
<file path=[Content_Types].xml><?xml version="1.0" encoding="utf-8"?>
<Types xmlns="http://schemas.openxmlformats.org/package/2006/content-types">
  <Default Extension="fntdata" ContentType="application/x-fontdata"/>
  <Default Extension="jpg" ContentType="image/jpeg"/>
  <Default Extension="png" ContentType="image/png"/>
  <Default Extension="rels" ContentType="application/vnd.openxmlformats-package.relationships+xml"/>
  <Default Extension="svg" ContentType="image/svg+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theme/theme2.xml" ContentType="application/vnd.openxmlformats-officedocument.theme+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theme/theme3.xml" ContentType="application/vnd.openxmlformats-officedocument.theme+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slideLayouts/slideLayout93.xml" ContentType="application/vnd.openxmlformats-officedocument.presentationml.slideLayout+xml"/>
  <Override PartName="/ppt/slideLayouts/slideLayout94.xml" ContentType="application/vnd.openxmlformats-officedocument.presentationml.slideLayout+xml"/>
  <Override PartName="/ppt/slideLayouts/slideLayout95.xml" ContentType="application/vnd.openxmlformats-officedocument.presentationml.slideLayout+xml"/>
  <Override PartName="/ppt/slideLayouts/slideLayout96.xml" ContentType="application/vnd.openxmlformats-officedocument.presentationml.slideLayout+xml"/>
  <Override PartName="/ppt/slideLayouts/slideLayout97.xml" ContentType="application/vnd.openxmlformats-officedocument.presentationml.slideLayout+xml"/>
  <Override PartName="/ppt/slideLayouts/slideLayout98.xml" ContentType="application/vnd.openxmlformats-officedocument.presentationml.slideLayout+xml"/>
  <Override PartName="/ppt/slideLayouts/slideLayout99.xml" ContentType="application/vnd.openxmlformats-officedocument.presentationml.slideLayout+xml"/>
  <Override PartName="/ppt/theme/theme4.xml" ContentType="application/vnd.openxmlformats-officedocument.theme+xml"/>
  <Override PartName="/ppt/slideLayouts/slideLayout100.xml" ContentType="application/vnd.openxmlformats-officedocument.presentationml.slideLayout+xml"/>
  <Override PartName="/ppt/slideLayouts/slideLayout101.xml" ContentType="application/vnd.openxmlformats-officedocument.presentationml.slideLayout+xml"/>
  <Override PartName="/ppt/slideLayouts/slideLayout102.xml" ContentType="application/vnd.openxmlformats-officedocument.presentationml.slideLayout+xml"/>
  <Override PartName="/ppt/slideLayouts/slideLayout103.xml" ContentType="application/vnd.openxmlformats-officedocument.presentationml.slideLayout+xml"/>
  <Override PartName="/ppt/slideLayouts/slideLayout104.xml" ContentType="application/vnd.openxmlformats-officedocument.presentationml.slideLayout+xml"/>
  <Override PartName="/ppt/slideLayouts/slideLayout105.xml" ContentType="application/vnd.openxmlformats-officedocument.presentationml.slideLayout+xml"/>
  <Override PartName="/ppt/slideLayouts/slideLayout106.xml" ContentType="application/vnd.openxmlformats-officedocument.presentationml.slideLayout+xml"/>
  <Override PartName="/ppt/slideLayouts/slideLayout107.xml" ContentType="application/vnd.openxmlformats-officedocument.presentationml.slideLayout+xml"/>
  <Override PartName="/ppt/slideLayouts/slideLayout108.xml" ContentType="application/vnd.openxmlformats-officedocument.presentationml.slideLayout+xml"/>
  <Override PartName="/ppt/slideLayouts/slideLayout109.xml" ContentType="application/vnd.openxmlformats-officedocument.presentationml.slideLayout+xml"/>
  <Override PartName="/ppt/slideLayouts/slideLayout110.xml" ContentType="application/vnd.openxmlformats-officedocument.presentationml.slideLayout+xml"/>
  <Override PartName="/ppt/slideLayouts/slideLayout111.xml" ContentType="application/vnd.openxmlformats-officedocument.presentationml.slideLayout+xml"/>
  <Override PartName="/ppt/slideLayouts/slideLayout112.xml" ContentType="application/vnd.openxmlformats-officedocument.presentationml.slideLayout+xml"/>
  <Override PartName="/ppt/slideLayouts/slideLayout113.xml" ContentType="application/vnd.openxmlformats-officedocument.presentationml.slideLayout+xml"/>
  <Override PartName="/ppt/slideLayouts/slideLayout114.xml" ContentType="application/vnd.openxmlformats-officedocument.presentationml.slideLayout+xml"/>
  <Override PartName="/ppt/slideLayouts/slideLayout115.xml" ContentType="application/vnd.openxmlformats-officedocument.presentationml.slideLayout+xml"/>
  <Override PartName="/ppt/slideLayouts/slideLayout116.xml" ContentType="application/vnd.openxmlformats-officedocument.presentationml.slideLayout+xml"/>
  <Override PartName="/ppt/slideLayouts/slideLayout117.xml" ContentType="application/vnd.openxmlformats-officedocument.presentationml.slideLayout+xml"/>
  <Override PartName="/ppt/slideLayouts/slideLayout118.xml" ContentType="application/vnd.openxmlformats-officedocument.presentationml.slideLayout+xml"/>
  <Override PartName="/ppt/slideLayouts/slideLayout119.xml" ContentType="application/vnd.openxmlformats-officedocument.presentationml.slideLayout+xml"/>
  <Override PartName="/ppt/slideLayouts/slideLayout120.xml" ContentType="application/vnd.openxmlformats-officedocument.presentationml.slideLayout+xml"/>
  <Override PartName="/ppt/slideLayouts/slideLayout121.xml" ContentType="application/vnd.openxmlformats-officedocument.presentationml.slideLayout+xml"/>
  <Override PartName="/ppt/slideLayouts/slideLayout122.xml" ContentType="application/vnd.openxmlformats-officedocument.presentationml.slideLayout+xml"/>
  <Override PartName="/ppt/slideLayouts/slideLayout123.xml" ContentType="application/vnd.openxmlformats-officedocument.presentationml.slideLayout+xml"/>
  <Override PartName="/ppt/slideLayouts/slideLayout124.xml" ContentType="application/vnd.openxmlformats-officedocument.presentationml.slideLayout+xml"/>
  <Override PartName="/ppt/slideLayouts/slideLayout125.xml" ContentType="application/vnd.openxmlformats-officedocument.presentationml.slideLayout+xml"/>
  <Override PartName="/ppt/slideLayouts/slideLayout126.xml" ContentType="application/vnd.openxmlformats-officedocument.presentationml.slideLayout+xml"/>
  <Override PartName="/ppt/theme/theme5.xml" ContentType="application/vnd.openxmlformats-officedocument.theme+xml"/>
  <Override PartName="/ppt/slideLayouts/slideLayout127.xml" ContentType="application/vnd.openxmlformats-officedocument.presentationml.slideLayout+xml"/>
  <Override PartName="/ppt/slideLayouts/slideLayout128.xml" ContentType="application/vnd.openxmlformats-officedocument.presentationml.slideLayout+xml"/>
  <Override PartName="/ppt/slideLayouts/slideLayout129.xml" ContentType="application/vnd.openxmlformats-officedocument.presentationml.slideLayout+xml"/>
  <Override PartName="/ppt/slideLayouts/slideLayout130.xml" ContentType="application/vnd.openxmlformats-officedocument.presentationml.slideLayout+xml"/>
  <Override PartName="/ppt/slideLayouts/slideLayout131.xml" ContentType="application/vnd.openxmlformats-officedocument.presentationml.slideLayout+xml"/>
  <Override PartName="/ppt/slideLayouts/slideLayout132.xml" ContentType="application/vnd.openxmlformats-officedocument.presentationml.slideLayout+xml"/>
  <Override PartName="/ppt/slideLayouts/slideLayout133.xml" ContentType="application/vnd.openxmlformats-officedocument.presentationml.slideLayout+xml"/>
  <Override PartName="/ppt/slideLayouts/slideLayout134.xml" ContentType="application/vnd.openxmlformats-officedocument.presentationml.slideLayout+xml"/>
  <Override PartName="/ppt/slideLayouts/slideLayout135.xml" ContentType="application/vnd.openxmlformats-officedocument.presentationml.slideLayout+xml"/>
  <Override PartName="/ppt/slideLayouts/slideLayout136.xml" ContentType="application/vnd.openxmlformats-officedocument.presentationml.slideLayout+xml"/>
  <Override PartName="/ppt/slideLayouts/slideLayout137.xml" ContentType="application/vnd.openxmlformats-officedocument.presentationml.slideLayout+xml"/>
  <Override PartName="/ppt/slideLayouts/slideLayout138.xml" ContentType="application/vnd.openxmlformats-officedocument.presentationml.slideLayout+xml"/>
  <Override PartName="/ppt/slideLayouts/slideLayout139.xml" ContentType="application/vnd.openxmlformats-officedocument.presentationml.slideLayout+xml"/>
  <Override PartName="/ppt/slideLayouts/slideLayout140.xml" ContentType="application/vnd.openxmlformats-officedocument.presentationml.slideLayout+xml"/>
  <Override PartName="/ppt/slideLayouts/slideLayout141.xml" ContentType="application/vnd.openxmlformats-officedocument.presentationml.slideLayout+xml"/>
  <Override PartName="/ppt/slideLayouts/slideLayout142.xml" ContentType="application/vnd.openxmlformats-officedocument.presentationml.slideLayout+xml"/>
  <Override PartName="/ppt/slideLayouts/slideLayout143.xml" ContentType="application/vnd.openxmlformats-officedocument.presentationml.slideLayout+xml"/>
  <Override PartName="/ppt/slideLayouts/slideLayout144.xml" ContentType="application/vnd.openxmlformats-officedocument.presentationml.slideLayout+xml"/>
  <Override PartName="/ppt/slideLayouts/slideLayout145.xml" ContentType="application/vnd.openxmlformats-officedocument.presentationml.slideLayout+xml"/>
  <Override PartName="/ppt/slideLayouts/slideLayout146.xml" ContentType="application/vnd.openxmlformats-officedocument.presentationml.slideLayout+xml"/>
  <Override PartName="/ppt/slideLayouts/slideLayout147.xml" ContentType="application/vnd.openxmlformats-officedocument.presentationml.slideLayout+xml"/>
  <Override PartName="/ppt/slideLayouts/slideLayout148.xml" ContentType="application/vnd.openxmlformats-officedocument.presentationml.slideLayout+xml"/>
  <Override PartName="/ppt/slideLayouts/slideLayout149.xml" ContentType="application/vnd.openxmlformats-officedocument.presentationml.slideLayout+xml"/>
  <Override PartName="/ppt/slideLayouts/slideLayout150.xml" ContentType="application/vnd.openxmlformats-officedocument.presentationml.slideLayout+xml"/>
  <Override PartName="/ppt/slideLayouts/slideLayout151.xml" ContentType="application/vnd.openxmlformats-officedocument.presentationml.slideLayout+xml"/>
  <Override PartName="/ppt/slideLayouts/slideLayout152.xml" ContentType="application/vnd.openxmlformats-officedocument.presentationml.slideLayout+xml"/>
  <Override PartName="/ppt/slideLayouts/slideLayout153.xml" ContentType="application/vnd.openxmlformats-officedocument.presentationml.slideLayout+xml"/>
  <Override PartName="/ppt/theme/theme6.xml" ContentType="application/vnd.openxmlformats-officedocument.theme+xml"/>
  <Override PartName="/ppt/slideLayouts/slideLayout154.xml" ContentType="application/vnd.openxmlformats-officedocument.presentationml.slideLayout+xml"/>
  <Override PartName="/ppt/slideLayouts/slideLayout155.xml" ContentType="application/vnd.openxmlformats-officedocument.presentationml.slideLayout+xml"/>
  <Override PartName="/ppt/slideLayouts/slideLayout156.xml" ContentType="application/vnd.openxmlformats-officedocument.presentationml.slideLayout+xml"/>
  <Override PartName="/ppt/slideLayouts/slideLayout157.xml" ContentType="application/vnd.openxmlformats-officedocument.presentationml.slideLayout+xml"/>
  <Override PartName="/ppt/slideLayouts/slideLayout158.xml" ContentType="application/vnd.openxmlformats-officedocument.presentationml.slideLayout+xml"/>
  <Override PartName="/ppt/slideLayouts/slideLayout159.xml" ContentType="application/vnd.openxmlformats-officedocument.presentationml.slideLayout+xml"/>
  <Override PartName="/ppt/slideLayouts/slideLayout160.xml" ContentType="application/vnd.openxmlformats-officedocument.presentationml.slideLayout+xml"/>
  <Override PartName="/ppt/slideLayouts/slideLayout161.xml" ContentType="application/vnd.openxmlformats-officedocument.presentationml.slideLayout+xml"/>
  <Override PartName="/ppt/slideLayouts/slideLayout162.xml" ContentType="application/vnd.openxmlformats-officedocument.presentationml.slideLayout+xml"/>
  <Override PartName="/ppt/slideLayouts/slideLayout163.xml" ContentType="application/vnd.openxmlformats-officedocument.presentationml.slideLayout+xml"/>
  <Override PartName="/ppt/slideLayouts/slideLayout164.xml" ContentType="application/vnd.openxmlformats-officedocument.presentationml.slideLayout+xml"/>
  <Override PartName="/ppt/slideLayouts/slideLayout165.xml" ContentType="application/vnd.openxmlformats-officedocument.presentationml.slideLayout+xml"/>
  <Override PartName="/ppt/slideLayouts/slideLayout166.xml" ContentType="application/vnd.openxmlformats-officedocument.presentationml.slideLayout+xml"/>
  <Override PartName="/ppt/slideLayouts/slideLayout167.xml" ContentType="application/vnd.openxmlformats-officedocument.presentationml.slideLayout+xml"/>
  <Override PartName="/ppt/slideLayouts/slideLayout168.xml" ContentType="application/vnd.openxmlformats-officedocument.presentationml.slideLayout+xml"/>
  <Override PartName="/ppt/slideLayouts/slideLayout169.xml" ContentType="application/vnd.openxmlformats-officedocument.presentationml.slideLayout+xml"/>
  <Override PartName="/ppt/slideLayouts/slideLayout170.xml" ContentType="application/vnd.openxmlformats-officedocument.presentationml.slideLayout+xml"/>
  <Override PartName="/ppt/slideLayouts/slideLayout171.xml" ContentType="application/vnd.openxmlformats-officedocument.presentationml.slideLayout+xml"/>
  <Override PartName="/ppt/slideLayouts/slideLayout172.xml" ContentType="application/vnd.openxmlformats-officedocument.presentationml.slideLayout+xml"/>
  <Override PartName="/ppt/slideLayouts/slideLayout173.xml" ContentType="application/vnd.openxmlformats-officedocument.presentationml.slideLayout+xml"/>
  <Override PartName="/ppt/slideLayouts/slideLayout174.xml" ContentType="application/vnd.openxmlformats-officedocument.presentationml.slideLayout+xml"/>
  <Override PartName="/ppt/slideLayouts/slideLayout175.xml" ContentType="application/vnd.openxmlformats-officedocument.presentationml.slideLayout+xml"/>
  <Override PartName="/ppt/slideLayouts/slideLayout176.xml" ContentType="application/vnd.openxmlformats-officedocument.presentationml.slideLayout+xml"/>
  <Override PartName="/ppt/slideLayouts/slideLayout177.xml" ContentType="application/vnd.openxmlformats-officedocument.presentationml.slideLayout+xml"/>
  <Override PartName="/ppt/slideLayouts/slideLayout178.xml" ContentType="application/vnd.openxmlformats-officedocument.presentationml.slideLayout+xml"/>
  <Override PartName="/ppt/slideLayouts/slideLayout179.xml" ContentType="application/vnd.openxmlformats-officedocument.presentationml.slideLayout+xml"/>
  <Override PartName="/ppt/slideLayouts/slideLayout180.xml" ContentType="application/vnd.openxmlformats-officedocument.presentationml.slideLayout+xml"/>
  <Override PartName="/ppt/theme/theme7.xml" ContentType="application/vnd.openxmlformats-officedocument.theme+xml"/>
  <Override PartName="/ppt/theme/theme8.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 /><Relationship Id="rId2" Type="http://schemas.openxmlformats.org/package/2006/relationships/metadata/core-properties" Target="docProps/core.xml" /><Relationship Id="rId1"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854" r:id="rId1"/>
    <p:sldMasterId id="2147483855" r:id="rId2"/>
    <p:sldMasterId id="2147483856" r:id="rId3"/>
    <p:sldMasterId id="2147483857" r:id="rId4"/>
    <p:sldMasterId id="2147483858" r:id="rId5"/>
    <p:sldMasterId id="2147483859" r:id="rId6"/>
    <p:sldMasterId id="2147483860" r:id="rId7"/>
  </p:sldMasterIdLst>
  <p:notesMasterIdLst>
    <p:notesMasterId r:id="rId52"/>
  </p:notesMasterIdLst>
  <p:sldIdLst>
    <p:sldId id="256" r:id="rId8"/>
    <p:sldId id="363" r:id="rId9"/>
    <p:sldId id="257" r:id="rId10"/>
    <p:sldId id="258" r:id="rId11"/>
    <p:sldId id="259" r:id="rId12"/>
    <p:sldId id="350" r:id="rId13"/>
    <p:sldId id="361" r:id="rId14"/>
    <p:sldId id="352" r:id="rId15"/>
    <p:sldId id="353" r:id="rId16"/>
    <p:sldId id="354" r:id="rId17"/>
    <p:sldId id="355" r:id="rId18"/>
    <p:sldId id="356" r:id="rId19"/>
    <p:sldId id="357" r:id="rId20"/>
    <p:sldId id="358" r:id="rId21"/>
    <p:sldId id="359" r:id="rId22"/>
    <p:sldId id="360" r:id="rId23"/>
    <p:sldId id="260" r:id="rId24"/>
    <p:sldId id="261" r:id="rId25"/>
    <p:sldId id="262" r:id="rId26"/>
    <p:sldId id="263" r:id="rId27"/>
    <p:sldId id="264" r:id="rId28"/>
    <p:sldId id="266" r:id="rId29"/>
    <p:sldId id="267" r:id="rId30"/>
    <p:sldId id="268" r:id="rId31"/>
    <p:sldId id="269" r:id="rId32"/>
    <p:sldId id="270" r:id="rId33"/>
    <p:sldId id="271" r:id="rId34"/>
    <p:sldId id="272" r:id="rId35"/>
    <p:sldId id="273" r:id="rId36"/>
    <p:sldId id="274" r:id="rId37"/>
    <p:sldId id="275" r:id="rId38"/>
    <p:sldId id="277" r:id="rId39"/>
    <p:sldId id="278" r:id="rId40"/>
    <p:sldId id="279" r:id="rId41"/>
    <p:sldId id="280" r:id="rId42"/>
    <p:sldId id="281" r:id="rId43"/>
    <p:sldId id="282" r:id="rId44"/>
    <p:sldId id="283" r:id="rId45"/>
    <p:sldId id="284" r:id="rId46"/>
    <p:sldId id="285" r:id="rId47"/>
    <p:sldId id="286" r:id="rId48"/>
    <p:sldId id="287" r:id="rId49"/>
    <p:sldId id="288" r:id="rId50"/>
    <p:sldId id="364" r:id="rId51"/>
  </p:sldIdLst>
  <p:sldSz cx="18288000" cy="10287000"/>
  <p:notesSz cx="6858000" cy="9144000"/>
  <p:embeddedFontLst>
    <p:embeddedFont>
      <p:font typeface="Arial Black" panose="020B0604020202020204" pitchFamily="34" charset="0"/>
      <p:regular r:id="rId53"/>
      <p:bold r:id="rId54"/>
    </p:embeddedFont>
    <p:embeddedFont>
      <p:font typeface="Arimo" panose="020B0604020202090204" pitchFamily="34" charset="0"/>
      <p:regular r:id="rId55"/>
      <p:bold r:id="rId56"/>
      <p:italic r:id="rId57"/>
      <p:boldItalic r:id="rId58"/>
    </p:embeddedFont>
    <p:embeddedFont>
      <p:font typeface="Bebas Neue" panose="020B0606020202050201" pitchFamily="34" charset="0"/>
      <p:regular r:id="rId59"/>
    </p:embeddedFont>
    <p:embeddedFont>
      <p:font typeface="Cairo" pitchFamily="2" charset="-78"/>
      <p:regular r:id="rId60"/>
      <p:bold r:id="rId61"/>
    </p:embeddedFont>
    <p:embeddedFont>
      <p:font typeface="Calibri" panose="020F0502020204030204" pitchFamily="34" charset="0"/>
      <p:regular r:id="rId62"/>
      <p:bold r:id="rId63"/>
      <p:italic r:id="rId64"/>
      <p:boldItalic r:id="rId65"/>
    </p:embeddedFont>
    <p:embeddedFont>
      <p:font typeface="Montserrat" pitchFamily="2" charset="0"/>
      <p:regular r:id="rId66"/>
      <p:bold r:id="rId67"/>
      <p:italic r:id="rId68"/>
      <p:boldItalic r:id="rId69"/>
    </p:embeddedFont>
    <p:embeddedFont>
      <p:font typeface="Nunito Light" pitchFamily="2" charset="0"/>
      <p:regular r:id="rId70"/>
      <p:italic r:id="rId71"/>
    </p:embeddedFont>
    <p:embeddedFont>
      <p:font typeface="Open Sans" panose="020B0606030504020204" pitchFamily="34" charset="0"/>
      <p:regular r:id="rId72"/>
      <p:bold r:id="rId73"/>
      <p:italic r:id="rId74"/>
      <p:boldItalic r:id="rId75"/>
    </p:embeddedFont>
    <p:embeddedFont>
      <p:font typeface="Roboto Condensed Light" panose="02000000000000000000" pitchFamily="2" charset="0"/>
      <p:regular r:id="rId76"/>
      <p:italic r:id="rId77"/>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64" d="100"/>
          <a:sy n="64" d="100"/>
        </p:scale>
        <p:origin x="32" y="32"/>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6.xml" /><Relationship Id="rId18" Type="http://schemas.openxmlformats.org/officeDocument/2006/relationships/slide" Target="slides/slide11.xml" /><Relationship Id="rId26" Type="http://schemas.openxmlformats.org/officeDocument/2006/relationships/slide" Target="slides/slide19.xml" /><Relationship Id="rId39" Type="http://schemas.openxmlformats.org/officeDocument/2006/relationships/slide" Target="slides/slide32.xml" /><Relationship Id="rId21" Type="http://schemas.openxmlformats.org/officeDocument/2006/relationships/slide" Target="slides/slide14.xml" /><Relationship Id="rId34" Type="http://schemas.openxmlformats.org/officeDocument/2006/relationships/slide" Target="slides/slide27.xml" /><Relationship Id="rId42" Type="http://schemas.openxmlformats.org/officeDocument/2006/relationships/slide" Target="slides/slide35.xml" /><Relationship Id="rId47" Type="http://schemas.openxmlformats.org/officeDocument/2006/relationships/slide" Target="slides/slide40.xml" /><Relationship Id="rId50" Type="http://schemas.openxmlformats.org/officeDocument/2006/relationships/slide" Target="slides/slide43.xml" /><Relationship Id="rId55" Type="http://schemas.openxmlformats.org/officeDocument/2006/relationships/font" Target="fonts/font3.fntdata" /><Relationship Id="rId63" Type="http://schemas.openxmlformats.org/officeDocument/2006/relationships/font" Target="fonts/font11.fntdata" /><Relationship Id="rId68" Type="http://schemas.openxmlformats.org/officeDocument/2006/relationships/font" Target="fonts/font16.fntdata" /><Relationship Id="rId76" Type="http://schemas.openxmlformats.org/officeDocument/2006/relationships/font" Target="fonts/font24.fntdata" /><Relationship Id="rId7" Type="http://schemas.openxmlformats.org/officeDocument/2006/relationships/slideMaster" Target="slideMasters/slideMaster7.xml" /><Relationship Id="rId71" Type="http://schemas.openxmlformats.org/officeDocument/2006/relationships/font" Target="fonts/font19.fntdata" /><Relationship Id="rId2" Type="http://schemas.openxmlformats.org/officeDocument/2006/relationships/slideMaster" Target="slideMasters/slideMaster2.xml" /><Relationship Id="rId16" Type="http://schemas.openxmlformats.org/officeDocument/2006/relationships/slide" Target="slides/slide9.xml" /><Relationship Id="rId29" Type="http://schemas.openxmlformats.org/officeDocument/2006/relationships/slide" Target="slides/slide22.xml" /><Relationship Id="rId11" Type="http://schemas.openxmlformats.org/officeDocument/2006/relationships/slide" Target="slides/slide4.xml" /><Relationship Id="rId24" Type="http://schemas.openxmlformats.org/officeDocument/2006/relationships/slide" Target="slides/slide17.xml" /><Relationship Id="rId32" Type="http://schemas.openxmlformats.org/officeDocument/2006/relationships/slide" Target="slides/slide25.xml" /><Relationship Id="rId37" Type="http://schemas.openxmlformats.org/officeDocument/2006/relationships/slide" Target="slides/slide30.xml" /><Relationship Id="rId40" Type="http://schemas.openxmlformats.org/officeDocument/2006/relationships/slide" Target="slides/slide33.xml" /><Relationship Id="rId45" Type="http://schemas.openxmlformats.org/officeDocument/2006/relationships/slide" Target="slides/slide38.xml" /><Relationship Id="rId53" Type="http://schemas.openxmlformats.org/officeDocument/2006/relationships/font" Target="fonts/font1.fntdata" /><Relationship Id="rId58" Type="http://schemas.openxmlformats.org/officeDocument/2006/relationships/font" Target="fonts/font6.fntdata" /><Relationship Id="rId66" Type="http://schemas.openxmlformats.org/officeDocument/2006/relationships/font" Target="fonts/font14.fntdata" /><Relationship Id="rId74" Type="http://schemas.openxmlformats.org/officeDocument/2006/relationships/font" Target="fonts/font22.fntdata" /><Relationship Id="rId79" Type="http://schemas.openxmlformats.org/officeDocument/2006/relationships/viewProps" Target="viewProps.xml" /><Relationship Id="rId5" Type="http://schemas.openxmlformats.org/officeDocument/2006/relationships/slideMaster" Target="slideMasters/slideMaster5.xml" /><Relationship Id="rId61" Type="http://schemas.openxmlformats.org/officeDocument/2006/relationships/font" Target="fonts/font9.fntdata" /><Relationship Id="rId10" Type="http://schemas.openxmlformats.org/officeDocument/2006/relationships/slide" Target="slides/slide3.xml" /><Relationship Id="rId19" Type="http://schemas.openxmlformats.org/officeDocument/2006/relationships/slide" Target="slides/slide12.xml" /><Relationship Id="rId31" Type="http://schemas.openxmlformats.org/officeDocument/2006/relationships/slide" Target="slides/slide24.xml" /><Relationship Id="rId44" Type="http://schemas.openxmlformats.org/officeDocument/2006/relationships/slide" Target="slides/slide37.xml" /><Relationship Id="rId52" Type="http://schemas.openxmlformats.org/officeDocument/2006/relationships/notesMaster" Target="notesMasters/notesMaster1.xml" /><Relationship Id="rId60" Type="http://schemas.openxmlformats.org/officeDocument/2006/relationships/font" Target="fonts/font8.fntdata" /><Relationship Id="rId65" Type="http://schemas.openxmlformats.org/officeDocument/2006/relationships/font" Target="fonts/font13.fntdata" /><Relationship Id="rId73" Type="http://schemas.openxmlformats.org/officeDocument/2006/relationships/font" Target="fonts/font21.fntdata" /><Relationship Id="rId78" Type="http://schemas.openxmlformats.org/officeDocument/2006/relationships/presProps" Target="presProps.xml" /><Relationship Id="rId81" Type="http://schemas.openxmlformats.org/officeDocument/2006/relationships/tableStyles" Target="tableStyles.xml" /><Relationship Id="rId4" Type="http://schemas.openxmlformats.org/officeDocument/2006/relationships/slideMaster" Target="slideMasters/slideMaster4.xml" /><Relationship Id="rId9" Type="http://schemas.openxmlformats.org/officeDocument/2006/relationships/slide" Target="slides/slide2.xml" /><Relationship Id="rId14" Type="http://schemas.openxmlformats.org/officeDocument/2006/relationships/slide" Target="slides/slide7.xml" /><Relationship Id="rId22" Type="http://schemas.openxmlformats.org/officeDocument/2006/relationships/slide" Target="slides/slide15.xml" /><Relationship Id="rId27" Type="http://schemas.openxmlformats.org/officeDocument/2006/relationships/slide" Target="slides/slide20.xml" /><Relationship Id="rId30" Type="http://schemas.openxmlformats.org/officeDocument/2006/relationships/slide" Target="slides/slide23.xml" /><Relationship Id="rId35" Type="http://schemas.openxmlformats.org/officeDocument/2006/relationships/slide" Target="slides/slide28.xml" /><Relationship Id="rId43" Type="http://schemas.openxmlformats.org/officeDocument/2006/relationships/slide" Target="slides/slide36.xml" /><Relationship Id="rId48" Type="http://schemas.openxmlformats.org/officeDocument/2006/relationships/slide" Target="slides/slide41.xml" /><Relationship Id="rId56" Type="http://schemas.openxmlformats.org/officeDocument/2006/relationships/font" Target="fonts/font4.fntdata" /><Relationship Id="rId64" Type="http://schemas.openxmlformats.org/officeDocument/2006/relationships/font" Target="fonts/font12.fntdata" /><Relationship Id="rId69" Type="http://schemas.openxmlformats.org/officeDocument/2006/relationships/font" Target="fonts/font17.fntdata" /><Relationship Id="rId77" Type="http://schemas.openxmlformats.org/officeDocument/2006/relationships/font" Target="fonts/font25.fntdata" /><Relationship Id="rId8" Type="http://schemas.openxmlformats.org/officeDocument/2006/relationships/slide" Target="slides/slide1.xml" /><Relationship Id="rId51" Type="http://schemas.openxmlformats.org/officeDocument/2006/relationships/slide" Target="slides/slide44.xml" /><Relationship Id="rId72" Type="http://schemas.openxmlformats.org/officeDocument/2006/relationships/font" Target="fonts/font20.fntdata" /><Relationship Id="rId80" Type="http://schemas.openxmlformats.org/officeDocument/2006/relationships/theme" Target="theme/theme1.xml" /><Relationship Id="rId3" Type="http://schemas.openxmlformats.org/officeDocument/2006/relationships/slideMaster" Target="slideMasters/slideMaster3.xml" /><Relationship Id="rId12" Type="http://schemas.openxmlformats.org/officeDocument/2006/relationships/slide" Target="slides/slide5.xml" /><Relationship Id="rId17" Type="http://schemas.openxmlformats.org/officeDocument/2006/relationships/slide" Target="slides/slide10.xml" /><Relationship Id="rId25" Type="http://schemas.openxmlformats.org/officeDocument/2006/relationships/slide" Target="slides/slide18.xml" /><Relationship Id="rId33" Type="http://schemas.openxmlformats.org/officeDocument/2006/relationships/slide" Target="slides/slide26.xml" /><Relationship Id="rId38" Type="http://schemas.openxmlformats.org/officeDocument/2006/relationships/slide" Target="slides/slide31.xml" /><Relationship Id="rId46" Type="http://schemas.openxmlformats.org/officeDocument/2006/relationships/slide" Target="slides/slide39.xml" /><Relationship Id="rId59" Type="http://schemas.openxmlformats.org/officeDocument/2006/relationships/font" Target="fonts/font7.fntdata" /><Relationship Id="rId67" Type="http://schemas.openxmlformats.org/officeDocument/2006/relationships/font" Target="fonts/font15.fntdata" /><Relationship Id="rId20" Type="http://schemas.openxmlformats.org/officeDocument/2006/relationships/slide" Target="slides/slide13.xml" /><Relationship Id="rId41" Type="http://schemas.openxmlformats.org/officeDocument/2006/relationships/slide" Target="slides/slide34.xml" /><Relationship Id="rId54" Type="http://schemas.openxmlformats.org/officeDocument/2006/relationships/font" Target="fonts/font2.fntdata" /><Relationship Id="rId62" Type="http://schemas.openxmlformats.org/officeDocument/2006/relationships/font" Target="fonts/font10.fntdata" /><Relationship Id="rId70" Type="http://schemas.openxmlformats.org/officeDocument/2006/relationships/font" Target="fonts/font18.fntdata" /><Relationship Id="rId75" Type="http://schemas.openxmlformats.org/officeDocument/2006/relationships/font" Target="fonts/font23.fntdata" /><Relationship Id="rId1" Type="http://schemas.openxmlformats.org/officeDocument/2006/relationships/slideMaster" Target="slideMasters/slideMaster1.xml" /><Relationship Id="rId6" Type="http://schemas.openxmlformats.org/officeDocument/2006/relationships/slideMaster" Target="slideMasters/slideMaster6.xml" /><Relationship Id="rId15" Type="http://schemas.openxmlformats.org/officeDocument/2006/relationships/slide" Target="slides/slide8.xml" /><Relationship Id="rId23" Type="http://schemas.openxmlformats.org/officeDocument/2006/relationships/slide" Target="slides/slide16.xml" /><Relationship Id="rId28" Type="http://schemas.openxmlformats.org/officeDocument/2006/relationships/slide" Target="slides/slide21.xml" /><Relationship Id="rId36" Type="http://schemas.openxmlformats.org/officeDocument/2006/relationships/slide" Target="slides/slide29.xml" /><Relationship Id="rId49" Type="http://schemas.openxmlformats.org/officeDocument/2006/relationships/slide" Target="slides/slide42.xml" /><Relationship Id="rId57" Type="http://schemas.openxmlformats.org/officeDocument/2006/relationships/font" Target="fonts/font5.fntdata" /></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 /><Relationship Id="rId2" Type="http://schemas.microsoft.com/office/2011/relationships/chartColorStyle" Target="colors1.xml" /><Relationship Id="rId1" Type="http://schemas.microsoft.com/office/2011/relationships/chartStyle" Target="style1.xml" /></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doughnutChart>
        <c:varyColors val="1"/>
        <c:ser>
          <c:idx val="0"/>
          <c:order val="0"/>
          <c:tx>
            <c:strRef>
              <c:f>Sheet1!$B$1</c:f>
              <c:strCache>
                <c:ptCount val="1"/>
                <c:pt idx="0">
                  <c:v>Sales</c:v>
                </c:pt>
              </c:strCache>
            </c:strRef>
          </c:tx>
          <c:dPt>
            <c:idx val="0"/>
            <c:bubble3D val="0"/>
            <c:spPr>
              <a:solidFill>
                <a:schemeClr val="accent1"/>
              </a:solidFill>
              <a:ln w="19050">
                <a:solidFill>
                  <a:schemeClr val="lt1"/>
                </a:solidFill>
              </a:ln>
              <a:effectLst/>
            </c:spPr>
            <c:extLst>
              <c:ext xmlns:c16="http://schemas.microsoft.com/office/drawing/2014/chart" uri="{C3380CC4-5D6E-409C-BE32-E72D297353CC}">
                <c16:uniqueId val="{00000001-6050-4006-AAC3-506DB43D1979}"/>
              </c:ext>
            </c:extLst>
          </c:dPt>
          <c:dPt>
            <c:idx val="1"/>
            <c:bubble3D val="0"/>
            <c:spPr>
              <a:solidFill>
                <a:schemeClr val="accent2"/>
              </a:solidFill>
              <a:ln w="19050">
                <a:solidFill>
                  <a:schemeClr val="lt1"/>
                </a:solidFill>
              </a:ln>
              <a:effectLst/>
            </c:spPr>
            <c:extLst>
              <c:ext xmlns:c16="http://schemas.microsoft.com/office/drawing/2014/chart" uri="{C3380CC4-5D6E-409C-BE32-E72D297353CC}">
                <c16:uniqueId val="{00000003-6050-4006-AAC3-506DB43D1979}"/>
              </c:ext>
            </c:extLst>
          </c:dPt>
          <c:dPt>
            <c:idx val="2"/>
            <c:bubble3D val="0"/>
            <c:spPr>
              <a:solidFill>
                <a:schemeClr val="accent3"/>
              </a:solidFill>
              <a:ln w="19050">
                <a:solidFill>
                  <a:schemeClr val="lt1"/>
                </a:solidFill>
              </a:ln>
              <a:effectLst/>
            </c:spPr>
            <c:extLst>
              <c:ext xmlns:c16="http://schemas.microsoft.com/office/drawing/2014/chart" uri="{C3380CC4-5D6E-409C-BE32-E72D297353CC}">
                <c16:uniqueId val="{00000005-6050-4006-AAC3-506DB43D1979}"/>
              </c:ext>
            </c:extLst>
          </c:dPt>
          <c:dPt>
            <c:idx val="3"/>
            <c:bubble3D val="0"/>
            <c:spPr>
              <a:solidFill>
                <a:schemeClr val="accent4"/>
              </a:solidFill>
              <a:ln w="19050">
                <a:solidFill>
                  <a:schemeClr val="lt1"/>
                </a:solidFill>
              </a:ln>
              <a:effectLst/>
            </c:spPr>
            <c:extLst>
              <c:ext xmlns:c16="http://schemas.microsoft.com/office/drawing/2014/chart" uri="{C3380CC4-5D6E-409C-BE32-E72D297353CC}">
                <c16:uniqueId val="{00000007-6050-4006-AAC3-506DB43D1979}"/>
              </c:ext>
            </c:extLst>
          </c:dPt>
          <c:cat>
            <c:numRef>
              <c:f>Sheet1!$A$2:$A$5</c:f>
              <c:numCache>
                <c:formatCode>General</c:formatCode>
                <c:ptCount val="4"/>
                <c:pt idx="0">
                  <c:v>17</c:v>
                </c:pt>
                <c:pt idx="1">
                  <c:v>18</c:v>
                </c:pt>
                <c:pt idx="2">
                  <c:v>20</c:v>
                </c:pt>
              </c:numCache>
            </c:numRef>
          </c:cat>
          <c:val>
            <c:numRef>
              <c:f>Sheet1!$B$2:$B$5</c:f>
              <c:numCache>
                <c:formatCode>0.00%</c:formatCode>
                <c:ptCount val="4"/>
                <c:pt idx="0" formatCode="General">
                  <c:v>0.66</c:v>
                </c:pt>
                <c:pt idx="1">
                  <c:v>0.82399999999999995</c:v>
                </c:pt>
                <c:pt idx="2">
                  <c:v>0.1017</c:v>
                </c:pt>
              </c:numCache>
            </c:numRef>
          </c:val>
          <c:extLst>
            <c:ext xmlns:c16="http://schemas.microsoft.com/office/drawing/2014/chart" uri="{C3380CC4-5D6E-409C-BE32-E72D297353CC}">
              <c16:uniqueId val="{00000000-9B89-4D98-8B79-CFC3A7BBFBB1}"/>
            </c:ext>
          </c:extLst>
        </c:ser>
        <c:dLbls>
          <c:showLegendKey val="0"/>
          <c:showVal val="0"/>
          <c:showCatName val="0"/>
          <c:showSerName val="0"/>
          <c:showPercent val="0"/>
          <c:showBubbleSize val="0"/>
          <c:showLeaderLines val="1"/>
        </c:dLbls>
        <c:firstSliceAng val="0"/>
        <c:holeSize val="75"/>
      </c:doughnutChart>
      <c:spPr>
        <a:noFill/>
        <a:ln>
          <a:noFill/>
        </a:ln>
        <a:effectLst/>
      </c:spPr>
    </c:plotArea>
    <c:legend>
      <c:legendPos val="b"/>
      <c:overlay val="0"/>
      <c:spPr>
        <a:noFill/>
        <a:ln>
          <a:noFill/>
        </a:ln>
        <a:effectLst/>
      </c:spPr>
      <c:txPr>
        <a:bodyPr rot="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notesMasters/_rels/notesMaster1.xml.rels><?xml version="1.0" encoding="UTF-8" standalone="yes"?>
<Relationships xmlns="http://schemas.openxmlformats.org/package/2006/relationships"><Relationship Id="rId1" Type="http://schemas.openxmlformats.org/officeDocument/2006/relationships/theme" Target="../theme/theme8.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971800" cy="458788"/>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4" name="Google Shape;4;n"/>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lvl1pPr marR="0" lvl="0" algn="r"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5" name="Google Shape;5;n"/>
          <p:cNvSpPr>
            <a:spLocks noGrp="1" noRot="1" noChangeAspect="1"/>
          </p:cNvSpPr>
          <p:nvPr>
            <p:ph type="sldImg" idx="3"/>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lvl1pPr marL="457200" marR="0" lvl="0"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L="914400" marR="0" lvl="1"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2pPr>
            <a:lvl3pPr marL="1371600" marR="0" lvl="2"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3pPr>
            <a:lvl4pPr marL="1828800" marR="0" lvl="3"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4pPr>
            <a:lvl5pPr marL="2286000" marR="0" lvl="4"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5pPr>
            <a:lvl6pPr marL="2743200" marR="0" lvl="5"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6pPr>
            <a:lvl7pPr marL="3200400" marR="0" lvl="6"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7pPr>
            <a:lvl8pPr marL="3657600" marR="0" lvl="7"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8pPr>
            <a:lvl9pPr marL="4114800" marR="0" lvl="8"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9pPr>
          </a:lstStyle>
          <a:p>
            <a:endParaRPr/>
          </a:p>
        </p:txBody>
      </p:sp>
      <p:sp>
        <p:nvSpPr>
          <p:cNvPr id="7" name="Google Shape;7;n"/>
          <p:cNvSpPr txBox="1">
            <a:spLocks noGrp="1"/>
          </p:cNvSpPr>
          <p:nvPr>
            <p:ph type="ftr" idx="11"/>
          </p:nvPr>
        </p:nvSpPr>
        <p:spPr>
          <a:xfrm>
            <a:off x="0" y="8685213"/>
            <a:ext cx="2971800" cy="458787"/>
          </a:xfrm>
          <a:prstGeom prst="rect">
            <a:avLst/>
          </a:prstGeom>
          <a:noFill/>
          <a:ln>
            <a:noFill/>
          </a:ln>
        </p:spPr>
        <p:txBody>
          <a:bodyPr spcFirstLastPara="1" wrap="square" lIns="91425" tIns="45700" rIns="91425" bIns="45700" anchor="b"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8" name="Google Shape;8;n"/>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US" sz="1200" b="0" i="0" u="none" strike="noStrike" cap="none">
                <a:solidFill>
                  <a:schemeClr val="dk1"/>
                </a:solidFill>
                <a:latin typeface="Calibri"/>
                <a:ea typeface="Calibri"/>
                <a:cs typeface="Calibri"/>
                <a:sym typeface="Calibri"/>
              </a:rPr>
              <a:t>‹#›</a:t>
            </a:fld>
            <a:endParaRPr sz="1200" b="0" i="0" u="none" strike="noStrike" cap="none">
              <a:solidFill>
                <a:schemeClr val="dk1"/>
              </a:solidFill>
              <a:latin typeface="Calibri"/>
              <a:ea typeface="Calibri"/>
              <a:cs typeface="Calibri"/>
              <a:sym typeface="Calibri"/>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7.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8.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9.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0.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1.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2.xml" /><Relationship Id="rId1" Type="http://schemas.openxmlformats.org/officeDocument/2006/relationships/notesMaster" Target="../notesMasters/notesMaster1.xml" /></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3.xml" /><Relationship Id="rId1" Type="http://schemas.openxmlformats.org/officeDocument/2006/relationships/notesMaster" Target="../notesMasters/notesMaster1.xml" /></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4.xml" /><Relationship Id="rId1" Type="http://schemas.openxmlformats.org/officeDocument/2006/relationships/notesMaster" Target="../notesMasters/notesMaster1.xml" /></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5.xml" /><Relationship Id="rId1" Type="http://schemas.openxmlformats.org/officeDocument/2006/relationships/notesMaster" Target="../notesMasters/notesMaster1.xml" /></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6.xml" /><Relationship Id="rId1" Type="http://schemas.openxmlformats.org/officeDocument/2006/relationships/notesMaster" Target="../notesMasters/notesMaster1.xml" /></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7.xml" /><Relationship Id="rId1" Type="http://schemas.openxmlformats.org/officeDocument/2006/relationships/notesMaster" Target="../notesMasters/notesMaster1.xml" /></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8.xml" /><Relationship Id="rId1" Type="http://schemas.openxmlformats.org/officeDocument/2006/relationships/notesMaster" Target="../notesMasters/notesMaster1.xml" /></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9.xml" /><Relationship Id="rId1" Type="http://schemas.openxmlformats.org/officeDocument/2006/relationships/notesMaster" Target="../notesMasters/notesMaster1.xml" /></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0.xml" /><Relationship Id="rId1" Type="http://schemas.openxmlformats.org/officeDocument/2006/relationships/notesMaster" Target="../notesMasters/notesMaster1.xml" /></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1.xml" /><Relationship Id="rId1" Type="http://schemas.openxmlformats.org/officeDocument/2006/relationships/notesMaster" Target="../notesMasters/notesMaster1.xml" /></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2.xml" /><Relationship Id="rId1" Type="http://schemas.openxmlformats.org/officeDocument/2006/relationships/notesMaster" Target="../notesMasters/notesMaster1.xml" /></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3.xml" /><Relationship Id="rId1" Type="http://schemas.openxmlformats.org/officeDocument/2006/relationships/notesMaster" Target="../notesMasters/notesMaster1.xml" /></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4.xml" /><Relationship Id="rId1" Type="http://schemas.openxmlformats.org/officeDocument/2006/relationships/notesMaster" Target="../notesMasters/notesMaster1.xml" /></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5.xml" /><Relationship Id="rId1" Type="http://schemas.openxmlformats.org/officeDocument/2006/relationships/notesMaster" Target="../notesMasters/notesMaster1.xml" /></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6.xml" /><Relationship Id="rId1" Type="http://schemas.openxmlformats.org/officeDocument/2006/relationships/notesMaster" Target="../notesMasters/notesMaster1.xml" /></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7.xml" /><Relationship Id="rId1" Type="http://schemas.openxmlformats.org/officeDocument/2006/relationships/notesMaster" Target="../notesMasters/notesMaster1.xml" /></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8.xml" /><Relationship Id="rId1" Type="http://schemas.openxmlformats.org/officeDocument/2006/relationships/notesMaster" Target="../notesMasters/notesMaster1.xml" /></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9.xml" /><Relationship Id="rId1" Type="http://schemas.openxmlformats.org/officeDocument/2006/relationships/notesMaster" Target="../notesMasters/notesMaster1.xml" /></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0.xml" /><Relationship Id="rId1" Type="http://schemas.openxmlformats.org/officeDocument/2006/relationships/notesMaster" Target="../notesMasters/notesMaster1.xml" /></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1.xml" /><Relationship Id="rId1" Type="http://schemas.openxmlformats.org/officeDocument/2006/relationships/notesMaster" Target="../notesMasters/notesMaster1.xml" /></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2.xml" /><Relationship Id="rId1" Type="http://schemas.openxmlformats.org/officeDocument/2006/relationships/notesMaster" Target="../notesMasters/notesMaster1.xml" /></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3.xml" /><Relationship Id="rId1" Type="http://schemas.openxmlformats.org/officeDocument/2006/relationships/notesMaster" Target="../notesMasters/notesMaster1.xml" /></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4.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773"/>
        <p:cNvGrpSpPr/>
        <p:nvPr/>
      </p:nvGrpSpPr>
      <p:grpSpPr>
        <a:xfrm>
          <a:off x="0" y="0"/>
          <a:ext cx="0" cy="0"/>
          <a:chOff x="0" y="0"/>
          <a:chExt cx="0" cy="0"/>
        </a:xfrm>
      </p:grpSpPr>
      <p:sp>
        <p:nvSpPr>
          <p:cNvPr id="4774" name="Google Shape;4774;g3d59daa449b_0_80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775" name="Google Shape;4775;g3d59daa449b_0_800: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912"/>
        <p:cNvGrpSpPr/>
        <p:nvPr/>
      </p:nvGrpSpPr>
      <p:grpSpPr>
        <a:xfrm>
          <a:off x="0" y="0"/>
          <a:ext cx="0" cy="0"/>
          <a:chOff x="0" y="0"/>
          <a:chExt cx="0" cy="0"/>
        </a:xfrm>
      </p:grpSpPr>
      <p:sp>
        <p:nvSpPr>
          <p:cNvPr id="4913" name="Google Shape;4913;p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4914" name="Google Shape;4914;p1: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4915" name="Google Shape;4915;p1: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3</a:t>
            </a:fld>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923"/>
        <p:cNvGrpSpPr/>
        <p:nvPr/>
      </p:nvGrpSpPr>
      <p:grpSpPr>
        <a:xfrm>
          <a:off x="0" y="0"/>
          <a:ext cx="0" cy="0"/>
          <a:chOff x="0" y="0"/>
          <a:chExt cx="0" cy="0"/>
        </a:xfrm>
      </p:grpSpPr>
      <p:sp>
        <p:nvSpPr>
          <p:cNvPr id="4924" name="Google Shape;4924;p2:notes"/>
          <p:cNvSpPr>
            <a:spLocks noGrp="1" noRot="1" noChangeAspect="1"/>
          </p:cNvSpPr>
          <p:nvPr>
            <p:ph type="sldImg" idx="2"/>
          </p:nvPr>
        </p:nvSpPr>
        <p:spPr>
          <a:xfrm>
            <a:off x="-457200" y="3048000"/>
            <a:ext cx="14630400" cy="82296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4925" name="Google Shape;4925;p2:notes"/>
          <p:cNvSpPr txBox="1">
            <a:spLocks noGrp="1"/>
          </p:cNvSpPr>
          <p:nvPr>
            <p:ph type="body" idx="1"/>
          </p:nvPr>
        </p:nvSpPr>
        <p:spPr>
          <a:xfrm>
            <a:off x="1371600" y="11734800"/>
            <a:ext cx="10972800" cy="96012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929"/>
        <p:cNvGrpSpPr/>
        <p:nvPr/>
      </p:nvGrpSpPr>
      <p:grpSpPr>
        <a:xfrm>
          <a:off x="0" y="0"/>
          <a:ext cx="0" cy="0"/>
          <a:chOff x="0" y="0"/>
          <a:chExt cx="0" cy="0"/>
        </a:xfrm>
      </p:grpSpPr>
      <p:sp>
        <p:nvSpPr>
          <p:cNvPr id="4930" name="Google Shape;4930;p3:notes"/>
          <p:cNvSpPr>
            <a:spLocks noGrp="1" noRot="1" noChangeAspect="1"/>
          </p:cNvSpPr>
          <p:nvPr>
            <p:ph type="sldImg" idx="2"/>
          </p:nvPr>
        </p:nvSpPr>
        <p:spPr>
          <a:xfrm>
            <a:off x="-457200" y="3048000"/>
            <a:ext cx="14630400" cy="82296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4931" name="Google Shape;4931;p3:notes"/>
          <p:cNvSpPr txBox="1">
            <a:spLocks noGrp="1"/>
          </p:cNvSpPr>
          <p:nvPr>
            <p:ph type="body" idx="1"/>
          </p:nvPr>
        </p:nvSpPr>
        <p:spPr>
          <a:xfrm>
            <a:off x="1371600" y="11734800"/>
            <a:ext cx="10972800" cy="96012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935"/>
        <p:cNvGrpSpPr/>
        <p:nvPr/>
      </p:nvGrpSpPr>
      <p:grpSpPr>
        <a:xfrm>
          <a:off x="0" y="0"/>
          <a:ext cx="0" cy="0"/>
          <a:chOff x="0" y="0"/>
          <a:chExt cx="0" cy="0"/>
        </a:xfrm>
      </p:grpSpPr>
      <p:sp>
        <p:nvSpPr>
          <p:cNvPr id="4936" name="Google Shape;4936;g3d59daa449b_0_244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937" name="Google Shape;4937;g3d59daa449b_0_2440: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86"/>
        <p:cNvGrpSpPr/>
        <p:nvPr/>
      </p:nvGrpSpPr>
      <p:grpSpPr>
        <a:xfrm>
          <a:off x="0" y="0"/>
          <a:ext cx="0" cy="0"/>
          <a:chOff x="0" y="0"/>
          <a:chExt cx="0" cy="0"/>
        </a:xfrm>
      </p:grpSpPr>
      <p:sp>
        <p:nvSpPr>
          <p:cNvPr id="5087" name="Google Shape;5087;g3d59daa449b_0_4061: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088" name="Google Shape;5088;g3d59daa449b_0_4061: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234"/>
        <p:cNvGrpSpPr/>
        <p:nvPr/>
      </p:nvGrpSpPr>
      <p:grpSpPr>
        <a:xfrm>
          <a:off x="0" y="0"/>
          <a:ext cx="0" cy="0"/>
          <a:chOff x="0" y="0"/>
          <a:chExt cx="0" cy="0"/>
        </a:xfrm>
      </p:grpSpPr>
      <p:sp>
        <p:nvSpPr>
          <p:cNvPr id="5235" name="Google Shape;5235;g3d59daa449b_0_5602: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236" name="Google Shape;5236;g3d59daa449b_0_5602: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05"/>
        <p:cNvGrpSpPr/>
        <p:nvPr/>
      </p:nvGrpSpPr>
      <p:grpSpPr>
        <a:xfrm>
          <a:off x="0" y="0"/>
          <a:ext cx="0" cy="0"/>
          <a:chOff x="0" y="0"/>
          <a:chExt cx="0" cy="0"/>
        </a:xfrm>
      </p:grpSpPr>
      <p:sp>
        <p:nvSpPr>
          <p:cNvPr id="5306" name="Google Shape;5306;g3d59daa449b_0_7084: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307" name="Google Shape;5307;g3d59daa449b_0_7084: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94"/>
        <p:cNvGrpSpPr/>
        <p:nvPr/>
      </p:nvGrpSpPr>
      <p:grpSpPr>
        <a:xfrm>
          <a:off x="0" y="0"/>
          <a:ext cx="0" cy="0"/>
          <a:chOff x="0" y="0"/>
          <a:chExt cx="0" cy="0"/>
        </a:xfrm>
      </p:grpSpPr>
      <p:sp>
        <p:nvSpPr>
          <p:cNvPr id="5395" name="Google Shape;5395;g3d59daa449b_0_8583: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396" name="Google Shape;5396;g3d59daa449b_0_8583: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489"/>
        <p:cNvGrpSpPr/>
        <p:nvPr/>
      </p:nvGrpSpPr>
      <p:grpSpPr>
        <a:xfrm>
          <a:off x="0" y="0"/>
          <a:ext cx="0" cy="0"/>
          <a:chOff x="0" y="0"/>
          <a:chExt cx="0" cy="0"/>
        </a:xfrm>
      </p:grpSpPr>
      <p:sp>
        <p:nvSpPr>
          <p:cNvPr id="5490" name="Google Shape;5490;p4: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491" name="Google Shape;5491;p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521"/>
        <p:cNvGrpSpPr/>
        <p:nvPr/>
      </p:nvGrpSpPr>
      <p:grpSpPr>
        <a:xfrm>
          <a:off x="0" y="0"/>
          <a:ext cx="0" cy="0"/>
          <a:chOff x="0" y="0"/>
          <a:chExt cx="0" cy="0"/>
        </a:xfrm>
      </p:grpSpPr>
      <p:sp>
        <p:nvSpPr>
          <p:cNvPr id="5522" name="Google Shape;5522;p5: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523" name="Google Shape;5523;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538"/>
        <p:cNvGrpSpPr/>
        <p:nvPr/>
      </p:nvGrpSpPr>
      <p:grpSpPr>
        <a:xfrm>
          <a:off x="0" y="0"/>
          <a:ext cx="0" cy="0"/>
          <a:chOff x="0" y="0"/>
          <a:chExt cx="0" cy="0"/>
        </a:xfrm>
      </p:grpSpPr>
      <p:sp>
        <p:nvSpPr>
          <p:cNvPr id="5539" name="Google Shape;5539;p6: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540" name="Google Shape;5540;p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555"/>
        <p:cNvGrpSpPr/>
        <p:nvPr/>
      </p:nvGrpSpPr>
      <p:grpSpPr>
        <a:xfrm>
          <a:off x="0" y="0"/>
          <a:ext cx="0" cy="0"/>
          <a:chOff x="0" y="0"/>
          <a:chExt cx="0" cy="0"/>
        </a:xfrm>
      </p:grpSpPr>
      <p:sp>
        <p:nvSpPr>
          <p:cNvPr id="5556" name="Google Shape;5556;p7: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557" name="Google Shape;5557;p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575"/>
        <p:cNvGrpSpPr/>
        <p:nvPr/>
      </p:nvGrpSpPr>
      <p:grpSpPr>
        <a:xfrm>
          <a:off x="0" y="0"/>
          <a:ext cx="0" cy="0"/>
          <a:chOff x="0" y="0"/>
          <a:chExt cx="0" cy="0"/>
        </a:xfrm>
      </p:grpSpPr>
      <p:sp>
        <p:nvSpPr>
          <p:cNvPr id="5576" name="Google Shape;5576;p8: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577" name="Google Shape;5577;p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595"/>
        <p:cNvGrpSpPr/>
        <p:nvPr/>
      </p:nvGrpSpPr>
      <p:grpSpPr>
        <a:xfrm>
          <a:off x="0" y="0"/>
          <a:ext cx="0" cy="0"/>
          <a:chOff x="0" y="0"/>
          <a:chExt cx="0" cy="0"/>
        </a:xfrm>
      </p:grpSpPr>
      <p:sp>
        <p:nvSpPr>
          <p:cNvPr id="5596" name="Google Shape;5596;p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597" name="Google Shape;5597;p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611"/>
        <p:cNvGrpSpPr/>
        <p:nvPr/>
      </p:nvGrpSpPr>
      <p:grpSpPr>
        <a:xfrm>
          <a:off x="0" y="0"/>
          <a:ext cx="0" cy="0"/>
          <a:chOff x="0" y="0"/>
          <a:chExt cx="0" cy="0"/>
        </a:xfrm>
      </p:grpSpPr>
      <p:sp>
        <p:nvSpPr>
          <p:cNvPr id="5612" name="Google Shape;5612;p10: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613" name="Google Shape;5613;p1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637"/>
        <p:cNvGrpSpPr/>
        <p:nvPr/>
      </p:nvGrpSpPr>
      <p:grpSpPr>
        <a:xfrm>
          <a:off x="0" y="0"/>
          <a:ext cx="0" cy="0"/>
          <a:chOff x="0" y="0"/>
          <a:chExt cx="0" cy="0"/>
        </a:xfrm>
      </p:grpSpPr>
      <p:sp>
        <p:nvSpPr>
          <p:cNvPr id="5638" name="Google Shape;5638;p11: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639" name="Google Shape;5639;p1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651"/>
        <p:cNvGrpSpPr/>
        <p:nvPr/>
      </p:nvGrpSpPr>
      <p:grpSpPr>
        <a:xfrm>
          <a:off x="0" y="0"/>
          <a:ext cx="0" cy="0"/>
          <a:chOff x="0" y="0"/>
          <a:chExt cx="0" cy="0"/>
        </a:xfrm>
      </p:grpSpPr>
      <p:sp>
        <p:nvSpPr>
          <p:cNvPr id="5652" name="Google Shape;5652;p12: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653" name="Google Shape;5653;p1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669"/>
        <p:cNvGrpSpPr/>
        <p:nvPr/>
      </p:nvGrpSpPr>
      <p:grpSpPr>
        <a:xfrm>
          <a:off x="0" y="0"/>
          <a:ext cx="0" cy="0"/>
          <a:chOff x="0" y="0"/>
          <a:chExt cx="0" cy="0"/>
        </a:xfrm>
      </p:grpSpPr>
      <p:sp>
        <p:nvSpPr>
          <p:cNvPr id="5670" name="Google Shape;5670;p13: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671" name="Google Shape;5671;p1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695"/>
        <p:cNvGrpSpPr/>
        <p:nvPr/>
      </p:nvGrpSpPr>
      <p:grpSpPr>
        <a:xfrm>
          <a:off x="0" y="0"/>
          <a:ext cx="0" cy="0"/>
          <a:chOff x="0" y="0"/>
          <a:chExt cx="0" cy="0"/>
        </a:xfrm>
      </p:grpSpPr>
      <p:sp>
        <p:nvSpPr>
          <p:cNvPr id="5696" name="Google Shape;5696;p15:notes"/>
          <p:cNvSpPr>
            <a:spLocks noGrp="1" noRot="1" noChangeAspect="1"/>
          </p:cNvSpPr>
          <p:nvPr>
            <p:ph type="sldImg" idx="2"/>
          </p:nvPr>
        </p:nvSpPr>
        <p:spPr>
          <a:xfrm>
            <a:off x="-457200" y="3048000"/>
            <a:ext cx="14630400" cy="82296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5697" name="Google Shape;5697;p15:notes"/>
          <p:cNvSpPr txBox="1">
            <a:spLocks noGrp="1"/>
          </p:cNvSpPr>
          <p:nvPr>
            <p:ph type="body" idx="1"/>
          </p:nvPr>
        </p:nvSpPr>
        <p:spPr>
          <a:xfrm>
            <a:off x="1371600" y="11734800"/>
            <a:ext cx="10972800" cy="96012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700"/>
        <p:cNvGrpSpPr/>
        <p:nvPr/>
      </p:nvGrpSpPr>
      <p:grpSpPr>
        <a:xfrm>
          <a:off x="0" y="0"/>
          <a:ext cx="0" cy="0"/>
          <a:chOff x="0" y="0"/>
          <a:chExt cx="0" cy="0"/>
        </a:xfrm>
      </p:grpSpPr>
      <p:sp>
        <p:nvSpPr>
          <p:cNvPr id="5701" name="Google Shape;5701;p16:notes"/>
          <p:cNvSpPr>
            <a:spLocks noGrp="1" noRot="1" noChangeAspect="1"/>
          </p:cNvSpPr>
          <p:nvPr>
            <p:ph type="sldImg" idx="2"/>
          </p:nvPr>
        </p:nvSpPr>
        <p:spPr>
          <a:xfrm>
            <a:off x="-457200" y="3048000"/>
            <a:ext cx="14630400" cy="82296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5702" name="Google Shape;5702;p16:notes"/>
          <p:cNvSpPr txBox="1">
            <a:spLocks noGrp="1"/>
          </p:cNvSpPr>
          <p:nvPr>
            <p:ph type="body" idx="1"/>
          </p:nvPr>
        </p:nvSpPr>
        <p:spPr>
          <a:xfrm>
            <a:off x="1371600" y="11734800"/>
            <a:ext cx="10972800" cy="9601200"/>
          </a:xfrm>
          <a:prstGeom prst="rect">
            <a:avLst/>
          </a:prstGeom>
          <a:noFill/>
          <a:ln>
            <a:noFill/>
          </a:ln>
        </p:spPr>
        <p:txBody>
          <a:bodyPr spcFirstLastPara="1" wrap="square" lIns="91425" tIns="45700" rIns="91425" bIns="45700" anchor="t" anchorCtr="0">
            <a:noAutofit/>
          </a:bodyPr>
          <a:lstStyle/>
          <a:p>
            <a:pPr marL="0" lvl="0" indent="0" algn="just" rtl="0">
              <a:lnSpc>
                <a:spcPct val="150000"/>
              </a:lnSpc>
              <a:spcBef>
                <a:spcPts val="0"/>
              </a:spcBef>
              <a:spcAft>
                <a:spcPts val="0"/>
              </a:spcAft>
              <a:buNone/>
            </a:pPr>
            <a:endParaRPr sz="1800">
              <a:latin typeface="Times New Roman"/>
              <a:ea typeface="Times New Roman"/>
              <a:cs typeface="Times New Roman"/>
              <a:sym typeface="Times New Roman"/>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708"/>
        <p:cNvGrpSpPr/>
        <p:nvPr/>
      </p:nvGrpSpPr>
      <p:grpSpPr>
        <a:xfrm>
          <a:off x="0" y="0"/>
          <a:ext cx="0" cy="0"/>
          <a:chOff x="0" y="0"/>
          <a:chExt cx="0" cy="0"/>
        </a:xfrm>
      </p:grpSpPr>
      <p:sp>
        <p:nvSpPr>
          <p:cNvPr id="5709" name="Google Shape;5709;p17:notes"/>
          <p:cNvSpPr>
            <a:spLocks noGrp="1" noRot="1" noChangeAspect="1"/>
          </p:cNvSpPr>
          <p:nvPr>
            <p:ph type="sldImg" idx="2"/>
          </p:nvPr>
        </p:nvSpPr>
        <p:spPr>
          <a:xfrm>
            <a:off x="-457200" y="3048000"/>
            <a:ext cx="14630400" cy="82296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5710" name="Google Shape;5710;p17:notes"/>
          <p:cNvSpPr txBox="1">
            <a:spLocks noGrp="1"/>
          </p:cNvSpPr>
          <p:nvPr>
            <p:ph type="body" idx="1"/>
          </p:nvPr>
        </p:nvSpPr>
        <p:spPr>
          <a:xfrm>
            <a:off x="1371600" y="11734800"/>
            <a:ext cx="10972800" cy="9601200"/>
          </a:xfrm>
          <a:prstGeom prst="rect">
            <a:avLst/>
          </a:prstGeom>
          <a:noFill/>
          <a:ln>
            <a:noFill/>
          </a:ln>
        </p:spPr>
        <p:txBody>
          <a:bodyPr spcFirstLastPara="1" wrap="square" lIns="91425" tIns="45700" rIns="91425" bIns="45700" anchor="t" anchorCtr="0">
            <a:noAutofit/>
          </a:bodyPr>
          <a:lstStyle/>
          <a:p>
            <a:pPr marL="0" lvl="0" indent="0" algn="just" rtl="0">
              <a:lnSpc>
                <a:spcPct val="150000"/>
              </a:lnSpc>
              <a:spcBef>
                <a:spcPts val="0"/>
              </a:spcBef>
              <a:spcAft>
                <a:spcPts val="0"/>
              </a:spcAft>
              <a:buNone/>
            </a:pPr>
            <a:endParaRPr sz="1800">
              <a:latin typeface="Times New Roman"/>
              <a:ea typeface="Times New Roman"/>
              <a:cs typeface="Times New Roman"/>
              <a:sym typeface="Times New Roman"/>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716"/>
        <p:cNvGrpSpPr/>
        <p:nvPr/>
      </p:nvGrpSpPr>
      <p:grpSpPr>
        <a:xfrm>
          <a:off x="0" y="0"/>
          <a:ext cx="0" cy="0"/>
          <a:chOff x="0" y="0"/>
          <a:chExt cx="0" cy="0"/>
        </a:xfrm>
      </p:grpSpPr>
      <p:sp>
        <p:nvSpPr>
          <p:cNvPr id="5717" name="Google Shape;5717;p18:notes"/>
          <p:cNvSpPr>
            <a:spLocks noGrp="1" noRot="1" noChangeAspect="1"/>
          </p:cNvSpPr>
          <p:nvPr>
            <p:ph type="sldImg" idx="2"/>
          </p:nvPr>
        </p:nvSpPr>
        <p:spPr>
          <a:xfrm>
            <a:off x="-457200" y="3048000"/>
            <a:ext cx="14630400" cy="82296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5718" name="Google Shape;5718;p18:notes"/>
          <p:cNvSpPr txBox="1">
            <a:spLocks noGrp="1"/>
          </p:cNvSpPr>
          <p:nvPr>
            <p:ph type="body" idx="1"/>
          </p:nvPr>
        </p:nvSpPr>
        <p:spPr>
          <a:xfrm>
            <a:off x="1371600" y="11734800"/>
            <a:ext cx="10972800" cy="96012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723"/>
        <p:cNvGrpSpPr/>
        <p:nvPr/>
      </p:nvGrpSpPr>
      <p:grpSpPr>
        <a:xfrm>
          <a:off x="0" y="0"/>
          <a:ext cx="0" cy="0"/>
          <a:chOff x="0" y="0"/>
          <a:chExt cx="0" cy="0"/>
        </a:xfrm>
      </p:grpSpPr>
      <p:sp>
        <p:nvSpPr>
          <p:cNvPr id="5724" name="Google Shape;5724;p19:notes"/>
          <p:cNvSpPr>
            <a:spLocks noGrp="1" noRot="1" noChangeAspect="1"/>
          </p:cNvSpPr>
          <p:nvPr>
            <p:ph type="sldImg" idx="2"/>
          </p:nvPr>
        </p:nvSpPr>
        <p:spPr>
          <a:xfrm>
            <a:off x="-457200" y="3048000"/>
            <a:ext cx="14630400" cy="82296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5725" name="Google Shape;5725;p19:notes"/>
          <p:cNvSpPr txBox="1">
            <a:spLocks noGrp="1"/>
          </p:cNvSpPr>
          <p:nvPr>
            <p:ph type="body" idx="1"/>
          </p:nvPr>
        </p:nvSpPr>
        <p:spPr>
          <a:xfrm>
            <a:off x="1371600" y="11734800"/>
            <a:ext cx="10972800" cy="96012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731"/>
        <p:cNvGrpSpPr/>
        <p:nvPr/>
      </p:nvGrpSpPr>
      <p:grpSpPr>
        <a:xfrm>
          <a:off x="0" y="0"/>
          <a:ext cx="0" cy="0"/>
          <a:chOff x="0" y="0"/>
          <a:chExt cx="0" cy="0"/>
        </a:xfrm>
      </p:grpSpPr>
      <p:sp>
        <p:nvSpPr>
          <p:cNvPr id="5732" name="Google Shape;5732;p20:notes"/>
          <p:cNvSpPr>
            <a:spLocks noGrp="1" noRot="1" noChangeAspect="1"/>
          </p:cNvSpPr>
          <p:nvPr>
            <p:ph type="sldImg" idx="2"/>
          </p:nvPr>
        </p:nvSpPr>
        <p:spPr>
          <a:xfrm>
            <a:off x="-457200" y="3048000"/>
            <a:ext cx="14630400" cy="82296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5733" name="Google Shape;5733;p20:notes"/>
          <p:cNvSpPr txBox="1">
            <a:spLocks noGrp="1"/>
          </p:cNvSpPr>
          <p:nvPr>
            <p:ph type="body" idx="1"/>
          </p:nvPr>
        </p:nvSpPr>
        <p:spPr>
          <a:xfrm>
            <a:off x="1371600" y="11734800"/>
            <a:ext cx="10972800" cy="9601200"/>
          </a:xfrm>
          <a:prstGeom prst="rect">
            <a:avLst/>
          </a:prstGeom>
          <a:noFill/>
          <a:ln>
            <a:noFill/>
          </a:ln>
        </p:spPr>
        <p:txBody>
          <a:bodyPr spcFirstLastPara="1" wrap="square" lIns="91425" tIns="45700" rIns="91425" bIns="45700" anchor="t" anchorCtr="0">
            <a:noAutofit/>
          </a:bodyPr>
          <a:lstStyle/>
          <a:p>
            <a:pPr marL="0" lvl="0" indent="0" algn="just" rtl="0">
              <a:lnSpc>
                <a:spcPct val="150000"/>
              </a:lnSpc>
              <a:spcBef>
                <a:spcPts val="0"/>
              </a:spcBef>
              <a:spcAft>
                <a:spcPts val="0"/>
              </a:spcAft>
              <a:buNone/>
            </a:pPr>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738"/>
        <p:cNvGrpSpPr/>
        <p:nvPr/>
      </p:nvGrpSpPr>
      <p:grpSpPr>
        <a:xfrm>
          <a:off x="0" y="0"/>
          <a:ext cx="0" cy="0"/>
          <a:chOff x="0" y="0"/>
          <a:chExt cx="0" cy="0"/>
        </a:xfrm>
      </p:grpSpPr>
      <p:sp>
        <p:nvSpPr>
          <p:cNvPr id="5739" name="Google Shape;5739;p21:notes"/>
          <p:cNvSpPr>
            <a:spLocks noGrp="1" noRot="1" noChangeAspect="1"/>
          </p:cNvSpPr>
          <p:nvPr>
            <p:ph type="sldImg" idx="2"/>
          </p:nvPr>
        </p:nvSpPr>
        <p:spPr>
          <a:xfrm>
            <a:off x="-457200" y="3048000"/>
            <a:ext cx="14630400" cy="82296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5740" name="Google Shape;5740;p21:notes"/>
          <p:cNvSpPr txBox="1">
            <a:spLocks noGrp="1"/>
          </p:cNvSpPr>
          <p:nvPr>
            <p:ph type="body" idx="1"/>
          </p:nvPr>
        </p:nvSpPr>
        <p:spPr>
          <a:xfrm>
            <a:off x="1371600" y="11734800"/>
            <a:ext cx="10972800" cy="9601200"/>
          </a:xfrm>
          <a:prstGeom prst="rect">
            <a:avLst/>
          </a:prstGeom>
          <a:noFill/>
          <a:ln>
            <a:noFill/>
          </a:ln>
        </p:spPr>
        <p:txBody>
          <a:bodyPr spcFirstLastPara="1" wrap="square" lIns="91425" tIns="45700" rIns="91425" bIns="45700" anchor="t" anchorCtr="0">
            <a:noAutofit/>
          </a:bodyPr>
          <a:lstStyle/>
          <a:p>
            <a:pPr marL="0" lvl="0" indent="0" algn="just" rtl="0">
              <a:lnSpc>
                <a:spcPct val="150000"/>
              </a:lnSpc>
              <a:spcBef>
                <a:spcPts val="0"/>
              </a:spcBef>
              <a:spcAft>
                <a:spcPts val="0"/>
              </a:spcAft>
              <a:buNone/>
            </a:pPr>
            <a:endParaRPr/>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745"/>
        <p:cNvGrpSpPr/>
        <p:nvPr/>
      </p:nvGrpSpPr>
      <p:grpSpPr>
        <a:xfrm>
          <a:off x="0" y="0"/>
          <a:ext cx="0" cy="0"/>
          <a:chOff x="0" y="0"/>
          <a:chExt cx="0" cy="0"/>
        </a:xfrm>
      </p:grpSpPr>
      <p:sp>
        <p:nvSpPr>
          <p:cNvPr id="5746" name="Google Shape;5746;p22:notes"/>
          <p:cNvSpPr>
            <a:spLocks noGrp="1" noRot="1" noChangeAspect="1"/>
          </p:cNvSpPr>
          <p:nvPr>
            <p:ph type="sldImg" idx="2"/>
          </p:nvPr>
        </p:nvSpPr>
        <p:spPr>
          <a:xfrm>
            <a:off x="-457200" y="3048000"/>
            <a:ext cx="14630400" cy="82296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5747" name="Google Shape;5747;p22:notes"/>
          <p:cNvSpPr txBox="1">
            <a:spLocks noGrp="1"/>
          </p:cNvSpPr>
          <p:nvPr>
            <p:ph type="body" idx="1"/>
          </p:nvPr>
        </p:nvSpPr>
        <p:spPr>
          <a:xfrm>
            <a:off x="1371600" y="11734800"/>
            <a:ext cx="10972800" cy="9601200"/>
          </a:xfrm>
          <a:prstGeom prst="rect">
            <a:avLst/>
          </a:prstGeom>
          <a:noFill/>
          <a:ln>
            <a:noFill/>
          </a:ln>
        </p:spPr>
        <p:txBody>
          <a:bodyPr spcFirstLastPara="1" wrap="square" lIns="91425" tIns="45700" rIns="91425" bIns="45700" anchor="t" anchorCtr="0">
            <a:noAutofit/>
          </a:bodyPr>
          <a:lstStyle/>
          <a:p>
            <a:pPr marL="0" lvl="0" indent="0" algn="just" rtl="0">
              <a:lnSpc>
                <a:spcPct val="150000"/>
              </a:lnSpc>
              <a:spcBef>
                <a:spcPts val="0"/>
              </a:spcBef>
              <a:spcAft>
                <a:spcPts val="0"/>
              </a:spcAft>
              <a:buNone/>
            </a:pPr>
            <a:endParaRPr sz="1800">
              <a:latin typeface="Times New Roman"/>
              <a:ea typeface="Times New Roman"/>
              <a:cs typeface="Times New Roman"/>
              <a:sym typeface="Times New Roman"/>
            </a:endParaRPr>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753"/>
        <p:cNvGrpSpPr/>
        <p:nvPr/>
      </p:nvGrpSpPr>
      <p:grpSpPr>
        <a:xfrm>
          <a:off x="0" y="0"/>
          <a:ext cx="0" cy="0"/>
          <a:chOff x="0" y="0"/>
          <a:chExt cx="0" cy="0"/>
        </a:xfrm>
      </p:grpSpPr>
      <p:sp>
        <p:nvSpPr>
          <p:cNvPr id="5754" name="Google Shape;5754;p23:notes"/>
          <p:cNvSpPr>
            <a:spLocks noGrp="1" noRot="1" noChangeAspect="1"/>
          </p:cNvSpPr>
          <p:nvPr>
            <p:ph type="sldImg" idx="2"/>
          </p:nvPr>
        </p:nvSpPr>
        <p:spPr>
          <a:xfrm>
            <a:off x="-457200" y="3048000"/>
            <a:ext cx="14630400" cy="82296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5755" name="Google Shape;5755;p23:notes"/>
          <p:cNvSpPr txBox="1">
            <a:spLocks noGrp="1"/>
          </p:cNvSpPr>
          <p:nvPr>
            <p:ph type="body" idx="1"/>
          </p:nvPr>
        </p:nvSpPr>
        <p:spPr>
          <a:xfrm>
            <a:off x="1371600" y="11734800"/>
            <a:ext cx="10972800" cy="9601200"/>
          </a:xfrm>
          <a:prstGeom prst="rect">
            <a:avLst/>
          </a:prstGeom>
          <a:noFill/>
          <a:ln>
            <a:noFill/>
          </a:ln>
        </p:spPr>
        <p:txBody>
          <a:bodyPr spcFirstLastPara="1" wrap="square" lIns="91425" tIns="45700" rIns="91425" bIns="45700" anchor="t" anchorCtr="0">
            <a:noAutofit/>
          </a:bodyPr>
          <a:lstStyle/>
          <a:p>
            <a:pPr marL="0" lvl="0" indent="0" algn="just" rtl="0">
              <a:lnSpc>
                <a:spcPct val="150000"/>
              </a:lnSpc>
              <a:spcBef>
                <a:spcPts val="0"/>
              </a:spcBef>
              <a:spcAft>
                <a:spcPts val="0"/>
              </a:spcAft>
              <a:buNone/>
            </a:pPr>
            <a:endParaRPr sz="1800">
              <a:latin typeface="Times New Roman"/>
              <a:ea typeface="Times New Roman"/>
              <a:cs typeface="Times New Roman"/>
              <a:sym typeface="Times New Roman"/>
            </a:endParaRPr>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760"/>
        <p:cNvGrpSpPr/>
        <p:nvPr/>
      </p:nvGrpSpPr>
      <p:grpSpPr>
        <a:xfrm>
          <a:off x="0" y="0"/>
          <a:ext cx="0" cy="0"/>
          <a:chOff x="0" y="0"/>
          <a:chExt cx="0" cy="0"/>
        </a:xfrm>
      </p:grpSpPr>
      <p:sp>
        <p:nvSpPr>
          <p:cNvPr id="5761" name="Google Shape;5761;p24:notes"/>
          <p:cNvSpPr>
            <a:spLocks noGrp="1" noRot="1" noChangeAspect="1"/>
          </p:cNvSpPr>
          <p:nvPr>
            <p:ph type="sldImg" idx="2"/>
          </p:nvPr>
        </p:nvSpPr>
        <p:spPr>
          <a:xfrm>
            <a:off x="-457200" y="3048000"/>
            <a:ext cx="14630400" cy="82296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5762" name="Google Shape;5762;p24:notes"/>
          <p:cNvSpPr txBox="1">
            <a:spLocks noGrp="1"/>
          </p:cNvSpPr>
          <p:nvPr>
            <p:ph type="body" idx="1"/>
          </p:nvPr>
        </p:nvSpPr>
        <p:spPr>
          <a:xfrm>
            <a:off x="1371600" y="11734800"/>
            <a:ext cx="10972800" cy="96012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768"/>
        <p:cNvGrpSpPr/>
        <p:nvPr/>
      </p:nvGrpSpPr>
      <p:grpSpPr>
        <a:xfrm>
          <a:off x="0" y="0"/>
          <a:ext cx="0" cy="0"/>
          <a:chOff x="0" y="0"/>
          <a:chExt cx="0" cy="0"/>
        </a:xfrm>
      </p:grpSpPr>
      <p:sp>
        <p:nvSpPr>
          <p:cNvPr id="5769" name="Google Shape;5769;p25:notes"/>
          <p:cNvSpPr>
            <a:spLocks noGrp="1" noRot="1" noChangeAspect="1"/>
          </p:cNvSpPr>
          <p:nvPr>
            <p:ph type="sldImg" idx="2"/>
          </p:nvPr>
        </p:nvSpPr>
        <p:spPr>
          <a:xfrm>
            <a:off x="-457200" y="3048000"/>
            <a:ext cx="14630400" cy="82296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5770" name="Google Shape;5770;p25:notes"/>
          <p:cNvSpPr txBox="1">
            <a:spLocks noGrp="1"/>
          </p:cNvSpPr>
          <p:nvPr>
            <p:ph type="body" idx="1"/>
          </p:nvPr>
        </p:nvSpPr>
        <p:spPr>
          <a:xfrm>
            <a:off x="1371600" y="11734800"/>
            <a:ext cx="10972800" cy="9601200"/>
          </a:xfrm>
          <a:prstGeom prst="rect">
            <a:avLst/>
          </a:prstGeom>
          <a:noFill/>
          <a:ln>
            <a:noFill/>
          </a:ln>
        </p:spPr>
        <p:txBody>
          <a:bodyPr spcFirstLastPara="1" wrap="square" lIns="91425" tIns="45700" rIns="91425" bIns="45700" anchor="t" anchorCtr="0">
            <a:noAutofit/>
          </a:bodyPr>
          <a:lstStyle/>
          <a:p>
            <a:pPr marL="0" lvl="0" indent="0" algn="just" rtl="0">
              <a:lnSpc>
                <a:spcPct val="150000"/>
              </a:lnSpc>
              <a:spcBef>
                <a:spcPts val="0"/>
              </a:spcBef>
              <a:spcAft>
                <a:spcPts val="0"/>
              </a:spcAft>
              <a:buNone/>
            </a:pPr>
            <a:endParaRPr/>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777"/>
        <p:cNvGrpSpPr/>
        <p:nvPr/>
      </p:nvGrpSpPr>
      <p:grpSpPr>
        <a:xfrm>
          <a:off x="0" y="0"/>
          <a:ext cx="0" cy="0"/>
          <a:chOff x="0" y="0"/>
          <a:chExt cx="0" cy="0"/>
        </a:xfrm>
      </p:grpSpPr>
      <p:sp>
        <p:nvSpPr>
          <p:cNvPr id="5778" name="Google Shape;5778;p26:notes"/>
          <p:cNvSpPr>
            <a:spLocks noGrp="1" noRot="1" noChangeAspect="1"/>
          </p:cNvSpPr>
          <p:nvPr>
            <p:ph type="sldImg" idx="2"/>
          </p:nvPr>
        </p:nvSpPr>
        <p:spPr>
          <a:xfrm>
            <a:off x="-457200" y="3048000"/>
            <a:ext cx="14630400" cy="82296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5779" name="Google Shape;5779;p26:notes"/>
          <p:cNvSpPr txBox="1">
            <a:spLocks noGrp="1"/>
          </p:cNvSpPr>
          <p:nvPr>
            <p:ph type="body" idx="1"/>
          </p:nvPr>
        </p:nvSpPr>
        <p:spPr>
          <a:xfrm>
            <a:off x="1371600" y="11734800"/>
            <a:ext cx="10972800" cy="96012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777"/>
        <p:cNvGrpSpPr/>
        <p:nvPr/>
      </p:nvGrpSpPr>
      <p:grpSpPr>
        <a:xfrm>
          <a:off x="0" y="0"/>
          <a:ext cx="0" cy="0"/>
          <a:chOff x="0" y="0"/>
          <a:chExt cx="0" cy="0"/>
        </a:xfrm>
      </p:grpSpPr>
      <p:sp>
        <p:nvSpPr>
          <p:cNvPr id="5778" name="Google Shape;5778;p26:notes"/>
          <p:cNvSpPr>
            <a:spLocks noGrp="1" noRot="1" noChangeAspect="1"/>
          </p:cNvSpPr>
          <p:nvPr>
            <p:ph type="sldImg" idx="2"/>
          </p:nvPr>
        </p:nvSpPr>
        <p:spPr>
          <a:xfrm>
            <a:off x="-457200" y="3048000"/>
            <a:ext cx="14630400" cy="82296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5779" name="Google Shape;5779;p26:notes"/>
          <p:cNvSpPr txBox="1">
            <a:spLocks noGrp="1"/>
          </p:cNvSpPr>
          <p:nvPr>
            <p:ph type="body" idx="1"/>
          </p:nvPr>
        </p:nvSpPr>
        <p:spPr>
          <a:xfrm>
            <a:off x="1371600" y="11734800"/>
            <a:ext cx="10972800" cy="96012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Tree>
    <p:extLst>
      <p:ext uri="{BB962C8B-B14F-4D97-AF65-F5344CB8AC3E}">
        <p14:creationId xmlns:p14="http://schemas.microsoft.com/office/powerpoint/2010/main" val="42008624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jpg" /><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42.xml.rels><?xml version="1.0" encoding="UTF-8" standalone="yes"?>
<Relationships xmlns="http://schemas.openxmlformats.org/package/2006/relationships"><Relationship Id="rId3" Type="http://schemas.openxmlformats.org/officeDocument/2006/relationships/hyperlink" Target="http://bit.ly/2TyoMsr" TargetMode="External" /><Relationship Id="rId2" Type="http://schemas.openxmlformats.org/officeDocument/2006/relationships/hyperlink" Target="https://bit.ly/3A1uf1Q" TargetMode="External" /><Relationship Id="rId1" Type="http://schemas.openxmlformats.org/officeDocument/2006/relationships/slideMaster" Target="../slideMasters/slideMaster2.xml" /><Relationship Id="rId4" Type="http://schemas.openxmlformats.org/officeDocument/2006/relationships/hyperlink" Target="http://bit.ly/2TtBDfr" TargetMode="External" /></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70.xml.rels><?xml version="1.0" encoding="UTF-8" standalone="yes"?>
<Relationships xmlns="http://schemas.openxmlformats.org/package/2006/relationships"><Relationship Id="rId3" Type="http://schemas.openxmlformats.org/officeDocument/2006/relationships/hyperlink" Target="http://bit.ly/2TyoMsr" TargetMode="External" /><Relationship Id="rId2" Type="http://schemas.openxmlformats.org/officeDocument/2006/relationships/hyperlink" Target="https://bit.ly/3A1uf1Q" TargetMode="External" /><Relationship Id="rId1" Type="http://schemas.openxmlformats.org/officeDocument/2006/relationships/slideMaster" Target="../slideMasters/slideMaster3.xml" /><Relationship Id="rId4" Type="http://schemas.openxmlformats.org/officeDocument/2006/relationships/hyperlink" Target="http://bit.ly/2TtBDfr" TargetMode="External" /></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4.xml" /></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4.xml" /></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4.xml" /></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4.xml" /></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4.xml" /></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4.xml" /></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4.xml" /></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4.xml" /></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4.xml" /></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4.xml" /></Relationships>
</file>

<file path=ppt/slideLayouts/_rels/slideLayout83.xml.rels><?xml version="1.0" encoding="UTF-8" standalone="yes"?>
<Relationships xmlns="http://schemas.openxmlformats.org/package/2006/relationships"><Relationship Id="rId1" Type="http://schemas.openxmlformats.org/officeDocument/2006/relationships/slideMaster" Target="../slideMasters/slideMaster4.xml" /></Relationships>
</file>

<file path=ppt/slideLayouts/_rels/slideLayout84.xml.rels><?xml version="1.0" encoding="UTF-8" standalone="yes"?>
<Relationships xmlns="http://schemas.openxmlformats.org/package/2006/relationships"><Relationship Id="rId1" Type="http://schemas.openxmlformats.org/officeDocument/2006/relationships/slideMaster" Target="../slideMasters/slideMaster4.xml" /></Relationships>
</file>

<file path=ppt/slideLayouts/_rels/slideLayout85.xml.rels><?xml version="1.0" encoding="UTF-8" standalone="yes"?>
<Relationships xmlns="http://schemas.openxmlformats.org/package/2006/relationships"><Relationship Id="rId1" Type="http://schemas.openxmlformats.org/officeDocument/2006/relationships/slideMaster" Target="../slideMasters/slideMaster4.xml" /></Relationships>
</file>

<file path=ppt/slideLayouts/_rels/slideLayout86.xml.rels><?xml version="1.0" encoding="UTF-8" standalone="yes"?>
<Relationships xmlns="http://schemas.openxmlformats.org/package/2006/relationships"><Relationship Id="rId1" Type="http://schemas.openxmlformats.org/officeDocument/2006/relationships/slideMaster" Target="../slideMasters/slideMaster4.xml" /></Relationships>
</file>

<file path=ppt/slideLayouts/_rels/slideLayout87.xml.rels><?xml version="1.0" encoding="UTF-8" standalone="yes"?>
<Relationships xmlns="http://schemas.openxmlformats.org/package/2006/relationships"><Relationship Id="rId1" Type="http://schemas.openxmlformats.org/officeDocument/2006/relationships/slideMaster" Target="../slideMasters/slideMaster4.xml" /></Relationships>
</file>

<file path=ppt/slideLayouts/_rels/slideLayout88.xml.rels><?xml version="1.0" encoding="UTF-8" standalone="yes"?>
<Relationships xmlns="http://schemas.openxmlformats.org/package/2006/relationships"><Relationship Id="rId1" Type="http://schemas.openxmlformats.org/officeDocument/2006/relationships/slideMaster" Target="../slideMasters/slideMaster4.xml" /></Relationships>
</file>

<file path=ppt/slideLayouts/_rels/slideLayout89.xml.rels><?xml version="1.0" encoding="UTF-8" standalone="yes"?>
<Relationships xmlns="http://schemas.openxmlformats.org/package/2006/relationships"><Relationship Id="rId1" Type="http://schemas.openxmlformats.org/officeDocument/2006/relationships/slideMaster" Target="../slideMasters/slideMaster4.xml" /></Relationships>
</file>

<file path=ppt/slideLayouts/_rels/slideLayout90.xml.rels><?xml version="1.0" encoding="UTF-8" standalone="yes"?>
<Relationships xmlns="http://schemas.openxmlformats.org/package/2006/relationships"><Relationship Id="rId1" Type="http://schemas.openxmlformats.org/officeDocument/2006/relationships/slideMaster" Target="../slideMasters/slideMaster4.xml" /></Relationships>
</file>

<file path=ppt/slideLayouts/_rels/slideLayout91.xml.rels><?xml version="1.0" encoding="UTF-8" standalone="yes"?>
<Relationships xmlns="http://schemas.openxmlformats.org/package/2006/relationships"><Relationship Id="rId1" Type="http://schemas.openxmlformats.org/officeDocument/2006/relationships/slideMaster" Target="../slideMasters/slideMaster4.xml" /></Relationships>
</file>

<file path=ppt/slideLayouts/_rels/slideLayout92.xml.rels><?xml version="1.0" encoding="UTF-8" standalone="yes"?>
<Relationships xmlns="http://schemas.openxmlformats.org/package/2006/relationships"><Relationship Id="rId1" Type="http://schemas.openxmlformats.org/officeDocument/2006/relationships/slideMaster" Target="../slideMasters/slideMaster4.xml" /></Relationships>
</file>

<file path=ppt/slideLayouts/_rels/slideLayout93.xml.rels><?xml version="1.0" encoding="UTF-8" standalone="yes"?>
<Relationships xmlns="http://schemas.openxmlformats.org/package/2006/relationships"><Relationship Id="rId1" Type="http://schemas.openxmlformats.org/officeDocument/2006/relationships/slideMaster" Target="../slideMasters/slideMaster4.xml" /></Relationships>
</file>

<file path=ppt/slideLayouts/_rels/slideLayout94.xml.rels><?xml version="1.0" encoding="UTF-8" standalone="yes"?>
<Relationships xmlns="http://schemas.openxmlformats.org/package/2006/relationships"><Relationship Id="rId1" Type="http://schemas.openxmlformats.org/officeDocument/2006/relationships/slideMaster" Target="../slideMasters/slideMaster4.xml" /></Relationships>
</file>

<file path=ppt/slideLayouts/_rels/slideLayout95.xml.rels><?xml version="1.0" encoding="UTF-8" standalone="yes"?>
<Relationships xmlns="http://schemas.openxmlformats.org/package/2006/relationships"><Relationship Id="rId1" Type="http://schemas.openxmlformats.org/officeDocument/2006/relationships/slideMaster" Target="../slideMasters/slideMaster4.xml" /></Relationships>
</file>

<file path=ppt/slideLayouts/_rels/slideLayout96.xml.rels><?xml version="1.0" encoding="UTF-8" standalone="yes"?>
<Relationships xmlns="http://schemas.openxmlformats.org/package/2006/relationships"><Relationship Id="rId1" Type="http://schemas.openxmlformats.org/officeDocument/2006/relationships/slideMaster" Target="../slideMasters/slideMaster4.xml" /></Relationships>
</file>

<file path=ppt/slideLayouts/_rels/slideLayout97.xml.rels><?xml version="1.0" encoding="UTF-8" standalone="yes"?>
<Relationships xmlns="http://schemas.openxmlformats.org/package/2006/relationships"><Relationship Id="rId3" Type="http://schemas.openxmlformats.org/officeDocument/2006/relationships/hyperlink" Target="http://bit.ly/2TyoMsr" TargetMode="External" /><Relationship Id="rId2" Type="http://schemas.openxmlformats.org/officeDocument/2006/relationships/hyperlink" Target="https://bit.ly/3A1uf1Q" TargetMode="External" /><Relationship Id="rId1" Type="http://schemas.openxmlformats.org/officeDocument/2006/relationships/slideMaster" Target="../slideMasters/slideMaster4.xml" /><Relationship Id="rId4" Type="http://schemas.openxmlformats.org/officeDocument/2006/relationships/hyperlink" Target="http://bit.ly/2TtBDfr" TargetMode="External" /></Relationships>
</file>

<file path=ppt/slideLayouts/_rels/slideLayout98.xml.rels><?xml version="1.0" encoding="UTF-8" standalone="yes"?>
<Relationships xmlns="http://schemas.openxmlformats.org/package/2006/relationships"><Relationship Id="rId1" Type="http://schemas.openxmlformats.org/officeDocument/2006/relationships/slideMaster" Target="../slideMasters/slideMaster4.xml" /></Relationships>
</file>

<file path=ppt/slideLayouts/_rels/slideLayout99.xml.rels><?xml version="1.0" encoding="UTF-8" standalone="yes"?>
<Relationships xmlns="http://schemas.openxmlformats.org/package/2006/relationships"><Relationship Id="rId1" Type="http://schemas.openxmlformats.org/officeDocument/2006/relationships/slideMaster" Target="../slideMasters/slideMaster4.xml" /></Relationships>
</file>

<file path=ppt/slideLayouts/_rels/slideLayout100.xml.rels><?xml version="1.0" encoding="UTF-8" standalone="yes"?>
<Relationships xmlns="http://schemas.openxmlformats.org/package/2006/relationships"><Relationship Id="rId1" Type="http://schemas.openxmlformats.org/officeDocument/2006/relationships/slideMaster" Target="../slideMasters/slideMaster5.xml" /></Relationships>
</file>

<file path=ppt/slideLayouts/_rels/slideLayout101.xml.rels><?xml version="1.0" encoding="UTF-8" standalone="yes"?>
<Relationships xmlns="http://schemas.openxmlformats.org/package/2006/relationships"><Relationship Id="rId1" Type="http://schemas.openxmlformats.org/officeDocument/2006/relationships/slideMaster" Target="../slideMasters/slideMaster5.xml" /></Relationships>
</file>

<file path=ppt/slideLayouts/_rels/slideLayout102.xml.rels><?xml version="1.0" encoding="UTF-8" standalone="yes"?>
<Relationships xmlns="http://schemas.openxmlformats.org/package/2006/relationships"><Relationship Id="rId1" Type="http://schemas.openxmlformats.org/officeDocument/2006/relationships/slideMaster" Target="../slideMasters/slideMaster5.xml" /></Relationships>
</file>

<file path=ppt/slideLayouts/_rels/slideLayout103.xml.rels><?xml version="1.0" encoding="UTF-8" standalone="yes"?>
<Relationships xmlns="http://schemas.openxmlformats.org/package/2006/relationships"><Relationship Id="rId1" Type="http://schemas.openxmlformats.org/officeDocument/2006/relationships/slideMaster" Target="../slideMasters/slideMaster5.xml" /></Relationships>
</file>

<file path=ppt/slideLayouts/_rels/slideLayout104.xml.rels><?xml version="1.0" encoding="UTF-8" standalone="yes"?>
<Relationships xmlns="http://schemas.openxmlformats.org/package/2006/relationships"><Relationship Id="rId1" Type="http://schemas.openxmlformats.org/officeDocument/2006/relationships/slideMaster" Target="../slideMasters/slideMaster5.xml" /></Relationships>
</file>

<file path=ppt/slideLayouts/_rels/slideLayout105.xml.rels><?xml version="1.0" encoding="UTF-8" standalone="yes"?>
<Relationships xmlns="http://schemas.openxmlformats.org/package/2006/relationships"><Relationship Id="rId1" Type="http://schemas.openxmlformats.org/officeDocument/2006/relationships/slideMaster" Target="../slideMasters/slideMaster5.xml" /></Relationships>
</file>

<file path=ppt/slideLayouts/_rels/slideLayout106.xml.rels><?xml version="1.0" encoding="UTF-8" standalone="yes"?>
<Relationships xmlns="http://schemas.openxmlformats.org/package/2006/relationships"><Relationship Id="rId1" Type="http://schemas.openxmlformats.org/officeDocument/2006/relationships/slideMaster" Target="../slideMasters/slideMaster5.xml" /></Relationships>
</file>

<file path=ppt/slideLayouts/_rels/slideLayout107.xml.rels><?xml version="1.0" encoding="UTF-8" standalone="yes"?>
<Relationships xmlns="http://schemas.openxmlformats.org/package/2006/relationships"><Relationship Id="rId1" Type="http://schemas.openxmlformats.org/officeDocument/2006/relationships/slideMaster" Target="../slideMasters/slideMaster5.xml" /></Relationships>
</file>

<file path=ppt/slideLayouts/_rels/slideLayout108.xml.rels><?xml version="1.0" encoding="UTF-8" standalone="yes"?>
<Relationships xmlns="http://schemas.openxmlformats.org/package/2006/relationships"><Relationship Id="rId1" Type="http://schemas.openxmlformats.org/officeDocument/2006/relationships/slideMaster" Target="../slideMasters/slideMaster5.xml" /></Relationships>
</file>

<file path=ppt/slideLayouts/_rels/slideLayout109.xml.rels><?xml version="1.0" encoding="UTF-8" standalone="yes"?>
<Relationships xmlns="http://schemas.openxmlformats.org/package/2006/relationships"><Relationship Id="rId1" Type="http://schemas.openxmlformats.org/officeDocument/2006/relationships/slideMaster" Target="../slideMasters/slideMaster5.xml" /></Relationships>
</file>

<file path=ppt/slideLayouts/_rels/slideLayout110.xml.rels><?xml version="1.0" encoding="UTF-8" standalone="yes"?>
<Relationships xmlns="http://schemas.openxmlformats.org/package/2006/relationships"><Relationship Id="rId1" Type="http://schemas.openxmlformats.org/officeDocument/2006/relationships/slideMaster" Target="../slideMasters/slideMaster5.xml" /></Relationships>
</file>

<file path=ppt/slideLayouts/_rels/slideLayout111.xml.rels><?xml version="1.0" encoding="UTF-8" standalone="yes"?>
<Relationships xmlns="http://schemas.openxmlformats.org/package/2006/relationships"><Relationship Id="rId1" Type="http://schemas.openxmlformats.org/officeDocument/2006/relationships/slideMaster" Target="../slideMasters/slideMaster5.xml" /></Relationships>
</file>

<file path=ppt/slideLayouts/_rels/slideLayout112.xml.rels><?xml version="1.0" encoding="UTF-8" standalone="yes"?>
<Relationships xmlns="http://schemas.openxmlformats.org/package/2006/relationships"><Relationship Id="rId1" Type="http://schemas.openxmlformats.org/officeDocument/2006/relationships/slideMaster" Target="../slideMasters/slideMaster5.xml" /></Relationships>
</file>

<file path=ppt/slideLayouts/_rels/slideLayout113.xml.rels><?xml version="1.0" encoding="UTF-8" standalone="yes"?>
<Relationships xmlns="http://schemas.openxmlformats.org/package/2006/relationships"><Relationship Id="rId1" Type="http://schemas.openxmlformats.org/officeDocument/2006/relationships/slideMaster" Target="../slideMasters/slideMaster5.xml" /></Relationships>
</file>

<file path=ppt/slideLayouts/_rels/slideLayout114.xml.rels><?xml version="1.0" encoding="UTF-8" standalone="yes"?>
<Relationships xmlns="http://schemas.openxmlformats.org/package/2006/relationships"><Relationship Id="rId1" Type="http://schemas.openxmlformats.org/officeDocument/2006/relationships/slideMaster" Target="../slideMasters/slideMaster5.xml" /></Relationships>
</file>

<file path=ppt/slideLayouts/_rels/slideLayout115.xml.rels><?xml version="1.0" encoding="UTF-8" standalone="yes"?>
<Relationships xmlns="http://schemas.openxmlformats.org/package/2006/relationships"><Relationship Id="rId1" Type="http://schemas.openxmlformats.org/officeDocument/2006/relationships/slideMaster" Target="../slideMasters/slideMaster5.xml" /></Relationships>
</file>

<file path=ppt/slideLayouts/_rels/slideLayout116.xml.rels><?xml version="1.0" encoding="UTF-8" standalone="yes"?>
<Relationships xmlns="http://schemas.openxmlformats.org/package/2006/relationships"><Relationship Id="rId1" Type="http://schemas.openxmlformats.org/officeDocument/2006/relationships/slideMaster" Target="../slideMasters/slideMaster5.xml" /></Relationships>
</file>

<file path=ppt/slideLayouts/_rels/slideLayout117.xml.rels><?xml version="1.0" encoding="UTF-8" standalone="yes"?>
<Relationships xmlns="http://schemas.openxmlformats.org/package/2006/relationships"><Relationship Id="rId1" Type="http://schemas.openxmlformats.org/officeDocument/2006/relationships/slideMaster" Target="../slideMasters/slideMaster5.xml" /></Relationships>
</file>

<file path=ppt/slideLayouts/_rels/slideLayout118.xml.rels><?xml version="1.0" encoding="UTF-8" standalone="yes"?>
<Relationships xmlns="http://schemas.openxmlformats.org/package/2006/relationships"><Relationship Id="rId1" Type="http://schemas.openxmlformats.org/officeDocument/2006/relationships/slideMaster" Target="../slideMasters/slideMaster5.xml" /></Relationships>
</file>

<file path=ppt/slideLayouts/_rels/slideLayout119.xml.rels><?xml version="1.0" encoding="UTF-8" standalone="yes"?>
<Relationships xmlns="http://schemas.openxmlformats.org/package/2006/relationships"><Relationship Id="rId1" Type="http://schemas.openxmlformats.org/officeDocument/2006/relationships/slideMaster" Target="../slideMasters/slideMaster5.xml" /></Relationships>
</file>

<file path=ppt/slideLayouts/_rels/slideLayout120.xml.rels><?xml version="1.0" encoding="UTF-8" standalone="yes"?>
<Relationships xmlns="http://schemas.openxmlformats.org/package/2006/relationships"><Relationship Id="rId1" Type="http://schemas.openxmlformats.org/officeDocument/2006/relationships/slideMaster" Target="../slideMasters/slideMaster5.xml" /></Relationships>
</file>

<file path=ppt/slideLayouts/_rels/slideLayout121.xml.rels><?xml version="1.0" encoding="UTF-8" standalone="yes"?>
<Relationships xmlns="http://schemas.openxmlformats.org/package/2006/relationships"><Relationship Id="rId1" Type="http://schemas.openxmlformats.org/officeDocument/2006/relationships/slideMaster" Target="../slideMasters/slideMaster5.xml" /></Relationships>
</file>

<file path=ppt/slideLayouts/_rels/slideLayout122.xml.rels><?xml version="1.0" encoding="UTF-8" standalone="yes"?>
<Relationships xmlns="http://schemas.openxmlformats.org/package/2006/relationships"><Relationship Id="rId1" Type="http://schemas.openxmlformats.org/officeDocument/2006/relationships/slideMaster" Target="../slideMasters/slideMaster5.xml" /></Relationships>
</file>

<file path=ppt/slideLayouts/_rels/slideLayout123.xml.rels><?xml version="1.0" encoding="UTF-8" standalone="yes"?>
<Relationships xmlns="http://schemas.openxmlformats.org/package/2006/relationships"><Relationship Id="rId1" Type="http://schemas.openxmlformats.org/officeDocument/2006/relationships/slideMaster" Target="../slideMasters/slideMaster5.xml" /></Relationships>
</file>

<file path=ppt/slideLayouts/_rels/slideLayout124.xml.rels><?xml version="1.0" encoding="UTF-8" standalone="yes"?>
<Relationships xmlns="http://schemas.openxmlformats.org/package/2006/relationships"><Relationship Id="rId3" Type="http://schemas.openxmlformats.org/officeDocument/2006/relationships/hyperlink" Target="http://bit.ly/2TyoMsr" TargetMode="External" /><Relationship Id="rId2" Type="http://schemas.openxmlformats.org/officeDocument/2006/relationships/hyperlink" Target="https://bit.ly/3A1uf1Q" TargetMode="External" /><Relationship Id="rId1" Type="http://schemas.openxmlformats.org/officeDocument/2006/relationships/slideMaster" Target="../slideMasters/slideMaster5.xml" /><Relationship Id="rId4" Type="http://schemas.openxmlformats.org/officeDocument/2006/relationships/hyperlink" Target="http://bit.ly/2TtBDfr" TargetMode="External" /></Relationships>
</file>

<file path=ppt/slideLayouts/_rels/slideLayout125.xml.rels><?xml version="1.0" encoding="UTF-8" standalone="yes"?>
<Relationships xmlns="http://schemas.openxmlformats.org/package/2006/relationships"><Relationship Id="rId1" Type="http://schemas.openxmlformats.org/officeDocument/2006/relationships/slideMaster" Target="../slideMasters/slideMaster5.xml" /></Relationships>
</file>

<file path=ppt/slideLayouts/_rels/slideLayout126.xml.rels><?xml version="1.0" encoding="UTF-8" standalone="yes"?>
<Relationships xmlns="http://schemas.openxmlformats.org/package/2006/relationships"><Relationship Id="rId1" Type="http://schemas.openxmlformats.org/officeDocument/2006/relationships/slideMaster" Target="../slideMasters/slideMaster5.xml" /></Relationships>
</file>

<file path=ppt/slideLayouts/_rels/slideLayout127.xml.rels><?xml version="1.0" encoding="UTF-8" standalone="yes"?>
<Relationships xmlns="http://schemas.openxmlformats.org/package/2006/relationships"><Relationship Id="rId1" Type="http://schemas.openxmlformats.org/officeDocument/2006/relationships/slideMaster" Target="../slideMasters/slideMaster6.xml" /></Relationships>
</file>

<file path=ppt/slideLayouts/_rels/slideLayout128.xml.rels><?xml version="1.0" encoding="UTF-8" standalone="yes"?>
<Relationships xmlns="http://schemas.openxmlformats.org/package/2006/relationships"><Relationship Id="rId1" Type="http://schemas.openxmlformats.org/officeDocument/2006/relationships/slideMaster" Target="../slideMasters/slideMaster6.xml" /></Relationships>
</file>

<file path=ppt/slideLayouts/_rels/slideLayout129.xml.rels><?xml version="1.0" encoding="UTF-8" standalone="yes"?>
<Relationships xmlns="http://schemas.openxmlformats.org/package/2006/relationships"><Relationship Id="rId1" Type="http://schemas.openxmlformats.org/officeDocument/2006/relationships/slideMaster" Target="../slideMasters/slideMaster6.xml" /></Relationships>
</file>

<file path=ppt/slideLayouts/_rels/slideLayout130.xml.rels><?xml version="1.0" encoding="UTF-8" standalone="yes"?>
<Relationships xmlns="http://schemas.openxmlformats.org/package/2006/relationships"><Relationship Id="rId1" Type="http://schemas.openxmlformats.org/officeDocument/2006/relationships/slideMaster" Target="../slideMasters/slideMaster6.xml" /></Relationships>
</file>

<file path=ppt/slideLayouts/_rels/slideLayout131.xml.rels><?xml version="1.0" encoding="UTF-8" standalone="yes"?>
<Relationships xmlns="http://schemas.openxmlformats.org/package/2006/relationships"><Relationship Id="rId1" Type="http://schemas.openxmlformats.org/officeDocument/2006/relationships/slideMaster" Target="../slideMasters/slideMaster6.xml" /></Relationships>
</file>

<file path=ppt/slideLayouts/_rels/slideLayout132.xml.rels><?xml version="1.0" encoding="UTF-8" standalone="yes"?>
<Relationships xmlns="http://schemas.openxmlformats.org/package/2006/relationships"><Relationship Id="rId1" Type="http://schemas.openxmlformats.org/officeDocument/2006/relationships/slideMaster" Target="../slideMasters/slideMaster6.xml" /></Relationships>
</file>

<file path=ppt/slideLayouts/_rels/slideLayout133.xml.rels><?xml version="1.0" encoding="UTF-8" standalone="yes"?>
<Relationships xmlns="http://schemas.openxmlformats.org/package/2006/relationships"><Relationship Id="rId1" Type="http://schemas.openxmlformats.org/officeDocument/2006/relationships/slideMaster" Target="../slideMasters/slideMaster6.xml" /></Relationships>
</file>

<file path=ppt/slideLayouts/_rels/slideLayout134.xml.rels><?xml version="1.0" encoding="UTF-8" standalone="yes"?>
<Relationships xmlns="http://schemas.openxmlformats.org/package/2006/relationships"><Relationship Id="rId1" Type="http://schemas.openxmlformats.org/officeDocument/2006/relationships/slideMaster" Target="../slideMasters/slideMaster6.xml" /></Relationships>
</file>

<file path=ppt/slideLayouts/_rels/slideLayout135.xml.rels><?xml version="1.0" encoding="UTF-8" standalone="yes"?>
<Relationships xmlns="http://schemas.openxmlformats.org/package/2006/relationships"><Relationship Id="rId1" Type="http://schemas.openxmlformats.org/officeDocument/2006/relationships/slideMaster" Target="../slideMasters/slideMaster6.xml" /></Relationships>
</file>

<file path=ppt/slideLayouts/_rels/slideLayout136.xml.rels><?xml version="1.0" encoding="UTF-8" standalone="yes"?>
<Relationships xmlns="http://schemas.openxmlformats.org/package/2006/relationships"><Relationship Id="rId1" Type="http://schemas.openxmlformats.org/officeDocument/2006/relationships/slideMaster" Target="../slideMasters/slideMaster6.xml" /></Relationships>
</file>

<file path=ppt/slideLayouts/_rels/slideLayout137.xml.rels><?xml version="1.0" encoding="UTF-8" standalone="yes"?>
<Relationships xmlns="http://schemas.openxmlformats.org/package/2006/relationships"><Relationship Id="rId1" Type="http://schemas.openxmlformats.org/officeDocument/2006/relationships/slideMaster" Target="../slideMasters/slideMaster6.xml" /></Relationships>
</file>

<file path=ppt/slideLayouts/_rels/slideLayout138.xml.rels><?xml version="1.0" encoding="UTF-8" standalone="yes"?>
<Relationships xmlns="http://schemas.openxmlformats.org/package/2006/relationships"><Relationship Id="rId1" Type="http://schemas.openxmlformats.org/officeDocument/2006/relationships/slideMaster" Target="../slideMasters/slideMaster6.xml" /></Relationships>
</file>

<file path=ppt/slideLayouts/_rels/slideLayout139.xml.rels><?xml version="1.0" encoding="UTF-8" standalone="yes"?>
<Relationships xmlns="http://schemas.openxmlformats.org/package/2006/relationships"><Relationship Id="rId1" Type="http://schemas.openxmlformats.org/officeDocument/2006/relationships/slideMaster" Target="../slideMasters/slideMaster6.xml" /></Relationships>
</file>

<file path=ppt/slideLayouts/_rels/slideLayout140.xml.rels><?xml version="1.0" encoding="UTF-8" standalone="yes"?>
<Relationships xmlns="http://schemas.openxmlformats.org/package/2006/relationships"><Relationship Id="rId1" Type="http://schemas.openxmlformats.org/officeDocument/2006/relationships/slideMaster" Target="../slideMasters/slideMaster6.xml" /></Relationships>
</file>

<file path=ppt/slideLayouts/_rels/slideLayout141.xml.rels><?xml version="1.0" encoding="UTF-8" standalone="yes"?>
<Relationships xmlns="http://schemas.openxmlformats.org/package/2006/relationships"><Relationship Id="rId1" Type="http://schemas.openxmlformats.org/officeDocument/2006/relationships/slideMaster" Target="../slideMasters/slideMaster6.xml" /></Relationships>
</file>

<file path=ppt/slideLayouts/_rels/slideLayout142.xml.rels><?xml version="1.0" encoding="UTF-8" standalone="yes"?>
<Relationships xmlns="http://schemas.openxmlformats.org/package/2006/relationships"><Relationship Id="rId1" Type="http://schemas.openxmlformats.org/officeDocument/2006/relationships/slideMaster" Target="../slideMasters/slideMaster6.xml" /></Relationships>
</file>

<file path=ppt/slideLayouts/_rels/slideLayout143.xml.rels><?xml version="1.0" encoding="UTF-8" standalone="yes"?>
<Relationships xmlns="http://schemas.openxmlformats.org/package/2006/relationships"><Relationship Id="rId1" Type="http://schemas.openxmlformats.org/officeDocument/2006/relationships/slideMaster" Target="../slideMasters/slideMaster6.xml" /></Relationships>
</file>

<file path=ppt/slideLayouts/_rels/slideLayout144.xml.rels><?xml version="1.0" encoding="UTF-8" standalone="yes"?>
<Relationships xmlns="http://schemas.openxmlformats.org/package/2006/relationships"><Relationship Id="rId1" Type="http://schemas.openxmlformats.org/officeDocument/2006/relationships/slideMaster" Target="../slideMasters/slideMaster6.xml" /></Relationships>
</file>

<file path=ppt/slideLayouts/_rels/slideLayout145.xml.rels><?xml version="1.0" encoding="UTF-8" standalone="yes"?>
<Relationships xmlns="http://schemas.openxmlformats.org/package/2006/relationships"><Relationship Id="rId1" Type="http://schemas.openxmlformats.org/officeDocument/2006/relationships/slideMaster" Target="../slideMasters/slideMaster6.xml" /></Relationships>
</file>

<file path=ppt/slideLayouts/_rels/slideLayout146.xml.rels><?xml version="1.0" encoding="UTF-8" standalone="yes"?>
<Relationships xmlns="http://schemas.openxmlformats.org/package/2006/relationships"><Relationship Id="rId1" Type="http://schemas.openxmlformats.org/officeDocument/2006/relationships/slideMaster" Target="../slideMasters/slideMaster6.xml" /></Relationships>
</file>

<file path=ppt/slideLayouts/_rels/slideLayout147.xml.rels><?xml version="1.0" encoding="UTF-8" standalone="yes"?>
<Relationships xmlns="http://schemas.openxmlformats.org/package/2006/relationships"><Relationship Id="rId1" Type="http://schemas.openxmlformats.org/officeDocument/2006/relationships/slideMaster" Target="../slideMasters/slideMaster6.xml" /></Relationships>
</file>

<file path=ppt/slideLayouts/_rels/slideLayout148.xml.rels><?xml version="1.0" encoding="UTF-8" standalone="yes"?>
<Relationships xmlns="http://schemas.openxmlformats.org/package/2006/relationships"><Relationship Id="rId1" Type="http://schemas.openxmlformats.org/officeDocument/2006/relationships/slideMaster" Target="../slideMasters/slideMaster6.xml" /></Relationships>
</file>

<file path=ppt/slideLayouts/_rels/slideLayout149.xml.rels><?xml version="1.0" encoding="UTF-8" standalone="yes"?>
<Relationships xmlns="http://schemas.openxmlformats.org/package/2006/relationships"><Relationship Id="rId1" Type="http://schemas.openxmlformats.org/officeDocument/2006/relationships/slideMaster" Target="../slideMasters/slideMaster6.xml" /></Relationships>
</file>

<file path=ppt/slideLayouts/_rels/slideLayout150.xml.rels><?xml version="1.0" encoding="UTF-8" standalone="yes"?>
<Relationships xmlns="http://schemas.openxmlformats.org/package/2006/relationships"><Relationship Id="rId1" Type="http://schemas.openxmlformats.org/officeDocument/2006/relationships/slideMaster" Target="../slideMasters/slideMaster6.xml" /></Relationships>
</file>

<file path=ppt/slideLayouts/_rels/slideLayout151.xml.rels><?xml version="1.0" encoding="UTF-8" standalone="yes"?>
<Relationships xmlns="http://schemas.openxmlformats.org/package/2006/relationships"><Relationship Id="rId3" Type="http://schemas.openxmlformats.org/officeDocument/2006/relationships/hyperlink" Target="http://bit.ly/2TyoMsr" TargetMode="External" /><Relationship Id="rId2" Type="http://schemas.openxmlformats.org/officeDocument/2006/relationships/hyperlink" Target="https://bit.ly/3A1uf1Q" TargetMode="External" /><Relationship Id="rId1" Type="http://schemas.openxmlformats.org/officeDocument/2006/relationships/slideMaster" Target="../slideMasters/slideMaster6.xml" /><Relationship Id="rId4" Type="http://schemas.openxmlformats.org/officeDocument/2006/relationships/hyperlink" Target="http://bit.ly/2TtBDfr" TargetMode="External" /></Relationships>
</file>

<file path=ppt/slideLayouts/_rels/slideLayout152.xml.rels><?xml version="1.0" encoding="UTF-8" standalone="yes"?>
<Relationships xmlns="http://schemas.openxmlformats.org/package/2006/relationships"><Relationship Id="rId1" Type="http://schemas.openxmlformats.org/officeDocument/2006/relationships/slideMaster" Target="../slideMasters/slideMaster6.xml" /></Relationships>
</file>

<file path=ppt/slideLayouts/_rels/slideLayout153.xml.rels><?xml version="1.0" encoding="UTF-8" standalone="yes"?>
<Relationships xmlns="http://schemas.openxmlformats.org/package/2006/relationships"><Relationship Id="rId1" Type="http://schemas.openxmlformats.org/officeDocument/2006/relationships/slideMaster" Target="../slideMasters/slideMaster6.xml" /></Relationships>
</file>

<file path=ppt/slideLayouts/_rels/slideLayout154.xml.rels><?xml version="1.0" encoding="UTF-8" standalone="yes"?>
<Relationships xmlns="http://schemas.openxmlformats.org/package/2006/relationships"><Relationship Id="rId1" Type="http://schemas.openxmlformats.org/officeDocument/2006/relationships/slideMaster" Target="../slideMasters/slideMaster7.xml" /></Relationships>
</file>

<file path=ppt/slideLayouts/_rels/slideLayout155.xml.rels><?xml version="1.0" encoding="UTF-8" standalone="yes"?>
<Relationships xmlns="http://schemas.openxmlformats.org/package/2006/relationships"><Relationship Id="rId1" Type="http://schemas.openxmlformats.org/officeDocument/2006/relationships/slideMaster" Target="../slideMasters/slideMaster7.xml" /></Relationships>
</file>

<file path=ppt/slideLayouts/_rels/slideLayout156.xml.rels><?xml version="1.0" encoding="UTF-8" standalone="yes"?>
<Relationships xmlns="http://schemas.openxmlformats.org/package/2006/relationships"><Relationship Id="rId1" Type="http://schemas.openxmlformats.org/officeDocument/2006/relationships/slideMaster" Target="../slideMasters/slideMaster7.xml" /></Relationships>
</file>

<file path=ppt/slideLayouts/_rels/slideLayout157.xml.rels><?xml version="1.0" encoding="UTF-8" standalone="yes"?>
<Relationships xmlns="http://schemas.openxmlformats.org/package/2006/relationships"><Relationship Id="rId1" Type="http://schemas.openxmlformats.org/officeDocument/2006/relationships/slideMaster" Target="../slideMasters/slideMaster7.xml" /></Relationships>
</file>

<file path=ppt/slideLayouts/_rels/slideLayout158.xml.rels><?xml version="1.0" encoding="UTF-8" standalone="yes"?>
<Relationships xmlns="http://schemas.openxmlformats.org/package/2006/relationships"><Relationship Id="rId1" Type="http://schemas.openxmlformats.org/officeDocument/2006/relationships/slideMaster" Target="../slideMasters/slideMaster7.xml" /></Relationships>
</file>

<file path=ppt/slideLayouts/_rels/slideLayout159.xml.rels><?xml version="1.0" encoding="UTF-8" standalone="yes"?>
<Relationships xmlns="http://schemas.openxmlformats.org/package/2006/relationships"><Relationship Id="rId1" Type="http://schemas.openxmlformats.org/officeDocument/2006/relationships/slideMaster" Target="../slideMasters/slideMaster7.xml" /></Relationships>
</file>

<file path=ppt/slideLayouts/_rels/slideLayout160.xml.rels><?xml version="1.0" encoding="UTF-8" standalone="yes"?>
<Relationships xmlns="http://schemas.openxmlformats.org/package/2006/relationships"><Relationship Id="rId1" Type="http://schemas.openxmlformats.org/officeDocument/2006/relationships/slideMaster" Target="../slideMasters/slideMaster7.xml" /></Relationships>
</file>

<file path=ppt/slideLayouts/_rels/slideLayout161.xml.rels><?xml version="1.0" encoding="UTF-8" standalone="yes"?>
<Relationships xmlns="http://schemas.openxmlformats.org/package/2006/relationships"><Relationship Id="rId1" Type="http://schemas.openxmlformats.org/officeDocument/2006/relationships/slideMaster" Target="../slideMasters/slideMaster7.xml" /></Relationships>
</file>

<file path=ppt/slideLayouts/_rels/slideLayout162.xml.rels><?xml version="1.0" encoding="UTF-8" standalone="yes"?>
<Relationships xmlns="http://schemas.openxmlformats.org/package/2006/relationships"><Relationship Id="rId1" Type="http://schemas.openxmlformats.org/officeDocument/2006/relationships/slideMaster" Target="../slideMasters/slideMaster7.xml" /></Relationships>
</file>

<file path=ppt/slideLayouts/_rels/slideLayout163.xml.rels><?xml version="1.0" encoding="UTF-8" standalone="yes"?>
<Relationships xmlns="http://schemas.openxmlformats.org/package/2006/relationships"><Relationship Id="rId1" Type="http://schemas.openxmlformats.org/officeDocument/2006/relationships/slideMaster" Target="../slideMasters/slideMaster7.xml" /></Relationships>
</file>

<file path=ppt/slideLayouts/_rels/slideLayout164.xml.rels><?xml version="1.0" encoding="UTF-8" standalone="yes"?>
<Relationships xmlns="http://schemas.openxmlformats.org/package/2006/relationships"><Relationship Id="rId1" Type="http://schemas.openxmlformats.org/officeDocument/2006/relationships/slideMaster" Target="../slideMasters/slideMaster7.xml" /></Relationships>
</file>

<file path=ppt/slideLayouts/_rels/slideLayout165.xml.rels><?xml version="1.0" encoding="UTF-8" standalone="yes"?>
<Relationships xmlns="http://schemas.openxmlformats.org/package/2006/relationships"><Relationship Id="rId1" Type="http://schemas.openxmlformats.org/officeDocument/2006/relationships/slideMaster" Target="../slideMasters/slideMaster7.xml" /></Relationships>
</file>

<file path=ppt/slideLayouts/_rels/slideLayout166.xml.rels><?xml version="1.0" encoding="UTF-8" standalone="yes"?>
<Relationships xmlns="http://schemas.openxmlformats.org/package/2006/relationships"><Relationship Id="rId1" Type="http://schemas.openxmlformats.org/officeDocument/2006/relationships/slideMaster" Target="../slideMasters/slideMaster7.xml" /></Relationships>
</file>

<file path=ppt/slideLayouts/_rels/slideLayout167.xml.rels><?xml version="1.0" encoding="UTF-8" standalone="yes"?>
<Relationships xmlns="http://schemas.openxmlformats.org/package/2006/relationships"><Relationship Id="rId1" Type="http://schemas.openxmlformats.org/officeDocument/2006/relationships/slideMaster" Target="../slideMasters/slideMaster7.xml" /></Relationships>
</file>

<file path=ppt/slideLayouts/_rels/slideLayout168.xml.rels><?xml version="1.0" encoding="UTF-8" standalone="yes"?>
<Relationships xmlns="http://schemas.openxmlformats.org/package/2006/relationships"><Relationship Id="rId1" Type="http://schemas.openxmlformats.org/officeDocument/2006/relationships/slideMaster" Target="../slideMasters/slideMaster7.xml" /></Relationships>
</file>

<file path=ppt/slideLayouts/_rels/slideLayout169.xml.rels><?xml version="1.0" encoding="UTF-8" standalone="yes"?>
<Relationships xmlns="http://schemas.openxmlformats.org/package/2006/relationships"><Relationship Id="rId1" Type="http://schemas.openxmlformats.org/officeDocument/2006/relationships/slideMaster" Target="../slideMasters/slideMaster7.xml" /></Relationships>
</file>

<file path=ppt/slideLayouts/_rels/slideLayout170.xml.rels><?xml version="1.0" encoding="UTF-8" standalone="yes"?>
<Relationships xmlns="http://schemas.openxmlformats.org/package/2006/relationships"><Relationship Id="rId1" Type="http://schemas.openxmlformats.org/officeDocument/2006/relationships/slideMaster" Target="../slideMasters/slideMaster7.xml" /></Relationships>
</file>

<file path=ppt/slideLayouts/_rels/slideLayout171.xml.rels><?xml version="1.0" encoding="UTF-8" standalone="yes"?>
<Relationships xmlns="http://schemas.openxmlformats.org/package/2006/relationships"><Relationship Id="rId1" Type="http://schemas.openxmlformats.org/officeDocument/2006/relationships/slideMaster" Target="../slideMasters/slideMaster7.xml" /></Relationships>
</file>

<file path=ppt/slideLayouts/_rels/slideLayout172.xml.rels><?xml version="1.0" encoding="UTF-8" standalone="yes"?>
<Relationships xmlns="http://schemas.openxmlformats.org/package/2006/relationships"><Relationship Id="rId1" Type="http://schemas.openxmlformats.org/officeDocument/2006/relationships/slideMaster" Target="../slideMasters/slideMaster7.xml" /></Relationships>
</file>

<file path=ppt/slideLayouts/_rels/slideLayout173.xml.rels><?xml version="1.0" encoding="UTF-8" standalone="yes"?>
<Relationships xmlns="http://schemas.openxmlformats.org/package/2006/relationships"><Relationship Id="rId1" Type="http://schemas.openxmlformats.org/officeDocument/2006/relationships/slideMaster" Target="../slideMasters/slideMaster7.xml" /></Relationships>
</file>

<file path=ppt/slideLayouts/_rels/slideLayout174.xml.rels><?xml version="1.0" encoding="UTF-8" standalone="yes"?>
<Relationships xmlns="http://schemas.openxmlformats.org/package/2006/relationships"><Relationship Id="rId1" Type="http://schemas.openxmlformats.org/officeDocument/2006/relationships/slideMaster" Target="../slideMasters/slideMaster7.xml" /></Relationships>
</file>

<file path=ppt/slideLayouts/_rels/slideLayout175.xml.rels><?xml version="1.0" encoding="UTF-8" standalone="yes"?>
<Relationships xmlns="http://schemas.openxmlformats.org/package/2006/relationships"><Relationship Id="rId1" Type="http://schemas.openxmlformats.org/officeDocument/2006/relationships/slideMaster" Target="../slideMasters/slideMaster7.xml" /></Relationships>
</file>

<file path=ppt/slideLayouts/_rels/slideLayout176.xml.rels><?xml version="1.0" encoding="UTF-8" standalone="yes"?>
<Relationships xmlns="http://schemas.openxmlformats.org/package/2006/relationships"><Relationship Id="rId1" Type="http://schemas.openxmlformats.org/officeDocument/2006/relationships/slideMaster" Target="../slideMasters/slideMaster7.xml" /></Relationships>
</file>

<file path=ppt/slideLayouts/_rels/slideLayout177.xml.rels><?xml version="1.0" encoding="UTF-8" standalone="yes"?>
<Relationships xmlns="http://schemas.openxmlformats.org/package/2006/relationships"><Relationship Id="rId1" Type="http://schemas.openxmlformats.org/officeDocument/2006/relationships/slideMaster" Target="../slideMasters/slideMaster7.xml" /></Relationships>
</file>

<file path=ppt/slideLayouts/_rels/slideLayout178.xml.rels><?xml version="1.0" encoding="UTF-8" standalone="yes"?>
<Relationships xmlns="http://schemas.openxmlformats.org/package/2006/relationships"><Relationship Id="rId3" Type="http://schemas.openxmlformats.org/officeDocument/2006/relationships/hyperlink" Target="http://bit.ly/2TyoMsr" TargetMode="External" /><Relationship Id="rId2" Type="http://schemas.openxmlformats.org/officeDocument/2006/relationships/hyperlink" Target="https://bit.ly/3A1uf1Q" TargetMode="External" /><Relationship Id="rId1" Type="http://schemas.openxmlformats.org/officeDocument/2006/relationships/slideMaster" Target="../slideMasters/slideMaster7.xml" /><Relationship Id="rId4" Type="http://schemas.openxmlformats.org/officeDocument/2006/relationships/hyperlink" Target="http://bit.ly/2TtBDfr" TargetMode="External" /></Relationships>
</file>

<file path=ppt/slideLayouts/_rels/slideLayout179.xml.rels><?xml version="1.0" encoding="UTF-8" standalone="yes"?>
<Relationships xmlns="http://schemas.openxmlformats.org/package/2006/relationships"><Relationship Id="rId1" Type="http://schemas.openxmlformats.org/officeDocument/2006/relationships/slideMaster" Target="../slideMasters/slideMaster7.xml" /></Relationships>
</file>

<file path=ppt/slideLayouts/_rels/slideLayout180.xml.rels><?xml version="1.0" encoding="UTF-8" standalone="yes"?>
<Relationships xmlns="http://schemas.openxmlformats.org/package/2006/relationships"><Relationship Id="rId1" Type="http://schemas.openxmlformats.org/officeDocument/2006/relationships/slideMaster" Target="../slideMasters/slideMaster7.xml" /></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matchingName="Blank" type="blank">
  <p:cSld name="BLANK">
    <p:spTree>
      <p:nvGrpSpPr>
        <p:cNvPr id="1" name="Shape 18"/>
        <p:cNvGrpSpPr/>
        <p:nvPr/>
      </p:nvGrpSpPr>
      <p:grpSpPr>
        <a:xfrm>
          <a:off x="0" y="0"/>
          <a:ext cx="0" cy="0"/>
          <a:chOff x="0" y="0"/>
          <a:chExt cx="0" cy="0"/>
        </a:xfrm>
      </p:grpSpPr>
      <p:sp>
        <p:nvSpPr>
          <p:cNvPr id="19" name="Google Shape;19;p2"/>
          <p:cNvSpPr/>
          <p:nvPr/>
        </p:nvSpPr>
        <p:spPr>
          <a:xfrm>
            <a:off x="4763" y="9601200"/>
            <a:ext cx="18283238" cy="685800"/>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20;p2"/>
          <p:cNvSpPr/>
          <p:nvPr/>
        </p:nvSpPr>
        <p:spPr>
          <a:xfrm>
            <a:off x="23" y="9501474"/>
            <a:ext cx="18283238" cy="96012"/>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21;p2"/>
          <p:cNvSpPr txBox="1">
            <a:spLocks noGrp="1"/>
          </p:cNvSpPr>
          <p:nvPr>
            <p:ph type="dt" idx="10"/>
          </p:nvPr>
        </p:nvSpPr>
        <p:spPr>
          <a:xfrm>
            <a:off x="1645921" y="9689678"/>
            <a:ext cx="3708407" cy="547688"/>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2" name="Google Shape;22;p2"/>
          <p:cNvSpPr txBox="1">
            <a:spLocks noGrp="1"/>
          </p:cNvSpPr>
          <p:nvPr>
            <p:ph type="ftr" idx="11"/>
          </p:nvPr>
        </p:nvSpPr>
        <p:spPr>
          <a:xfrm>
            <a:off x="5529278" y="9689678"/>
            <a:ext cx="7234206"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solidFill>
                  <a:srgbClr val="FFFFFF"/>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3" name="Google Shape;23;p2"/>
          <p:cNvSpPr txBox="1">
            <a:spLocks noGrp="1"/>
          </p:cNvSpPr>
          <p:nvPr>
            <p:ph type="sldNum" idx="12"/>
          </p:nvPr>
        </p:nvSpPr>
        <p:spPr>
          <a:xfrm>
            <a:off x="14850688" y="9689678"/>
            <a:ext cx="1968038"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1_Section Header">
  <p:cSld name="1_Section Header">
    <p:spTree>
      <p:nvGrpSpPr>
        <p:cNvPr id="1" name="Shape 24"/>
        <p:cNvGrpSpPr/>
        <p:nvPr/>
      </p:nvGrpSpPr>
      <p:grpSpPr>
        <a:xfrm>
          <a:off x="0" y="0"/>
          <a:ext cx="0" cy="0"/>
          <a:chOff x="0" y="0"/>
          <a:chExt cx="0" cy="0"/>
        </a:xfrm>
      </p:grpSpPr>
      <p:sp>
        <p:nvSpPr>
          <p:cNvPr id="25" name="Google Shape;25;p3"/>
          <p:cNvSpPr/>
          <p:nvPr/>
        </p:nvSpPr>
        <p:spPr>
          <a:xfrm>
            <a:off x="-36096" y="-600"/>
            <a:ext cx="18324095" cy="5200650"/>
          </a:xfrm>
          <a:prstGeom prst="rect">
            <a:avLst/>
          </a:pr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675" b="0" i="0" u="none" strike="noStrike" cap="none">
              <a:solidFill>
                <a:schemeClr val="lt1"/>
              </a:solidFill>
              <a:latin typeface="Calibri"/>
              <a:ea typeface="Calibri"/>
              <a:cs typeface="Calibri"/>
              <a:sym typeface="Calibri"/>
            </a:endParaRPr>
          </a:p>
        </p:txBody>
      </p:sp>
      <p:sp>
        <p:nvSpPr>
          <p:cNvPr id="26" name="Google Shape;26;p3"/>
          <p:cNvSpPr/>
          <p:nvPr/>
        </p:nvSpPr>
        <p:spPr>
          <a:xfrm>
            <a:off x="665020" y="630740"/>
            <a:ext cx="16957964" cy="9040091"/>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400" b="0" i="0" u="none" strike="noStrike" cap="none">
              <a:solidFill>
                <a:schemeClr val="lt1"/>
              </a:solidFill>
              <a:latin typeface="Calibri"/>
              <a:ea typeface="Calibri"/>
              <a:cs typeface="Calibri"/>
              <a:sym typeface="Calibri"/>
            </a:endParaRPr>
          </a:p>
        </p:txBody>
      </p:sp>
      <p:sp>
        <p:nvSpPr>
          <p:cNvPr id="27" name="Google Shape;27;p3"/>
          <p:cNvSpPr/>
          <p:nvPr/>
        </p:nvSpPr>
        <p:spPr>
          <a:xfrm rot="-5400000">
            <a:off x="8640035" y="5646695"/>
            <a:ext cx="4218536" cy="5091215"/>
          </a:xfrm>
          <a:custGeom>
            <a:avLst/>
            <a:gdLst/>
            <a:ahLst/>
            <a:cxnLst/>
            <a:rect l="l" t="t" r="r" b="b"/>
            <a:pathLst>
              <a:path w="2812357" h="3394143" extrusionOk="0">
                <a:moveTo>
                  <a:pt x="0" y="0"/>
                </a:moveTo>
                <a:lnTo>
                  <a:pt x="2812357" y="3394143"/>
                </a:lnTo>
                <a:lnTo>
                  <a:pt x="0" y="3394143"/>
                </a:lnTo>
                <a:close/>
              </a:path>
            </a:pathLst>
          </a:custGeom>
          <a:solidFill>
            <a:srgbClr val="D8CDB9">
              <a:alpha val="50196"/>
            </a:srgbClr>
          </a:solidFill>
          <a:ln>
            <a:noFill/>
          </a:ln>
        </p:spPr>
        <p:txBody>
          <a:bodyPr spcFirstLastPara="1" wrap="square" lIns="137150" tIns="68575" rIns="137150" bIns="68575" anchor="t" anchorCtr="0">
            <a:noAutofit/>
          </a:bodyPr>
          <a:lstStyle/>
          <a:p>
            <a:pPr marL="0" marR="0" lvl="0" indent="0" algn="l" rtl="0">
              <a:spcBef>
                <a:spcPts val="0"/>
              </a:spcBef>
              <a:spcAft>
                <a:spcPts val="0"/>
              </a:spcAft>
              <a:buNone/>
            </a:pPr>
            <a:endParaRPr sz="2700" b="0" i="0" u="none" strike="noStrike" cap="none">
              <a:solidFill>
                <a:schemeClr val="dk1"/>
              </a:solidFill>
              <a:latin typeface="Calibri"/>
              <a:ea typeface="Calibri"/>
              <a:cs typeface="Calibri"/>
              <a:sym typeface="Calibri"/>
            </a:endParaRPr>
          </a:p>
        </p:txBody>
      </p:sp>
      <p:sp>
        <p:nvSpPr>
          <p:cNvPr id="28" name="Google Shape;28;p3"/>
          <p:cNvSpPr/>
          <p:nvPr/>
        </p:nvSpPr>
        <p:spPr>
          <a:xfrm>
            <a:off x="0" y="5195781"/>
            <a:ext cx="652862" cy="5091219"/>
          </a:xfrm>
          <a:custGeom>
            <a:avLst/>
            <a:gdLst/>
            <a:ahLst/>
            <a:cxnLst/>
            <a:rect l="l" t="t" r="r" b="b"/>
            <a:pathLst>
              <a:path w="435241" h="3394146" extrusionOk="0">
                <a:moveTo>
                  <a:pt x="435241" y="0"/>
                </a:moveTo>
                <a:lnTo>
                  <a:pt x="435241" y="3394146"/>
                </a:lnTo>
                <a:lnTo>
                  <a:pt x="0" y="3394146"/>
                </a:lnTo>
                <a:lnTo>
                  <a:pt x="0" y="523525"/>
                </a:lnTo>
                <a:close/>
              </a:path>
            </a:pathLst>
          </a:custGeom>
          <a:solidFill>
            <a:schemeClr val="accent3"/>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b="0" i="0" u="none" strike="noStrike" cap="none">
              <a:solidFill>
                <a:schemeClr val="lt1"/>
              </a:solidFill>
              <a:latin typeface="Calibri"/>
              <a:ea typeface="Calibri"/>
              <a:cs typeface="Calibri"/>
              <a:sym typeface="Calibri"/>
            </a:endParaRPr>
          </a:p>
        </p:txBody>
      </p:sp>
      <p:sp>
        <p:nvSpPr>
          <p:cNvPr id="29" name="Google Shape;29;p3"/>
          <p:cNvSpPr txBox="1">
            <a:spLocks noGrp="1"/>
          </p:cNvSpPr>
          <p:nvPr>
            <p:ph type="title"/>
          </p:nvPr>
        </p:nvSpPr>
        <p:spPr>
          <a:xfrm>
            <a:off x="1371600" y="1585912"/>
            <a:ext cx="7889331" cy="3742542"/>
          </a:xfrm>
          <a:prstGeom prst="rect">
            <a:avLst/>
          </a:prstGeom>
          <a:noFill/>
          <a:ln>
            <a:noFill/>
          </a:ln>
        </p:spPr>
        <p:txBody>
          <a:bodyPr spcFirstLastPara="1" wrap="square" lIns="91425" tIns="0" rIns="91425" bIns="0" anchor="b" anchorCtr="0">
            <a:noAutofit/>
          </a:bodyPr>
          <a:lstStyle>
            <a:lvl1pPr lvl="0" algn="l">
              <a:lnSpc>
                <a:spcPct val="100000"/>
              </a:lnSpc>
              <a:spcBef>
                <a:spcPts val="0"/>
              </a:spcBef>
              <a:spcAft>
                <a:spcPts val="0"/>
              </a:spcAft>
              <a:buClr>
                <a:srgbClr val="3F3F3F"/>
              </a:buClr>
              <a:buSzPts val="5400"/>
              <a:buFont typeface="Calibri"/>
              <a:buNone/>
              <a:defRPr sz="54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0" name="Google Shape;30;p3"/>
          <p:cNvSpPr txBox="1">
            <a:spLocks noGrp="1"/>
          </p:cNvSpPr>
          <p:nvPr>
            <p:ph type="body" idx="1"/>
          </p:nvPr>
        </p:nvSpPr>
        <p:spPr>
          <a:xfrm>
            <a:off x="1371600" y="5713126"/>
            <a:ext cx="7889331" cy="3349850"/>
          </a:xfrm>
          <a:prstGeom prst="rect">
            <a:avLst/>
          </a:prstGeom>
          <a:noFill/>
          <a:ln>
            <a:noFill/>
          </a:ln>
        </p:spPr>
        <p:txBody>
          <a:bodyPr spcFirstLastPara="1" wrap="square" lIns="91425" tIns="0" rIns="91425" bIns="0" anchor="t" anchorCtr="0">
            <a:normAutofit/>
          </a:bodyPr>
          <a:lstStyle>
            <a:lvl1pPr marL="457200" lvl="0" indent="-228600" algn="l">
              <a:lnSpc>
                <a:spcPct val="100000"/>
              </a:lnSpc>
              <a:spcBef>
                <a:spcPts val="0"/>
              </a:spcBef>
              <a:spcAft>
                <a:spcPts val="0"/>
              </a:spcAft>
              <a:buSzPts val="3600"/>
              <a:buNone/>
              <a:defRPr sz="3600"/>
            </a:lvl1pPr>
            <a:lvl2pPr marL="914400" lvl="1" indent="-457200" algn="l">
              <a:lnSpc>
                <a:spcPct val="100000"/>
              </a:lnSpc>
              <a:spcBef>
                <a:spcPts val="300"/>
              </a:spcBef>
              <a:spcAft>
                <a:spcPts val="0"/>
              </a:spcAft>
              <a:buSzPts val="3600"/>
              <a:buChar char="◦"/>
              <a:defRPr sz="3600"/>
            </a:lvl2pPr>
            <a:lvl3pPr marL="1371600" lvl="2" indent="-457200" algn="l">
              <a:lnSpc>
                <a:spcPct val="100000"/>
              </a:lnSpc>
              <a:spcBef>
                <a:spcPts val="600"/>
              </a:spcBef>
              <a:spcAft>
                <a:spcPts val="0"/>
              </a:spcAft>
              <a:buSzPts val="3600"/>
              <a:buChar char="◦"/>
              <a:defRPr sz="3600"/>
            </a:lvl3pPr>
            <a:lvl4pPr marL="1828800" lvl="3" indent="-342900" algn="l">
              <a:lnSpc>
                <a:spcPct val="90000"/>
              </a:lnSpc>
              <a:spcBef>
                <a:spcPts val="600"/>
              </a:spcBef>
              <a:spcAft>
                <a:spcPts val="0"/>
              </a:spcAft>
              <a:buSzPts val="1800"/>
              <a:buChar char="◦"/>
              <a:defRPr/>
            </a:lvl4pPr>
            <a:lvl5pPr marL="2286000" lvl="4" indent="-342900" algn="l">
              <a:lnSpc>
                <a:spcPct val="90000"/>
              </a:lnSpc>
              <a:spcBef>
                <a:spcPts val="600"/>
              </a:spcBef>
              <a:spcAft>
                <a:spcPts val="0"/>
              </a:spcAft>
              <a:buSzPts val="1800"/>
              <a:buChar char="◦"/>
              <a:defRPr/>
            </a:lvl5pPr>
            <a:lvl6pPr marL="2743200" lvl="5" indent="-342900" algn="l">
              <a:lnSpc>
                <a:spcPct val="90000"/>
              </a:lnSpc>
              <a:spcBef>
                <a:spcPts val="600"/>
              </a:spcBef>
              <a:spcAft>
                <a:spcPts val="0"/>
              </a:spcAft>
              <a:buSzPts val="1800"/>
              <a:buChar char="◦"/>
              <a:defRPr/>
            </a:lvl6pPr>
            <a:lvl7pPr marL="3200400" lvl="6" indent="-342900" algn="l">
              <a:lnSpc>
                <a:spcPct val="90000"/>
              </a:lnSpc>
              <a:spcBef>
                <a:spcPts val="600"/>
              </a:spcBef>
              <a:spcAft>
                <a:spcPts val="0"/>
              </a:spcAft>
              <a:buSzPts val="1800"/>
              <a:buChar char="◦"/>
              <a:defRPr/>
            </a:lvl7pPr>
            <a:lvl8pPr marL="3657600" lvl="7" indent="-342900" algn="l">
              <a:lnSpc>
                <a:spcPct val="90000"/>
              </a:lnSpc>
              <a:spcBef>
                <a:spcPts val="600"/>
              </a:spcBef>
              <a:spcAft>
                <a:spcPts val="0"/>
              </a:spcAft>
              <a:buSzPts val="1800"/>
              <a:buChar char="◦"/>
              <a:defRPr/>
            </a:lvl8pPr>
            <a:lvl9pPr marL="4114800" lvl="8" indent="-342900" algn="l">
              <a:lnSpc>
                <a:spcPct val="90000"/>
              </a:lnSpc>
              <a:spcBef>
                <a:spcPts val="600"/>
              </a:spcBef>
              <a:spcAft>
                <a:spcPts val="600"/>
              </a:spcAft>
              <a:buSzPts val="1800"/>
              <a:buChar char="◦"/>
              <a:defRPr/>
            </a:lvl9pPr>
          </a:lstStyle>
          <a:p>
            <a:endParaRPr/>
          </a:p>
        </p:txBody>
      </p:sp>
      <p:sp>
        <p:nvSpPr>
          <p:cNvPr id="31" name="Google Shape;31;p3"/>
          <p:cNvSpPr>
            <a:spLocks noGrp="1"/>
          </p:cNvSpPr>
          <p:nvPr>
            <p:ph type="pic" idx="2"/>
          </p:nvPr>
        </p:nvSpPr>
        <p:spPr>
          <a:xfrm>
            <a:off x="11121291" y="616170"/>
            <a:ext cx="6517043" cy="9670830"/>
          </a:xfrm>
          <a:prstGeom prst="rect">
            <a:avLst/>
          </a:prstGeom>
          <a:solidFill>
            <a:schemeClr val="accent3"/>
          </a:solidFill>
          <a:ln>
            <a:noFill/>
          </a:ln>
        </p:spPr>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1_Title Slide">
  <p:cSld name="1_Title Slide">
    <p:bg>
      <p:bgPr>
        <a:solidFill>
          <a:schemeClr val="accent1"/>
        </a:solidFill>
        <a:effectLst/>
      </p:bgPr>
    </p:bg>
    <p:spTree>
      <p:nvGrpSpPr>
        <p:cNvPr id="1" name="Shape 32"/>
        <p:cNvGrpSpPr/>
        <p:nvPr/>
      </p:nvGrpSpPr>
      <p:grpSpPr>
        <a:xfrm>
          <a:off x="0" y="0"/>
          <a:ext cx="0" cy="0"/>
          <a:chOff x="0" y="0"/>
          <a:chExt cx="0" cy="0"/>
        </a:xfrm>
      </p:grpSpPr>
      <p:sp>
        <p:nvSpPr>
          <p:cNvPr id="33" name="Google Shape;33;p4"/>
          <p:cNvSpPr/>
          <p:nvPr/>
        </p:nvSpPr>
        <p:spPr>
          <a:xfrm>
            <a:off x="0" y="0"/>
            <a:ext cx="7943850" cy="10315575"/>
          </a:xfrm>
          <a:custGeom>
            <a:avLst/>
            <a:gdLst/>
            <a:ahLst/>
            <a:cxnLst/>
            <a:rect l="l" t="t" r="r" b="b"/>
            <a:pathLst>
              <a:path w="5295900" h="6877050" extrusionOk="0">
                <a:moveTo>
                  <a:pt x="0" y="0"/>
                </a:moveTo>
                <a:lnTo>
                  <a:pt x="5295900" y="0"/>
                </a:lnTo>
                <a:lnTo>
                  <a:pt x="5295900" y="6877050"/>
                </a:lnTo>
                <a:lnTo>
                  <a:pt x="0" y="6877050"/>
                </a:ln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34" name="Google Shape;34;p4"/>
          <p:cNvSpPr/>
          <p:nvPr/>
        </p:nvSpPr>
        <p:spPr>
          <a:xfrm>
            <a:off x="2250283" y="1759659"/>
            <a:ext cx="13787438" cy="8557158"/>
          </a:xfrm>
          <a:custGeom>
            <a:avLst/>
            <a:gdLst/>
            <a:ahLst/>
            <a:cxnLst/>
            <a:rect l="l" t="t" r="r" b="b"/>
            <a:pathLst>
              <a:path w="9191625" h="5704772" extrusionOk="0">
                <a:moveTo>
                  <a:pt x="4595813" y="0"/>
                </a:moveTo>
                <a:cubicBezTo>
                  <a:pt x="7133987" y="0"/>
                  <a:pt x="9191625" y="2055957"/>
                  <a:pt x="9191625" y="4592108"/>
                </a:cubicBezTo>
                <a:lnTo>
                  <a:pt x="9191625" y="5704772"/>
                </a:lnTo>
                <a:lnTo>
                  <a:pt x="0" y="5704772"/>
                </a:lnTo>
                <a:lnTo>
                  <a:pt x="0" y="4592108"/>
                </a:lnTo>
                <a:cubicBezTo>
                  <a:pt x="0" y="2055957"/>
                  <a:pt x="2057614" y="0"/>
                  <a:pt x="4595813" y="0"/>
                </a:cubicBezTo>
                <a:close/>
              </a:path>
            </a:pathLst>
          </a:custGeom>
          <a:solidFill>
            <a:schemeClr val="accent6"/>
          </a:solidFill>
          <a:ln>
            <a:noFill/>
          </a:ln>
        </p:spPr>
        <p:txBody>
          <a:bodyPr spcFirstLastPara="1" wrap="square" lIns="137150" tIns="68575" rIns="137150" bIns="68575"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35" name="Google Shape;35;p4"/>
          <p:cNvSpPr/>
          <p:nvPr/>
        </p:nvSpPr>
        <p:spPr>
          <a:xfrm>
            <a:off x="4041644" y="0"/>
            <a:ext cx="10204713" cy="8094711"/>
          </a:xfrm>
          <a:custGeom>
            <a:avLst/>
            <a:gdLst/>
            <a:ahLst/>
            <a:cxnLst/>
            <a:rect l="l" t="t" r="r" b="b"/>
            <a:pathLst>
              <a:path w="6803142" h="5396474" extrusionOk="0">
                <a:moveTo>
                  <a:pt x="0" y="0"/>
                </a:moveTo>
                <a:lnTo>
                  <a:pt x="6803142" y="0"/>
                </a:lnTo>
                <a:lnTo>
                  <a:pt x="6803142" y="1997094"/>
                </a:lnTo>
                <a:cubicBezTo>
                  <a:pt x="6803142" y="3874511"/>
                  <a:pt x="5280228" y="5396474"/>
                  <a:pt x="3401576" y="5396474"/>
                </a:cubicBezTo>
                <a:cubicBezTo>
                  <a:pt x="1522938" y="5396474"/>
                  <a:pt x="0" y="3874511"/>
                  <a:pt x="0" y="1997094"/>
                </a:cubicBezTo>
                <a:close/>
              </a:path>
            </a:pathLst>
          </a:custGeom>
          <a:solidFill>
            <a:schemeClr val="lt1">
              <a:alpha val="98823"/>
            </a:schemeClr>
          </a:solidFill>
          <a:ln>
            <a:noFill/>
          </a:ln>
        </p:spPr>
        <p:txBody>
          <a:bodyPr spcFirstLastPara="1" wrap="square" lIns="137150" tIns="68575" rIns="137150" bIns="68575"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36" name="Google Shape;36;p4"/>
          <p:cNvSpPr txBox="1">
            <a:spLocks noGrp="1"/>
          </p:cNvSpPr>
          <p:nvPr>
            <p:ph type="ctrTitle"/>
          </p:nvPr>
        </p:nvSpPr>
        <p:spPr>
          <a:xfrm>
            <a:off x="4349686" y="1215341"/>
            <a:ext cx="9588632" cy="5746832"/>
          </a:xfrm>
          <a:prstGeom prst="rect">
            <a:avLst/>
          </a:prstGeom>
          <a:noFill/>
          <a:ln>
            <a:noFill/>
          </a:ln>
        </p:spPr>
        <p:txBody>
          <a:bodyPr spcFirstLastPara="1" wrap="square" lIns="91425" tIns="0" rIns="91425" bIns="0" anchor="ctr" anchorCtr="0">
            <a:noAutofit/>
          </a:bodyPr>
          <a:lstStyle>
            <a:lvl1pPr lvl="0" algn="ctr">
              <a:lnSpc>
                <a:spcPct val="100000"/>
              </a:lnSpc>
              <a:spcBef>
                <a:spcPts val="0"/>
              </a:spcBef>
              <a:spcAft>
                <a:spcPts val="0"/>
              </a:spcAft>
              <a:buClr>
                <a:srgbClr val="3F3F3F"/>
              </a:buClr>
              <a:buSzPts val="5400"/>
              <a:buFont typeface="Calibri"/>
              <a:buNone/>
              <a:defRPr sz="54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Tree>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Introduction 2">
  <p:cSld name="Introduction 2">
    <p:spTree>
      <p:nvGrpSpPr>
        <p:cNvPr id="1" name="Shape 37"/>
        <p:cNvGrpSpPr/>
        <p:nvPr/>
      </p:nvGrpSpPr>
      <p:grpSpPr>
        <a:xfrm>
          <a:off x="0" y="0"/>
          <a:ext cx="0" cy="0"/>
          <a:chOff x="0" y="0"/>
          <a:chExt cx="0" cy="0"/>
        </a:xfrm>
      </p:grpSpPr>
      <p:sp>
        <p:nvSpPr>
          <p:cNvPr id="38" name="Google Shape;38;p5"/>
          <p:cNvSpPr/>
          <p:nvPr/>
        </p:nvSpPr>
        <p:spPr>
          <a:xfrm>
            <a:off x="-36096" y="5086350"/>
            <a:ext cx="18324095" cy="5200650"/>
          </a:xfrm>
          <a:prstGeom prst="rect">
            <a:avLst/>
          </a:prstGeom>
          <a:solidFill>
            <a:schemeClr val="accent4"/>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675">
              <a:solidFill>
                <a:schemeClr val="lt1"/>
              </a:solidFill>
              <a:latin typeface="Calibri"/>
              <a:ea typeface="Calibri"/>
              <a:cs typeface="Calibri"/>
              <a:sym typeface="Calibri"/>
            </a:endParaRPr>
          </a:p>
        </p:txBody>
      </p:sp>
      <p:sp>
        <p:nvSpPr>
          <p:cNvPr id="39" name="Google Shape;39;p5"/>
          <p:cNvSpPr/>
          <p:nvPr/>
        </p:nvSpPr>
        <p:spPr>
          <a:xfrm>
            <a:off x="665020" y="498764"/>
            <a:ext cx="16957964" cy="9040091"/>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400">
              <a:solidFill>
                <a:schemeClr val="lt1"/>
              </a:solidFill>
              <a:latin typeface="Calibri"/>
              <a:ea typeface="Calibri"/>
              <a:cs typeface="Calibri"/>
              <a:sym typeface="Calibri"/>
            </a:endParaRPr>
          </a:p>
        </p:txBody>
      </p:sp>
      <p:grpSp>
        <p:nvGrpSpPr>
          <p:cNvPr id="40" name="Google Shape;40;p5"/>
          <p:cNvGrpSpPr/>
          <p:nvPr/>
        </p:nvGrpSpPr>
        <p:grpSpPr>
          <a:xfrm flipH="1">
            <a:off x="14030325" y="0"/>
            <a:ext cx="4257675" cy="4286937"/>
            <a:chOff x="0" y="0"/>
            <a:chExt cx="2838450" cy="2857958"/>
          </a:xfrm>
        </p:grpSpPr>
        <p:sp>
          <p:nvSpPr>
            <p:cNvPr id="41" name="Google Shape;41;p5"/>
            <p:cNvSpPr/>
            <p:nvPr/>
          </p:nvSpPr>
          <p:spPr>
            <a:xfrm>
              <a:off x="0" y="0"/>
              <a:ext cx="2838450" cy="2857958"/>
            </a:xfrm>
            <a:custGeom>
              <a:avLst/>
              <a:gdLst/>
              <a:ahLst/>
              <a:cxnLst/>
              <a:rect l="l" t="t" r="r" b="b"/>
              <a:pathLst>
                <a:path w="2838450" h="2857958" extrusionOk="0">
                  <a:moveTo>
                    <a:pt x="1971005" y="0"/>
                  </a:moveTo>
                  <a:lnTo>
                    <a:pt x="2838450" y="0"/>
                  </a:lnTo>
                  <a:lnTo>
                    <a:pt x="2838450" y="7240"/>
                  </a:lnTo>
                  <a:cubicBezTo>
                    <a:pt x="2838450" y="1484015"/>
                    <a:pt x="1716931" y="2697914"/>
                    <a:pt x="278890" y="2843883"/>
                  </a:cubicBezTo>
                  <a:lnTo>
                    <a:pt x="0" y="2857958"/>
                  </a:lnTo>
                  <a:lnTo>
                    <a:pt x="0" y="1990580"/>
                  </a:lnTo>
                  <a:lnTo>
                    <a:pt x="190293" y="1980883"/>
                  </a:lnTo>
                  <a:cubicBezTo>
                    <a:pt x="1124600" y="1885128"/>
                    <a:pt x="1866185" y="1135788"/>
                    <a:pt x="1960910" y="20039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42" name="Google Shape;42;p5"/>
            <p:cNvSpPr/>
            <p:nvPr/>
          </p:nvSpPr>
          <p:spPr>
            <a:xfrm>
              <a:off x="1" y="1"/>
              <a:ext cx="1003449" cy="1013015"/>
            </a:xfrm>
            <a:custGeom>
              <a:avLst/>
              <a:gdLst/>
              <a:ahLst/>
              <a:cxnLst/>
              <a:rect l="l" t="t" r="r" b="b"/>
              <a:pathLst>
                <a:path w="1003449" h="1013015" extrusionOk="0">
                  <a:moveTo>
                    <a:pt x="0" y="0"/>
                  </a:moveTo>
                  <a:lnTo>
                    <a:pt x="1003449" y="0"/>
                  </a:lnTo>
                  <a:lnTo>
                    <a:pt x="998306" y="100639"/>
                  </a:lnTo>
                  <a:cubicBezTo>
                    <a:pt x="949402" y="576784"/>
                    <a:pt x="566756" y="959471"/>
                    <a:pt x="90663" y="1008380"/>
                  </a:cubicBezTo>
                  <a:lnTo>
                    <a:pt x="0" y="1013015"/>
                  </a:lnTo>
                  <a:close/>
                </a:path>
              </a:pathLst>
            </a:custGeom>
            <a:solidFill>
              <a:schemeClr val="l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43" name="Google Shape;43;p5"/>
            <p:cNvSpPr/>
            <p:nvPr/>
          </p:nvSpPr>
          <p:spPr>
            <a:xfrm>
              <a:off x="1458332" y="590133"/>
              <a:ext cx="775021" cy="775021"/>
            </a:xfrm>
            <a:custGeom>
              <a:avLst/>
              <a:gdLst/>
              <a:ahLst/>
              <a:cxnLst/>
              <a:rect l="l" t="t" r="r" b="b"/>
              <a:pathLst>
                <a:path w="775021" h="775021" extrusionOk="0">
                  <a:moveTo>
                    <a:pt x="387511" y="775021"/>
                  </a:moveTo>
                  <a:cubicBezTo>
                    <a:pt x="601527" y="775021"/>
                    <a:pt x="775021" y="601527"/>
                    <a:pt x="775021" y="387511"/>
                  </a:cubicBezTo>
                  <a:cubicBezTo>
                    <a:pt x="775021" y="173494"/>
                    <a:pt x="601527" y="0"/>
                    <a:pt x="387511" y="0"/>
                  </a:cubicBezTo>
                  <a:cubicBezTo>
                    <a:pt x="173494" y="0"/>
                    <a:pt x="0" y="173494"/>
                    <a:pt x="0" y="387511"/>
                  </a:cubicBezTo>
                  <a:cubicBezTo>
                    <a:pt x="0" y="601527"/>
                    <a:pt x="173494" y="775021"/>
                    <a:pt x="387511" y="775021"/>
                  </a:cubicBezTo>
                  <a:close/>
                </a:path>
              </a:pathLst>
            </a:custGeom>
            <a:solidFill>
              <a:schemeClr val="accent6"/>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grpSp>
      <p:sp>
        <p:nvSpPr>
          <p:cNvPr id="44" name="Google Shape;44;p5"/>
          <p:cNvSpPr txBox="1">
            <a:spLocks noGrp="1"/>
          </p:cNvSpPr>
          <p:nvPr>
            <p:ph type="title"/>
          </p:nvPr>
        </p:nvSpPr>
        <p:spPr>
          <a:xfrm>
            <a:off x="8553662" y="1592435"/>
            <a:ext cx="8585379" cy="7108656"/>
          </a:xfrm>
          <a:prstGeom prst="rect">
            <a:avLst/>
          </a:prstGeom>
          <a:noFill/>
          <a:ln>
            <a:noFill/>
          </a:ln>
        </p:spPr>
        <p:txBody>
          <a:bodyPr spcFirstLastPara="1" wrap="square" lIns="91425" tIns="0" rIns="91425" bIns="0" anchor="ctr" anchorCtr="0">
            <a:noAutofit/>
          </a:bodyPr>
          <a:lstStyle>
            <a:lvl1pPr lvl="0" algn="l">
              <a:lnSpc>
                <a:spcPct val="100000"/>
              </a:lnSpc>
              <a:spcBef>
                <a:spcPts val="0"/>
              </a:spcBef>
              <a:spcAft>
                <a:spcPts val="0"/>
              </a:spcAft>
              <a:buClr>
                <a:srgbClr val="3F3F3F"/>
              </a:buClr>
              <a:buSzPts val="5400"/>
              <a:buFont typeface="Calibri"/>
              <a:buNone/>
              <a:defRPr sz="5400" b="1"/>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5" name="Google Shape;45;p5"/>
          <p:cNvSpPr>
            <a:spLocks noGrp="1"/>
          </p:cNvSpPr>
          <p:nvPr>
            <p:ph type="pic" idx="2"/>
          </p:nvPr>
        </p:nvSpPr>
        <p:spPr>
          <a:xfrm>
            <a:off x="665018" y="1"/>
            <a:ext cx="6517043" cy="9539288"/>
          </a:xfrm>
          <a:prstGeom prst="rect">
            <a:avLst/>
          </a:prstGeom>
          <a:noFill/>
          <a:ln>
            <a:noFill/>
          </a:ln>
        </p:spPr>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Quote">
  <p:cSld name="Quote">
    <p:spTree>
      <p:nvGrpSpPr>
        <p:cNvPr id="1" name="Shape 46"/>
        <p:cNvGrpSpPr/>
        <p:nvPr/>
      </p:nvGrpSpPr>
      <p:grpSpPr>
        <a:xfrm>
          <a:off x="0" y="0"/>
          <a:ext cx="0" cy="0"/>
          <a:chOff x="0" y="0"/>
          <a:chExt cx="0" cy="0"/>
        </a:xfrm>
      </p:grpSpPr>
      <p:sp>
        <p:nvSpPr>
          <p:cNvPr id="47" name="Google Shape;47;p6"/>
          <p:cNvSpPr/>
          <p:nvPr/>
        </p:nvSpPr>
        <p:spPr>
          <a:xfrm>
            <a:off x="-10675" y="0"/>
            <a:ext cx="3826478" cy="10287000"/>
          </a:xfrm>
          <a:custGeom>
            <a:avLst/>
            <a:gdLst/>
            <a:ahLst/>
            <a:cxnLst/>
            <a:rect l="l" t="t" r="r" b="b"/>
            <a:pathLst>
              <a:path w="2550985" h="6858000" extrusionOk="0">
                <a:moveTo>
                  <a:pt x="2550985" y="0"/>
                </a:moveTo>
                <a:lnTo>
                  <a:pt x="0" y="0"/>
                </a:lnTo>
                <a:lnTo>
                  <a:pt x="0" y="6858000"/>
                </a:lnTo>
                <a:lnTo>
                  <a:pt x="2550985" y="6858000"/>
                </a:lnTo>
                <a:lnTo>
                  <a:pt x="2550985" y="0"/>
                </a:ln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48" name="Google Shape;48;p6"/>
          <p:cNvSpPr/>
          <p:nvPr/>
        </p:nvSpPr>
        <p:spPr>
          <a:xfrm>
            <a:off x="-14122" y="0"/>
            <a:ext cx="3822887" cy="3833442"/>
          </a:xfrm>
          <a:custGeom>
            <a:avLst/>
            <a:gdLst/>
            <a:ahLst/>
            <a:cxnLst/>
            <a:rect l="l" t="t" r="r" b="b"/>
            <a:pathLst>
              <a:path w="2548591" h="2555628" extrusionOk="0">
                <a:moveTo>
                  <a:pt x="138643" y="1"/>
                </a:moveTo>
                <a:lnTo>
                  <a:pt x="163874" y="1"/>
                </a:lnTo>
                <a:cubicBezTo>
                  <a:pt x="163874" y="1318576"/>
                  <a:pt x="1233644" y="2391168"/>
                  <a:pt x="2548463" y="2391168"/>
                </a:cubicBezTo>
                <a:lnTo>
                  <a:pt x="2548463" y="2416472"/>
                </a:lnTo>
                <a:lnTo>
                  <a:pt x="2548590" y="2416600"/>
                </a:lnTo>
                <a:cubicBezTo>
                  <a:pt x="1219755" y="2416600"/>
                  <a:pt x="138643" y="1332503"/>
                  <a:pt x="138643" y="1"/>
                </a:cubicBezTo>
                <a:close/>
                <a:moveTo>
                  <a:pt x="0" y="1"/>
                </a:moveTo>
                <a:lnTo>
                  <a:pt x="25231" y="1"/>
                </a:lnTo>
                <a:cubicBezTo>
                  <a:pt x="25231" y="1395244"/>
                  <a:pt x="1157188" y="2530324"/>
                  <a:pt x="2548591" y="2530324"/>
                </a:cubicBezTo>
                <a:lnTo>
                  <a:pt x="2548591" y="2555628"/>
                </a:lnTo>
                <a:cubicBezTo>
                  <a:pt x="1143299" y="2555628"/>
                  <a:pt x="0" y="1409172"/>
                  <a:pt x="0" y="1"/>
                </a:cubicBezTo>
                <a:close/>
                <a:moveTo>
                  <a:pt x="277411" y="1"/>
                </a:moveTo>
                <a:lnTo>
                  <a:pt x="302642" y="1"/>
                </a:lnTo>
                <a:cubicBezTo>
                  <a:pt x="302642" y="1241907"/>
                  <a:pt x="1310229" y="2252147"/>
                  <a:pt x="2548582" y="2252147"/>
                </a:cubicBezTo>
                <a:lnTo>
                  <a:pt x="2548582" y="2277444"/>
                </a:lnTo>
                <a:cubicBezTo>
                  <a:pt x="1296205" y="2277444"/>
                  <a:pt x="277411" y="1255835"/>
                  <a:pt x="277411" y="1"/>
                </a:cubicBezTo>
                <a:close/>
                <a:moveTo>
                  <a:pt x="416054" y="1"/>
                </a:moveTo>
                <a:lnTo>
                  <a:pt x="441285" y="1"/>
                </a:lnTo>
                <a:cubicBezTo>
                  <a:pt x="441285" y="1165111"/>
                  <a:pt x="1386559" y="2113119"/>
                  <a:pt x="2548589" y="2113119"/>
                </a:cubicBezTo>
                <a:lnTo>
                  <a:pt x="2548589" y="2138423"/>
                </a:lnTo>
                <a:cubicBezTo>
                  <a:pt x="1372670" y="2138423"/>
                  <a:pt x="416054" y="1179166"/>
                  <a:pt x="416054" y="1"/>
                </a:cubicBezTo>
                <a:close/>
                <a:moveTo>
                  <a:pt x="554698" y="1"/>
                </a:moveTo>
                <a:lnTo>
                  <a:pt x="579930" y="1"/>
                </a:lnTo>
                <a:cubicBezTo>
                  <a:pt x="579930" y="1088442"/>
                  <a:pt x="1463017" y="1973963"/>
                  <a:pt x="2548462" y="1973963"/>
                </a:cubicBezTo>
                <a:lnTo>
                  <a:pt x="2548462" y="1999267"/>
                </a:lnTo>
                <a:lnTo>
                  <a:pt x="2548589" y="1999394"/>
                </a:lnTo>
                <a:cubicBezTo>
                  <a:pt x="1449127" y="1999394"/>
                  <a:pt x="554698" y="1102497"/>
                  <a:pt x="554698" y="1"/>
                </a:cubicBezTo>
                <a:close/>
                <a:moveTo>
                  <a:pt x="693468" y="0"/>
                </a:moveTo>
                <a:lnTo>
                  <a:pt x="718701" y="0"/>
                </a:lnTo>
                <a:cubicBezTo>
                  <a:pt x="718701" y="1011773"/>
                  <a:pt x="1539602" y="1834942"/>
                  <a:pt x="2548583" y="1834942"/>
                </a:cubicBezTo>
                <a:lnTo>
                  <a:pt x="2548583" y="1860239"/>
                </a:lnTo>
                <a:cubicBezTo>
                  <a:pt x="1525706" y="1860239"/>
                  <a:pt x="693468" y="1025701"/>
                  <a:pt x="693468" y="0"/>
                </a:cubicBezTo>
                <a:close/>
                <a:moveTo>
                  <a:pt x="832112" y="0"/>
                </a:moveTo>
                <a:lnTo>
                  <a:pt x="857340" y="0"/>
                </a:lnTo>
                <a:cubicBezTo>
                  <a:pt x="857340" y="935105"/>
                  <a:pt x="1616059" y="1695913"/>
                  <a:pt x="2548582" y="1695913"/>
                </a:cubicBezTo>
                <a:lnTo>
                  <a:pt x="2548582" y="1721210"/>
                </a:lnTo>
                <a:cubicBezTo>
                  <a:pt x="1602170" y="1721210"/>
                  <a:pt x="832112" y="949032"/>
                  <a:pt x="832112" y="0"/>
                </a:cubicBezTo>
                <a:close/>
                <a:moveTo>
                  <a:pt x="970758" y="0"/>
                </a:moveTo>
                <a:lnTo>
                  <a:pt x="995986" y="0"/>
                </a:lnTo>
                <a:cubicBezTo>
                  <a:pt x="995986" y="858436"/>
                  <a:pt x="1692391" y="1556758"/>
                  <a:pt x="2548463" y="1556758"/>
                </a:cubicBezTo>
                <a:lnTo>
                  <a:pt x="2548463" y="1582062"/>
                </a:lnTo>
                <a:lnTo>
                  <a:pt x="2548590" y="1582189"/>
                </a:lnTo>
                <a:cubicBezTo>
                  <a:pt x="1678628" y="1582189"/>
                  <a:pt x="970758" y="872491"/>
                  <a:pt x="970758" y="0"/>
                </a:cubicBezTo>
                <a:close/>
                <a:moveTo>
                  <a:pt x="1109529" y="0"/>
                </a:moveTo>
                <a:lnTo>
                  <a:pt x="1134764" y="0"/>
                </a:lnTo>
                <a:cubicBezTo>
                  <a:pt x="1134764" y="781767"/>
                  <a:pt x="1768975" y="1417736"/>
                  <a:pt x="2548589" y="1417736"/>
                </a:cubicBezTo>
                <a:lnTo>
                  <a:pt x="2548589" y="1443033"/>
                </a:lnTo>
                <a:cubicBezTo>
                  <a:pt x="1755086" y="1443033"/>
                  <a:pt x="1109529" y="795695"/>
                  <a:pt x="1109529" y="0"/>
                </a:cubicBezTo>
                <a:close/>
                <a:moveTo>
                  <a:pt x="1248168" y="0"/>
                </a:moveTo>
                <a:lnTo>
                  <a:pt x="1273396" y="0"/>
                </a:lnTo>
                <a:cubicBezTo>
                  <a:pt x="1273396" y="705097"/>
                  <a:pt x="1845433" y="1278708"/>
                  <a:pt x="2548583" y="1278708"/>
                </a:cubicBezTo>
                <a:lnTo>
                  <a:pt x="2548583" y="1304005"/>
                </a:lnTo>
                <a:cubicBezTo>
                  <a:pt x="1831537" y="1304005"/>
                  <a:pt x="1248168" y="719026"/>
                  <a:pt x="1248168" y="0"/>
                </a:cubicBezTo>
                <a:close/>
                <a:moveTo>
                  <a:pt x="1386813" y="0"/>
                </a:moveTo>
                <a:lnTo>
                  <a:pt x="1412041" y="0"/>
                </a:lnTo>
                <a:cubicBezTo>
                  <a:pt x="1412041" y="628428"/>
                  <a:pt x="1921890" y="1139552"/>
                  <a:pt x="2548589" y="1139552"/>
                </a:cubicBezTo>
                <a:lnTo>
                  <a:pt x="2548589" y="1164857"/>
                </a:lnTo>
                <a:lnTo>
                  <a:pt x="2548589" y="1164984"/>
                </a:lnTo>
                <a:cubicBezTo>
                  <a:pt x="1908001" y="1164984"/>
                  <a:pt x="1386813" y="642356"/>
                  <a:pt x="1386813" y="0"/>
                </a:cubicBezTo>
                <a:close/>
                <a:moveTo>
                  <a:pt x="1525579" y="0"/>
                </a:moveTo>
                <a:lnTo>
                  <a:pt x="1550814" y="0"/>
                </a:lnTo>
                <a:cubicBezTo>
                  <a:pt x="1550814" y="551759"/>
                  <a:pt x="1998468" y="1000531"/>
                  <a:pt x="2548583" y="1000531"/>
                </a:cubicBezTo>
                <a:lnTo>
                  <a:pt x="2548583" y="1025828"/>
                </a:lnTo>
                <a:cubicBezTo>
                  <a:pt x="1984452" y="1025828"/>
                  <a:pt x="1525579" y="565560"/>
                  <a:pt x="1525579" y="0"/>
                </a:cubicBezTo>
                <a:close/>
                <a:moveTo>
                  <a:pt x="1664231" y="0"/>
                </a:moveTo>
                <a:lnTo>
                  <a:pt x="1689459" y="0"/>
                </a:lnTo>
                <a:cubicBezTo>
                  <a:pt x="1689459" y="474963"/>
                  <a:pt x="2074805" y="861503"/>
                  <a:pt x="2548589" y="861503"/>
                </a:cubicBezTo>
                <a:lnTo>
                  <a:pt x="2548589" y="886800"/>
                </a:lnTo>
                <a:cubicBezTo>
                  <a:pt x="2060916" y="886800"/>
                  <a:pt x="1664231" y="489019"/>
                  <a:pt x="1664231" y="0"/>
                </a:cubicBezTo>
                <a:close/>
                <a:moveTo>
                  <a:pt x="1802870" y="0"/>
                </a:moveTo>
                <a:lnTo>
                  <a:pt x="1828097" y="0"/>
                </a:lnTo>
                <a:cubicBezTo>
                  <a:pt x="1828097" y="398295"/>
                  <a:pt x="2151263" y="722347"/>
                  <a:pt x="2548583" y="722347"/>
                </a:cubicBezTo>
                <a:lnTo>
                  <a:pt x="2548583" y="747651"/>
                </a:lnTo>
                <a:lnTo>
                  <a:pt x="2548583" y="747778"/>
                </a:lnTo>
                <a:cubicBezTo>
                  <a:pt x="2137367" y="747778"/>
                  <a:pt x="1802870" y="412350"/>
                  <a:pt x="1802870" y="0"/>
                </a:cubicBezTo>
                <a:close/>
                <a:moveTo>
                  <a:pt x="1941642" y="0"/>
                </a:moveTo>
                <a:lnTo>
                  <a:pt x="1966877" y="0"/>
                </a:lnTo>
                <a:cubicBezTo>
                  <a:pt x="1966877" y="321626"/>
                  <a:pt x="2227847" y="583321"/>
                  <a:pt x="2548589" y="583321"/>
                </a:cubicBezTo>
                <a:lnTo>
                  <a:pt x="2548589" y="608622"/>
                </a:lnTo>
                <a:cubicBezTo>
                  <a:pt x="2213831" y="608622"/>
                  <a:pt x="1941642" y="335553"/>
                  <a:pt x="1941642" y="0"/>
                </a:cubicBezTo>
                <a:close/>
                <a:moveTo>
                  <a:pt x="2080281" y="0"/>
                </a:moveTo>
                <a:lnTo>
                  <a:pt x="2105508" y="0"/>
                </a:lnTo>
                <a:cubicBezTo>
                  <a:pt x="2105508" y="244957"/>
                  <a:pt x="2304298" y="444296"/>
                  <a:pt x="2548582" y="444296"/>
                </a:cubicBezTo>
                <a:lnTo>
                  <a:pt x="2548582" y="469597"/>
                </a:lnTo>
                <a:cubicBezTo>
                  <a:pt x="2290409" y="469597"/>
                  <a:pt x="2080281" y="258885"/>
                  <a:pt x="2080281" y="0"/>
                </a:cubicBezTo>
                <a:close/>
                <a:moveTo>
                  <a:pt x="2218926" y="0"/>
                </a:moveTo>
                <a:lnTo>
                  <a:pt x="2244153" y="0"/>
                </a:lnTo>
                <a:cubicBezTo>
                  <a:pt x="2244153" y="168288"/>
                  <a:pt x="2380629" y="305270"/>
                  <a:pt x="2548582" y="305270"/>
                </a:cubicBezTo>
                <a:lnTo>
                  <a:pt x="2548582" y="330570"/>
                </a:lnTo>
                <a:cubicBezTo>
                  <a:pt x="2366866" y="330570"/>
                  <a:pt x="2218926" y="182344"/>
                  <a:pt x="2218926" y="0"/>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49" name="Google Shape;49;p6"/>
          <p:cNvSpPr/>
          <p:nvPr/>
        </p:nvSpPr>
        <p:spPr>
          <a:xfrm rot="-5400000" flipH="1">
            <a:off x="-14084" y="6462700"/>
            <a:ext cx="3826476" cy="3840662"/>
          </a:xfrm>
          <a:custGeom>
            <a:avLst/>
            <a:gdLst/>
            <a:ahLst/>
            <a:cxnLst/>
            <a:rect l="l" t="t" r="r" b="b"/>
            <a:pathLst>
              <a:path w="1079" h="1083" extrusionOk="0">
                <a:moveTo>
                  <a:pt x="0" y="1083"/>
                </a:moveTo>
                <a:lnTo>
                  <a:pt x="1079" y="1083"/>
                </a:lnTo>
                <a:lnTo>
                  <a:pt x="1079" y="0"/>
                </a:lnTo>
                <a:lnTo>
                  <a:pt x="0" y="1083"/>
                </a:lnTo>
                <a:close/>
              </a:path>
            </a:pathLst>
          </a:custGeom>
          <a:solidFill>
            <a:schemeClr val="accent2">
              <a:alpha val="50196"/>
            </a:schemeClr>
          </a:solidFill>
          <a:ln>
            <a:noFill/>
          </a:ln>
        </p:spPr>
        <p:txBody>
          <a:bodyPr spcFirstLastPara="1" wrap="square" lIns="137150" tIns="68575" rIns="137150" bIns="68575" anchor="t"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50" name="Google Shape;50;p6"/>
          <p:cNvSpPr/>
          <p:nvPr/>
        </p:nvSpPr>
        <p:spPr>
          <a:xfrm flipH="1">
            <a:off x="-15926" y="6462700"/>
            <a:ext cx="3826476" cy="3840662"/>
          </a:xfrm>
          <a:custGeom>
            <a:avLst/>
            <a:gdLst/>
            <a:ahLst/>
            <a:cxnLst/>
            <a:rect l="l" t="t" r="r" b="b"/>
            <a:pathLst>
              <a:path w="1079" h="1083" extrusionOk="0">
                <a:moveTo>
                  <a:pt x="0" y="1083"/>
                </a:moveTo>
                <a:lnTo>
                  <a:pt x="1079" y="1083"/>
                </a:lnTo>
                <a:lnTo>
                  <a:pt x="1079" y="0"/>
                </a:lnTo>
                <a:lnTo>
                  <a:pt x="0" y="1083"/>
                </a:lnTo>
                <a:close/>
              </a:path>
            </a:pathLst>
          </a:custGeom>
          <a:solidFill>
            <a:schemeClr val="accent1"/>
          </a:solidFill>
          <a:ln>
            <a:noFill/>
          </a:ln>
        </p:spPr>
        <p:txBody>
          <a:bodyPr spcFirstLastPara="1" wrap="square" lIns="137150" tIns="68575" rIns="137150" bIns="68575" anchor="t"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51" name="Google Shape;51;p6"/>
          <p:cNvSpPr/>
          <p:nvPr/>
        </p:nvSpPr>
        <p:spPr>
          <a:xfrm>
            <a:off x="3815802" y="0"/>
            <a:ext cx="3840510" cy="3840510"/>
          </a:xfrm>
          <a:custGeom>
            <a:avLst/>
            <a:gdLst/>
            <a:ahLst/>
            <a:cxnLst/>
            <a:rect l="l" t="t" r="r" b="b"/>
            <a:pathLst>
              <a:path w="2560340" h="2560340" extrusionOk="0">
                <a:moveTo>
                  <a:pt x="0" y="2560340"/>
                </a:moveTo>
                <a:cubicBezTo>
                  <a:pt x="1414079" y="2560340"/>
                  <a:pt x="2560340" y="1414079"/>
                  <a:pt x="2560340" y="0"/>
                </a:cubicBezTo>
                <a:lnTo>
                  <a:pt x="0" y="0"/>
                </a:lnTo>
                <a:lnTo>
                  <a:pt x="0" y="2560340"/>
                </a:lnTo>
                <a:close/>
              </a:path>
            </a:pathLst>
          </a:custGeom>
          <a:solidFill>
            <a:srgbClr val="D6B7A9">
              <a:alpha val="50196"/>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700">
              <a:solidFill>
                <a:schemeClr val="dk1"/>
              </a:solidFill>
              <a:latin typeface="Calibri"/>
              <a:ea typeface="Calibri"/>
              <a:cs typeface="Calibri"/>
              <a:sym typeface="Calibri"/>
            </a:endParaRPr>
          </a:p>
        </p:txBody>
      </p:sp>
      <p:sp>
        <p:nvSpPr>
          <p:cNvPr id="52" name="Google Shape;52;p6"/>
          <p:cNvSpPr txBox="1">
            <a:spLocks noGrp="1"/>
          </p:cNvSpPr>
          <p:nvPr>
            <p:ph type="title"/>
          </p:nvPr>
        </p:nvSpPr>
        <p:spPr>
          <a:xfrm>
            <a:off x="5190848" y="1585911"/>
            <a:ext cx="11948192" cy="1491246"/>
          </a:xfrm>
          <a:prstGeom prst="rect">
            <a:avLst/>
          </a:prstGeom>
          <a:noFill/>
          <a:ln>
            <a:noFill/>
          </a:ln>
        </p:spPr>
        <p:txBody>
          <a:bodyPr spcFirstLastPara="1" wrap="square" lIns="91425" tIns="0" rIns="91425" bIns="0" anchor="b" anchorCtr="0">
            <a:noAutofit/>
          </a:bodyPr>
          <a:lstStyle>
            <a:lvl1pPr lvl="0" algn="l">
              <a:lnSpc>
                <a:spcPct val="100000"/>
              </a:lnSpc>
              <a:spcBef>
                <a:spcPts val="0"/>
              </a:spcBef>
              <a:spcAft>
                <a:spcPts val="0"/>
              </a:spcAft>
              <a:buClr>
                <a:srgbClr val="3F3F3F"/>
              </a:buClr>
              <a:buSzPts val="5400"/>
              <a:buFont typeface="Calibri"/>
              <a:buNone/>
              <a:defRPr sz="5400" b="1">
                <a:latin typeface="Calibri"/>
                <a:ea typeface="Calibri"/>
                <a:cs typeface="Calibri"/>
                <a:sym typeface="Calibri"/>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3" name="Google Shape;53;p6"/>
          <p:cNvSpPr txBox="1">
            <a:spLocks noGrp="1"/>
          </p:cNvSpPr>
          <p:nvPr>
            <p:ph type="body" idx="1"/>
          </p:nvPr>
        </p:nvSpPr>
        <p:spPr>
          <a:xfrm>
            <a:off x="5190848" y="3454544"/>
            <a:ext cx="11948190" cy="5246547"/>
          </a:xfrm>
          <a:prstGeom prst="rect">
            <a:avLst/>
          </a:prstGeom>
          <a:noFill/>
          <a:ln>
            <a:noFill/>
          </a:ln>
        </p:spPr>
        <p:txBody>
          <a:bodyPr spcFirstLastPara="1" wrap="square" lIns="91425" tIns="0" rIns="91425" bIns="0" anchor="t" anchorCtr="0">
            <a:normAutofit/>
          </a:bodyPr>
          <a:lstStyle>
            <a:lvl1pPr marL="457200" lvl="0" indent="-400050" algn="l">
              <a:lnSpc>
                <a:spcPct val="90000"/>
              </a:lnSpc>
              <a:spcBef>
                <a:spcPts val="1500"/>
              </a:spcBef>
              <a:spcAft>
                <a:spcPts val="0"/>
              </a:spcAft>
              <a:buSzPts val="2700"/>
              <a:buChar char=" "/>
              <a:defRPr sz="2700"/>
            </a:lvl1pPr>
            <a:lvl2pPr marL="914400" lvl="1" indent="-400050" algn="l">
              <a:lnSpc>
                <a:spcPct val="90000"/>
              </a:lnSpc>
              <a:spcBef>
                <a:spcPts val="1500"/>
              </a:spcBef>
              <a:spcAft>
                <a:spcPts val="0"/>
              </a:spcAft>
              <a:buSzPts val="2700"/>
              <a:buChar char="◦"/>
              <a:defRPr sz="2700"/>
            </a:lvl2pPr>
            <a:lvl3pPr marL="1371600" lvl="2" indent="-400050" algn="l">
              <a:lnSpc>
                <a:spcPct val="90000"/>
              </a:lnSpc>
              <a:spcBef>
                <a:spcPts val="1500"/>
              </a:spcBef>
              <a:spcAft>
                <a:spcPts val="0"/>
              </a:spcAft>
              <a:buSzPts val="2700"/>
              <a:buChar char="◦"/>
              <a:defRPr sz="2700"/>
            </a:lvl3pPr>
            <a:lvl4pPr marL="1828800" lvl="3" indent="-400050" algn="l">
              <a:lnSpc>
                <a:spcPct val="90000"/>
              </a:lnSpc>
              <a:spcBef>
                <a:spcPts val="1500"/>
              </a:spcBef>
              <a:spcAft>
                <a:spcPts val="0"/>
              </a:spcAft>
              <a:buSzPts val="2700"/>
              <a:buChar char="◦"/>
              <a:defRPr sz="2700"/>
            </a:lvl4pPr>
            <a:lvl5pPr marL="2286000" lvl="4" indent="-400050" algn="l">
              <a:lnSpc>
                <a:spcPct val="90000"/>
              </a:lnSpc>
              <a:spcBef>
                <a:spcPts val="1500"/>
              </a:spcBef>
              <a:spcAft>
                <a:spcPts val="0"/>
              </a:spcAft>
              <a:buSzPts val="2700"/>
              <a:buChar char="◦"/>
              <a:defRPr sz="2700"/>
            </a:lvl5pPr>
            <a:lvl6pPr marL="2743200" lvl="5" indent="-342900" algn="l">
              <a:lnSpc>
                <a:spcPct val="90000"/>
              </a:lnSpc>
              <a:spcBef>
                <a:spcPts val="600"/>
              </a:spcBef>
              <a:spcAft>
                <a:spcPts val="0"/>
              </a:spcAft>
              <a:buSzPts val="1800"/>
              <a:buChar char="◦"/>
              <a:defRPr/>
            </a:lvl6pPr>
            <a:lvl7pPr marL="3200400" lvl="6" indent="-342900" algn="l">
              <a:lnSpc>
                <a:spcPct val="90000"/>
              </a:lnSpc>
              <a:spcBef>
                <a:spcPts val="600"/>
              </a:spcBef>
              <a:spcAft>
                <a:spcPts val="0"/>
              </a:spcAft>
              <a:buSzPts val="1800"/>
              <a:buChar char="◦"/>
              <a:defRPr/>
            </a:lvl7pPr>
            <a:lvl8pPr marL="3657600" lvl="7" indent="-342900" algn="l">
              <a:lnSpc>
                <a:spcPct val="90000"/>
              </a:lnSpc>
              <a:spcBef>
                <a:spcPts val="600"/>
              </a:spcBef>
              <a:spcAft>
                <a:spcPts val="0"/>
              </a:spcAft>
              <a:buSzPts val="1800"/>
              <a:buChar char="◦"/>
              <a:defRPr/>
            </a:lvl8pPr>
            <a:lvl9pPr marL="4114800" lvl="8" indent="-342900" algn="l">
              <a:lnSpc>
                <a:spcPct val="90000"/>
              </a:lnSpc>
              <a:spcBef>
                <a:spcPts val="600"/>
              </a:spcBef>
              <a:spcAft>
                <a:spcPts val="600"/>
              </a:spcAft>
              <a:buSzPts val="1800"/>
              <a:buChar char="◦"/>
              <a:defRPr/>
            </a:lvl9pPr>
          </a:lstStyle>
          <a:p>
            <a:endParaRPr/>
          </a:p>
        </p:txBody>
      </p:sp>
      <p:sp>
        <p:nvSpPr>
          <p:cNvPr id="54" name="Google Shape;54;p6"/>
          <p:cNvSpPr txBox="1">
            <a:spLocks noGrp="1"/>
          </p:cNvSpPr>
          <p:nvPr>
            <p:ph type="sldNum" idx="12"/>
          </p:nvPr>
        </p:nvSpPr>
        <p:spPr>
          <a:xfrm>
            <a:off x="15537656" y="685799"/>
            <a:ext cx="1601384" cy="707234"/>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sz="2400">
                <a:solidFill>
                  <a:srgbClr val="FFFFFF"/>
                </a:solidFill>
                <a:latin typeface="Calibri"/>
                <a:ea typeface="Calibri"/>
                <a:cs typeface="Calibri"/>
                <a:sym typeface="Calibri"/>
              </a:defRPr>
            </a:lvl1pPr>
            <a:lvl2pPr marL="0" lvl="1" indent="0" algn="r">
              <a:spcBef>
                <a:spcPts val="0"/>
              </a:spcBef>
              <a:buNone/>
              <a:defRPr sz="2400">
                <a:solidFill>
                  <a:srgbClr val="FFFFFF"/>
                </a:solidFill>
                <a:latin typeface="Calibri"/>
                <a:ea typeface="Calibri"/>
                <a:cs typeface="Calibri"/>
                <a:sym typeface="Calibri"/>
              </a:defRPr>
            </a:lvl2pPr>
            <a:lvl3pPr marL="0" lvl="2" indent="0" algn="r">
              <a:spcBef>
                <a:spcPts val="0"/>
              </a:spcBef>
              <a:buNone/>
              <a:defRPr sz="2400">
                <a:solidFill>
                  <a:srgbClr val="FFFFFF"/>
                </a:solidFill>
                <a:latin typeface="Calibri"/>
                <a:ea typeface="Calibri"/>
                <a:cs typeface="Calibri"/>
                <a:sym typeface="Calibri"/>
              </a:defRPr>
            </a:lvl3pPr>
            <a:lvl4pPr marL="0" lvl="3" indent="0" algn="r">
              <a:spcBef>
                <a:spcPts val="0"/>
              </a:spcBef>
              <a:buNone/>
              <a:defRPr sz="2400">
                <a:solidFill>
                  <a:srgbClr val="FFFFFF"/>
                </a:solidFill>
                <a:latin typeface="Calibri"/>
                <a:ea typeface="Calibri"/>
                <a:cs typeface="Calibri"/>
                <a:sym typeface="Calibri"/>
              </a:defRPr>
            </a:lvl4pPr>
            <a:lvl5pPr marL="0" lvl="4" indent="0" algn="r">
              <a:spcBef>
                <a:spcPts val="0"/>
              </a:spcBef>
              <a:buNone/>
              <a:defRPr sz="2400">
                <a:solidFill>
                  <a:srgbClr val="FFFFFF"/>
                </a:solidFill>
                <a:latin typeface="Calibri"/>
                <a:ea typeface="Calibri"/>
                <a:cs typeface="Calibri"/>
                <a:sym typeface="Calibri"/>
              </a:defRPr>
            </a:lvl5pPr>
            <a:lvl6pPr marL="0" lvl="5" indent="0" algn="r">
              <a:spcBef>
                <a:spcPts val="0"/>
              </a:spcBef>
              <a:buNone/>
              <a:defRPr sz="2400">
                <a:solidFill>
                  <a:srgbClr val="FFFFFF"/>
                </a:solidFill>
                <a:latin typeface="Calibri"/>
                <a:ea typeface="Calibri"/>
                <a:cs typeface="Calibri"/>
                <a:sym typeface="Calibri"/>
              </a:defRPr>
            </a:lvl6pPr>
            <a:lvl7pPr marL="0" lvl="6" indent="0" algn="r">
              <a:spcBef>
                <a:spcPts val="0"/>
              </a:spcBef>
              <a:buNone/>
              <a:defRPr sz="2400">
                <a:solidFill>
                  <a:srgbClr val="FFFFFF"/>
                </a:solidFill>
                <a:latin typeface="Calibri"/>
                <a:ea typeface="Calibri"/>
                <a:cs typeface="Calibri"/>
                <a:sym typeface="Calibri"/>
              </a:defRPr>
            </a:lvl7pPr>
            <a:lvl8pPr marL="0" lvl="7" indent="0" algn="r">
              <a:spcBef>
                <a:spcPts val="0"/>
              </a:spcBef>
              <a:buNone/>
              <a:defRPr sz="2400">
                <a:solidFill>
                  <a:srgbClr val="FFFFFF"/>
                </a:solidFill>
                <a:latin typeface="Calibri"/>
                <a:ea typeface="Calibri"/>
                <a:cs typeface="Calibri"/>
                <a:sym typeface="Calibri"/>
              </a:defRPr>
            </a:lvl8pPr>
            <a:lvl9pPr marL="0" lvl="8" indent="0" algn="r">
              <a:spcBef>
                <a:spcPts val="0"/>
              </a:spcBef>
              <a:buNone/>
              <a:defRPr sz="2400">
                <a:solidFill>
                  <a:srgbClr val="FFFFFF"/>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meline 2">
  <p:cSld name="Timeline 2">
    <p:spTree>
      <p:nvGrpSpPr>
        <p:cNvPr id="1" name="Shape 55"/>
        <p:cNvGrpSpPr/>
        <p:nvPr/>
      </p:nvGrpSpPr>
      <p:grpSpPr>
        <a:xfrm>
          <a:off x="0" y="0"/>
          <a:ext cx="0" cy="0"/>
          <a:chOff x="0" y="0"/>
          <a:chExt cx="0" cy="0"/>
        </a:xfrm>
      </p:grpSpPr>
      <p:sp>
        <p:nvSpPr>
          <p:cNvPr id="56" name="Google Shape;56;p7"/>
          <p:cNvSpPr/>
          <p:nvPr/>
        </p:nvSpPr>
        <p:spPr>
          <a:xfrm>
            <a:off x="-36096" y="0"/>
            <a:ext cx="18324095" cy="5200650"/>
          </a:xfrm>
          <a:prstGeom prst="rect">
            <a:avLst/>
          </a:prstGeom>
          <a:solidFill>
            <a:schemeClr val="accent3"/>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675">
              <a:solidFill>
                <a:schemeClr val="lt1"/>
              </a:solidFill>
              <a:latin typeface="Calibri"/>
              <a:ea typeface="Calibri"/>
              <a:cs typeface="Calibri"/>
              <a:sym typeface="Calibri"/>
            </a:endParaRPr>
          </a:p>
        </p:txBody>
      </p:sp>
      <p:sp>
        <p:nvSpPr>
          <p:cNvPr id="57" name="Google Shape;57;p7"/>
          <p:cNvSpPr/>
          <p:nvPr/>
        </p:nvSpPr>
        <p:spPr>
          <a:xfrm>
            <a:off x="665020" y="630740"/>
            <a:ext cx="16957964" cy="9040091"/>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400">
              <a:solidFill>
                <a:schemeClr val="lt1"/>
              </a:solidFill>
              <a:latin typeface="Calibri"/>
              <a:ea typeface="Calibri"/>
              <a:cs typeface="Calibri"/>
              <a:sym typeface="Calibri"/>
            </a:endParaRPr>
          </a:p>
        </p:txBody>
      </p:sp>
      <p:sp>
        <p:nvSpPr>
          <p:cNvPr id="58" name="Google Shape;58;p7"/>
          <p:cNvSpPr txBox="1">
            <a:spLocks noGrp="1"/>
          </p:cNvSpPr>
          <p:nvPr>
            <p:ph type="title"/>
          </p:nvPr>
        </p:nvSpPr>
        <p:spPr>
          <a:xfrm>
            <a:off x="1371601" y="1585912"/>
            <a:ext cx="15767441" cy="1519178"/>
          </a:xfrm>
          <a:prstGeom prst="rect">
            <a:avLst/>
          </a:prstGeom>
          <a:noFill/>
          <a:ln>
            <a:noFill/>
          </a:ln>
        </p:spPr>
        <p:txBody>
          <a:bodyPr spcFirstLastPara="1" wrap="square" lIns="91425" tIns="0" rIns="91425" bIns="0" anchor="b" anchorCtr="0">
            <a:normAutofit/>
          </a:bodyPr>
          <a:lstStyle>
            <a:lvl1pPr lvl="0" algn="ctr">
              <a:lnSpc>
                <a:spcPct val="100000"/>
              </a:lnSpc>
              <a:spcBef>
                <a:spcPts val="0"/>
              </a:spcBef>
              <a:spcAft>
                <a:spcPts val="0"/>
              </a:spcAft>
              <a:buClr>
                <a:schemeClr val="accent6"/>
              </a:buClr>
              <a:buSzPts val="5400"/>
              <a:buFont typeface="Calibri"/>
              <a:buNone/>
              <a:defRPr sz="5400">
                <a:solidFill>
                  <a:schemeClr val="accent6"/>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9" name="Google Shape;59;p7"/>
          <p:cNvSpPr txBox="1">
            <a:spLocks noGrp="1"/>
          </p:cNvSpPr>
          <p:nvPr>
            <p:ph type="body" idx="1"/>
          </p:nvPr>
        </p:nvSpPr>
        <p:spPr>
          <a:xfrm>
            <a:off x="1371601" y="3474101"/>
            <a:ext cx="15767441" cy="5922836"/>
          </a:xfrm>
          <a:prstGeom prst="rect">
            <a:avLst/>
          </a:prstGeom>
          <a:noFill/>
          <a:ln>
            <a:noFill/>
          </a:ln>
        </p:spPr>
        <p:txBody>
          <a:bodyPr spcFirstLastPara="1" wrap="square" lIns="91425" tIns="91425" rIns="91425" bIns="91425" anchor="t" anchorCtr="0">
            <a:normAutofit/>
          </a:bodyPr>
          <a:lstStyle>
            <a:lvl1pPr marL="457200" lvl="0" indent="-400050" algn="l">
              <a:lnSpc>
                <a:spcPct val="90000"/>
              </a:lnSpc>
              <a:spcBef>
                <a:spcPts val="1500"/>
              </a:spcBef>
              <a:spcAft>
                <a:spcPts val="0"/>
              </a:spcAft>
              <a:buSzPts val="2700"/>
              <a:buChar char=" "/>
              <a:defRPr sz="2700"/>
            </a:lvl1pPr>
            <a:lvl2pPr marL="914400" lvl="1" indent="-400050" algn="l">
              <a:lnSpc>
                <a:spcPct val="90000"/>
              </a:lnSpc>
              <a:spcBef>
                <a:spcPts val="1500"/>
              </a:spcBef>
              <a:spcAft>
                <a:spcPts val="0"/>
              </a:spcAft>
              <a:buSzPts val="2700"/>
              <a:buChar char="◦"/>
              <a:defRPr sz="2700"/>
            </a:lvl2pPr>
            <a:lvl3pPr marL="1371600" lvl="2" indent="-400050" algn="l">
              <a:lnSpc>
                <a:spcPct val="90000"/>
              </a:lnSpc>
              <a:spcBef>
                <a:spcPts val="1500"/>
              </a:spcBef>
              <a:spcAft>
                <a:spcPts val="0"/>
              </a:spcAft>
              <a:buSzPts val="2700"/>
              <a:buChar char="◦"/>
              <a:defRPr sz="2700"/>
            </a:lvl3pPr>
            <a:lvl4pPr marL="1828800" lvl="3" indent="-400050" algn="l">
              <a:lnSpc>
                <a:spcPct val="90000"/>
              </a:lnSpc>
              <a:spcBef>
                <a:spcPts val="1500"/>
              </a:spcBef>
              <a:spcAft>
                <a:spcPts val="0"/>
              </a:spcAft>
              <a:buSzPts val="2700"/>
              <a:buChar char="◦"/>
              <a:defRPr sz="2700"/>
            </a:lvl4pPr>
            <a:lvl5pPr marL="2286000" lvl="4" indent="-400050" algn="l">
              <a:lnSpc>
                <a:spcPct val="90000"/>
              </a:lnSpc>
              <a:spcBef>
                <a:spcPts val="1500"/>
              </a:spcBef>
              <a:spcAft>
                <a:spcPts val="0"/>
              </a:spcAft>
              <a:buSzPts val="2700"/>
              <a:buChar char="◦"/>
              <a:defRPr sz="2700"/>
            </a:lvl5pPr>
            <a:lvl6pPr marL="2743200" lvl="5" indent="-342900" algn="l">
              <a:lnSpc>
                <a:spcPct val="90000"/>
              </a:lnSpc>
              <a:spcBef>
                <a:spcPts val="600"/>
              </a:spcBef>
              <a:spcAft>
                <a:spcPts val="0"/>
              </a:spcAft>
              <a:buSzPts val="1800"/>
              <a:buChar char="◦"/>
              <a:defRPr/>
            </a:lvl6pPr>
            <a:lvl7pPr marL="3200400" lvl="6" indent="-342900" algn="l">
              <a:lnSpc>
                <a:spcPct val="90000"/>
              </a:lnSpc>
              <a:spcBef>
                <a:spcPts val="600"/>
              </a:spcBef>
              <a:spcAft>
                <a:spcPts val="0"/>
              </a:spcAft>
              <a:buSzPts val="1800"/>
              <a:buChar char="◦"/>
              <a:defRPr/>
            </a:lvl7pPr>
            <a:lvl8pPr marL="3657600" lvl="7" indent="-342900" algn="l">
              <a:lnSpc>
                <a:spcPct val="90000"/>
              </a:lnSpc>
              <a:spcBef>
                <a:spcPts val="600"/>
              </a:spcBef>
              <a:spcAft>
                <a:spcPts val="0"/>
              </a:spcAft>
              <a:buSzPts val="1800"/>
              <a:buChar char="◦"/>
              <a:defRPr/>
            </a:lvl8pPr>
            <a:lvl9pPr marL="4114800" lvl="8" indent="-342900" algn="l">
              <a:lnSpc>
                <a:spcPct val="90000"/>
              </a:lnSpc>
              <a:spcBef>
                <a:spcPts val="600"/>
              </a:spcBef>
              <a:spcAft>
                <a:spcPts val="600"/>
              </a:spcAft>
              <a:buSzPts val="1800"/>
              <a:buChar char="◦"/>
              <a:defRPr/>
            </a:lvl9pPr>
          </a:lstStyle>
          <a:p>
            <a:endParaRPr/>
          </a:p>
        </p:txBody>
      </p:sp>
      <p:sp>
        <p:nvSpPr>
          <p:cNvPr id="60" name="Google Shape;60;p7"/>
          <p:cNvSpPr txBox="1">
            <a:spLocks noGrp="1"/>
          </p:cNvSpPr>
          <p:nvPr>
            <p:ph type="sldNum" idx="12"/>
          </p:nvPr>
        </p:nvSpPr>
        <p:spPr>
          <a:xfrm>
            <a:off x="15537656" y="685799"/>
            <a:ext cx="1601384" cy="707234"/>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sz="2400">
                <a:solidFill>
                  <a:srgbClr val="FFFFFF"/>
                </a:solidFill>
                <a:latin typeface="Calibri"/>
                <a:ea typeface="Calibri"/>
                <a:cs typeface="Calibri"/>
                <a:sym typeface="Calibri"/>
              </a:defRPr>
            </a:lvl1pPr>
            <a:lvl2pPr marL="0" lvl="1" indent="0" algn="r">
              <a:spcBef>
                <a:spcPts val="0"/>
              </a:spcBef>
              <a:buNone/>
              <a:defRPr sz="2400">
                <a:solidFill>
                  <a:srgbClr val="FFFFFF"/>
                </a:solidFill>
                <a:latin typeface="Calibri"/>
                <a:ea typeface="Calibri"/>
                <a:cs typeface="Calibri"/>
                <a:sym typeface="Calibri"/>
              </a:defRPr>
            </a:lvl2pPr>
            <a:lvl3pPr marL="0" lvl="2" indent="0" algn="r">
              <a:spcBef>
                <a:spcPts val="0"/>
              </a:spcBef>
              <a:buNone/>
              <a:defRPr sz="2400">
                <a:solidFill>
                  <a:srgbClr val="FFFFFF"/>
                </a:solidFill>
                <a:latin typeface="Calibri"/>
                <a:ea typeface="Calibri"/>
                <a:cs typeface="Calibri"/>
                <a:sym typeface="Calibri"/>
              </a:defRPr>
            </a:lvl3pPr>
            <a:lvl4pPr marL="0" lvl="3" indent="0" algn="r">
              <a:spcBef>
                <a:spcPts val="0"/>
              </a:spcBef>
              <a:buNone/>
              <a:defRPr sz="2400">
                <a:solidFill>
                  <a:srgbClr val="FFFFFF"/>
                </a:solidFill>
                <a:latin typeface="Calibri"/>
                <a:ea typeface="Calibri"/>
                <a:cs typeface="Calibri"/>
                <a:sym typeface="Calibri"/>
              </a:defRPr>
            </a:lvl4pPr>
            <a:lvl5pPr marL="0" lvl="4" indent="0" algn="r">
              <a:spcBef>
                <a:spcPts val="0"/>
              </a:spcBef>
              <a:buNone/>
              <a:defRPr sz="2400">
                <a:solidFill>
                  <a:srgbClr val="FFFFFF"/>
                </a:solidFill>
                <a:latin typeface="Calibri"/>
                <a:ea typeface="Calibri"/>
                <a:cs typeface="Calibri"/>
                <a:sym typeface="Calibri"/>
              </a:defRPr>
            </a:lvl5pPr>
            <a:lvl6pPr marL="0" lvl="5" indent="0" algn="r">
              <a:spcBef>
                <a:spcPts val="0"/>
              </a:spcBef>
              <a:buNone/>
              <a:defRPr sz="2400">
                <a:solidFill>
                  <a:srgbClr val="FFFFFF"/>
                </a:solidFill>
                <a:latin typeface="Calibri"/>
                <a:ea typeface="Calibri"/>
                <a:cs typeface="Calibri"/>
                <a:sym typeface="Calibri"/>
              </a:defRPr>
            </a:lvl6pPr>
            <a:lvl7pPr marL="0" lvl="6" indent="0" algn="r">
              <a:spcBef>
                <a:spcPts val="0"/>
              </a:spcBef>
              <a:buNone/>
              <a:defRPr sz="2400">
                <a:solidFill>
                  <a:srgbClr val="FFFFFF"/>
                </a:solidFill>
                <a:latin typeface="Calibri"/>
                <a:ea typeface="Calibri"/>
                <a:cs typeface="Calibri"/>
                <a:sym typeface="Calibri"/>
              </a:defRPr>
            </a:lvl7pPr>
            <a:lvl8pPr marL="0" lvl="7" indent="0" algn="r">
              <a:spcBef>
                <a:spcPts val="0"/>
              </a:spcBef>
              <a:buNone/>
              <a:defRPr sz="2400">
                <a:solidFill>
                  <a:srgbClr val="FFFFFF"/>
                </a:solidFill>
                <a:latin typeface="Calibri"/>
                <a:ea typeface="Calibri"/>
                <a:cs typeface="Calibri"/>
                <a:sym typeface="Calibri"/>
              </a:defRPr>
            </a:lvl8pPr>
            <a:lvl9pPr marL="0" lvl="8" indent="0" algn="r">
              <a:spcBef>
                <a:spcPts val="0"/>
              </a:spcBef>
              <a:buNone/>
              <a:defRPr sz="2400">
                <a:solidFill>
                  <a:srgbClr val="FFFFFF"/>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matchingName="Title Slide" type="title">
  <p:cSld name="TITLE">
    <p:spTree>
      <p:nvGrpSpPr>
        <p:cNvPr id="1" name="Shape 61"/>
        <p:cNvGrpSpPr/>
        <p:nvPr/>
      </p:nvGrpSpPr>
      <p:grpSpPr>
        <a:xfrm>
          <a:off x="0" y="0"/>
          <a:ext cx="0" cy="0"/>
          <a:chOff x="0" y="0"/>
          <a:chExt cx="0" cy="0"/>
        </a:xfrm>
      </p:grpSpPr>
      <p:sp>
        <p:nvSpPr>
          <p:cNvPr id="62" name="Google Shape;62;p8"/>
          <p:cNvSpPr/>
          <p:nvPr/>
        </p:nvSpPr>
        <p:spPr>
          <a:xfrm>
            <a:off x="4763" y="9601200"/>
            <a:ext cx="18283238" cy="685800"/>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 name="Google Shape;63;p8"/>
          <p:cNvSpPr/>
          <p:nvPr/>
        </p:nvSpPr>
        <p:spPr>
          <a:xfrm>
            <a:off x="23" y="9501474"/>
            <a:ext cx="18283238" cy="96012"/>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 name="Google Shape;64;p8"/>
          <p:cNvSpPr txBox="1">
            <a:spLocks noGrp="1"/>
          </p:cNvSpPr>
          <p:nvPr>
            <p:ph type="ctrTitle"/>
          </p:nvPr>
        </p:nvSpPr>
        <p:spPr>
          <a:xfrm>
            <a:off x="1645920" y="1138428"/>
            <a:ext cx="15087600" cy="5349240"/>
          </a:xfrm>
          <a:prstGeom prst="rect">
            <a:avLst/>
          </a:prstGeom>
          <a:noFill/>
          <a:ln>
            <a:noFill/>
          </a:ln>
        </p:spPr>
        <p:txBody>
          <a:bodyPr spcFirstLastPara="1" wrap="square" lIns="91425" tIns="45700" rIns="91425" bIns="45700" anchor="b" anchorCtr="0">
            <a:normAutofit/>
          </a:bodyPr>
          <a:lstStyle>
            <a:lvl1pPr lvl="0" algn="l">
              <a:lnSpc>
                <a:spcPct val="85000"/>
              </a:lnSpc>
              <a:spcBef>
                <a:spcPts val="0"/>
              </a:spcBef>
              <a:spcAft>
                <a:spcPts val="0"/>
              </a:spcAft>
              <a:buClr>
                <a:srgbClr val="262626"/>
              </a:buClr>
              <a:buSzPts val="12000"/>
              <a:buFont typeface="Calibri"/>
              <a:buNone/>
              <a:defRPr sz="12000">
                <a:solidFill>
                  <a:srgbClr val="262626"/>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5" name="Google Shape;65;p8"/>
          <p:cNvSpPr txBox="1">
            <a:spLocks noGrp="1"/>
          </p:cNvSpPr>
          <p:nvPr>
            <p:ph type="subTitle" idx="1"/>
          </p:nvPr>
        </p:nvSpPr>
        <p:spPr>
          <a:xfrm>
            <a:off x="1650077" y="6683430"/>
            <a:ext cx="15087600" cy="1714500"/>
          </a:xfrm>
          <a:prstGeom prst="rect">
            <a:avLst/>
          </a:prstGeom>
          <a:noFill/>
          <a:ln>
            <a:noFill/>
          </a:ln>
        </p:spPr>
        <p:txBody>
          <a:bodyPr spcFirstLastPara="1" wrap="square" lIns="91425" tIns="45700" rIns="91425" bIns="45700" anchor="t" anchorCtr="0">
            <a:normAutofit/>
          </a:bodyPr>
          <a:lstStyle>
            <a:lvl1pPr lvl="0" algn="l">
              <a:lnSpc>
                <a:spcPct val="90000"/>
              </a:lnSpc>
              <a:spcBef>
                <a:spcPts val="1800"/>
              </a:spcBef>
              <a:spcAft>
                <a:spcPts val="0"/>
              </a:spcAft>
              <a:buSzPts val="3600"/>
              <a:buNone/>
              <a:defRPr sz="3600" cap="none">
                <a:solidFill>
                  <a:schemeClr val="dk2"/>
                </a:solidFill>
                <a:latin typeface="Calibri"/>
                <a:ea typeface="Calibri"/>
                <a:cs typeface="Calibri"/>
                <a:sym typeface="Calibri"/>
              </a:defRPr>
            </a:lvl1pPr>
            <a:lvl2pPr lvl="1" algn="ctr">
              <a:lnSpc>
                <a:spcPct val="90000"/>
              </a:lnSpc>
              <a:spcBef>
                <a:spcPts val="300"/>
              </a:spcBef>
              <a:spcAft>
                <a:spcPts val="0"/>
              </a:spcAft>
              <a:buSzPts val="3600"/>
              <a:buNone/>
              <a:defRPr sz="3600"/>
            </a:lvl2pPr>
            <a:lvl3pPr lvl="2" algn="ctr">
              <a:lnSpc>
                <a:spcPct val="90000"/>
              </a:lnSpc>
              <a:spcBef>
                <a:spcPts val="600"/>
              </a:spcBef>
              <a:spcAft>
                <a:spcPts val="0"/>
              </a:spcAft>
              <a:buSzPts val="3600"/>
              <a:buNone/>
              <a:defRPr sz="3600"/>
            </a:lvl3pPr>
            <a:lvl4pPr lvl="3" algn="ctr">
              <a:lnSpc>
                <a:spcPct val="90000"/>
              </a:lnSpc>
              <a:spcBef>
                <a:spcPts val="600"/>
              </a:spcBef>
              <a:spcAft>
                <a:spcPts val="0"/>
              </a:spcAft>
              <a:buSzPts val="3000"/>
              <a:buNone/>
              <a:defRPr sz="3000"/>
            </a:lvl4pPr>
            <a:lvl5pPr lvl="4" algn="ctr">
              <a:lnSpc>
                <a:spcPct val="90000"/>
              </a:lnSpc>
              <a:spcBef>
                <a:spcPts val="600"/>
              </a:spcBef>
              <a:spcAft>
                <a:spcPts val="0"/>
              </a:spcAft>
              <a:buSzPts val="3000"/>
              <a:buNone/>
              <a:defRPr sz="3000"/>
            </a:lvl5pPr>
            <a:lvl6pPr lvl="5" algn="ctr">
              <a:lnSpc>
                <a:spcPct val="90000"/>
              </a:lnSpc>
              <a:spcBef>
                <a:spcPts val="600"/>
              </a:spcBef>
              <a:spcAft>
                <a:spcPts val="0"/>
              </a:spcAft>
              <a:buSzPts val="3000"/>
              <a:buNone/>
              <a:defRPr sz="3000"/>
            </a:lvl6pPr>
            <a:lvl7pPr lvl="6" algn="ctr">
              <a:lnSpc>
                <a:spcPct val="90000"/>
              </a:lnSpc>
              <a:spcBef>
                <a:spcPts val="600"/>
              </a:spcBef>
              <a:spcAft>
                <a:spcPts val="0"/>
              </a:spcAft>
              <a:buSzPts val="3000"/>
              <a:buNone/>
              <a:defRPr sz="3000"/>
            </a:lvl7pPr>
            <a:lvl8pPr lvl="7" algn="ctr">
              <a:lnSpc>
                <a:spcPct val="90000"/>
              </a:lnSpc>
              <a:spcBef>
                <a:spcPts val="600"/>
              </a:spcBef>
              <a:spcAft>
                <a:spcPts val="0"/>
              </a:spcAft>
              <a:buSzPts val="3000"/>
              <a:buNone/>
              <a:defRPr sz="3000"/>
            </a:lvl8pPr>
            <a:lvl9pPr lvl="8" algn="ctr">
              <a:lnSpc>
                <a:spcPct val="90000"/>
              </a:lnSpc>
              <a:spcBef>
                <a:spcPts val="600"/>
              </a:spcBef>
              <a:spcAft>
                <a:spcPts val="600"/>
              </a:spcAft>
              <a:buSzPts val="3000"/>
              <a:buNone/>
              <a:defRPr sz="3000"/>
            </a:lvl9pPr>
          </a:lstStyle>
          <a:p>
            <a:endParaRPr/>
          </a:p>
        </p:txBody>
      </p:sp>
      <p:sp>
        <p:nvSpPr>
          <p:cNvPr id="66" name="Google Shape;66;p8"/>
          <p:cNvSpPr txBox="1">
            <a:spLocks noGrp="1"/>
          </p:cNvSpPr>
          <p:nvPr>
            <p:ph type="dt" idx="10"/>
          </p:nvPr>
        </p:nvSpPr>
        <p:spPr>
          <a:xfrm>
            <a:off x="1645921" y="9689678"/>
            <a:ext cx="3708407" cy="547688"/>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7" name="Google Shape;67;p8"/>
          <p:cNvSpPr txBox="1">
            <a:spLocks noGrp="1"/>
          </p:cNvSpPr>
          <p:nvPr>
            <p:ph type="ftr" idx="11"/>
          </p:nvPr>
        </p:nvSpPr>
        <p:spPr>
          <a:xfrm>
            <a:off x="5529278" y="9689678"/>
            <a:ext cx="7234206"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8" name="Google Shape;68;p8"/>
          <p:cNvSpPr txBox="1">
            <a:spLocks noGrp="1"/>
          </p:cNvSpPr>
          <p:nvPr>
            <p:ph type="sldNum" idx="12"/>
          </p:nvPr>
        </p:nvSpPr>
        <p:spPr>
          <a:xfrm>
            <a:off x="14850688" y="9689678"/>
            <a:ext cx="1968038"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cxnSp>
        <p:nvCxnSpPr>
          <p:cNvPr id="69" name="Google Shape;69;p8"/>
          <p:cNvCxnSpPr/>
          <p:nvPr/>
        </p:nvCxnSpPr>
        <p:spPr>
          <a:xfrm>
            <a:off x="1811487" y="6515100"/>
            <a:ext cx="14813280" cy="0"/>
          </a:xfrm>
          <a:prstGeom prst="straightConnector1">
            <a:avLst/>
          </a:prstGeom>
          <a:noFill/>
          <a:ln w="9525" cap="flat" cmpd="sng">
            <a:solidFill>
              <a:srgbClr val="7F7F7F"/>
            </a:solidFill>
            <a:prstDash val="solid"/>
            <a:round/>
            <a:headEnd type="none" w="sm" len="sm"/>
            <a:tailEnd type="none" w="sm" len="sm"/>
          </a:ln>
        </p:spPr>
      </p:cxn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70"/>
        <p:cNvGrpSpPr/>
        <p:nvPr/>
      </p:nvGrpSpPr>
      <p:grpSpPr>
        <a:xfrm>
          <a:off x="0" y="0"/>
          <a:ext cx="0" cy="0"/>
          <a:chOff x="0" y="0"/>
          <a:chExt cx="0" cy="0"/>
        </a:xfrm>
      </p:grpSpPr>
      <p:sp>
        <p:nvSpPr>
          <p:cNvPr id="71" name="Google Shape;71;p9"/>
          <p:cNvSpPr txBox="1">
            <a:spLocks noGrp="1"/>
          </p:cNvSpPr>
          <p:nvPr>
            <p:ph type="title"/>
          </p:nvPr>
        </p:nvSpPr>
        <p:spPr>
          <a:xfrm>
            <a:off x="1645920" y="429905"/>
            <a:ext cx="15087600" cy="2176136"/>
          </a:xfrm>
          <a:prstGeom prst="rect">
            <a:avLst/>
          </a:prstGeom>
          <a:noFill/>
          <a:ln>
            <a:noFill/>
          </a:ln>
        </p:spPr>
        <p:txBody>
          <a:bodyPr spcFirstLastPara="1" wrap="square" lIns="91425" tIns="45700" rIns="91425" bIns="45700" anchor="b" anchorCtr="0">
            <a:normAutofit/>
          </a:bodyPr>
          <a:lstStyle>
            <a:lvl1pPr lvl="0" algn="l">
              <a:lnSpc>
                <a:spcPct val="85000"/>
              </a:lnSpc>
              <a:spcBef>
                <a:spcPts val="0"/>
              </a:spcBef>
              <a:spcAft>
                <a:spcPts val="0"/>
              </a:spcAft>
              <a:buClr>
                <a:srgbClr val="3F3F3F"/>
              </a:buClr>
              <a:buSzPts val="7200"/>
              <a:buFont typeface="Calibri"/>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2" name="Google Shape;72;p9"/>
          <p:cNvSpPr txBox="1">
            <a:spLocks noGrp="1"/>
          </p:cNvSpPr>
          <p:nvPr>
            <p:ph type="body" idx="1"/>
          </p:nvPr>
        </p:nvSpPr>
        <p:spPr>
          <a:xfrm>
            <a:off x="1645920" y="2768601"/>
            <a:ext cx="15087600" cy="6035040"/>
          </a:xfrm>
          <a:prstGeom prst="rect">
            <a:avLst/>
          </a:prstGeom>
          <a:noFill/>
          <a:ln>
            <a:noFill/>
          </a:ln>
        </p:spPr>
        <p:txBody>
          <a:bodyPr spcFirstLastPara="1" wrap="square" lIns="0" tIns="45700" rIns="0" bIns="45700" anchor="t" anchorCtr="0">
            <a:normAutofit/>
          </a:bodyPr>
          <a:lstStyle>
            <a:lvl1pPr marL="457200" lvl="0" indent="-342900" algn="l">
              <a:lnSpc>
                <a:spcPct val="90000"/>
              </a:lnSpc>
              <a:spcBef>
                <a:spcPts val="1800"/>
              </a:spcBef>
              <a:spcAft>
                <a:spcPts val="0"/>
              </a:spcAft>
              <a:buSzPts val="1800"/>
              <a:buChar char=" "/>
              <a:defRPr/>
            </a:lvl1pPr>
            <a:lvl2pPr marL="914400" lvl="1" indent="-342900" algn="l">
              <a:lnSpc>
                <a:spcPct val="90000"/>
              </a:lnSpc>
              <a:spcBef>
                <a:spcPts val="300"/>
              </a:spcBef>
              <a:spcAft>
                <a:spcPts val="0"/>
              </a:spcAft>
              <a:buSzPts val="1800"/>
              <a:buChar char="◦"/>
              <a:defRPr/>
            </a:lvl2pPr>
            <a:lvl3pPr marL="1371600" lvl="2" indent="-342900" algn="l">
              <a:lnSpc>
                <a:spcPct val="90000"/>
              </a:lnSpc>
              <a:spcBef>
                <a:spcPts val="600"/>
              </a:spcBef>
              <a:spcAft>
                <a:spcPts val="0"/>
              </a:spcAft>
              <a:buSzPts val="1800"/>
              <a:buChar char="◦"/>
              <a:defRPr/>
            </a:lvl3pPr>
            <a:lvl4pPr marL="1828800" lvl="3" indent="-342900" algn="l">
              <a:lnSpc>
                <a:spcPct val="90000"/>
              </a:lnSpc>
              <a:spcBef>
                <a:spcPts val="600"/>
              </a:spcBef>
              <a:spcAft>
                <a:spcPts val="0"/>
              </a:spcAft>
              <a:buSzPts val="1800"/>
              <a:buChar char="◦"/>
              <a:defRPr/>
            </a:lvl4pPr>
            <a:lvl5pPr marL="2286000" lvl="4" indent="-342900" algn="l">
              <a:lnSpc>
                <a:spcPct val="90000"/>
              </a:lnSpc>
              <a:spcBef>
                <a:spcPts val="600"/>
              </a:spcBef>
              <a:spcAft>
                <a:spcPts val="0"/>
              </a:spcAft>
              <a:buSzPts val="1800"/>
              <a:buChar char="◦"/>
              <a:defRPr/>
            </a:lvl5pPr>
            <a:lvl6pPr marL="2743200" lvl="5" indent="-342900" algn="l">
              <a:lnSpc>
                <a:spcPct val="90000"/>
              </a:lnSpc>
              <a:spcBef>
                <a:spcPts val="600"/>
              </a:spcBef>
              <a:spcAft>
                <a:spcPts val="0"/>
              </a:spcAft>
              <a:buSzPts val="1800"/>
              <a:buChar char="◦"/>
              <a:defRPr/>
            </a:lvl6pPr>
            <a:lvl7pPr marL="3200400" lvl="6" indent="-342900" algn="l">
              <a:lnSpc>
                <a:spcPct val="90000"/>
              </a:lnSpc>
              <a:spcBef>
                <a:spcPts val="600"/>
              </a:spcBef>
              <a:spcAft>
                <a:spcPts val="0"/>
              </a:spcAft>
              <a:buSzPts val="1800"/>
              <a:buChar char="◦"/>
              <a:defRPr/>
            </a:lvl7pPr>
            <a:lvl8pPr marL="3657600" lvl="7" indent="-342900" algn="l">
              <a:lnSpc>
                <a:spcPct val="90000"/>
              </a:lnSpc>
              <a:spcBef>
                <a:spcPts val="600"/>
              </a:spcBef>
              <a:spcAft>
                <a:spcPts val="0"/>
              </a:spcAft>
              <a:buSzPts val="1800"/>
              <a:buChar char="◦"/>
              <a:defRPr/>
            </a:lvl8pPr>
            <a:lvl9pPr marL="4114800" lvl="8" indent="-342900" algn="l">
              <a:lnSpc>
                <a:spcPct val="90000"/>
              </a:lnSpc>
              <a:spcBef>
                <a:spcPts val="600"/>
              </a:spcBef>
              <a:spcAft>
                <a:spcPts val="600"/>
              </a:spcAft>
              <a:buSzPts val="1800"/>
              <a:buChar char="◦"/>
              <a:defRPr/>
            </a:lvl9pPr>
          </a:lstStyle>
          <a:p>
            <a:endParaRPr/>
          </a:p>
        </p:txBody>
      </p:sp>
      <p:sp>
        <p:nvSpPr>
          <p:cNvPr id="73" name="Google Shape;73;p9"/>
          <p:cNvSpPr txBox="1">
            <a:spLocks noGrp="1"/>
          </p:cNvSpPr>
          <p:nvPr>
            <p:ph type="dt" idx="10"/>
          </p:nvPr>
        </p:nvSpPr>
        <p:spPr>
          <a:xfrm>
            <a:off x="1645921" y="9689678"/>
            <a:ext cx="3708407" cy="547688"/>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4" name="Google Shape;74;p9"/>
          <p:cNvSpPr txBox="1">
            <a:spLocks noGrp="1"/>
          </p:cNvSpPr>
          <p:nvPr>
            <p:ph type="ftr" idx="11"/>
          </p:nvPr>
        </p:nvSpPr>
        <p:spPr>
          <a:xfrm>
            <a:off x="5529278" y="9689678"/>
            <a:ext cx="7234206"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5" name="Google Shape;75;p9"/>
          <p:cNvSpPr txBox="1">
            <a:spLocks noGrp="1"/>
          </p:cNvSpPr>
          <p:nvPr>
            <p:ph type="sldNum" idx="12"/>
          </p:nvPr>
        </p:nvSpPr>
        <p:spPr>
          <a:xfrm>
            <a:off x="14850688" y="9689678"/>
            <a:ext cx="1968038"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matchingName="Section Header" type="secHead">
  <p:cSld name="SECTION_HEADER">
    <p:bg>
      <p:bgPr>
        <a:solidFill>
          <a:schemeClr val="lt1"/>
        </a:solidFill>
        <a:effectLst/>
      </p:bgPr>
    </p:bg>
    <p:spTree>
      <p:nvGrpSpPr>
        <p:cNvPr id="1" name="Shape 76"/>
        <p:cNvGrpSpPr/>
        <p:nvPr/>
      </p:nvGrpSpPr>
      <p:grpSpPr>
        <a:xfrm>
          <a:off x="0" y="0"/>
          <a:ext cx="0" cy="0"/>
          <a:chOff x="0" y="0"/>
          <a:chExt cx="0" cy="0"/>
        </a:xfrm>
      </p:grpSpPr>
      <p:sp>
        <p:nvSpPr>
          <p:cNvPr id="77" name="Google Shape;77;p10"/>
          <p:cNvSpPr/>
          <p:nvPr/>
        </p:nvSpPr>
        <p:spPr>
          <a:xfrm>
            <a:off x="4763" y="9601200"/>
            <a:ext cx="18283238" cy="685800"/>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 name="Google Shape;78;p10"/>
          <p:cNvSpPr/>
          <p:nvPr/>
        </p:nvSpPr>
        <p:spPr>
          <a:xfrm>
            <a:off x="23" y="9501474"/>
            <a:ext cx="18283238" cy="96012"/>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 name="Google Shape;79;p10"/>
          <p:cNvSpPr txBox="1">
            <a:spLocks noGrp="1"/>
          </p:cNvSpPr>
          <p:nvPr>
            <p:ph type="title"/>
          </p:nvPr>
        </p:nvSpPr>
        <p:spPr>
          <a:xfrm>
            <a:off x="1645920" y="1138428"/>
            <a:ext cx="15087600" cy="5349240"/>
          </a:xfrm>
          <a:prstGeom prst="rect">
            <a:avLst/>
          </a:prstGeom>
          <a:noFill/>
          <a:ln>
            <a:noFill/>
          </a:ln>
        </p:spPr>
        <p:txBody>
          <a:bodyPr spcFirstLastPara="1" wrap="square" lIns="91425" tIns="45700" rIns="91425" bIns="45700" anchor="b" anchorCtr="0">
            <a:normAutofit/>
          </a:bodyPr>
          <a:lstStyle>
            <a:lvl1pPr lvl="0" algn="l">
              <a:lnSpc>
                <a:spcPct val="85000"/>
              </a:lnSpc>
              <a:spcBef>
                <a:spcPts val="0"/>
              </a:spcBef>
              <a:spcAft>
                <a:spcPts val="0"/>
              </a:spcAft>
              <a:buClr>
                <a:srgbClr val="262626"/>
              </a:buClr>
              <a:buSzPts val="12000"/>
              <a:buFont typeface="Calibri"/>
              <a:buNone/>
              <a:defRPr sz="12000" b="0">
                <a:solidFill>
                  <a:srgbClr val="262626"/>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80" name="Google Shape;80;p10"/>
          <p:cNvSpPr txBox="1">
            <a:spLocks noGrp="1"/>
          </p:cNvSpPr>
          <p:nvPr>
            <p:ph type="body" idx="1"/>
          </p:nvPr>
        </p:nvSpPr>
        <p:spPr>
          <a:xfrm>
            <a:off x="1645920" y="6679692"/>
            <a:ext cx="15087600" cy="1714500"/>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800"/>
              </a:spcBef>
              <a:spcAft>
                <a:spcPts val="0"/>
              </a:spcAft>
              <a:buSzPts val="3600"/>
              <a:buNone/>
              <a:defRPr sz="3600" cap="none">
                <a:solidFill>
                  <a:schemeClr val="dk2"/>
                </a:solidFill>
                <a:latin typeface="Calibri"/>
                <a:ea typeface="Calibri"/>
                <a:cs typeface="Calibri"/>
                <a:sym typeface="Calibri"/>
              </a:defRPr>
            </a:lvl1pPr>
            <a:lvl2pPr marL="914400" lvl="1" indent="-228600" algn="l">
              <a:lnSpc>
                <a:spcPct val="90000"/>
              </a:lnSpc>
              <a:spcBef>
                <a:spcPts val="300"/>
              </a:spcBef>
              <a:spcAft>
                <a:spcPts val="0"/>
              </a:spcAft>
              <a:buSzPts val="2700"/>
              <a:buNone/>
              <a:defRPr sz="2700">
                <a:solidFill>
                  <a:srgbClr val="888888"/>
                </a:solidFill>
              </a:defRPr>
            </a:lvl2pPr>
            <a:lvl3pPr marL="1371600" lvl="2" indent="-228600" algn="l">
              <a:lnSpc>
                <a:spcPct val="90000"/>
              </a:lnSpc>
              <a:spcBef>
                <a:spcPts val="600"/>
              </a:spcBef>
              <a:spcAft>
                <a:spcPts val="0"/>
              </a:spcAft>
              <a:buSzPts val="2400"/>
              <a:buNone/>
              <a:defRPr sz="2400">
                <a:solidFill>
                  <a:srgbClr val="888888"/>
                </a:solidFill>
              </a:defRPr>
            </a:lvl3pPr>
            <a:lvl4pPr marL="1828800" lvl="3" indent="-228600" algn="l">
              <a:lnSpc>
                <a:spcPct val="90000"/>
              </a:lnSpc>
              <a:spcBef>
                <a:spcPts val="600"/>
              </a:spcBef>
              <a:spcAft>
                <a:spcPts val="0"/>
              </a:spcAft>
              <a:buSzPts val="2100"/>
              <a:buNone/>
              <a:defRPr sz="2100">
                <a:solidFill>
                  <a:srgbClr val="888888"/>
                </a:solidFill>
              </a:defRPr>
            </a:lvl4pPr>
            <a:lvl5pPr marL="2286000" lvl="4" indent="-228600" algn="l">
              <a:lnSpc>
                <a:spcPct val="90000"/>
              </a:lnSpc>
              <a:spcBef>
                <a:spcPts val="600"/>
              </a:spcBef>
              <a:spcAft>
                <a:spcPts val="0"/>
              </a:spcAft>
              <a:buSzPts val="2100"/>
              <a:buNone/>
              <a:defRPr sz="2100">
                <a:solidFill>
                  <a:srgbClr val="888888"/>
                </a:solidFill>
              </a:defRPr>
            </a:lvl5pPr>
            <a:lvl6pPr marL="2743200" lvl="5" indent="-228600" algn="l">
              <a:lnSpc>
                <a:spcPct val="90000"/>
              </a:lnSpc>
              <a:spcBef>
                <a:spcPts val="600"/>
              </a:spcBef>
              <a:spcAft>
                <a:spcPts val="0"/>
              </a:spcAft>
              <a:buSzPts val="2100"/>
              <a:buNone/>
              <a:defRPr sz="2100">
                <a:solidFill>
                  <a:srgbClr val="888888"/>
                </a:solidFill>
              </a:defRPr>
            </a:lvl6pPr>
            <a:lvl7pPr marL="3200400" lvl="6" indent="-228600" algn="l">
              <a:lnSpc>
                <a:spcPct val="90000"/>
              </a:lnSpc>
              <a:spcBef>
                <a:spcPts val="600"/>
              </a:spcBef>
              <a:spcAft>
                <a:spcPts val="0"/>
              </a:spcAft>
              <a:buSzPts val="2100"/>
              <a:buNone/>
              <a:defRPr sz="2100">
                <a:solidFill>
                  <a:srgbClr val="888888"/>
                </a:solidFill>
              </a:defRPr>
            </a:lvl7pPr>
            <a:lvl8pPr marL="3657600" lvl="7" indent="-228600" algn="l">
              <a:lnSpc>
                <a:spcPct val="90000"/>
              </a:lnSpc>
              <a:spcBef>
                <a:spcPts val="600"/>
              </a:spcBef>
              <a:spcAft>
                <a:spcPts val="0"/>
              </a:spcAft>
              <a:buSzPts val="2100"/>
              <a:buNone/>
              <a:defRPr sz="2100">
                <a:solidFill>
                  <a:srgbClr val="888888"/>
                </a:solidFill>
              </a:defRPr>
            </a:lvl8pPr>
            <a:lvl9pPr marL="4114800" lvl="8" indent="-228600" algn="l">
              <a:lnSpc>
                <a:spcPct val="90000"/>
              </a:lnSpc>
              <a:spcBef>
                <a:spcPts val="600"/>
              </a:spcBef>
              <a:spcAft>
                <a:spcPts val="600"/>
              </a:spcAft>
              <a:buSzPts val="2100"/>
              <a:buNone/>
              <a:defRPr sz="2100">
                <a:solidFill>
                  <a:srgbClr val="888888"/>
                </a:solidFill>
              </a:defRPr>
            </a:lvl9pPr>
          </a:lstStyle>
          <a:p>
            <a:endParaRPr/>
          </a:p>
        </p:txBody>
      </p:sp>
      <p:sp>
        <p:nvSpPr>
          <p:cNvPr id="81" name="Google Shape;81;p10"/>
          <p:cNvSpPr txBox="1">
            <a:spLocks noGrp="1"/>
          </p:cNvSpPr>
          <p:nvPr>
            <p:ph type="dt" idx="10"/>
          </p:nvPr>
        </p:nvSpPr>
        <p:spPr>
          <a:xfrm>
            <a:off x="1645921" y="9689678"/>
            <a:ext cx="3708407" cy="547688"/>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2" name="Google Shape;82;p10"/>
          <p:cNvSpPr txBox="1">
            <a:spLocks noGrp="1"/>
          </p:cNvSpPr>
          <p:nvPr>
            <p:ph type="ftr" idx="11"/>
          </p:nvPr>
        </p:nvSpPr>
        <p:spPr>
          <a:xfrm>
            <a:off x="5529278" y="9689678"/>
            <a:ext cx="7234206"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3" name="Google Shape;83;p10"/>
          <p:cNvSpPr txBox="1">
            <a:spLocks noGrp="1"/>
          </p:cNvSpPr>
          <p:nvPr>
            <p:ph type="sldNum" idx="12"/>
          </p:nvPr>
        </p:nvSpPr>
        <p:spPr>
          <a:xfrm>
            <a:off x="14850688" y="9689678"/>
            <a:ext cx="1968038"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cxnSp>
        <p:nvCxnSpPr>
          <p:cNvPr id="84" name="Google Shape;84;p10"/>
          <p:cNvCxnSpPr/>
          <p:nvPr/>
        </p:nvCxnSpPr>
        <p:spPr>
          <a:xfrm>
            <a:off x="1811487" y="6515100"/>
            <a:ext cx="14813280" cy="0"/>
          </a:xfrm>
          <a:prstGeom prst="straightConnector1">
            <a:avLst/>
          </a:prstGeom>
          <a:noFill/>
          <a:ln w="9525" cap="flat" cmpd="sng">
            <a:solidFill>
              <a:srgbClr val="7F7F7F"/>
            </a:solidFill>
            <a:prstDash val="solid"/>
            <a:round/>
            <a:headEnd type="none" w="sm" len="sm"/>
            <a:tailEnd type="none" w="sm" len="sm"/>
          </a:ln>
        </p:spPr>
      </p:cxn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85"/>
        <p:cNvGrpSpPr/>
        <p:nvPr/>
      </p:nvGrpSpPr>
      <p:grpSpPr>
        <a:xfrm>
          <a:off x="0" y="0"/>
          <a:ext cx="0" cy="0"/>
          <a:chOff x="0" y="0"/>
          <a:chExt cx="0" cy="0"/>
        </a:xfrm>
      </p:grpSpPr>
      <p:sp>
        <p:nvSpPr>
          <p:cNvPr id="86" name="Google Shape;86;p11"/>
          <p:cNvSpPr txBox="1">
            <a:spLocks noGrp="1"/>
          </p:cNvSpPr>
          <p:nvPr>
            <p:ph type="title"/>
          </p:nvPr>
        </p:nvSpPr>
        <p:spPr>
          <a:xfrm>
            <a:off x="1645920" y="429905"/>
            <a:ext cx="15087600" cy="2176136"/>
          </a:xfrm>
          <a:prstGeom prst="rect">
            <a:avLst/>
          </a:prstGeom>
          <a:noFill/>
          <a:ln>
            <a:noFill/>
          </a:ln>
        </p:spPr>
        <p:txBody>
          <a:bodyPr spcFirstLastPara="1" wrap="square" lIns="91425" tIns="45700" rIns="91425" bIns="45700" anchor="b" anchorCtr="0">
            <a:normAutofit/>
          </a:bodyPr>
          <a:lstStyle>
            <a:lvl1pPr lvl="0" algn="l">
              <a:lnSpc>
                <a:spcPct val="85000"/>
              </a:lnSpc>
              <a:spcBef>
                <a:spcPts val="0"/>
              </a:spcBef>
              <a:spcAft>
                <a:spcPts val="0"/>
              </a:spcAft>
              <a:buClr>
                <a:srgbClr val="3F3F3F"/>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87" name="Google Shape;87;p11"/>
          <p:cNvSpPr txBox="1">
            <a:spLocks noGrp="1"/>
          </p:cNvSpPr>
          <p:nvPr>
            <p:ph type="body" idx="1"/>
          </p:nvPr>
        </p:nvSpPr>
        <p:spPr>
          <a:xfrm>
            <a:off x="1645919" y="2768601"/>
            <a:ext cx="7406640" cy="6035040"/>
          </a:xfrm>
          <a:prstGeom prst="rect">
            <a:avLst/>
          </a:prstGeom>
          <a:noFill/>
          <a:ln>
            <a:noFill/>
          </a:ln>
        </p:spPr>
        <p:txBody>
          <a:bodyPr spcFirstLastPara="1" wrap="square" lIns="0" tIns="45700" rIns="0" bIns="45700" anchor="t" anchorCtr="0">
            <a:normAutofit/>
          </a:bodyPr>
          <a:lstStyle>
            <a:lvl1pPr marL="457200" lvl="0" indent="-342900" algn="l">
              <a:lnSpc>
                <a:spcPct val="90000"/>
              </a:lnSpc>
              <a:spcBef>
                <a:spcPts val="1800"/>
              </a:spcBef>
              <a:spcAft>
                <a:spcPts val="0"/>
              </a:spcAft>
              <a:buSzPts val="1800"/>
              <a:buChar char=" "/>
              <a:defRPr/>
            </a:lvl1pPr>
            <a:lvl2pPr marL="914400" lvl="1" indent="-342900" algn="l">
              <a:lnSpc>
                <a:spcPct val="90000"/>
              </a:lnSpc>
              <a:spcBef>
                <a:spcPts val="300"/>
              </a:spcBef>
              <a:spcAft>
                <a:spcPts val="0"/>
              </a:spcAft>
              <a:buSzPts val="1800"/>
              <a:buChar char="◦"/>
              <a:defRPr/>
            </a:lvl2pPr>
            <a:lvl3pPr marL="1371600" lvl="2" indent="-342900" algn="l">
              <a:lnSpc>
                <a:spcPct val="90000"/>
              </a:lnSpc>
              <a:spcBef>
                <a:spcPts val="600"/>
              </a:spcBef>
              <a:spcAft>
                <a:spcPts val="0"/>
              </a:spcAft>
              <a:buSzPts val="1800"/>
              <a:buChar char="◦"/>
              <a:defRPr/>
            </a:lvl3pPr>
            <a:lvl4pPr marL="1828800" lvl="3" indent="-342900" algn="l">
              <a:lnSpc>
                <a:spcPct val="90000"/>
              </a:lnSpc>
              <a:spcBef>
                <a:spcPts val="600"/>
              </a:spcBef>
              <a:spcAft>
                <a:spcPts val="0"/>
              </a:spcAft>
              <a:buSzPts val="1800"/>
              <a:buChar char="◦"/>
              <a:defRPr/>
            </a:lvl4pPr>
            <a:lvl5pPr marL="2286000" lvl="4" indent="-342900" algn="l">
              <a:lnSpc>
                <a:spcPct val="90000"/>
              </a:lnSpc>
              <a:spcBef>
                <a:spcPts val="600"/>
              </a:spcBef>
              <a:spcAft>
                <a:spcPts val="0"/>
              </a:spcAft>
              <a:buSzPts val="1800"/>
              <a:buChar char="◦"/>
              <a:defRPr/>
            </a:lvl5pPr>
            <a:lvl6pPr marL="2743200" lvl="5" indent="-342900" algn="l">
              <a:lnSpc>
                <a:spcPct val="90000"/>
              </a:lnSpc>
              <a:spcBef>
                <a:spcPts val="600"/>
              </a:spcBef>
              <a:spcAft>
                <a:spcPts val="0"/>
              </a:spcAft>
              <a:buSzPts val="1800"/>
              <a:buChar char="◦"/>
              <a:defRPr/>
            </a:lvl6pPr>
            <a:lvl7pPr marL="3200400" lvl="6" indent="-342900" algn="l">
              <a:lnSpc>
                <a:spcPct val="90000"/>
              </a:lnSpc>
              <a:spcBef>
                <a:spcPts val="600"/>
              </a:spcBef>
              <a:spcAft>
                <a:spcPts val="0"/>
              </a:spcAft>
              <a:buSzPts val="1800"/>
              <a:buChar char="◦"/>
              <a:defRPr/>
            </a:lvl7pPr>
            <a:lvl8pPr marL="3657600" lvl="7" indent="-342900" algn="l">
              <a:lnSpc>
                <a:spcPct val="90000"/>
              </a:lnSpc>
              <a:spcBef>
                <a:spcPts val="600"/>
              </a:spcBef>
              <a:spcAft>
                <a:spcPts val="0"/>
              </a:spcAft>
              <a:buSzPts val="1800"/>
              <a:buChar char="◦"/>
              <a:defRPr/>
            </a:lvl8pPr>
            <a:lvl9pPr marL="4114800" lvl="8" indent="-342900" algn="l">
              <a:lnSpc>
                <a:spcPct val="90000"/>
              </a:lnSpc>
              <a:spcBef>
                <a:spcPts val="600"/>
              </a:spcBef>
              <a:spcAft>
                <a:spcPts val="600"/>
              </a:spcAft>
              <a:buSzPts val="1800"/>
              <a:buChar char="◦"/>
              <a:defRPr/>
            </a:lvl9pPr>
          </a:lstStyle>
          <a:p>
            <a:endParaRPr/>
          </a:p>
        </p:txBody>
      </p:sp>
      <p:sp>
        <p:nvSpPr>
          <p:cNvPr id="88" name="Google Shape;88;p11"/>
          <p:cNvSpPr txBox="1">
            <a:spLocks noGrp="1"/>
          </p:cNvSpPr>
          <p:nvPr>
            <p:ph type="body" idx="2"/>
          </p:nvPr>
        </p:nvSpPr>
        <p:spPr>
          <a:xfrm>
            <a:off x="9326880" y="2768603"/>
            <a:ext cx="7406640" cy="6035040"/>
          </a:xfrm>
          <a:prstGeom prst="rect">
            <a:avLst/>
          </a:prstGeom>
          <a:noFill/>
          <a:ln>
            <a:noFill/>
          </a:ln>
        </p:spPr>
        <p:txBody>
          <a:bodyPr spcFirstLastPara="1" wrap="square" lIns="0" tIns="45700" rIns="0" bIns="45700" anchor="t" anchorCtr="0">
            <a:normAutofit/>
          </a:bodyPr>
          <a:lstStyle>
            <a:lvl1pPr marL="457200" lvl="0" indent="-342900" algn="l">
              <a:lnSpc>
                <a:spcPct val="90000"/>
              </a:lnSpc>
              <a:spcBef>
                <a:spcPts val="1800"/>
              </a:spcBef>
              <a:spcAft>
                <a:spcPts val="0"/>
              </a:spcAft>
              <a:buSzPts val="1800"/>
              <a:buChar char=" "/>
              <a:defRPr/>
            </a:lvl1pPr>
            <a:lvl2pPr marL="914400" lvl="1" indent="-342900" algn="l">
              <a:lnSpc>
                <a:spcPct val="90000"/>
              </a:lnSpc>
              <a:spcBef>
                <a:spcPts val="300"/>
              </a:spcBef>
              <a:spcAft>
                <a:spcPts val="0"/>
              </a:spcAft>
              <a:buSzPts val="1800"/>
              <a:buChar char="◦"/>
              <a:defRPr/>
            </a:lvl2pPr>
            <a:lvl3pPr marL="1371600" lvl="2" indent="-342900" algn="l">
              <a:lnSpc>
                <a:spcPct val="90000"/>
              </a:lnSpc>
              <a:spcBef>
                <a:spcPts val="600"/>
              </a:spcBef>
              <a:spcAft>
                <a:spcPts val="0"/>
              </a:spcAft>
              <a:buSzPts val="1800"/>
              <a:buChar char="◦"/>
              <a:defRPr/>
            </a:lvl3pPr>
            <a:lvl4pPr marL="1828800" lvl="3" indent="-342900" algn="l">
              <a:lnSpc>
                <a:spcPct val="90000"/>
              </a:lnSpc>
              <a:spcBef>
                <a:spcPts val="600"/>
              </a:spcBef>
              <a:spcAft>
                <a:spcPts val="0"/>
              </a:spcAft>
              <a:buSzPts val="1800"/>
              <a:buChar char="◦"/>
              <a:defRPr/>
            </a:lvl4pPr>
            <a:lvl5pPr marL="2286000" lvl="4" indent="-342900" algn="l">
              <a:lnSpc>
                <a:spcPct val="90000"/>
              </a:lnSpc>
              <a:spcBef>
                <a:spcPts val="600"/>
              </a:spcBef>
              <a:spcAft>
                <a:spcPts val="0"/>
              </a:spcAft>
              <a:buSzPts val="1800"/>
              <a:buChar char="◦"/>
              <a:defRPr/>
            </a:lvl5pPr>
            <a:lvl6pPr marL="2743200" lvl="5" indent="-342900" algn="l">
              <a:lnSpc>
                <a:spcPct val="90000"/>
              </a:lnSpc>
              <a:spcBef>
                <a:spcPts val="600"/>
              </a:spcBef>
              <a:spcAft>
                <a:spcPts val="0"/>
              </a:spcAft>
              <a:buSzPts val="1800"/>
              <a:buChar char="◦"/>
              <a:defRPr/>
            </a:lvl6pPr>
            <a:lvl7pPr marL="3200400" lvl="6" indent="-342900" algn="l">
              <a:lnSpc>
                <a:spcPct val="90000"/>
              </a:lnSpc>
              <a:spcBef>
                <a:spcPts val="600"/>
              </a:spcBef>
              <a:spcAft>
                <a:spcPts val="0"/>
              </a:spcAft>
              <a:buSzPts val="1800"/>
              <a:buChar char="◦"/>
              <a:defRPr/>
            </a:lvl7pPr>
            <a:lvl8pPr marL="3657600" lvl="7" indent="-342900" algn="l">
              <a:lnSpc>
                <a:spcPct val="90000"/>
              </a:lnSpc>
              <a:spcBef>
                <a:spcPts val="600"/>
              </a:spcBef>
              <a:spcAft>
                <a:spcPts val="0"/>
              </a:spcAft>
              <a:buSzPts val="1800"/>
              <a:buChar char="◦"/>
              <a:defRPr/>
            </a:lvl8pPr>
            <a:lvl9pPr marL="4114800" lvl="8" indent="-342900" algn="l">
              <a:lnSpc>
                <a:spcPct val="90000"/>
              </a:lnSpc>
              <a:spcBef>
                <a:spcPts val="600"/>
              </a:spcBef>
              <a:spcAft>
                <a:spcPts val="600"/>
              </a:spcAft>
              <a:buSzPts val="1800"/>
              <a:buChar char="◦"/>
              <a:defRPr/>
            </a:lvl9pPr>
          </a:lstStyle>
          <a:p>
            <a:endParaRPr/>
          </a:p>
        </p:txBody>
      </p:sp>
      <p:sp>
        <p:nvSpPr>
          <p:cNvPr id="89" name="Google Shape;89;p11"/>
          <p:cNvSpPr txBox="1">
            <a:spLocks noGrp="1"/>
          </p:cNvSpPr>
          <p:nvPr>
            <p:ph type="dt" idx="10"/>
          </p:nvPr>
        </p:nvSpPr>
        <p:spPr>
          <a:xfrm>
            <a:off x="1645921" y="9689678"/>
            <a:ext cx="3708407" cy="547688"/>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0" name="Google Shape;90;p11"/>
          <p:cNvSpPr txBox="1">
            <a:spLocks noGrp="1"/>
          </p:cNvSpPr>
          <p:nvPr>
            <p:ph type="ftr" idx="11"/>
          </p:nvPr>
        </p:nvSpPr>
        <p:spPr>
          <a:xfrm>
            <a:off x="5529278" y="9689678"/>
            <a:ext cx="7234206"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1" name="Google Shape;91;p11"/>
          <p:cNvSpPr txBox="1">
            <a:spLocks noGrp="1"/>
          </p:cNvSpPr>
          <p:nvPr>
            <p:ph type="sldNum" idx="12"/>
          </p:nvPr>
        </p:nvSpPr>
        <p:spPr>
          <a:xfrm>
            <a:off x="14850688" y="9689678"/>
            <a:ext cx="1968038"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92"/>
        <p:cNvGrpSpPr/>
        <p:nvPr/>
      </p:nvGrpSpPr>
      <p:grpSpPr>
        <a:xfrm>
          <a:off x="0" y="0"/>
          <a:ext cx="0" cy="0"/>
          <a:chOff x="0" y="0"/>
          <a:chExt cx="0" cy="0"/>
        </a:xfrm>
      </p:grpSpPr>
      <p:sp>
        <p:nvSpPr>
          <p:cNvPr id="93" name="Google Shape;93;p12"/>
          <p:cNvSpPr txBox="1">
            <a:spLocks noGrp="1"/>
          </p:cNvSpPr>
          <p:nvPr>
            <p:ph type="title"/>
          </p:nvPr>
        </p:nvSpPr>
        <p:spPr>
          <a:xfrm>
            <a:off x="1645920" y="429905"/>
            <a:ext cx="15087600" cy="2176136"/>
          </a:xfrm>
          <a:prstGeom prst="rect">
            <a:avLst/>
          </a:prstGeom>
          <a:noFill/>
          <a:ln>
            <a:noFill/>
          </a:ln>
        </p:spPr>
        <p:txBody>
          <a:bodyPr spcFirstLastPara="1" wrap="square" lIns="91425" tIns="45700" rIns="91425" bIns="45700" anchor="b" anchorCtr="0">
            <a:normAutofit/>
          </a:bodyPr>
          <a:lstStyle>
            <a:lvl1pPr lvl="0" algn="l">
              <a:lnSpc>
                <a:spcPct val="85000"/>
              </a:lnSpc>
              <a:spcBef>
                <a:spcPts val="0"/>
              </a:spcBef>
              <a:spcAft>
                <a:spcPts val="0"/>
              </a:spcAft>
              <a:buClr>
                <a:srgbClr val="3F3F3F"/>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94" name="Google Shape;94;p12"/>
          <p:cNvSpPr txBox="1">
            <a:spLocks noGrp="1"/>
          </p:cNvSpPr>
          <p:nvPr>
            <p:ph type="body" idx="1"/>
          </p:nvPr>
        </p:nvSpPr>
        <p:spPr>
          <a:xfrm>
            <a:off x="1645920" y="2769078"/>
            <a:ext cx="7406640" cy="1104423"/>
          </a:xfrm>
          <a:prstGeom prst="rect">
            <a:avLst/>
          </a:prstGeom>
          <a:noFill/>
          <a:ln>
            <a:noFill/>
          </a:ln>
        </p:spPr>
        <p:txBody>
          <a:bodyPr spcFirstLastPara="1" wrap="square" lIns="91425" tIns="45700" rIns="91425" bIns="45700" anchor="ctr" anchorCtr="0">
            <a:normAutofit/>
          </a:bodyPr>
          <a:lstStyle>
            <a:lvl1pPr marL="457200" lvl="0" indent="-228600" algn="l">
              <a:lnSpc>
                <a:spcPct val="90000"/>
              </a:lnSpc>
              <a:spcBef>
                <a:spcPts val="1800"/>
              </a:spcBef>
              <a:spcAft>
                <a:spcPts val="0"/>
              </a:spcAft>
              <a:buSzPts val="3000"/>
              <a:buNone/>
              <a:defRPr sz="3000" b="0" cap="none">
                <a:solidFill>
                  <a:schemeClr val="dk2"/>
                </a:solidFill>
              </a:defRPr>
            </a:lvl1pPr>
            <a:lvl2pPr marL="914400" lvl="1" indent="-228600" algn="l">
              <a:lnSpc>
                <a:spcPct val="90000"/>
              </a:lnSpc>
              <a:spcBef>
                <a:spcPts val="300"/>
              </a:spcBef>
              <a:spcAft>
                <a:spcPts val="0"/>
              </a:spcAft>
              <a:buSzPts val="3000"/>
              <a:buNone/>
              <a:defRPr sz="3000" b="1"/>
            </a:lvl2pPr>
            <a:lvl3pPr marL="1371600" lvl="2" indent="-228600" algn="l">
              <a:lnSpc>
                <a:spcPct val="90000"/>
              </a:lnSpc>
              <a:spcBef>
                <a:spcPts val="600"/>
              </a:spcBef>
              <a:spcAft>
                <a:spcPts val="0"/>
              </a:spcAft>
              <a:buSzPts val="2700"/>
              <a:buNone/>
              <a:defRPr sz="2700" b="1"/>
            </a:lvl3pPr>
            <a:lvl4pPr marL="1828800" lvl="3" indent="-228600" algn="l">
              <a:lnSpc>
                <a:spcPct val="90000"/>
              </a:lnSpc>
              <a:spcBef>
                <a:spcPts val="600"/>
              </a:spcBef>
              <a:spcAft>
                <a:spcPts val="0"/>
              </a:spcAft>
              <a:buSzPts val="2400"/>
              <a:buNone/>
              <a:defRPr sz="2400" b="1"/>
            </a:lvl4pPr>
            <a:lvl5pPr marL="2286000" lvl="4" indent="-228600" algn="l">
              <a:lnSpc>
                <a:spcPct val="90000"/>
              </a:lnSpc>
              <a:spcBef>
                <a:spcPts val="600"/>
              </a:spcBef>
              <a:spcAft>
                <a:spcPts val="0"/>
              </a:spcAft>
              <a:buSzPts val="2400"/>
              <a:buNone/>
              <a:defRPr sz="2400" b="1"/>
            </a:lvl5pPr>
            <a:lvl6pPr marL="2743200" lvl="5" indent="-228600" algn="l">
              <a:lnSpc>
                <a:spcPct val="90000"/>
              </a:lnSpc>
              <a:spcBef>
                <a:spcPts val="600"/>
              </a:spcBef>
              <a:spcAft>
                <a:spcPts val="0"/>
              </a:spcAft>
              <a:buSzPts val="2400"/>
              <a:buNone/>
              <a:defRPr sz="2400" b="1"/>
            </a:lvl6pPr>
            <a:lvl7pPr marL="3200400" lvl="6" indent="-228600" algn="l">
              <a:lnSpc>
                <a:spcPct val="90000"/>
              </a:lnSpc>
              <a:spcBef>
                <a:spcPts val="600"/>
              </a:spcBef>
              <a:spcAft>
                <a:spcPts val="0"/>
              </a:spcAft>
              <a:buSzPts val="2400"/>
              <a:buNone/>
              <a:defRPr sz="2400" b="1"/>
            </a:lvl7pPr>
            <a:lvl8pPr marL="3657600" lvl="7" indent="-228600" algn="l">
              <a:lnSpc>
                <a:spcPct val="90000"/>
              </a:lnSpc>
              <a:spcBef>
                <a:spcPts val="600"/>
              </a:spcBef>
              <a:spcAft>
                <a:spcPts val="0"/>
              </a:spcAft>
              <a:buSzPts val="2400"/>
              <a:buNone/>
              <a:defRPr sz="2400" b="1"/>
            </a:lvl8pPr>
            <a:lvl9pPr marL="4114800" lvl="8" indent="-228600" algn="l">
              <a:lnSpc>
                <a:spcPct val="90000"/>
              </a:lnSpc>
              <a:spcBef>
                <a:spcPts val="600"/>
              </a:spcBef>
              <a:spcAft>
                <a:spcPts val="600"/>
              </a:spcAft>
              <a:buSzPts val="2400"/>
              <a:buNone/>
              <a:defRPr sz="2400" b="1"/>
            </a:lvl9pPr>
          </a:lstStyle>
          <a:p>
            <a:endParaRPr/>
          </a:p>
        </p:txBody>
      </p:sp>
      <p:sp>
        <p:nvSpPr>
          <p:cNvPr id="95" name="Google Shape;95;p12"/>
          <p:cNvSpPr txBox="1">
            <a:spLocks noGrp="1"/>
          </p:cNvSpPr>
          <p:nvPr>
            <p:ph type="body" idx="2"/>
          </p:nvPr>
        </p:nvSpPr>
        <p:spPr>
          <a:xfrm>
            <a:off x="1645920" y="3873501"/>
            <a:ext cx="7406640" cy="5067300"/>
          </a:xfrm>
          <a:prstGeom prst="rect">
            <a:avLst/>
          </a:prstGeom>
          <a:noFill/>
          <a:ln>
            <a:noFill/>
          </a:ln>
        </p:spPr>
        <p:txBody>
          <a:bodyPr spcFirstLastPara="1" wrap="square" lIns="0" tIns="45700" rIns="0" bIns="45700" anchor="t" anchorCtr="0">
            <a:normAutofit/>
          </a:bodyPr>
          <a:lstStyle>
            <a:lvl1pPr marL="457200" lvl="0" indent="-342900" algn="l">
              <a:lnSpc>
                <a:spcPct val="90000"/>
              </a:lnSpc>
              <a:spcBef>
                <a:spcPts val="1800"/>
              </a:spcBef>
              <a:spcAft>
                <a:spcPts val="0"/>
              </a:spcAft>
              <a:buSzPts val="1800"/>
              <a:buChar char=" "/>
              <a:defRPr/>
            </a:lvl1pPr>
            <a:lvl2pPr marL="914400" lvl="1" indent="-342900" algn="l">
              <a:lnSpc>
                <a:spcPct val="90000"/>
              </a:lnSpc>
              <a:spcBef>
                <a:spcPts val="300"/>
              </a:spcBef>
              <a:spcAft>
                <a:spcPts val="0"/>
              </a:spcAft>
              <a:buSzPts val="1800"/>
              <a:buChar char="◦"/>
              <a:defRPr/>
            </a:lvl2pPr>
            <a:lvl3pPr marL="1371600" lvl="2" indent="-342900" algn="l">
              <a:lnSpc>
                <a:spcPct val="90000"/>
              </a:lnSpc>
              <a:spcBef>
                <a:spcPts val="600"/>
              </a:spcBef>
              <a:spcAft>
                <a:spcPts val="0"/>
              </a:spcAft>
              <a:buSzPts val="1800"/>
              <a:buChar char="◦"/>
              <a:defRPr/>
            </a:lvl3pPr>
            <a:lvl4pPr marL="1828800" lvl="3" indent="-342900" algn="l">
              <a:lnSpc>
                <a:spcPct val="90000"/>
              </a:lnSpc>
              <a:spcBef>
                <a:spcPts val="600"/>
              </a:spcBef>
              <a:spcAft>
                <a:spcPts val="0"/>
              </a:spcAft>
              <a:buSzPts val="1800"/>
              <a:buChar char="◦"/>
              <a:defRPr/>
            </a:lvl4pPr>
            <a:lvl5pPr marL="2286000" lvl="4" indent="-342900" algn="l">
              <a:lnSpc>
                <a:spcPct val="90000"/>
              </a:lnSpc>
              <a:spcBef>
                <a:spcPts val="600"/>
              </a:spcBef>
              <a:spcAft>
                <a:spcPts val="0"/>
              </a:spcAft>
              <a:buSzPts val="1800"/>
              <a:buChar char="◦"/>
              <a:defRPr/>
            </a:lvl5pPr>
            <a:lvl6pPr marL="2743200" lvl="5" indent="-342900" algn="l">
              <a:lnSpc>
                <a:spcPct val="90000"/>
              </a:lnSpc>
              <a:spcBef>
                <a:spcPts val="600"/>
              </a:spcBef>
              <a:spcAft>
                <a:spcPts val="0"/>
              </a:spcAft>
              <a:buSzPts val="1800"/>
              <a:buChar char="◦"/>
              <a:defRPr/>
            </a:lvl6pPr>
            <a:lvl7pPr marL="3200400" lvl="6" indent="-342900" algn="l">
              <a:lnSpc>
                <a:spcPct val="90000"/>
              </a:lnSpc>
              <a:spcBef>
                <a:spcPts val="600"/>
              </a:spcBef>
              <a:spcAft>
                <a:spcPts val="0"/>
              </a:spcAft>
              <a:buSzPts val="1800"/>
              <a:buChar char="◦"/>
              <a:defRPr/>
            </a:lvl7pPr>
            <a:lvl8pPr marL="3657600" lvl="7" indent="-342900" algn="l">
              <a:lnSpc>
                <a:spcPct val="90000"/>
              </a:lnSpc>
              <a:spcBef>
                <a:spcPts val="600"/>
              </a:spcBef>
              <a:spcAft>
                <a:spcPts val="0"/>
              </a:spcAft>
              <a:buSzPts val="1800"/>
              <a:buChar char="◦"/>
              <a:defRPr/>
            </a:lvl8pPr>
            <a:lvl9pPr marL="4114800" lvl="8" indent="-342900" algn="l">
              <a:lnSpc>
                <a:spcPct val="90000"/>
              </a:lnSpc>
              <a:spcBef>
                <a:spcPts val="600"/>
              </a:spcBef>
              <a:spcAft>
                <a:spcPts val="600"/>
              </a:spcAft>
              <a:buSzPts val="1800"/>
              <a:buChar char="◦"/>
              <a:defRPr/>
            </a:lvl9pPr>
          </a:lstStyle>
          <a:p>
            <a:endParaRPr/>
          </a:p>
        </p:txBody>
      </p:sp>
      <p:sp>
        <p:nvSpPr>
          <p:cNvPr id="96" name="Google Shape;96;p12"/>
          <p:cNvSpPr txBox="1">
            <a:spLocks noGrp="1"/>
          </p:cNvSpPr>
          <p:nvPr>
            <p:ph type="body" idx="3"/>
          </p:nvPr>
        </p:nvSpPr>
        <p:spPr>
          <a:xfrm>
            <a:off x="9326880" y="2769078"/>
            <a:ext cx="7406640" cy="1104423"/>
          </a:xfrm>
          <a:prstGeom prst="rect">
            <a:avLst/>
          </a:prstGeom>
          <a:noFill/>
          <a:ln>
            <a:noFill/>
          </a:ln>
        </p:spPr>
        <p:txBody>
          <a:bodyPr spcFirstLastPara="1" wrap="square" lIns="91425" tIns="45700" rIns="91425" bIns="45700" anchor="ctr" anchorCtr="0">
            <a:normAutofit/>
          </a:bodyPr>
          <a:lstStyle>
            <a:lvl1pPr marL="457200" lvl="0" indent="-228600" algn="l">
              <a:lnSpc>
                <a:spcPct val="90000"/>
              </a:lnSpc>
              <a:spcBef>
                <a:spcPts val="1800"/>
              </a:spcBef>
              <a:spcAft>
                <a:spcPts val="0"/>
              </a:spcAft>
              <a:buSzPts val="3000"/>
              <a:buNone/>
              <a:defRPr sz="3000" b="0" cap="none">
                <a:solidFill>
                  <a:schemeClr val="dk2"/>
                </a:solidFill>
              </a:defRPr>
            </a:lvl1pPr>
            <a:lvl2pPr marL="914400" lvl="1" indent="-228600" algn="l">
              <a:lnSpc>
                <a:spcPct val="90000"/>
              </a:lnSpc>
              <a:spcBef>
                <a:spcPts val="300"/>
              </a:spcBef>
              <a:spcAft>
                <a:spcPts val="0"/>
              </a:spcAft>
              <a:buSzPts val="3000"/>
              <a:buNone/>
              <a:defRPr sz="3000" b="1"/>
            </a:lvl2pPr>
            <a:lvl3pPr marL="1371600" lvl="2" indent="-228600" algn="l">
              <a:lnSpc>
                <a:spcPct val="90000"/>
              </a:lnSpc>
              <a:spcBef>
                <a:spcPts val="600"/>
              </a:spcBef>
              <a:spcAft>
                <a:spcPts val="0"/>
              </a:spcAft>
              <a:buSzPts val="2700"/>
              <a:buNone/>
              <a:defRPr sz="2700" b="1"/>
            </a:lvl3pPr>
            <a:lvl4pPr marL="1828800" lvl="3" indent="-228600" algn="l">
              <a:lnSpc>
                <a:spcPct val="90000"/>
              </a:lnSpc>
              <a:spcBef>
                <a:spcPts val="600"/>
              </a:spcBef>
              <a:spcAft>
                <a:spcPts val="0"/>
              </a:spcAft>
              <a:buSzPts val="2400"/>
              <a:buNone/>
              <a:defRPr sz="2400" b="1"/>
            </a:lvl4pPr>
            <a:lvl5pPr marL="2286000" lvl="4" indent="-228600" algn="l">
              <a:lnSpc>
                <a:spcPct val="90000"/>
              </a:lnSpc>
              <a:spcBef>
                <a:spcPts val="600"/>
              </a:spcBef>
              <a:spcAft>
                <a:spcPts val="0"/>
              </a:spcAft>
              <a:buSzPts val="2400"/>
              <a:buNone/>
              <a:defRPr sz="2400" b="1"/>
            </a:lvl5pPr>
            <a:lvl6pPr marL="2743200" lvl="5" indent="-228600" algn="l">
              <a:lnSpc>
                <a:spcPct val="90000"/>
              </a:lnSpc>
              <a:spcBef>
                <a:spcPts val="600"/>
              </a:spcBef>
              <a:spcAft>
                <a:spcPts val="0"/>
              </a:spcAft>
              <a:buSzPts val="2400"/>
              <a:buNone/>
              <a:defRPr sz="2400" b="1"/>
            </a:lvl6pPr>
            <a:lvl7pPr marL="3200400" lvl="6" indent="-228600" algn="l">
              <a:lnSpc>
                <a:spcPct val="90000"/>
              </a:lnSpc>
              <a:spcBef>
                <a:spcPts val="600"/>
              </a:spcBef>
              <a:spcAft>
                <a:spcPts val="0"/>
              </a:spcAft>
              <a:buSzPts val="2400"/>
              <a:buNone/>
              <a:defRPr sz="2400" b="1"/>
            </a:lvl7pPr>
            <a:lvl8pPr marL="3657600" lvl="7" indent="-228600" algn="l">
              <a:lnSpc>
                <a:spcPct val="90000"/>
              </a:lnSpc>
              <a:spcBef>
                <a:spcPts val="600"/>
              </a:spcBef>
              <a:spcAft>
                <a:spcPts val="0"/>
              </a:spcAft>
              <a:buSzPts val="2400"/>
              <a:buNone/>
              <a:defRPr sz="2400" b="1"/>
            </a:lvl8pPr>
            <a:lvl9pPr marL="4114800" lvl="8" indent="-228600" algn="l">
              <a:lnSpc>
                <a:spcPct val="90000"/>
              </a:lnSpc>
              <a:spcBef>
                <a:spcPts val="600"/>
              </a:spcBef>
              <a:spcAft>
                <a:spcPts val="600"/>
              </a:spcAft>
              <a:buSzPts val="2400"/>
              <a:buNone/>
              <a:defRPr sz="2400" b="1"/>
            </a:lvl9pPr>
          </a:lstStyle>
          <a:p>
            <a:endParaRPr/>
          </a:p>
        </p:txBody>
      </p:sp>
      <p:sp>
        <p:nvSpPr>
          <p:cNvPr id="97" name="Google Shape;97;p12"/>
          <p:cNvSpPr txBox="1">
            <a:spLocks noGrp="1"/>
          </p:cNvSpPr>
          <p:nvPr>
            <p:ph type="body" idx="4"/>
          </p:nvPr>
        </p:nvSpPr>
        <p:spPr>
          <a:xfrm>
            <a:off x="9326880" y="3873501"/>
            <a:ext cx="7406640" cy="5067300"/>
          </a:xfrm>
          <a:prstGeom prst="rect">
            <a:avLst/>
          </a:prstGeom>
          <a:noFill/>
          <a:ln>
            <a:noFill/>
          </a:ln>
        </p:spPr>
        <p:txBody>
          <a:bodyPr spcFirstLastPara="1" wrap="square" lIns="0" tIns="45700" rIns="0" bIns="45700" anchor="t" anchorCtr="0">
            <a:normAutofit/>
          </a:bodyPr>
          <a:lstStyle>
            <a:lvl1pPr marL="457200" lvl="0" indent="-342900" algn="l">
              <a:lnSpc>
                <a:spcPct val="90000"/>
              </a:lnSpc>
              <a:spcBef>
                <a:spcPts val="1800"/>
              </a:spcBef>
              <a:spcAft>
                <a:spcPts val="0"/>
              </a:spcAft>
              <a:buSzPts val="1800"/>
              <a:buChar char=" "/>
              <a:defRPr/>
            </a:lvl1pPr>
            <a:lvl2pPr marL="914400" lvl="1" indent="-342900" algn="l">
              <a:lnSpc>
                <a:spcPct val="90000"/>
              </a:lnSpc>
              <a:spcBef>
                <a:spcPts val="300"/>
              </a:spcBef>
              <a:spcAft>
                <a:spcPts val="0"/>
              </a:spcAft>
              <a:buSzPts val="1800"/>
              <a:buChar char="◦"/>
              <a:defRPr/>
            </a:lvl2pPr>
            <a:lvl3pPr marL="1371600" lvl="2" indent="-342900" algn="l">
              <a:lnSpc>
                <a:spcPct val="90000"/>
              </a:lnSpc>
              <a:spcBef>
                <a:spcPts val="600"/>
              </a:spcBef>
              <a:spcAft>
                <a:spcPts val="0"/>
              </a:spcAft>
              <a:buSzPts val="1800"/>
              <a:buChar char="◦"/>
              <a:defRPr/>
            </a:lvl3pPr>
            <a:lvl4pPr marL="1828800" lvl="3" indent="-342900" algn="l">
              <a:lnSpc>
                <a:spcPct val="90000"/>
              </a:lnSpc>
              <a:spcBef>
                <a:spcPts val="600"/>
              </a:spcBef>
              <a:spcAft>
                <a:spcPts val="0"/>
              </a:spcAft>
              <a:buSzPts val="1800"/>
              <a:buChar char="◦"/>
              <a:defRPr/>
            </a:lvl4pPr>
            <a:lvl5pPr marL="2286000" lvl="4" indent="-342900" algn="l">
              <a:lnSpc>
                <a:spcPct val="90000"/>
              </a:lnSpc>
              <a:spcBef>
                <a:spcPts val="600"/>
              </a:spcBef>
              <a:spcAft>
                <a:spcPts val="0"/>
              </a:spcAft>
              <a:buSzPts val="1800"/>
              <a:buChar char="◦"/>
              <a:defRPr/>
            </a:lvl5pPr>
            <a:lvl6pPr marL="2743200" lvl="5" indent="-342900" algn="l">
              <a:lnSpc>
                <a:spcPct val="90000"/>
              </a:lnSpc>
              <a:spcBef>
                <a:spcPts val="600"/>
              </a:spcBef>
              <a:spcAft>
                <a:spcPts val="0"/>
              </a:spcAft>
              <a:buSzPts val="1800"/>
              <a:buChar char="◦"/>
              <a:defRPr/>
            </a:lvl6pPr>
            <a:lvl7pPr marL="3200400" lvl="6" indent="-342900" algn="l">
              <a:lnSpc>
                <a:spcPct val="90000"/>
              </a:lnSpc>
              <a:spcBef>
                <a:spcPts val="600"/>
              </a:spcBef>
              <a:spcAft>
                <a:spcPts val="0"/>
              </a:spcAft>
              <a:buSzPts val="1800"/>
              <a:buChar char="◦"/>
              <a:defRPr/>
            </a:lvl7pPr>
            <a:lvl8pPr marL="3657600" lvl="7" indent="-342900" algn="l">
              <a:lnSpc>
                <a:spcPct val="90000"/>
              </a:lnSpc>
              <a:spcBef>
                <a:spcPts val="600"/>
              </a:spcBef>
              <a:spcAft>
                <a:spcPts val="0"/>
              </a:spcAft>
              <a:buSzPts val="1800"/>
              <a:buChar char="◦"/>
              <a:defRPr/>
            </a:lvl8pPr>
            <a:lvl9pPr marL="4114800" lvl="8" indent="-342900" algn="l">
              <a:lnSpc>
                <a:spcPct val="90000"/>
              </a:lnSpc>
              <a:spcBef>
                <a:spcPts val="600"/>
              </a:spcBef>
              <a:spcAft>
                <a:spcPts val="600"/>
              </a:spcAft>
              <a:buSzPts val="1800"/>
              <a:buChar char="◦"/>
              <a:defRPr/>
            </a:lvl9pPr>
          </a:lstStyle>
          <a:p>
            <a:endParaRPr/>
          </a:p>
        </p:txBody>
      </p:sp>
      <p:sp>
        <p:nvSpPr>
          <p:cNvPr id="98" name="Google Shape;98;p12"/>
          <p:cNvSpPr txBox="1">
            <a:spLocks noGrp="1"/>
          </p:cNvSpPr>
          <p:nvPr>
            <p:ph type="dt" idx="10"/>
          </p:nvPr>
        </p:nvSpPr>
        <p:spPr>
          <a:xfrm>
            <a:off x="1645921" y="9689678"/>
            <a:ext cx="3708407" cy="547688"/>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9" name="Google Shape;99;p12"/>
          <p:cNvSpPr txBox="1">
            <a:spLocks noGrp="1"/>
          </p:cNvSpPr>
          <p:nvPr>
            <p:ph type="ftr" idx="11"/>
          </p:nvPr>
        </p:nvSpPr>
        <p:spPr>
          <a:xfrm>
            <a:off x="5529278" y="9689678"/>
            <a:ext cx="7234206"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00" name="Google Shape;100;p12"/>
          <p:cNvSpPr txBox="1">
            <a:spLocks noGrp="1"/>
          </p:cNvSpPr>
          <p:nvPr>
            <p:ph type="sldNum" idx="12"/>
          </p:nvPr>
        </p:nvSpPr>
        <p:spPr>
          <a:xfrm>
            <a:off x="14850688" y="9689678"/>
            <a:ext cx="1968038"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101"/>
        <p:cNvGrpSpPr/>
        <p:nvPr/>
      </p:nvGrpSpPr>
      <p:grpSpPr>
        <a:xfrm>
          <a:off x="0" y="0"/>
          <a:ext cx="0" cy="0"/>
          <a:chOff x="0" y="0"/>
          <a:chExt cx="0" cy="0"/>
        </a:xfrm>
      </p:grpSpPr>
      <p:sp>
        <p:nvSpPr>
          <p:cNvPr id="102" name="Google Shape;102;p13"/>
          <p:cNvSpPr txBox="1">
            <a:spLocks noGrp="1"/>
          </p:cNvSpPr>
          <p:nvPr>
            <p:ph type="title"/>
          </p:nvPr>
        </p:nvSpPr>
        <p:spPr>
          <a:xfrm>
            <a:off x="1645920" y="429905"/>
            <a:ext cx="15087600" cy="2176136"/>
          </a:xfrm>
          <a:prstGeom prst="rect">
            <a:avLst/>
          </a:prstGeom>
          <a:noFill/>
          <a:ln>
            <a:noFill/>
          </a:ln>
        </p:spPr>
        <p:txBody>
          <a:bodyPr spcFirstLastPara="1" wrap="square" lIns="91425" tIns="45700" rIns="91425" bIns="45700" anchor="b" anchorCtr="0">
            <a:normAutofit/>
          </a:bodyPr>
          <a:lstStyle>
            <a:lvl1pPr lvl="0" algn="l">
              <a:lnSpc>
                <a:spcPct val="85000"/>
              </a:lnSpc>
              <a:spcBef>
                <a:spcPts val="0"/>
              </a:spcBef>
              <a:spcAft>
                <a:spcPts val="0"/>
              </a:spcAft>
              <a:buClr>
                <a:srgbClr val="3F3F3F"/>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03" name="Google Shape;103;p13"/>
          <p:cNvSpPr txBox="1">
            <a:spLocks noGrp="1"/>
          </p:cNvSpPr>
          <p:nvPr>
            <p:ph type="dt" idx="10"/>
          </p:nvPr>
        </p:nvSpPr>
        <p:spPr>
          <a:xfrm>
            <a:off x="1645921" y="9689678"/>
            <a:ext cx="3708407" cy="547688"/>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04" name="Google Shape;104;p13"/>
          <p:cNvSpPr txBox="1">
            <a:spLocks noGrp="1"/>
          </p:cNvSpPr>
          <p:nvPr>
            <p:ph type="ftr" idx="11"/>
          </p:nvPr>
        </p:nvSpPr>
        <p:spPr>
          <a:xfrm>
            <a:off x="5529278" y="9689678"/>
            <a:ext cx="7234206"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05" name="Google Shape;105;p13"/>
          <p:cNvSpPr txBox="1">
            <a:spLocks noGrp="1"/>
          </p:cNvSpPr>
          <p:nvPr>
            <p:ph type="sldNum" idx="12"/>
          </p:nvPr>
        </p:nvSpPr>
        <p:spPr>
          <a:xfrm>
            <a:off x="14850688" y="9689678"/>
            <a:ext cx="1968038"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matchingName="Content with Caption" type="objTx">
  <p:cSld name="OBJECT_WITH_CAPTION_TEXT">
    <p:spTree>
      <p:nvGrpSpPr>
        <p:cNvPr id="1" name="Shape 106"/>
        <p:cNvGrpSpPr/>
        <p:nvPr/>
      </p:nvGrpSpPr>
      <p:grpSpPr>
        <a:xfrm>
          <a:off x="0" y="0"/>
          <a:ext cx="0" cy="0"/>
          <a:chOff x="0" y="0"/>
          <a:chExt cx="0" cy="0"/>
        </a:xfrm>
      </p:grpSpPr>
      <p:sp>
        <p:nvSpPr>
          <p:cNvPr id="107" name="Google Shape;107;p14"/>
          <p:cNvSpPr/>
          <p:nvPr/>
        </p:nvSpPr>
        <p:spPr>
          <a:xfrm>
            <a:off x="25" y="0"/>
            <a:ext cx="6076187" cy="10287000"/>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 name="Google Shape;108;p14"/>
          <p:cNvSpPr/>
          <p:nvPr/>
        </p:nvSpPr>
        <p:spPr>
          <a:xfrm>
            <a:off x="6060107" y="0"/>
            <a:ext cx="96012" cy="102870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 name="Google Shape;109;p14"/>
          <p:cNvSpPr txBox="1">
            <a:spLocks noGrp="1"/>
          </p:cNvSpPr>
          <p:nvPr>
            <p:ph type="title"/>
          </p:nvPr>
        </p:nvSpPr>
        <p:spPr>
          <a:xfrm>
            <a:off x="685800" y="891538"/>
            <a:ext cx="4800600" cy="3429000"/>
          </a:xfrm>
          <a:prstGeom prst="rect">
            <a:avLst/>
          </a:prstGeom>
          <a:noFill/>
          <a:ln>
            <a:noFill/>
          </a:ln>
        </p:spPr>
        <p:txBody>
          <a:bodyPr spcFirstLastPara="1" wrap="square" lIns="91425" tIns="45700" rIns="91425" bIns="45700" anchor="b" anchorCtr="0">
            <a:normAutofit/>
          </a:bodyPr>
          <a:lstStyle>
            <a:lvl1pPr lvl="0" algn="l">
              <a:lnSpc>
                <a:spcPct val="85000"/>
              </a:lnSpc>
              <a:spcBef>
                <a:spcPts val="0"/>
              </a:spcBef>
              <a:spcAft>
                <a:spcPts val="0"/>
              </a:spcAft>
              <a:buClr>
                <a:srgbClr val="FFFFFF"/>
              </a:buClr>
              <a:buSzPts val="5400"/>
              <a:buFont typeface="Calibri"/>
              <a:buNone/>
              <a:defRPr sz="5400" b="0">
                <a:solidFill>
                  <a:srgbClr val="FFFFFF"/>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10" name="Google Shape;110;p14"/>
          <p:cNvSpPr txBox="1">
            <a:spLocks noGrp="1"/>
          </p:cNvSpPr>
          <p:nvPr>
            <p:ph type="body" idx="1"/>
          </p:nvPr>
        </p:nvSpPr>
        <p:spPr>
          <a:xfrm>
            <a:off x="7200900" y="1097280"/>
            <a:ext cx="9738360" cy="7886700"/>
          </a:xfrm>
          <a:prstGeom prst="rect">
            <a:avLst/>
          </a:prstGeom>
          <a:noFill/>
          <a:ln>
            <a:noFill/>
          </a:ln>
        </p:spPr>
        <p:txBody>
          <a:bodyPr spcFirstLastPara="1" wrap="square" lIns="0" tIns="45700" rIns="0" bIns="45700" anchor="t" anchorCtr="0">
            <a:normAutofit/>
          </a:bodyPr>
          <a:lstStyle>
            <a:lvl1pPr marL="457200" lvl="0" indent="-342900" algn="l">
              <a:lnSpc>
                <a:spcPct val="90000"/>
              </a:lnSpc>
              <a:spcBef>
                <a:spcPts val="1800"/>
              </a:spcBef>
              <a:spcAft>
                <a:spcPts val="0"/>
              </a:spcAft>
              <a:buSzPts val="1800"/>
              <a:buChar char=" "/>
              <a:defRPr/>
            </a:lvl1pPr>
            <a:lvl2pPr marL="914400" lvl="1" indent="-342900" algn="l">
              <a:lnSpc>
                <a:spcPct val="90000"/>
              </a:lnSpc>
              <a:spcBef>
                <a:spcPts val="300"/>
              </a:spcBef>
              <a:spcAft>
                <a:spcPts val="0"/>
              </a:spcAft>
              <a:buSzPts val="1800"/>
              <a:buChar char="◦"/>
              <a:defRPr/>
            </a:lvl2pPr>
            <a:lvl3pPr marL="1371600" lvl="2" indent="-342900" algn="l">
              <a:lnSpc>
                <a:spcPct val="90000"/>
              </a:lnSpc>
              <a:spcBef>
                <a:spcPts val="600"/>
              </a:spcBef>
              <a:spcAft>
                <a:spcPts val="0"/>
              </a:spcAft>
              <a:buSzPts val="1800"/>
              <a:buChar char="◦"/>
              <a:defRPr/>
            </a:lvl3pPr>
            <a:lvl4pPr marL="1828800" lvl="3" indent="-342900" algn="l">
              <a:lnSpc>
                <a:spcPct val="90000"/>
              </a:lnSpc>
              <a:spcBef>
                <a:spcPts val="600"/>
              </a:spcBef>
              <a:spcAft>
                <a:spcPts val="0"/>
              </a:spcAft>
              <a:buSzPts val="1800"/>
              <a:buChar char="◦"/>
              <a:defRPr/>
            </a:lvl4pPr>
            <a:lvl5pPr marL="2286000" lvl="4" indent="-342900" algn="l">
              <a:lnSpc>
                <a:spcPct val="90000"/>
              </a:lnSpc>
              <a:spcBef>
                <a:spcPts val="600"/>
              </a:spcBef>
              <a:spcAft>
                <a:spcPts val="0"/>
              </a:spcAft>
              <a:buSzPts val="1800"/>
              <a:buChar char="◦"/>
              <a:defRPr/>
            </a:lvl5pPr>
            <a:lvl6pPr marL="2743200" lvl="5" indent="-342900" algn="l">
              <a:lnSpc>
                <a:spcPct val="90000"/>
              </a:lnSpc>
              <a:spcBef>
                <a:spcPts val="600"/>
              </a:spcBef>
              <a:spcAft>
                <a:spcPts val="0"/>
              </a:spcAft>
              <a:buSzPts val="1800"/>
              <a:buChar char="◦"/>
              <a:defRPr/>
            </a:lvl6pPr>
            <a:lvl7pPr marL="3200400" lvl="6" indent="-342900" algn="l">
              <a:lnSpc>
                <a:spcPct val="90000"/>
              </a:lnSpc>
              <a:spcBef>
                <a:spcPts val="600"/>
              </a:spcBef>
              <a:spcAft>
                <a:spcPts val="0"/>
              </a:spcAft>
              <a:buSzPts val="1800"/>
              <a:buChar char="◦"/>
              <a:defRPr/>
            </a:lvl7pPr>
            <a:lvl8pPr marL="3657600" lvl="7" indent="-342900" algn="l">
              <a:lnSpc>
                <a:spcPct val="90000"/>
              </a:lnSpc>
              <a:spcBef>
                <a:spcPts val="600"/>
              </a:spcBef>
              <a:spcAft>
                <a:spcPts val="0"/>
              </a:spcAft>
              <a:buSzPts val="1800"/>
              <a:buChar char="◦"/>
              <a:defRPr/>
            </a:lvl8pPr>
            <a:lvl9pPr marL="4114800" lvl="8" indent="-342900" algn="l">
              <a:lnSpc>
                <a:spcPct val="90000"/>
              </a:lnSpc>
              <a:spcBef>
                <a:spcPts val="600"/>
              </a:spcBef>
              <a:spcAft>
                <a:spcPts val="600"/>
              </a:spcAft>
              <a:buSzPts val="1800"/>
              <a:buChar char="◦"/>
              <a:defRPr/>
            </a:lvl9pPr>
          </a:lstStyle>
          <a:p>
            <a:endParaRPr/>
          </a:p>
        </p:txBody>
      </p:sp>
      <p:sp>
        <p:nvSpPr>
          <p:cNvPr id="111" name="Google Shape;111;p14"/>
          <p:cNvSpPr txBox="1">
            <a:spLocks noGrp="1"/>
          </p:cNvSpPr>
          <p:nvPr>
            <p:ph type="body" idx="2"/>
          </p:nvPr>
        </p:nvSpPr>
        <p:spPr>
          <a:xfrm>
            <a:off x="685800" y="4389120"/>
            <a:ext cx="4800600" cy="5068686"/>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800"/>
              </a:spcBef>
              <a:spcAft>
                <a:spcPts val="0"/>
              </a:spcAft>
              <a:buSzPts val="2250"/>
              <a:buNone/>
              <a:defRPr sz="2250">
                <a:solidFill>
                  <a:srgbClr val="FFFFFF"/>
                </a:solidFill>
              </a:defRPr>
            </a:lvl1pPr>
            <a:lvl2pPr marL="914400" lvl="1" indent="-228600" algn="l">
              <a:lnSpc>
                <a:spcPct val="90000"/>
              </a:lnSpc>
              <a:spcBef>
                <a:spcPts val="300"/>
              </a:spcBef>
              <a:spcAft>
                <a:spcPts val="0"/>
              </a:spcAft>
              <a:buSzPts val="1800"/>
              <a:buNone/>
              <a:defRPr sz="1800"/>
            </a:lvl2pPr>
            <a:lvl3pPr marL="1371600" lvl="2" indent="-228600" algn="l">
              <a:lnSpc>
                <a:spcPct val="90000"/>
              </a:lnSpc>
              <a:spcBef>
                <a:spcPts val="600"/>
              </a:spcBef>
              <a:spcAft>
                <a:spcPts val="0"/>
              </a:spcAft>
              <a:buSzPts val="1500"/>
              <a:buNone/>
              <a:defRPr sz="1500"/>
            </a:lvl3pPr>
            <a:lvl4pPr marL="1828800" lvl="3" indent="-228600" algn="l">
              <a:lnSpc>
                <a:spcPct val="90000"/>
              </a:lnSpc>
              <a:spcBef>
                <a:spcPts val="600"/>
              </a:spcBef>
              <a:spcAft>
                <a:spcPts val="0"/>
              </a:spcAft>
              <a:buSzPts val="1350"/>
              <a:buNone/>
              <a:defRPr sz="1350"/>
            </a:lvl4pPr>
            <a:lvl5pPr marL="2286000" lvl="4" indent="-228600" algn="l">
              <a:lnSpc>
                <a:spcPct val="90000"/>
              </a:lnSpc>
              <a:spcBef>
                <a:spcPts val="600"/>
              </a:spcBef>
              <a:spcAft>
                <a:spcPts val="0"/>
              </a:spcAft>
              <a:buSzPts val="1350"/>
              <a:buNone/>
              <a:defRPr sz="1350"/>
            </a:lvl5pPr>
            <a:lvl6pPr marL="2743200" lvl="5" indent="-228600" algn="l">
              <a:lnSpc>
                <a:spcPct val="90000"/>
              </a:lnSpc>
              <a:spcBef>
                <a:spcPts val="600"/>
              </a:spcBef>
              <a:spcAft>
                <a:spcPts val="0"/>
              </a:spcAft>
              <a:buSzPts val="1350"/>
              <a:buNone/>
              <a:defRPr sz="1350"/>
            </a:lvl6pPr>
            <a:lvl7pPr marL="3200400" lvl="6" indent="-228600" algn="l">
              <a:lnSpc>
                <a:spcPct val="90000"/>
              </a:lnSpc>
              <a:spcBef>
                <a:spcPts val="600"/>
              </a:spcBef>
              <a:spcAft>
                <a:spcPts val="0"/>
              </a:spcAft>
              <a:buSzPts val="1350"/>
              <a:buNone/>
              <a:defRPr sz="1350"/>
            </a:lvl7pPr>
            <a:lvl8pPr marL="3657600" lvl="7" indent="-228600" algn="l">
              <a:lnSpc>
                <a:spcPct val="90000"/>
              </a:lnSpc>
              <a:spcBef>
                <a:spcPts val="600"/>
              </a:spcBef>
              <a:spcAft>
                <a:spcPts val="0"/>
              </a:spcAft>
              <a:buSzPts val="1350"/>
              <a:buNone/>
              <a:defRPr sz="1350"/>
            </a:lvl8pPr>
            <a:lvl9pPr marL="4114800" lvl="8" indent="-228600" algn="l">
              <a:lnSpc>
                <a:spcPct val="90000"/>
              </a:lnSpc>
              <a:spcBef>
                <a:spcPts val="600"/>
              </a:spcBef>
              <a:spcAft>
                <a:spcPts val="600"/>
              </a:spcAft>
              <a:buSzPts val="1350"/>
              <a:buNone/>
              <a:defRPr sz="1350"/>
            </a:lvl9pPr>
          </a:lstStyle>
          <a:p>
            <a:endParaRPr/>
          </a:p>
        </p:txBody>
      </p:sp>
      <p:sp>
        <p:nvSpPr>
          <p:cNvPr id="112" name="Google Shape;112;p14"/>
          <p:cNvSpPr txBox="1">
            <a:spLocks noGrp="1"/>
          </p:cNvSpPr>
          <p:nvPr>
            <p:ph type="dt" idx="10"/>
          </p:nvPr>
        </p:nvSpPr>
        <p:spPr>
          <a:xfrm>
            <a:off x="698268" y="9689678"/>
            <a:ext cx="3927765" cy="547688"/>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13" name="Google Shape;113;p14"/>
          <p:cNvSpPr txBox="1">
            <a:spLocks noGrp="1"/>
          </p:cNvSpPr>
          <p:nvPr>
            <p:ph type="ftr" idx="11"/>
          </p:nvPr>
        </p:nvSpPr>
        <p:spPr>
          <a:xfrm>
            <a:off x="7200900" y="9689678"/>
            <a:ext cx="6972300" cy="547688"/>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solidFill>
                  <a:schemeClr val="dk2"/>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14" name="Google Shape;114;p14"/>
          <p:cNvSpPr txBox="1">
            <a:spLocks noGrp="1"/>
          </p:cNvSpPr>
          <p:nvPr>
            <p:ph type="sldNum" idx="12"/>
          </p:nvPr>
        </p:nvSpPr>
        <p:spPr>
          <a:xfrm>
            <a:off x="14850688" y="9689678"/>
            <a:ext cx="1968038"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sz="1575">
                <a:solidFill>
                  <a:schemeClr val="dk2"/>
                </a:solidFill>
                <a:latin typeface="Calibri"/>
                <a:ea typeface="Calibri"/>
                <a:cs typeface="Calibri"/>
                <a:sym typeface="Calibri"/>
              </a:defRPr>
            </a:lvl1pPr>
            <a:lvl2pPr marL="0" lvl="1" indent="0" algn="r">
              <a:spcBef>
                <a:spcPts val="0"/>
              </a:spcBef>
              <a:buNone/>
              <a:defRPr sz="1575">
                <a:solidFill>
                  <a:schemeClr val="dk2"/>
                </a:solidFill>
                <a:latin typeface="Calibri"/>
                <a:ea typeface="Calibri"/>
                <a:cs typeface="Calibri"/>
                <a:sym typeface="Calibri"/>
              </a:defRPr>
            </a:lvl2pPr>
            <a:lvl3pPr marL="0" lvl="2" indent="0" algn="r">
              <a:spcBef>
                <a:spcPts val="0"/>
              </a:spcBef>
              <a:buNone/>
              <a:defRPr sz="1575">
                <a:solidFill>
                  <a:schemeClr val="dk2"/>
                </a:solidFill>
                <a:latin typeface="Calibri"/>
                <a:ea typeface="Calibri"/>
                <a:cs typeface="Calibri"/>
                <a:sym typeface="Calibri"/>
              </a:defRPr>
            </a:lvl3pPr>
            <a:lvl4pPr marL="0" lvl="3" indent="0" algn="r">
              <a:spcBef>
                <a:spcPts val="0"/>
              </a:spcBef>
              <a:buNone/>
              <a:defRPr sz="1575">
                <a:solidFill>
                  <a:schemeClr val="dk2"/>
                </a:solidFill>
                <a:latin typeface="Calibri"/>
                <a:ea typeface="Calibri"/>
                <a:cs typeface="Calibri"/>
                <a:sym typeface="Calibri"/>
              </a:defRPr>
            </a:lvl4pPr>
            <a:lvl5pPr marL="0" lvl="4" indent="0" algn="r">
              <a:spcBef>
                <a:spcPts val="0"/>
              </a:spcBef>
              <a:buNone/>
              <a:defRPr sz="1575">
                <a:solidFill>
                  <a:schemeClr val="dk2"/>
                </a:solidFill>
                <a:latin typeface="Calibri"/>
                <a:ea typeface="Calibri"/>
                <a:cs typeface="Calibri"/>
                <a:sym typeface="Calibri"/>
              </a:defRPr>
            </a:lvl5pPr>
            <a:lvl6pPr marL="0" lvl="5" indent="0" algn="r">
              <a:spcBef>
                <a:spcPts val="0"/>
              </a:spcBef>
              <a:buNone/>
              <a:defRPr sz="1575">
                <a:solidFill>
                  <a:schemeClr val="dk2"/>
                </a:solidFill>
                <a:latin typeface="Calibri"/>
                <a:ea typeface="Calibri"/>
                <a:cs typeface="Calibri"/>
                <a:sym typeface="Calibri"/>
              </a:defRPr>
            </a:lvl6pPr>
            <a:lvl7pPr marL="0" lvl="6" indent="0" algn="r">
              <a:spcBef>
                <a:spcPts val="0"/>
              </a:spcBef>
              <a:buNone/>
              <a:defRPr sz="1575">
                <a:solidFill>
                  <a:schemeClr val="dk2"/>
                </a:solidFill>
                <a:latin typeface="Calibri"/>
                <a:ea typeface="Calibri"/>
                <a:cs typeface="Calibri"/>
                <a:sym typeface="Calibri"/>
              </a:defRPr>
            </a:lvl7pPr>
            <a:lvl8pPr marL="0" lvl="7" indent="0" algn="r">
              <a:spcBef>
                <a:spcPts val="0"/>
              </a:spcBef>
              <a:buNone/>
              <a:defRPr sz="1575">
                <a:solidFill>
                  <a:schemeClr val="dk2"/>
                </a:solidFill>
                <a:latin typeface="Calibri"/>
                <a:ea typeface="Calibri"/>
                <a:cs typeface="Calibri"/>
                <a:sym typeface="Calibri"/>
              </a:defRPr>
            </a:lvl8pPr>
            <a:lvl9pPr marL="0" lvl="8" indent="0" algn="r">
              <a:spcBef>
                <a:spcPts val="0"/>
              </a:spcBef>
              <a:buNone/>
              <a:defRPr sz="1575">
                <a:solidFill>
                  <a:schemeClr val="dk2"/>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matchingName="Picture with Caption" type="picTx">
  <p:cSld name="PICTURE_WITH_CAPTION_TEXT">
    <p:spTree>
      <p:nvGrpSpPr>
        <p:cNvPr id="1" name="Shape 115"/>
        <p:cNvGrpSpPr/>
        <p:nvPr/>
      </p:nvGrpSpPr>
      <p:grpSpPr>
        <a:xfrm>
          <a:off x="0" y="0"/>
          <a:ext cx="0" cy="0"/>
          <a:chOff x="0" y="0"/>
          <a:chExt cx="0" cy="0"/>
        </a:xfrm>
      </p:grpSpPr>
      <p:sp>
        <p:nvSpPr>
          <p:cNvPr id="116" name="Google Shape;116;p15"/>
          <p:cNvSpPr/>
          <p:nvPr/>
        </p:nvSpPr>
        <p:spPr>
          <a:xfrm>
            <a:off x="1" y="7429500"/>
            <a:ext cx="18283238" cy="2857500"/>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 name="Google Shape;117;p15"/>
          <p:cNvSpPr/>
          <p:nvPr/>
        </p:nvSpPr>
        <p:spPr>
          <a:xfrm>
            <a:off x="23" y="7372614"/>
            <a:ext cx="18283238" cy="96012"/>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 name="Google Shape;118;p15"/>
          <p:cNvSpPr txBox="1">
            <a:spLocks noGrp="1"/>
          </p:cNvSpPr>
          <p:nvPr>
            <p:ph type="title"/>
          </p:nvPr>
        </p:nvSpPr>
        <p:spPr>
          <a:xfrm>
            <a:off x="1645920" y="7612380"/>
            <a:ext cx="15169896" cy="1234440"/>
          </a:xfrm>
          <a:prstGeom prst="rect">
            <a:avLst/>
          </a:prstGeom>
          <a:noFill/>
          <a:ln>
            <a:noFill/>
          </a:ln>
        </p:spPr>
        <p:txBody>
          <a:bodyPr spcFirstLastPara="1" wrap="square" lIns="91425" tIns="0" rIns="91425" bIns="0" anchor="b" anchorCtr="0">
            <a:noAutofit/>
          </a:bodyPr>
          <a:lstStyle>
            <a:lvl1pPr lvl="0" algn="l">
              <a:lnSpc>
                <a:spcPct val="85000"/>
              </a:lnSpc>
              <a:spcBef>
                <a:spcPts val="0"/>
              </a:spcBef>
              <a:spcAft>
                <a:spcPts val="0"/>
              </a:spcAft>
              <a:buClr>
                <a:srgbClr val="FFFFFF"/>
              </a:buClr>
              <a:buSzPts val="5400"/>
              <a:buFont typeface="Calibri"/>
              <a:buNone/>
              <a:defRPr sz="5400" b="0">
                <a:solidFill>
                  <a:srgbClr val="FFFFFF"/>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pic>
        <p:nvPicPr>
          <p:cNvPr id="119" name="Google Shape;119;p15"/>
          <p:cNvPicPr preferRelativeResize="0">
            <a:picLocks noGrp="1"/>
          </p:cNvPicPr>
          <p:nvPr>
            <p:ph type="pic" idx="2"/>
          </p:nvPr>
        </p:nvPicPr>
        <p:blipFill/>
        <p:spPr>
          <a:xfrm>
            <a:off x="23" y="0"/>
            <a:ext cx="18287978" cy="7372614"/>
          </a:xfrm>
          <a:prstGeom prst="rect">
            <a:avLst/>
          </a:prstGeom>
          <a:blipFill rotWithShape="1">
            <a:blip r:embed="rId2">
              <a:alphaModFix/>
            </a:blip>
            <a:stretch>
              <a:fillRect/>
            </a:stretch>
          </a:blipFill>
          <a:ln>
            <a:noFill/>
          </a:ln>
        </p:spPr>
      </p:pic>
      <p:sp>
        <p:nvSpPr>
          <p:cNvPr id="120" name="Google Shape;120;p15"/>
          <p:cNvSpPr txBox="1">
            <a:spLocks noGrp="1"/>
          </p:cNvSpPr>
          <p:nvPr>
            <p:ph type="body" idx="1"/>
          </p:nvPr>
        </p:nvSpPr>
        <p:spPr>
          <a:xfrm>
            <a:off x="1645920" y="8860535"/>
            <a:ext cx="15169896" cy="891540"/>
          </a:xfrm>
          <a:prstGeom prst="rect">
            <a:avLst/>
          </a:prstGeom>
          <a:noFill/>
          <a:ln>
            <a:noFill/>
          </a:ln>
        </p:spPr>
        <p:txBody>
          <a:bodyPr spcFirstLastPara="1" wrap="square" lIns="91425" tIns="0" rIns="91425" bIns="0" anchor="t" anchorCtr="0">
            <a:normAutofit/>
          </a:bodyPr>
          <a:lstStyle>
            <a:lvl1pPr marL="457200" lvl="0" indent="-228600" algn="l">
              <a:lnSpc>
                <a:spcPct val="90000"/>
              </a:lnSpc>
              <a:spcBef>
                <a:spcPts val="0"/>
              </a:spcBef>
              <a:spcAft>
                <a:spcPts val="0"/>
              </a:spcAft>
              <a:buSzPts val="2250"/>
              <a:buNone/>
              <a:defRPr sz="2250">
                <a:solidFill>
                  <a:srgbClr val="FFFFFF"/>
                </a:solidFill>
              </a:defRPr>
            </a:lvl1pPr>
            <a:lvl2pPr marL="914400" lvl="1" indent="-228600" algn="l">
              <a:lnSpc>
                <a:spcPct val="90000"/>
              </a:lnSpc>
              <a:spcBef>
                <a:spcPts val="900"/>
              </a:spcBef>
              <a:spcAft>
                <a:spcPts val="0"/>
              </a:spcAft>
              <a:buSzPts val="1800"/>
              <a:buNone/>
              <a:defRPr sz="1800"/>
            </a:lvl2pPr>
            <a:lvl3pPr marL="1371600" lvl="2" indent="-228600" algn="l">
              <a:lnSpc>
                <a:spcPct val="90000"/>
              </a:lnSpc>
              <a:spcBef>
                <a:spcPts val="600"/>
              </a:spcBef>
              <a:spcAft>
                <a:spcPts val="0"/>
              </a:spcAft>
              <a:buSzPts val="1500"/>
              <a:buNone/>
              <a:defRPr sz="1500"/>
            </a:lvl3pPr>
            <a:lvl4pPr marL="1828800" lvl="3" indent="-228600" algn="l">
              <a:lnSpc>
                <a:spcPct val="90000"/>
              </a:lnSpc>
              <a:spcBef>
                <a:spcPts val="600"/>
              </a:spcBef>
              <a:spcAft>
                <a:spcPts val="0"/>
              </a:spcAft>
              <a:buSzPts val="1350"/>
              <a:buNone/>
              <a:defRPr sz="1350"/>
            </a:lvl4pPr>
            <a:lvl5pPr marL="2286000" lvl="4" indent="-228600" algn="l">
              <a:lnSpc>
                <a:spcPct val="90000"/>
              </a:lnSpc>
              <a:spcBef>
                <a:spcPts val="600"/>
              </a:spcBef>
              <a:spcAft>
                <a:spcPts val="0"/>
              </a:spcAft>
              <a:buSzPts val="1350"/>
              <a:buNone/>
              <a:defRPr sz="1350"/>
            </a:lvl5pPr>
            <a:lvl6pPr marL="2743200" lvl="5" indent="-228600" algn="l">
              <a:lnSpc>
                <a:spcPct val="90000"/>
              </a:lnSpc>
              <a:spcBef>
                <a:spcPts val="600"/>
              </a:spcBef>
              <a:spcAft>
                <a:spcPts val="0"/>
              </a:spcAft>
              <a:buSzPts val="1350"/>
              <a:buNone/>
              <a:defRPr sz="1350"/>
            </a:lvl6pPr>
            <a:lvl7pPr marL="3200400" lvl="6" indent="-228600" algn="l">
              <a:lnSpc>
                <a:spcPct val="90000"/>
              </a:lnSpc>
              <a:spcBef>
                <a:spcPts val="600"/>
              </a:spcBef>
              <a:spcAft>
                <a:spcPts val="0"/>
              </a:spcAft>
              <a:buSzPts val="1350"/>
              <a:buNone/>
              <a:defRPr sz="1350"/>
            </a:lvl7pPr>
            <a:lvl8pPr marL="3657600" lvl="7" indent="-228600" algn="l">
              <a:lnSpc>
                <a:spcPct val="90000"/>
              </a:lnSpc>
              <a:spcBef>
                <a:spcPts val="600"/>
              </a:spcBef>
              <a:spcAft>
                <a:spcPts val="0"/>
              </a:spcAft>
              <a:buSzPts val="1350"/>
              <a:buNone/>
              <a:defRPr sz="1350"/>
            </a:lvl8pPr>
            <a:lvl9pPr marL="4114800" lvl="8" indent="-228600" algn="l">
              <a:lnSpc>
                <a:spcPct val="90000"/>
              </a:lnSpc>
              <a:spcBef>
                <a:spcPts val="600"/>
              </a:spcBef>
              <a:spcAft>
                <a:spcPts val="600"/>
              </a:spcAft>
              <a:buSzPts val="1350"/>
              <a:buNone/>
              <a:defRPr sz="1350"/>
            </a:lvl9pPr>
          </a:lstStyle>
          <a:p>
            <a:endParaRPr/>
          </a:p>
        </p:txBody>
      </p:sp>
      <p:sp>
        <p:nvSpPr>
          <p:cNvPr id="121" name="Google Shape;121;p15"/>
          <p:cNvSpPr txBox="1">
            <a:spLocks noGrp="1"/>
          </p:cNvSpPr>
          <p:nvPr>
            <p:ph type="dt" idx="10"/>
          </p:nvPr>
        </p:nvSpPr>
        <p:spPr>
          <a:xfrm>
            <a:off x="1645921" y="9689678"/>
            <a:ext cx="3708407" cy="547688"/>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22" name="Google Shape;122;p15"/>
          <p:cNvSpPr txBox="1">
            <a:spLocks noGrp="1"/>
          </p:cNvSpPr>
          <p:nvPr>
            <p:ph type="ftr" idx="11"/>
          </p:nvPr>
        </p:nvSpPr>
        <p:spPr>
          <a:xfrm>
            <a:off x="5529278" y="9689678"/>
            <a:ext cx="7234206"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23" name="Google Shape;123;p15"/>
          <p:cNvSpPr txBox="1">
            <a:spLocks noGrp="1"/>
          </p:cNvSpPr>
          <p:nvPr>
            <p:ph type="sldNum" idx="12"/>
          </p:nvPr>
        </p:nvSpPr>
        <p:spPr>
          <a:xfrm>
            <a:off x="14850688" y="9689678"/>
            <a:ext cx="1968038"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124"/>
        <p:cNvGrpSpPr/>
        <p:nvPr/>
      </p:nvGrpSpPr>
      <p:grpSpPr>
        <a:xfrm>
          <a:off x="0" y="0"/>
          <a:ext cx="0" cy="0"/>
          <a:chOff x="0" y="0"/>
          <a:chExt cx="0" cy="0"/>
        </a:xfrm>
      </p:grpSpPr>
      <p:sp>
        <p:nvSpPr>
          <p:cNvPr id="125" name="Google Shape;125;p16"/>
          <p:cNvSpPr txBox="1">
            <a:spLocks noGrp="1"/>
          </p:cNvSpPr>
          <p:nvPr>
            <p:ph type="title"/>
          </p:nvPr>
        </p:nvSpPr>
        <p:spPr>
          <a:xfrm>
            <a:off x="1645920" y="429905"/>
            <a:ext cx="15087600" cy="2176136"/>
          </a:xfrm>
          <a:prstGeom prst="rect">
            <a:avLst/>
          </a:prstGeom>
          <a:noFill/>
          <a:ln>
            <a:noFill/>
          </a:ln>
        </p:spPr>
        <p:txBody>
          <a:bodyPr spcFirstLastPara="1" wrap="square" lIns="91425" tIns="45700" rIns="91425" bIns="45700" anchor="b" anchorCtr="0">
            <a:normAutofit/>
          </a:bodyPr>
          <a:lstStyle>
            <a:lvl1pPr lvl="0" algn="l">
              <a:lnSpc>
                <a:spcPct val="85000"/>
              </a:lnSpc>
              <a:spcBef>
                <a:spcPts val="0"/>
              </a:spcBef>
              <a:spcAft>
                <a:spcPts val="0"/>
              </a:spcAft>
              <a:buClr>
                <a:srgbClr val="3F3F3F"/>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26" name="Google Shape;126;p16"/>
          <p:cNvSpPr txBox="1">
            <a:spLocks noGrp="1"/>
          </p:cNvSpPr>
          <p:nvPr>
            <p:ph type="body" idx="1"/>
          </p:nvPr>
        </p:nvSpPr>
        <p:spPr>
          <a:xfrm rot="5400000">
            <a:off x="6172200" y="-1757679"/>
            <a:ext cx="6035040" cy="15087600"/>
          </a:xfrm>
          <a:prstGeom prst="rect">
            <a:avLst/>
          </a:prstGeom>
          <a:noFill/>
          <a:ln>
            <a:noFill/>
          </a:ln>
        </p:spPr>
        <p:txBody>
          <a:bodyPr spcFirstLastPara="1" wrap="square" lIns="45700" tIns="0" rIns="45700" bIns="0" anchor="t" anchorCtr="0">
            <a:normAutofit/>
          </a:bodyPr>
          <a:lstStyle>
            <a:lvl1pPr marL="457200" lvl="0" indent="-342900" algn="l">
              <a:lnSpc>
                <a:spcPct val="90000"/>
              </a:lnSpc>
              <a:spcBef>
                <a:spcPts val="1800"/>
              </a:spcBef>
              <a:spcAft>
                <a:spcPts val="0"/>
              </a:spcAft>
              <a:buSzPts val="1800"/>
              <a:buChar char=" "/>
              <a:defRPr/>
            </a:lvl1pPr>
            <a:lvl2pPr marL="914400" lvl="1" indent="-342900" algn="l">
              <a:lnSpc>
                <a:spcPct val="90000"/>
              </a:lnSpc>
              <a:spcBef>
                <a:spcPts val="300"/>
              </a:spcBef>
              <a:spcAft>
                <a:spcPts val="0"/>
              </a:spcAft>
              <a:buSzPts val="1800"/>
              <a:buChar char="◦"/>
              <a:defRPr/>
            </a:lvl2pPr>
            <a:lvl3pPr marL="1371600" lvl="2" indent="-342900" algn="l">
              <a:lnSpc>
                <a:spcPct val="90000"/>
              </a:lnSpc>
              <a:spcBef>
                <a:spcPts val="600"/>
              </a:spcBef>
              <a:spcAft>
                <a:spcPts val="0"/>
              </a:spcAft>
              <a:buSzPts val="1800"/>
              <a:buChar char="◦"/>
              <a:defRPr/>
            </a:lvl3pPr>
            <a:lvl4pPr marL="1828800" lvl="3" indent="-342900" algn="l">
              <a:lnSpc>
                <a:spcPct val="90000"/>
              </a:lnSpc>
              <a:spcBef>
                <a:spcPts val="600"/>
              </a:spcBef>
              <a:spcAft>
                <a:spcPts val="0"/>
              </a:spcAft>
              <a:buSzPts val="1800"/>
              <a:buChar char="◦"/>
              <a:defRPr/>
            </a:lvl4pPr>
            <a:lvl5pPr marL="2286000" lvl="4" indent="-342900" algn="l">
              <a:lnSpc>
                <a:spcPct val="90000"/>
              </a:lnSpc>
              <a:spcBef>
                <a:spcPts val="600"/>
              </a:spcBef>
              <a:spcAft>
                <a:spcPts val="0"/>
              </a:spcAft>
              <a:buSzPts val="1800"/>
              <a:buChar char="◦"/>
              <a:defRPr/>
            </a:lvl5pPr>
            <a:lvl6pPr marL="2743200" lvl="5" indent="-342900" algn="l">
              <a:lnSpc>
                <a:spcPct val="90000"/>
              </a:lnSpc>
              <a:spcBef>
                <a:spcPts val="600"/>
              </a:spcBef>
              <a:spcAft>
                <a:spcPts val="0"/>
              </a:spcAft>
              <a:buSzPts val="1800"/>
              <a:buChar char="◦"/>
              <a:defRPr/>
            </a:lvl6pPr>
            <a:lvl7pPr marL="3200400" lvl="6" indent="-342900" algn="l">
              <a:lnSpc>
                <a:spcPct val="90000"/>
              </a:lnSpc>
              <a:spcBef>
                <a:spcPts val="600"/>
              </a:spcBef>
              <a:spcAft>
                <a:spcPts val="0"/>
              </a:spcAft>
              <a:buSzPts val="1800"/>
              <a:buChar char="◦"/>
              <a:defRPr/>
            </a:lvl7pPr>
            <a:lvl8pPr marL="3657600" lvl="7" indent="-342900" algn="l">
              <a:lnSpc>
                <a:spcPct val="90000"/>
              </a:lnSpc>
              <a:spcBef>
                <a:spcPts val="600"/>
              </a:spcBef>
              <a:spcAft>
                <a:spcPts val="0"/>
              </a:spcAft>
              <a:buSzPts val="1800"/>
              <a:buChar char="◦"/>
              <a:defRPr/>
            </a:lvl8pPr>
            <a:lvl9pPr marL="4114800" lvl="8" indent="-342900" algn="l">
              <a:lnSpc>
                <a:spcPct val="90000"/>
              </a:lnSpc>
              <a:spcBef>
                <a:spcPts val="600"/>
              </a:spcBef>
              <a:spcAft>
                <a:spcPts val="600"/>
              </a:spcAft>
              <a:buSzPts val="1800"/>
              <a:buChar char="◦"/>
              <a:defRPr/>
            </a:lvl9pPr>
          </a:lstStyle>
          <a:p>
            <a:endParaRPr/>
          </a:p>
        </p:txBody>
      </p:sp>
      <p:sp>
        <p:nvSpPr>
          <p:cNvPr id="127" name="Google Shape;127;p16"/>
          <p:cNvSpPr txBox="1">
            <a:spLocks noGrp="1"/>
          </p:cNvSpPr>
          <p:nvPr>
            <p:ph type="dt" idx="10"/>
          </p:nvPr>
        </p:nvSpPr>
        <p:spPr>
          <a:xfrm>
            <a:off x="1645921" y="9689678"/>
            <a:ext cx="3708407" cy="547688"/>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28" name="Google Shape;128;p16"/>
          <p:cNvSpPr txBox="1">
            <a:spLocks noGrp="1"/>
          </p:cNvSpPr>
          <p:nvPr>
            <p:ph type="ftr" idx="11"/>
          </p:nvPr>
        </p:nvSpPr>
        <p:spPr>
          <a:xfrm>
            <a:off x="5529278" y="9689678"/>
            <a:ext cx="7234206"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29" name="Google Shape;129;p16"/>
          <p:cNvSpPr txBox="1">
            <a:spLocks noGrp="1"/>
          </p:cNvSpPr>
          <p:nvPr>
            <p:ph type="sldNum" idx="12"/>
          </p:nvPr>
        </p:nvSpPr>
        <p:spPr>
          <a:xfrm>
            <a:off x="14850688" y="9689678"/>
            <a:ext cx="1968038"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matchingName="Vertical Title and Text" type="vertTitleAndTx">
  <p:cSld name="VERTICAL_TITLE_AND_VERTICAL_TEXT">
    <p:spTree>
      <p:nvGrpSpPr>
        <p:cNvPr id="1" name="Shape 130"/>
        <p:cNvGrpSpPr/>
        <p:nvPr/>
      </p:nvGrpSpPr>
      <p:grpSpPr>
        <a:xfrm>
          <a:off x="0" y="0"/>
          <a:ext cx="0" cy="0"/>
          <a:chOff x="0" y="0"/>
          <a:chExt cx="0" cy="0"/>
        </a:xfrm>
      </p:grpSpPr>
      <p:sp>
        <p:nvSpPr>
          <p:cNvPr id="131" name="Google Shape;131;p17"/>
          <p:cNvSpPr/>
          <p:nvPr/>
        </p:nvSpPr>
        <p:spPr>
          <a:xfrm>
            <a:off x="4763" y="9601200"/>
            <a:ext cx="18283238" cy="685800"/>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 name="Google Shape;132;p17"/>
          <p:cNvSpPr/>
          <p:nvPr/>
        </p:nvSpPr>
        <p:spPr>
          <a:xfrm>
            <a:off x="23" y="9501474"/>
            <a:ext cx="18283238" cy="96012"/>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 name="Google Shape;133;p17"/>
          <p:cNvSpPr txBox="1">
            <a:spLocks noGrp="1"/>
          </p:cNvSpPr>
          <p:nvPr>
            <p:ph type="title"/>
          </p:nvPr>
        </p:nvSpPr>
        <p:spPr>
          <a:xfrm rot="5400000">
            <a:off x="10740959" y="2968559"/>
            <a:ext cx="8636132" cy="3943350"/>
          </a:xfrm>
          <a:prstGeom prst="rect">
            <a:avLst/>
          </a:prstGeom>
          <a:noFill/>
          <a:ln>
            <a:noFill/>
          </a:ln>
        </p:spPr>
        <p:txBody>
          <a:bodyPr spcFirstLastPara="1" wrap="square" lIns="91425" tIns="45700" rIns="91425" bIns="45700" anchor="b" anchorCtr="0">
            <a:normAutofit/>
          </a:bodyPr>
          <a:lstStyle>
            <a:lvl1pPr lvl="0" algn="l">
              <a:lnSpc>
                <a:spcPct val="85000"/>
              </a:lnSpc>
              <a:spcBef>
                <a:spcPts val="0"/>
              </a:spcBef>
              <a:spcAft>
                <a:spcPts val="0"/>
              </a:spcAft>
              <a:buClr>
                <a:srgbClr val="3F3F3F"/>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34" name="Google Shape;134;p17"/>
          <p:cNvSpPr txBox="1">
            <a:spLocks noGrp="1"/>
          </p:cNvSpPr>
          <p:nvPr>
            <p:ph type="body" idx="1"/>
          </p:nvPr>
        </p:nvSpPr>
        <p:spPr>
          <a:xfrm rot="5400000">
            <a:off x="2739959" y="-860492"/>
            <a:ext cx="8636133" cy="11601450"/>
          </a:xfrm>
          <a:prstGeom prst="rect">
            <a:avLst/>
          </a:prstGeom>
          <a:noFill/>
          <a:ln>
            <a:noFill/>
          </a:ln>
        </p:spPr>
        <p:txBody>
          <a:bodyPr spcFirstLastPara="1" wrap="square" lIns="45700" tIns="0" rIns="45700" bIns="0" anchor="t" anchorCtr="0">
            <a:normAutofit/>
          </a:bodyPr>
          <a:lstStyle>
            <a:lvl1pPr marL="457200" lvl="0" indent="-342900" algn="l">
              <a:lnSpc>
                <a:spcPct val="90000"/>
              </a:lnSpc>
              <a:spcBef>
                <a:spcPts val="1800"/>
              </a:spcBef>
              <a:spcAft>
                <a:spcPts val="0"/>
              </a:spcAft>
              <a:buSzPts val="1800"/>
              <a:buChar char=" "/>
              <a:defRPr/>
            </a:lvl1pPr>
            <a:lvl2pPr marL="914400" lvl="1" indent="-342900" algn="l">
              <a:lnSpc>
                <a:spcPct val="90000"/>
              </a:lnSpc>
              <a:spcBef>
                <a:spcPts val="300"/>
              </a:spcBef>
              <a:spcAft>
                <a:spcPts val="0"/>
              </a:spcAft>
              <a:buSzPts val="1800"/>
              <a:buChar char="◦"/>
              <a:defRPr/>
            </a:lvl2pPr>
            <a:lvl3pPr marL="1371600" lvl="2" indent="-342900" algn="l">
              <a:lnSpc>
                <a:spcPct val="90000"/>
              </a:lnSpc>
              <a:spcBef>
                <a:spcPts val="600"/>
              </a:spcBef>
              <a:spcAft>
                <a:spcPts val="0"/>
              </a:spcAft>
              <a:buSzPts val="1800"/>
              <a:buChar char="◦"/>
              <a:defRPr/>
            </a:lvl3pPr>
            <a:lvl4pPr marL="1828800" lvl="3" indent="-342900" algn="l">
              <a:lnSpc>
                <a:spcPct val="90000"/>
              </a:lnSpc>
              <a:spcBef>
                <a:spcPts val="600"/>
              </a:spcBef>
              <a:spcAft>
                <a:spcPts val="0"/>
              </a:spcAft>
              <a:buSzPts val="1800"/>
              <a:buChar char="◦"/>
              <a:defRPr/>
            </a:lvl4pPr>
            <a:lvl5pPr marL="2286000" lvl="4" indent="-342900" algn="l">
              <a:lnSpc>
                <a:spcPct val="90000"/>
              </a:lnSpc>
              <a:spcBef>
                <a:spcPts val="600"/>
              </a:spcBef>
              <a:spcAft>
                <a:spcPts val="0"/>
              </a:spcAft>
              <a:buSzPts val="1800"/>
              <a:buChar char="◦"/>
              <a:defRPr/>
            </a:lvl5pPr>
            <a:lvl6pPr marL="2743200" lvl="5" indent="-342900" algn="l">
              <a:lnSpc>
                <a:spcPct val="90000"/>
              </a:lnSpc>
              <a:spcBef>
                <a:spcPts val="600"/>
              </a:spcBef>
              <a:spcAft>
                <a:spcPts val="0"/>
              </a:spcAft>
              <a:buSzPts val="1800"/>
              <a:buChar char="◦"/>
              <a:defRPr/>
            </a:lvl6pPr>
            <a:lvl7pPr marL="3200400" lvl="6" indent="-342900" algn="l">
              <a:lnSpc>
                <a:spcPct val="90000"/>
              </a:lnSpc>
              <a:spcBef>
                <a:spcPts val="600"/>
              </a:spcBef>
              <a:spcAft>
                <a:spcPts val="0"/>
              </a:spcAft>
              <a:buSzPts val="1800"/>
              <a:buChar char="◦"/>
              <a:defRPr/>
            </a:lvl7pPr>
            <a:lvl8pPr marL="3657600" lvl="7" indent="-342900" algn="l">
              <a:lnSpc>
                <a:spcPct val="90000"/>
              </a:lnSpc>
              <a:spcBef>
                <a:spcPts val="600"/>
              </a:spcBef>
              <a:spcAft>
                <a:spcPts val="0"/>
              </a:spcAft>
              <a:buSzPts val="1800"/>
              <a:buChar char="◦"/>
              <a:defRPr/>
            </a:lvl8pPr>
            <a:lvl9pPr marL="4114800" lvl="8" indent="-342900" algn="l">
              <a:lnSpc>
                <a:spcPct val="90000"/>
              </a:lnSpc>
              <a:spcBef>
                <a:spcPts val="600"/>
              </a:spcBef>
              <a:spcAft>
                <a:spcPts val="600"/>
              </a:spcAft>
              <a:buSzPts val="1800"/>
              <a:buChar char="◦"/>
              <a:defRPr/>
            </a:lvl9pPr>
          </a:lstStyle>
          <a:p>
            <a:endParaRPr/>
          </a:p>
        </p:txBody>
      </p:sp>
      <p:sp>
        <p:nvSpPr>
          <p:cNvPr id="135" name="Google Shape;135;p17"/>
          <p:cNvSpPr txBox="1">
            <a:spLocks noGrp="1"/>
          </p:cNvSpPr>
          <p:nvPr>
            <p:ph type="dt" idx="10"/>
          </p:nvPr>
        </p:nvSpPr>
        <p:spPr>
          <a:xfrm>
            <a:off x="1645921" y="9689678"/>
            <a:ext cx="3708407" cy="547688"/>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36" name="Google Shape;136;p17"/>
          <p:cNvSpPr txBox="1">
            <a:spLocks noGrp="1"/>
          </p:cNvSpPr>
          <p:nvPr>
            <p:ph type="ftr" idx="11"/>
          </p:nvPr>
        </p:nvSpPr>
        <p:spPr>
          <a:xfrm>
            <a:off x="5529278" y="9689678"/>
            <a:ext cx="7234206"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37" name="Google Shape;137;p17"/>
          <p:cNvSpPr txBox="1">
            <a:spLocks noGrp="1"/>
          </p:cNvSpPr>
          <p:nvPr>
            <p:ph type="sldNum" idx="12"/>
          </p:nvPr>
        </p:nvSpPr>
        <p:spPr>
          <a:xfrm>
            <a:off x="14850688" y="9689678"/>
            <a:ext cx="1968038"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DEFAULT">
  <p:cSld name="DEFAULT">
    <p:bg>
      <p:bgPr>
        <a:solidFill>
          <a:schemeClr val="lt1"/>
        </a:solidFill>
        <a:effectLst/>
      </p:bgPr>
    </p:bg>
    <p:spTree>
      <p:nvGrpSpPr>
        <p:cNvPr id="1" name="Shape 138"/>
        <p:cNvGrpSpPr/>
        <p:nvPr/>
      </p:nvGrpSpPr>
      <p:grpSpPr>
        <a:xfrm>
          <a:off x="0" y="0"/>
          <a:ext cx="0" cy="0"/>
          <a:chOff x="0" y="0"/>
          <a:chExt cx="0" cy="0"/>
        </a:xfrm>
      </p:grpSpPr>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142"/>
        <p:cNvGrpSpPr/>
        <p:nvPr/>
      </p:nvGrpSpPr>
      <p:grpSpPr>
        <a:xfrm>
          <a:off x="0" y="0"/>
          <a:ext cx="0" cy="0"/>
          <a:chOff x="0" y="0"/>
          <a:chExt cx="0" cy="0"/>
        </a:xfrm>
      </p:grpSpPr>
      <p:grpSp>
        <p:nvGrpSpPr>
          <p:cNvPr id="143" name="Google Shape;143;p20"/>
          <p:cNvGrpSpPr/>
          <p:nvPr/>
        </p:nvGrpSpPr>
        <p:grpSpPr>
          <a:xfrm>
            <a:off x="-208600" y="-738850"/>
            <a:ext cx="6647522" cy="6736059"/>
            <a:chOff x="-104300" y="-369425"/>
            <a:chExt cx="3323761" cy="3368030"/>
          </a:xfrm>
        </p:grpSpPr>
        <p:sp>
          <p:nvSpPr>
            <p:cNvPr id="144" name="Google Shape;144;p20"/>
            <p:cNvSpPr/>
            <p:nvPr/>
          </p:nvSpPr>
          <p:spPr>
            <a:xfrm>
              <a:off x="-76174" y="-195499"/>
              <a:ext cx="3295634" cy="3194104"/>
            </a:xfrm>
            <a:custGeom>
              <a:avLst/>
              <a:gdLst/>
              <a:ahLst/>
              <a:cxnLst/>
              <a:rect l="l" t="t" r="r" b="b"/>
              <a:pathLst>
                <a:path w="30814" h="29864" extrusionOk="0">
                  <a:moveTo>
                    <a:pt x="1" y="1"/>
                  </a:moveTo>
                  <a:lnTo>
                    <a:pt x="72" y="29779"/>
                  </a:lnTo>
                  <a:cubicBezTo>
                    <a:pt x="411" y="29836"/>
                    <a:pt x="761" y="29863"/>
                    <a:pt x="1115" y="29863"/>
                  </a:cubicBezTo>
                  <a:cubicBezTo>
                    <a:pt x="3545" y="29863"/>
                    <a:pt x="6179" y="28559"/>
                    <a:pt x="7066" y="26371"/>
                  </a:cubicBezTo>
                  <a:cubicBezTo>
                    <a:pt x="11295" y="15916"/>
                    <a:pt x="26799" y="21250"/>
                    <a:pt x="29074" y="13525"/>
                  </a:cubicBezTo>
                  <a:cubicBezTo>
                    <a:pt x="30814" y="7637"/>
                    <a:pt x="23079" y="4604"/>
                    <a:pt x="23633" y="1"/>
                  </a:cubicBezTo>
                  <a:close/>
                </a:path>
              </a:pathLst>
            </a:custGeom>
            <a:solidFill>
              <a:schemeClr val="lt2"/>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45" name="Google Shape;145;p20"/>
            <p:cNvSpPr/>
            <p:nvPr/>
          </p:nvSpPr>
          <p:spPr>
            <a:xfrm>
              <a:off x="-104300" y="-369425"/>
              <a:ext cx="3323752" cy="3221355"/>
            </a:xfrm>
            <a:custGeom>
              <a:avLst/>
              <a:gdLst/>
              <a:ahLst/>
              <a:cxnLst/>
              <a:rect l="l" t="t" r="r" b="b"/>
              <a:pathLst>
                <a:path w="30814" h="29864" extrusionOk="0">
                  <a:moveTo>
                    <a:pt x="1" y="1"/>
                  </a:moveTo>
                  <a:lnTo>
                    <a:pt x="72" y="29779"/>
                  </a:lnTo>
                  <a:cubicBezTo>
                    <a:pt x="411" y="29836"/>
                    <a:pt x="761" y="29863"/>
                    <a:pt x="1115" y="29863"/>
                  </a:cubicBezTo>
                  <a:cubicBezTo>
                    <a:pt x="3545" y="29863"/>
                    <a:pt x="6179" y="28559"/>
                    <a:pt x="7066" y="26371"/>
                  </a:cubicBezTo>
                  <a:cubicBezTo>
                    <a:pt x="11295" y="15916"/>
                    <a:pt x="26799" y="21250"/>
                    <a:pt x="29074" y="13525"/>
                  </a:cubicBezTo>
                  <a:cubicBezTo>
                    <a:pt x="30814" y="7637"/>
                    <a:pt x="23079" y="4604"/>
                    <a:pt x="23633" y="1"/>
                  </a:cubicBezTo>
                  <a:close/>
                </a:path>
              </a:pathLst>
            </a:custGeom>
            <a:noFill/>
            <a:ln w="9525" cap="flat" cmpd="sng">
              <a:solidFill>
                <a:schemeClr val="accent3"/>
              </a:solidFill>
              <a:prstDash val="solid"/>
              <a:round/>
              <a:headEnd type="none" w="sm" len="sm"/>
              <a:tailEnd type="none" w="sm" len="sm"/>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grpSp>
        <p:nvGrpSpPr>
          <p:cNvPr id="146" name="Google Shape;146;p20"/>
          <p:cNvGrpSpPr/>
          <p:nvPr/>
        </p:nvGrpSpPr>
        <p:grpSpPr>
          <a:xfrm>
            <a:off x="11737548" y="-1661832"/>
            <a:ext cx="8520650" cy="7696120"/>
            <a:chOff x="5868774" y="-830916"/>
            <a:chExt cx="4260325" cy="3848060"/>
          </a:xfrm>
        </p:grpSpPr>
        <p:sp>
          <p:nvSpPr>
            <p:cNvPr id="147" name="Google Shape;147;p20"/>
            <p:cNvSpPr/>
            <p:nvPr/>
          </p:nvSpPr>
          <p:spPr>
            <a:xfrm>
              <a:off x="5868774" y="-830916"/>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solidFill>
              <a:schemeClr val="lt2"/>
            </a:solidFill>
            <a:ln>
              <a:noFill/>
            </a:ln>
          </p:spPr>
        </p:sp>
        <p:sp>
          <p:nvSpPr>
            <p:cNvPr id="148" name="Google Shape;148;p20"/>
            <p:cNvSpPr/>
            <p:nvPr/>
          </p:nvSpPr>
          <p:spPr>
            <a:xfrm>
              <a:off x="5913599" y="-736656"/>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noFill/>
            <a:ln w="19050" cap="flat" cmpd="sng">
              <a:solidFill>
                <a:schemeClr val="accent3"/>
              </a:solidFill>
              <a:prstDash val="solid"/>
              <a:round/>
              <a:headEnd type="none" w="med" len="med"/>
              <a:tailEnd type="none" w="med" len="med"/>
            </a:ln>
          </p:spPr>
        </p:sp>
      </p:grpSp>
      <p:sp>
        <p:nvSpPr>
          <p:cNvPr id="149" name="Google Shape;149;p20"/>
          <p:cNvSpPr txBox="1">
            <a:spLocks noGrp="1"/>
          </p:cNvSpPr>
          <p:nvPr>
            <p:ph type="ctrTitle"/>
          </p:nvPr>
        </p:nvSpPr>
        <p:spPr>
          <a:xfrm>
            <a:off x="2641100" y="4771700"/>
            <a:ext cx="13005600" cy="3508200"/>
          </a:xfrm>
          <a:prstGeom prst="rect">
            <a:avLst/>
          </a:prstGeom>
        </p:spPr>
        <p:txBody>
          <a:bodyPr spcFirstLastPara="1" wrap="square" lIns="182850" tIns="182850" rIns="182850" bIns="182850" anchor="b" anchorCtr="0">
            <a:noAutofit/>
          </a:bodyPr>
          <a:lstStyle>
            <a:lvl1pPr lvl="0" algn="ctr">
              <a:lnSpc>
                <a:spcPct val="80000"/>
              </a:lnSpc>
              <a:spcBef>
                <a:spcPts val="0"/>
              </a:spcBef>
              <a:spcAft>
                <a:spcPts val="0"/>
              </a:spcAft>
              <a:buSzPts val="10400"/>
              <a:buNone/>
              <a:defRPr sz="19200"/>
            </a:lvl1pPr>
            <a:lvl2pPr lvl="1" algn="ctr">
              <a:spcBef>
                <a:spcPts val="0"/>
              </a:spcBef>
              <a:spcAft>
                <a:spcPts val="0"/>
              </a:spcAft>
              <a:buSzPts val="10400"/>
              <a:buNone/>
              <a:defRPr sz="10400"/>
            </a:lvl2pPr>
            <a:lvl3pPr lvl="2" algn="ctr">
              <a:spcBef>
                <a:spcPts val="0"/>
              </a:spcBef>
              <a:spcAft>
                <a:spcPts val="0"/>
              </a:spcAft>
              <a:buSzPts val="10400"/>
              <a:buNone/>
              <a:defRPr sz="10400"/>
            </a:lvl3pPr>
            <a:lvl4pPr lvl="3" algn="ctr">
              <a:spcBef>
                <a:spcPts val="0"/>
              </a:spcBef>
              <a:spcAft>
                <a:spcPts val="0"/>
              </a:spcAft>
              <a:buSzPts val="10400"/>
              <a:buNone/>
              <a:defRPr sz="10400"/>
            </a:lvl4pPr>
            <a:lvl5pPr lvl="4" algn="ctr">
              <a:spcBef>
                <a:spcPts val="0"/>
              </a:spcBef>
              <a:spcAft>
                <a:spcPts val="0"/>
              </a:spcAft>
              <a:buSzPts val="10400"/>
              <a:buNone/>
              <a:defRPr sz="10400"/>
            </a:lvl5pPr>
            <a:lvl6pPr lvl="5" algn="ctr">
              <a:spcBef>
                <a:spcPts val="0"/>
              </a:spcBef>
              <a:spcAft>
                <a:spcPts val="0"/>
              </a:spcAft>
              <a:buSzPts val="10400"/>
              <a:buNone/>
              <a:defRPr sz="10400"/>
            </a:lvl6pPr>
            <a:lvl7pPr lvl="6" algn="ctr">
              <a:spcBef>
                <a:spcPts val="0"/>
              </a:spcBef>
              <a:spcAft>
                <a:spcPts val="0"/>
              </a:spcAft>
              <a:buSzPts val="10400"/>
              <a:buNone/>
              <a:defRPr sz="10400"/>
            </a:lvl7pPr>
            <a:lvl8pPr lvl="7" algn="ctr">
              <a:spcBef>
                <a:spcPts val="0"/>
              </a:spcBef>
              <a:spcAft>
                <a:spcPts val="0"/>
              </a:spcAft>
              <a:buSzPts val="10400"/>
              <a:buNone/>
              <a:defRPr sz="10400"/>
            </a:lvl8pPr>
            <a:lvl9pPr lvl="8" algn="ctr">
              <a:spcBef>
                <a:spcPts val="0"/>
              </a:spcBef>
              <a:spcAft>
                <a:spcPts val="0"/>
              </a:spcAft>
              <a:buSzPts val="10400"/>
              <a:buNone/>
              <a:defRPr sz="10400"/>
            </a:lvl9pPr>
          </a:lstStyle>
          <a:p>
            <a:endParaRPr/>
          </a:p>
        </p:txBody>
      </p:sp>
      <p:sp>
        <p:nvSpPr>
          <p:cNvPr id="150" name="Google Shape;150;p20"/>
          <p:cNvSpPr txBox="1">
            <a:spLocks noGrp="1"/>
          </p:cNvSpPr>
          <p:nvPr>
            <p:ph type="subTitle" idx="1"/>
          </p:nvPr>
        </p:nvSpPr>
        <p:spPr>
          <a:xfrm>
            <a:off x="5017300" y="8321950"/>
            <a:ext cx="8253000" cy="895200"/>
          </a:xfrm>
          <a:prstGeom prst="rect">
            <a:avLst/>
          </a:prstGeom>
          <a:solidFill>
            <a:schemeClr val="accent2"/>
          </a:solidFill>
        </p:spPr>
        <p:txBody>
          <a:bodyPr spcFirstLastPara="1" wrap="square" lIns="182850" tIns="182850" rIns="182850" bIns="182850" anchor="t" anchorCtr="0">
            <a:noAutofit/>
          </a:bodyPr>
          <a:lstStyle>
            <a:lvl1pPr lvl="0" algn="ctr">
              <a:lnSpc>
                <a:spcPct val="100000"/>
              </a:lnSpc>
              <a:spcBef>
                <a:spcPts val="0"/>
              </a:spcBef>
              <a:spcAft>
                <a:spcPts val="0"/>
              </a:spcAft>
              <a:buClr>
                <a:schemeClr val="dk1"/>
              </a:buClr>
              <a:buSzPts val="2800"/>
              <a:buNone/>
              <a:defRPr sz="3200">
                <a:solidFill>
                  <a:schemeClr val="dk2"/>
                </a:solidFill>
              </a:defRPr>
            </a:lvl1pPr>
            <a:lvl2pPr lvl="1" algn="ctr">
              <a:lnSpc>
                <a:spcPct val="100000"/>
              </a:lnSpc>
              <a:spcBef>
                <a:spcPts val="0"/>
              </a:spcBef>
              <a:spcAft>
                <a:spcPts val="0"/>
              </a:spcAft>
              <a:buClr>
                <a:schemeClr val="dk1"/>
              </a:buClr>
              <a:buSzPts val="3600"/>
              <a:buNone/>
              <a:defRPr sz="3600">
                <a:solidFill>
                  <a:schemeClr val="dk1"/>
                </a:solidFill>
              </a:defRPr>
            </a:lvl2pPr>
            <a:lvl3pPr lvl="2" algn="ctr">
              <a:lnSpc>
                <a:spcPct val="100000"/>
              </a:lnSpc>
              <a:spcBef>
                <a:spcPts val="0"/>
              </a:spcBef>
              <a:spcAft>
                <a:spcPts val="0"/>
              </a:spcAft>
              <a:buClr>
                <a:schemeClr val="dk1"/>
              </a:buClr>
              <a:buSzPts val="3600"/>
              <a:buNone/>
              <a:defRPr sz="3600">
                <a:solidFill>
                  <a:schemeClr val="dk1"/>
                </a:solidFill>
              </a:defRPr>
            </a:lvl3pPr>
            <a:lvl4pPr lvl="3" algn="ctr">
              <a:lnSpc>
                <a:spcPct val="100000"/>
              </a:lnSpc>
              <a:spcBef>
                <a:spcPts val="0"/>
              </a:spcBef>
              <a:spcAft>
                <a:spcPts val="0"/>
              </a:spcAft>
              <a:buClr>
                <a:schemeClr val="dk1"/>
              </a:buClr>
              <a:buSzPts val="3600"/>
              <a:buNone/>
              <a:defRPr sz="3600">
                <a:solidFill>
                  <a:schemeClr val="dk1"/>
                </a:solidFill>
              </a:defRPr>
            </a:lvl4pPr>
            <a:lvl5pPr lvl="4" algn="ctr">
              <a:lnSpc>
                <a:spcPct val="100000"/>
              </a:lnSpc>
              <a:spcBef>
                <a:spcPts val="0"/>
              </a:spcBef>
              <a:spcAft>
                <a:spcPts val="0"/>
              </a:spcAft>
              <a:buClr>
                <a:schemeClr val="dk1"/>
              </a:buClr>
              <a:buSzPts val="3600"/>
              <a:buNone/>
              <a:defRPr sz="3600">
                <a:solidFill>
                  <a:schemeClr val="dk1"/>
                </a:solidFill>
              </a:defRPr>
            </a:lvl5pPr>
            <a:lvl6pPr lvl="5" algn="ctr">
              <a:lnSpc>
                <a:spcPct val="100000"/>
              </a:lnSpc>
              <a:spcBef>
                <a:spcPts val="0"/>
              </a:spcBef>
              <a:spcAft>
                <a:spcPts val="0"/>
              </a:spcAft>
              <a:buClr>
                <a:schemeClr val="dk1"/>
              </a:buClr>
              <a:buSzPts val="3600"/>
              <a:buNone/>
              <a:defRPr sz="3600">
                <a:solidFill>
                  <a:schemeClr val="dk1"/>
                </a:solidFill>
              </a:defRPr>
            </a:lvl6pPr>
            <a:lvl7pPr lvl="6" algn="ctr">
              <a:lnSpc>
                <a:spcPct val="100000"/>
              </a:lnSpc>
              <a:spcBef>
                <a:spcPts val="0"/>
              </a:spcBef>
              <a:spcAft>
                <a:spcPts val="0"/>
              </a:spcAft>
              <a:buClr>
                <a:schemeClr val="dk1"/>
              </a:buClr>
              <a:buSzPts val="3600"/>
              <a:buNone/>
              <a:defRPr sz="3600">
                <a:solidFill>
                  <a:schemeClr val="dk1"/>
                </a:solidFill>
              </a:defRPr>
            </a:lvl7pPr>
            <a:lvl8pPr lvl="7" algn="ctr">
              <a:lnSpc>
                <a:spcPct val="100000"/>
              </a:lnSpc>
              <a:spcBef>
                <a:spcPts val="0"/>
              </a:spcBef>
              <a:spcAft>
                <a:spcPts val="0"/>
              </a:spcAft>
              <a:buClr>
                <a:schemeClr val="dk1"/>
              </a:buClr>
              <a:buSzPts val="3600"/>
              <a:buNone/>
              <a:defRPr sz="3600">
                <a:solidFill>
                  <a:schemeClr val="dk1"/>
                </a:solidFill>
              </a:defRPr>
            </a:lvl8pPr>
            <a:lvl9pPr lvl="8" algn="ctr">
              <a:lnSpc>
                <a:spcPct val="100000"/>
              </a:lnSpc>
              <a:spcBef>
                <a:spcPts val="0"/>
              </a:spcBef>
              <a:spcAft>
                <a:spcPts val="0"/>
              </a:spcAft>
              <a:buClr>
                <a:schemeClr val="dk1"/>
              </a:buClr>
              <a:buSzPts val="3600"/>
              <a:buNone/>
              <a:defRPr sz="3600">
                <a:solidFill>
                  <a:schemeClr val="dk1"/>
                </a:solidFill>
              </a:defRPr>
            </a:lvl9pPr>
          </a:lstStyle>
          <a:p>
            <a:endParaRPr/>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51"/>
        <p:cNvGrpSpPr/>
        <p:nvPr/>
      </p:nvGrpSpPr>
      <p:grpSpPr>
        <a:xfrm>
          <a:off x="0" y="0"/>
          <a:ext cx="0" cy="0"/>
          <a:chOff x="0" y="0"/>
          <a:chExt cx="0" cy="0"/>
        </a:xfrm>
      </p:grpSpPr>
      <p:sp>
        <p:nvSpPr>
          <p:cNvPr id="152" name="Google Shape;152;p21"/>
          <p:cNvSpPr txBox="1">
            <a:spLocks noGrp="1"/>
          </p:cNvSpPr>
          <p:nvPr>
            <p:ph type="title"/>
          </p:nvPr>
        </p:nvSpPr>
        <p:spPr>
          <a:xfrm>
            <a:off x="5029600" y="3541500"/>
            <a:ext cx="8217600" cy="1683600"/>
          </a:xfrm>
          <a:prstGeom prst="rect">
            <a:avLst/>
          </a:prstGeom>
        </p:spPr>
        <p:txBody>
          <a:bodyPr spcFirstLastPara="1" wrap="square" lIns="182850" tIns="182850" rIns="182850" bIns="182850" anchor="t" anchorCtr="0">
            <a:noAutofit/>
          </a:bodyPr>
          <a:lstStyle>
            <a:lvl1pPr lvl="0" algn="ctr">
              <a:spcBef>
                <a:spcPts val="0"/>
              </a:spcBef>
              <a:spcAft>
                <a:spcPts val="0"/>
              </a:spcAft>
              <a:buSzPts val="7200"/>
              <a:buNone/>
              <a:defRPr sz="10000">
                <a:solidFill>
                  <a:schemeClr val="dk1"/>
                </a:solidFill>
              </a:defRPr>
            </a:lvl1pPr>
            <a:lvl2pPr lvl="1" algn="ctr">
              <a:spcBef>
                <a:spcPts val="0"/>
              </a:spcBef>
              <a:spcAft>
                <a:spcPts val="0"/>
              </a:spcAft>
              <a:buSzPts val="7200"/>
              <a:buNone/>
              <a:defRPr sz="7200"/>
            </a:lvl2pPr>
            <a:lvl3pPr lvl="2" algn="ctr">
              <a:spcBef>
                <a:spcPts val="0"/>
              </a:spcBef>
              <a:spcAft>
                <a:spcPts val="0"/>
              </a:spcAft>
              <a:buSzPts val="7200"/>
              <a:buNone/>
              <a:defRPr sz="7200"/>
            </a:lvl3pPr>
            <a:lvl4pPr lvl="3" algn="ctr">
              <a:spcBef>
                <a:spcPts val="0"/>
              </a:spcBef>
              <a:spcAft>
                <a:spcPts val="0"/>
              </a:spcAft>
              <a:buSzPts val="7200"/>
              <a:buNone/>
              <a:defRPr sz="7200"/>
            </a:lvl4pPr>
            <a:lvl5pPr lvl="4" algn="ctr">
              <a:spcBef>
                <a:spcPts val="0"/>
              </a:spcBef>
              <a:spcAft>
                <a:spcPts val="0"/>
              </a:spcAft>
              <a:buSzPts val="7200"/>
              <a:buNone/>
              <a:defRPr sz="7200"/>
            </a:lvl5pPr>
            <a:lvl6pPr lvl="5" algn="ctr">
              <a:spcBef>
                <a:spcPts val="0"/>
              </a:spcBef>
              <a:spcAft>
                <a:spcPts val="0"/>
              </a:spcAft>
              <a:buSzPts val="7200"/>
              <a:buNone/>
              <a:defRPr sz="7200"/>
            </a:lvl6pPr>
            <a:lvl7pPr lvl="6" algn="ctr">
              <a:spcBef>
                <a:spcPts val="0"/>
              </a:spcBef>
              <a:spcAft>
                <a:spcPts val="0"/>
              </a:spcAft>
              <a:buSzPts val="7200"/>
              <a:buNone/>
              <a:defRPr sz="7200"/>
            </a:lvl7pPr>
            <a:lvl8pPr lvl="7" algn="ctr">
              <a:spcBef>
                <a:spcPts val="0"/>
              </a:spcBef>
              <a:spcAft>
                <a:spcPts val="0"/>
              </a:spcAft>
              <a:buSzPts val="7200"/>
              <a:buNone/>
              <a:defRPr sz="7200"/>
            </a:lvl8pPr>
            <a:lvl9pPr lvl="8" algn="ctr">
              <a:spcBef>
                <a:spcPts val="0"/>
              </a:spcBef>
              <a:spcAft>
                <a:spcPts val="0"/>
              </a:spcAft>
              <a:buSzPts val="7200"/>
              <a:buNone/>
              <a:defRPr sz="7200"/>
            </a:lvl9pPr>
          </a:lstStyle>
          <a:p>
            <a:endParaRPr/>
          </a:p>
        </p:txBody>
      </p:sp>
      <p:sp>
        <p:nvSpPr>
          <p:cNvPr id="153" name="Google Shape;153;p21"/>
          <p:cNvSpPr txBox="1">
            <a:spLocks noGrp="1"/>
          </p:cNvSpPr>
          <p:nvPr>
            <p:ph type="title" idx="2" hasCustomPrompt="1"/>
          </p:nvPr>
        </p:nvSpPr>
        <p:spPr>
          <a:xfrm>
            <a:off x="6881400" y="1569400"/>
            <a:ext cx="4525200" cy="1867800"/>
          </a:xfrm>
          <a:prstGeom prst="rect">
            <a:avLst/>
          </a:prstGeom>
          <a:solidFill>
            <a:schemeClr val="accent2"/>
          </a:solidFill>
        </p:spPr>
        <p:txBody>
          <a:bodyPr spcFirstLastPara="1" wrap="square" lIns="182850" tIns="182850" rIns="182850" bIns="182850" anchor="ctr" anchorCtr="0">
            <a:noAutofit/>
          </a:bodyPr>
          <a:lstStyle>
            <a:lvl1pPr lvl="0" algn="ctr">
              <a:spcBef>
                <a:spcPts val="0"/>
              </a:spcBef>
              <a:spcAft>
                <a:spcPts val="0"/>
              </a:spcAft>
              <a:buClr>
                <a:schemeClr val="dk1"/>
              </a:buClr>
              <a:buSzPts val="12000"/>
              <a:buNone/>
              <a:defRPr sz="12000">
                <a:solidFill>
                  <a:schemeClr val="dk2"/>
                </a:solidFill>
              </a:defRPr>
            </a:lvl1pPr>
            <a:lvl2pPr lvl="1" algn="ctr">
              <a:spcBef>
                <a:spcPts val="0"/>
              </a:spcBef>
              <a:spcAft>
                <a:spcPts val="0"/>
              </a:spcAft>
              <a:buClr>
                <a:schemeClr val="dk1"/>
              </a:buClr>
              <a:buSzPts val="12000"/>
              <a:buNone/>
              <a:defRPr sz="12000">
                <a:solidFill>
                  <a:schemeClr val="dk1"/>
                </a:solidFill>
              </a:defRPr>
            </a:lvl2pPr>
            <a:lvl3pPr lvl="2" algn="ctr">
              <a:spcBef>
                <a:spcPts val="0"/>
              </a:spcBef>
              <a:spcAft>
                <a:spcPts val="0"/>
              </a:spcAft>
              <a:buClr>
                <a:schemeClr val="dk1"/>
              </a:buClr>
              <a:buSzPts val="12000"/>
              <a:buNone/>
              <a:defRPr sz="12000">
                <a:solidFill>
                  <a:schemeClr val="dk1"/>
                </a:solidFill>
              </a:defRPr>
            </a:lvl3pPr>
            <a:lvl4pPr lvl="3" algn="ctr">
              <a:spcBef>
                <a:spcPts val="0"/>
              </a:spcBef>
              <a:spcAft>
                <a:spcPts val="0"/>
              </a:spcAft>
              <a:buClr>
                <a:schemeClr val="dk1"/>
              </a:buClr>
              <a:buSzPts val="12000"/>
              <a:buNone/>
              <a:defRPr sz="12000">
                <a:solidFill>
                  <a:schemeClr val="dk1"/>
                </a:solidFill>
              </a:defRPr>
            </a:lvl4pPr>
            <a:lvl5pPr lvl="4" algn="ctr">
              <a:spcBef>
                <a:spcPts val="0"/>
              </a:spcBef>
              <a:spcAft>
                <a:spcPts val="0"/>
              </a:spcAft>
              <a:buClr>
                <a:schemeClr val="dk1"/>
              </a:buClr>
              <a:buSzPts val="12000"/>
              <a:buNone/>
              <a:defRPr sz="12000">
                <a:solidFill>
                  <a:schemeClr val="dk1"/>
                </a:solidFill>
              </a:defRPr>
            </a:lvl5pPr>
            <a:lvl6pPr lvl="5" algn="ctr">
              <a:spcBef>
                <a:spcPts val="0"/>
              </a:spcBef>
              <a:spcAft>
                <a:spcPts val="0"/>
              </a:spcAft>
              <a:buClr>
                <a:schemeClr val="dk1"/>
              </a:buClr>
              <a:buSzPts val="12000"/>
              <a:buNone/>
              <a:defRPr sz="12000">
                <a:solidFill>
                  <a:schemeClr val="dk1"/>
                </a:solidFill>
              </a:defRPr>
            </a:lvl6pPr>
            <a:lvl7pPr lvl="6" algn="ctr">
              <a:spcBef>
                <a:spcPts val="0"/>
              </a:spcBef>
              <a:spcAft>
                <a:spcPts val="0"/>
              </a:spcAft>
              <a:buClr>
                <a:schemeClr val="dk1"/>
              </a:buClr>
              <a:buSzPts val="12000"/>
              <a:buNone/>
              <a:defRPr sz="12000">
                <a:solidFill>
                  <a:schemeClr val="dk1"/>
                </a:solidFill>
              </a:defRPr>
            </a:lvl7pPr>
            <a:lvl8pPr lvl="7" algn="ctr">
              <a:spcBef>
                <a:spcPts val="0"/>
              </a:spcBef>
              <a:spcAft>
                <a:spcPts val="0"/>
              </a:spcAft>
              <a:buClr>
                <a:schemeClr val="dk1"/>
              </a:buClr>
              <a:buSzPts val="12000"/>
              <a:buNone/>
              <a:defRPr sz="12000">
                <a:solidFill>
                  <a:schemeClr val="dk1"/>
                </a:solidFill>
              </a:defRPr>
            </a:lvl8pPr>
            <a:lvl9pPr lvl="8" algn="ctr">
              <a:spcBef>
                <a:spcPts val="0"/>
              </a:spcBef>
              <a:spcAft>
                <a:spcPts val="0"/>
              </a:spcAft>
              <a:buClr>
                <a:schemeClr val="dk1"/>
              </a:buClr>
              <a:buSzPts val="12000"/>
              <a:buNone/>
              <a:defRPr sz="12000">
                <a:solidFill>
                  <a:schemeClr val="dk1"/>
                </a:solidFill>
              </a:defRPr>
            </a:lvl9pPr>
          </a:lstStyle>
          <a:p>
            <a:r>
              <a:t>xx%</a:t>
            </a:r>
          </a:p>
        </p:txBody>
      </p:sp>
      <p:sp>
        <p:nvSpPr>
          <p:cNvPr id="154" name="Google Shape;154;p21"/>
          <p:cNvSpPr txBox="1">
            <a:spLocks noGrp="1"/>
          </p:cNvSpPr>
          <p:nvPr>
            <p:ph type="subTitle" idx="1"/>
          </p:nvPr>
        </p:nvSpPr>
        <p:spPr>
          <a:xfrm>
            <a:off x="5029600" y="5381200"/>
            <a:ext cx="8217600" cy="846000"/>
          </a:xfrm>
          <a:prstGeom prst="rect">
            <a:avLst/>
          </a:prstGeom>
          <a:solidFill>
            <a:schemeClr val="accent2"/>
          </a:solidFill>
        </p:spPr>
        <p:txBody>
          <a:bodyPr spcFirstLastPara="1" wrap="square" lIns="182850" tIns="182850" rIns="182850" bIns="182850" anchor="t" anchorCtr="0">
            <a:noAutofit/>
          </a:bodyPr>
          <a:lstStyle>
            <a:lvl1pPr lvl="0" algn="ctr">
              <a:lnSpc>
                <a:spcPct val="100000"/>
              </a:lnSpc>
              <a:spcBef>
                <a:spcPts val="0"/>
              </a:spcBef>
              <a:spcAft>
                <a:spcPts val="0"/>
              </a:spcAft>
              <a:buClr>
                <a:schemeClr val="dk1"/>
              </a:buClr>
              <a:buSzPts val="2800"/>
              <a:buNone/>
              <a:defRPr sz="3200">
                <a:solidFill>
                  <a:schemeClr val="dk2"/>
                </a:solidFill>
              </a:defRPr>
            </a:lvl1pPr>
            <a:lvl2pPr lvl="1" algn="ctr">
              <a:lnSpc>
                <a:spcPct val="100000"/>
              </a:lnSpc>
              <a:spcBef>
                <a:spcPts val="0"/>
              </a:spcBef>
              <a:spcAft>
                <a:spcPts val="0"/>
              </a:spcAft>
              <a:buClr>
                <a:schemeClr val="dk1"/>
              </a:buClr>
              <a:buSzPts val="2800"/>
              <a:buNone/>
              <a:defRPr>
                <a:solidFill>
                  <a:schemeClr val="dk1"/>
                </a:solidFill>
              </a:defRPr>
            </a:lvl2pPr>
            <a:lvl3pPr lvl="2" algn="ctr">
              <a:lnSpc>
                <a:spcPct val="100000"/>
              </a:lnSpc>
              <a:spcBef>
                <a:spcPts val="3200"/>
              </a:spcBef>
              <a:spcAft>
                <a:spcPts val="0"/>
              </a:spcAft>
              <a:buClr>
                <a:schemeClr val="dk1"/>
              </a:buClr>
              <a:buSzPts val="2800"/>
              <a:buNone/>
              <a:defRPr>
                <a:solidFill>
                  <a:schemeClr val="dk1"/>
                </a:solidFill>
              </a:defRPr>
            </a:lvl3pPr>
            <a:lvl4pPr lvl="3" algn="ctr">
              <a:lnSpc>
                <a:spcPct val="100000"/>
              </a:lnSpc>
              <a:spcBef>
                <a:spcPts val="3200"/>
              </a:spcBef>
              <a:spcAft>
                <a:spcPts val="0"/>
              </a:spcAft>
              <a:buClr>
                <a:schemeClr val="dk1"/>
              </a:buClr>
              <a:buSzPts val="2800"/>
              <a:buNone/>
              <a:defRPr>
                <a:solidFill>
                  <a:schemeClr val="dk1"/>
                </a:solidFill>
              </a:defRPr>
            </a:lvl4pPr>
            <a:lvl5pPr lvl="4" algn="ctr">
              <a:lnSpc>
                <a:spcPct val="100000"/>
              </a:lnSpc>
              <a:spcBef>
                <a:spcPts val="3200"/>
              </a:spcBef>
              <a:spcAft>
                <a:spcPts val="0"/>
              </a:spcAft>
              <a:buClr>
                <a:schemeClr val="dk1"/>
              </a:buClr>
              <a:buSzPts val="2800"/>
              <a:buNone/>
              <a:defRPr>
                <a:solidFill>
                  <a:schemeClr val="dk1"/>
                </a:solidFill>
              </a:defRPr>
            </a:lvl5pPr>
            <a:lvl6pPr lvl="5" algn="ctr">
              <a:lnSpc>
                <a:spcPct val="100000"/>
              </a:lnSpc>
              <a:spcBef>
                <a:spcPts val="3200"/>
              </a:spcBef>
              <a:spcAft>
                <a:spcPts val="0"/>
              </a:spcAft>
              <a:buClr>
                <a:schemeClr val="dk1"/>
              </a:buClr>
              <a:buSzPts val="2800"/>
              <a:buNone/>
              <a:defRPr>
                <a:solidFill>
                  <a:schemeClr val="dk1"/>
                </a:solidFill>
              </a:defRPr>
            </a:lvl6pPr>
            <a:lvl7pPr lvl="6" algn="ctr">
              <a:lnSpc>
                <a:spcPct val="100000"/>
              </a:lnSpc>
              <a:spcBef>
                <a:spcPts val="3200"/>
              </a:spcBef>
              <a:spcAft>
                <a:spcPts val="0"/>
              </a:spcAft>
              <a:buClr>
                <a:schemeClr val="dk1"/>
              </a:buClr>
              <a:buSzPts val="2800"/>
              <a:buNone/>
              <a:defRPr>
                <a:solidFill>
                  <a:schemeClr val="dk1"/>
                </a:solidFill>
              </a:defRPr>
            </a:lvl7pPr>
            <a:lvl8pPr lvl="7" algn="ctr">
              <a:lnSpc>
                <a:spcPct val="100000"/>
              </a:lnSpc>
              <a:spcBef>
                <a:spcPts val="3200"/>
              </a:spcBef>
              <a:spcAft>
                <a:spcPts val="0"/>
              </a:spcAft>
              <a:buClr>
                <a:schemeClr val="dk1"/>
              </a:buClr>
              <a:buSzPts val="2800"/>
              <a:buNone/>
              <a:defRPr>
                <a:solidFill>
                  <a:schemeClr val="dk1"/>
                </a:solidFill>
              </a:defRPr>
            </a:lvl8pPr>
            <a:lvl9pPr lvl="8" algn="ctr">
              <a:lnSpc>
                <a:spcPct val="100000"/>
              </a:lnSpc>
              <a:spcBef>
                <a:spcPts val="3200"/>
              </a:spcBef>
              <a:spcAft>
                <a:spcPts val="3200"/>
              </a:spcAft>
              <a:buClr>
                <a:schemeClr val="dk1"/>
              </a:buClr>
              <a:buSzPts val="2800"/>
              <a:buNone/>
              <a:defRPr>
                <a:solidFill>
                  <a:schemeClr val="dk1"/>
                </a:solidFill>
              </a:defRPr>
            </a:lvl9pPr>
          </a:lstStyle>
          <a:p>
            <a:endParaRPr/>
          </a:p>
        </p:txBody>
      </p:sp>
      <p:grpSp>
        <p:nvGrpSpPr>
          <p:cNvPr id="155" name="Google Shape;155;p21"/>
          <p:cNvGrpSpPr/>
          <p:nvPr/>
        </p:nvGrpSpPr>
        <p:grpSpPr>
          <a:xfrm>
            <a:off x="11368484" y="3897352"/>
            <a:ext cx="11272582" cy="12201711"/>
            <a:chOff x="5684242" y="1948676"/>
            <a:chExt cx="5636291" cy="6100855"/>
          </a:xfrm>
        </p:grpSpPr>
        <p:sp>
          <p:nvSpPr>
            <p:cNvPr id="156" name="Google Shape;156;p21"/>
            <p:cNvSpPr/>
            <p:nvPr/>
          </p:nvSpPr>
          <p:spPr>
            <a:xfrm rot="4301948">
              <a:off x="6081778" y="2911263"/>
              <a:ext cx="4860269" cy="4309031"/>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solidFill>
              <a:schemeClr val="lt2"/>
            </a:solidFill>
            <a:ln>
              <a:noFill/>
            </a:ln>
          </p:spPr>
        </p:sp>
        <p:sp>
          <p:nvSpPr>
            <p:cNvPr id="157" name="Google Shape;157;p21"/>
            <p:cNvSpPr/>
            <p:nvPr/>
          </p:nvSpPr>
          <p:spPr>
            <a:xfrm rot="4301948">
              <a:off x="6062728" y="2777913"/>
              <a:ext cx="4860269" cy="4309031"/>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noFill/>
            <a:ln w="19050" cap="flat" cmpd="sng">
              <a:solidFill>
                <a:schemeClr val="accent3"/>
              </a:solidFill>
              <a:prstDash val="solid"/>
              <a:round/>
              <a:headEnd type="none" w="med" len="med"/>
              <a:tailEnd type="none" w="med" len="med"/>
            </a:ln>
          </p:spPr>
        </p:sp>
      </p:grpSp>
      <p:grpSp>
        <p:nvGrpSpPr>
          <p:cNvPr id="158" name="Google Shape;158;p21"/>
          <p:cNvGrpSpPr/>
          <p:nvPr/>
        </p:nvGrpSpPr>
        <p:grpSpPr>
          <a:xfrm>
            <a:off x="-6305301" y="5029180"/>
            <a:ext cx="12804719" cy="12039909"/>
            <a:chOff x="-3152650" y="2514590"/>
            <a:chExt cx="6402359" cy="6019955"/>
          </a:xfrm>
        </p:grpSpPr>
        <p:sp>
          <p:nvSpPr>
            <p:cNvPr id="159" name="Google Shape;159;p21"/>
            <p:cNvSpPr/>
            <p:nvPr/>
          </p:nvSpPr>
          <p:spPr>
            <a:xfrm rot="9217780">
              <a:off x="-2448491" y="3369865"/>
              <a:ext cx="4860690" cy="4309404"/>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solidFill>
              <a:schemeClr val="lt2"/>
            </a:solidFill>
            <a:ln>
              <a:noFill/>
            </a:ln>
          </p:spPr>
        </p:sp>
        <p:sp>
          <p:nvSpPr>
            <p:cNvPr id="160" name="Google Shape;160;p21"/>
            <p:cNvSpPr/>
            <p:nvPr/>
          </p:nvSpPr>
          <p:spPr>
            <a:xfrm rot="9217780">
              <a:off x="-2315141" y="3369865"/>
              <a:ext cx="4860690" cy="4309404"/>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noFill/>
            <a:ln w="19050" cap="flat" cmpd="sng">
              <a:solidFill>
                <a:schemeClr val="accent3"/>
              </a:solidFill>
              <a:prstDash val="solid"/>
              <a:round/>
              <a:headEnd type="none" w="med" len="med"/>
              <a:tailEnd type="none" w="med" len="med"/>
            </a:ln>
          </p:spPr>
        </p:sp>
      </p:grpSp>
      <p:grpSp>
        <p:nvGrpSpPr>
          <p:cNvPr id="161" name="Google Shape;161;p21"/>
          <p:cNvGrpSpPr/>
          <p:nvPr/>
        </p:nvGrpSpPr>
        <p:grpSpPr>
          <a:xfrm>
            <a:off x="-777647" y="-1762749"/>
            <a:ext cx="6857969" cy="6388208"/>
            <a:chOff x="-388824" y="-881374"/>
            <a:chExt cx="3428984" cy="3194104"/>
          </a:xfrm>
        </p:grpSpPr>
        <p:sp>
          <p:nvSpPr>
            <p:cNvPr id="162" name="Google Shape;162;p21"/>
            <p:cNvSpPr/>
            <p:nvPr/>
          </p:nvSpPr>
          <p:spPr>
            <a:xfrm>
              <a:off x="-388824" y="-881374"/>
              <a:ext cx="3295634" cy="3194104"/>
            </a:xfrm>
            <a:custGeom>
              <a:avLst/>
              <a:gdLst/>
              <a:ahLst/>
              <a:cxnLst/>
              <a:rect l="l" t="t" r="r" b="b"/>
              <a:pathLst>
                <a:path w="30814" h="29864" extrusionOk="0">
                  <a:moveTo>
                    <a:pt x="1" y="1"/>
                  </a:moveTo>
                  <a:lnTo>
                    <a:pt x="72" y="29779"/>
                  </a:lnTo>
                  <a:cubicBezTo>
                    <a:pt x="411" y="29836"/>
                    <a:pt x="761" y="29863"/>
                    <a:pt x="1115" y="29863"/>
                  </a:cubicBezTo>
                  <a:cubicBezTo>
                    <a:pt x="3545" y="29863"/>
                    <a:pt x="6179" y="28559"/>
                    <a:pt x="7066" y="26371"/>
                  </a:cubicBezTo>
                  <a:cubicBezTo>
                    <a:pt x="11295" y="15916"/>
                    <a:pt x="26799" y="21250"/>
                    <a:pt x="29074" y="13525"/>
                  </a:cubicBezTo>
                  <a:cubicBezTo>
                    <a:pt x="30814" y="7637"/>
                    <a:pt x="23079" y="4604"/>
                    <a:pt x="23633" y="1"/>
                  </a:cubicBezTo>
                  <a:close/>
                </a:path>
              </a:pathLst>
            </a:custGeom>
            <a:solidFill>
              <a:schemeClr val="lt2"/>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63" name="Google Shape;163;p21"/>
            <p:cNvSpPr/>
            <p:nvPr/>
          </p:nvSpPr>
          <p:spPr>
            <a:xfrm>
              <a:off x="-255474" y="-881374"/>
              <a:ext cx="3295634" cy="3194104"/>
            </a:xfrm>
            <a:custGeom>
              <a:avLst/>
              <a:gdLst/>
              <a:ahLst/>
              <a:cxnLst/>
              <a:rect l="l" t="t" r="r" b="b"/>
              <a:pathLst>
                <a:path w="30814" h="29864" extrusionOk="0">
                  <a:moveTo>
                    <a:pt x="1" y="1"/>
                  </a:moveTo>
                  <a:lnTo>
                    <a:pt x="72" y="29779"/>
                  </a:lnTo>
                  <a:cubicBezTo>
                    <a:pt x="411" y="29836"/>
                    <a:pt x="761" y="29863"/>
                    <a:pt x="1115" y="29863"/>
                  </a:cubicBezTo>
                  <a:cubicBezTo>
                    <a:pt x="3545" y="29863"/>
                    <a:pt x="6179" y="28559"/>
                    <a:pt x="7066" y="26371"/>
                  </a:cubicBezTo>
                  <a:cubicBezTo>
                    <a:pt x="11295" y="15916"/>
                    <a:pt x="26799" y="21250"/>
                    <a:pt x="29074" y="13525"/>
                  </a:cubicBezTo>
                  <a:cubicBezTo>
                    <a:pt x="30814" y="7637"/>
                    <a:pt x="23079" y="4604"/>
                    <a:pt x="23633" y="1"/>
                  </a:cubicBezTo>
                  <a:close/>
                </a:path>
              </a:pathLst>
            </a:custGeom>
            <a:noFill/>
            <a:ln w="9525" cap="flat" cmpd="sng">
              <a:solidFill>
                <a:schemeClr val="accent3"/>
              </a:solidFill>
              <a:prstDash val="solid"/>
              <a:round/>
              <a:headEnd type="none" w="sm" len="sm"/>
              <a:tailEnd type="none" w="sm" len="sm"/>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grpSp>
        <p:nvGrpSpPr>
          <p:cNvPr id="164" name="Google Shape;164;p21"/>
          <p:cNvGrpSpPr/>
          <p:nvPr/>
        </p:nvGrpSpPr>
        <p:grpSpPr>
          <a:xfrm>
            <a:off x="10153899" y="-6154170"/>
            <a:ext cx="12576119" cy="12344709"/>
            <a:chOff x="5076950" y="-3077085"/>
            <a:chExt cx="6288059" cy="6172355"/>
          </a:xfrm>
        </p:grpSpPr>
        <p:sp>
          <p:nvSpPr>
            <p:cNvPr id="165" name="Google Shape;165;p21"/>
            <p:cNvSpPr/>
            <p:nvPr/>
          </p:nvSpPr>
          <p:spPr>
            <a:xfrm rot="9217780">
              <a:off x="5800159" y="-2221810"/>
              <a:ext cx="4860690" cy="4309404"/>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solidFill>
              <a:schemeClr val="lt2"/>
            </a:solidFill>
            <a:ln>
              <a:noFill/>
            </a:ln>
          </p:spPr>
        </p:sp>
        <p:sp>
          <p:nvSpPr>
            <p:cNvPr id="166" name="Google Shape;166;p21"/>
            <p:cNvSpPr/>
            <p:nvPr/>
          </p:nvSpPr>
          <p:spPr>
            <a:xfrm rot="9217780">
              <a:off x="5781109" y="-2069410"/>
              <a:ext cx="4860690" cy="4309404"/>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noFill/>
            <a:ln w="19050" cap="flat" cmpd="sng">
              <a:solidFill>
                <a:schemeClr val="accent3"/>
              </a:solidFill>
              <a:prstDash val="solid"/>
              <a:round/>
              <a:headEnd type="none" w="med" len="med"/>
              <a:tailEnd type="none" w="med" len="med"/>
            </a:ln>
          </p:spPr>
        </p:sp>
      </p:grpSp>
      <p:grpSp>
        <p:nvGrpSpPr>
          <p:cNvPr id="167" name="Google Shape;167;p21"/>
          <p:cNvGrpSpPr/>
          <p:nvPr/>
        </p:nvGrpSpPr>
        <p:grpSpPr>
          <a:xfrm>
            <a:off x="-2024943" y="7815085"/>
            <a:ext cx="4890528" cy="4959475"/>
            <a:chOff x="-666750" y="1567027"/>
            <a:chExt cx="3000692" cy="3042996"/>
          </a:xfrm>
        </p:grpSpPr>
        <p:sp>
          <p:nvSpPr>
            <p:cNvPr id="168" name="Google Shape;168;p21"/>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69" name="Google Shape;169;p21"/>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grpSp>
        <p:nvGrpSpPr>
          <p:cNvPr id="170" name="Google Shape;170;p21"/>
          <p:cNvGrpSpPr/>
          <p:nvPr/>
        </p:nvGrpSpPr>
        <p:grpSpPr>
          <a:xfrm>
            <a:off x="14559507" y="-3880465"/>
            <a:ext cx="4890528" cy="4959475"/>
            <a:chOff x="-666750" y="1567027"/>
            <a:chExt cx="3000692" cy="3042996"/>
          </a:xfrm>
        </p:grpSpPr>
        <p:sp>
          <p:nvSpPr>
            <p:cNvPr id="171" name="Google Shape;171;p21"/>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72" name="Google Shape;172;p21"/>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grpSp>
        <p:nvGrpSpPr>
          <p:cNvPr id="173" name="Google Shape;173;p21"/>
          <p:cNvGrpSpPr/>
          <p:nvPr/>
        </p:nvGrpSpPr>
        <p:grpSpPr>
          <a:xfrm>
            <a:off x="-222993" y="-3272015"/>
            <a:ext cx="4890528" cy="4959475"/>
            <a:chOff x="-666750" y="1567027"/>
            <a:chExt cx="3000692" cy="3042996"/>
          </a:xfrm>
        </p:grpSpPr>
        <p:sp>
          <p:nvSpPr>
            <p:cNvPr id="174" name="Google Shape;174;p21"/>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75" name="Google Shape;175;p21"/>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grpSp>
        <p:nvGrpSpPr>
          <p:cNvPr id="176" name="Google Shape;176;p21"/>
          <p:cNvGrpSpPr/>
          <p:nvPr/>
        </p:nvGrpSpPr>
        <p:grpSpPr>
          <a:xfrm>
            <a:off x="13645107" y="8387735"/>
            <a:ext cx="4890528" cy="4959475"/>
            <a:chOff x="-666750" y="1567027"/>
            <a:chExt cx="3000692" cy="3042996"/>
          </a:xfrm>
        </p:grpSpPr>
        <p:sp>
          <p:nvSpPr>
            <p:cNvPr id="177" name="Google Shape;177;p21"/>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78" name="Google Shape;178;p21"/>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79"/>
        <p:cNvGrpSpPr/>
        <p:nvPr/>
      </p:nvGrpSpPr>
      <p:grpSpPr>
        <a:xfrm>
          <a:off x="0" y="0"/>
          <a:ext cx="0" cy="0"/>
          <a:chOff x="0" y="0"/>
          <a:chExt cx="0" cy="0"/>
        </a:xfrm>
      </p:grpSpPr>
      <p:sp>
        <p:nvSpPr>
          <p:cNvPr id="180" name="Google Shape;180;p22"/>
          <p:cNvSpPr txBox="1">
            <a:spLocks noGrp="1"/>
          </p:cNvSpPr>
          <p:nvPr>
            <p:ph type="title"/>
          </p:nvPr>
        </p:nvSpPr>
        <p:spPr>
          <a:xfrm>
            <a:off x="1440000" y="890050"/>
            <a:ext cx="15408000" cy="1145400"/>
          </a:xfrm>
          <a:prstGeom prst="rect">
            <a:avLst/>
          </a:prstGeom>
        </p:spPr>
        <p:txBody>
          <a:bodyPr spcFirstLastPara="1" wrap="square" lIns="182850" tIns="182850" rIns="182850" bIns="182850" anchor="t" anchorCtr="0">
            <a:noAutofit/>
          </a:bodyPr>
          <a:lstStyle>
            <a:lvl1pPr lvl="0" algn="ctr">
              <a:spcBef>
                <a:spcPts val="0"/>
              </a:spcBef>
              <a:spcAft>
                <a:spcPts val="0"/>
              </a:spcAft>
              <a:buSzPts val="6000"/>
              <a:buNone/>
              <a:defRPr>
                <a:solidFill>
                  <a:schemeClr val="dk1"/>
                </a:solidFill>
              </a:defRPr>
            </a:lvl1pPr>
            <a:lvl2pPr lvl="1">
              <a:spcBef>
                <a:spcPts val="0"/>
              </a:spcBef>
              <a:spcAft>
                <a:spcPts val="0"/>
              </a:spcAft>
              <a:buSzPts val="6000"/>
              <a:buNone/>
              <a:defRPr/>
            </a:lvl2pPr>
            <a:lvl3pPr lvl="2">
              <a:spcBef>
                <a:spcPts val="0"/>
              </a:spcBef>
              <a:spcAft>
                <a:spcPts val="0"/>
              </a:spcAft>
              <a:buSzPts val="6000"/>
              <a:buNone/>
              <a:defRPr/>
            </a:lvl3pPr>
            <a:lvl4pPr lvl="3">
              <a:spcBef>
                <a:spcPts val="0"/>
              </a:spcBef>
              <a:spcAft>
                <a:spcPts val="0"/>
              </a:spcAft>
              <a:buSzPts val="6000"/>
              <a:buNone/>
              <a:defRPr/>
            </a:lvl4pPr>
            <a:lvl5pPr lvl="4">
              <a:spcBef>
                <a:spcPts val="0"/>
              </a:spcBef>
              <a:spcAft>
                <a:spcPts val="0"/>
              </a:spcAft>
              <a:buSzPts val="6000"/>
              <a:buNone/>
              <a:defRPr/>
            </a:lvl5pPr>
            <a:lvl6pPr lvl="5">
              <a:spcBef>
                <a:spcPts val="0"/>
              </a:spcBef>
              <a:spcAft>
                <a:spcPts val="0"/>
              </a:spcAft>
              <a:buSzPts val="6000"/>
              <a:buNone/>
              <a:defRPr/>
            </a:lvl6pPr>
            <a:lvl7pPr lvl="6">
              <a:spcBef>
                <a:spcPts val="0"/>
              </a:spcBef>
              <a:spcAft>
                <a:spcPts val="0"/>
              </a:spcAft>
              <a:buSzPts val="6000"/>
              <a:buNone/>
              <a:defRPr/>
            </a:lvl7pPr>
            <a:lvl8pPr lvl="7">
              <a:spcBef>
                <a:spcPts val="0"/>
              </a:spcBef>
              <a:spcAft>
                <a:spcPts val="0"/>
              </a:spcAft>
              <a:buSzPts val="6000"/>
              <a:buNone/>
              <a:defRPr/>
            </a:lvl8pPr>
            <a:lvl9pPr lvl="8">
              <a:spcBef>
                <a:spcPts val="0"/>
              </a:spcBef>
              <a:spcAft>
                <a:spcPts val="0"/>
              </a:spcAft>
              <a:buSzPts val="6000"/>
              <a:buNone/>
              <a:defRPr/>
            </a:lvl9pPr>
          </a:lstStyle>
          <a:p>
            <a:endParaRPr/>
          </a:p>
        </p:txBody>
      </p:sp>
      <p:sp>
        <p:nvSpPr>
          <p:cNvPr id="181" name="Google Shape;181;p22"/>
          <p:cNvSpPr txBox="1">
            <a:spLocks noGrp="1"/>
          </p:cNvSpPr>
          <p:nvPr>
            <p:ph type="body" idx="1"/>
          </p:nvPr>
        </p:nvSpPr>
        <p:spPr>
          <a:xfrm>
            <a:off x="1440000" y="2279100"/>
            <a:ext cx="15408000" cy="6937800"/>
          </a:xfrm>
          <a:prstGeom prst="rect">
            <a:avLst/>
          </a:prstGeom>
        </p:spPr>
        <p:txBody>
          <a:bodyPr spcFirstLastPara="1" wrap="square" lIns="182850" tIns="182850" rIns="182850" bIns="182850" anchor="t" anchorCtr="0">
            <a:noAutofit/>
          </a:bodyPr>
          <a:lstStyle>
            <a:lvl1pPr marL="457200" lvl="0" indent="-330200">
              <a:lnSpc>
                <a:spcPct val="100000"/>
              </a:lnSpc>
              <a:spcBef>
                <a:spcPts val="0"/>
              </a:spcBef>
              <a:spcAft>
                <a:spcPts val="0"/>
              </a:spcAft>
              <a:buSzPts val="1600"/>
              <a:buFont typeface="Nunito Light"/>
              <a:buChar char="●"/>
              <a:defRPr sz="2400"/>
            </a:lvl1pPr>
            <a:lvl2pPr marL="914400" lvl="1" indent="-381000">
              <a:lnSpc>
                <a:spcPct val="100000"/>
              </a:lnSpc>
              <a:spcBef>
                <a:spcPts val="0"/>
              </a:spcBef>
              <a:spcAft>
                <a:spcPts val="0"/>
              </a:spcAft>
              <a:buSzPts val="2400"/>
              <a:buFont typeface="Nunito Light"/>
              <a:buChar char="○"/>
              <a:defRPr/>
            </a:lvl2pPr>
            <a:lvl3pPr marL="1371600" lvl="2" indent="-381000">
              <a:lnSpc>
                <a:spcPct val="115000"/>
              </a:lnSpc>
              <a:spcBef>
                <a:spcPts val="0"/>
              </a:spcBef>
              <a:spcAft>
                <a:spcPts val="0"/>
              </a:spcAft>
              <a:buClr>
                <a:srgbClr val="FFC800"/>
              </a:buClr>
              <a:buSzPts val="2400"/>
              <a:buFont typeface="Nunito Light"/>
              <a:buChar char="■"/>
              <a:defRPr/>
            </a:lvl3pPr>
            <a:lvl4pPr marL="1828800" lvl="3" indent="-381000">
              <a:lnSpc>
                <a:spcPct val="115000"/>
              </a:lnSpc>
              <a:spcBef>
                <a:spcPts val="3200"/>
              </a:spcBef>
              <a:spcAft>
                <a:spcPts val="0"/>
              </a:spcAft>
              <a:buClr>
                <a:srgbClr val="FFC800"/>
              </a:buClr>
              <a:buSzPts val="2400"/>
              <a:buFont typeface="Nunito Light"/>
              <a:buChar char="●"/>
              <a:defRPr/>
            </a:lvl4pPr>
            <a:lvl5pPr marL="2286000" lvl="4" indent="-381000">
              <a:lnSpc>
                <a:spcPct val="115000"/>
              </a:lnSpc>
              <a:spcBef>
                <a:spcPts val="3200"/>
              </a:spcBef>
              <a:spcAft>
                <a:spcPts val="0"/>
              </a:spcAft>
              <a:buClr>
                <a:srgbClr val="434343"/>
              </a:buClr>
              <a:buSzPts val="2400"/>
              <a:buFont typeface="Nunito Light"/>
              <a:buChar char="○"/>
              <a:defRPr/>
            </a:lvl5pPr>
            <a:lvl6pPr marL="2743200" lvl="5" indent="-381000">
              <a:lnSpc>
                <a:spcPct val="115000"/>
              </a:lnSpc>
              <a:spcBef>
                <a:spcPts val="3200"/>
              </a:spcBef>
              <a:spcAft>
                <a:spcPts val="0"/>
              </a:spcAft>
              <a:buClr>
                <a:srgbClr val="434343"/>
              </a:buClr>
              <a:buSzPts val="2400"/>
              <a:buFont typeface="Nunito Light"/>
              <a:buChar char="■"/>
              <a:defRPr/>
            </a:lvl6pPr>
            <a:lvl7pPr marL="3200400" lvl="6" indent="-381000">
              <a:lnSpc>
                <a:spcPct val="115000"/>
              </a:lnSpc>
              <a:spcBef>
                <a:spcPts val="3200"/>
              </a:spcBef>
              <a:spcAft>
                <a:spcPts val="0"/>
              </a:spcAft>
              <a:buClr>
                <a:srgbClr val="434343"/>
              </a:buClr>
              <a:buSzPts val="2400"/>
              <a:buFont typeface="Nunito Light"/>
              <a:buChar char="●"/>
              <a:defRPr/>
            </a:lvl7pPr>
            <a:lvl8pPr marL="3657600" lvl="7" indent="-381000">
              <a:lnSpc>
                <a:spcPct val="115000"/>
              </a:lnSpc>
              <a:spcBef>
                <a:spcPts val="3200"/>
              </a:spcBef>
              <a:spcAft>
                <a:spcPts val="0"/>
              </a:spcAft>
              <a:buClr>
                <a:srgbClr val="434343"/>
              </a:buClr>
              <a:buSzPts val="2400"/>
              <a:buFont typeface="Nunito Light"/>
              <a:buChar char="○"/>
              <a:defRPr/>
            </a:lvl8pPr>
            <a:lvl9pPr marL="4114800" lvl="8" indent="-381000">
              <a:lnSpc>
                <a:spcPct val="115000"/>
              </a:lnSpc>
              <a:spcBef>
                <a:spcPts val="3200"/>
              </a:spcBef>
              <a:spcAft>
                <a:spcPts val="3200"/>
              </a:spcAft>
              <a:buClr>
                <a:srgbClr val="434343"/>
              </a:buClr>
              <a:buSzPts val="2400"/>
              <a:buFont typeface="Nunito Light"/>
              <a:buChar char="■"/>
              <a:defRPr/>
            </a:lvl9pPr>
          </a:lstStyle>
          <a:p>
            <a:endParaRPr/>
          </a:p>
        </p:txBody>
      </p:sp>
      <p:grpSp>
        <p:nvGrpSpPr>
          <p:cNvPr id="182" name="Google Shape;182;p22"/>
          <p:cNvGrpSpPr/>
          <p:nvPr/>
        </p:nvGrpSpPr>
        <p:grpSpPr>
          <a:xfrm rot="-2927939">
            <a:off x="-5021081" y="-3815127"/>
            <a:ext cx="8599192" cy="7787256"/>
            <a:chOff x="5784660" y="-970761"/>
            <a:chExt cx="4299614" cy="3893645"/>
          </a:xfrm>
        </p:grpSpPr>
        <p:sp>
          <p:nvSpPr>
            <p:cNvPr id="183" name="Google Shape;183;p22"/>
            <p:cNvSpPr/>
            <p:nvPr/>
          </p:nvSpPr>
          <p:spPr>
            <a:xfrm>
              <a:off x="5868774" y="-830916"/>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solidFill>
              <a:schemeClr val="lt2"/>
            </a:solidFill>
            <a:ln>
              <a:noFill/>
            </a:ln>
          </p:spPr>
        </p:sp>
        <p:sp>
          <p:nvSpPr>
            <p:cNvPr id="184" name="Google Shape;184;p22"/>
            <p:cNvSpPr/>
            <p:nvPr/>
          </p:nvSpPr>
          <p:spPr>
            <a:xfrm>
              <a:off x="5784660" y="-970761"/>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noFill/>
            <a:ln w="19050" cap="flat" cmpd="sng">
              <a:solidFill>
                <a:schemeClr val="accent3"/>
              </a:solidFill>
              <a:prstDash val="solid"/>
              <a:round/>
              <a:headEnd type="none" w="med" len="med"/>
              <a:tailEnd type="none" w="med" len="med"/>
            </a:ln>
          </p:spPr>
        </p:sp>
      </p:grpSp>
      <p:grpSp>
        <p:nvGrpSpPr>
          <p:cNvPr id="185" name="Google Shape;185;p22"/>
          <p:cNvGrpSpPr/>
          <p:nvPr/>
        </p:nvGrpSpPr>
        <p:grpSpPr>
          <a:xfrm rot="-2927939">
            <a:off x="16171219" y="-4234227"/>
            <a:ext cx="8599192" cy="7787256"/>
            <a:chOff x="5784660" y="-970761"/>
            <a:chExt cx="4299614" cy="3893645"/>
          </a:xfrm>
        </p:grpSpPr>
        <p:sp>
          <p:nvSpPr>
            <p:cNvPr id="186" name="Google Shape;186;p22"/>
            <p:cNvSpPr/>
            <p:nvPr/>
          </p:nvSpPr>
          <p:spPr>
            <a:xfrm>
              <a:off x="5868774" y="-830916"/>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solidFill>
              <a:schemeClr val="lt2"/>
            </a:solidFill>
            <a:ln>
              <a:noFill/>
            </a:ln>
          </p:spPr>
        </p:sp>
        <p:sp>
          <p:nvSpPr>
            <p:cNvPr id="187" name="Google Shape;187;p22"/>
            <p:cNvSpPr/>
            <p:nvPr/>
          </p:nvSpPr>
          <p:spPr>
            <a:xfrm>
              <a:off x="5784660" y="-970761"/>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noFill/>
            <a:ln w="19050" cap="flat" cmpd="sng">
              <a:solidFill>
                <a:schemeClr val="accent3"/>
              </a:solidFill>
              <a:prstDash val="solid"/>
              <a:round/>
              <a:headEnd type="none" w="med" len="med"/>
              <a:tailEnd type="none" w="med" len="med"/>
            </a:ln>
          </p:spPr>
        </p:sp>
      </p:grpSp>
      <p:grpSp>
        <p:nvGrpSpPr>
          <p:cNvPr id="188" name="Google Shape;188;p22"/>
          <p:cNvGrpSpPr/>
          <p:nvPr/>
        </p:nvGrpSpPr>
        <p:grpSpPr>
          <a:xfrm>
            <a:off x="15958257" y="-3389815"/>
            <a:ext cx="4890528" cy="4959475"/>
            <a:chOff x="-666750" y="1567027"/>
            <a:chExt cx="3000692" cy="3042996"/>
          </a:xfrm>
        </p:grpSpPr>
        <p:sp>
          <p:nvSpPr>
            <p:cNvPr id="189" name="Google Shape;189;p22"/>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90" name="Google Shape;190;p22"/>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grpSp>
        <p:nvGrpSpPr>
          <p:cNvPr id="191" name="Google Shape;191;p22"/>
          <p:cNvGrpSpPr/>
          <p:nvPr/>
        </p:nvGrpSpPr>
        <p:grpSpPr>
          <a:xfrm>
            <a:off x="-1018818" y="-3389815"/>
            <a:ext cx="4890528" cy="4959475"/>
            <a:chOff x="-666750" y="1567027"/>
            <a:chExt cx="3000692" cy="3042996"/>
          </a:xfrm>
        </p:grpSpPr>
        <p:sp>
          <p:nvSpPr>
            <p:cNvPr id="192" name="Google Shape;192;p22"/>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93" name="Google Shape;193;p22"/>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grpSp>
        <p:nvGrpSpPr>
          <p:cNvPr id="194" name="Google Shape;194;p22"/>
          <p:cNvGrpSpPr/>
          <p:nvPr/>
        </p:nvGrpSpPr>
        <p:grpSpPr>
          <a:xfrm>
            <a:off x="-1067779" y="9406305"/>
            <a:ext cx="10447875" cy="9450600"/>
            <a:chOff x="-1896339" y="-1716698"/>
            <a:chExt cx="5223938" cy="4725300"/>
          </a:xfrm>
        </p:grpSpPr>
        <p:sp>
          <p:nvSpPr>
            <p:cNvPr id="195" name="Google Shape;195;p22"/>
            <p:cNvSpPr/>
            <p:nvPr/>
          </p:nvSpPr>
          <p:spPr>
            <a:xfrm rot="5400000">
              <a:off x="-1635702" y="-1863035"/>
              <a:ext cx="4611000" cy="5132275"/>
            </a:xfrm>
            <a:custGeom>
              <a:avLst/>
              <a:gdLst/>
              <a:ahLst/>
              <a:cxnLst/>
              <a:rect l="l" t="t" r="r" b="b"/>
              <a:pathLst>
                <a:path w="184440" h="205291" extrusionOk="0">
                  <a:moveTo>
                    <a:pt x="175662" y="168485"/>
                  </a:moveTo>
                  <a:cubicBezTo>
                    <a:pt x="161006" y="182167"/>
                    <a:pt x="109728" y="196218"/>
                    <a:pt x="84163" y="200343"/>
                  </a:cubicBezTo>
                  <a:cubicBezTo>
                    <a:pt x="58599" y="204468"/>
                    <a:pt x="36140" y="211780"/>
                    <a:pt x="22275" y="193235"/>
                  </a:cubicBezTo>
                  <a:cubicBezTo>
                    <a:pt x="8410" y="174690"/>
                    <a:pt x="-3550" y="121256"/>
                    <a:pt x="973" y="89074"/>
                  </a:cubicBezTo>
                  <a:cubicBezTo>
                    <a:pt x="5497" y="56892"/>
                    <a:pt x="33087" y="-3323"/>
                    <a:pt x="49416" y="143"/>
                  </a:cubicBezTo>
                  <a:cubicBezTo>
                    <a:pt x="65745" y="3609"/>
                    <a:pt x="78499" y="90186"/>
                    <a:pt x="98946" y="109871"/>
                  </a:cubicBezTo>
                  <a:cubicBezTo>
                    <a:pt x="119393" y="129556"/>
                    <a:pt x="159312" y="108484"/>
                    <a:pt x="172098" y="118253"/>
                  </a:cubicBezTo>
                  <a:cubicBezTo>
                    <a:pt x="184884" y="128022"/>
                    <a:pt x="190318" y="154803"/>
                    <a:pt x="175662" y="168485"/>
                  </a:cubicBezTo>
                  <a:close/>
                </a:path>
              </a:pathLst>
            </a:custGeom>
            <a:solidFill>
              <a:schemeClr val="lt2"/>
            </a:solidFill>
            <a:ln>
              <a:noFill/>
            </a:ln>
          </p:spPr>
        </p:sp>
        <p:sp>
          <p:nvSpPr>
            <p:cNvPr id="196" name="Google Shape;196;p22"/>
            <p:cNvSpPr/>
            <p:nvPr/>
          </p:nvSpPr>
          <p:spPr>
            <a:xfrm rot="5400000">
              <a:off x="-1544039" y="-1977335"/>
              <a:ext cx="4611000" cy="5132275"/>
            </a:xfrm>
            <a:custGeom>
              <a:avLst/>
              <a:gdLst/>
              <a:ahLst/>
              <a:cxnLst/>
              <a:rect l="l" t="t" r="r" b="b"/>
              <a:pathLst>
                <a:path w="184440" h="205291" extrusionOk="0">
                  <a:moveTo>
                    <a:pt x="175662" y="168485"/>
                  </a:moveTo>
                  <a:cubicBezTo>
                    <a:pt x="161006" y="182167"/>
                    <a:pt x="109728" y="196218"/>
                    <a:pt x="84163" y="200343"/>
                  </a:cubicBezTo>
                  <a:cubicBezTo>
                    <a:pt x="58599" y="204468"/>
                    <a:pt x="36140" y="211780"/>
                    <a:pt x="22275" y="193235"/>
                  </a:cubicBezTo>
                  <a:cubicBezTo>
                    <a:pt x="8410" y="174690"/>
                    <a:pt x="-3550" y="121256"/>
                    <a:pt x="973" y="89074"/>
                  </a:cubicBezTo>
                  <a:cubicBezTo>
                    <a:pt x="5497" y="56892"/>
                    <a:pt x="33087" y="-3323"/>
                    <a:pt x="49416" y="143"/>
                  </a:cubicBezTo>
                  <a:cubicBezTo>
                    <a:pt x="65745" y="3609"/>
                    <a:pt x="78499" y="90186"/>
                    <a:pt x="98946" y="109871"/>
                  </a:cubicBezTo>
                  <a:cubicBezTo>
                    <a:pt x="119393" y="129556"/>
                    <a:pt x="159312" y="108484"/>
                    <a:pt x="172098" y="118253"/>
                  </a:cubicBezTo>
                  <a:cubicBezTo>
                    <a:pt x="184884" y="128022"/>
                    <a:pt x="190318" y="154803"/>
                    <a:pt x="175662" y="168485"/>
                  </a:cubicBezTo>
                  <a:close/>
                </a:path>
              </a:pathLst>
            </a:custGeom>
            <a:noFill/>
            <a:ln w="19050" cap="flat" cmpd="sng">
              <a:solidFill>
                <a:schemeClr val="accent3"/>
              </a:solidFill>
              <a:prstDash val="solid"/>
              <a:round/>
              <a:headEnd type="none" w="med" len="med"/>
              <a:tailEnd type="none" w="med" len="med"/>
            </a:ln>
          </p:spPr>
        </p:sp>
      </p:grpSp>
      <p:grpSp>
        <p:nvGrpSpPr>
          <p:cNvPr id="197" name="Google Shape;197;p22"/>
          <p:cNvGrpSpPr/>
          <p:nvPr/>
        </p:nvGrpSpPr>
        <p:grpSpPr>
          <a:xfrm>
            <a:off x="2152282" y="9101485"/>
            <a:ext cx="4890528" cy="4959475"/>
            <a:chOff x="-666750" y="1567027"/>
            <a:chExt cx="3000692" cy="3042996"/>
          </a:xfrm>
        </p:grpSpPr>
        <p:sp>
          <p:nvSpPr>
            <p:cNvPr id="198" name="Google Shape;198;p22"/>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99" name="Google Shape;199;p22"/>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grpSp>
        <p:nvGrpSpPr>
          <p:cNvPr id="200" name="Google Shape;200;p22"/>
          <p:cNvGrpSpPr/>
          <p:nvPr/>
        </p:nvGrpSpPr>
        <p:grpSpPr>
          <a:xfrm>
            <a:off x="11296409" y="2723802"/>
            <a:ext cx="11704782" cy="11935011"/>
            <a:chOff x="6206442" y="2492651"/>
            <a:chExt cx="5852391" cy="5967505"/>
          </a:xfrm>
        </p:grpSpPr>
        <p:sp>
          <p:nvSpPr>
            <p:cNvPr id="201" name="Google Shape;201;p22"/>
            <p:cNvSpPr/>
            <p:nvPr/>
          </p:nvSpPr>
          <p:spPr>
            <a:xfrm rot="4301948">
              <a:off x="6820078" y="3321888"/>
              <a:ext cx="4860269" cy="4309031"/>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solidFill>
              <a:schemeClr val="lt2"/>
            </a:solidFill>
            <a:ln>
              <a:noFill/>
            </a:ln>
          </p:spPr>
        </p:sp>
        <p:sp>
          <p:nvSpPr>
            <p:cNvPr id="202" name="Google Shape;202;p22"/>
            <p:cNvSpPr/>
            <p:nvPr/>
          </p:nvSpPr>
          <p:spPr>
            <a:xfrm rot="4301948">
              <a:off x="6584928" y="3321888"/>
              <a:ext cx="4860269" cy="4309031"/>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noFill/>
            <a:ln w="19050" cap="flat" cmpd="sng">
              <a:solidFill>
                <a:schemeClr val="accent3"/>
              </a:solidFill>
              <a:prstDash val="solid"/>
              <a:round/>
              <a:headEnd type="none" w="med" len="med"/>
              <a:tailEnd type="none" w="med" len="med"/>
            </a:ln>
          </p:spPr>
        </p:sp>
      </p:grpSp>
      <p:grpSp>
        <p:nvGrpSpPr>
          <p:cNvPr id="203" name="Google Shape;203;p22"/>
          <p:cNvGrpSpPr/>
          <p:nvPr/>
        </p:nvGrpSpPr>
        <p:grpSpPr>
          <a:xfrm>
            <a:off x="12503832" y="6380735"/>
            <a:ext cx="4890528" cy="4959475"/>
            <a:chOff x="-666750" y="1567027"/>
            <a:chExt cx="3000692" cy="3042996"/>
          </a:xfrm>
        </p:grpSpPr>
        <p:sp>
          <p:nvSpPr>
            <p:cNvPr id="204" name="Google Shape;204;p22"/>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205" name="Google Shape;205;p22"/>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06"/>
        <p:cNvGrpSpPr/>
        <p:nvPr/>
      </p:nvGrpSpPr>
      <p:grpSpPr>
        <a:xfrm>
          <a:off x="0" y="0"/>
          <a:ext cx="0" cy="0"/>
          <a:chOff x="0" y="0"/>
          <a:chExt cx="0" cy="0"/>
        </a:xfrm>
      </p:grpSpPr>
      <p:sp>
        <p:nvSpPr>
          <p:cNvPr id="207" name="Google Shape;207;p23"/>
          <p:cNvSpPr txBox="1">
            <a:spLocks noGrp="1"/>
          </p:cNvSpPr>
          <p:nvPr>
            <p:ph type="title"/>
          </p:nvPr>
        </p:nvSpPr>
        <p:spPr>
          <a:xfrm>
            <a:off x="1440000" y="890050"/>
            <a:ext cx="15408000" cy="1145400"/>
          </a:xfrm>
          <a:prstGeom prst="rect">
            <a:avLst/>
          </a:prstGeom>
        </p:spPr>
        <p:txBody>
          <a:bodyPr spcFirstLastPara="1" wrap="square" lIns="182850" tIns="182850" rIns="182850" bIns="182850" anchor="t" anchorCtr="0">
            <a:noAutofit/>
          </a:bodyPr>
          <a:lstStyle>
            <a:lvl1pPr lvl="0" algn="ctr">
              <a:spcBef>
                <a:spcPts val="0"/>
              </a:spcBef>
              <a:spcAft>
                <a:spcPts val="0"/>
              </a:spcAft>
              <a:buSzPts val="6000"/>
              <a:buNone/>
              <a:defRPr/>
            </a:lvl1pPr>
            <a:lvl2pPr lvl="1">
              <a:spcBef>
                <a:spcPts val="0"/>
              </a:spcBef>
              <a:spcAft>
                <a:spcPts val="0"/>
              </a:spcAft>
              <a:buSzPts val="6000"/>
              <a:buNone/>
              <a:defRPr/>
            </a:lvl2pPr>
            <a:lvl3pPr lvl="2">
              <a:spcBef>
                <a:spcPts val="0"/>
              </a:spcBef>
              <a:spcAft>
                <a:spcPts val="0"/>
              </a:spcAft>
              <a:buSzPts val="6000"/>
              <a:buNone/>
              <a:defRPr/>
            </a:lvl3pPr>
            <a:lvl4pPr lvl="3">
              <a:spcBef>
                <a:spcPts val="0"/>
              </a:spcBef>
              <a:spcAft>
                <a:spcPts val="0"/>
              </a:spcAft>
              <a:buSzPts val="6000"/>
              <a:buNone/>
              <a:defRPr/>
            </a:lvl4pPr>
            <a:lvl5pPr lvl="4">
              <a:spcBef>
                <a:spcPts val="0"/>
              </a:spcBef>
              <a:spcAft>
                <a:spcPts val="0"/>
              </a:spcAft>
              <a:buSzPts val="6000"/>
              <a:buNone/>
              <a:defRPr/>
            </a:lvl5pPr>
            <a:lvl6pPr lvl="5">
              <a:spcBef>
                <a:spcPts val="0"/>
              </a:spcBef>
              <a:spcAft>
                <a:spcPts val="0"/>
              </a:spcAft>
              <a:buSzPts val="6000"/>
              <a:buNone/>
              <a:defRPr/>
            </a:lvl6pPr>
            <a:lvl7pPr lvl="6">
              <a:spcBef>
                <a:spcPts val="0"/>
              </a:spcBef>
              <a:spcAft>
                <a:spcPts val="0"/>
              </a:spcAft>
              <a:buSzPts val="6000"/>
              <a:buNone/>
              <a:defRPr/>
            </a:lvl7pPr>
            <a:lvl8pPr lvl="7">
              <a:spcBef>
                <a:spcPts val="0"/>
              </a:spcBef>
              <a:spcAft>
                <a:spcPts val="0"/>
              </a:spcAft>
              <a:buSzPts val="6000"/>
              <a:buNone/>
              <a:defRPr/>
            </a:lvl8pPr>
            <a:lvl9pPr lvl="8">
              <a:spcBef>
                <a:spcPts val="0"/>
              </a:spcBef>
              <a:spcAft>
                <a:spcPts val="0"/>
              </a:spcAft>
              <a:buSzPts val="6000"/>
              <a:buNone/>
              <a:defRPr/>
            </a:lvl9pPr>
          </a:lstStyle>
          <a:p>
            <a:endParaRPr/>
          </a:p>
        </p:txBody>
      </p:sp>
      <p:sp>
        <p:nvSpPr>
          <p:cNvPr id="208" name="Google Shape;208;p23"/>
          <p:cNvSpPr txBox="1">
            <a:spLocks noGrp="1"/>
          </p:cNvSpPr>
          <p:nvPr>
            <p:ph type="subTitle" idx="1"/>
          </p:nvPr>
        </p:nvSpPr>
        <p:spPr>
          <a:xfrm>
            <a:off x="9466611" y="3808301"/>
            <a:ext cx="7396200" cy="4952400"/>
          </a:xfrm>
          <a:prstGeom prst="rect">
            <a:avLst/>
          </a:prstGeom>
        </p:spPr>
        <p:txBody>
          <a:bodyPr spcFirstLastPara="1" wrap="square" lIns="182850" tIns="182850" rIns="182850" bIns="182850" anchor="t" anchorCtr="0">
            <a:noAutofit/>
          </a:bodyPr>
          <a:lstStyle>
            <a:lvl1pPr lvl="0">
              <a:lnSpc>
                <a:spcPct val="100000"/>
              </a:lnSpc>
              <a:spcBef>
                <a:spcPts val="0"/>
              </a:spcBef>
              <a:spcAft>
                <a:spcPts val="0"/>
              </a:spcAft>
              <a:buSzPts val="2800"/>
              <a:buChar char="●"/>
              <a:defRPr sz="2800" b="0"/>
            </a:lvl1pPr>
            <a:lvl2pPr lvl="1" algn="ctr">
              <a:lnSpc>
                <a:spcPct val="100000"/>
              </a:lnSpc>
              <a:spcBef>
                <a:spcPts val="0"/>
              </a:spcBef>
              <a:spcAft>
                <a:spcPts val="0"/>
              </a:spcAft>
              <a:buSzPts val="5600"/>
              <a:buChar char="○"/>
              <a:defRPr sz="5600"/>
            </a:lvl2pPr>
            <a:lvl3pPr lvl="2" algn="ctr">
              <a:lnSpc>
                <a:spcPct val="100000"/>
              </a:lnSpc>
              <a:spcBef>
                <a:spcPts val="0"/>
              </a:spcBef>
              <a:spcAft>
                <a:spcPts val="0"/>
              </a:spcAft>
              <a:buSzPts val="5600"/>
              <a:buChar char="■"/>
              <a:defRPr sz="5600"/>
            </a:lvl3pPr>
            <a:lvl4pPr lvl="3" algn="ctr">
              <a:lnSpc>
                <a:spcPct val="100000"/>
              </a:lnSpc>
              <a:spcBef>
                <a:spcPts val="0"/>
              </a:spcBef>
              <a:spcAft>
                <a:spcPts val="0"/>
              </a:spcAft>
              <a:buSzPts val="5600"/>
              <a:buChar char="●"/>
              <a:defRPr sz="5600"/>
            </a:lvl4pPr>
            <a:lvl5pPr lvl="4" algn="ctr">
              <a:lnSpc>
                <a:spcPct val="100000"/>
              </a:lnSpc>
              <a:spcBef>
                <a:spcPts val="0"/>
              </a:spcBef>
              <a:spcAft>
                <a:spcPts val="0"/>
              </a:spcAft>
              <a:buSzPts val="5600"/>
              <a:buChar char="○"/>
              <a:defRPr sz="5600"/>
            </a:lvl5pPr>
            <a:lvl6pPr lvl="5" algn="ctr">
              <a:lnSpc>
                <a:spcPct val="100000"/>
              </a:lnSpc>
              <a:spcBef>
                <a:spcPts val="0"/>
              </a:spcBef>
              <a:spcAft>
                <a:spcPts val="0"/>
              </a:spcAft>
              <a:buSzPts val="5600"/>
              <a:buChar char="■"/>
              <a:defRPr sz="5600"/>
            </a:lvl6pPr>
            <a:lvl7pPr lvl="6" algn="ctr">
              <a:lnSpc>
                <a:spcPct val="100000"/>
              </a:lnSpc>
              <a:spcBef>
                <a:spcPts val="0"/>
              </a:spcBef>
              <a:spcAft>
                <a:spcPts val="0"/>
              </a:spcAft>
              <a:buSzPts val="5600"/>
              <a:buChar char="●"/>
              <a:defRPr sz="5600"/>
            </a:lvl7pPr>
            <a:lvl8pPr lvl="7" algn="ctr">
              <a:lnSpc>
                <a:spcPct val="100000"/>
              </a:lnSpc>
              <a:spcBef>
                <a:spcPts val="0"/>
              </a:spcBef>
              <a:spcAft>
                <a:spcPts val="0"/>
              </a:spcAft>
              <a:buSzPts val="5600"/>
              <a:buChar char="○"/>
              <a:defRPr sz="5600"/>
            </a:lvl8pPr>
            <a:lvl9pPr lvl="8" algn="ctr">
              <a:lnSpc>
                <a:spcPct val="100000"/>
              </a:lnSpc>
              <a:spcBef>
                <a:spcPts val="0"/>
              </a:spcBef>
              <a:spcAft>
                <a:spcPts val="0"/>
              </a:spcAft>
              <a:buSzPts val="5600"/>
              <a:buChar char="■"/>
              <a:defRPr sz="5600"/>
            </a:lvl9pPr>
          </a:lstStyle>
          <a:p>
            <a:endParaRPr/>
          </a:p>
        </p:txBody>
      </p:sp>
      <p:sp>
        <p:nvSpPr>
          <p:cNvPr id="209" name="Google Shape;209;p23"/>
          <p:cNvSpPr txBox="1">
            <a:spLocks noGrp="1"/>
          </p:cNvSpPr>
          <p:nvPr>
            <p:ph type="subTitle" idx="2"/>
          </p:nvPr>
        </p:nvSpPr>
        <p:spPr>
          <a:xfrm>
            <a:off x="1425200" y="3808301"/>
            <a:ext cx="7396200" cy="4952400"/>
          </a:xfrm>
          <a:prstGeom prst="rect">
            <a:avLst/>
          </a:prstGeom>
        </p:spPr>
        <p:txBody>
          <a:bodyPr spcFirstLastPara="1" wrap="square" lIns="182850" tIns="182850" rIns="182850" bIns="182850" anchor="t" anchorCtr="0">
            <a:noAutofit/>
          </a:bodyPr>
          <a:lstStyle>
            <a:lvl1pPr lvl="0">
              <a:lnSpc>
                <a:spcPct val="100000"/>
              </a:lnSpc>
              <a:spcBef>
                <a:spcPts val="0"/>
              </a:spcBef>
              <a:spcAft>
                <a:spcPts val="0"/>
              </a:spcAft>
              <a:buSzPts val="2800"/>
              <a:buChar char="●"/>
              <a:defRPr sz="2800" b="0"/>
            </a:lvl1pPr>
            <a:lvl2pPr lvl="1" algn="ctr">
              <a:lnSpc>
                <a:spcPct val="100000"/>
              </a:lnSpc>
              <a:spcBef>
                <a:spcPts val="3200"/>
              </a:spcBef>
              <a:spcAft>
                <a:spcPts val="0"/>
              </a:spcAft>
              <a:buSzPts val="2800"/>
              <a:buChar char="○"/>
              <a:defRPr sz="5600"/>
            </a:lvl2pPr>
            <a:lvl3pPr lvl="2" algn="ctr">
              <a:lnSpc>
                <a:spcPct val="100000"/>
              </a:lnSpc>
              <a:spcBef>
                <a:spcPts val="0"/>
              </a:spcBef>
              <a:spcAft>
                <a:spcPts val="0"/>
              </a:spcAft>
              <a:buSzPts val="2800"/>
              <a:buChar char="■"/>
              <a:defRPr sz="5600"/>
            </a:lvl3pPr>
            <a:lvl4pPr lvl="3" algn="ctr">
              <a:lnSpc>
                <a:spcPct val="100000"/>
              </a:lnSpc>
              <a:spcBef>
                <a:spcPts val="0"/>
              </a:spcBef>
              <a:spcAft>
                <a:spcPts val="0"/>
              </a:spcAft>
              <a:buSzPts val="2800"/>
              <a:buChar char="●"/>
              <a:defRPr sz="5600"/>
            </a:lvl4pPr>
            <a:lvl5pPr lvl="4" algn="ctr">
              <a:lnSpc>
                <a:spcPct val="100000"/>
              </a:lnSpc>
              <a:spcBef>
                <a:spcPts val="0"/>
              </a:spcBef>
              <a:spcAft>
                <a:spcPts val="0"/>
              </a:spcAft>
              <a:buSzPts val="2800"/>
              <a:buChar char="○"/>
              <a:defRPr sz="5600"/>
            </a:lvl5pPr>
            <a:lvl6pPr lvl="5" algn="ctr">
              <a:lnSpc>
                <a:spcPct val="100000"/>
              </a:lnSpc>
              <a:spcBef>
                <a:spcPts val="0"/>
              </a:spcBef>
              <a:spcAft>
                <a:spcPts val="0"/>
              </a:spcAft>
              <a:buSzPts val="2800"/>
              <a:buChar char="■"/>
              <a:defRPr sz="5600"/>
            </a:lvl6pPr>
            <a:lvl7pPr lvl="6" algn="ctr">
              <a:lnSpc>
                <a:spcPct val="100000"/>
              </a:lnSpc>
              <a:spcBef>
                <a:spcPts val="0"/>
              </a:spcBef>
              <a:spcAft>
                <a:spcPts val="0"/>
              </a:spcAft>
              <a:buSzPts val="2800"/>
              <a:buChar char="●"/>
              <a:defRPr sz="5600"/>
            </a:lvl7pPr>
            <a:lvl8pPr lvl="7" algn="ctr">
              <a:lnSpc>
                <a:spcPct val="100000"/>
              </a:lnSpc>
              <a:spcBef>
                <a:spcPts val="0"/>
              </a:spcBef>
              <a:spcAft>
                <a:spcPts val="0"/>
              </a:spcAft>
              <a:buSzPts val="2800"/>
              <a:buChar char="○"/>
              <a:defRPr sz="5600"/>
            </a:lvl8pPr>
            <a:lvl9pPr lvl="8" algn="ctr">
              <a:lnSpc>
                <a:spcPct val="100000"/>
              </a:lnSpc>
              <a:spcBef>
                <a:spcPts val="0"/>
              </a:spcBef>
              <a:spcAft>
                <a:spcPts val="0"/>
              </a:spcAft>
              <a:buSzPts val="2800"/>
              <a:buChar char="■"/>
              <a:defRPr sz="5600"/>
            </a:lvl9pPr>
          </a:lstStyle>
          <a:p>
            <a:endParaRPr/>
          </a:p>
        </p:txBody>
      </p:sp>
      <p:sp>
        <p:nvSpPr>
          <p:cNvPr id="210" name="Google Shape;210;p23"/>
          <p:cNvSpPr txBox="1">
            <a:spLocks noGrp="1"/>
          </p:cNvSpPr>
          <p:nvPr>
            <p:ph type="subTitle" idx="3"/>
          </p:nvPr>
        </p:nvSpPr>
        <p:spPr>
          <a:xfrm>
            <a:off x="1425200" y="3085300"/>
            <a:ext cx="7396200" cy="723000"/>
          </a:xfrm>
          <a:prstGeom prst="rect">
            <a:avLst/>
          </a:prstGeom>
        </p:spPr>
        <p:txBody>
          <a:bodyPr spcFirstLastPara="1" wrap="square" lIns="182850" tIns="182850" rIns="182850" bIns="182850" anchor="b" anchorCtr="0">
            <a:noAutofit/>
          </a:bodyPr>
          <a:lstStyle>
            <a:lvl1pPr lvl="0">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1pPr>
            <a:lvl2pPr lvl="1">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2pPr>
            <a:lvl3pPr lvl="2">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3pPr>
            <a:lvl4pPr lvl="3">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4pPr>
            <a:lvl5pPr lvl="4">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5pPr>
            <a:lvl6pPr lvl="5">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6pPr>
            <a:lvl7pPr lvl="6">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7pPr>
            <a:lvl8pPr lvl="7">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8pPr>
            <a:lvl9pPr lvl="8">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9pPr>
          </a:lstStyle>
          <a:p>
            <a:endParaRPr/>
          </a:p>
        </p:txBody>
      </p:sp>
      <p:sp>
        <p:nvSpPr>
          <p:cNvPr id="211" name="Google Shape;211;p23"/>
          <p:cNvSpPr txBox="1">
            <a:spLocks noGrp="1"/>
          </p:cNvSpPr>
          <p:nvPr>
            <p:ph type="subTitle" idx="4"/>
          </p:nvPr>
        </p:nvSpPr>
        <p:spPr>
          <a:xfrm>
            <a:off x="9466600" y="3085300"/>
            <a:ext cx="7396200" cy="723000"/>
          </a:xfrm>
          <a:prstGeom prst="rect">
            <a:avLst/>
          </a:prstGeom>
        </p:spPr>
        <p:txBody>
          <a:bodyPr spcFirstLastPara="1" wrap="square" lIns="182850" tIns="182850" rIns="182850" bIns="182850" anchor="b" anchorCtr="0">
            <a:noAutofit/>
          </a:bodyPr>
          <a:lstStyle>
            <a:lvl1pPr lvl="0">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1pPr>
            <a:lvl2pPr lvl="1">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2pPr>
            <a:lvl3pPr lvl="2">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3pPr>
            <a:lvl4pPr lvl="3">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4pPr>
            <a:lvl5pPr lvl="4">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5pPr>
            <a:lvl6pPr lvl="5">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6pPr>
            <a:lvl7pPr lvl="6">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7pPr>
            <a:lvl8pPr lvl="7">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8pPr>
            <a:lvl9pPr lvl="8">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9pPr>
          </a:lstStyle>
          <a:p>
            <a:endParaRPr/>
          </a:p>
        </p:txBody>
      </p:sp>
      <p:grpSp>
        <p:nvGrpSpPr>
          <p:cNvPr id="212" name="Google Shape;212;p23"/>
          <p:cNvGrpSpPr/>
          <p:nvPr/>
        </p:nvGrpSpPr>
        <p:grpSpPr>
          <a:xfrm rot="482896">
            <a:off x="-1464235" y="9324311"/>
            <a:ext cx="8598790" cy="7786892"/>
            <a:chOff x="5784660" y="-970761"/>
            <a:chExt cx="4299614" cy="3893645"/>
          </a:xfrm>
        </p:grpSpPr>
        <p:sp>
          <p:nvSpPr>
            <p:cNvPr id="213" name="Google Shape;213;p23"/>
            <p:cNvSpPr/>
            <p:nvPr/>
          </p:nvSpPr>
          <p:spPr>
            <a:xfrm>
              <a:off x="5868774" y="-830916"/>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solidFill>
              <a:schemeClr val="lt2"/>
            </a:solidFill>
            <a:ln>
              <a:noFill/>
            </a:ln>
          </p:spPr>
        </p:sp>
        <p:sp>
          <p:nvSpPr>
            <p:cNvPr id="214" name="Google Shape;214;p23"/>
            <p:cNvSpPr/>
            <p:nvPr/>
          </p:nvSpPr>
          <p:spPr>
            <a:xfrm>
              <a:off x="5784660" y="-970761"/>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noFill/>
            <a:ln w="19050" cap="flat" cmpd="sng">
              <a:solidFill>
                <a:schemeClr val="accent3"/>
              </a:solidFill>
              <a:prstDash val="solid"/>
              <a:round/>
              <a:headEnd type="none" w="med" len="med"/>
              <a:tailEnd type="none" w="med" len="med"/>
            </a:ln>
          </p:spPr>
        </p:sp>
      </p:grpSp>
      <p:grpSp>
        <p:nvGrpSpPr>
          <p:cNvPr id="215" name="Google Shape;215;p23"/>
          <p:cNvGrpSpPr/>
          <p:nvPr/>
        </p:nvGrpSpPr>
        <p:grpSpPr>
          <a:xfrm rot="-668752">
            <a:off x="12917140" y="-3783612"/>
            <a:ext cx="8792923" cy="7643765"/>
            <a:chOff x="5868774" y="-899147"/>
            <a:chExt cx="4396633" cy="3822031"/>
          </a:xfrm>
        </p:grpSpPr>
        <p:sp>
          <p:nvSpPr>
            <p:cNvPr id="216" name="Google Shape;216;p23"/>
            <p:cNvSpPr/>
            <p:nvPr/>
          </p:nvSpPr>
          <p:spPr>
            <a:xfrm>
              <a:off x="5868774" y="-830916"/>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solidFill>
              <a:schemeClr val="lt2"/>
            </a:solidFill>
            <a:ln>
              <a:noFill/>
            </a:ln>
          </p:spPr>
        </p:sp>
        <p:sp>
          <p:nvSpPr>
            <p:cNvPr id="217" name="Google Shape;217;p23"/>
            <p:cNvSpPr/>
            <p:nvPr/>
          </p:nvSpPr>
          <p:spPr>
            <a:xfrm>
              <a:off x="6049906" y="-899147"/>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noFill/>
            <a:ln w="19050" cap="flat" cmpd="sng">
              <a:solidFill>
                <a:schemeClr val="accent3"/>
              </a:solidFill>
              <a:prstDash val="solid"/>
              <a:round/>
              <a:headEnd type="none" w="med" len="med"/>
              <a:tailEnd type="none" w="med" len="med"/>
            </a:ln>
          </p:spPr>
        </p:sp>
      </p:grpSp>
      <p:grpSp>
        <p:nvGrpSpPr>
          <p:cNvPr id="218" name="Google Shape;218;p23"/>
          <p:cNvGrpSpPr/>
          <p:nvPr/>
        </p:nvGrpSpPr>
        <p:grpSpPr>
          <a:xfrm rot="7348931">
            <a:off x="12157128" y="6682386"/>
            <a:ext cx="8598632" cy="7786749"/>
            <a:chOff x="5784660" y="-970761"/>
            <a:chExt cx="4299614" cy="3893645"/>
          </a:xfrm>
        </p:grpSpPr>
        <p:sp>
          <p:nvSpPr>
            <p:cNvPr id="219" name="Google Shape;219;p23"/>
            <p:cNvSpPr/>
            <p:nvPr/>
          </p:nvSpPr>
          <p:spPr>
            <a:xfrm>
              <a:off x="5868774" y="-830916"/>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solidFill>
              <a:schemeClr val="lt2"/>
            </a:solidFill>
            <a:ln>
              <a:noFill/>
            </a:ln>
          </p:spPr>
        </p:sp>
        <p:sp>
          <p:nvSpPr>
            <p:cNvPr id="220" name="Google Shape;220;p23"/>
            <p:cNvSpPr/>
            <p:nvPr/>
          </p:nvSpPr>
          <p:spPr>
            <a:xfrm>
              <a:off x="5784660" y="-970761"/>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noFill/>
            <a:ln w="19050" cap="flat" cmpd="sng">
              <a:solidFill>
                <a:schemeClr val="accent3"/>
              </a:solidFill>
              <a:prstDash val="solid"/>
              <a:round/>
              <a:headEnd type="none" w="med" len="med"/>
              <a:tailEnd type="none" w="med" len="med"/>
            </a:ln>
          </p:spPr>
        </p:sp>
      </p:grpSp>
      <p:grpSp>
        <p:nvGrpSpPr>
          <p:cNvPr id="221" name="Google Shape;221;p23"/>
          <p:cNvGrpSpPr/>
          <p:nvPr/>
        </p:nvGrpSpPr>
        <p:grpSpPr>
          <a:xfrm rot="-4052461">
            <a:off x="-3503841" y="-3783521"/>
            <a:ext cx="8792759" cy="7643622"/>
            <a:chOff x="5868774" y="-899147"/>
            <a:chExt cx="4396633" cy="3822031"/>
          </a:xfrm>
        </p:grpSpPr>
        <p:sp>
          <p:nvSpPr>
            <p:cNvPr id="222" name="Google Shape;222;p23"/>
            <p:cNvSpPr/>
            <p:nvPr/>
          </p:nvSpPr>
          <p:spPr>
            <a:xfrm>
              <a:off x="5868774" y="-830916"/>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solidFill>
              <a:schemeClr val="lt2"/>
            </a:solidFill>
            <a:ln>
              <a:noFill/>
            </a:ln>
          </p:spPr>
        </p:sp>
        <p:sp>
          <p:nvSpPr>
            <p:cNvPr id="223" name="Google Shape;223;p23"/>
            <p:cNvSpPr/>
            <p:nvPr/>
          </p:nvSpPr>
          <p:spPr>
            <a:xfrm>
              <a:off x="6049906" y="-899147"/>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noFill/>
            <a:ln w="19050" cap="flat" cmpd="sng">
              <a:solidFill>
                <a:schemeClr val="accent3"/>
              </a:solidFill>
              <a:prstDash val="solid"/>
              <a:round/>
              <a:headEnd type="none" w="med" len="med"/>
              <a:tailEnd type="none" w="med" len="med"/>
            </a:ln>
          </p:spPr>
        </p:sp>
      </p:grpSp>
      <p:grpSp>
        <p:nvGrpSpPr>
          <p:cNvPr id="224" name="Google Shape;224;p23"/>
          <p:cNvGrpSpPr/>
          <p:nvPr/>
        </p:nvGrpSpPr>
        <p:grpSpPr>
          <a:xfrm>
            <a:off x="-1552718" y="8383085"/>
            <a:ext cx="4890528" cy="4959475"/>
            <a:chOff x="-666750" y="1567027"/>
            <a:chExt cx="3000692" cy="3042996"/>
          </a:xfrm>
        </p:grpSpPr>
        <p:sp>
          <p:nvSpPr>
            <p:cNvPr id="225" name="Google Shape;225;p23"/>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226" name="Google Shape;226;p23"/>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grpSp>
        <p:nvGrpSpPr>
          <p:cNvPr id="227" name="Google Shape;227;p23"/>
          <p:cNvGrpSpPr/>
          <p:nvPr/>
        </p:nvGrpSpPr>
        <p:grpSpPr>
          <a:xfrm>
            <a:off x="15843957" y="-3114515"/>
            <a:ext cx="4890528" cy="4959475"/>
            <a:chOff x="-666750" y="1567027"/>
            <a:chExt cx="3000692" cy="3042996"/>
          </a:xfrm>
        </p:grpSpPr>
        <p:sp>
          <p:nvSpPr>
            <p:cNvPr id="228" name="Google Shape;228;p23"/>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229" name="Google Shape;229;p23"/>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grpSp>
        <p:nvGrpSpPr>
          <p:cNvPr id="230" name="Google Shape;230;p23"/>
          <p:cNvGrpSpPr/>
          <p:nvPr/>
        </p:nvGrpSpPr>
        <p:grpSpPr>
          <a:xfrm>
            <a:off x="15245607" y="8383085"/>
            <a:ext cx="4890528" cy="4959475"/>
            <a:chOff x="-666750" y="1567027"/>
            <a:chExt cx="3000692" cy="3042996"/>
          </a:xfrm>
        </p:grpSpPr>
        <p:sp>
          <p:nvSpPr>
            <p:cNvPr id="231" name="Google Shape;231;p23"/>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232" name="Google Shape;232;p23"/>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233"/>
        <p:cNvGrpSpPr/>
        <p:nvPr/>
      </p:nvGrpSpPr>
      <p:grpSpPr>
        <a:xfrm>
          <a:off x="0" y="0"/>
          <a:ext cx="0" cy="0"/>
          <a:chOff x="0" y="0"/>
          <a:chExt cx="0" cy="0"/>
        </a:xfrm>
      </p:grpSpPr>
      <p:sp>
        <p:nvSpPr>
          <p:cNvPr id="234" name="Google Shape;234;p24"/>
          <p:cNvSpPr txBox="1">
            <a:spLocks noGrp="1"/>
          </p:cNvSpPr>
          <p:nvPr>
            <p:ph type="title"/>
          </p:nvPr>
        </p:nvSpPr>
        <p:spPr>
          <a:xfrm>
            <a:off x="1440000" y="890050"/>
            <a:ext cx="15408000" cy="1145400"/>
          </a:xfrm>
          <a:prstGeom prst="rect">
            <a:avLst/>
          </a:prstGeom>
        </p:spPr>
        <p:txBody>
          <a:bodyPr spcFirstLastPara="1" wrap="square" lIns="182850" tIns="182850" rIns="182850" bIns="182850" anchor="t" anchorCtr="0">
            <a:noAutofit/>
          </a:bodyPr>
          <a:lstStyle>
            <a:lvl1pPr lvl="0" algn="ctr">
              <a:spcBef>
                <a:spcPts val="0"/>
              </a:spcBef>
              <a:spcAft>
                <a:spcPts val="0"/>
              </a:spcAft>
              <a:buSzPts val="6000"/>
              <a:buNone/>
              <a:defRPr>
                <a:solidFill>
                  <a:schemeClr val="dk1"/>
                </a:solidFill>
              </a:defRPr>
            </a:lvl1pPr>
            <a:lvl2pPr lvl="1">
              <a:spcBef>
                <a:spcPts val="0"/>
              </a:spcBef>
              <a:spcAft>
                <a:spcPts val="0"/>
              </a:spcAft>
              <a:buSzPts val="6000"/>
              <a:buNone/>
              <a:defRPr/>
            </a:lvl2pPr>
            <a:lvl3pPr lvl="2">
              <a:spcBef>
                <a:spcPts val="0"/>
              </a:spcBef>
              <a:spcAft>
                <a:spcPts val="0"/>
              </a:spcAft>
              <a:buSzPts val="6000"/>
              <a:buNone/>
              <a:defRPr/>
            </a:lvl3pPr>
            <a:lvl4pPr lvl="3">
              <a:spcBef>
                <a:spcPts val="0"/>
              </a:spcBef>
              <a:spcAft>
                <a:spcPts val="0"/>
              </a:spcAft>
              <a:buSzPts val="6000"/>
              <a:buNone/>
              <a:defRPr/>
            </a:lvl4pPr>
            <a:lvl5pPr lvl="4">
              <a:spcBef>
                <a:spcPts val="0"/>
              </a:spcBef>
              <a:spcAft>
                <a:spcPts val="0"/>
              </a:spcAft>
              <a:buSzPts val="6000"/>
              <a:buNone/>
              <a:defRPr/>
            </a:lvl5pPr>
            <a:lvl6pPr lvl="5">
              <a:spcBef>
                <a:spcPts val="0"/>
              </a:spcBef>
              <a:spcAft>
                <a:spcPts val="0"/>
              </a:spcAft>
              <a:buSzPts val="6000"/>
              <a:buNone/>
              <a:defRPr/>
            </a:lvl6pPr>
            <a:lvl7pPr lvl="6">
              <a:spcBef>
                <a:spcPts val="0"/>
              </a:spcBef>
              <a:spcAft>
                <a:spcPts val="0"/>
              </a:spcAft>
              <a:buSzPts val="6000"/>
              <a:buNone/>
              <a:defRPr/>
            </a:lvl7pPr>
            <a:lvl8pPr lvl="7">
              <a:spcBef>
                <a:spcPts val="0"/>
              </a:spcBef>
              <a:spcAft>
                <a:spcPts val="0"/>
              </a:spcAft>
              <a:buSzPts val="6000"/>
              <a:buNone/>
              <a:defRPr/>
            </a:lvl8pPr>
            <a:lvl9pPr lvl="8">
              <a:spcBef>
                <a:spcPts val="0"/>
              </a:spcBef>
              <a:spcAft>
                <a:spcPts val="0"/>
              </a:spcAft>
              <a:buSzPts val="6000"/>
              <a:buNone/>
              <a:defRPr/>
            </a:lvl9pPr>
          </a:lstStyle>
          <a:p>
            <a:endParaRPr/>
          </a:p>
        </p:txBody>
      </p:sp>
      <p:grpSp>
        <p:nvGrpSpPr>
          <p:cNvPr id="235" name="Google Shape;235;p24"/>
          <p:cNvGrpSpPr/>
          <p:nvPr/>
        </p:nvGrpSpPr>
        <p:grpSpPr>
          <a:xfrm>
            <a:off x="-3681499" y="5525213"/>
            <a:ext cx="10277012" cy="9592599"/>
            <a:chOff x="-1840749" y="2762606"/>
            <a:chExt cx="5138506" cy="4796299"/>
          </a:xfrm>
        </p:grpSpPr>
        <p:sp>
          <p:nvSpPr>
            <p:cNvPr id="236" name="Google Shape;236;p24"/>
            <p:cNvSpPr/>
            <p:nvPr/>
          </p:nvSpPr>
          <p:spPr>
            <a:xfrm rot="9810459">
              <a:off x="-1394619" y="3283773"/>
              <a:ext cx="4215686" cy="3753966"/>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solidFill>
              <a:schemeClr val="lt2"/>
            </a:solidFill>
            <a:ln>
              <a:noFill/>
            </a:ln>
          </p:spPr>
        </p:sp>
        <p:sp>
          <p:nvSpPr>
            <p:cNvPr id="237" name="Google Shape;237;p24"/>
            <p:cNvSpPr/>
            <p:nvPr/>
          </p:nvSpPr>
          <p:spPr>
            <a:xfrm>
              <a:off x="-1222743" y="3644045"/>
              <a:ext cx="4520500" cy="3665400"/>
            </a:xfrm>
            <a:custGeom>
              <a:avLst/>
              <a:gdLst/>
              <a:ahLst/>
              <a:cxnLst/>
              <a:rect l="l" t="t" r="r" b="b"/>
              <a:pathLst>
                <a:path w="180820" h="146616" extrusionOk="0">
                  <a:moveTo>
                    <a:pt x="175341" y="109810"/>
                  </a:moveTo>
                  <a:cubicBezTo>
                    <a:pt x="162480" y="124082"/>
                    <a:pt x="109407" y="137543"/>
                    <a:pt x="83842" y="141668"/>
                  </a:cubicBezTo>
                  <a:cubicBezTo>
                    <a:pt x="58278" y="145793"/>
                    <a:pt x="35819" y="153105"/>
                    <a:pt x="21954" y="134560"/>
                  </a:cubicBezTo>
                  <a:cubicBezTo>
                    <a:pt x="8089" y="116015"/>
                    <a:pt x="-2825" y="52735"/>
                    <a:pt x="652" y="30399"/>
                  </a:cubicBezTo>
                  <a:cubicBezTo>
                    <a:pt x="4129" y="8063"/>
                    <a:pt x="29056" y="-2610"/>
                    <a:pt x="42814" y="542"/>
                  </a:cubicBezTo>
                  <a:cubicBezTo>
                    <a:pt x="56572" y="3694"/>
                    <a:pt x="63501" y="40061"/>
                    <a:pt x="83200" y="49310"/>
                  </a:cubicBezTo>
                  <a:cubicBezTo>
                    <a:pt x="102899" y="58559"/>
                    <a:pt x="145653" y="45955"/>
                    <a:pt x="161010" y="56038"/>
                  </a:cubicBezTo>
                  <a:cubicBezTo>
                    <a:pt x="176367" y="66121"/>
                    <a:pt x="188202" y="95538"/>
                    <a:pt x="175341" y="109810"/>
                  </a:cubicBezTo>
                  <a:close/>
                </a:path>
              </a:pathLst>
            </a:custGeom>
            <a:noFill/>
            <a:ln w="19050" cap="flat" cmpd="sng">
              <a:solidFill>
                <a:schemeClr val="accent3"/>
              </a:solidFill>
              <a:prstDash val="solid"/>
              <a:round/>
              <a:headEnd type="none" w="med" len="med"/>
              <a:tailEnd type="none" w="med" len="med"/>
            </a:ln>
          </p:spPr>
        </p:sp>
      </p:grpSp>
      <p:grpSp>
        <p:nvGrpSpPr>
          <p:cNvPr id="238" name="Google Shape;238;p24"/>
          <p:cNvGrpSpPr/>
          <p:nvPr/>
        </p:nvGrpSpPr>
        <p:grpSpPr>
          <a:xfrm>
            <a:off x="14744630" y="-2846351"/>
            <a:ext cx="9873150" cy="8924450"/>
            <a:chOff x="7372315" y="-1423176"/>
            <a:chExt cx="4936575" cy="4462225"/>
          </a:xfrm>
        </p:grpSpPr>
        <p:sp>
          <p:nvSpPr>
            <p:cNvPr id="239" name="Google Shape;239;p24"/>
            <p:cNvSpPr/>
            <p:nvPr/>
          </p:nvSpPr>
          <p:spPr>
            <a:xfrm>
              <a:off x="7448515" y="-1423176"/>
              <a:ext cx="4860375" cy="4309125"/>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solidFill>
              <a:schemeClr val="lt2"/>
            </a:solidFill>
            <a:ln>
              <a:noFill/>
            </a:ln>
          </p:spPr>
        </p:sp>
        <p:sp>
          <p:nvSpPr>
            <p:cNvPr id="240" name="Google Shape;240;p24"/>
            <p:cNvSpPr/>
            <p:nvPr/>
          </p:nvSpPr>
          <p:spPr>
            <a:xfrm>
              <a:off x="7372315" y="-1270076"/>
              <a:ext cx="4860375" cy="4309125"/>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noFill/>
            <a:ln w="19050" cap="flat" cmpd="sng">
              <a:solidFill>
                <a:schemeClr val="accent3"/>
              </a:solidFill>
              <a:prstDash val="solid"/>
              <a:round/>
              <a:headEnd type="none" w="med" len="med"/>
              <a:tailEnd type="none" w="med" len="med"/>
            </a:ln>
          </p:spPr>
        </p:sp>
      </p:grpSp>
      <p:grpSp>
        <p:nvGrpSpPr>
          <p:cNvPr id="241" name="Google Shape;241;p24"/>
          <p:cNvGrpSpPr/>
          <p:nvPr/>
        </p:nvGrpSpPr>
        <p:grpSpPr>
          <a:xfrm>
            <a:off x="-2215443" y="7762010"/>
            <a:ext cx="4890528" cy="4959475"/>
            <a:chOff x="-666750" y="1567027"/>
            <a:chExt cx="3000692" cy="3042996"/>
          </a:xfrm>
        </p:grpSpPr>
        <p:sp>
          <p:nvSpPr>
            <p:cNvPr id="242" name="Google Shape;242;p24"/>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243" name="Google Shape;243;p24"/>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grpSp>
        <p:nvGrpSpPr>
          <p:cNvPr id="244" name="Google Shape;244;p24"/>
          <p:cNvGrpSpPr/>
          <p:nvPr/>
        </p:nvGrpSpPr>
        <p:grpSpPr>
          <a:xfrm>
            <a:off x="16273660" y="140852"/>
            <a:ext cx="5794293" cy="4667286"/>
            <a:chOff x="8136830" y="70426"/>
            <a:chExt cx="2897146" cy="2333643"/>
          </a:xfrm>
        </p:grpSpPr>
        <p:sp>
          <p:nvSpPr>
            <p:cNvPr id="245" name="Google Shape;245;p24"/>
            <p:cNvSpPr/>
            <p:nvPr/>
          </p:nvSpPr>
          <p:spPr>
            <a:xfrm rot="8302675">
              <a:off x="8346749" y="245121"/>
              <a:ext cx="895654" cy="972507"/>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246" name="Google Shape;246;p24"/>
            <p:cNvSpPr/>
            <p:nvPr/>
          </p:nvSpPr>
          <p:spPr>
            <a:xfrm>
              <a:off x="8588729" y="786772"/>
              <a:ext cx="2445248" cy="1617297"/>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247"/>
        <p:cNvGrpSpPr/>
        <p:nvPr/>
      </p:nvGrpSpPr>
      <p:grpSpPr>
        <a:xfrm>
          <a:off x="0" y="0"/>
          <a:ext cx="0" cy="0"/>
          <a:chOff x="0" y="0"/>
          <a:chExt cx="0" cy="0"/>
        </a:xfrm>
      </p:grpSpPr>
      <p:grpSp>
        <p:nvGrpSpPr>
          <p:cNvPr id="248" name="Google Shape;248;p25"/>
          <p:cNvGrpSpPr/>
          <p:nvPr/>
        </p:nvGrpSpPr>
        <p:grpSpPr>
          <a:xfrm rot="-9604421">
            <a:off x="11220053" y="4674318"/>
            <a:ext cx="8787229" cy="9228902"/>
            <a:chOff x="-1896316" y="-1605982"/>
            <a:chExt cx="4393763" cy="4614607"/>
          </a:xfrm>
        </p:grpSpPr>
        <p:sp>
          <p:nvSpPr>
            <p:cNvPr id="249" name="Google Shape;249;p25"/>
            <p:cNvSpPr/>
            <p:nvPr/>
          </p:nvSpPr>
          <p:spPr>
            <a:xfrm>
              <a:off x="-1896316" y="-1601900"/>
              <a:ext cx="4176575" cy="4610525"/>
            </a:xfrm>
            <a:custGeom>
              <a:avLst/>
              <a:gdLst/>
              <a:ahLst/>
              <a:cxnLst/>
              <a:rect l="l" t="t" r="r" b="b"/>
              <a:pathLst>
                <a:path w="167063" h="184421" extrusionOk="0">
                  <a:moveTo>
                    <a:pt x="36806" y="175642"/>
                  </a:moveTo>
                  <a:cubicBezTo>
                    <a:pt x="23124" y="160986"/>
                    <a:pt x="9072" y="109709"/>
                    <a:pt x="4947" y="84144"/>
                  </a:cubicBezTo>
                  <a:cubicBezTo>
                    <a:pt x="822" y="58580"/>
                    <a:pt x="-6490" y="36120"/>
                    <a:pt x="12055" y="22255"/>
                  </a:cubicBezTo>
                  <a:cubicBezTo>
                    <a:pt x="30600" y="8390"/>
                    <a:pt x="90430" y="-3508"/>
                    <a:pt x="116216" y="953"/>
                  </a:cubicBezTo>
                  <a:cubicBezTo>
                    <a:pt x="142002" y="5415"/>
                    <a:pt x="170239" y="32695"/>
                    <a:pt x="166773" y="49024"/>
                  </a:cubicBezTo>
                  <a:cubicBezTo>
                    <a:pt x="163307" y="65353"/>
                    <a:pt x="108708" y="78418"/>
                    <a:pt x="95419" y="98927"/>
                  </a:cubicBezTo>
                  <a:cubicBezTo>
                    <a:pt x="82130" y="119436"/>
                    <a:pt x="96806" y="159292"/>
                    <a:pt x="87037" y="172078"/>
                  </a:cubicBezTo>
                  <a:cubicBezTo>
                    <a:pt x="77268" y="184864"/>
                    <a:pt x="50488" y="190298"/>
                    <a:pt x="36806" y="175642"/>
                  </a:cubicBezTo>
                  <a:close/>
                </a:path>
              </a:pathLst>
            </a:custGeom>
            <a:solidFill>
              <a:schemeClr val="lt2"/>
            </a:solidFill>
            <a:ln>
              <a:noFill/>
            </a:ln>
          </p:spPr>
        </p:sp>
        <p:sp>
          <p:nvSpPr>
            <p:cNvPr id="250" name="Google Shape;250;p25"/>
            <p:cNvSpPr/>
            <p:nvPr/>
          </p:nvSpPr>
          <p:spPr>
            <a:xfrm>
              <a:off x="-1713003" y="-1605982"/>
              <a:ext cx="4210450" cy="4614600"/>
            </a:xfrm>
            <a:custGeom>
              <a:avLst/>
              <a:gdLst/>
              <a:ahLst/>
              <a:cxnLst/>
              <a:rect l="l" t="t" r="r" b="b"/>
              <a:pathLst>
                <a:path w="168418" h="184584" extrusionOk="0">
                  <a:moveTo>
                    <a:pt x="36806" y="175805"/>
                  </a:moveTo>
                  <a:cubicBezTo>
                    <a:pt x="23124" y="161149"/>
                    <a:pt x="9072" y="109870"/>
                    <a:pt x="4947" y="84306"/>
                  </a:cubicBezTo>
                  <a:cubicBezTo>
                    <a:pt x="822" y="58742"/>
                    <a:pt x="-6489" y="36284"/>
                    <a:pt x="12056" y="22419"/>
                  </a:cubicBezTo>
                  <a:cubicBezTo>
                    <a:pt x="30601" y="8554"/>
                    <a:pt x="90202" y="-3849"/>
                    <a:pt x="116216" y="1116"/>
                  </a:cubicBezTo>
                  <a:cubicBezTo>
                    <a:pt x="142230" y="6081"/>
                    <a:pt x="171604" y="35878"/>
                    <a:pt x="168138" y="52207"/>
                  </a:cubicBezTo>
                  <a:cubicBezTo>
                    <a:pt x="164672" y="68536"/>
                    <a:pt x="108937" y="79083"/>
                    <a:pt x="95420" y="99089"/>
                  </a:cubicBezTo>
                  <a:cubicBezTo>
                    <a:pt x="81903" y="119095"/>
                    <a:pt x="96807" y="159455"/>
                    <a:pt x="87038" y="172241"/>
                  </a:cubicBezTo>
                  <a:cubicBezTo>
                    <a:pt x="77269" y="185027"/>
                    <a:pt x="50488" y="190461"/>
                    <a:pt x="36806" y="175805"/>
                  </a:cubicBezTo>
                  <a:close/>
                </a:path>
              </a:pathLst>
            </a:custGeom>
            <a:noFill/>
            <a:ln w="19050" cap="flat" cmpd="sng">
              <a:solidFill>
                <a:schemeClr val="accent3"/>
              </a:solidFill>
              <a:prstDash val="solid"/>
              <a:round/>
              <a:headEnd type="none" w="med" len="med"/>
              <a:tailEnd type="none" w="med" len="med"/>
            </a:ln>
          </p:spPr>
        </p:sp>
      </p:grpSp>
      <p:grpSp>
        <p:nvGrpSpPr>
          <p:cNvPr id="251" name="Google Shape;251;p25"/>
          <p:cNvGrpSpPr/>
          <p:nvPr/>
        </p:nvGrpSpPr>
        <p:grpSpPr>
          <a:xfrm rot="-4187561">
            <a:off x="-3901005" y="4632438"/>
            <a:ext cx="11704172" cy="11934388"/>
            <a:chOff x="6206442" y="2492651"/>
            <a:chExt cx="5852391" cy="5967505"/>
          </a:xfrm>
        </p:grpSpPr>
        <p:sp>
          <p:nvSpPr>
            <p:cNvPr id="252" name="Google Shape;252;p25"/>
            <p:cNvSpPr/>
            <p:nvPr/>
          </p:nvSpPr>
          <p:spPr>
            <a:xfrm rot="4301948">
              <a:off x="6820078" y="3321888"/>
              <a:ext cx="4860269" cy="4309031"/>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solidFill>
              <a:schemeClr val="lt2"/>
            </a:solidFill>
            <a:ln>
              <a:noFill/>
            </a:ln>
          </p:spPr>
        </p:sp>
        <p:sp>
          <p:nvSpPr>
            <p:cNvPr id="253" name="Google Shape;253;p25"/>
            <p:cNvSpPr/>
            <p:nvPr/>
          </p:nvSpPr>
          <p:spPr>
            <a:xfrm rot="4301948">
              <a:off x="6584928" y="3321888"/>
              <a:ext cx="4860269" cy="4309031"/>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noFill/>
            <a:ln w="19050" cap="flat" cmpd="sng">
              <a:solidFill>
                <a:schemeClr val="accent3"/>
              </a:solidFill>
              <a:prstDash val="solid"/>
              <a:round/>
              <a:headEnd type="none" w="med" len="med"/>
              <a:tailEnd type="none" w="med" len="med"/>
            </a:ln>
          </p:spPr>
        </p:sp>
      </p:grpSp>
      <p:grpSp>
        <p:nvGrpSpPr>
          <p:cNvPr id="254" name="Google Shape;254;p25"/>
          <p:cNvGrpSpPr/>
          <p:nvPr/>
        </p:nvGrpSpPr>
        <p:grpSpPr>
          <a:xfrm>
            <a:off x="-2246943" y="6809035"/>
            <a:ext cx="4890528" cy="4959475"/>
            <a:chOff x="-666750" y="1567027"/>
            <a:chExt cx="3000692" cy="3042996"/>
          </a:xfrm>
        </p:grpSpPr>
        <p:sp>
          <p:nvSpPr>
            <p:cNvPr id="255" name="Google Shape;255;p25"/>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256" name="Google Shape;256;p25"/>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sp>
        <p:nvSpPr>
          <p:cNvPr id="257" name="Google Shape;257;p25"/>
          <p:cNvSpPr txBox="1">
            <a:spLocks noGrp="1"/>
          </p:cNvSpPr>
          <p:nvPr>
            <p:ph type="title"/>
          </p:nvPr>
        </p:nvSpPr>
        <p:spPr>
          <a:xfrm>
            <a:off x="1426450" y="1941350"/>
            <a:ext cx="6922800" cy="2180400"/>
          </a:xfrm>
          <a:prstGeom prst="rect">
            <a:avLst/>
          </a:prstGeom>
        </p:spPr>
        <p:txBody>
          <a:bodyPr spcFirstLastPara="1" wrap="square" lIns="182850" tIns="182850" rIns="182850" bIns="182850" anchor="b" anchorCtr="0">
            <a:noAutofit/>
          </a:bodyPr>
          <a:lstStyle>
            <a:lvl1pPr lvl="0">
              <a:spcBef>
                <a:spcPts val="0"/>
              </a:spcBef>
              <a:spcAft>
                <a:spcPts val="0"/>
              </a:spcAft>
              <a:buSzPts val="6000"/>
              <a:buNone/>
              <a:defRPr/>
            </a:lvl1pPr>
            <a:lvl2pPr lvl="1">
              <a:spcBef>
                <a:spcPts val="0"/>
              </a:spcBef>
              <a:spcAft>
                <a:spcPts val="0"/>
              </a:spcAft>
              <a:buSzPts val="6000"/>
              <a:buNone/>
              <a:defRPr/>
            </a:lvl2pPr>
            <a:lvl3pPr lvl="2">
              <a:spcBef>
                <a:spcPts val="0"/>
              </a:spcBef>
              <a:spcAft>
                <a:spcPts val="0"/>
              </a:spcAft>
              <a:buSzPts val="6000"/>
              <a:buNone/>
              <a:defRPr/>
            </a:lvl3pPr>
            <a:lvl4pPr lvl="3">
              <a:spcBef>
                <a:spcPts val="0"/>
              </a:spcBef>
              <a:spcAft>
                <a:spcPts val="0"/>
              </a:spcAft>
              <a:buSzPts val="6000"/>
              <a:buNone/>
              <a:defRPr/>
            </a:lvl4pPr>
            <a:lvl5pPr lvl="4">
              <a:spcBef>
                <a:spcPts val="0"/>
              </a:spcBef>
              <a:spcAft>
                <a:spcPts val="0"/>
              </a:spcAft>
              <a:buSzPts val="6000"/>
              <a:buNone/>
              <a:defRPr/>
            </a:lvl5pPr>
            <a:lvl6pPr lvl="5">
              <a:spcBef>
                <a:spcPts val="0"/>
              </a:spcBef>
              <a:spcAft>
                <a:spcPts val="0"/>
              </a:spcAft>
              <a:buSzPts val="6000"/>
              <a:buNone/>
              <a:defRPr/>
            </a:lvl6pPr>
            <a:lvl7pPr lvl="6">
              <a:spcBef>
                <a:spcPts val="0"/>
              </a:spcBef>
              <a:spcAft>
                <a:spcPts val="0"/>
              </a:spcAft>
              <a:buSzPts val="6000"/>
              <a:buNone/>
              <a:defRPr/>
            </a:lvl7pPr>
            <a:lvl8pPr lvl="7">
              <a:spcBef>
                <a:spcPts val="0"/>
              </a:spcBef>
              <a:spcAft>
                <a:spcPts val="0"/>
              </a:spcAft>
              <a:buSzPts val="6000"/>
              <a:buNone/>
              <a:defRPr/>
            </a:lvl8pPr>
            <a:lvl9pPr lvl="8">
              <a:spcBef>
                <a:spcPts val="0"/>
              </a:spcBef>
              <a:spcAft>
                <a:spcPts val="0"/>
              </a:spcAft>
              <a:buSzPts val="6000"/>
              <a:buNone/>
              <a:defRPr/>
            </a:lvl9pPr>
          </a:lstStyle>
          <a:p>
            <a:endParaRPr/>
          </a:p>
        </p:txBody>
      </p:sp>
      <p:sp>
        <p:nvSpPr>
          <p:cNvPr id="258" name="Google Shape;258;p25"/>
          <p:cNvSpPr txBox="1">
            <a:spLocks noGrp="1"/>
          </p:cNvSpPr>
          <p:nvPr>
            <p:ph type="subTitle" idx="1"/>
          </p:nvPr>
        </p:nvSpPr>
        <p:spPr>
          <a:xfrm>
            <a:off x="1426450" y="3956650"/>
            <a:ext cx="6922800" cy="4389000"/>
          </a:xfrm>
          <a:prstGeom prst="rect">
            <a:avLst/>
          </a:prstGeom>
        </p:spPr>
        <p:txBody>
          <a:bodyPr spcFirstLastPara="1" wrap="square" lIns="182850" tIns="182850" rIns="182850" bIns="182850" anchor="t" anchorCtr="0">
            <a:noAutofit/>
          </a:bodyPr>
          <a:lstStyle>
            <a:lvl1pPr lvl="0">
              <a:lnSpc>
                <a:spcPct val="100000"/>
              </a:lnSpc>
              <a:spcBef>
                <a:spcPts val="0"/>
              </a:spcBef>
              <a:spcAft>
                <a:spcPts val="0"/>
              </a:spcAft>
              <a:buSzPts val="3200"/>
              <a:buFont typeface="Nunito Light"/>
              <a:buChar char="●"/>
              <a:defRPr/>
            </a:lvl1pPr>
            <a:lvl2pPr lvl="1" algn="ctr">
              <a:lnSpc>
                <a:spcPct val="100000"/>
              </a:lnSpc>
              <a:spcBef>
                <a:spcPts val="0"/>
              </a:spcBef>
              <a:spcAft>
                <a:spcPts val="0"/>
              </a:spcAft>
              <a:buClr>
                <a:srgbClr val="E76A28"/>
              </a:buClr>
              <a:buSzPts val="3200"/>
              <a:buFont typeface="Nunito Light"/>
              <a:buChar char="○"/>
              <a:defRPr/>
            </a:lvl2pPr>
            <a:lvl3pPr lvl="2" algn="ctr">
              <a:lnSpc>
                <a:spcPct val="100000"/>
              </a:lnSpc>
              <a:spcBef>
                <a:spcPts val="3200"/>
              </a:spcBef>
              <a:spcAft>
                <a:spcPts val="0"/>
              </a:spcAft>
              <a:buClr>
                <a:srgbClr val="E76A28"/>
              </a:buClr>
              <a:buSzPts val="3000"/>
              <a:buFont typeface="Nunito Light"/>
              <a:buChar char="■"/>
              <a:defRPr/>
            </a:lvl3pPr>
            <a:lvl4pPr lvl="3" algn="ctr">
              <a:lnSpc>
                <a:spcPct val="100000"/>
              </a:lnSpc>
              <a:spcBef>
                <a:spcPts val="3200"/>
              </a:spcBef>
              <a:spcAft>
                <a:spcPts val="0"/>
              </a:spcAft>
              <a:buClr>
                <a:srgbClr val="E76A28"/>
              </a:buClr>
              <a:buSzPts val="3000"/>
              <a:buFont typeface="Nunito Light"/>
              <a:buChar char="●"/>
              <a:defRPr/>
            </a:lvl4pPr>
            <a:lvl5pPr lvl="4" algn="ctr">
              <a:lnSpc>
                <a:spcPct val="100000"/>
              </a:lnSpc>
              <a:spcBef>
                <a:spcPts val="3200"/>
              </a:spcBef>
              <a:spcAft>
                <a:spcPts val="0"/>
              </a:spcAft>
              <a:buClr>
                <a:srgbClr val="E76A28"/>
              </a:buClr>
              <a:buSzPts val="2800"/>
              <a:buFont typeface="Nunito Light"/>
              <a:buChar char="○"/>
              <a:defRPr/>
            </a:lvl5pPr>
            <a:lvl6pPr lvl="5" algn="ctr">
              <a:lnSpc>
                <a:spcPct val="100000"/>
              </a:lnSpc>
              <a:spcBef>
                <a:spcPts val="3200"/>
              </a:spcBef>
              <a:spcAft>
                <a:spcPts val="0"/>
              </a:spcAft>
              <a:buClr>
                <a:srgbClr val="999999"/>
              </a:buClr>
              <a:buSzPts val="2800"/>
              <a:buFont typeface="Nunito Light"/>
              <a:buChar char="■"/>
              <a:defRPr/>
            </a:lvl6pPr>
            <a:lvl7pPr lvl="6" algn="ctr">
              <a:lnSpc>
                <a:spcPct val="100000"/>
              </a:lnSpc>
              <a:spcBef>
                <a:spcPts val="3200"/>
              </a:spcBef>
              <a:spcAft>
                <a:spcPts val="0"/>
              </a:spcAft>
              <a:buClr>
                <a:srgbClr val="999999"/>
              </a:buClr>
              <a:buSzPts val="2600"/>
              <a:buFont typeface="Nunito Light"/>
              <a:buChar char="●"/>
              <a:defRPr/>
            </a:lvl7pPr>
            <a:lvl8pPr lvl="7" algn="ctr">
              <a:lnSpc>
                <a:spcPct val="100000"/>
              </a:lnSpc>
              <a:spcBef>
                <a:spcPts val="3200"/>
              </a:spcBef>
              <a:spcAft>
                <a:spcPts val="0"/>
              </a:spcAft>
              <a:buClr>
                <a:srgbClr val="999999"/>
              </a:buClr>
              <a:buSzPts val="2600"/>
              <a:buFont typeface="Nunito Light"/>
              <a:buChar char="○"/>
              <a:defRPr/>
            </a:lvl8pPr>
            <a:lvl9pPr lvl="8" algn="ctr">
              <a:lnSpc>
                <a:spcPct val="100000"/>
              </a:lnSpc>
              <a:spcBef>
                <a:spcPts val="3200"/>
              </a:spcBef>
              <a:spcAft>
                <a:spcPts val="3200"/>
              </a:spcAft>
              <a:buClr>
                <a:srgbClr val="999999"/>
              </a:buClr>
              <a:buSzPts val="2800"/>
              <a:buFont typeface="Nunito Light"/>
              <a:buChar char="■"/>
              <a:defRPr/>
            </a:lvl9pPr>
          </a:lstStyle>
          <a:p>
            <a:endParaRPr/>
          </a:p>
        </p:txBody>
      </p:sp>
      <p:grpSp>
        <p:nvGrpSpPr>
          <p:cNvPr id="259" name="Google Shape;259;p25"/>
          <p:cNvGrpSpPr/>
          <p:nvPr/>
        </p:nvGrpSpPr>
        <p:grpSpPr>
          <a:xfrm rot="-5220118">
            <a:off x="9588614" y="-7127547"/>
            <a:ext cx="8787249" cy="9228924"/>
            <a:chOff x="-1896316" y="-1605982"/>
            <a:chExt cx="4393763" cy="4614607"/>
          </a:xfrm>
        </p:grpSpPr>
        <p:sp>
          <p:nvSpPr>
            <p:cNvPr id="260" name="Google Shape;260;p25"/>
            <p:cNvSpPr/>
            <p:nvPr/>
          </p:nvSpPr>
          <p:spPr>
            <a:xfrm>
              <a:off x="-1896316" y="-1601900"/>
              <a:ext cx="4176575" cy="4610525"/>
            </a:xfrm>
            <a:custGeom>
              <a:avLst/>
              <a:gdLst/>
              <a:ahLst/>
              <a:cxnLst/>
              <a:rect l="l" t="t" r="r" b="b"/>
              <a:pathLst>
                <a:path w="167063" h="184421" extrusionOk="0">
                  <a:moveTo>
                    <a:pt x="36806" y="175642"/>
                  </a:moveTo>
                  <a:cubicBezTo>
                    <a:pt x="23124" y="160986"/>
                    <a:pt x="9072" y="109709"/>
                    <a:pt x="4947" y="84144"/>
                  </a:cubicBezTo>
                  <a:cubicBezTo>
                    <a:pt x="822" y="58580"/>
                    <a:pt x="-6490" y="36120"/>
                    <a:pt x="12055" y="22255"/>
                  </a:cubicBezTo>
                  <a:cubicBezTo>
                    <a:pt x="30600" y="8390"/>
                    <a:pt x="90430" y="-3508"/>
                    <a:pt x="116216" y="953"/>
                  </a:cubicBezTo>
                  <a:cubicBezTo>
                    <a:pt x="142002" y="5415"/>
                    <a:pt x="170239" y="32695"/>
                    <a:pt x="166773" y="49024"/>
                  </a:cubicBezTo>
                  <a:cubicBezTo>
                    <a:pt x="163307" y="65353"/>
                    <a:pt x="108708" y="78418"/>
                    <a:pt x="95419" y="98927"/>
                  </a:cubicBezTo>
                  <a:cubicBezTo>
                    <a:pt x="82130" y="119436"/>
                    <a:pt x="96806" y="159292"/>
                    <a:pt x="87037" y="172078"/>
                  </a:cubicBezTo>
                  <a:cubicBezTo>
                    <a:pt x="77268" y="184864"/>
                    <a:pt x="50488" y="190298"/>
                    <a:pt x="36806" y="175642"/>
                  </a:cubicBezTo>
                  <a:close/>
                </a:path>
              </a:pathLst>
            </a:custGeom>
            <a:solidFill>
              <a:schemeClr val="lt2"/>
            </a:solidFill>
            <a:ln>
              <a:noFill/>
            </a:ln>
          </p:spPr>
        </p:sp>
        <p:sp>
          <p:nvSpPr>
            <p:cNvPr id="261" name="Google Shape;261;p25"/>
            <p:cNvSpPr/>
            <p:nvPr/>
          </p:nvSpPr>
          <p:spPr>
            <a:xfrm>
              <a:off x="-1713003" y="-1605982"/>
              <a:ext cx="4210450" cy="4614600"/>
            </a:xfrm>
            <a:custGeom>
              <a:avLst/>
              <a:gdLst/>
              <a:ahLst/>
              <a:cxnLst/>
              <a:rect l="l" t="t" r="r" b="b"/>
              <a:pathLst>
                <a:path w="168418" h="184584" extrusionOk="0">
                  <a:moveTo>
                    <a:pt x="36806" y="175805"/>
                  </a:moveTo>
                  <a:cubicBezTo>
                    <a:pt x="23124" y="161149"/>
                    <a:pt x="9072" y="109870"/>
                    <a:pt x="4947" y="84306"/>
                  </a:cubicBezTo>
                  <a:cubicBezTo>
                    <a:pt x="822" y="58742"/>
                    <a:pt x="-6489" y="36284"/>
                    <a:pt x="12056" y="22419"/>
                  </a:cubicBezTo>
                  <a:cubicBezTo>
                    <a:pt x="30601" y="8554"/>
                    <a:pt x="90202" y="-3849"/>
                    <a:pt x="116216" y="1116"/>
                  </a:cubicBezTo>
                  <a:cubicBezTo>
                    <a:pt x="142230" y="6081"/>
                    <a:pt x="171604" y="35878"/>
                    <a:pt x="168138" y="52207"/>
                  </a:cubicBezTo>
                  <a:cubicBezTo>
                    <a:pt x="164672" y="68536"/>
                    <a:pt x="108937" y="79083"/>
                    <a:pt x="95420" y="99089"/>
                  </a:cubicBezTo>
                  <a:cubicBezTo>
                    <a:pt x="81903" y="119095"/>
                    <a:pt x="96807" y="159455"/>
                    <a:pt x="87038" y="172241"/>
                  </a:cubicBezTo>
                  <a:cubicBezTo>
                    <a:pt x="77269" y="185027"/>
                    <a:pt x="50488" y="190461"/>
                    <a:pt x="36806" y="175805"/>
                  </a:cubicBezTo>
                  <a:close/>
                </a:path>
              </a:pathLst>
            </a:custGeom>
            <a:noFill/>
            <a:ln w="19050" cap="flat" cmpd="sng">
              <a:solidFill>
                <a:schemeClr val="accent3"/>
              </a:solidFill>
              <a:prstDash val="solid"/>
              <a:round/>
              <a:headEnd type="none" w="med" len="med"/>
              <a:tailEnd type="none" w="med" len="med"/>
            </a:ln>
          </p:spPr>
        </p:sp>
      </p:grpSp>
      <p:sp>
        <p:nvSpPr>
          <p:cNvPr id="262" name="Google Shape;262;p25"/>
          <p:cNvSpPr/>
          <p:nvPr/>
        </p:nvSpPr>
        <p:spPr>
          <a:xfrm flipH="1">
            <a:off x="9910491" y="-1761278"/>
            <a:ext cx="4890496" cy="3234594"/>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nvGrpSpPr>
          <p:cNvPr id="263" name="Google Shape;263;p25"/>
          <p:cNvGrpSpPr/>
          <p:nvPr/>
        </p:nvGrpSpPr>
        <p:grpSpPr>
          <a:xfrm>
            <a:off x="13702257" y="6809035"/>
            <a:ext cx="4890528" cy="4959475"/>
            <a:chOff x="-666750" y="1567027"/>
            <a:chExt cx="3000692" cy="3042996"/>
          </a:xfrm>
        </p:grpSpPr>
        <p:sp>
          <p:nvSpPr>
            <p:cNvPr id="264" name="Google Shape;264;p25"/>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265" name="Google Shape;265;p25"/>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266"/>
        <p:cNvGrpSpPr/>
        <p:nvPr/>
      </p:nvGrpSpPr>
      <p:grpSpPr>
        <a:xfrm>
          <a:off x="0" y="0"/>
          <a:ext cx="0" cy="0"/>
          <a:chOff x="0" y="0"/>
          <a:chExt cx="0" cy="0"/>
        </a:xfrm>
      </p:grpSpPr>
      <p:sp>
        <p:nvSpPr>
          <p:cNvPr id="267" name="Google Shape;267;p26"/>
          <p:cNvSpPr txBox="1">
            <a:spLocks noGrp="1"/>
          </p:cNvSpPr>
          <p:nvPr>
            <p:ph type="title"/>
          </p:nvPr>
        </p:nvSpPr>
        <p:spPr>
          <a:xfrm>
            <a:off x="1426450" y="2697600"/>
            <a:ext cx="10577400" cy="4663200"/>
          </a:xfrm>
          <a:prstGeom prst="rect">
            <a:avLst/>
          </a:prstGeom>
        </p:spPr>
        <p:txBody>
          <a:bodyPr spcFirstLastPara="1" wrap="square" lIns="182850" tIns="182850" rIns="182850" bIns="182850" anchor="ctr" anchorCtr="0">
            <a:noAutofit/>
          </a:bodyPr>
          <a:lstStyle>
            <a:lvl1pPr lvl="0" algn="ctr">
              <a:lnSpc>
                <a:spcPct val="80000"/>
              </a:lnSpc>
              <a:spcBef>
                <a:spcPts val="0"/>
              </a:spcBef>
              <a:spcAft>
                <a:spcPts val="0"/>
              </a:spcAft>
              <a:buSzPts val="9600"/>
              <a:buNone/>
              <a:defRPr sz="16000"/>
            </a:lvl1pPr>
            <a:lvl2pPr lvl="1">
              <a:spcBef>
                <a:spcPts val="0"/>
              </a:spcBef>
              <a:spcAft>
                <a:spcPts val="0"/>
              </a:spcAft>
              <a:buSzPts val="9600"/>
              <a:buNone/>
              <a:defRPr sz="9600"/>
            </a:lvl2pPr>
            <a:lvl3pPr lvl="2">
              <a:spcBef>
                <a:spcPts val="0"/>
              </a:spcBef>
              <a:spcAft>
                <a:spcPts val="0"/>
              </a:spcAft>
              <a:buSzPts val="9600"/>
              <a:buNone/>
              <a:defRPr sz="9600"/>
            </a:lvl3pPr>
            <a:lvl4pPr lvl="3">
              <a:spcBef>
                <a:spcPts val="0"/>
              </a:spcBef>
              <a:spcAft>
                <a:spcPts val="0"/>
              </a:spcAft>
              <a:buSzPts val="9600"/>
              <a:buNone/>
              <a:defRPr sz="9600"/>
            </a:lvl4pPr>
            <a:lvl5pPr lvl="4">
              <a:spcBef>
                <a:spcPts val="0"/>
              </a:spcBef>
              <a:spcAft>
                <a:spcPts val="0"/>
              </a:spcAft>
              <a:buSzPts val="9600"/>
              <a:buNone/>
              <a:defRPr sz="9600"/>
            </a:lvl5pPr>
            <a:lvl6pPr lvl="5">
              <a:spcBef>
                <a:spcPts val="0"/>
              </a:spcBef>
              <a:spcAft>
                <a:spcPts val="0"/>
              </a:spcAft>
              <a:buSzPts val="9600"/>
              <a:buNone/>
              <a:defRPr sz="9600"/>
            </a:lvl6pPr>
            <a:lvl7pPr lvl="6">
              <a:spcBef>
                <a:spcPts val="0"/>
              </a:spcBef>
              <a:spcAft>
                <a:spcPts val="0"/>
              </a:spcAft>
              <a:buSzPts val="9600"/>
              <a:buNone/>
              <a:defRPr sz="9600"/>
            </a:lvl7pPr>
            <a:lvl8pPr lvl="7">
              <a:spcBef>
                <a:spcPts val="0"/>
              </a:spcBef>
              <a:spcAft>
                <a:spcPts val="0"/>
              </a:spcAft>
              <a:buSzPts val="9600"/>
              <a:buNone/>
              <a:defRPr sz="9600"/>
            </a:lvl8pPr>
            <a:lvl9pPr lvl="8">
              <a:spcBef>
                <a:spcPts val="0"/>
              </a:spcBef>
              <a:spcAft>
                <a:spcPts val="0"/>
              </a:spcAft>
              <a:buSzPts val="9600"/>
              <a:buNone/>
              <a:defRPr sz="9600"/>
            </a:lvl9pPr>
          </a:lstStyle>
          <a:p>
            <a:endParaRPr/>
          </a:p>
        </p:txBody>
      </p:sp>
      <p:grpSp>
        <p:nvGrpSpPr>
          <p:cNvPr id="268" name="Google Shape;268;p26"/>
          <p:cNvGrpSpPr/>
          <p:nvPr/>
        </p:nvGrpSpPr>
        <p:grpSpPr>
          <a:xfrm rot="482896">
            <a:off x="-2492935" y="7827811"/>
            <a:ext cx="8598790" cy="7786892"/>
            <a:chOff x="5784660" y="-970761"/>
            <a:chExt cx="4299614" cy="3893645"/>
          </a:xfrm>
        </p:grpSpPr>
        <p:sp>
          <p:nvSpPr>
            <p:cNvPr id="269" name="Google Shape;269;p26"/>
            <p:cNvSpPr/>
            <p:nvPr/>
          </p:nvSpPr>
          <p:spPr>
            <a:xfrm>
              <a:off x="5868774" y="-830916"/>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solidFill>
              <a:schemeClr val="lt2"/>
            </a:solidFill>
            <a:ln>
              <a:noFill/>
            </a:ln>
          </p:spPr>
        </p:sp>
        <p:sp>
          <p:nvSpPr>
            <p:cNvPr id="270" name="Google Shape;270;p26"/>
            <p:cNvSpPr/>
            <p:nvPr/>
          </p:nvSpPr>
          <p:spPr>
            <a:xfrm>
              <a:off x="5784660" y="-970761"/>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noFill/>
            <a:ln w="19050" cap="flat" cmpd="sng">
              <a:solidFill>
                <a:schemeClr val="accent3"/>
              </a:solidFill>
              <a:prstDash val="solid"/>
              <a:round/>
              <a:headEnd type="none" w="med" len="med"/>
              <a:tailEnd type="none" w="med" len="med"/>
            </a:ln>
          </p:spPr>
        </p:sp>
      </p:grpSp>
      <p:grpSp>
        <p:nvGrpSpPr>
          <p:cNvPr id="271" name="Google Shape;271;p26"/>
          <p:cNvGrpSpPr/>
          <p:nvPr/>
        </p:nvGrpSpPr>
        <p:grpSpPr>
          <a:xfrm rot="-668752">
            <a:off x="12955240" y="-2488212"/>
            <a:ext cx="8792923" cy="7643765"/>
            <a:chOff x="5868774" y="-899147"/>
            <a:chExt cx="4396633" cy="3822031"/>
          </a:xfrm>
        </p:grpSpPr>
        <p:sp>
          <p:nvSpPr>
            <p:cNvPr id="272" name="Google Shape;272;p26"/>
            <p:cNvSpPr/>
            <p:nvPr/>
          </p:nvSpPr>
          <p:spPr>
            <a:xfrm>
              <a:off x="5868774" y="-830916"/>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solidFill>
              <a:schemeClr val="lt2"/>
            </a:solidFill>
            <a:ln>
              <a:noFill/>
            </a:ln>
          </p:spPr>
        </p:sp>
        <p:sp>
          <p:nvSpPr>
            <p:cNvPr id="273" name="Google Shape;273;p26"/>
            <p:cNvSpPr/>
            <p:nvPr/>
          </p:nvSpPr>
          <p:spPr>
            <a:xfrm>
              <a:off x="6049906" y="-899147"/>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noFill/>
            <a:ln w="19050" cap="flat" cmpd="sng">
              <a:solidFill>
                <a:schemeClr val="accent3"/>
              </a:solidFill>
              <a:prstDash val="solid"/>
              <a:round/>
              <a:headEnd type="none" w="med" len="med"/>
              <a:tailEnd type="none" w="med" len="med"/>
            </a:ln>
          </p:spPr>
        </p:sp>
      </p:grpSp>
      <p:grpSp>
        <p:nvGrpSpPr>
          <p:cNvPr id="274" name="Google Shape;274;p26"/>
          <p:cNvGrpSpPr/>
          <p:nvPr/>
        </p:nvGrpSpPr>
        <p:grpSpPr>
          <a:xfrm rot="7348931">
            <a:off x="11585628" y="6300636"/>
            <a:ext cx="8598632" cy="7786749"/>
            <a:chOff x="5784660" y="-970761"/>
            <a:chExt cx="4299614" cy="3893645"/>
          </a:xfrm>
        </p:grpSpPr>
        <p:sp>
          <p:nvSpPr>
            <p:cNvPr id="275" name="Google Shape;275;p26"/>
            <p:cNvSpPr/>
            <p:nvPr/>
          </p:nvSpPr>
          <p:spPr>
            <a:xfrm>
              <a:off x="5868774" y="-830916"/>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solidFill>
              <a:schemeClr val="lt2"/>
            </a:solidFill>
            <a:ln>
              <a:noFill/>
            </a:ln>
          </p:spPr>
        </p:sp>
        <p:sp>
          <p:nvSpPr>
            <p:cNvPr id="276" name="Google Shape;276;p26"/>
            <p:cNvSpPr/>
            <p:nvPr/>
          </p:nvSpPr>
          <p:spPr>
            <a:xfrm>
              <a:off x="5784660" y="-970761"/>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noFill/>
            <a:ln w="19050" cap="flat" cmpd="sng">
              <a:solidFill>
                <a:schemeClr val="accent3"/>
              </a:solidFill>
              <a:prstDash val="solid"/>
              <a:round/>
              <a:headEnd type="none" w="med" len="med"/>
              <a:tailEnd type="none" w="med" len="med"/>
            </a:ln>
          </p:spPr>
        </p:sp>
      </p:grpSp>
      <p:grpSp>
        <p:nvGrpSpPr>
          <p:cNvPr id="277" name="Google Shape;277;p26"/>
          <p:cNvGrpSpPr/>
          <p:nvPr/>
        </p:nvGrpSpPr>
        <p:grpSpPr>
          <a:xfrm rot="-5400000">
            <a:off x="-2742633" y="-2284513"/>
            <a:ext cx="8792386" cy="7643298"/>
            <a:chOff x="5868774" y="-899147"/>
            <a:chExt cx="4396633" cy="3822031"/>
          </a:xfrm>
        </p:grpSpPr>
        <p:sp>
          <p:nvSpPr>
            <p:cNvPr id="278" name="Google Shape;278;p26"/>
            <p:cNvSpPr/>
            <p:nvPr/>
          </p:nvSpPr>
          <p:spPr>
            <a:xfrm>
              <a:off x="5868774" y="-830916"/>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solidFill>
              <a:schemeClr val="lt2"/>
            </a:solidFill>
            <a:ln>
              <a:noFill/>
            </a:ln>
          </p:spPr>
        </p:sp>
        <p:sp>
          <p:nvSpPr>
            <p:cNvPr id="279" name="Google Shape;279;p26"/>
            <p:cNvSpPr/>
            <p:nvPr/>
          </p:nvSpPr>
          <p:spPr>
            <a:xfrm>
              <a:off x="6049906" y="-899147"/>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noFill/>
            <a:ln w="19050" cap="flat" cmpd="sng">
              <a:solidFill>
                <a:schemeClr val="accent3"/>
              </a:solidFill>
              <a:prstDash val="solid"/>
              <a:round/>
              <a:headEnd type="none" w="med" len="med"/>
              <a:tailEnd type="none" w="med" len="med"/>
            </a:ln>
          </p:spPr>
        </p:sp>
      </p:grpSp>
      <p:grpSp>
        <p:nvGrpSpPr>
          <p:cNvPr id="280" name="Google Shape;280;p26"/>
          <p:cNvGrpSpPr/>
          <p:nvPr/>
        </p:nvGrpSpPr>
        <p:grpSpPr>
          <a:xfrm>
            <a:off x="-1986843" y="5933335"/>
            <a:ext cx="4890528" cy="4959475"/>
            <a:chOff x="-666750" y="1567027"/>
            <a:chExt cx="3000692" cy="3042996"/>
          </a:xfrm>
        </p:grpSpPr>
        <p:sp>
          <p:nvSpPr>
            <p:cNvPr id="281" name="Google Shape;281;p26"/>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282" name="Google Shape;282;p26"/>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grpSp>
        <p:nvGrpSpPr>
          <p:cNvPr id="283" name="Google Shape;283;p26"/>
          <p:cNvGrpSpPr/>
          <p:nvPr/>
        </p:nvGrpSpPr>
        <p:grpSpPr>
          <a:xfrm flipH="1">
            <a:off x="-638830" y="-3265987"/>
            <a:ext cx="4890528" cy="4959475"/>
            <a:chOff x="-666750" y="1567027"/>
            <a:chExt cx="3000692" cy="3042996"/>
          </a:xfrm>
        </p:grpSpPr>
        <p:sp>
          <p:nvSpPr>
            <p:cNvPr id="284" name="Google Shape;284;p26"/>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285" name="Google Shape;285;p26"/>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286"/>
        <p:cNvGrpSpPr/>
        <p:nvPr/>
      </p:nvGrpSpPr>
      <p:grpSpPr>
        <a:xfrm>
          <a:off x="0" y="0"/>
          <a:ext cx="0" cy="0"/>
          <a:chOff x="0" y="0"/>
          <a:chExt cx="0" cy="0"/>
        </a:xfrm>
      </p:grpSpPr>
      <p:sp>
        <p:nvSpPr>
          <p:cNvPr id="287" name="Google Shape;287;p27"/>
          <p:cNvSpPr txBox="1">
            <a:spLocks noGrp="1"/>
          </p:cNvSpPr>
          <p:nvPr>
            <p:ph type="title"/>
          </p:nvPr>
        </p:nvSpPr>
        <p:spPr>
          <a:xfrm>
            <a:off x="1426450" y="2242850"/>
            <a:ext cx="7767600" cy="1391400"/>
          </a:xfrm>
          <a:prstGeom prst="rect">
            <a:avLst/>
          </a:prstGeom>
        </p:spPr>
        <p:txBody>
          <a:bodyPr spcFirstLastPara="1" wrap="square" lIns="182850" tIns="182850" rIns="182850" bIns="182850" anchor="b" anchorCtr="0">
            <a:noAutofit/>
          </a:bodyPr>
          <a:lstStyle>
            <a:lvl1pPr lvl="0" algn="ctr">
              <a:spcBef>
                <a:spcPts val="0"/>
              </a:spcBef>
              <a:spcAft>
                <a:spcPts val="0"/>
              </a:spcAft>
              <a:buSzPts val="6000"/>
              <a:buNone/>
              <a:defRPr sz="8000">
                <a:solidFill>
                  <a:schemeClr val="dk1"/>
                </a:solidFill>
              </a:defRPr>
            </a:lvl1pPr>
            <a:lvl2pPr lvl="1">
              <a:spcBef>
                <a:spcPts val="0"/>
              </a:spcBef>
              <a:spcAft>
                <a:spcPts val="0"/>
              </a:spcAft>
              <a:buSzPts val="6000"/>
              <a:buNone/>
              <a:defRPr/>
            </a:lvl2pPr>
            <a:lvl3pPr lvl="2">
              <a:spcBef>
                <a:spcPts val="0"/>
              </a:spcBef>
              <a:spcAft>
                <a:spcPts val="0"/>
              </a:spcAft>
              <a:buSzPts val="6000"/>
              <a:buNone/>
              <a:defRPr/>
            </a:lvl3pPr>
            <a:lvl4pPr lvl="3">
              <a:spcBef>
                <a:spcPts val="0"/>
              </a:spcBef>
              <a:spcAft>
                <a:spcPts val="0"/>
              </a:spcAft>
              <a:buSzPts val="6000"/>
              <a:buNone/>
              <a:defRPr/>
            </a:lvl4pPr>
            <a:lvl5pPr lvl="4">
              <a:spcBef>
                <a:spcPts val="0"/>
              </a:spcBef>
              <a:spcAft>
                <a:spcPts val="0"/>
              </a:spcAft>
              <a:buSzPts val="6000"/>
              <a:buNone/>
              <a:defRPr/>
            </a:lvl5pPr>
            <a:lvl6pPr lvl="5">
              <a:spcBef>
                <a:spcPts val="0"/>
              </a:spcBef>
              <a:spcAft>
                <a:spcPts val="0"/>
              </a:spcAft>
              <a:buSzPts val="6000"/>
              <a:buNone/>
              <a:defRPr/>
            </a:lvl6pPr>
            <a:lvl7pPr lvl="6">
              <a:spcBef>
                <a:spcPts val="0"/>
              </a:spcBef>
              <a:spcAft>
                <a:spcPts val="0"/>
              </a:spcAft>
              <a:buSzPts val="6000"/>
              <a:buNone/>
              <a:defRPr/>
            </a:lvl7pPr>
            <a:lvl8pPr lvl="7">
              <a:spcBef>
                <a:spcPts val="0"/>
              </a:spcBef>
              <a:spcAft>
                <a:spcPts val="0"/>
              </a:spcAft>
              <a:buSzPts val="6000"/>
              <a:buNone/>
              <a:defRPr/>
            </a:lvl8pPr>
            <a:lvl9pPr lvl="8">
              <a:spcBef>
                <a:spcPts val="0"/>
              </a:spcBef>
              <a:spcAft>
                <a:spcPts val="0"/>
              </a:spcAft>
              <a:buSzPts val="6000"/>
              <a:buNone/>
              <a:defRPr/>
            </a:lvl9pPr>
          </a:lstStyle>
          <a:p>
            <a:endParaRPr/>
          </a:p>
        </p:txBody>
      </p:sp>
      <p:sp>
        <p:nvSpPr>
          <p:cNvPr id="288" name="Google Shape;288;p27"/>
          <p:cNvSpPr txBox="1">
            <a:spLocks noGrp="1"/>
          </p:cNvSpPr>
          <p:nvPr>
            <p:ph type="subTitle" idx="1"/>
          </p:nvPr>
        </p:nvSpPr>
        <p:spPr>
          <a:xfrm>
            <a:off x="1426450" y="3443501"/>
            <a:ext cx="7767600" cy="4371600"/>
          </a:xfrm>
          <a:prstGeom prst="rect">
            <a:avLst/>
          </a:prstGeom>
        </p:spPr>
        <p:txBody>
          <a:bodyPr spcFirstLastPara="1" wrap="square" lIns="182850" tIns="182850" rIns="182850" bIns="182850" anchor="t" anchorCtr="0">
            <a:noAutofit/>
          </a:bodyPr>
          <a:lstStyle>
            <a:lvl1pPr lvl="0" algn="ctr">
              <a:lnSpc>
                <a:spcPct val="100000"/>
              </a:lnSpc>
              <a:spcBef>
                <a:spcPts val="0"/>
              </a:spcBef>
              <a:spcAft>
                <a:spcPts val="0"/>
              </a:spcAft>
              <a:buSzPts val="2800"/>
              <a:buNone/>
              <a:defRPr sz="3200"/>
            </a:lvl1pPr>
            <a:lvl2pPr lvl="1" algn="ctr">
              <a:lnSpc>
                <a:spcPct val="100000"/>
              </a:lnSpc>
              <a:spcBef>
                <a:spcPts val="3200"/>
              </a:spcBef>
              <a:spcAft>
                <a:spcPts val="0"/>
              </a:spcAft>
              <a:buSzPts val="2800"/>
              <a:buNone/>
              <a:defRPr/>
            </a:lvl2pPr>
            <a:lvl3pPr lvl="2" algn="ctr">
              <a:lnSpc>
                <a:spcPct val="100000"/>
              </a:lnSpc>
              <a:spcBef>
                <a:spcPts val="3200"/>
              </a:spcBef>
              <a:spcAft>
                <a:spcPts val="0"/>
              </a:spcAft>
              <a:buSzPts val="2800"/>
              <a:buNone/>
              <a:defRPr/>
            </a:lvl3pPr>
            <a:lvl4pPr lvl="3" algn="ctr">
              <a:lnSpc>
                <a:spcPct val="100000"/>
              </a:lnSpc>
              <a:spcBef>
                <a:spcPts val="3200"/>
              </a:spcBef>
              <a:spcAft>
                <a:spcPts val="0"/>
              </a:spcAft>
              <a:buSzPts val="2800"/>
              <a:buNone/>
              <a:defRPr/>
            </a:lvl4pPr>
            <a:lvl5pPr lvl="4" algn="ctr">
              <a:lnSpc>
                <a:spcPct val="100000"/>
              </a:lnSpc>
              <a:spcBef>
                <a:spcPts val="3200"/>
              </a:spcBef>
              <a:spcAft>
                <a:spcPts val="0"/>
              </a:spcAft>
              <a:buSzPts val="2800"/>
              <a:buNone/>
              <a:defRPr/>
            </a:lvl5pPr>
            <a:lvl6pPr lvl="5" algn="ctr">
              <a:lnSpc>
                <a:spcPct val="100000"/>
              </a:lnSpc>
              <a:spcBef>
                <a:spcPts val="3200"/>
              </a:spcBef>
              <a:spcAft>
                <a:spcPts val="0"/>
              </a:spcAft>
              <a:buSzPts val="2800"/>
              <a:buNone/>
              <a:defRPr/>
            </a:lvl6pPr>
            <a:lvl7pPr lvl="6" algn="ctr">
              <a:lnSpc>
                <a:spcPct val="100000"/>
              </a:lnSpc>
              <a:spcBef>
                <a:spcPts val="3200"/>
              </a:spcBef>
              <a:spcAft>
                <a:spcPts val="0"/>
              </a:spcAft>
              <a:buSzPts val="2800"/>
              <a:buNone/>
              <a:defRPr/>
            </a:lvl7pPr>
            <a:lvl8pPr lvl="7" algn="ctr">
              <a:lnSpc>
                <a:spcPct val="100000"/>
              </a:lnSpc>
              <a:spcBef>
                <a:spcPts val="3200"/>
              </a:spcBef>
              <a:spcAft>
                <a:spcPts val="0"/>
              </a:spcAft>
              <a:buSzPts val="2800"/>
              <a:buNone/>
              <a:defRPr/>
            </a:lvl8pPr>
            <a:lvl9pPr lvl="8" algn="ctr">
              <a:lnSpc>
                <a:spcPct val="100000"/>
              </a:lnSpc>
              <a:spcBef>
                <a:spcPts val="3200"/>
              </a:spcBef>
              <a:spcAft>
                <a:spcPts val="3200"/>
              </a:spcAft>
              <a:buSzPts val="2800"/>
              <a:buNone/>
              <a:defRPr/>
            </a:lvl9pPr>
          </a:lstStyle>
          <a:p>
            <a:endParaRPr/>
          </a:p>
        </p:txBody>
      </p:sp>
      <p:grpSp>
        <p:nvGrpSpPr>
          <p:cNvPr id="289" name="Google Shape;289;p27"/>
          <p:cNvGrpSpPr/>
          <p:nvPr/>
        </p:nvGrpSpPr>
        <p:grpSpPr>
          <a:xfrm>
            <a:off x="10327197" y="-2070752"/>
            <a:ext cx="11203521" cy="7249350"/>
            <a:chOff x="5163599" y="-1035376"/>
            <a:chExt cx="5601760" cy="3624675"/>
          </a:xfrm>
        </p:grpSpPr>
        <p:sp>
          <p:nvSpPr>
            <p:cNvPr id="290" name="Google Shape;290;p27"/>
            <p:cNvSpPr/>
            <p:nvPr/>
          </p:nvSpPr>
          <p:spPr>
            <a:xfrm>
              <a:off x="5441059" y="-958879"/>
              <a:ext cx="5324300" cy="3519875"/>
            </a:xfrm>
            <a:custGeom>
              <a:avLst/>
              <a:gdLst/>
              <a:ahLst/>
              <a:cxnLst/>
              <a:rect l="l" t="t" r="r" b="b"/>
              <a:pathLst>
                <a:path w="212972" h="140795" extrusionOk="0">
                  <a:moveTo>
                    <a:pt x="13260" y="12897"/>
                  </a:moveTo>
                  <a:cubicBezTo>
                    <a:pt x="35309" y="2935"/>
                    <a:pt x="116607" y="-952"/>
                    <a:pt x="149104" y="194"/>
                  </a:cubicBezTo>
                  <a:cubicBezTo>
                    <a:pt x="181601" y="1340"/>
                    <a:pt x="199333" y="-1809"/>
                    <a:pt x="208243" y="19772"/>
                  </a:cubicBezTo>
                  <a:cubicBezTo>
                    <a:pt x="217153" y="41353"/>
                    <a:pt x="212460" y="110962"/>
                    <a:pt x="202566" y="129680"/>
                  </a:cubicBezTo>
                  <a:cubicBezTo>
                    <a:pt x="192672" y="148398"/>
                    <a:pt x="163277" y="139402"/>
                    <a:pt x="148880" y="132081"/>
                  </a:cubicBezTo>
                  <a:cubicBezTo>
                    <a:pt x="134483" y="124760"/>
                    <a:pt x="138195" y="97771"/>
                    <a:pt x="116184" y="85752"/>
                  </a:cubicBezTo>
                  <a:cubicBezTo>
                    <a:pt x="94173" y="73733"/>
                    <a:pt x="33967" y="72108"/>
                    <a:pt x="16813" y="59965"/>
                  </a:cubicBezTo>
                  <a:cubicBezTo>
                    <a:pt x="-341" y="47823"/>
                    <a:pt x="-8788" y="22859"/>
                    <a:pt x="13260" y="12897"/>
                  </a:cubicBezTo>
                  <a:close/>
                </a:path>
              </a:pathLst>
            </a:custGeom>
            <a:solidFill>
              <a:schemeClr val="lt2"/>
            </a:solidFill>
            <a:ln>
              <a:noFill/>
            </a:ln>
          </p:spPr>
        </p:sp>
        <p:sp>
          <p:nvSpPr>
            <p:cNvPr id="291" name="Google Shape;291;p27"/>
            <p:cNvSpPr/>
            <p:nvPr/>
          </p:nvSpPr>
          <p:spPr>
            <a:xfrm>
              <a:off x="5163599" y="-1035376"/>
              <a:ext cx="5376400" cy="3624675"/>
            </a:xfrm>
            <a:custGeom>
              <a:avLst/>
              <a:gdLst/>
              <a:ahLst/>
              <a:cxnLst/>
              <a:rect l="l" t="t" r="r" b="b"/>
              <a:pathLst>
                <a:path w="215056" h="144987" extrusionOk="0">
                  <a:moveTo>
                    <a:pt x="15463" y="12909"/>
                  </a:moveTo>
                  <a:cubicBezTo>
                    <a:pt x="38402" y="2612"/>
                    <a:pt x="118810" y="-940"/>
                    <a:pt x="151307" y="206"/>
                  </a:cubicBezTo>
                  <a:cubicBezTo>
                    <a:pt x="183804" y="1352"/>
                    <a:pt x="201536" y="-1797"/>
                    <a:pt x="210446" y="19784"/>
                  </a:cubicBezTo>
                  <a:cubicBezTo>
                    <a:pt x="219356" y="41365"/>
                    <a:pt x="214196" y="109704"/>
                    <a:pt x="204769" y="129692"/>
                  </a:cubicBezTo>
                  <a:cubicBezTo>
                    <a:pt x="195342" y="149680"/>
                    <a:pt x="169602" y="146679"/>
                    <a:pt x="153882" y="139713"/>
                  </a:cubicBezTo>
                  <a:cubicBezTo>
                    <a:pt x="138162" y="132747"/>
                    <a:pt x="133816" y="100851"/>
                    <a:pt x="110448" y="87897"/>
                  </a:cubicBezTo>
                  <a:cubicBezTo>
                    <a:pt x="87080" y="74943"/>
                    <a:pt x="29505" y="74487"/>
                    <a:pt x="13674" y="61989"/>
                  </a:cubicBezTo>
                  <a:cubicBezTo>
                    <a:pt x="-2157" y="49491"/>
                    <a:pt x="-7476" y="23206"/>
                    <a:pt x="15463" y="12909"/>
                  </a:cubicBezTo>
                  <a:close/>
                </a:path>
              </a:pathLst>
            </a:custGeom>
            <a:noFill/>
            <a:ln w="19050" cap="flat" cmpd="sng">
              <a:solidFill>
                <a:schemeClr val="accent3"/>
              </a:solidFill>
              <a:prstDash val="solid"/>
              <a:round/>
              <a:headEnd type="none" w="med" len="med"/>
              <a:tailEnd type="none" w="med" len="med"/>
            </a:ln>
          </p:spPr>
        </p:sp>
      </p:grpSp>
      <p:grpSp>
        <p:nvGrpSpPr>
          <p:cNvPr id="292" name="Google Shape;292;p27"/>
          <p:cNvGrpSpPr/>
          <p:nvPr/>
        </p:nvGrpSpPr>
        <p:grpSpPr>
          <a:xfrm>
            <a:off x="7760606" y="6589980"/>
            <a:ext cx="13925475" cy="8397650"/>
            <a:chOff x="3880303" y="3294990"/>
            <a:chExt cx="6962738" cy="4198825"/>
          </a:xfrm>
        </p:grpSpPr>
        <p:sp>
          <p:nvSpPr>
            <p:cNvPr id="293" name="Google Shape;293;p27"/>
            <p:cNvSpPr/>
            <p:nvPr/>
          </p:nvSpPr>
          <p:spPr>
            <a:xfrm>
              <a:off x="4102691" y="3371190"/>
              <a:ext cx="6740350" cy="4122625"/>
            </a:xfrm>
            <a:custGeom>
              <a:avLst/>
              <a:gdLst/>
              <a:ahLst/>
              <a:cxnLst/>
              <a:rect l="l" t="t" r="r" b="b"/>
              <a:pathLst>
                <a:path w="269614" h="164905" extrusionOk="0">
                  <a:moveTo>
                    <a:pt x="7884" y="149932"/>
                  </a:moveTo>
                  <a:cubicBezTo>
                    <a:pt x="-12407" y="131653"/>
                    <a:pt x="9529" y="67764"/>
                    <a:pt x="38968" y="48394"/>
                  </a:cubicBezTo>
                  <a:cubicBezTo>
                    <a:pt x="68408" y="29024"/>
                    <a:pt x="151391" y="41694"/>
                    <a:pt x="184521" y="33714"/>
                  </a:cubicBezTo>
                  <a:cubicBezTo>
                    <a:pt x="217652" y="25734"/>
                    <a:pt x="223816" y="-4274"/>
                    <a:pt x="237751" y="514"/>
                  </a:cubicBezTo>
                  <a:cubicBezTo>
                    <a:pt x="251686" y="5302"/>
                    <a:pt x="275841" y="47739"/>
                    <a:pt x="268129" y="62442"/>
                  </a:cubicBezTo>
                  <a:cubicBezTo>
                    <a:pt x="260417" y="77145"/>
                    <a:pt x="209380" y="72796"/>
                    <a:pt x="191478" y="88734"/>
                  </a:cubicBezTo>
                  <a:cubicBezTo>
                    <a:pt x="173576" y="104672"/>
                    <a:pt x="191315" y="147869"/>
                    <a:pt x="160716" y="158069"/>
                  </a:cubicBezTo>
                  <a:cubicBezTo>
                    <a:pt x="130117" y="168269"/>
                    <a:pt x="28175" y="168211"/>
                    <a:pt x="7884" y="149932"/>
                  </a:cubicBezTo>
                  <a:close/>
                </a:path>
              </a:pathLst>
            </a:custGeom>
            <a:solidFill>
              <a:schemeClr val="lt2"/>
            </a:solidFill>
            <a:ln>
              <a:noFill/>
            </a:ln>
          </p:spPr>
        </p:sp>
        <p:sp>
          <p:nvSpPr>
            <p:cNvPr id="294" name="Google Shape;294;p27"/>
            <p:cNvSpPr/>
            <p:nvPr/>
          </p:nvSpPr>
          <p:spPr>
            <a:xfrm>
              <a:off x="3880303" y="3294990"/>
              <a:ext cx="6740350" cy="4122625"/>
            </a:xfrm>
            <a:custGeom>
              <a:avLst/>
              <a:gdLst/>
              <a:ahLst/>
              <a:cxnLst/>
              <a:rect l="l" t="t" r="r" b="b"/>
              <a:pathLst>
                <a:path w="269614" h="164905" extrusionOk="0">
                  <a:moveTo>
                    <a:pt x="7884" y="149932"/>
                  </a:moveTo>
                  <a:cubicBezTo>
                    <a:pt x="-12407" y="131653"/>
                    <a:pt x="9529" y="67764"/>
                    <a:pt x="38968" y="48394"/>
                  </a:cubicBezTo>
                  <a:cubicBezTo>
                    <a:pt x="68408" y="29024"/>
                    <a:pt x="151391" y="41694"/>
                    <a:pt x="184521" y="33714"/>
                  </a:cubicBezTo>
                  <a:cubicBezTo>
                    <a:pt x="217652" y="25734"/>
                    <a:pt x="223816" y="-4274"/>
                    <a:pt x="237751" y="514"/>
                  </a:cubicBezTo>
                  <a:cubicBezTo>
                    <a:pt x="251686" y="5302"/>
                    <a:pt x="275841" y="47739"/>
                    <a:pt x="268129" y="62442"/>
                  </a:cubicBezTo>
                  <a:cubicBezTo>
                    <a:pt x="260417" y="77145"/>
                    <a:pt x="209380" y="72796"/>
                    <a:pt x="191478" y="88734"/>
                  </a:cubicBezTo>
                  <a:cubicBezTo>
                    <a:pt x="173576" y="104672"/>
                    <a:pt x="191315" y="147869"/>
                    <a:pt x="160716" y="158069"/>
                  </a:cubicBezTo>
                  <a:cubicBezTo>
                    <a:pt x="130117" y="168269"/>
                    <a:pt x="28175" y="168211"/>
                    <a:pt x="7884" y="149932"/>
                  </a:cubicBezTo>
                  <a:close/>
                </a:path>
              </a:pathLst>
            </a:custGeom>
            <a:noFill/>
            <a:ln w="19050" cap="flat" cmpd="sng">
              <a:solidFill>
                <a:schemeClr val="accent3"/>
              </a:solidFill>
              <a:prstDash val="solid"/>
              <a:round/>
              <a:headEnd type="none" w="med" len="med"/>
              <a:tailEnd type="none" w="med" len="med"/>
            </a:ln>
          </p:spPr>
        </p:sp>
      </p:grpSp>
      <p:grpSp>
        <p:nvGrpSpPr>
          <p:cNvPr id="295" name="Google Shape;295;p27"/>
          <p:cNvGrpSpPr/>
          <p:nvPr/>
        </p:nvGrpSpPr>
        <p:grpSpPr>
          <a:xfrm>
            <a:off x="-4031966" y="1515435"/>
            <a:ext cx="7178125" cy="12073600"/>
            <a:chOff x="-2015983" y="757718"/>
            <a:chExt cx="3589063" cy="6036800"/>
          </a:xfrm>
        </p:grpSpPr>
        <p:sp>
          <p:nvSpPr>
            <p:cNvPr id="296" name="Google Shape;296;p27"/>
            <p:cNvSpPr/>
            <p:nvPr/>
          </p:nvSpPr>
          <p:spPr>
            <a:xfrm>
              <a:off x="-2015983" y="757718"/>
              <a:ext cx="3430450" cy="6036800"/>
            </a:xfrm>
            <a:custGeom>
              <a:avLst/>
              <a:gdLst/>
              <a:ahLst/>
              <a:cxnLst/>
              <a:rect l="l" t="t" r="r" b="b"/>
              <a:pathLst>
                <a:path w="137218" h="241472" extrusionOk="0">
                  <a:moveTo>
                    <a:pt x="108652" y="241447"/>
                  </a:moveTo>
                  <a:cubicBezTo>
                    <a:pt x="86245" y="242325"/>
                    <a:pt x="14111" y="219536"/>
                    <a:pt x="2099" y="198558"/>
                  </a:cubicBezTo>
                  <a:cubicBezTo>
                    <a:pt x="-9912" y="177581"/>
                    <a:pt x="33399" y="146488"/>
                    <a:pt x="36583" y="115582"/>
                  </a:cubicBezTo>
                  <a:cubicBezTo>
                    <a:pt x="39767" y="84677"/>
                    <a:pt x="11701" y="29947"/>
                    <a:pt x="21203" y="13125"/>
                  </a:cubicBezTo>
                  <a:cubicBezTo>
                    <a:pt x="30705" y="-3697"/>
                    <a:pt x="82334" y="-5561"/>
                    <a:pt x="93593" y="14649"/>
                  </a:cubicBezTo>
                  <a:cubicBezTo>
                    <a:pt x="104852" y="34859"/>
                    <a:pt x="81597" y="104610"/>
                    <a:pt x="88755" y="134384"/>
                  </a:cubicBezTo>
                  <a:cubicBezTo>
                    <a:pt x="95913" y="164158"/>
                    <a:pt x="133225" y="175447"/>
                    <a:pt x="136541" y="193291"/>
                  </a:cubicBezTo>
                  <a:cubicBezTo>
                    <a:pt x="139857" y="211135"/>
                    <a:pt x="131059" y="240569"/>
                    <a:pt x="108652" y="241447"/>
                  </a:cubicBezTo>
                  <a:close/>
                </a:path>
              </a:pathLst>
            </a:custGeom>
            <a:solidFill>
              <a:schemeClr val="lt2"/>
            </a:solidFill>
            <a:ln>
              <a:noFill/>
            </a:ln>
          </p:spPr>
        </p:sp>
        <p:sp>
          <p:nvSpPr>
            <p:cNvPr id="297" name="Google Shape;297;p27"/>
            <p:cNvSpPr/>
            <p:nvPr/>
          </p:nvSpPr>
          <p:spPr>
            <a:xfrm>
              <a:off x="-1857371" y="757718"/>
              <a:ext cx="3430450" cy="6036800"/>
            </a:xfrm>
            <a:custGeom>
              <a:avLst/>
              <a:gdLst/>
              <a:ahLst/>
              <a:cxnLst/>
              <a:rect l="l" t="t" r="r" b="b"/>
              <a:pathLst>
                <a:path w="137218" h="241472" extrusionOk="0">
                  <a:moveTo>
                    <a:pt x="108652" y="241447"/>
                  </a:moveTo>
                  <a:cubicBezTo>
                    <a:pt x="86245" y="242325"/>
                    <a:pt x="14111" y="219536"/>
                    <a:pt x="2099" y="198558"/>
                  </a:cubicBezTo>
                  <a:cubicBezTo>
                    <a:pt x="-9912" y="177581"/>
                    <a:pt x="33399" y="146488"/>
                    <a:pt x="36583" y="115582"/>
                  </a:cubicBezTo>
                  <a:cubicBezTo>
                    <a:pt x="39767" y="84677"/>
                    <a:pt x="11701" y="29947"/>
                    <a:pt x="21203" y="13125"/>
                  </a:cubicBezTo>
                  <a:cubicBezTo>
                    <a:pt x="30705" y="-3697"/>
                    <a:pt x="82334" y="-5561"/>
                    <a:pt x="93593" y="14649"/>
                  </a:cubicBezTo>
                  <a:cubicBezTo>
                    <a:pt x="104852" y="34859"/>
                    <a:pt x="81597" y="104610"/>
                    <a:pt x="88755" y="134384"/>
                  </a:cubicBezTo>
                  <a:cubicBezTo>
                    <a:pt x="95913" y="164158"/>
                    <a:pt x="133225" y="175447"/>
                    <a:pt x="136541" y="193291"/>
                  </a:cubicBezTo>
                  <a:cubicBezTo>
                    <a:pt x="139857" y="211135"/>
                    <a:pt x="131059" y="240569"/>
                    <a:pt x="108652" y="241447"/>
                  </a:cubicBezTo>
                  <a:close/>
                </a:path>
              </a:pathLst>
            </a:custGeom>
            <a:noFill/>
            <a:ln w="19050" cap="flat" cmpd="sng">
              <a:solidFill>
                <a:schemeClr val="accent3"/>
              </a:solidFill>
              <a:prstDash val="solid"/>
              <a:round/>
              <a:headEnd type="none" w="med" len="med"/>
              <a:tailEnd type="none" w="med" len="med"/>
            </a:ln>
          </p:spPr>
        </p:sp>
      </p:grpSp>
      <p:grpSp>
        <p:nvGrpSpPr>
          <p:cNvPr id="298" name="Google Shape;298;p27"/>
          <p:cNvGrpSpPr/>
          <p:nvPr/>
        </p:nvGrpSpPr>
        <p:grpSpPr>
          <a:xfrm>
            <a:off x="-1567743" y="7049585"/>
            <a:ext cx="4890528" cy="4959475"/>
            <a:chOff x="-666750" y="1567027"/>
            <a:chExt cx="3000692" cy="3042996"/>
          </a:xfrm>
        </p:grpSpPr>
        <p:sp>
          <p:nvSpPr>
            <p:cNvPr id="299" name="Google Shape;299;p27"/>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300" name="Google Shape;300;p27"/>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grpSp>
        <p:nvGrpSpPr>
          <p:cNvPr id="301" name="Google Shape;301;p27"/>
          <p:cNvGrpSpPr/>
          <p:nvPr/>
        </p:nvGrpSpPr>
        <p:grpSpPr>
          <a:xfrm>
            <a:off x="13596057" y="-2481665"/>
            <a:ext cx="4890528" cy="4959475"/>
            <a:chOff x="-666750" y="1567027"/>
            <a:chExt cx="3000692" cy="3042996"/>
          </a:xfrm>
        </p:grpSpPr>
        <p:sp>
          <p:nvSpPr>
            <p:cNvPr id="302" name="Google Shape;302;p27"/>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303" name="Google Shape;303;p27"/>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grpSp>
        <p:nvGrpSpPr>
          <p:cNvPr id="304" name="Google Shape;304;p27"/>
          <p:cNvGrpSpPr/>
          <p:nvPr/>
        </p:nvGrpSpPr>
        <p:grpSpPr>
          <a:xfrm>
            <a:off x="10864107" y="7815085"/>
            <a:ext cx="4890528" cy="4959475"/>
            <a:chOff x="-666750" y="1567027"/>
            <a:chExt cx="3000692" cy="3042996"/>
          </a:xfrm>
        </p:grpSpPr>
        <p:sp>
          <p:nvSpPr>
            <p:cNvPr id="305" name="Google Shape;305;p27"/>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306" name="Google Shape;306;p27"/>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307"/>
        <p:cNvGrpSpPr/>
        <p:nvPr/>
      </p:nvGrpSpPr>
      <p:grpSpPr>
        <a:xfrm>
          <a:off x="0" y="0"/>
          <a:ext cx="0" cy="0"/>
          <a:chOff x="0" y="0"/>
          <a:chExt cx="0" cy="0"/>
        </a:xfrm>
      </p:grpSpPr>
      <p:sp>
        <p:nvSpPr>
          <p:cNvPr id="308" name="Google Shape;308;p28"/>
          <p:cNvSpPr txBox="1">
            <a:spLocks noGrp="1"/>
          </p:cNvSpPr>
          <p:nvPr>
            <p:ph type="title"/>
          </p:nvPr>
        </p:nvSpPr>
        <p:spPr>
          <a:xfrm>
            <a:off x="4685400" y="6881150"/>
            <a:ext cx="8917200" cy="2148600"/>
          </a:xfrm>
          <a:prstGeom prst="rect">
            <a:avLst/>
          </a:prstGeom>
          <a:solidFill>
            <a:schemeClr val="lt1"/>
          </a:solidFill>
        </p:spPr>
        <p:txBody>
          <a:bodyPr spcFirstLastPara="1" wrap="square" lIns="182850" tIns="182850" rIns="182850" bIns="182850" anchor="t" anchorCtr="0">
            <a:noAutofit/>
          </a:bodyPr>
          <a:lstStyle>
            <a:lvl1pPr lvl="0" algn="ctr">
              <a:spcBef>
                <a:spcPts val="0"/>
              </a:spcBef>
              <a:spcAft>
                <a:spcPts val="0"/>
              </a:spcAft>
              <a:buSzPts val="6000"/>
              <a:buNone/>
              <a:defRPr/>
            </a:lvl1pPr>
            <a:lvl2pPr lvl="1" algn="ctr">
              <a:spcBef>
                <a:spcPts val="0"/>
              </a:spcBef>
              <a:spcAft>
                <a:spcPts val="0"/>
              </a:spcAft>
              <a:buSzPts val="6000"/>
              <a:buNone/>
              <a:defRPr/>
            </a:lvl2pPr>
            <a:lvl3pPr lvl="2" algn="ctr">
              <a:spcBef>
                <a:spcPts val="0"/>
              </a:spcBef>
              <a:spcAft>
                <a:spcPts val="0"/>
              </a:spcAft>
              <a:buSzPts val="6000"/>
              <a:buNone/>
              <a:defRPr/>
            </a:lvl3pPr>
            <a:lvl4pPr lvl="3" algn="ctr">
              <a:spcBef>
                <a:spcPts val="0"/>
              </a:spcBef>
              <a:spcAft>
                <a:spcPts val="0"/>
              </a:spcAft>
              <a:buSzPts val="6000"/>
              <a:buNone/>
              <a:defRPr/>
            </a:lvl4pPr>
            <a:lvl5pPr lvl="4" algn="ctr">
              <a:spcBef>
                <a:spcPts val="0"/>
              </a:spcBef>
              <a:spcAft>
                <a:spcPts val="0"/>
              </a:spcAft>
              <a:buSzPts val="6000"/>
              <a:buNone/>
              <a:defRPr/>
            </a:lvl5pPr>
            <a:lvl6pPr lvl="5" algn="ctr">
              <a:spcBef>
                <a:spcPts val="0"/>
              </a:spcBef>
              <a:spcAft>
                <a:spcPts val="0"/>
              </a:spcAft>
              <a:buSzPts val="6000"/>
              <a:buNone/>
              <a:defRPr/>
            </a:lvl6pPr>
            <a:lvl7pPr lvl="6" algn="ctr">
              <a:spcBef>
                <a:spcPts val="0"/>
              </a:spcBef>
              <a:spcAft>
                <a:spcPts val="0"/>
              </a:spcAft>
              <a:buSzPts val="6000"/>
              <a:buNone/>
              <a:defRPr/>
            </a:lvl7pPr>
            <a:lvl8pPr lvl="7" algn="ctr">
              <a:spcBef>
                <a:spcPts val="0"/>
              </a:spcBef>
              <a:spcAft>
                <a:spcPts val="0"/>
              </a:spcAft>
              <a:buSzPts val="6000"/>
              <a:buNone/>
              <a:defRPr/>
            </a:lvl8pPr>
            <a:lvl9pPr lvl="8" algn="ctr">
              <a:spcBef>
                <a:spcPts val="0"/>
              </a:spcBef>
              <a:spcAft>
                <a:spcPts val="0"/>
              </a:spcAft>
              <a:buSzPts val="6000"/>
              <a:buNone/>
              <a:defRPr/>
            </a:lvl9pPr>
          </a:lstStyle>
          <a:p>
            <a:endParaRPr/>
          </a:p>
        </p:txBody>
      </p:sp>
      <p:grpSp>
        <p:nvGrpSpPr>
          <p:cNvPr id="309" name="Google Shape;309;p28"/>
          <p:cNvGrpSpPr/>
          <p:nvPr/>
        </p:nvGrpSpPr>
        <p:grpSpPr>
          <a:xfrm rot="5973335">
            <a:off x="3676682" y="-7302233"/>
            <a:ext cx="8642756" cy="7618569"/>
            <a:chOff x="5868774" y="-886497"/>
            <a:chExt cx="4321488" cy="3809381"/>
          </a:xfrm>
        </p:grpSpPr>
        <p:sp>
          <p:nvSpPr>
            <p:cNvPr id="310" name="Google Shape;310;p28"/>
            <p:cNvSpPr/>
            <p:nvPr/>
          </p:nvSpPr>
          <p:spPr>
            <a:xfrm>
              <a:off x="5868774" y="-830916"/>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solidFill>
              <a:schemeClr val="lt2"/>
            </a:solidFill>
            <a:ln>
              <a:noFill/>
            </a:ln>
          </p:spPr>
        </p:sp>
        <p:sp>
          <p:nvSpPr>
            <p:cNvPr id="311" name="Google Shape;311;p28"/>
            <p:cNvSpPr/>
            <p:nvPr/>
          </p:nvSpPr>
          <p:spPr>
            <a:xfrm>
              <a:off x="5974762" y="-886497"/>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noFill/>
            <a:ln w="19050" cap="flat" cmpd="sng">
              <a:solidFill>
                <a:schemeClr val="accent3"/>
              </a:solidFill>
              <a:prstDash val="solid"/>
              <a:round/>
              <a:headEnd type="none" w="med" len="med"/>
              <a:tailEnd type="none" w="med" len="med"/>
            </a:ln>
          </p:spPr>
        </p:sp>
      </p:grpSp>
      <p:grpSp>
        <p:nvGrpSpPr>
          <p:cNvPr id="312" name="Google Shape;312;p28"/>
          <p:cNvGrpSpPr/>
          <p:nvPr/>
        </p:nvGrpSpPr>
        <p:grpSpPr>
          <a:xfrm rot="892453">
            <a:off x="-3236919" y="8719878"/>
            <a:ext cx="8793341" cy="7644128"/>
            <a:chOff x="5868774" y="-899147"/>
            <a:chExt cx="4396633" cy="3822031"/>
          </a:xfrm>
        </p:grpSpPr>
        <p:sp>
          <p:nvSpPr>
            <p:cNvPr id="313" name="Google Shape;313;p28"/>
            <p:cNvSpPr/>
            <p:nvPr/>
          </p:nvSpPr>
          <p:spPr>
            <a:xfrm>
              <a:off x="5868774" y="-830916"/>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solidFill>
              <a:schemeClr val="lt2"/>
            </a:solidFill>
            <a:ln>
              <a:noFill/>
            </a:ln>
          </p:spPr>
        </p:sp>
        <p:sp>
          <p:nvSpPr>
            <p:cNvPr id="314" name="Google Shape;314;p28"/>
            <p:cNvSpPr/>
            <p:nvPr/>
          </p:nvSpPr>
          <p:spPr>
            <a:xfrm>
              <a:off x="6049906" y="-899147"/>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noFill/>
            <a:ln w="19050" cap="flat" cmpd="sng">
              <a:solidFill>
                <a:schemeClr val="accent3"/>
              </a:solidFill>
              <a:prstDash val="solid"/>
              <a:round/>
              <a:headEnd type="none" w="med" len="med"/>
              <a:tailEnd type="none" w="med" len="med"/>
            </a:ln>
          </p:spPr>
        </p:sp>
      </p:grpSp>
      <p:grpSp>
        <p:nvGrpSpPr>
          <p:cNvPr id="315" name="Google Shape;315;p28"/>
          <p:cNvGrpSpPr/>
          <p:nvPr/>
        </p:nvGrpSpPr>
        <p:grpSpPr>
          <a:xfrm rot="5973335">
            <a:off x="13125482" y="5847017"/>
            <a:ext cx="8642756" cy="7618569"/>
            <a:chOff x="5868774" y="-886497"/>
            <a:chExt cx="4321488" cy="3809381"/>
          </a:xfrm>
        </p:grpSpPr>
        <p:sp>
          <p:nvSpPr>
            <p:cNvPr id="316" name="Google Shape;316;p28"/>
            <p:cNvSpPr/>
            <p:nvPr/>
          </p:nvSpPr>
          <p:spPr>
            <a:xfrm>
              <a:off x="5868774" y="-830916"/>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solidFill>
              <a:schemeClr val="lt2"/>
            </a:solidFill>
            <a:ln>
              <a:noFill/>
            </a:ln>
          </p:spPr>
        </p:sp>
        <p:sp>
          <p:nvSpPr>
            <p:cNvPr id="317" name="Google Shape;317;p28"/>
            <p:cNvSpPr/>
            <p:nvPr/>
          </p:nvSpPr>
          <p:spPr>
            <a:xfrm>
              <a:off x="5974762" y="-886497"/>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noFill/>
            <a:ln w="19050" cap="flat" cmpd="sng">
              <a:solidFill>
                <a:schemeClr val="accent3"/>
              </a:solidFill>
              <a:prstDash val="solid"/>
              <a:round/>
              <a:headEnd type="none" w="med" len="med"/>
              <a:tailEnd type="none" w="med" len="med"/>
            </a:ln>
          </p:spPr>
        </p:sp>
      </p:grpSp>
      <p:grpSp>
        <p:nvGrpSpPr>
          <p:cNvPr id="318" name="Google Shape;318;p28"/>
          <p:cNvGrpSpPr/>
          <p:nvPr/>
        </p:nvGrpSpPr>
        <p:grpSpPr>
          <a:xfrm>
            <a:off x="-1018818" y="7354385"/>
            <a:ext cx="4890528" cy="4959475"/>
            <a:chOff x="-666750" y="1567027"/>
            <a:chExt cx="3000692" cy="3042996"/>
          </a:xfrm>
        </p:grpSpPr>
        <p:sp>
          <p:nvSpPr>
            <p:cNvPr id="319" name="Google Shape;319;p28"/>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320" name="Google Shape;320;p28"/>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grpSp>
        <p:nvGrpSpPr>
          <p:cNvPr id="321" name="Google Shape;321;p28"/>
          <p:cNvGrpSpPr/>
          <p:nvPr/>
        </p:nvGrpSpPr>
        <p:grpSpPr>
          <a:xfrm>
            <a:off x="15001582" y="6737410"/>
            <a:ext cx="4890528" cy="4959475"/>
            <a:chOff x="-666750" y="1567027"/>
            <a:chExt cx="3000692" cy="3042996"/>
          </a:xfrm>
        </p:grpSpPr>
        <p:sp>
          <p:nvSpPr>
            <p:cNvPr id="322" name="Google Shape;322;p28"/>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323" name="Google Shape;323;p28"/>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324"/>
        <p:cNvGrpSpPr/>
        <p:nvPr/>
      </p:nvGrpSpPr>
      <p:grpSpPr>
        <a:xfrm>
          <a:off x="0" y="0"/>
          <a:ext cx="0" cy="0"/>
          <a:chOff x="0" y="0"/>
          <a:chExt cx="0" cy="0"/>
        </a:xfrm>
      </p:grpSpPr>
      <p:sp>
        <p:nvSpPr>
          <p:cNvPr id="325" name="Google Shape;325;p29"/>
          <p:cNvSpPr txBox="1">
            <a:spLocks noGrp="1"/>
          </p:cNvSpPr>
          <p:nvPr>
            <p:ph type="title" hasCustomPrompt="1"/>
          </p:nvPr>
        </p:nvSpPr>
        <p:spPr>
          <a:xfrm>
            <a:off x="4571600" y="2247900"/>
            <a:ext cx="9144600" cy="2703000"/>
          </a:xfrm>
          <a:prstGeom prst="rect">
            <a:avLst/>
          </a:prstGeom>
        </p:spPr>
        <p:txBody>
          <a:bodyPr spcFirstLastPara="1" wrap="square" lIns="182850" tIns="182850" rIns="182850" bIns="182850" anchor="ctr" anchorCtr="0">
            <a:noAutofit/>
          </a:bodyPr>
          <a:lstStyle>
            <a:lvl1pPr lvl="0" algn="ctr">
              <a:spcBef>
                <a:spcPts val="0"/>
              </a:spcBef>
              <a:spcAft>
                <a:spcPts val="0"/>
              </a:spcAft>
              <a:buClr>
                <a:schemeClr val="dk1"/>
              </a:buClr>
              <a:buSzPts val="19200"/>
              <a:buNone/>
              <a:defRPr sz="19200">
                <a:solidFill>
                  <a:schemeClr val="dk1"/>
                </a:solidFill>
              </a:defRPr>
            </a:lvl1pPr>
            <a:lvl2pPr lvl="1" algn="ctr">
              <a:spcBef>
                <a:spcPts val="0"/>
              </a:spcBef>
              <a:spcAft>
                <a:spcPts val="0"/>
              </a:spcAft>
              <a:buClr>
                <a:schemeClr val="dk1"/>
              </a:buClr>
              <a:buSzPts val="19200"/>
              <a:buNone/>
              <a:defRPr sz="19200">
                <a:solidFill>
                  <a:schemeClr val="dk1"/>
                </a:solidFill>
              </a:defRPr>
            </a:lvl2pPr>
            <a:lvl3pPr lvl="2" algn="ctr">
              <a:spcBef>
                <a:spcPts val="0"/>
              </a:spcBef>
              <a:spcAft>
                <a:spcPts val="0"/>
              </a:spcAft>
              <a:buClr>
                <a:schemeClr val="dk1"/>
              </a:buClr>
              <a:buSzPts val="19200"/>
              <a:buNone/>
              <a:defRPr sz="19200">
                <a:solidFill>
                  <a:schemeClr val="dk1"/>
                </a:solidFill>
              </a:defRPr>
            </a:lvl3pPr>
            <a:lvl4pPr lvl="3" algn="ctr">
              <a:spcBef>
                <a:spcPts val="0"/>
              </a:spcBef>
              <a:spcAft>
                <a:spcPts val="0"/>
              </a:spcAft>
              <a:buClr>
                <a:schemeClr val="dk1"/>
              </a:buClr>
              <a:buSzPts val="19200"/>
              <a:buNone/>
              <a:defRPr sz="19200">
                <a:solidFill>
                  <a:schemeClr val="dk1"/>
                </a:solidFill>
              </a:defRPr>
            </a:lvl4pPr>
            <a:lvl5pPr lvl="4" algn="ctr">
              <a:spcBef>
                <a:spcPts val="0"/>
              </a:spcBef>
              <a:spcAft>
                <a:spcPts val="0"/>
              </a:spcAft>
              <a:buClr>
                <a:schemeClr val="dk1"/>
              </a:buClr>
              <a:buSzPts val="19200"/>
              <a:buNone/>
              <a:defRPr sz="19200">
                <a:solidFill>
                  <a:schemeClr val="dk1"/>
                </a:solidFill>
              </a:defRPr>
            </a:lvl5pPr>
            <a:lvl6pPr lvl="5" algn="ctr">
              <a:spcBef>
                <a:spcPts val="0"/>
              </a:spcBef>
              <a:spcAft>
                <a:spcPts val="0"/>
              </a:spcAft>
              <a:buClr>
                <a:schemeClr val="dk1"/>
              </a:buClr>
              <a:buSzPts val="19200"/>
              <a:buNone/>
              <a:defRPr sz="19200">
                <a:solidFill>
                  <a:schemeClr val="dk1"/>
                </a:solidFill>
              </a:defRPr>
            </a:lvl6pPr>
            <a:lvl7pPr lvl="6" algn="ctr">
              <a:spcBef>
                <a:spcPts val="0"/>
              </a:spcBef>
              <a:spcAft>
                <a:spcPts val="0"/>
              </a:spcAft>
              <a:buClr>
                <a:schemeClr val="dk1"/>
              </a:buClr>
              <a:buSzPts val="19200"/>
              <a:buNone/>
              <a:defRPr sz="19200">
                <a:solidFill>
                  <a:schemeClr val="dk1"/>
                </a:solidFill>
              </a:defRPr>
            </a:lvl7pPr>
            <a:lvl8pPr lvl="7" algn="ctr">
              <a:spcBef>
                <a:spcPts val="0"/>
              </a:spcBef>
              <a:spcAft>
                <a:spcPts val="0"/>
              </a:spcAft>
              <a:buClr>
                <a:schemeClr val="dk1"/>
              </a:buClr>
              <a:buSzPts val="19200"/>
              <a:buNone/>
              <a:defRPr sz="19200">
                <a:solidFill>
                  <a:schemeClr val="dk1"/>
                </a:solidFill>
              </a:defRPr>
            </a:lvl8pPr>
            <a:lvl9pPr lvl="8" algn="ctr">
              <a:spcBef>
                <a:spcPts val="0"/>
              </a:spcBef>
              <a:spcAft>
                <a:spcPts val="0"/>
              </a:spcAft>
              <a:buClr>
                <a:schemeClr val="dk1"/>
              </a:buClr>
              <a:buSzPts val="19200"/>
              <a:buNone/>
              <a:defRPr sz="19200">
                <a:solidFill>
                  <a:schemeClr val="dk1"/>
                </a:solidFill>
              </a:defRPr>
            </a:lvl9pPr>
          </a:lstStyle>
          <a:p>
            <a:r>
              <a:t>xx%</a:t>
            </a:r>
          </a:p>
        </p:txBody>
      </p:sp>
      <p:sp>
        <p:nvSpPr>
          <p:cNvPr id="326" name="Google Shape;326;p29"/>
          <p:cNvSpPr txBox="1">
            <a:spLocks noGrp="1"/>
          </p:cNvSpPr>
          <p:nvPr>
            <p:ph type="subTitle" idx="1"/>
          </p:nvPr>
        </p:nvSpPr>
        <p:spPr>
          <a:xfrm>
            <a:off x="4480700" y="4937900"/>
            <a:ext cx="9326400" cy="909000"/>
          </a:xfrm>
          <a:prstGeom prst="rect">
            <a:avLst/>
          </a:prstGeom>
          <a:solidFill>
            <a:schemeClr val="accent2"/>
          </a:solidFill>
        </p:spPr>
        <p:txBody>
          <a:bodyPr spcFirstLastPara="1" wrap="square" lIns="182850" tIns="182850" rIns="182850" bIns="182850" anchor="t" anchorCtr="0">
            <a:noAutofit/>
          </a:bodyPr>
          <a:lstStyle>
            <a:lvl1pPr lvl="0" algn="ctr">
              <a:lnSpc>
                <a:spcPct val="100000"/>
              </a:lnSpc>
              <a:spcBef>
                <a:spcPts val="0"/>
              </a:spcBef>
              <a:spcAft>
                <a:spcPts val="0"/>
              </a:spcAft>
              <a:buSzPts val="3200"/>
              <a:buNone/>
              <a:defRPr sz="3200">
                <a:solidFill>
                  <a:schemeClr val="dk2"/>
                </a:solidFill>
              </a:defRPr>
            </a:lvl1pPr>
            <a:lvl2pPr lvl="1" algn="ctr">
              <a:lnSpc>
                <a:spcPct val="100000"/>
              </a:lnSpc>
              <a:spcBef>
                <a:spcPts val="0"/>
              </a:spcBef>
              <a:spcAft>
                <a:spcPts val="0"/>
              </a:spcAft>
              <a:buSzPts val="3200"/>
              <a:buNone/>
              <a:defRPr sz="3200"/>
            </a:lvl2pPr>
            <a:lvl3pPr lvl="2" algn="ctr">
              <a:lnSpc>
                <a:spcPct val="100000"/>
              </a:lnSpc>
              <a:spcBef>
                <a:spcPts val="3200"/>
              </a:spcBef>
              <a:spcAft>
                <a:spcPts val="0"/>
              </a:spcAft>
              <a:buSzPts val="3200"/>
              <a:buNone/>
              <a:defRPr sz="3200"/>
            </a:lvl3pPr>
            <a:lvl4pPr lvl="3" algn="ctr">
              <a:lnSpc>
                <a:spcPct val="100000"/>
              </a:lnSpc>
              <a:spcBef>
                <a:spcPts val="3200"/>
              </a:spcBef>
              <a:spcAft>
                <a:spcPts val="0"/>
              </a:spcAft>
              <a:buSzPts val="3200"/>
              <a:buNone/>
              <a:defRPr sz="3200"/>
            </a:lvl4pPr>
            <a:lvl5pPr lvl="4" algn="ctr">
              <a:lnSpc>
                <a:spcPct val="100000"/>
              </a:lnSpc>
              <a:spcBef>
                <a:spcPts val="3200"/>
              </a:spcBef>
              <a:spcAft>
                <a:spcPts val="0"/>
              </a:spcAft>
              <a:buSzPts val="3200"/>
              <a:buNone/>
              <a:defRPr sz="3200"/>
            </a:lvl5pPr>
            <a:lvl6pPr lvl="5" algn="ctr">
              <a:lnSpc>
                <a:spcPct val="100000"/>
              </a:lnSpc>
              <a:spcBef>
                <a:spcPts val="3200"/>
              </a:spcBef>
              <a:spcAft>
                <a:spcPts val="0"/>
              </a:spcAft>
              <a:buSzPts val="3200"/>
              <a:buNone/>
              <a:defRPr sz="3200"/>
            </a:lvl6pPr>
            <a:lvl7pPr lvl="6" algn="ctr">
              <a:lnSpc>
                <a:spcPct val="100000"/>
              </a:lnSpc>
              <a:spcBef>
                <a:spcPts val="3200"/>
              </a:spcBef>
              <a:spcAft>
                <a:spcPts val="0"/>
              </a:spcAft>
              <a:buSzPts val="3200"/>
              <a:buNone/>
              <a:defRPr sz="3200"/>
            </a:lvl7pPr>
            <a:lvl8pPr lvl="7" algn="ctr">
              <a:lnSpc>
                <a:spcPct val="100000"/>
              </a:lnSpc>
              <a:spcBef>
                <a:spcPts val="3200"/>
              </a:spcBef>
              <a:spcAft>
                <a:spcPts val="0"/>
              </a:spcAft>
              <a:buSzPts val="3200"/>
              <a:buNone/>
              <a:defRPr sz="3200"/>
            </a:lvl8pPr>
            <a:lvl9pPr lvl="8" algn="ctr">
              <a:lnSpc>
                <a:spcPct val="100000"/>
              </a:lnSpc>
              <a:spcBef>
                <a:spcPts val="3200"/>
              </a:spcBef>
              <a:spcAft>
                <a:spcPts val="3200"/>
              </a:spcAft>
              <a:buSzPts val="3200"/>
              <a:buNone/>
              <a:defRPr sz="3200"/>
            </a:lvl9pPr>
          </a:lstStyle>
          <a:p>
            <a:endParaRPr/>
          </a:p>
        </p:txBody>
      </p:sp>
      <p:grpSp>
        <p:nvGrpSpPr>
          <p:cNvPr id="327" name="Google Shape;327;p29"/>
          <p:cNvGrpSpPr/>
          <p:nvPr/>
        </p:nvGrpSpPr>
        <p:grpSpPr>
          <a:xfrm rot="482896">
            <a:off x="-2226235" y="8367761"/>
            <a:ext cx="8598790" cy="7786892"/>
            <a:chOff x="5784660" y="-970761"/>
            <a:chExt cx="4299614" cy="3893645"/>
          </a:xfrm>
        </p:grpSpPr>
        <p:sp>
          <p:nvSpPr>
            <p:cNvPr id="328" name="Google Shape;328;p29"/>
            <p:cNvSpPr/>
            <p:nvPr/>
          </p:nvSpPr>
          <p:spPr>
            <a:xfrm>
              <a:off x="5868774" y="-830916"/>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solidFill>
              <a:schemeClr val="lt2"/>
            </a:solidFill>
            <a:ln>
              <a:noFill/>
            </a:ln>
          </p:spPr>
        </p:sp>
        <p:sp>
          <p:nvSpPr>
            <p:cNvPr id="329" name="Google Shape;329;p29"/>
            <p:cNvSpPr/>
            <p:nvPr/>
          </p:nvSpPr>
          <p:spPr>
            <a:xfrm>
              <a:off x="5784660" y="-970761"/>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noFill/>
            <a:ln w="19050" cap="flat" cmpd="sng">
              <a:solidFill>
                <a:schemeClr val="accent3"/>
              </a:solidFill>
              <a:prstDash val="solid"/>
              <a:round/>
              <a:headEnd type="none" w="med" len="med"/>
              <a:tailEnd type="none" w="med" len="med"/>
            </a:ln>
          </p:spPr>
        </p:sp>
      </p:grpSp>
      <p:grpSp>
        <p:nvGrpSpPr>
          <p:cNvPr id="330" name="Google Shape;330;p29"/>
          <p:cNvGrpSpPr/>
          <p:nvPr/>
        </p:nvGrpSpPr>
        <p:grpSpPr>
          <a:xfrm rot="-668752">
            <a:off x="12269440" y="-3021612"/>
            <a:ext cx="8792923" cy="7643765"/>
            <a:chOff x="5868774" y="-899147"/>
            <a:chExt cx="4396633" cy="3822031"/>
          </a:xfrm>
        </p:grpSpPr>
        <p:sp>
          <p:nvSpPr>
            <p:cNvPr id="331" name="Google Shape;331;p29"/>
            <p:cNvSpPr/>
            <p:nvPr/>
          </p:nvSpPr>
          <p:spPr>
            <a:xfrm>
              <a:off x="5868774" y="-830916"/>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solidFill>
              <a:schemeClr val="lt2"/>
            </a:solidFill>
            <a:ln>
              <a:noFill/>
            </a:ln>
          </p:spPr>
        </p:sp>
        <p:sp>
          <p:nvSpPr>
            <p:cNvPr id="332" name="Google Shape;332;p29"/>
            <p:cNvSpPr/>
            <p:nvPr/>
          </p:nvSpPr>
          <p:spPr>
            <a:xfrm>
              <a:off x="6049906" y="-899147"/>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noFill/>
            <a:ln w="19050" cap="flat" cmpd="sng">
              <a:solidFill>
                <a:schemeClr val="accent3"/>
              </a:solidFill>
              <a:prstDash val="solid"/>
              <a:round/>
              <a:headEnd type="none" w="med" len="med"/>
              <a:tailEnd type="none" w="med" len="med"/>
            </a:ln>
          </p:spPr>
        </p:sp>
      </p:grpSp>
      <p:grpSp>
        <p:nvGrpSpPr>
          <p:cNvPr id="333" name="Google Shape;333;p29"/>
          <p:cNvGrpSpPr/>
          <p:nvPr/>
        </p:nvGrpSpPr>
        <p:grpSpPr>
          <a:xfrm rot="7348931">
            <a:off x="11395128" y="5806086"/>
            <a:ext cx="8598632" cy="7786749"/>
            <a:chOff x="5784660" y="-970761"/>
            <a:chExt cx="4299614" cy="3893645"/>
          </a:xfrm>
        </p:grpSpPr>
        <p:sp>
          <p:nvSpPr>
            <p:cNvPr id="334" name="Google Shape;334;p29"/>
            <p:cNvSpPr/>
            <p:nvPr/>
          </p:nvSpPr>
          <p:spPr>
            <a:xfrm>
              <a:off x="5868774" y="-830916"/>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solidFill>
              <a:schemeClr val="lt2"/>
            </a:solidFill>
            <a:ln>
              <a:noFill/>
            </a:ln>
          </p:spPr>
        </p:sp>
        <p:sp>
          <p:nvSpPr>
            <p:cNvPr id="335" name="Google Shape;335;p29"/>
            <p:cNvSpPr/>
            <p:nvPr/>
          </p:nvSpPr>
          <p:spPr>
            <a:xfrm>
              <a:off x="5784660" y="-970761"/>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noFill/>
            <a:ln w="19050" cap="flat" cmpd="sng">
              <a:solidFill>
                <a:schemeClr val="accent3"/>
              </a:solidFill>
              <a:prstDash val="solid"/>
              <a:round/>
              <a:headEnd type="none" w="med" len="med"/>
              <a:tailEnd type="none" w="med" len="med"/>
            </a:ln>
          </p:spPr>
        </p:sp>
      </p:grpSp>
      <p:grpSp>
        <p:nvGrpSpPr>
          <p:cNvPr id="336" name="Google Shape;336;p29"/>
          <p:cNvGrpSpPr/>
          <p:nvPr/>
        </p:nvGrpSpPr>
        <p:grpSpPr>
          <a:xfrm rot="-4052461">
            <a:off x="-2969941" y="-3478721"/>
            <a:ext cx="8792759" cy="7643622"/>
            <a:chOff x="5868774" y="-899147"/>
            <a:chExt cx="4396633" cy="3822031"/>
          </a:xfrm>
        </p:grpSpPr>
        <p:sp>
          <p:nvSpPr>
            <p:cNvPr id="337" name="Google Shape;337;p29"/>
            <p:cNvSpPr/>
            <p:nvPr/>
          </p:nvSpPr>
          <p:spPr>
            <a:xfrm>
              <a:off x="5868774" y="-830916"/>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solidFill>
              <a:schemeClr val="lt2"/>
            </a:solidFill>
            <a:ln>
              <a:noFill/>
            </a:ln>
          </p:spPr>
        </p:sp>
        <p:sp>
          <p:nvSpPr>
            <p:cNvPr id="338" name="Google Shape;338;p29"/>
            <p:cNvSpPr/>
            <p:nvPr/>
          </p:nvSpPr>
          <p:spPr>
            <a:xfrm>
              <a:off x="6049906" y="-899147"/>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noFill/>
            <a:ln w="19050" cap="flat" cmpd="sng">
              <a:solidFill>
                <a:schemeClr val="accent3"/>
              </a:solidFill>
              <a:prstDash val="solid"/>
              <a:round/>
              <a:headEnd type="none" w="med" len="med"/>
              <a:tailEnd type="none" w="med" len="med"/>
            </a:ln>
          </p:spPr>
        </p:sp>
      </p:grpSp>
      <p:grpSp>
        <p:nvGrpSpPr>
          <p:cNvPr id="339" name="Google Shape;339;p29"/>
          <p:cNvGrpSpPr/>
          <p:nvPr/>
        </p:nvGrpSpPr>
        <p:grpSpPr>
          <a:xfrm>
            <a:off x="-1529643" y="6058985"/>
            <a:ext cx="4890528" cy="4959475"/>
            <a:chOff x="-666750" y="1567027"/>
            <a:chExt cx="3000692" cy="3042996"/>
          </a:xfrm>
        </p:grpSpPr>
        <p:sp>
          <p:nvSpPr>
            <p:cNvPr id="340" name="Google Shape;340;p29"/>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341" name="Google Shape;341;p29"/>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matchingName="Blank" type="blank">
  <p:cSld name="BLANK">
    <p:bg>
      <p:bgPr>
        <a:solidFill>
          <a:schemeClr val="dk2"/>
        </a:solidFill>
        <a:effectLst/>
      </p:bgPr>
    </p:bg>
    <p:spTree>
      <p:nvGrpSpPr>
        <p:cNvPr id="1" name="Shape 342"/>
        <p:cNvGrpSpPr/>
        <p:nvPr/>
      </p:nvGrpSpPr>
      <p:grpSpPr>
        <a:xfrm>
          <a:off x="0" y="0"/>
          <a:ext cx="0" cy="0"/>
          <a:chOff x="0" y="0"/>
          <a:chExt cx="0" cy="0"/>
        </a:xfrm>
      </p:grpSpPr>
    </p:spTree>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matchingName="Table of contents">
  <p:cSld name="BLANK_1_1_1_1_1_1">
    <p:spTree>
      <p:nvGrpSpPr>
        <p:cNvPr id="1" name="Shape 343"/>
        <p:cNvGrpSpPr/>
        <p:nvPr/>
      </p:nvGrpSpPr>
      <p:grpSpPr>
        <a:xfrm>
          <a:off x="0" y="0"/>
          <a:ext cx="0" cy="0"/>
          <a:chOff x="0" y="0"/>
          <a:chExt cx="0" cy="0"/>
        </a:xfrm>
      </p:grpSpPr>
      <p:sp>
        <p:nvSpPr>
          <p:cNvPr id="344" name="Google Shape;344;p31"/>
          <p:cNvSpPr txBox="1">
            <a:spLocks noGrp="1"/>
          </p:cNvSpPr>
          <p:nvPr>
            <p:ph type="title"/>
          </p:nvPr>
        </p:nvSpPr>
        <p:spPr>
          <a:xfrm>
            <a:off x="1440000" y="890050"/>
            <a:ext cx="15408000" cy="1145400"/>
          </a:xfrm>
          <a:prstGeom prst="rect">
            <a:avLst/>
          </a:prstGeom>
        </p:spPr>
        <p:txBody>
          <a:bodyPr spcFirstLastPara="1" wrap="square" lIns="182850" tIns="182850" rIns="182850" bIns="182850" anchor="t" anchorCtr="0">
            <a:noAutofit/>
          </a:bodyPr>
          <a:lstStyle>
            <a:lvl1pPr lvl="0" algn="ctr">
              <a:spcBef>
                <a:spcPts val="0"/>
              </a:spcBef>
              <a:spcAft>
                <a:spcPts val="0"/>
              </a:spcAft>
              <a:buSzPts val="6000"/>
              <a:buNone/>
              <a:defRPr/>
            </a:lvl1pPr>
            <a:lvl2pPr lvl="1">
              <a:spcBef>
                <a:spcPts val="0"/>
              </a:spcBef>
              <a:spcAft>
                <a:spcPts val="0"/>
              </a:spcAft>
              <a:buSzPts val="6000"/>
              <a:buNone/>
              <a:defRPr/>
            </a:lvl2pPr>
            <a:lvl3pPr lvl="2">
              <a:spcBef>
                <a:spcPts val="0"/>
              </a:spcBef>
              <a:spcAft>
                <a:spcPts val="0"/>
              </a:spcAft>
              <a:buSzPts val="6000"/>
              <a:buNone/>
              <a:defRPr/>
            </a:lvl3pPr>
            <a:lvl4pPr lvl="3">
              <a:spcBef>
                <a:spcPts val="0"/>
              </a:spcBef>
              <a:spcAft>
                <a:spcPts val="0"/>
              </a:spcAft>
              <a:buSzPts val="6000"/>
              <a:buNone/>
              <a:defRPr/>
            </a:lvl4pPr>
            <a:lvl5pPr lvl="4">
              <a:spcBef>
                <a:spcPts val="0"/>
              </a:spcBef>
              <a:spcAft>
                <a:spcPts val="0"/>
              </a:spcAft>
              <a:buSzPts val="6000"/>
              <a:buNone/>
              <a:defRPr/>
            </a:lvl5pPr>
            <a:lvl6pPr lvl="5">
              <a:spcBef>
                <a:spcPts val="0"/>
              </a:spcBef>
              <a:spcAft>
                <a:spcPts val="0"/>
              </a:spcAft>
              <a:buSzPts val="6000"/>
              <a:buNone/>
              <a:defRPr/>
            </a:lvl6pPr>
            <a:lvl7pPr lvl="6">
              <a:spcBef>
                <a:spcPts val="0"/>
              </a:spcBef>
              <a:spcAft>
                <a:spcPts val="0"/>
              </a:spcAft>
              <a:buSzPts val="6000"/>
              <a:buNone/>
              <a:defRPr/>
            </a:lvl7pPr>
            <a:lvl8pPr lvl="7">
              <a:spcBef>
                <a:spcPts val="0"/>
              </a:spcBef>
              <a:spcAft>
                <a:spcPts val="0"/>
              </a:spcAft>
              <a:buSzPts val="6000"/>
              <a:buNone/>
              <a:defRPr/>
            </a:lvl8pPr>
            <a:lvl9pPr lvl="8">
              <a:spcBef>
                <a:spcPts val="0"/>
              </a:spcBef>
              <a:spcAft>
                <a:spcPts val="0"/>
              </a:spcAft>
              <a:buSzPts val="6000"/>
              <a:buNone/>
              <a:defRPr/>
            </a:lvl9pPr>
          </a:lstStyle>
          <a:p>
            <a:endParaRPr/>
          </a:p>
        </p:txBody>
      </p:sp>
      <p:sp>
        <p:nvSpPr>
          <p:cNvPr id="345" name="Google Shape;345;p31"/>
          <p:cNvSpPr txBox="1">
            <a:spLocks noGrp="1"/>
          </p:cNvSpPr>
          <p:nvPr>
            <p:ph type="subTitle" idx="1"/>
          </p:nvPr>
        </p:nvSpPr>
        <p:spPr>
          <a:xfrm>
            <a:off x="1426449" y="4538750"/>
            <a:ext cx="4611000" cy="969600"/>
          </a:xfrm>
          <a:prstGeom prst="rect">
            <a:avLst/>
          </a:prstGeom>
        </p:spPr>
        <p:txBody>
          <a:bodyPr spcFirstLastPara="1" wrap="square" lIns="182850" tIns="182850" rIns="182850" bIns="182850" anchor="t" anchorCtr="0">
            <a:no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a:lvl2pPr>
            <a:lvl3pPr lvl="2" algn="ctr">
              <a:lnSpc>
                <a:spcPct val="100000"/>
              </a:lnSpc>
              <a:spcBef>
                <a:spcPts val="3200"/>
              </a:spcBef>
              <a:spcAft>
                <a:spcPts val="0"/>
              </a:spcAft>
              <a:buSzPts val="2800"/>
              <a:buNone/>
              <a:defRPr/>
            </a:lvl3pPr>
            <a:lvl4pPr lvl="3" algn="ctr">
              <a:lnSpc>
                <a:spcPct val="100000"/>
              </a:lnSpc>
              <a:spcBef>
                <a:spcPts val="3200"/>
              </a:spcBef>
              <a:spcAft>
                <a:spcPts val="0"/>
              </a:spcAft>
              <a:buSzPts val="2800"/>
              <a:buNone/>
              <a:defRPr/>
            </a:lvl4pPr>
            <a:lvl5pPr lvl="4" algn="ctr">
              <a:lnSpc>
                <a:spcPct val="100000"/>
              </a:lnSpc>
              <a:spcBef>
                <a:spcPts val="3200"/>
              </a:spcBef>
              <a:spcAft>
                <a:spcPts val="0"/>
              </a:spcAft>
              <a:buSzPts val="2800"/>
              <a:buNone/>
              <a:defRPr/>
            </a:lvl5pPr>
            <a:lvl6pPr lvl="5" algn="ctr">
              <a:lnSpc>
                <a:spcPct val="100000"/>
              </a:lnSpc>
              <a:spcBef>
                <a:spcPts val="3200"/>
              </a:spcBef>
              <a:spcAft>
                <a:spcPts val="0"/>
              </a:spcAft>
              <a:buSzPts val="2800"/>
              <a:buNone/>
              <a:defRPr/>
            </a:lvl6pPr>
            <a:lvl7pPr lvl="6" algn="ctr">
              <a:lnSpc>
                <a:spcPct val="100000"/>
              </a:lnSpc>
              <a:spcBef>
                <a:spcPts val="3200"/>
              </a:spcBef>
              <a:spcAft>
                <a:spcPts val="0"/>
              </a:spcAft>
              <a:buSzPts val="2800"/>
              <a:buNone/>
              <a:defRPr/>
            </a:lvl7pPr>
            <a:lvl8pPr lvl="7" algn="ctr">
              <a:lnSpc>
                <a:spcPct val="100000"/>
              </a:lnSpc>
              <a:spcBef>
                <a:spcPts val="3200"/>
              </a:spcBef>
              <a:spcAft>
                <a:spcPts val="0"/>
              </a:spcAft>
              <a:buSzPts val="2800"/>
              <a:buNone/>
              <a:defRPr/>
            </a:lvl8pPr>
            <a:lvl9pPr lvl="8" algn="ctr">
              <a:lnSpc>
                <a:spcPct val="100000"/>
              </a:lnSpc>
              <a:spcBef>
                <a:spcPts val="3200"/>
              </a:spcBef>
              <a:spcAft>
                <a:spcPts val="3200"/>
              </a:spcAft>
              <a:buSzPts val="2800"/>
              <a:buNone/>
              <a:defRPr/>
            </a:lvl9pPr>
          </a:lstStyle>
          <a:p>
            <a:endParaRPr/>
          </a:p>
        </p:txBody>
      </p:sp>
      <p:sp>
        <p:nvSpPr>
          <p:cNvPr id="346" name="Google Shape;346;p31"/>
          <p:cNvSpPr txBox="1">
            <a:spLocks noGrp="1"/>
          </p:cNvSpPr>
          <p:nvPr>
            <p:ph type="subTitle" idx="2"/>
          </p:nvPr>
        </p:nvSpPr>
        <p:spPr>
          <a:xfrm>
            <a:off x="1426449" y="7980379"/>
            <a:ext cx="4611000" cy="969600"/>
          </a:xfrm>
          <a:prstGeom prst="rect">
            <a:avLst/>
          </a:prstGeom>
        </p:spPr>
        <p:txBody>
          <a:bodyPr spcFirstLastPara="1" wrap="square" lIns="182850" tIns="182850" rIns="182850" bIns="182850" anchor="t" anchorCtr="0">
            <a:no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a:lvl2pPr>
            <a:lvl3pPr lvl="2" algn="ctr">
              <a:lnSpc>
                <a:spcPct val="100000"/>
              </a:lnSpc>
              <a:spcBef>
                <a:spcPts val="3200"/>
              </a:spcBef>
              <a:spcAft>
                <a:spcPts val="0"/>
              </a:spcAft>
              <a:buSzPts val="2800"/>
              <a:buNone/>
              <a:defRPr/>
            </a:lvl3pPr>
            <a:lvl4pPr lvl="3" algn="ctr">
              <a:lnSpc>
                <a:spcPct val="100000"/>
              </a:lnSpc>
              <a:spcBef>
                <a:spcPts val="3200"/>
              </a:spcBef>
              <a:spcAft>
                <a:spcPts val="0"/>
              </a:spcAft>
              <a:buSzPts val="2800"/>
              <a:buNone/>
              <a:defRPr/>
            </a:lvl4pPr>
            <a:lvl5pPr lvl="4" algn="ctr">
              <a:lnSpc>
                <a:spcPct val="100000"/>
              </a:lnSpc>
              <a:spcBef>
                <a:spcPts val="3200"/>
              </a:spcBef>
              <a:spcAft>
                <a:spcPts val="0"/>
              </a:spcAft>
              <a:buSzPts val="2800"/>
              <a:buNone/>
              <a:defRPr/>
            </a:lvl5pPr>
            <a:lvl6pPr lvl="5" algn="ctr">
              <a:lnSpc>
                <a:spcPct val="100000"/>
              </a:lnSpc>
              <a:spcBef>
                <a:spcPts val="3200"/>
              </a:spcBef>
              <a:spcAft>
                <a:spcPts val="0"/>
              </a:spcAft>
              <a:buSzPts val="2800"/>
              <a:buNone/>
              <a:defRPr/>
            </a:lvl6pPr>
            <a:lvl7pPr lvl="6" algn="ctr">
              <a:lnSpc>
                <a:spcPct val="100000"/>
              </a:lnSpc>
              <a:spcBef>
                <a:spcPts val="3200"/>
              </a:spcBef>
              <a:spcAft>
                <a:spcPts val="0"/>
              </a:spcAft>
              <a:buSzPts val="2800"/>
              <a:buNone/>
              <a:defRPr/>
            </a:lvl7pPr>
            <a:lvl8pPr lvl="7" algn="ctr">
              <a:lnSpc>
                <a:spcPct val="100000"/>
              </a:lnSpc>
              <a:spcBef>
                <a:spcPts val="3200"/>
              </a:spcBef>
              <a:spcAft>
                <a:spcPts val="0"/>
              </a:spcAft>
              <a:buSzPts val="2800"/>
              <a:buNone/>
              <a:defRPr/>
            </a:lvl8pPr>
            <a:lvl9pPr lvl="8" algn="ctr">
              <a:lnSpc>
                <a:spcPct val="100000"/>
              </a:lnSpc>
              <a:spcBef>
                <a:spcPts val="3200"/>
              </a:spcBef>
              <a:spcAft>
                <a:spcPts val="3200"/>
              </a:spcAft>
              <a:buSzPts val="2800"/>
              <a:buNone/>
              <a:defRPr/>
            </a:lvl9pPr>
          </a:lstStyle>
          <a:p>
            <a:endParaRPr/>
          </a:p>
        </p:txBody>
      </p:sp>
      <p:sp>
        <p:nvSpPr>
          <p:cNvPr id="347" name="Google Shape;347;p31"/>
          <p:cNvSpPr txBox="1">
            <a:spLocks noGrp="1"/>
          </p:cNvSpPr>
          <p:nvPr>
            <p:ph type="subTitle" idx="3"/>
          </p:nvPr>
        </p:nvSpPr>
        <p:spPr>
          <a:xfrm>
            <a:off x="6838500" y="7980379"/>
            <a:ext cx="4611000" cy="969600"/>
          </a:xfrm>
          <a:prstGeom prst="rect">
            <a:avLst/>
          </a:prstGeom>
        </p:spPr>
        <p:txBody>
          <a:bodyPr spcFirstLastPara="1" wrap="square" lIns="182850" tIns="182850" rIns="182850" bIns="182850" anchor="t" anchorCtr="0">
            <a:no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a:lvl2pPr>
            <a:lvl3pPr lvl="2" algn="ctr">
              <a:lnSpc>
                <a:spcPct val="100000"/>
              </a:lnSpc>
              <a:spcBef>
                <a:spcPts val="3200"/>
              </a:spcBef>
              <a:spcAft>
                <a:spcPts val="0"/>
              </a:spcAft>
              <a:buSzPts val="2800"/>
              <a:buNone/>
              <a:defRPr/>
            </a:lvl3pPr>
            <a:lvl4pPr lvl="3" algn="ctr">
              <a:lnSpc>
                <a:spcPct val="100000"/>
              </a:lnSpc>
              <a:spcBef>
                <a:spcPts val="3200"/>
              </a:spcBef>
              <a:spcAft>
                <a:spcPts val="0"/>
              </a:spcAft>
              <a:buSzPts val="2800"/>
              <a:buNone/>
              <a:defRPr/>
            </a:lvl4pPr>
            <a:lvl5pPr lvl="4" algn="ctr">
              <a:lnSpc>
                <a:spcPct val="100000"/>
              </a:lnSpc>
              <a:spcBef>
                <a:spcPts val="3200"/>
              </a:spcBef>
              <a:spcAft>
                <a:spcPts val="0"/>
              </a:spcAft>
              <a:buSzPts val="2800"/>
              <a:buNone/>
              <a:defRPr/>
            </a:lvl5pPr>
            <a:lvl6pPr lvl="5" algn="ctr">
              <a:lnSpc>
                <a:spcPct val="100000"/>
              </a:lnSpc>
              <a:spcBef>
                <a:spcPts val="3200"/>
              </a:spcBef>
              <a:spcAft>
                <a:spcPts val="0"/>
              </a:spcAft>
              <a:buSzPts val="2800"/>
              <a:buNone/>
              <a:defRPr/>
            </a:lvl6pPr>
            <a:lvl7pPr lvl="6" algn="ctr">
              <a:lnSpc>
                <a:spcPct val="100000"/>
              </a:lnSpc>
              <a:spcBef>
                <a:spcPts val="3200"/>
              </a:spcBef>
              <a:spcAft>
                <a:spcPts val="0"/>
              </a:spcAft>
              <a:buSzPts val="2800"/>
              <a:buNone/>
              <a:defRPr/>
            </a:lvl7pPr>
            <a:lvl8pPr lvl="7" algn="ctr">
              <a:lnSpc>
                <a:spcPct val="100000"/>
              </a:lnSpc>
              <a:spcBef>
                <a:spcPts val="3200"/>
              </a:spcBef>
              <a:spcAft>
                <a:spcPts val="0"/>
              </a:spcAft>
              <a:buSzPts val="2800"/>
              <a:buNone/>
              <a:defRPr/>
            </a:lvl8pPr>
            <a:lvl9pPr lvl="8" algn="ctr">
              <a:lnSpc>
                <a:spcPct val="100000"/>
              </a:lnSpc>
              <a:spcBef>
                <a:spcPts val="3200"/>
              </a:spcBef>
              <a:spcAft>
                <a:spcPts val="3200"/>
              </a:spcAft>
              <a:buSzPts val="2800"/>
              <a:buNone/>
              <a:defRPr/>
            </a:lvl9pPr>
          </a:lstStyle>
          <a:p>
            <a:endParaRPr/>
          </a:p>
        </p:txBody>
      </p:sp>
      <p:sp>
        <p:nvSpPr>
          <p:cNvPr id="348" name="Google Shape;348;p31"/>
          <p:cNvSpPr txBox="1">
            <a:spLocks noGrp="1"/>
          </p:cNvSpPr>
          <p:nvPr>
            <p:ph type="subTitle" idx="4"/>
          </p:nvPr>
        </p:nvSpPr>
        <p:spPr>
          <a:xfrm>
            <a:off x="6838501" y="4538750"/>
            <a:ext cx="4611000" cy="969600"/>
          </a:xfrm>
          <a:prstGeom prst="rect">
            <a:avLst/>
          </a:prstGeom>
        </p:spPr>
        <p:txBody>
          <a:bodyPr spcFirstLastPara="1" wrap="square" lIns="182850" tIns="182850" rIns="182850" bIns="182850" anchor="t" anchorCtr="0">
            <a:no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a:lvl2pPr>
            <a:lvl3pPr lvl="2" algn="ctr">
              <a:lnSpc>
                <a:spcPct val="100000"/>
              </a:lnSpc>
              <a:spcBef>
                <a:spcPts val="3200"/>
              </a:spcBef>
              <a:spcAft>
                <a:spcPts val="0"/>
              </a:spcAft>
              <a:buSzPts val="2800"/>
              <a:buNone/>
              <a:defRPr/>
            </a:lvl3pPr>
            <a:lvl4pPr lvl="3" algn="ctr">
              <a:lnSpc>
                <a:spcPct val="100000"/>
              </a:lnSpc>
              <a:spcBef>
                <a:spcPts val="3200"/>
              </a:spcBef>
              <a:spcAft>
                <a:spcPts val="0"/>
              </a:spcAft>
              <a:buSzPts val="2800"/>
              <a:buNone/>
              <a:defRPr/>
            </a:lvl4pPr>
            <a:lvl5pPr lvl="4" algn="ctr">
              <a:lnSpc>
                <a:spcPct val="100000"/>
              </a:lnSpc>
              <a:spcBef>
                <a:spcPts val="3200"/>
              </a:spcBef>
              <a:spcAft>
                <a:spcPts val="0"/>
              </a:spcAft>
              <a:buSzPts val="2800"/>
              <a:buNone/>
              <a:defRPr/>
            </a:lvl5pPr>
            <a:lvl6pPr lvl="5" algn="ctr">
              <a:lnSpc>
                <a:spcPct val="100000"/>
              </a:lnSpc>
              <a:spcBef>
                <a:spcPts val="3200"/>
              </a:spcBef>
              <a:spcAft>
                <a:spcPts val="0"/>
              </a:spcAft>
              <a:buSzPts val="2800"/>
              <a:buNone/>
              <a:defRPr/>
            </a:lvl6pPr>
            <a:lvl7pPr lvl="6" algn="ctr">
              <a:lnSpc>
                <a:spcPct val="100000"/>
              </a:lnSpc>
              <a:spcBef>
                <a:spcPts val="3200"/>
              </a:spcBef>
              <a:spcAft>
                <a:spcPts val="0"/>
              </a:spcAft>
              <a:buSzPts val="2800"/>
              <a:buNone/>
              <a:defRPr/>
            </a:lvl7pPr>
            <a:lvl8pPr lvl="7" algn="ctr">
              <a:lnSpc>
                <a:spcPct val="100000"/>
              </a:lnSpc>
              <a:spcBef>
                <a:spcPts val="3200"/>
              </a:spcBef>
              <a:spcAft>
                <a:spcPts val="0"/>
              </a:spcAft>
              <a:buSzPts val="2800"/>
              <a:buNone/>
              <a:defRPr/>
            </a:lvl8pPr>
            <a:lvl9pPr lvl="8" algn="ctr">
              <a:lnSpc>
                <a:spcPct val="100000"/>
              </a:lnSpc>
              <a:spcBef>
                <a:spcPts val="3200"/>
              </a:spcBef>
              <a:spcAft>
                <a:spcPts val="3200"/>
              </a:spcAft>
              <a:buSzPts val="2800"/>
              <a:buNone/>
              <a:defRPr/>
            </a:lvl9pPr>
          </a:lstStyle>
          <a:p>
            <a:endParaRPr/>
          </a:p>
        </p:txBody>
      </p:sp>
      <p:sp>
        <p:nvSpPr>
          <p:cNvPr id="349" name="Google Shape;349;p31"/>
          <p:cNvSpPr txBox="1">
            <a:spLocks noGrp="1"/>
          </p:cNvSpPr>
          <p:nvPr>
            <p:ph type="title" idx="5" hasCustomPrompt="1"/>
          </p:nvPr>
        </p:nvSpPr>
        <p:spPr>
          <a:xfrm>
            <a:off x="2579350" y="2867000"/>
            <a:ext cx="2305200" cy="969600"/>
          </a:xfrm>
          <a:prstGeom prst="rect">
            <a:avLst/>
          </a:prstGeom>
          <a:solidFill>
            <a:schemeClr val="accent2"/>
          </a:solidFill>
        </p:spPr>
        <p:txBody>
          <a:bodyPr spcFirstLastPara="1" wrap="square" lIns="182850" tIns="182850" rIns="182850" bIns="182850" anchor="ctr" anchorCtr="0">
            <a:noAutofit/>
          </a:bodyPr>
          <a:lstStyle>
            <a:lvl1pPr lvl="0" algn="ctr">
              <a:spcBef>
                <a:spcPts val="0"/>
              </a:spcBef>
              <a:spcAft>
                <a:spcPts val="0"/>
              </a:spcAft>
              <a:buSzPts val="6000"/>
              <a:buNone/>
              <a:defRPr sz="4800">
                <a:solidFill>
                  <a:schemeClr val="dk2"/>
                </a:solidFill>
              </a:defRPr>
            </a:lvl1pPr>
            <a:lvl2pPr lvl="1">
              <a:spcBef>
                <a:spcPts val="0"/>
              </a:spcBef>
              <a:spcAft>
                <a:spcPts val="0"/>
              </a:spcAft>
              <a:buSzPts val="6000"/>
              <a:buNone/>
              <a:defRPr sz="6000"/>
            </a:lvl2pPr>
            <a:lvl3pPr lvl="2">
              <a:spcBef>
                <a:spcPts val="0"/>
              </a:spcBef>
              <a:spcAft>
                <a:spcPts val="0"/>
              </a:spcAft>
              <a:buSzPts val="6000"/>
              <a:buNone/>
              <a:defRPr sz="6000"/>
            </a:lvl3pPr>
            <a:lvl4pPr lvl="3">
              <a:spcBef>
                <a:spcPts val="0"/>
              </a:spcBef>
              <a:spcAft>
                <a:spcPts val="0"/>
              </a:spcAft>
              <a:buSzPts val="6000"/>
              <a:buNone/>
              <a:defRPr sz="6000"/>
            </a:lvl4pPr>
            <a:lvl5pPr lvl="4">
              <a:spcBef>
                <a:spcPts val="0"/>
              </a:spcBef>
              <a:spcAft>
                <a:spcPts val="0"/>
              </a:spcAft>
              <a:buSzPts val="6000"/>
              <a:buNone/>
              <a:defRPr sz="6000"/>
            </a:lvl5pPr>
            <a:lvl6pPr lvl="5">
              <a:spcBef>
                <a:spcPts val="0"/>
              </a:spcBef>
              <a:spcAft>
                <a:spcPts val="0"/>
              </a:spcAft>
              <a:buSzPts val="6000"/>
              <a:buNone/>
              <a:defRPr sz="6000"/>
            </a:lvl6pPr>
            <a:lvl7pPr lvl="6">
              <a:spcBef>
                <a:spcPts val="0"/>
              </a:spcBef>
              <a:spcAft>
                <a:spcPts val="0"/>
              </a:spcAft>
              <a:buSzPts val="6000"/>
              <a:buNone/>
              <a:defRPr sz="6000"/>
            </a:lvl7pPr>
            <a:lvl8pPr lvl="7">
              <a:spcBef>
                <a:spcPts val="0"/>
              </a:spcBef>
              <a:spcAft>
                <a:spcPts val="0"/>
              </a:spcAft>
              <a:buSzPts val="6000"/>
              <a:buNone/>
              <a:defRPr sz="6000"/>
            </a:lvl8pPr>
            <a:lvl9pPr lvl="8">
              <a:spcBef>
                <a:spcPts val="0"/>
              </a:spcBef>
              <a:spcAft>
                <a:spcPts val="0"/>
              </a:spcAft>
              <a:buSzPts val="6000"/>
              <a:buNone/>
              <a:defRPr sz="6000"/>
            </a:lvl9pPr>
          </a:lstStyle>
          <a:p>
            <a:r>
              <a:t>xx%</a:t>
            </a:r>
          </a:p>
        </p:txBody>
      </p:sp>
      <p:sp>
        <p:nvSpPr>
          <p:cNvPr id="350" name="Google Shape;350;p31"/>
          <p:cNvSpPr txBox="1">
            <a:spLocks noGrp="1"/>
          </p:cNvSpPr>
          <p:nvPr>
            <p:ph type="title" idx="6" hasCustomPrompt="1"/>
          </p:nvPr>
        </p:nvSpPr>
        <p:spPr>
          <a:xfrm>
            <a:off x="7991400" y="6317800"/>
            <a:ext cx="2305200" cy="951600"/>
          </a:xfrm>
          <a:prstGeom prst="rect">
            <a:avLst/>
          </a:prstGeom>
          <a:solidFill>
            <a:schemeClr val="accent2"/>
          </a:solidFill>
        </p:spPr>
        <p:txBody>
          <a:bodyPr spcFirstLastPara="1" wrap="square" lIns="182850" tIns="182850" rIns="182850" bIns="182850" anchor="ctr" anchorCtr="0">
            <a:noAutofit/>
          </a:bodyPr>
          <a:lstStyle>
            <a:lvl1pPr lvl="0" algn="ctr">
              <a:spcBef>
                <a:spcPts val="0"/>
              </a:spcBef>
              <a:spcAft>
                <a:spcPts val="0"/>
              </a:spcAft>
              <a:buSzPts val="6000"/>
              <a:buNone/>
              <a:defRPr sz="4800">
                <a:solidFill>
                  <a:schemeClr val="dk2"/>
                </a:solidFill>
              </a:defRPr>
            </a:lvl1pPr>
            <a:lvl2pPr lvl="1">
              <a:spcBef>
                <a:spcPts val="0"/>
              </a:spcBef>
              <a:spcAft>
                <a:spcPts val="0"/>
              </a:spcAft>
              <a:buSzPts val="6000"/>
              <a:buNone/>
              <a:defRPr sz="6000"/>
            </a:lvl2pPr>
            <a:lvl3pPr lvl="2">
              <a:spcBef>
                <a:spcPts val="0"/>
              </a:spcBef>
              <a:spcAft>
                <a:spcPts val="0"/>
              </a:spcAft>
              <a:buSzPts val="6000"/>
              <a:buNone/>
              <a:defRPr sz="6000"/>
            </a:lvl3pPr>
            <a:lvl4pPr lvl="3">
              <a:spcBef>
                <a:spcPts val="0"/>
              </a:spcBef>
              <a:spcAft>
                <a:spcPts val="0"/>
              </a:spcAft>
              <a:buSzPts val="6000"/>
              <a:buNone/>
              <a:defRPr sz="6000"/>
            </a:lvl4pPr>
            <a:lvl5pPr lvl="4">
              <a:spcBef>
                <a:spcPts val="0"/>
              </a:spcBef>
              <a:spcAft>
                <a:spcPts val="0"/>
              </a:spcAft>
              <a:buSzPts val="6000"/>
              <a:buNone/>
              <a:defRPr sz="6000"/>
            </a:lvl5pPr>
            <a:lvl6pPr lvl="5">
              <a:spcBef>
                <a:spcPts val="0"/>
              </a:spcBef>
              <a:spcAft>
                <a:spcPts val="0"/>
              </a:spcAft>
              <a:buSzPts val="6000"/>
              <a:buNone/>
              <a:defRPr sz="6000"/>
            </a:lvl6pPr>
            <a:lvl7pPr lvl="6">
              <a:spcBef>
                <a:spcPts val="0"/>
              </a:spcBef>
              <a:spcAft>
                <a:spcPts val="0"/>
              </a:spcAft>
              <a:buSzPts val="6000"/>
              <a:buNone/>
              <a:defRPr sz="6000"/>
            </a:lvl7pPr>
            <a:lvl8pPr lvl="7">
              <a:spcBef>
                <a:spcPts val="0"/>
              </a:spcBef>
              <a:spcAft>
                <a:spcPts val="0"/>
              </a:spcAft>
              <a:buSzPts val="6000"/>
              <a:buNone/>
              <a:defRPr sz="6000"/>
            </a:lvl8pPr>
            <a:lvl9pPr lvl="8">
              <a:spcBef>
                <a:spcPts val="0"/>
              </a:spcBef>
              <a:spcAft>
                <a:spcPts val="0"/>
              </a:spcAft>
              <a:buSzPts val="6000"/>
              <a:buNone/>
              <a:defRPr sz="6000"/>
            </a:lvl9pPr>
          </a:lstStyle>
          <a:p>
            <a:r>
              <a:t>xx%</a:t>
            </a:r>
          </a:p>
        </p:txBody>
      </p:sp>
      <p:sp>
        <p:nvSpPr>
          <p:cNvPr id="351" name="Google Shape;351;p31"/>
          <p:cNvSpPr txBox="1">
            <a:spLocks noGrp="1"/>
          </p:cNvSpPr>
          <p:nvPr>
            <p:ph type="title" idx="7" hasCustomPrompt="1"/>
          </p:nvPr>
        </p:nvSpPr>
        <p:spPr>
          <a:xfrm>
            <a:off x="2579350" y="6317800"/>
            <a:ext cx="2305200" cy="951600"/>
          </a:xfrm>
          <a:prstGeom prst="rect">
            <a:avLst/>
          </a:prstGeom>
          <a:solidFill>
            <a:schemeClr val="accent2"/>
          </a:solidFill>
        </p:spPr>
        <p:txBody>
          <a:bodyPr spcFirstLastPara="1" wrap="square" lIns="182850" tIns="182850" rIns="182850" bIns="182850" anchor="ctr" anchorCtr="0">
            <a:noAutofit/>
          </a:bodyPr>
          <a:lstStyle>
            <a:lvl1pPr lvl="0" algn="ctr">
              <a:spcBef>
                <a:spcPts val="0"/>
              </a:spcBef>
              <a:spcAft>
                <a:spcPts val="0"/>
              </a:spcAft>
              <a:buSzPts val="6000"/>
              <a:buNone/>
              <a:defRPr sz="4800">
                <a:solidFill>
                  <a:schemeClr val="dk2"/>
                </a:solidFill>
              </a:defRPr>
            </a:lvl1pPr>
            <a:lvl2pPr lvl="1">
              <a:spcBef>
                <a:spcPts val="0"/>
              </a:spcBef>
              <a:spcAft>
                <a:spcPts val="0"/>
              </a:spcAft>
              <a:buSzPts val="6000"/>
              <a:buNone/>
              <a:defRPr sz="6000"/>
            </a:lvl2pPr>
            <a:lvl3pPr lvl="2">
              <a:spcBef>
                <a:spcPts val="0"/>
              </a:spcBef>
              <a:spcAft>
                <a:spcPts val="0"/>
              </a:spcAft>
              <a:buSzPts val="6000"/>
              <a:buNone/>
              <a:defRPr sz="6000"/>
            </a:lvl3pPr>
            <a:lvl4pPr lvl="3">
              <a:spcBef>
                <a:spcPts val="0"/>
              </a:spcBef>
              <a:spcAft>
                <a:spcPts val="0"/>
              </a:spcAft>
              <a:buSzPts val="6000"/>
              <a:buNone/>
              <a:defRPr sz="6000"/>
            </a:lvl4pPr>
            <a:lvl5pPr lvl="4">
              <a:spcBef>
                <a:spcPts val="0"/>
              </a:spcBef>
              <a:spcAft>
                <a:spcPts val="0"/>
              </a:spcAft>
              <a:buSzPts val="6000"/>
              <a:buNone/>
              <a:defRPr sz="6000"/>
            </a:lvl5pPr>
            <a:lvl6pPr lvl="5">
              <a:spcBef>
                <a:spcPts val="0"/>
              </a:spcBef>
              <a:spcAft>
                <a:spcPts val="0"/>
              </a:spcAft>
              <a:buSzPts val="6000"/>
              <a:buNone/>
              <a:defRPr sz="6000"/>
            </a:lvl6pPr>
            <a:lvl7pPr lvl="6">
              <a:spcBef>
                <a:spcPts val="0"/>
              </a:spcBef>
              <a:spcAft>
                <a:spcPts val="0"/>
              </a:spcAft>
              <a:buSzPts val="6000"/>
              <a:buNone/>
              <a:defRPr sz="6000"/>
            </a:lvl7pPr>
            <a:lvl8pPr lvl="7">
              <a:spcBef>
                <a:spcPts val="0"/>
              </a:spcBef>
              <a:spcAft>
                <a:spcPts val="0"/>
              </a:spcAft>
              <a:buSzPts val="6000"/>
              <a:buNone/>
              <a:defRPr sz="6000"/>
            </a:lvl8pPr>
            <a:lvl9pPr lvl="8">
              <a:spcBef>
                <a:spcPts val="0"/>
              </a:spcBef>
              <a:spcAft>
                <a:spcPts val="0"/>
              </a:spcAft>
              <a:buSzPts val="6000"/>
              <a:buNone/>
              <a:defRPr sz="6000"/>
            </a:lvl9pPr>
          </a:lstStyle>
          <a:p>
            <a:r>
              <a:t>xx%</a:t>
            </a:r>
          </a:p>
        </p:txBody>
      </p:sp>
      <p:sp>
        <p:nvSpPr>
          <p:cNvPr id="352" name="Google Shape;352;p31"/>
          <p:cNvSpPr txBox="1">
            <a:spLocks noGrp="1"/>
          </p:cNvSpPr>
          <p:nvPr>
            <p:ph type="title" idx="8" hasCustomPrompt="1"/>
          </p:nvPr>
        </p:nvSpPr>
        <p:spPr>
          <a:xfrm>
            <a:off x="7991400" y="2867000"/>
            <a:ext cx="2305200" cy="969600"/>
          </a:xfrm>
          <a:prstGeom prst="rect">
            <a:avLst/>
          </a:prstGeom>
          <a:solidFill>
            <a:schemeClr val="accent2"/>
          </a:solidFill>
        </p:spPr>
        <p:txBody>
          <a:bodyPr spcFirstLastPara="1" wrap="square" lIns="182850" tIns="182850" rIns="182850" bIns="182850" anchor="ctr" anchorCtr="0">
            <a:noAutofit/>
          </a:bodyPr>
          <a:lstStyle>
            <a:lvl1pPr lvl="0" algn="ctr">
              <a:spcBef>
                <a:spcPts val="0"/>
              </a:spcBef>
              <a:spcAft>
                <a:spcPts val="0"/>
              </a:spcAft>
              <a:buSzPts val="6000"/>
              <a:buNone/>
              <a:defRPr sz="4800">
                <a:solidFill>
                  <a:schemeClr val="dk2"/>
                </a:solidFill>
              </a:defRPr>
            </a:lvl1pPr>
            <a:lvl2pPr lvl="1">
              <a:spcBef>
                <a:spcPts val="0"/>
              </a:spcBef>
              <a:spcAft>
                <a:spcPts val="0"/>
              </a:spcAft>
              <a:buSzPts val="6000"/>
              <a:buNone/>
              <a:defRPr sz="6000"/>
            </a:lvl2pPr>
            <a:lvl3pPr lvl="2">
              <a:spcBef>
                <a:spcPts val="0"/>
              </a:spcBef>
              <a:spcAft>
                <a:spcPts val="0"/>
              </a:spcAft>
              <a:buSzPts val="6000"/>
              <a:buNone/>
              <a:defRPr sz="6000"/>
            </a:lvl3pPr>
            <a:lvl4pPr lvl="3">
              <a:spcBef>
                <a:spcPts val="0"/>
              </a:spcBef>
              <a:spcAft>
                <a:spcPts val="0"/>
              </a:spcAft>
              <a:buSzPts val="6000"/>
              <a:buNone/>
              <a:defRPr sz="6000"/>
            </a:lvl4pPr>
            <a:lvl5pPr lvl="4">
              <a:spcBef>
                <a:spcPts val="0"/>
              </a:spcBef>
              <a:spcAft>
                <a:spcPts val="0"/>
              </a:spcAft>
              <a:buSzPts val="6000"/>
              <a:buNone/>
              <a:defRPr sz="6000"/>
            </a:lvl5pPr>
            <a:lvl6pPr lvl="5">
              <a:spcBef>
                <a:spcPts val="0"/>
              </a:spcBef>
              <a:spcAft>
                <a:spcPts val="0"/>
              </a:spcAft>
              <a:buSzPts val="6000"/>
              <a:buNone/>
              <a:defRPr sz="6000"/>
            </a:lvl6pPr>
            <a:lvl7pPr lvl="6">
              <a:spcBef>
                <a:spcPts val="0"/>
              </a:spcBef>
              <a:spcAft>
                <a:spcPts val="0"/>
              </a:spcAft>
              <a:buSzPts val="6000"/>
              <a:buNone/>
              <a:defRPr sz="6000"/>
            </a:lvl7pPr>
            <a:lvl8pPr lvl="7">
              <a:spcBef>
                <a:spcPts val="0"/>
              </a:spcBef>
              <a:spcAft>
                <a:spcPts val="0"/>
              </a:spcAft>
              <a:buSzPts val="6000"/>
              <a:buNone/>
              <a:defRPr sz="6000"/>
            </a:lvl8pPr>
            <a:lvl9pPr lvl="8">
              <a:spcBef>
                <a:spcPts val="0"/>
              </a:spcBef>
              <a:spcAft>
                <a:spcPts val="0"/>
              </a:spcAft>
              <a:buSzPts val="6000"/>
              <a:buNone/>
              <a:defRPr sz="6000"/>
            </a:lvl9pPr>
          </a:lstStyle>
          <a:p>
            <a:r>
              <a:t>xx%</a:t>
            </a:r>
          </a:p>
        </p:txBody>
      </p:sp>
      <p:sp>
        <p:nvSpPr>
          <p:cNvPr id="353" name="Google Shape;353;p31"/>
          <p:cNvSpPr txBox="1">
            <a:spLocks noGrp="1"/>
          </p:cNvSpPr>
          <p:nvPr>
            <p:ph type="subTitle" idx="9"/>
          </p:nvPr>
        </p:nvSpPr>
        <p:spPr>
          <a:xfrm>
            <a:off x="12250551" y="7980379"/>
            <a:ext cx="4611000" cy="969600"/>
          </a:xfrm>
          <a:prstGeom prst="rect">
            <a:avLst/>
          </a:prstGeom>
        </p:spPr>
        <p:txBody>
          <a:bodyPr spcFirstLastPara="1" wrap="square" lIns="182850" tIns="182850" rIns="182850" bIns="182850" anchor="t" anchorCtr="0">
            <a:no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a:lvl2pPr>
            <a:lvl3pPr lvl="2" algn="ctr">
              <a:lnSpc>
                <a:spcPct val="100000"/>
              </a:lnSpc>
              <a:spcBef>
                <a:spcPts val="3200"/>
              </a:spcBef>
              <a:spcAft>
                <a:spcPts val="0"/>
              </a:spcAft>
              <a:buSzPts val="2800"/>
              <a:buNone/>
              <a:defRPr/>
            </a:lvl3pPr>
            <a:lvl4pPr lvl="3" algn="ctr">
              <a:lnSpc>
                <a:spcPct val="100000"/>
              </a:lnSpc>
              <a:spcBef>
                <a:spcPts val="3200"/>
              </a:spcBef>
              <a:spcAft>
                <a:spcPts val="0"/>
              </a:spcAft>
              <a:buSzPts val="2800"/>
              <a:buNone/>
              <a:defRPr/>
            </a:lvl4pPr>
            <a:lvl5pPr lvl="4" algn="ctr">
              <a:lnSpc>
                <a:spcPct val="100000"/>
              </a:lnSpc>
              <a:spcBef>
                <a:spcPts val="3200"/>
              </a:spcBef>
              <a:spcAft>
                <a:spcPts val="0"/>
              </a:spcAft>
              <a:buSzPts val="2800"/>
              <a:buNone/>
              <a:defRPr/>
            </a:lvl5pPr>
            <a:lvl6pPr lvl="5" algn="ctr">
              <a:lnSpc>
                <a:spcPct val="100000"/>
              </a:lnSpc>
              <a:spcBef>
                <a:spcPts val="3200"/>
              </a:spcBef>
              <a:spcAft>
                <a:spcPts val="0"/>
              </a:spcAft>
              <a:buSzPts val="2800"/>
              <a:buNone/>
              <a:defRPr/>
            </a:lvl6pPr>
            <a:lvl7pPr lvl="6" algn="ctr">
              <a:lnSpc>
                <a:spcPct val="100000"/>
              </a:lnSpc>
              <a:spcBef>
                <a:spcPts val="3200"/>
              </a:spcBef>
              <a:spcAft>
                <a:spcPts val="0"/>
              </a:spcAft>
              <a:buSzPts val="2800"/>
              <a:buNone/>
              <a:defRPr/>
            </a:lvl7pPr>
            <a:lvl8pPr lvl="7" algn="ctr">
              <a:lnSpc>
                <a:spcPct val="100000"/>
              </a:lnSpc>
              <a:spcBef>
                <a:spcPts val="3200"/>
              </a:spcBef>
              <a:spcAft>
                <a:spcPts val="0"/>
              </a:spcAft>
              <a:buSzPts val="2800"/>
              <a:buNone/>
              <a:defRPr/>
            </a:lvl8pPr>
            <a:lvl9pPr lvl="8" algn="ctr">
              <a:lnSpc>
                <a:spcPct val="100000"/>
              </a:lnSpc>
              <a:spcBef>
                <a:spcPts val="3200"/>
              </a:spcBef>
              <a:spcAft>
                <a:spcPts val="3200"/>
              </a:spcAft>
              <a:buSzPts val="2800"/>
              <a:buNone/>
              <a:defRPr/>
            </a:lvl9pPr>
          </a:lstStyle>
          <a:p>
            <a:endParaRPr/>
          </a:p>
        </p:txBody>
      </p:sp>
      <p:sp>
        <p:nvSpPr>
          <p:cNvPr id="354" name="Google Shape;354;p31"/>
          <p:cNvSpPr txBox="1">
            <a:spLocks noGrp="1"/>
          </p:cNvSpPr>
          <p:nvPr>
            <p:ph type="subTitle" idx="13"/>
          </p:nvPr>
        </p:nvSpPr>
        <p:spPr>
          <a:xfrm>
            <a:off x="12250551" y="4538750"/>
            <a:ext cx="4611000" cy="969600"/>
          </a:xfrm>
          <a:prstGeom prst="rect">
            <a:avLst/>
          </a:prstGeom>
        </p:spPr>
        <p:txBody>
          <a:bodyPr spcFirstLastPara="1" wrap="square" lIns="182850" tIns="182850" rIns="182850" bIns="182850" anchor="t" anchorCtr="0">
            <a:no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a:lvl2pPr>
            <a:lvl3pPr lvl="2" algn="ctr">
              <a:lnSpc>
                <a:spcPct val="100000"/>
              </a:lnSpc>
              <a:spcBef>
                <a:spcPts val="3200"/>
              </a:spcBef>
              <a:spcAft>
                <a:spcPts val="0"/>
              </a:spcAft>
              <a:buSzPts val="2800"/>
              <a:buNone/>
              <a:defRPr/>
            </a:lvl3pPr>
            <a:lvl4pPr lvl="3" algn="ctr">
              <a:lnSpc>
                <a:spcPct val="100000"/>
              </a:lnSpc>
              <a:spcBef>
                <a:spcPts val="3200"/>
              </a:spcBef>
              <a:spcAft>
                <a:spcPts val="0"/>
              </a:spcAft>
              <a:buSzPts val="2800"/>
              <a:buNone/>
              <a:defRPr/>
            </a:lvl4pPr>
            <a:lvl5pPr lvl="4" algn="ctr">
              <a:lnSpc>
                <a:spcPct val="100000"/>
              </a:lnSpc>
              <a:spcBef>
                <a:spcPts val="3200"/>
              </a:spcBef>
              <a:spcAft>
                <a:spcPts val="0"/>
              </a:spcAft>
              <a:buSzPts val="2800"/>
              <a:buNone/>
              <a:defRPr/>
            </a:lvl5pPr>
            <a:lvl6pPr lvl="5" algn="ctr">
              <a:lnSpc>
                <a:spcPct val="100000"/>
              </a:lnSpc>
              <a:spcBef>
                <a:spcPts val="3200"/>
              </a:spcBef>
              <a:spcAft>
                <a:spcPts val="0"/>
              </a:spcAft>
              <a:buSzPts val="2800"/>
              <a:buNone/>
              <a:defRPr/>
            </a:lvl6pPr>
            <a:lvl7pPr lvl="6" algn="ctr">
              <a:lnSpc>
                <a:spcPct val="100000"/>
              </a:lnSpc>
              <a:spcBef>
                <a:spcPts val="3200"/>
              </a:spcBef>
              <a:spcAft>
                <a:spcPts val="0"/>
              </a:spcAft>
              <a:buSzPts val="2800"/>
              <a:buNone/>
              <a:defRPr/>
            </a:lvl7pPr>
            <a:lvl8pPr lvl="7" algn="ctr">
              <a:lnSpc>
                <a:spcPct val="100000"/>
              </a:lnSpc>
              <a:spcBef>
                <a:spcPts val="3200"/>
              </a:spcBef>
              <a:spcAft>
                <a:spcPts val="0"/>
              </a:spcAft>
              <a:buSzPts val="2800"/>
              <a:buNone/>
              <a:defRPr/>
            </a:lvl8pPr>
            <a:lvl9pPr lvl="8" algn="ctr">
              <a:lnSpc>
                <a:spcPct val="100000"/>
              </a:lnSpc>
              <a:spcBef>
                <a:spcPts val="3200"/>
              </a:spcBef>
              <a:spcAft>
                <a:spcPts val="3200"/>
              </a:spcAft>
              <a:buSzPts val="2800"/>
              <a:buNone/>
              <a:defRPr/>
            </a:lvl9pPr>
          </a:lstStyle>
          <a:p>
            <a:endParaRPr/>
          </a:p>
        </p:txBody>
      </p:sp>
      <p:sp>
        <p:nvSpPr>
          <p:cNvPr id="355" name="Google Shape;355;p31"/>
          <p:cNvSpPr txBox="1">
            <a:spLocks noGrp="1"/>
          </p:cNvSpPr>
          <p:nvPr>
            <p:ph type="title" idx="14" hasCustomPrompt="1"/>
          </p:nvPr>
        </p:nvSpPr>
        <p:spPr>
          <a:xfrm>
            <a:off x="13403450" y="6317800"/>
            <a:ext cx="2305200" cy="951600"/>
          </a:xfrm>
          <a:prstGeom prst="rect">
            <a:avLst/>
          </a:prstGeom>
          <a:solidFill>
            <a:schemeClr val="accent2"/>
          </a:solidFill>
        </p:spPr>
        <p:txBody>
          <a:bodyPr spcFirstLastPara="1" wrap="square" lIns="182850" tIns="182850" rIns="182850" bIns="182850" anchor="ctr" anchorCtr="0">
            <a:noAutofit/>
          </a:bodyPr>
          <a:lstStyle>
            <a:lvl1pPr lvl="0" algn="ctr">
              <a:spcBef>
                <a:spcPts val="0"/>
              </a:spcBef>
              <a:spcAft>
                <a:spcPts val="0"/>
              </a:spcAft>
              <a:buSzPts val="6000"/>
              <a:buNone/>
              <a:defRPr sz="4800">
                <a:solidFill>
                  <a:schemeClr val="dk2"/>
                </a:solidFill>
              </a:defRPr>
            </a:lvl1pPr>
            <a:lvl2pPr lvl="1">
              <a:spcBef>
                <a:spcPts val="0"/>
              </a:spcBef>
              <a:spcAft>
                <a:spcPts val="0"/>
              </a:spcAft>
              <a:buSzPts val="6000"/>
              <a:buNone/>
              <a:defRPr sz="6000"/>
            </a:lvl2pPr>
            <a:lvl3pPr lvl="2">
              <a:spcBef>
                <a:spcPts val="0"/>
              </a:spcBef>
              <a:spcAft>
                <a:spcPts val="0"/>
              </a:spcAft>
              <a:buSzPts val="6000"/>
              <a:buNone/>
              <a:defRPr sz="6000"/>
            </a:lvl3pPr>
            <a:lvl4pPr lvl="3">
              <a:spcBef>
                <a:spcPts val="0"/>
              </a:spcBef>
              <a:spcAft>
                <a:spcPts val="0"/>
              </a:spcAft>
              <a:buSzPts val="6000"/>
              <a:buNone/>
              <a:defRPr sz="6000"/>
            </a:lvl4pPr>
            <a:lvl5pPr lvl="4">
              <a:spcBef>
                <a:spcPts val="0"/>
              </a:spcBef>
              <a:spcAft>
                <a:spcPts val="0"/>
              </a:spcAft>
              <a:buSzPts val="6000"/>
              <a:buNone/>
              <a:defRPr sz="6000"/>
            </a:lvl5pPr>
            <a:lvl6pPr lvl="5">
              <a:spcBef>
                <a:spcPts val="0"/>
              </a:spcBef>
              <a:spcAft>
                <a:spcPts val="0"/>
              </a:spcAft>
              <a:buSzPts val="6000"/>
              <a:buNone/>
              <a:defRPr sz="6000"/>
            </a:lvl6pPr>
            <a:lvl7pPr lvl="6">
              <a:spcBef>
                <a:spcPts val="0"/>
              </a:spcBef>
              <a:spcAft>
                <a:spcPts val="0"/>
              </a:spcAft>
              <a:buSzPts val="6000"/>
              <a:buNone/>
              <a:defRPr sz="6000"/>
            </a:lvl7pPr>
            <a:lvl8pPr lvl="7">
              <a:spcBef>
                <a:spcPts val="0"/>
              </a:spcBef>
              <a:spcAft>
                <a:spcPts val="0"/>
              </a:spcAft>
              <a:buSzPts val="6000"/>
              <a:buNone/>
              <a:defRPr sz="6000"/>
            </a:lvl8pPr>
            <a:lvl9pPr lvl="8">
              <a:spcBef>
                <a:spcPts val="0"/>
              </a:spcBef>
              <a:spcAft>
                <a:spcPts val="0"/>
              </a:spcAft>
              <a:buSzPts val="6000"/>
              <a:buNone/>
              <a:defRPr sz="6000"/>
            </a:lvl9pPr>
          </a:lstStyle>
          <a:p>
            <a:r>
              <a:t>xx%</a:t>
            </a:r>
          </a:p>
        </p:txBody>
      </p:sp>
      <p:sp>
        <p:nvSpPr>
          <p:cNvPr id="356" name="Google Shape;356;p31"/>
          <p:cNvSpPr txBox="1">
            <a:spLocks noGrp="1"/>
          </p:cNvSpPr>
          <p:nvPr>
            <p:ph type="title" idx="15" hasCustomPrompt="1"/>
          </p:nvPr>
        </p:nvSpPr>
        <p:spPr>
          <a:xfrm>
            <a:off x="13403450" y="2867000"/>
            <a:ext cx="2305200" cy="969600"/>
          </a:xfrm>
          <a:prstGeom prst="rect">
            <a:avLst/>
          </a:prstGeom>
          <a:solidFill>
            <a:schemeClr val="accent2"/>
          </a:solidFill>
        </p:spPr>
        <p:txBody>
          <a:bodyPr spcFirstLastPara="1" wrap="square" lIns="182850" tIns="182850" rIns="182850" bIns="182850" anchor="ctr" anchorCtr="0">
            <a:noAutofit/>
          </a:bodyPr>
          <a:lstStyle>
            <a:lvl1pPr lvl="0" algn="ctr">
              <a:spcBef>
                <a:spcPts val="0"/>
              </a:spcBef>
              <a:spcAft>
                <a:spcPts val="0"/>
              </a:spcAft>
              <a:buSzPts val="6000"/>
              <a:buNone/>
              <a:defRPr sz="4800">
                <a:solidFill>
                  <a:schemeClr val="dk2"/>
                </a:solidFill>
              </a:defRPr>
            </a:lvl1pPr>
            <a:lvl2pPr lvl="1">
              <a:spcBef>
                <a:spcPts val="0"/>
              </a:spcBef>
              <a:spcAft>
                <a:spcPts val="0"/>
              </a:spcAft>
              <a:buSzPts val="6000"/>
              <a:buNone/>
              <a:defRPr sz="6000"/>
            </a:lvl2pPr>
            <a:lvl3pPr lvl="2">
              <a:spcBef>
                <a:spcPts val="0"/>
              </a:spcBef>
              <a:spcAft>
                <a:spcPts val="0"/>
              </a:spcAft>
              <a:buSzPts val="6000"/>
              <a:buNone/>
              <a:defRPr sz="6000"/>
            </a:lvl3pPr>
            <a:lvl4pPr lvl="3">
              <a:spcBef>
                <a:spcPts val="0"/>
              </a:spcBef>
              <a:spcAft>
                <a:spcPts val="0"/>
              </a:spcAft>
              <a:buSzPts val="6000"/>
              <a:buNone/>
              <a:defRPr sz="6000"/>
            </a:lvl4pPr>
            <a:lvl5pPr lvl="4">
              <a:spcBef>
                <a:spcPts val="0"/>
              </a:spcBef>
              <a:spcAft>
                <a:spcPts val="0"/>
              </a:spcAft>
              <a:buSzPts val="6000"/>
              <a:buNone/>
              <a:defRPr sz="6000"/>
            </a:lvl5pPr>
            <a:lvl6pPr lvl="5">
              <a:spcBef>
                <a:spcPts val="0"/>
              </a:spcBef>
              <a:spcAft>
                <a:spcPts val="0"/>
              </a:spcAft>
              <a:buSzPts val="6000"/>
              <a:buNone/>
              <a:defRPr sz="6000"/>
            </a:lvl6pPr>
            <a:lvl7pPr lvl="6">
              <a:spcBef>
                <a:spcPts val="0"/>
              </a:spcBef>
              <a:spcAft>
                <a:spcPts val="0"/>
              </a:spcAft>
              <a:buSzPts val="6000"/>
              <a:buNone/>
              <a:defRPr sz="6000"/>
            </a:lvl7pPr>
            <a:lvl8pPr lvl="7">
              <a:spcBef>
                <a:spcPts val="0"/>
              </a:spcBef>
              <a:spcAft>
                <a:spcPts val="0"/>
              </a:spcAft>
              <a:buSzPts val="6000"/>
              <a:buNone/>
              <a:defRPr sz="6000"/>
            </a:lvl8pPr>
            <a:lvl9pPr lvl="8">
              <a:spcBef>
                <a:spcPts val="0"/>
              </a:spcBef>
              <a:spcAft>
                <a:spcPts val="0"/>
              </a:spcAft>
              <a:buSzPts val="6000"/>
              <a:buNone/>
              <a:defRPr sz="6000"/>
            </a:lvl9pPr>
          </a:lstStyle>
          <a:p>
            <a:r>
              <a:t>xx%</a:t>
            </a:r>
          </a:p>
        </p:txBody>
      </p:sp>
      <p:sp>
        <p:nvSpPr>
          <p:cNvPr id="357" name="Google Shape;357;p31"/>
          <p:cNvSpPr txBox="1">
            <a:spLocks noGrp="1"/>
          </p:cNvSpPr>
          <p:nvPr>
            <p:ph type="subTitle" idx="16"/>
          </p:nvPr>
        </p:nvSpPr>
        <p:spPr>
          <a:xfrm>
            <a:off x="1426450" y="3975950"/>
            <a:ext cx="4611000" cy="770400"/>
          </a:xfrm>
          <a:prstGeom prst="rect">
            <a:avLst/>
          </a:prstGeom>
        </p:spPr>
        <p:txBody>
          <a:bodyPr spcFirstLastPara="1" wrap="square" lIns="182850" tIns="182850" rIns="182850" bIns="182850" anchor="b" anchorCtr="0">
            <a:noAutofit/>
          </a:bodyPr>
          <a:lstStyle>
            <a:lvl1pPr lvl="0" algn="ctr">
              <a:lnSpc>
                <a:spcPct val="100000"/>
              </a:lnSpc>
              <a:spcBef>
                <a:spcPts val="0"/>
              </a:spcBef>
              <a:spcAft>
                <a:spcPts val="0"/>
              </a:spcAft>
              <a:buSzPts val="4800"/>
              <a:buFont typeface="Bebas Neue"/>
              <a:buNone/>
              <a:defRPr sz="4000" b="1">
                <a:solidFill>
                  <a:schemeClr val="accent1"/>
                </a:solidFill>
                <a:latin typeface="Cairo"/>
                <a:ea typeface="Cairo"/>
                <a:cs typeface="Cairo"/>
                <a:sym typeface="Cairo"/>
              </a:defRPr>
            </a:lvl1pPr>
            <a:lvl2pPr lvl="1" algn="ctr">
              <a:lnSpc>
                <a:spcPct val="100000"/>
              </a:lnSpc>
              <a:spcBef>
                <a:spcPts val="0"/>
              </a:spcBef>
              <a:spcAft>
                <a:spcPts val="0"/>
              </a:spcAft>
              <a:buSzPts val="4800"/>
              <a:buFont typeface="Bebas Neue"/>
              <a:buNone/>
              <a:defRPr sz="4800">
                <a:latin typeface="Bebas Neue"/>
                <a:ea typeface="Bebas Neue"/>
                <a:cs typeface="Bebas Neue"/>
                <a:sym typeface="Bebas Neue"/>
              </a:defRPr>
            </a:lvl2pPr>
            <a:lvl3pPr lvl="2" algn="ctr">
              <a:lnSpc>
                <a:spcPct val="100000"/>
              </a:lnSpc>
              <a:spcBef>
                <a:spcPts val="3200"/>
              </a:spcBef>
              <a:spcAft>
                <a:spcPts val="0"/>
              </a:spcAft>
              <a:buSzPts val="4800"/>
              <a:buFont typeface="Bebas Neue"/>
              <a:buNone/>
              <a:defRPr sz="4800">
                <a:latin typeface="Bebas Neue"/>
                <a:ea typeface="Bebas Neue"/>
                <a:cs typeface="Bebas Neue"/>
                <a:sym typeface="Bebas Neue"/>
              </a:defRPr>
            </a:lvl3pPr>
            <a:lvl4pPr lvl="3" algn="ctr">
              <a:lnSpc>
                <a:spcPct val="100000"/>
              </a:lnSpc>
              <a:spcBef>
                <a:spcPts val="3200"/>
              </a:spcBef>
              <a:spcAft>
                <a:spcPts val="0"/>
              </a:spcAft>
              <a:buSzPts val="4800"/>
              <a:buFont typeface="Bebas Neue"/>
              <a:buNone/>
              <a:defRPr sz="4800">
                <a:latin typeface="Bebas Neue"/>
                <a:ea typeface="Bebas Neue"/>
                <a:cs typeface="Bebas Neue"/>
                <a:sym typeface="Bebas Neue"/>
              </a:defRPr>
            </a:lvl4pPr>
            <a:lvl5pPr lvl="4" algn="ctr">
              <a:lnSpc>
                <a:spcPct val="100000"/>
              </a:lnSpc>
              <a:spcBef>
                <a:spcPts val="3200"/>
              </a:spcBef>
              <a:spcAft>
                <a:spcPts val="0"/>
              </a:spcAft>
              <a:buSzPts val="4800"/>
              <a:buFont typeface="Bebas Neue"/>
              <a:buNone/>
              <a:defRPr sz="4800">
                <a:latin typeface="Bebas Neue"/>
                <a:ea typeface="Bebas Neue"/>
                <a:cs typeface="Bebas Neue"/>
                <a:sym typeface="Bebas Neue"/>
              </a:defRPr>
            </a:lvl5pPr>
            <a:lvl6pPr lvl="5" algn="ctr">
              <a:lnSpc>
                <a:spcPct val="100000"/>
              </a:lnSpc>
              <a:spcBef>
                <a:spcPts val="3200"/>
              </a:spcBef>
              <a:spcAft>
                <a:spcPts val="0"/>
              </a:spcAft>
              <a:buSzPts val="4800"/>
              <a:buFont typeface="Bebas Neue"/>
              <a:buNone/>
              <a:defRPr sz="4800">
                <a:latin typeface="Bebas Neue"/>
                <a:ea typeface="Bebas Neue"/>
                <a:cs typeface="Bebas Neue"/>
                <a:sym typeface="Bebas Neue"/>
              </a:defRPr>
            </a:lvl6pPr>
            <a:lvl7pPr lvl="6" algn="ctr">
              <a:lnSpc>
                <a:spcPct val="100000"/>
              </a:lnSpc>
              <a:spcBef>
                <a:spcPts val="3200"/>
              </a:spcBef>
              <a:spcAft>
                <a:spcPts val="0"/>
              </a:spcAft>
              <a:buSzPts val="4800"/>
              <a:buFont typeface="Bebas Neue"/>
              <a:buNone/>
              <a:defRPr sz="4800">
                <a:latin typeface="Bebas Neue"/>
                <a:ea typeface="Bebas Neue"/>
                <a:cs typeface="Bebas Neue"/>
                <a:sym typeface="Bebas Neue"/>
              </a:defRPr>
            </a:lvl7pPr>
            <a:lvl8pPr lvl="7" algn="ctr">
              <a:lnSpc>
                <a:spcPct val="100000"/>
              </a:lnSpc>
              <a:spcBef>
                <a:spcPts val="3200"/>
              </a:spcBef>
              <a:spcAft>
                <a:spcPts val="0"/>
              </a:spcAft>
              <a:buSzPts val="4800"/>
              <a:buFont typeface="Bebas Neue"/>
              <a:buNone/>
              <a:defRPr sz="4800">
                <a:latin typeface="Bebas Neue"/>
                <a:ea typeface="Bebas Neue"/>
                <a:cs typeface="Bebas Neue"/>
                <a:sym typeface="Bebas Neue"/>
              </a:defRPr>
            </a:lvl8pPr>
            <a:lvl9pPr lvl="8" algn="ctr">
              <a:lnSpc>
                <a:spcPct val="100000"/>
              </a:lnSpc>
              <a:spcBef>
                <a:spcPts val="3200"/>
              </a:spcBef>
              <a:spcAft>
                <a:spcPts val="3200"/>
              </a:spcAft>
              <a:buSzPts val="4800"/>
              <a:buFont typeface="Bebas Neue"/>
              <a:buNone/>
              <a:defRPr sz="4800">
                <a:latin typeface="Bebas Neue"/>
                <a:ea typeface="Bebas Neue"/>
                <a:cs typeface="Bebas Neue"/>
                <a:sym typeface="Bebas Neue"/>
              </a:defRPr>
            </a:lvl9pPr>
          </a:lstStyle>
          <a:p>
            <a:endParaRPr/>
          </a:p>
        </p:txBody>
      </p:sp>
      <p:sp>
        <p:nvSpPr>
          <p:cNvPr id="358" name="Google Shape;358;p31"/>
          <p:cNvSpPr txBox="1">
            <a:spLocks noGrp="1"/>
          </p:cNvSpPr>
          <p:nvPr>
            <p:ph type="subTitle" idx="17"/>
          </p:nvPr>
        </p:nvSpPr>
        <p:spPr>
          <a:xfrm>
            <a:off x="1426450" y="7417600"/>
            <a:ext cx="4611000" cy="770400"/>
          </a:xfrm>
          <a:prstGeom prst="rect">
            <a:avLst/>
          </a:prstGeom>
        </p:spPr>
        <p:txBody>
          <a:bodyPr spcFirstLastPara="1" wrap="square" lIns="182850" tIns="182850" rIns="182850" bIns="182850" anchor="b" anchorCtr="0">
            <a:noAutofit/>
          </a:bodyPr>
          <a:lstStyle>
            <a:lvl1pPr lvl="0" algn="ctr">
              <a:lnSpc>
                <a:spcPct val="100000"/>
              </a:lnSpc>
              <a:spcBef>
                <a:spcPts val="0"/>
              </a:spcBef>
              <a:spcAft>
                <a:spcPts val="0"/>
              </a:spcAft>
              <a:buSzPts val="4800"/>
              <a:buFont typeface="Bebas Neue"/>
              <a:buNone/>
              <a:defRPr sz="4000" b="1">
                <a:solidFill>
                  <a:schemeClr val="accent1"/>
                </a:solidFill>
                <a:latin typeface="Cairo"/>
                <a:ea typeface="Cairo"/>
                <a:cs typeface="Cairo"/>
                <a:sym typeface="Cairo"/>
              </a:defRPr>
            </a:lvl1pPr>
            <a:lvl2pPr lvl="1" algn="ctr">
              <a:lnSpc>
                <a:spcPct val="100000"/>
              </a:lnSpc>
              <a:spcBef>
                <a:spcPts val="0"/>
              </a:spcBef>
              <a:spcAft>
                <a:spcPts val="0"/>
              </a:spcAft>
              <a:buSzPts val="4800"/>
              <a:buFont typeface="Bebas Neue"/>
              <a:buNone/>
              <a:defRPr sz="4800">
                <a:latin typeface="Bebas Neue"/>
                <a:ea typeface="Bebas Neue"/>
                <a:cs typeface="Bebas Neue"/>
                <a:sym typeface="Bebas Neue"/>
              </a:defRPr>
            </a:lvl2pPr>
            <a:lvl3pPr lvl="2" algn="ctr">
              <a:lnSpc>
                <a:spcPct val="100000"/>
              </a:lnSpc>
              <a:spcBef>
                <a:spcPts val="3200"/>
              </a:spcBef>
              <a:spcAft>
                <a:spcPts val="0"/>
              </a:spcAft>
              <a:buSzPts val="4800"/>
              <a:buFont typeface="Bebas Neue"/>
              <a:buNone/>
              <a:defRPr sz="4800">
                <a:latin typeface="Bebas Neue"/>
                <a:ea typeface="Bebas Neue"/>
                <a:cs typeface="Bebas Neue"/>
                <a:sym typeface="Bebas Neue"/>
              </a:defRPr>
            </a:lvl3pPr>
            <a:lvl4pPr lvl="3" algn="ctr">
              <a:lnSpc>
                <a:spcPct val="100000"/>
              </a:lnSpc>
              <a:spcBef>
                <a:spcPts val="3200"/>
              </a:spcBef>
              <a:spcAft>
                <a:spcPts val="0"/>
              </a:spcAft>
              <a:buSzPts val="4800"/>
              <a:buFont typeface="Bebas Neue"/>
              <a:buNone/>
              <a:defRPr sz="4800">
                <a:latin typeface="Bebas Neue"/>
                <a:ea typeface="Bebas Neue"/>
                <a:cs typeface="Bebas Neue"/>
                <a:sym typeface="Bebas Neue"/>
              </a:defRPr>
            </a:lvl4pPr>
            <a:lvl5pPr lvl="4" algn="ctr">
              <a:lnSpc>
                <a:spcPct val="100000"/>
              </a:lnSpc>
              <a:spcBef>
                <a:spcPts val="3200"/>
              </a:spcBef>
              <a:spcAft>
                <a:spcPts val="0"/>
              </a:spcAft>
              <a:buSzPts val="4800"/>
              <a:buFont typeface="Bebas Neue"/>
              <a:buNone/>
              <a:defRPr sz="4800">
                <a:latin typeface="Bebas Neue"/>
                <a:ea typeface="Bebas Neue"/>
                <a:cs typeface="Bebas Neue"/>
                <a:sym typeface="Bebas Neue"/>
              </a:defRPr>
            </a:lvl5pPr>
            <a:lvl6pPr lvl="5" algn="ctr">
              <a:lnSpc>
                <a:spcPct val="100000"/>
              </a:lnSpc>
              <a:spcBef>
                <a:spcPts val="3200"/>
              </a:spcBef>
              <a:spcAft>
                <a:spcPts val="0"/>
              </a:spcAft>
              <a:buSzPts val="4800"/>
              <a:buFont typeface="Bebas Neue"/>
              <a:buNone/>
              <a:defRPr sz="4800">
                <a:latin typeface="Bebas Neue"/>
                <a:ea typeface="Bebas Neue"/>
                <a:cs typeface="Bebas Neue"/>
                <a:sym typeface="Bebas Neue"/>
              </a:defRPr>
            </a:lvl6pPr>
            <a:lvl7pPr lvl="6" algn="ctr">
              <a:lnSpc>
                <a:spcPct val="100000"/>
              </a:lnSpc>
              <a:spcBef>
                <a:spcPts val="3200"/>
              </a:spcBef>
              <a:spcAft>
                <a:spcPts val="0"/>
              </a:spcAft>
              <a:buSzPts val="4800"/>
              <a:buFont typeface="Bebas Neue"/>
              <a:buNone/>
              <a:defRPr sz="4800">
                <a:latin typeface="Bebas Neue"/>
                <a:ea typeface="Bebas Neue"/>
                <a:cs typeface="Bebas Neue"/>
                <a:sym typeface="Bebas Neue"/>
              </a:defRPr>
            </a:lvl7pPr>
            <a:lvl8pPr lvl="7" algn="ctr">
              <a:lnSpc>
                <a:spcPct val="100000"/>
              </a:lnSpc>
              <a:spcBef>
                <a:spcPts val="3200"/>
              </a:spcBef>
              <a:spcAft>
                <a:spcPts val="0"/>
              </a:spcAft>
              <a:buSzPts val="4800"/>
              <a:buFont typeface="Bebas Neue"/>
              <a:buNone/>
              <a:defRPr sz="4800">
                <a:latin typeface="Bebas Neue"/>
                <a:ea typeface="Bebas Neue"/>
                <a:cs typeface="Bebas Neue"/>
                <a:sym typeface="Bebas Neue"/>
              </a:defRPr>
            </a:lvl8pPr>
            <a:lvl9pPr lvl="8" algn="ctr">
              <a:lnSpc>
                <a:spcPct val="100000"/>
              </a:lnSpc>
              <a:spcBef>
                <a:spcPts val="3200"/>
              </a:spcBef>
              <a:spcAft>
                <a:spcPts val="3200"/>
              </a:spcAft>
              <a:buSzPts val="4800"/>
              <a:buFont typeface="Bebas Neue"/>
              <a:buNone/>
              <a:defRPr sz="4800">
                <a:latin typeface="Bebas Neue"/>
                <a:ea typeface="Bebas Neue"/>
                <a:cs typeface="Bebas Neue"/>
                <a:sym typeface="Bebas Neue"/>
              </a:defRPr>
            </a:lvl9pPr>
          </a:lstStyle>
          <a:p>
            <a:endParaRPr/>
          </a:p>
        </p:txBody>
      </p:sp>
      <p:sp>
        <p:nvSpPr>
          <p:cNvPr id="359" name="Google Shape;359;p31"/>
          <p:cNvSpPr txBox="1">
            <a:spLocks noGrp="1"/>
          </p:cNvSpPr>
          <p:nvPr>
            <p:ph type="subTitle" idx="18"/>
          </p:nvPr>
        </p:nvSpPr>
        <p:spPr>
          <a:xfrm>
            <a:off x="6838501" y="7417600"/>
            <a:ext cx="4611000" cy="770400"/>
          </a:xfrm>
          <a:prstGeom prst="rect">
            <a:avLst/>
          </a:prstGeom>
        </p:spPr>
        <p:txBody>
          <a:bodyPr spcFirstLastPara="1" wrap="square" lIns="182850" tIns="182850" rIns="182850" bIns="182850" anchor="b" anchorCtr="0">
            <a:noAutofit/>
          </a:bodyPr>
          <a:lstStyle>
            <a:lvl1pPr lvl="0" algn="ctr">
              <a:lnSpc>
                <a:spcPct val="100000"/>
              </a:lnSpc>
              <a:spcBef>
                <a:spcPts val="0"/>
              </a:spcBef>
              <a:spcAft>
                <a:spcPts val="0"/>
              </a:spcAft>
              <a:buSzPts val="4800"/>
              <a:buFont typeface="Bebas Neue"/>
              <a:buNone/>
              <a:defRPr sz="4000" b="1">
                <a:solidFill>
                  <a:schemeClr val="accent1"/>
                </a:solidFill>
                <a:latin typeface="Cairo"/>
                <a:ea typeface="Cairo"/>
                <a:cs typeface="Cairo"/>
                <a:sym typeface="Cairo"/>
              </a:defRPr>
            </a:lvl1pPr>
            <a:lvl2pPr lvl="1" algn="ctr">
              <a:lnSpc>
                <a:spcPct val="100000"/>
              </a:lnSpc>
              <a:spcBef>
                <a:spcPts val="0"/>
              </a:spcBef>
              <a:spcAft>
                <a:spcPts val="0"/>
              </a:spcAft>
              <a:buSzPts val="4800"/>
              <a:buFont typeface="Bebas Neue"/>
              <a:buNone/>
              <a:defRPr sz="4800">
                <a:latin typeface="Bebas Neue"/>
                <a:ea typeface="Bebas Neue"/>
                <a:cs typeface="Bebas Neue"/>
                <a:sym typeface="Bebas Neue"/>
              </a:defRPr>
            </a:lvl2pPr>
            <a:lvl3pPr lvl="2" algn="ctr">
              <a:lnSpc>
                <a:spcPct val="100000"/>
              </a:lnSpc>
              <a:spcBef>
                <a:spcPts val="3200"/>
              </a:spcBef>
              <a:spcAft>
                <a:spcPts val="0"/>
              </a:spcAft>
              <a:buSzPts val="4800"/>
              <a:buFont typeface="Bebas Neue"/>
              <a:buNone/>
              <a:defRPr sz="4800">
                <a:latin typeface="Bebas Neue"/>
                <a:ea typeface="Bebas Neue"/>
                <a:cs typeface="Bebas Neue"/>
                <a:sym typeface="Bebas Neue"/>
              </a:defRPr>
            </a:lvl3pPr>
            <a:lvl4pPr lvl="3" algn="ctr">
              <a:lnSpc>
                <a:spcPct val="100000"/>
              </a:lnSpc>
              <a:spcBef>
                <a:spcPts val="3200"/>
              </a:spcBef>
              <a:spcAft>
                <a:spcPts val="0"/>
              </a:spcAft>
              <a:buSzPts val="4800"/>
              <a:buFont typeface="Bebas Neue"/>
              <a:buNone/>
              <a:defRPr sz="4800">
                <a:latin typeface="Bebas Neue"/>
                <a:ea typeface="Bebas Neue"/>
                <a:cs typeface="Bebas Neue"/>
                <a:sym typeface="Bebas Neue"/>
              </a:defRPr>
            </a:lvl4pPr>
            <a:lvl5pPr lvl="4" algn="ctr">
              <a:lnSpc>
                <a:spcPct val="100000"/>
              </a:lnSpc>
              <a:spcBef>
                <a:spcPts val="3200"/>
              </a:spcBef>
              <a:spcAft>
                <a:spcPts val="0"/>
              </a:spcAft>
              <a:buSzPts val="4800"/>
              <a:buFont typeface="Bebas Neue"/>
              <a:buNone/>
              <a:defRPr sz="4800">
                <a:latin typeface="Bebas Neue"/>
                <a:ea typeface="Bebas Neue"/>
                <a:cs typeface="Bebas Neue"/>
                <a:sym typeface="Bebas Neue"/>
              </a:defRPr>
            </a:lvl5pPr>
            <a:lvl6pPr lvl="5" algn="ctr">
              <a:lnSpc>
                <a:spcPct val="100000"/>
              </a:lnSpc>
              <a:spcBef>
                <a:spcPts val="3200"/>
              </a:spcBef>
              <a:spcAft>
                <a:spcPts val="0"/>
              </a:spcAft>
              <a:buSzPts val="4800"/>
              <a:buFont typeface="Bebas Neue"/>
              <a:buNone/>
              <a:defRPr sz="4800">
                <a:latin typeface="Bebas Neue"/>
                <a:ea typeface="Bebas Neue"/>
                <a:cs typeface="Bebas Neue"/>
                <a:sym typeface="Bebas Neue"/>
              </a:defRPr>
            </a:lvl6pPr>
            <a:lvl7pPr lvl="6" algn="ctr">
              <a:lnSpc>
                <a:spcPct val="100000"/>
              </a:lnSpc>
              <a:spcBef>
                <a:spcPts val="3200"/>
              </a:spcBef>
              <a:spcAft>
                <a:spcPts val="0"/>
              </a:spcAft>
              <a:buSzPts val="4800"/>
              <a:buFont typeface="Bebas Neue"/>
              <a:buNone/>
              <a:defRPr sz="4800">
                <a:latin typeface="Bebas Neue"/>
                <a:ea typeface="Bebas Neue"/>
                <a:cs typeface="Bebas Neue"/>
                <a:sym typeface="Bebas Neue"/>
              </a:defRPr>
            </a:lvl7pPr>
            <a:lvl8pPr lvl="7" algn="ctr">
              <a:lnSpc>
                <a:spcPct val="100000"/>
              </a:lnSpc>
              <a:spcBef>
                <a:spcPts val="3200"/>
              </a:spcBef>
              <a:spcAft>
                <a:spcPts val="0"/>
              </a:spcAft>
              <a:buSzPts val="4800"/>
              <a:buFont typeface="Bebas Neue"/>
              <a:buNone/>
              <a:defRPr sz="4800">
                <a:latin typeface="Bebas Neue"/>
                <a:ea typeface="Bebas Neue"/>
                <a:cs typeface="Bebas Neue"/>
                <a:sym typeface="Bebas Neue"/>
              </a:defRPr>
            </a:lvl8pPr>
            <a:lvl9pPr lvl="8" algn="ctr">
              <a:lnSpc>
                <a:spcPct val="100000"/>
              </a:lnSpc>
              <a:spcBef>
                <a:spcPts val="3200"/>
              </a:spcBef>
              <a:spcAft>
                <a:spcPts val="3200"/>
              </a:spcAft>
              <a:buSzPts val="4800"/>
              <a:buFont typeface="Bebas Neue"/>
              <a:buNone/>
              <a:defRPr sz="4800">
                <a:latin typeface="Bebas Neue"/>
                <a:ea typeface="Bebas Neue"/>
                <a:cs typeface="Bebas Neue"/>
                <a:sym typeface="Bebas Neue"/>
              </a:defRPr>
            </a:lvl9pPr>
          </a:lstStyle>
          <a:p>
            <a:endParaRPr/>
          </a:p>
        </p:txBody>
      </p:sp>
      <p:sp>
        <p:nvSpPr>
          <p:cNvPr id="360" name="Google Shape;360;p31"/>
          <p:cNvSpPr txBox="1">
            <a:spLocks noGrp="1"/>
          </p:cNvSpPr>
          <p:nvPr>
            <p:ph type="subTitle" idx="19"/>
          </p:nvPr>
        </p:nvSpPr>
        <p:spPr>
          <a:xfrm>
            <a:off x="6838501" y="3975950"/>
            <a:ext cx="4611000" cy="770400"/>
          </a:xfrm>
          <a:prstGeom prst="rect">
            <a:avLst/>
          </a:prstGeom>
        </p:spPr>
        <p:txBody>
          <a:bodyPr spcFirstLastPara="1" wrap="square" lIns="182850" tIns="182850" rIns="182850" bIns="182850" anchor="b" anchorCtr="0">
            <a:noAutofit/>
          </a:bodyPr>
          <a:lstStyle>
            <a:lvl1pPr lvl="0" algn="ctr">
              <a:lnSpc>
                <a:spcPct val="100000"/>
              </a:lnSpc>
              <a:spcBef>
                <a:spcPts val="0"/>
              </a:spcBef>
              <a:spcAft>
                <a:spcPts val="0"/>
              </a:spcAft>
              <a:buSzPts val="4800"/>
              <a:buFont typeface="Bebas Neue"/>
              <a:buNone/>
              <a:defRPr sz="4000" b="1">
                <a:solidFill>
                  <a:schemeClr val="accent1"/>
                </a:solidFill>
                <a:latin typeface="Cairo"/>
                <a:ea typeface="Cairo"/>
                <a:cs typeface="Cairo"/>
                <a:sym typeface="Cairo"/>
              </a:defRPr>
            </a:lvl1pPr>
            <a:lvl2pPr lvl="1" algn="ctr">
              <a:lnSpc>
                <a:spcPct val="100000"/>
              </a:lnSpc>
              <a:spcBef>
                <a:spcPts val="0"/>
              </a:spcBef>
              <a:spcAft>
                <a:spcPts val="0"/>
              </a:spcAft>
              <a:buSzPts val="4800"/>
              <a:buFont typeface="Bebas Neue"/>
              <a:buNone/>
              <a:defRPr sz="4800">
                <a:latin typeface="Bebas Neue"/>
                <a:ea typeface="Bebas Neue"/>
                <a:cs typeface="Bebas Neue"/>
                <a:sym typeface="Bebas Neue"/>
              </a:defRPr>
            </a:lvl2pPr>
            <a:lvl3pPr lvl="2" algn="ctr">
              <a:lnSpc>
                <a:spcPct val="100000"/>
              </a:lnSpc>
              <a:spcBef>
                <a:spcPts val="3200"/>
              </a:spcBef>
              <a:spcAft>
                <a:spcPts val="0"/>
              </a:spcAft>
              <a:buSzPts val="4800"/>
              <a:buFont typeface="Bebas Neue"/>
              <a:buNone/>
              <a:defRPr sz="4800">
                <a:latin typeface="Bebas Neue"/>
                <a:ea typeface="Bebas Neue"/>
                <a:cs typeface="Bebas Neue"/>
                <a:sym typeface="Bebas Neue"/>
              </a:defRPr>
            </a:lvl3pPr>
            <a:lvl4pPr lvl="3" algn="ctr">
              <a:lnSpc>
                <a:spcPct val="100000"/>
              </a:lnSpc>
              <a:spcBef>
                <a:spcPts val="3200"/>
              </a:spcBef>
              <a:spcAft>
                <a:spcPts val="0"/>
              </a:spcAft>
              <a:buSzPts val="4800"/>
              <a:buFont typeface="Bebas Neue"/>
              <a:buNone/>
              <a:defRPr sz="4800">
                <a:latin typeface="Bebas Neue"/>
                <a:ea typeface="Bebas Neue"/>
                <a:cs typeface="Bebas Neue"/>
                <a:sym typeface="Bebas Neue"/>
              </a:defRPr>
            </a:lvl4pPr>
            <a:lvl5pPr lvl="4" algn="ctr">
              <a:lnSpc>
                <a:spcPct val="100000"/>
              </a:lnSpc>
              <a:spcBef>
                <a:spcPts val="3200"/>
              </a:spcBef>
              <a:spcAft>
                <a:spcPts val="0"/>
              </a:spcAft>
              <a:buSzPts val="4800"/>
              <a:buFont typeface="Bebas Neue"/>
              <a:buNone/>
              <a:defRPr sz="4800">
                <a:latin typeface="Bebas Neue"/>
                <a:ea typeface="Bebas Neue"/>
                <a:cs typeface="Bebas Neue"/>
                <a:sym typeface="Bebas Neue"/>
              </a:defRPr>
            </a:lvl5pPr>
            <a:lvl6pPr lvl="5" algn="ctr">
              <a:lnSpc>
                <a:spcPct val="100000"/>
              </a:lnSpc>
              <a:spcBef>
                <a:spcPts val="3200"/>
              </a:spcBef>
              <a:spcAft>
                <a:spcPts val="0"/>
              </a:spcAft>
              <a:buSzPts val="4800"/>
              <a:buFont typeface="Bebas Neue"/>
              <a:buNone/>
              <a:defRPr sz="4800">
                <a:latin typeface="Bebas Neue"/>
                <a:ea typeface="Bebas Neue"/>
                <a:cs typeface="Bebas Neue"/>
                <a:sym typeface="Bebas Neue"/>
              </a:defRPr>
            </a:lvl6pPr>
            <a:lvl7pPr lvl="6" algn="ctr">
              <a:lnSpc>
                <a:spcPct val="100000"/>
              </a:lnSpc>
              <a:spcBef>
                <a:spcPts val="3200"/>
              </a:spcBef>
              <a:spcAft>
                <a:spcPts val="0"/>
              </a:spcAft>
              <a:buSzPts val="4800"/>
              <a:buFont typeface="Bebas Neue"/>
              <a:buNone/>
              <a:defRPr sz="4800">
                <a:latin typeface="Bebas Neue"/>
                <a:ea typeface="Bebas Neue"/>
                <a:cs typeface="Bebas Neue"/>
                <a:sym typeface="Bebas Neue"/>
              </a:defRPr>
            </a:lvl7pPr>
            <a:lvl8pPr lvl="7" algn="ctr">
              <a:lnSpc>
                <a:spcPct val="100000"/>
              </a:lnSpc>
              <a:spcBef>
                <a:spcPts val="3200"/>
              </a:spcBef>
              <a:spcAft>
                <a:spcPts val="0"/>
              </a:spcAft>
              <a:buSzPts val="4800"/>
              <a:buFont typeface="Bebas Neue"/>
              <a:buNone/>
              <a:defRPr sz="4800">
                <a:latin typeface="Bebas Neue"/>
                <a:ea typeface="Bebas Neue"/>
                <a:cs typeface="Bebas Neue"/>
                <a:sym typeface="Bebas Neue"/>
              </a:defRPr>
            </a:lvl8pPr>
            <a:lvl9pPr lvl="8" algn="ctr">
              <a:lnSpc>
                <a:spcPct val="100000"/>
              </a:lnSpc>
              <a:spcBef>
                <a:spcPts val="3200"/>
              </a:spcBef>
              <a:spcAft>
                <a:spcPts val="3200"/>
              </a:spcAft>
              <a:buSzPts val="4800"/>
              <a:buFont typeface="Bebas Neue"/>
              <a:buNone/>
              <a:defRPr sz="4800">
                <a:latin typeface="Bebas Neue"/>
                <a:ea typeface="Bebas Neue"/>
                <a:cs typeface="Bebas Neue"/>
                <a:sym typeface="Bebas Neue"/>
              </a:defRPr>
            </a:lvl9pPr>
          </a:lstStyle>
          <a:p>
            <a:endParaRPr/>
          </a:p>
        </p:txBody>
      </p:sp>
      <p:sp>
        <p:nvSpPr>
          <p:cNvPr id="361" name="Google Shape;361;p31"/>
          <p:cNvSpPr txBox="1">
            <a:spLocks noGrp="1"/>
          </p:cNvSpPr>
          <p:nvPr>
            <p:ph type="subTitle" idx="20"/>
          </p:nvPr>
        </p:nvSpPr>
        <p:spPr>
          <a:xfrm>
            <a:off x="12250551" y="7417600"/>
            <a:ext cx="4611000" cy="770400"/>
          </a:xfrm>
          <a:prstGeom prst="rect">
            <a:avLst/>
          </a:prstGeom>
        </p:spPr>
        <p:txBody>
          <a:bodyPr spcFirstLastPara="1" wrap="square" lIns="182850" tIns="182850" rIns="182850" bIns="182850" anchor="b" anchorCtr="0">
            <a:noAutofit/>
          </a:bodyPr>
          <a:lstStyle>
            <a:lvl1pPr lvl="0" algn="ctr">
              <a:lnSpc>
                <a:spcPct val="100000"/>
              </a:lnSpc>
              <a:spcBef>
                <a:spcPts val="0"/>
              </a:spcBef>
              <a:spcAft>
                <a:spcPts val="0"/>
              </a:spcAft>
              <a:buSzPts val="4800"/>
              <a:buFont typeface="Bebas Neue"/>
              <a:buNone/>
              <a:defRPr sz="4000" b="1">
                <a:solidFill>
                  <a:schemeClr val="accent1"/>
                </a:solidFill>
                <a:latin typeface="Cairo"/>
                <a:ea typeface="Cairo"/>
                <a:cs typeface="Cairo"/>
                <a:sym typeface="Cairo"/>
              </a:defRPr>
            </a:lvl1pPr>
            <a:lvl2pPr lvl="1" algn="ctr">
              <a:lnSpc>
                <a:spcPct val="100000"/>
              </a:lnSpc>
              <a:spcBef>
                <a:spcPts val="0"/>
              </a:spcBef>
              <a:spcAft>
                <a:spcPts val="0"/>
              </a:spcAft>
              <a:buSzPts val="4800"/>
              <a:buFont typeface="Bebas Neue"/>
              <a:buNone/>
              <a:defRPr sz="4800">
                <a:latin typeface="Bebas Neue"/>
                <a:ea typeface="Bebas Neue"/>
                <a:cs typeface="Bebas Neue"/>
                <a:sym typeface="Bebas Neue"/>
              </a:defRPr>
            </a:lvl2pPr>
            <a:lvl3pPr lvl="2" algn="ctr">
              <a:lnSpc>
                <a:spcPct val="100000"/>
              </a:lnSpc>
              <a:spcBef>
                <a:spcPts val="3200"/>
              </a:spcBef>
              <a:spcAft>
                <a:spcPts val="0"/>
              </a:spcAft>
              <a:buSzPts val="4800"/>
              <a:buFont typeface="Bebas Neue"/>
              <a:buNone/>
              <a:defRPr sz="4800">
                <a:latin typeface="Bebas Neue"/>
                <a:ea typeface="Bebas Neue"/>
                <a:cs typeface="Bebas Neue"/>
                <a:sym typeface="Bebas Neue"/>
              </a:defRPr>
            </a:lvl3pPr>
            <a:lvl4pPr lvl="3" algn="ctr">
              <a:lnSpc>
                <a:spcPct val="100000"/>
              </a:lnSpc>
              <a:spcBef>
                <a:spcPts val="3200"/>
              </a:spcBef>
              <a:spcAft>
                <a:spcPts val="0"/>
              </a:spcAft>
              <a:buSzPts val="4800"/>
              <a:buFont typeface="Bebas Neue"/>
              <a:buNone/>
              <a:defRPr sz="4800">
                <a:latin typeface="Bebas Neue"/>
                <a:ea typeface="Bebas Neue"/>
                <a:cs typeface="Bebas Neue"/>
                <a:sym typeface="Bebas Neue"/>
              </a:defRPr>
            </a:lvl4pPr>
            <a:lvl5pPr lvl="4" algn="ctr">
              <a:lnSpc>
                <a:spcPct val="100000"/>
              </a:lnSpc>
              <a:spcBef>
                <a:spcPts val="3200"/>
              </a:spcBef>
              <a:spcAft>
                <a:spcPts val="0"/>
              </a:spcAft>
              <a:buSzPts val="4800"/>
              <a:buFont typeface="Bebas Neue"/>
              <a:buNone/>
              <a:defRPr sz="4800">
                <a:latin typeface="Bebas Neue"/>
                <a:ea typeface="Bebas Neue"/>
                <a:cs typeface="Bebas Neue"/>
                <a:sym typeface="Bebas Neue"/>
              </a:defRPr>
            </a:lvl5pPr>
            <a:lvl6pPr lvl="5" algn="ctr">
              <a:lnSpc>
                <a:spcPct val="100000"/>
              </a:lnSpc>
              <a:spcBef>
                <a:spcPts val="3200"/>
              </a:spcBef>
              <a:spcAft>
                <a:spcPts val="0"/>
              </a:spcAft>
              <a:buSzPts val="4800"/>
              <a:buFont typeface="Bebas Neue"/>
              <a:buNone/>
              <a:defRPr sz="4800">
                <a:latin typeface="Bebas Neue"/>
                <a:ea typeface="Bebas Neue"/>
                <a:cs typeface="Bebas Neue"/>
                <a:sym typeface="Bebas Neue"/>
              </a:defRPr>
            </a:lvl6pPr>
            <a:lvl7pPr lvl="6" algn="ctr">
              <a:lnSpc>
                <a:spcPct val="100000"/>
              </a:lnSpc>
              <a:spcBef>
                <a:spcPts val="3200"/>
              </a:spcBef>
              <a:spcAft>
                <a:spcPts val="0"/>
              </a:spcAft>
              <a:buSzPts val="4800"/>
              <a:buFont typeface="Bebas Neue"/>
              <a:buNone/>
              <a:defRPr sz="4800">
                <a:latin typeface="Bebas Neue"/>
                <a:ea typeface="Bebas Neue"/>
                <a:cs typeface="Bebas Neue"/>
                <a:sym typeface="Bebas Neue"/>
              </a:defRPr>
            </a:lvl7pPr>
            <a:lvl8pPr lvl="7" algn="ctr">
              <a:lnSpc>
                <a:spcPct val="100000"/>
              </a:lnSpc>
              <a:spcBef>
                <a:spcPts val="3200"/>
              </a:spcBef>
              <a:spcAft>
                <a:spcPts val="0"/>
              </a:spcAft>
              <a:buSzPts val="4800"/>
              <a:buFont typeface="Bebas Neue"/>
              <a:buNone/>
              <a:defRPr sz="4800">
                <a:latin typeface="Bebas Neue"/>
                <a:ea typeface="Bebas Neue"/>
                <a:cs typeface="Bebas Neue"/>
                <a:sym typeface="Bebas Neue"/>
              </a:defRPr>
            </a:lvl8pPr>
            <a:lvl9pPr lvl="8" algn="ctr">
              <a:lnSpc>
                <a:spcPct val="100000"/>
              </a:lnSpc>
              <a:spcBef>
                <a:spcPts val="3200"/>
              </a:spcBef>
              <a:spcAft>
                <a:spcPts val="3200"/>
              </a:spcAft>
              <a:buSzPts val="4800"/>
              <a:buFont typeface="Bebas Neue"/>
              <a:buNone/>
              <a:defRPr sz="4800">
                <a:latin typeface="Bebas Neue"/>
                <a:ea typeface="Bebas Neue"/>
                <a:cs typeface="Bebas Neue"/>
                <a:sym typeface="Bebas Neue"/>
              </a:defRPr>
            </a:lvl9pPr>
          </a:lstStyle>
          <a:p>
            <a:endParaRPr/>
          </a:p>
        </p:txBody>
      </p:sp>
      <p:sp>
        <p:nvSpPr>
          <p:cNvPr id="362" name="Google Shape;362;p31"/>
          <p:cNvSpPr txBox="1">
            <a:spLocks noGrp="1"/>
          </p:cNvSpPr>
          <p:nvPr>
            <p:ph type="subTitle" idx="21"/>
          </p:nvPr>
        </p:nvSpPr>
        <p:spPr>
          <a:xfrm>
            <a:off x="12250551" y="3975950"/>
            <a:ext cx="4611000" cy="770400"/>
          </a:xfrm>
          <a:prstGeom prst="rect">
            <a:avLst/>
          </a:prstGeom>
        </p:spPr>
        <p:txBody>
          <a:bodyPr spcFirstLastPara="1" wrap="square" lIns="182850" tIns="182850" rIns="182850" bIns="182850" anchor="b" anchorCtr="0">
            <a:noAutofit/>
          </a:bodyPr>
          <a:lstStyle>
            <a:lvl1pPr lvl="0" algn="ctr">
              <a:lnSpc>
                <a:spcPct val="100000"/>
              </a:lnSpc>
              <a:spcBef>
                <a:spcPts val="0"/>
              </a:spcBef>
              <a:spcAft>
                <a:spcPts val="0"/>
              </a:spcAft>
              <a:buSzPts val="4800"/>
              <a:buFont typeface="Bebas Neue"/>
              <a:buNone/>
              <a:defRPr sz="4000" b="1">
                <a:solidFill>
                  <a:schemeClr val="accent1"/>
                </a:solidFill>
                <a:latin typeface="Cairo"/>
                <a:ea typeface="Cairo"/>
                <a:cs typeface="Cairo"/>
                <a:sym typeface="Cairo"/>
              </a:defRPr>
            </a:lvl1pPr>
            <a:lvl2pPr lvl="1" algn="ctr">
              <a:lnSpc>
                <a:spcPct val="100000"/>
              </a:lnSpc>
              <a:spcBef>
                <a:spcPts val="0"/>
              </a:spcBef>
              <a:spcAft>
                <a:spcPts val="0"/>
              </a:spcAft>
              <a:buSzPts val="4800"/>
              <a:buFont typeface="Bebas Neue"/>
              <a:buNone/>
              <a:defRPr sz="4800">
                <a:latin typeface="Bebas Neue"/>
                <a:ea typeface="Bebas Neue"/>
                <a:cs typeface="Bebas Neue"/>
                <a:sym typeface="Bebas Neue"/>
              </a:defRPr>
            </a:lvl2pPr>
            <a:lvl3pPr lvl="2" algn="ctr">
              <a:lnSpc>
                <a:spcPct val="100000"/>
              </a:lnSpc>
              <a:spcBef>
                <a:spcPts val="3200"/>
              </a:spcBef>
              <a:spcAft>
                <a:spcPts val="0"/>
              </a:spcAft>
              <a:buSzPts val="4800"/>
              <a:buFont typeface="Bebas Neue"/>
              <a:buNone/>
              <a:defRPr sz="4800">
                <a:latin typeface="Bebas Neue"/>
                <a:ea typeface="Bebas Neue"/>
                <a:cs typeface="Bebas Neue"/>
                <a:sym typeface="Bebas Neue"/>
              </a:defRPr>
            </a:lvl3pPr>
            <a:lvl4pPr lvl="3" algn="ctr">
              <a:lnSpc>
                <a:spcPct val="100000"/>
              </a:lnSpc>
              <a:spcBef>
                <a:spcPts val="3200"/>
              </a:spcBef>
              <a:spcAft>
                <a:spcPts val="0"/>
              </a:spcAft>
              <a:buSzPts val="4800"/>
              <a:buFont typeface="Bebas Neue"/>
              <a:buNone/>
              <a:defRPr sz="4800">
                <a:latin typeface="Bebas Neue"/>
                <a:ea typeface="Bebas Neue"/>
                <a:cs typeface="Bebas Neue"/>
                <a:sym typeface="Bebas Neue"/>
              </a:defRPr>
            </a:lvl4pPr>
            <a:lvl5pPr lvl="4" algn="ctr">
              <a:lnSpc>
                <a:spcPct val="100000"/>
              </a:lnSpc>
              <a:spcBef>
                <a:spcPts val="3200"/>
              </a:spcBef>
              <a:spcAft>
                <a:spcPts val="0"/>
              </a:spcAft>
              <a:buSzPts val="4800"/>
              <a:buFont typeface="Bebas Neue"/>
              <a:buNone/>
              <a:defRPr sz="4800">
                <a:latin typeface="Bebas Neue"/>
                <a:ea typeface="Bebas Neue"/>
                <a:cs typeface="Bebas Neue"/>
                <a:sym typeface="Bebas Neue"/>
              </a:defRPr>
            </a:lvl5pPr>
            <a:lvl6pPr lvl="5" algn="ctr">
              <a:lnSpc>
                <a:spcPct val="100000"/>
              </a:lnSpc>
              <a:spcBef>
                <a:spcPts val="3200"/>
              </a:spcBef>
              <a:spcAft>
                <a:spcPts val="0"/>
              </a:spcAft>
              <a:buSzPts val="4800"/>
              <a:buFont typeface="Bebas Neue"/>
              <a:buNone/>
              <a:defRPr sz="4800">
                <a:latin typeface="Bebas Neue"/>
                <a:ea typeface="Bebas Neue"/>
                <a:cs typeface="Bebas Neue"/>
                <a:sym typeface="Bebas Neue"/>
              </a:defRPr>
            </a:lvl6pPr>
            <a:lvl7pPr lvl="6" algn="ctr">
              <a:lnSpc>
                <a:spcPct val="100000"/>
              </a:lnSpc>
              <a:spcBef>
                <a:spcPts val="3200"/>
              </a:spcBef>
              <a:spcAft>
                <a:spcPts val="0"/>
              </a:spcAft>
              <a:buSzPts val="4800"/>
              <a:buFont typeface="Bebas Neue"/>
              <a:buNone/>
              <a:defRPr sz="4800">
                <a:latin typeface="Bebas Neue"/>
                <a:ea typeface="Bebas Neue"/>
                <a:cs typeface="Bebas Neue"/>
                <a:sym typeface="Bebas Neue"/>
              </a:defRPr>
            </a:lvl7pPr>
            <a:lvl8pPr lvl="7" algn="ctr">
              <a:lnSpc>
                <a:spcPct val="100000"/>
              </a:lnSpc>
              <a:spcBef>
                <a:spcPts val="3200"/>
              </a:spcBef>
              <a:spcAft>
                <a:spcPts val="0"/>
              </a:spcAft>
              <a:buSzPts val="4800"/>
              <a:buFont typeface="Bebas Neue"/>
              <a:buNone/>
              <a:defRPr sz="4800">
                <a:latin typeface="Bebas Neue"/>
                <a:ea typeface="Bebas Neue"/>
                <a:cs typeface="Bebas Neue"/>
                <a:sym typeface="Bebas Neue"/>
              </a:defRPr>
            </a:lvl8pPr>
            <a:lvl9pPr lvl="8" algn="ctr">
              <a:lnSpc>
                <a:spcPct val="100000"/>
              </a:lnSpc>
              <a:spcBef>
                <a:spcPts val="3200"/>
              </a:spcBef>
              <a:spcAft>
                <a:spcPts val="3200"/>
              </a:spcAft>
              <a:buSzPts val="4800"/>
              <a:buFont typeface="Bebas Neue"/>
              <a:buNone/>
              <a:defRPr sz="4800">
                <a:latin typeface="Bebas Neue"/>
                <a:ea typeface="Bebas Neue"/>
                <a:cs typeface="Bebas Neue"/>
                <a:sym typeface="Bebas Neue"/>
              </a:defRPr>
            </a:lvl9pPr>
          </a:lstStyle>
          <a:p>
            <a:endParaRPr/>
          </a:p>
        </p:txBody>
      </p:sp>
      <p:grpSp>
        <p:nvGrpSpPr>
          <p:cNvPr id="363" name="Google Shape;363;p31"/>
          <p:cNvGrpSpPr/>
          <p:nvPr/>
        </p:nvGrpSpPr>
        <p:grpSpPr>
          <a:xfrm>
            <a:off x="-3792679" y="-3204795"/>
            <a:ext cx="10631200" cy="9222000"/>
            <a:chOff x="-1896339" y="-1602398"/>
            <a:chExt cx="5315600" cy="4611000"/>
          </a:xfrm>
        </p:grpSpPr>
        <p:sp>
          <p:nvSpPr>
            <p:cNvPr id="364" name="Google Shape;364;p31"/>
            <p:cNvSpPr/>
            <p:nvPr/>
          </p:nvSpPr>
          <p:spPr>
            <a:xfrm rot="5400000">
              <a:off x="-1635702" y="-1863035"/>
              <a:ext cx="4611000" cy="5132275"/>
            </a:xfrm>
            <a:custGeom>
              <a:avLst/>
              <a:gdLst/>
              <a:ahLst/>
              <a:cxnLst/>
              <a:rect l="l" t="t" r="r" b="b"/>
              <a:pathLst>
                <a:path w="184440" h="205291" extrusionOk="0">
                  <a:moveTo>
                    <a:pt x="175662" y="168485"/>
                  </a:moveTo>
                  <a:cubicBezTo>
                    <a:pt x="161006" y="182167"/>
                    <a:pt x="109728" y="196218"/>
                    <a:pt x="84163" y="200343"/>
                  </a:cubicBezTo>
                  <a:cubicBezTo>
                    <a:pt x="58599" y="204468"/>
                    <a:pt x="36140" y="211780"/>
                    <a:pt x="22275" y="193235"/>
                  </a:cubicBezTo>
                  <a:cubicBezTo>
                    <a:pt x="8410" y="174690"/>
                    <a:pt x="-3550" y="121256"/>
                    <a:pt x="973" y="89074"/>
                  </a:cubicBezTo>
                  <a:cubicBezTo>
                    <a:pt x="5497" y="56892"/>
                    <a:pt x="33087" y="-3323"/>
                    <a:pt x="49416" y="143"/>
                  </a:cubicBezTo>
                  <a:cubicBezTo>
                    <a:pt x="65745" y="3609"/>
                    <a:pt x="78499" y="90186"/>
                    <a:pt x="98946" y="109871"/>
                  </a:cubicBezTo>
                  <a:cubicBezTo>
                    <a:pt x="119393" y="129556"/>
                    <a:pt x="159312" y="108484"/>
                    <a:pt x="172098" y="118253"/>
                  </a:cubicBezTo>
                  <a:cubicBezTo>
                    <a:pt x="184884" y="128022"/>
                    <a:pt x="190318" y="154803"/>
                    <a:pt x="175662" y="168485"/>
                  </a:cubicBezTo>
                  <a:close/>
                </a:path>
              </a:pathLst>
            </a:custGeom>
            <a:solidFill>
              <a:schemeClr val="lt2"/>
            </a:solidFill>
            <a:ln>
              <a:noFill/>
            </a:ln>
          </p:spPr>
        </p:sp>
        <p:sp>
          <p:nvSpPr>
            <p:cNvPr id="365" name="Google Shape;365;p31"/>
            <p:cNvSpPr/>
            <p:nvPr/>
          </p:nvSpPr>
          <p:spPr>
            <a:xfrm rot="5400000">
              <a:off x="-1452377" y="-1863035"/>
              <a:ext cx="4611000" cy="5132275"/>
            </a:xfrm>
            <a:custGeom>
              <a:avLst/>
              <a:gdLst/>
              <a:ahLst/>
              <a:cxnLst/>
              <a:rect l="l" t="t" r="r" b="b"/>
              <a:pathLst>
                <a:path w="184440" h="205291" extrusionOk="0">
                  <a:moveTo>
                    <a:pt x="175662" y="168485"/>
                  </a:moveTo>
                  <a:cubicBezTo>
                    <a:pt x="161006" y="182167"/>
                    <a:pt x="109728" y="196218"/>
                    <a:pt x="84163" y="200343"/>
                  </a:cubicBezTo>
                  <a:cubicBezTo>
                    <a:pt x="58599" y="204468"/>
                    <a:pt x="36140" y="211780"/>
                    <a:pt x="22275" y="193235"/>
                  </a:cubicBezTo>
                  <a:cubicBezTo>
                    <a:pt x="8410" y="174690"/>
                    <a:pt x="-3550" y="121256"/>
                    <a:pt x="973" y="89074"/>
                  </a:cubicBezTo>
                  <a:cubicBezTo>
                    <a:pt x="5497" y="56892"/>
                    <a:pt x="33087" y="-3323"/>
                    <a:pt x="49416" y="143"/>
                  </a:cubicBezTo>
                  <a:cubicBezTo>
                    <a:pt x="65745" y="3609"/>
                    <a:pt x="78499" y="90186"/>
                    <a:pt x="98946" y="109871"/>
                  </a:cubicBezTo>
                  <a:cubicBezTo>
                    <a:pt x="119393" y="129556"/>
                    <a:pt x="159312" y="108484"/>
                    <a:pt x="172098" y="118253"/>
                  </a:cubicBezTo>
                  <a:cubicBezTo>
                    <a:pt x="184884" y="128022"/>
                    <a:pt x="190318" y="154803"/>
                    <a:pt x="175662" y="168485"/>
                  </a:cubicBezTo>
                  <a:close/>
                </a:path>
              </a:pathLst>
            </a:custGeom>
            <a:noFill/>
            <a:ln w="19050" cap="flat" cmpd="sng">
              <a:solidFill>
                <a:schemeClr val="accent3"/>
              </a:solidFill>
              <a:prstDash val="solid"/>
              <a:round/>
              <a:headEnd type="none" w="med" len="med"/>
              <a:tailEnd type="none" w="med" len="med"/>
            </a:ln>
          </p:spPr>
        </p:sp>
      </p:grpSp>
      <p:grpSp>
        <p:nvGrpSpPr>
          <p:cNvPr id="366" name="Google Shape;366;p31"/>
          <p:cNvGrpSpPr/>
          <p:nvPr/>
        </p:nvGrpSpPr>
        <p:grpSpPr>
          <a:xfrm>
            <a:off x="-7219701" y="4932930"/>
            <a:ext cx="12904669" cy="12039909"/>
            <a:chOff x="-3609850" y="2466465"/>
            <a:chExt cx="6452334" cy="6019955"/>
          </a:xfrm>
        </p:grpSpPr>
        <p:sp>
          <p:nvSpPr>
            <p:cNvPr id="367" name="Google Shape;367;p31"/>
            <p:cNvSpPr/>
            <p:nvPr/>
          </p:nvSpPr>
          <p:spPr>
            <a:xfrm rot="9217780">
              <a:off x="-2905691" y="3321740"/>
              <a:ext cx="4860690" cy="4309404"/>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solidFill>
              <a:schemeClr val="lt2"/>
            </a:solidFill>
            <a:ln>
              <a:noFill/>
            </a:ln>
          </p:spPr>
        </p:sp>
        <p:sp>
          <p:nvSpPr>
            <p:cNvPr id="368" name="Google Shape;368;p31"/>
            <p:cNvSpPr/>
            <p:nvPr/>
          </p:nvSpPr>
          <p:spPr>
            <a:xfrm rot="9217780">
              <a:off x="-2722366" y="3321740"/>
              <a:ext cx="4860690" cy="4309404"/>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noFill/>
            <a:ln w="19050" cap="flat" cmpd="sng">
              <a:solidFill>
                <a:schemeClr val="accent3"/>
              </a:solidFill>
              <a:prstDash val="solid"/>
              <a:round/>
              <a:headEnd type="none" w="med" len="med"/>
              <a:tailEnd type="none" w="med" len="med"/>
            </a:ln>
          </p:spPr>
        </p:sp>
      </p:grpSp>
      <p:grpSp>
        <p:nvGrpSpPr>
          <p:cNvPr id="369" name="Google Shape;369;p31"/>
          <p:cNvGrpSpPr/>
          <p:nvPr/>
        </p:nvGrpSpPr>
        <p:grpSpPr>
          <a:xfrm>
            <a:off x="12412884" y="4985302"/>
            <a:ext cx="11704782" cy="11935011"/>
            <a:chOff x="6206442" y="2492651"/>
            <a:chExt cx="5852391" cy="5967505"/>
          </a:xfrm>
        </p:grpSpPr>
        <p:sp>
          <p:nvSpPr>
            <p:cNvPr id="370" name="Google Shape;370;p31"/>
            <p:cNvSpPr/>
            <p:nvPr/>
          </p:nvSpPr>
          <p:spPr>
            <a:xfrm rot="4301948">
              <a:off x="6820078" y="3321888"/>
              <a:ext cx="4860269" cy="4309031"/>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solidFill>
              <a:schemeClr val="lt2"/>
            </a:solidFill>
            <a:ln>
              <a:noFill/>
            </a:ln>
          </p:spPr>
        </p:sp>
        <p:sp>
          <p:nvSpPr>
            <p:cNvPr id="371" name="Google Shape;371;p31"/>
            <p:cNvSpPr/>
            <p:nvPr/>
          </p:nvSpPr>
          <p:spPr>
            <a:xfrm rot="4301948">
              <a:off x="6584928" y="3321888"/>
              <a:ext cx="4860269" cy="4309031"/>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noFill/>
            <a:ln w="19050" cap="flat" cmpd="sng">
              <a:solidFill>
                <a:schemeClr val="accent3"/>
              </a:solidFill>
              <a:prstDash val="solid"/>
              <a:round/>
              <a:headEnd type="none" w="med" len="med"/>
              <a:tailEnd type="none" w="med" len="med"/>
            </a:ln>
          </p:spPr>
        </p:sp>
      </p:grpSp>
      <p:grpSp>
        <p:nvGrpSpPr>
          <p:cNvPr id="372" name="Google Shape;372;p31"/>
          <p:cNvGrpSpPr/>
          <p:nvPr/>
        </p:nvGrpSpPr>
        <p:grpSpPr>
          <a:xfrm>
            <a:off x="11875995" y="-4433144"/>
            <a:ext cx="9892880" cy="8839303"/>
            <a:chOff x="5937998" y="-2216572"/>
            <a:chExt cx="4946440" cy="4419652"/>
          </a:xfrm>
        </p:grpSpPr>
        <p:sp>
          <p:nvSpPr>
            <p:cNvPr id="373" name="Google Shape;373;p31"/>
            <p:cNvSpPr/>
            <p:nvPr/>
          </p:nvSpPr>
          <p:spPr>
            <a:xfrm>
              <a:off x="6112538" y="-2216572"/>
              <a:ext cx="4771900" cy="4168175"/>
            </a:xfrm>
            <a:custGeom>
              <a:avLst/>
              <a:gdLst/>
              <a:ahLst/>
              <a:cxnLst/>
              <a:rect l="l" t="t" r="r" b="b"/>
              <a:pathLst>
                <a:path w="190876" h="166727" extrusionOk="0">
                  <a:moveTo>
                    <a:pt x="7432" y="40211"/>
                  </a:moveTo>
                  <a:cubicBezTo>
                    <a:pt x="23556" y="24625"/>
                    <a:pt x="92535" y="-6450"/>
                    <a:pt x="115471" y="1189"/>
                  </a:cubicBezTo>
                  <a:cubicBezTo>
                    <a:pt x="138407" y="8828"/>
                    <a:pt x="132509" y="64733"/>
                    <a:pt x="145050" y="86046"/>
                  </a:cubicBezTo>
                  <a:cubicBezTo>
                    <a:pt x="157591" y="107359"/>
                    <a:pt x="193540" y="115675"/>
                    <a:pt x="190718" y="129065"/>
                  </a:cubicBezTo>
                  <a:cubicBezTo>
                    <a:pt x="187896" y="142455"/>
                    <a:pt x="144300" y="170099"/>
                    <a:pt x="128116" y="166387"/>
                  </a:cubicBezTo>
                  <a:cubicBezTo>
                    <a:pt x="111932" y="162675"/>
                    <a:pt x="111846" y="118738"/>
                    <a:pt x="93614" y="106791"/>
                  </a:cubicBezTo>
                  <a:cubicBezTo>
                    <a:pt x="75382" y="94844"/>
                    <a:pt x="33089" y="105804"/>
                    <a:pt x="18725" y="94707"/>
                  </a:cubicBezTo>
                  <a:cubicBezTo>
                    <a:pt x="4361" y="83610"/>
                    <a:pt x="-8692" y="55797"/>
                    <a:pt x="7432" y="40211"/>
                  </a:cubicBezTo>
                  <a:close/>
                </a:path>
              </a:pathLst>
            </a:custGeom>
            <a:solidFill>
              <a:schemeClr val="lt2"/>
            </a:solidFill>
            <a:ln>
              <a:noFill/>
            </a:ln>
          </p:spPr>
        </p:sp>
        <p:sp>
          <p:nvSpPr>
            <p:cNvPr id="374" name="Google Shape;374;p31"/>
            <p:cNvSpPr/>
            <p:nvPr/>
          </p:nvSpPr>
          <p:spPr>
            <a:xfrm>
              <a:off x="5937998" y="-2159820"/>
              <a:ext cx="4707975" cy="4362900"/>
            </a:xfrm>
            <a:custGeom>
              <a:avLst/>
              <a:gdLst/>
              <a:ahLst/>
              <a:cxnLst/>
              <a:rect l="l" t="t" r="r" b="b"/>
              <a:pathLst>
                <a:path w="188319" h="174516" extrusionOk="0">
                  <a:moveTo>
                    <a:pt x="5008" y="40227"/>
                  </a:moveTo>
                  <a:cubicBezTo>
                    <a:pt x="19621" y="24124"/>
                    <a:pt x="90111" y="-6434"/>
                    <a:pt x="113047" y="1205"/>
                  </a:cubicBezTo>
                  <a:cubicBezTo>
                    <a:pt x="135983" y="8844"/>
                    <a:pt x="130085" y="64749"/>
                    <a:pt x="142626" y="86062"/>
                  </a:cubicBezTo>
                  <a:cubicBezTo>
                    <a:pt x="155167" y="107375"/>
                    <a:pt x="189374" y="114385"/>
                    <a:pt x="188294" y="129081"/>
                  </a:cubicBezTo>
                  <a:cubicBezTo>
                    <a:pt x="187214" y="143777"/>
                    <a:pt x="152329" y="177948"/>
                    <a:pt x="136145" y="174236"/>
                  </a:cubicBezTo>
                  <a:cubicBezTo>
                    <a:pt x="119961" y="170524"/>
                    <a:pt x="109653" y="119543"/>
                    <a:pt x="91190" y="106807"/>
                  </a:cubicBezTo>
                  <a:cubicBezTo>
                    <a:pt x="72728" y="94072"/>
                    <a:pt x="39734" y="108920"/>
                    <a:pt x="25370" y="97823"/>
                  </a:cubicBezTo>
                  <a:cubicBezTo>
                    <a:pt x="11006" y="86726"/>
                    <a:pt x="-9605" y="56330"/>
                    <a:pt x="5008" y="40227"/>
                  </a:cubicBezTo>
                  <a:close/>
                </a:path>
              </a:pathLst>
            </a:custGeom>
            <a:noFill/>
            <a:ln w="19050" cap="flat" cmpd="sng">
              <a:solidFill>
                <a:schemeClr val="accent3"/>
              </a:solidFill>
              <a:prstDash val="solid"/>
              <a:round/>
              <a:headEnd type="none" w="med" len="med"/>
              <a:tailEnd type="none" w="med" len="med"/>
            </a:ln>
          </p:spPr>
        </p:sp>
      </p:grpSp>
      <p:grpSp>
        <p:nvGrpSpPr>
          <p:cNvPr id="375" name="Google Shape;375;p31"/>
          <p:cNvGrpSpPr/>
          <p:nvPr/>
        </p:nvGrpSpPr>
        <p:grpSpPr>
          <a:xfrm>
            <a:off x="-2800718" y="3975935"/>
            <a:ext cx="4890528" cy="4959475"/>
            <a:chOff x="-666750" y="1567027"/>
            <a:chExt cx="3000692" cy="3042996"/>
          </a:xfrm>
        </p:grpSpPr>
        <p:sp>
          <p:nvSpPr>
            <p:cNvPr id="376" name="Google Shape;376;p31"/>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377" name="Google Shape;377;p31"/>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grpSp>
        <p:nvGrpSpPr>
          <p:cNvPr id="378" name="Google Shape;378;p31"/>
          <p:cNvGrpSpPr/>
          <p:nvPr/>
        </p:nvGrpSpPr>
        <p:grpSpPr>
          <a:xfrm>
            <a:off x="16198182" y="-15"/>
            <a:ext cx="4890528" cy="4959475"/>
            <a:chOff x="-666750" y="1567027"/>
            <a:chExt cx="3000692" cy="3042996"/>
          </a:xfrm>
        </p:grpSpPr>
        <p:sp>
          <p:nvSpPr>
            <p:cNvPr id="379" name="Google Shape;379;p31"/>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380" name="Google Shape;380;p31"/>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matchingName="Quote">
  <p:cSld name="BLANK_1_1">
    <p:spTree>
      <p:nvGrpSpPr>
        <p:cNvPr id="1" name="Shape 381"/>
        <p:cNvGrpSpPr/>
        <p:nvPr/>
      </p:nvGrpSpPr>
      <p:grpSpPr>
        <a:xfrm>
          <a:off x="0" y="0"/>
          <a:ext cx="0" cy="0"/>
          <a:chOff x="0" y="0"/>
          <a:chExt cx="0" cy="0"/>
        </a:xfrm>
      </p:grpSpPr>
      <p:sp>
        <p:nvSpPr>
          <p:cNvPr id="382" name="Google Shape;382;p32"/>
          <p:cNvSpPr txBox="1">
            <a:spLocks noGrp="1"/>
          </p:cNvSpPr>
          <p:nvPr>
            <p:ph type="title"/>
          </p:nvPr>
        </p:nvSpPr>
        <p:spPr>
          <a:xfrm>
            <a:off x="4075800" y="7440000"/>
            <a:ext cx="10136400" cy="1063800"/>
          </a:xfrm>
          <a:prstGeom prst="rect">
            <a:avLst/>
          </a:prstGeom>
        </p:spPr>
        <p:txBody>
          <a:bodyPr spcFirstLastPara="1" wrap="square" lIns="182850" tIns="182850" rIns="182850" bIns="182850" anchor="t" anchorCtr="0">
            <a:noAutofit/>
          </a:bodyPr>
          <a:lstStyle>
            <a:lvl1pPr lvl="0" algn="ctr">
              <a:spcBef>
                <a:spcPts val="0"/>
              </a:spcBef>
              <a:spcAft>
                <a:spcPts val="0"/>
              </a:spcAft>
              <a:buSzPts val="6000"/>
              <a:buNone/>
              <a:defRPr sz="4000">
                <a:solidFill>
                  <a:schemeClr val="accent1"/>
                </a:solidFill>
              </a:defRPr>
            </a:lvl1pPr>
            <a:lvl2pPr lvl="1" algn="ctr">
              <a:spcBef>
                <a:spcPts val="0"/>
              </a:spcBef>
              <a:spcAft>
                <a:spcPts val="0"/>
              </a:spcAft>
              <a:buSzPts val="6000"/>
              <a:buNone/>
              <a:defRPr sz="6000"/>
            </a:lvl2pPr>
            <a:lvl3pPr lvl="2" algn="ctr">
              <a:spcBef>
                <a:spcPts val="0"/>
              </a:spcBef>
              <a:spcAft>
                <a:spcPts val="0"/>
              </a:spcAft>
              <a:buSzPts val="6000"/>
              <a:buNone/>
              <a:defRPr sz="6000"/>
            </a:lvl3pPr>
            <a:lvl4pPr lvl="3" algn="ctr">
              <a:spcBef>
                <a:spcPts val="0"/>
              </a:spcBef>
              <a:spcAft>
                <a:spcPts val="0"/>
              </a:spcAft>
              <a:buSzPts val="6000"/>
              <a:buNone/>
              <a:defRPr sz="6000"/>
            </a:lvl4pPr>
            <a:lvl5pPr lvl="4" algn="ctr">
              <a:spcBef>
                <a:spcPts val="0"/>
              </a:spcBef>
              <a:spcAft>
                <a:spcPts val="0"/>
              </a:spcAft>
              <a:buSzPts val="6000"/>
              <a:buNone/>
              <a:defRPr sz="6000"/>
            </a:lvl5pPr>
            <a:lvl6pPr lvl="5" algn="ctr">
              <a:spcBef>
                <a:spcPts val="0"/>
              </a:spcBef>
              <a:spcAft>
                <a:spcPts val="0"/>
              </a:spcAft>
              <a:buSzPts val="6000"/>
              <a:buNone/>
              <a:defRPr sz="6000"/>
            </a:lvl6pPr>
            <a:lvl7pPr lvl="6" algn="ctr">
              <a:spcBef>
                <a:spcPts val="0"/>
              </a:spcBef>
              <a:spcAft>
                <a:spcPts val="0"/>
              </a:spcAft>
              <a:buSzPts val="6000"/>
              <a:buNone/>
              <a:defRPr sz="6000"/>
            </a:lvl7pPr>
            <a:lvl8pPr lvl="7" algn="ctr">
              <a:spcBef>
                <a:spcPts val="0"/>
              </a:spcBef>
              <a:spcAft>
                <a:spcPts val="0"/>
              </a:spcAft>
              <a:buSzPts val="6000"/>
              <a:buNone/>
              <a:defRPr sz="6000"/>
            </a:lvl8pPr>
            <a:lvl9pPr lvl="8" algn="ctr">
              <a:spcBef>
                <a:spcPts val="0"/>
              </a:spcBef>
              <a:spcAft>
                <a:spcPts val="0"/>
              </a:spcAft>
              <a:buSzPts val="6000"/>
              <a:buNone/>
              <a:defRPr sz="6000"/>
            </a:lvl9pPr>
          </a:lstStyle>
          <a:p>
            <a:endParaRPr/>
          </a:p>
        </p:txBody>
      </p:sp>
      <p:sp>
        <p:nvSpPr>
          <p:cNvPr id="383" name="Google Shape;383;p32"/>
          <p:cNvSpPr txBox="1">
            <a:spLocks noGrp="1"/>
          </p:cNvSpPr>
          <p:nvPr>
            <p:ph type="subTitle" idx="1"/>
          </p:nvPr>
        </p:nvSpPr>
        <p:spPr>
          <a:xfrm>
            <a:off x="4075800" y="4850975"/>
            <a:ext cx="10136400" cy="2658000"/>
          </a:xfrm>
          <a:prstGeom prst="rect">
            <a:avLst/>
          </a:prstGeom>
        </p:spPr>
        <p:txBody>
          <a:bodyPr spcFirstLastPara="1" wrap="square" lIns="182850" tIns="182850" rIns="182850" bIns="182850" anchor="b" anchorCtr="0">
            <a:noAutofit/>
          </a:bodyPr>
          <a:lstStyle>
            <a:lvl1pPr lvl="0" algn="ctr">
              <a:lnSpc>
                <a:spcPct val="100000"/>
              </a:lnSpc>
              <a:spcBef>
                <a:spcPts val="0"/>
              </a:spcBef>
              <a:spcAft>
                <a:spcPts val="0"/>
              </a:spcAft>
              <a:buSzPts val="6000"/>
              <a:buNone/>
              <a:defRPr sz="4400"/>
            </a:lvl1pPr>
            <a:lvl2pPr lvl="1" algn="ctr">
              <a:lnSpc>
                <a:spcPct val="100000"/>
              </a:lnSpc>
              <a:spcBef>
                <a:spcPts val="0"/>
              </a:spcBef>
              <a:spcAft>
                <a:spcPts val="0"/>
              </a:spcAft>
              <a:buSzPts val="6000"/>
              <a:buNone/>
              <a:defRPr sz="6000"/>
            </a:lvl2pPr>
            <a:lvl3pPr lvl="2" algn="ctr">
              <a:lnSpc>
                <a:spcPct val="100000"/>
              </a:lnSpc>
              <a:spcBef>
                <a:spcPts val="3200"/>
              </a:spcBef>
              <a:spcAft>
                <a:spcPts val="0"/>
              </a:spcAft>
              <a:buSzPts val="6000"/>
              <a:buNone/>
              <a:defRPr sz="6000"/>
            </a:lvl3pPr>
            <a:lvl4pPr lvl="3" algn="ctr">
              <a:lnSpc>
                <a:spcPct val="100000"/>
              </a:lnSpc>
              <a:spcBef>
                <a:spcPts val="3200"/>
              </a:spcBef>
              <a:spcAft>
                <a:spcPts val="0"/>
              </a:spcAft>
              <a:buSzPts val="6000"/>
              <a:buNone/>
              <a:defRPr sz="6000"/>
            </a:lvl4pPr>
            <a:lvl5pPr lvl="4" algn="ctr">
              <a:lnSpc>
                <a:spcPct val="100000"/>
              </a:lnSpc>
              <a:spcBef>
                <a:spcPts val="3200"/>
              </a:spcBef>
              <a:spcAft>
                <a:spcPts val="0"/>
              </a:spcAft>
              <a:buSzPts val="6000"/>
              <a:buNone/>
              <a:defRPr sz="6000"/>
            </a:lvl5pPr>
            <a:lvl6pPr lvl="5" algn="ctr">
              <a:lnSpc>
                <a:spcPct val="100000"/>
              </a:lnSpc>
              <a:spcBef>
                <a:spcPts val="3200"/>
              </a:spcBef>
              <a:spcAft>
                <a:spcPts val="0"/>
              </a:spcAft>
              <a:buSzPts val="6000"/>
              <a:buNone/>
              <a:defRPr sz="6000"/>
            </a:lvl6pPr>
            <a:lvl7pPr lvl="6" algn="ctr">
              <a:lnSpc>
                <a:spcPct val="100000"/>
              </a:lnSpc>
              <a:spcBef>
                <a:spcPts val="3200"/>
              </a:spcBef>
              <a:spcAft>
                <a:spcPts val="0"/>
              </a:spcAft>
              <a:buSzPts val="6000"/>
              <a:buNone/>
              <a:defRPr sz="6000"/>
            </a:lvl7pPr>
            <a:lvl8pPr lvl="7" algn="ctr">
              <a:lnSpc>
                <a:spcPct val="100000"/>
              </a:lnSpc>
              <a:spcBef>
                <a:spcPts val="3200"/>
              </a:spcBef>
              <a:spcAft>
                <a:spcPts val="0"/>
              </a:spcAft>
              <a:buSzPts val="6000"/>
              <a:buNone/>
              <a:defRPr sz="6000"/>
            </a:lvl8pPr>
            <a:lvl9pPr lvl="8" algn="ctr">
              <a:lnSpc>
                <a:spcPct val="100000"/>
              </a:lnSpc>
              <a:spcBef>
                <a:spcPts val="3200"/>
              </a:spcBef>
              <a:spcAft>
                <a:spcPts val="3200"/>
              </a:spcAft>
              <a:buSzPts val="6000"/>
              <a:buNone/>
              <a:defRPr sz="6000"/>
            </a:lvl9pPr>
          </a:lstStyle>
          <a:p>
            <a:endParaRPr/>
          </a:p>
        </p:txBody>
      </p:sp>
      <p:grpSp>
        <p:nvGrpSpPr>
          <p:cNvPr id="384" name="Google Shape;384;p32"/>
          <p:cNvGrpSpPr/>
          <p:nvPr/>
        </p:nvGrpSpPr>
        <p:grpSpPr>
          <a:xfrm rot="769963">
            <a:off x="-2125633" y="-3110836"/>
            <a:ext cx="10630952" cy="9221785"/>
            <a:chOff x="-1896339" y="-1602398"/>
            <a:chExt cx="5315600" cy="4611000"/>
          </a:xfrm>
        </p:grpSpPr>
        <p:sp>
          <p:nvSpPr>
            <p:cNvPr id="385" name="Google Shape;385;p32"/>
            <p:cNvSpPr/>
            <p:nvPr/>
          </p:nvSpPr>
          <p:spPr>
            <a:xfrm rot="5400000">
              <a:off x="-1635702" y="-1863035"/>
              <a:ext cx="4611000" cy="5132275"/>
            </a:xfrm>
            <a:custGeom>
              <a:avLst/>
              <a:gdLst/>
              <a:ahLst/>
              <a:cxnLst/>
              <a:rect l="l" t="t" r="r" b="b"/>
              <a:pathLst>
                <a:path w="184440" h="205291" extrusionOk="0">
                  <a:moveTo>
                    <a:pt x="175662" y="168485"/>
                  </a:moveTo>
                  <a:cubicBezTo>
                    <a:pt x="161006" y="182167"/>
                    <a:pt x="109728" y="196218"/>
                    <a:pt x="84163" y="200343"/>
                  </a:cubicBezTo>
                  <a:cubicBezTo>
                    <a:pt x="58599" y="204468"/>
                    <a:pt x="36140" y="211780"/>
                    <a:pt x="22275" y="193235"/>
                  </a:cubicBezTo>
                  <a:cubicBezTo>
                    <a:pt x="8410" y="174690"/>
                    <a:pt x="-3550" y="121256"/>
                    <a:pt x="973" y="89074"/>
                  </a:cubicBezTo>
                  <a:cubicBezTo>
                    <a:pt x="5497" y="56892"/>
                    <a:pt x="33087" y="-3323"/>
                    <a:pt x="49416" y="143"/>
                  </a:cubicBezTo>
                  <a:cubicBezTo>
                    <a:pt x="65745" y="3609"/>
                    <a:pt x="78499" y="90186"/>
                    <a:pt x="98946" y="109871"/>
                  </a:cubicBezTo>
                  <a:cubicBezTo>
                    <a:pt x="119393" y="129556"/>
                    <a:pt x="159312" y="108484"/>
                    <a:pt x="172098" y="118253"/>
                  </a:cubicBezTo>
                  <a:cubicBezTo>
                    <a:pt x="184884" y="128022"/>
                    <a:pt x="190318" y="154803"/>
                    <a:pt x="175662" y="168485"/>
                  </a:cubicBezTo>
                  <a:close/>
                </a:path>
              </a:pathLst>
            </a:custGeom>
            <a:solidFill>
              <a:schemeClr val="lt2"/>
            </a:solidFill>
            <a:ln>
              <a:noFill/>
            </a:ln>
          </p:spPr>
        </p:sp>
        <p:sp>
          <p:nvSpPr>
            <p:cNvPr id="386" name="Google Shape;386;p32"/>
            <p:cNvSpPr/>
            <p:nvPr/>
          </p:nvSpPr>
          <p:spPr>
            <a:xfrm rot="5400000">
              <a:off x="-1452377" y="-1863035"/>
              <a:ext cx="4611000" cy="5132275"/>
            </a:xfrm>
            <a:custGeom>
              <a:avLst/>
              <a:gdLst/>
              <a:ahLst/>
              <a:cxnLst/>
              <a:rect l="l" t="t" r="r" b="b"/>
              <a:pathLst>
                <a:path w="184440" h="205291" extrusionOk="0">
                  <a:moveTo>
                    <a:pt x="175662" y="168485"/>
                  </a:moveTo>
                  <a:cubicBezTo>
                    <a:pt x="161006" y="182167"/>
                    <a:pt x="109728" y="196218"/>
                    <a:pt x="84163" y="200343"/>
                  </a:cubicBezTo>
                  <a:cubicBezTo>
                    <a:pt x="58599" y="204468"/>
                    <a:pt x="36140" y="211780"/>
                    <a:pt x="22275" y="193235"/>
                  </a:cubicBezTo>
                  <a:cubicBezTo>
                    <a:pt x="8410" y="174690"/>
                    <a:pt x="-3550" y="121256"/>
                    <a:pt x="973" y="89074"/>
                  </a:cubicBezTo>
                  <a:cubicBezTo>
                    <a:pt x="5497" y="56892"/>
                    <a:pt x="33087" y="-3323"/>
                    <a:pt x="49416" y="143"/>
                  </a:cubicBezTo>
                  <a:cubicBezTo>
                    <a:pt x="65745" y="3609"/>
                    <a:pt x="78499" y="90186"/>
                    <a:pt x="98946" y="109871"/>
                  </a:cubicBezTo>
                  <a:cubicBezTo>
                    <a:pt x="119393" y="129556"/>
                    <a:pt x="159312" y="108484"/>
                    <a:pt x="172098" y="118253"/>
                  </a:cubicBezTo>
                  <a:cubicBezTo>
                    <a:pt x="184884" y="128022"/>
                    <a:pt x="190318" y="154803"/>
                    <a:pt x="175662" y="168485"/>
                  </a:cubicBezTo>
                  <a:close/>
                </a:path>
              </a:pathLst>
            </a:custGeom>
            <a:noFill/>
            <a:ln w="19050" cap="flat" cmpd="sng">
              <a:solidFill>
                <a:schemeClr val="accent3"/>
              </a:solidFill>
              <a:prstDash val="solid"/>
              <a:round/>
              <a:headEnd type="none" w="med" len="med"/>
              <a:tailEnd type="none" w="med" len="med"/>
            </a:ln>
          </p:spPr>
        </p:sp>
      </p:grpSp>
      <p:grpSp>
        <p:nvGrpSpPr>
          <p:cNvPr id="387" name="Google Shape;387;p32"/>
          <p:cNvGrpSpPr/>
          <p:nvPr/>
        </p:nvGrpSpPr>
        <p:grpSpPr>
          <a:xfrm>
            <a:off x="-4488351" y="5325680"/>
            <a:ext cx="12904669" cy="12039909"/>
            <a:chOff x="-3609850" y="2466465"/>
            <a:chExt cx="6452334" cy="6019955"/>
          </a:xfrm>
        </p:grpSpPr>
        <p:sp>
          <p:nvSpPr>
            <p:cNvPr id="388" name="Google Shape;388;p32"/>
            <p:cNvSpPr/>
            <p:nvPr/>
          </p:nvSpPr>
          <p:spPr>
            <a:xfrm rot="9217780">
              <a:off x="-2905691" y="3321740"/>
              <a:ext cx="4860690" cy="4309404"/>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solidFill>
              <a:schemeClr val="lt2"/>
            </a:solidFill>
            <a:ln>
              <a:noFill/>
            </a:ln>
          </p:spPr>
        </p:sp>
        <p:sp>
          <p:nvSpPr>
            <p:cNvPr id="389" name="Google Shape;389;p32"/>
            <p:cNvSpPr/>
            <p:nvPr/>
          </p:nvSpPr>
          <p:spPr>
            <a:xfrm rot="9217780">
              <a:off x="-2722366" y="3321740"/>
              <a:ext cx="4860690" cy="4309404"/>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noFill/>
            <a:ln w="19050" cap="flat" cmpd="sng">
              <a:solidFill>
                <a:schemeClr val="accent3"/>
              </a:solidFill>
              <a:prstDash val="solid"/>
              <a:round/>
              <a:headEnd type="none" w="med" len="med"/>
              <a:tailEnd type="none" w="med" len="med"/>
            </a:ln>
          </p:spPr>
        </p:sp>
      </p:grpSp>
      <p:grpSp>
        <p:nvGrpSpPr>
          <p:cNvPr id="390" name="Google Shape;390;p32"/>
          <p:cNvGrpSpPr/>
          <p:nvPr/>
        </p:nvGrpSpPr>
        <p:grpSpPr>
          <a:xfrm rot="1227006">
            <a:off x="9559677" y="5034827"/>
            <a:ext cx="11705071" cy="11935305"/>
            <a:chOff x="6206442" y="2492651"/>
            <a:chExt cx="5852391" cy="5967505"/>
          </a:xfrm>
        </p:grpSpPr>
        <p:sp>
          <p:nvSpPr>
            <p:cNvPr id="391" name="Google Shape;391;p32"/>
            <p:cNvSpPr/>
            <p:nvPr/>
          </p:nvSpPr>
          <p:spPr>
            <a:xfrm rot="4301948">
              <a:off x="6820078" y="3321888"/>
              <a:ext cx="4860269" cy="4309031"/>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solidFill>
              <a:schemeClr val="lt2"/>
            </a:solidFill>
            <a:ln>
              <a:noFill/>
            </a:ln>
          </p:spPr>
        </p:sp>
        <p:sp>
          <p:nvSpPr>
            <p:cNvPr id="392" name="Google Shape;392;p32"/>
            <p:cNvSpPr/>
            <p:nvPr/>
          </p:nvSpPr>
          <p:spPr>
            <a:xfrm rot="4301948">
              <a:off x="6584928" y="3321888"/>
              <a:ext cx="4860269" cy="4309031"/>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noFill/>
            <a:ln w="19050" cap="flat" cmpd="sng">
              <a:solidFill>
                <a:schemeClr val="accent3"/>
              </a:solidFill>
              <a:prstDash val="solid"/>
              <a:round/>
              <a:headEnd type="none" w="med" len="med"/>
              <a:tailEnd type="none" w="med" len="med"/>
            </a:ln>
          </p:spPr>
        </p:sp>
      </p:grpSp>
      <p:grpSp>
        <p:nvGrpSpPr>
          <p:cNvPr id="393" name="Google Shape;393;p32"/>
          <p:cNvGrpSpPr/>
          <p:nvPr/>
        </p:nvGrpSpPr>
        <p:grpSpPr>
          <a:xfrm>
            <a:off x="11014995" y="-3646394"/>
            <a:ext cx="9892880" cy="8839303"/>
            <a:chOff x="5937998" y="-2216572"/>
            <a:chExt cx="4946440" cy="4419652"/>
          </a:xfrm>
        </p:grpSpPr>
        <p:sp>
          <p:nvSpPr>
            <p:cNvPr id="394" name="Google Shape;394;p32"/>
            <p:cNvSpPr/>
            <p:nvPr/>
          </p:nvSpPr>
          <p:spPr>
            <a:xfrm>
              <a:off x="6112538" y="-2216572"/>
              <a:ext cx="4771900" cy="4168175"/>
            </a:xfrm>
            <a:custGeom>
              <a:avLst/>
              <a:gdLst/>
              <a:ahLst/>
              <a:cxnLst/>
              <a:rect l="l" t="t" r="r" b="b"/>
              <a:pathLst>
                <a:path w="190876" h="166727" extrusionOk="0">
                  <a:moveTo>
                    <a:pt x="7432" y="40211"/>
                  </a:moveTo>
                  <a:cubicBezTo>
                    <a:pt x="23556" y="24625"/>
                    <a:pt x="92535" y="-6450"/>
                    <a:pt x="115471" y="1189"/>
                  </a:cubicBezTo>
                  <a:cubicBezTo>
                    <a:pt x="138407" y="8828"/>
                    <a:pt x="132509" y="64733"/>
                    <a:pt x="145050" y="86046"/>
                  </a:cubicBezTo>
                  <a:cubicBezTo>
                    <a:pt x="157591" y="107359"/>
                    <a:pt x="193540" y="115675"/>
                    <a:pt x="190718" y="129065"/>
                  </a:cubicBezTo>
                  <a:cubicBezTo>
                    <a:pt x="187896" y="142455"/>
                    <a:pt x="144300" y="170099"/>
                    <a:pt x="128116" y="166387"/>
                  </a:cubicBezTo>
                  <a:cubicBezTo>
                    <a:pt x="111932" y="162675"/>
                    <a:pt x="111846" y="118738"/>
                    <a:pt x="93614" y="106791"/>
                  </a:cubicBezTo>
                  <a:cubicBezTo>
                    <a:pt x="75382" y="94844"/>
                    <a:pt x="33089" y="105804"/>
                    <a:pt x="18725" y="94707"/>
                  </a:cubicBezTo>
                  <a:cubicBezTo>
                    <a:pt x="4361" y="83610"/>
                    <a:pt x="-8692" y="55797"/>
                    <a:pt x="7432" y="40211"/>
                  </a:cubicBezTo>
                  <a:close/>
                </a:path>
              </a:pathLst>
            </a:custGeom>
            <a:solidFill>
              <a:schemeClr val="lt2"/>
            </a:solidFill>
            <a:ln>
              <a:noFill/>
            </a:ln>
          </p:spPr>
        </p:sp>
        <p:sp>
          <p:nvSpPr>
            <p:cNvPr id="395" name="Google Shape;395;p32"/>
            <p:cNvSpPr/>
            <p:nvPr/>
          </p:nvSpPr>
          <p:spPr>
            <a:xfrm>
              <a:off x="5937998" y="-2159820"/>
              <a:ext cx="4707975" cy="4362900"/>
            </a:xfrm>
            <a:custGeom>
              <a:avLst/>
              <a:gdLst/>
              <a:ahLst/>
              <a:cxnLst/>
              <a:rect l="l" t="t" r="r" b="b"/>
              <a:pathLst>
                <a:path w="188319" h="174516" extrusionOk="0">
                  <a:moveTo>
                    <a:pt x="5008" y="40227"/>
                  </a:moveTo>
                  <a:cubicBezTo>
                    <a:pt x="19621" y="24124"/>
                    <a:pt x="90111" y="-6434"/>
                    <a:pt x="113047" y="1205"/>
                  </a:cubicBezTo>
                  <a:cubicBezTo>
                    <a:pt x="135983" y="8844"/>
                    <a:pt x="130085" y="64749"/>
                    <a:pt x="142626" y="86062"/>
                  </a:cubicBezTo>
                  <a:cubicBezTo>
                    <a:pt x="155167" y="107375"/>
                    <a:pt x="189374" y="114385"/>
                    <a:pt x="188294" y="129081"/>
                  </a:cubicBezTo>
                  <a:cubicBezTo>
                    <a:pt x="187214" y="143777"/>
                    <a:pt x="152329" y="177948"/>
                    <a:pt x="136145" y="174236"/>
                  </a:cubicBezTo>
                  <a:cubicBezTo>
                    <a:pt x="119961" y="170524"/>
                    <a:pt x="109653" y="119543"/>
                    <a:pt x="91190" y="106807"/>
                  </a:cubicBezTo>
                  <a:cubicBezTo>
                    <a:pt x="72728" y="94072"/>
                    <a:pt x="39734" y="108920"/>
                    <a:pt x="25370" y="97823"/>
                  </a:cubicBezTo>
                  <a:cubicBezTo>
                    <a:pt x="11006" y="86726"/>
                    <a:pt x="-9605" y="56330"/>
                    <a:pt x="5008" y="40227"/>
                  </a:cubicBezTo>
                  <a:close/>
                </a:path>
              </a:pathLst>
            </a:custGeom>
            <a:noFill/>
            <a:ln w="19050" cap="flat" cmpd="sng">
              <a:solidFill>
                <a:schemeClr val="accent3"/>
              </a:solidFill>
              <a:prstDash val="solid"/>
              <a:round/>
              <a:headEnd type="none" w="med" len="med"/>
              <a:tailEnd type="none" w="med" len="med"/>
            </a:ln>
          </p:spPr>
        </p:sp>
      </p:grpSp>
      <p:grpSp>
        <p:nvGrpSpPr>
          <p:cNvPr id="396" name="Google Shape;396;p32"/>
          <p:cNvGrpSpPr/>
          <p:nvPr/>
        </p:nvGrpSpPr>
        <p:grpSpPr>
          <a:xfrm>
            <a:off x="-364840" y="7272160"/>
            <a:ext cx="5255350" cy="4424725"/>
            <a:chOff x="-890594" y="1895134"/>
            <a:chExt cx="3224537" cy="2714888"/>
          </a:xfrm>
        </p:grpSpPr>
        <p:sp>
          <p:nvSpPr>
            <p:cNvPr id="397" name="Google Shape;397;p32"/>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398" name="Google Shape;398;p32"/>
            <p:cNvSpPr/>
            <p:nvPr/>
          </p:nvSpPr>
          <p:spPr>
            <a:xfrm>
              <a:off x="-890594" y="1895134"/>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grpSp>
        <p:nvGrpSpPr>
          <p:cNvPr id="399" name="Google Shape;399;p32"/>
          <p:cNvGrpSpPr/>
          <p:nvPr/>
        </p:nvGrpSpPr>
        <p:grpSpPr>
          <a:xfrm>
            <a:off x="12769110" y="-1303206"/>
            <a:ext cx="7214700" cy="3234615"/>
            <a:chOff x="-2092797" y="1141459"/>
            <a:chExt cx="4426740" cy="1984670"/>
          </a:xfrm>
        </p:grpSpPr>
        <p:sp>
          <p:nvSpPr>
            <p:cNvPr id="400" name="Google Shape;400;p32"/>
            <p:cNvSpPr/>
            <p:nvPr/>
          </p:nvSpPr>
          <p:spPr>
            <a:xfrm>
              <a:off x="-666750" y="1141459"/>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401" name="Google Shape;401;p32"/>
            <p:cNvSpPr/>
            <p:nvPr/>
          </p:nvSpPr>
          <p:spPr>
            <a:xfrm>
              <a:off x="-2092797" y="1537084"/>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grpSp>
        <p:nvGrpSpPr>
          <p:cNvPr id="402" name="Google Shape;402;p32"/>
          <p:cNvGrpSpPr/>
          <p:nvPr/>
        </p:nvGrpSpPr>
        <p:grpSpPr>
          <a:xfrm>
            <a:off x="-481293" y="-1709306"/>
            <a:ext cx="7056380" cy="3234615"/>
            <a:chOff x="-666750" y="2625353"/>
            <a:chExt cx="4329599" cy="1984670"/>
          </a:xfrm>
        </p:grpSpPr>
        <p:sp>
          <p:nvSpPr>
            <p:cNvPr id="403" name="Google Shape;403;p32"/>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404" name="Google Shape;404;p32"/>
            <p:cNvSpPr/>
            <p:nvPr/>
          </p:nvSpPr>
          <p:spPr>
            <a:xfrm>
              <a:off x="2563756" y="3020978"/>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grpSp>
        <p:nvGrpSpPr>
          <p:cNvPr id="405" name="Google Shape;405;p32"/>
          <p:cNvGrpSpPr/>
          <p:nvPr/>
        </p:nvGrpSpPr>
        <p:grpSpPr>
          <a:xfrm flipH="1">
            <a:off x="13516184" y="7132213"/>
            <a:ext cx="4890528" cy="4959475"/>
            <a:chOff x="-666750" y="1567027"/>
            <a:chExt cx="3000692" cy="3042996"/>
          </a:xfrm>
        </p:grpSpPr>
        <p:sp>
          <p:nvSpPr>
            <p:cNvPr id="406" name="Google Shape;406;p32"/>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407" name="Google Shape;407;p32"/>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matchingName="Title and text">
  <p:cSld name="CUSTOM_9">
    <p:spTree>
      <p:nvGrpSpPr>
        <p:cNvPr id="1" name="Shape 408"/>
        <p:cNvGrpSpPr/>
        <p:nvPr/>
      </p:nvGrpSpPr>
      <p:grpSpPr>
        <a:xfrm>
          <a:off x="0" y="0"/>
          <a:ext cx="0" cy="0"/>
          <a:chOff x="0" y="0"/>
          <a:chExt cx="0" cy="0"/>
        </a:xfrm>
      </p:grpSpPr>
      <p:sp>
        <p:nvSpPr>
          <p:cNvPr id="409" name="Google Shape;409;p33"/>
          <p:cNvSpPr txBox="1">
            <a:spLocks noGrp="1"/>
          </p:cNvSpPr>
          <p:nvPr>
            <p:ph type="title"/>
          </p:nvPr>
        </p:nvSpPr>
        <p:spPr>
          <a:xfrm>
            <a:off x="1426450" y="1957075"/>
            <a:ext cx="5988600" cy="4090800"/>
          </a:xfrm>
          <a:prstGeom prst="rect">
            <a:avLst/>
          </a:prstGeom>
        </p:spPr>
        <p:txBody>
          <a:bodyPr spcFirstLastPara="1" wrap="square" lIns="182850" tIns="182850" rIns="182850" bIns="182850" anchor="b" anchorCtr="0">
            <a:noAutofit/>
          </a:bodyPr>
          <a:lstStyle>
            <a:lvl1pPr lvl="0">
              <a:spcBef>
                <a:spcPts val="0"/>
              </a:spcBef>
              <a:spcAft>
                <a:spcPts val="0"/>
              </a:spcAft>
              <a:buSzPts val="6000"/>
              <a:buNone/>
              <a:defRPr/>
            </a:lvl1pPr>
            <a:lvl2pPr lvl="1">
              <a:spcBef>
                <a:spcPts val="0"/>
              </a:spcBef>
              <a:spcAft>
                <a:spcPts val="0"/>
              </a:spcAft>
              <a:buSzPts val="6000"/>
              <a:buNone/>
              <a:defRPr/>
            </a:lvl2pPr>
            <a:lvl3pPr lvl="2">
              <a:spcBef>
                <a:spcPts val="0"/>
              </a:spcBef>
              <a:spcAft>
                <a:spcPts val="0"/>
              </a:spcAft>
              <a:buSzPts val="6000"/>
              <a:buNone/>
              <a:defRPr/>
            </a:lvl3pPr>
            <a:lvl4pPr lvl="3">
              <a:spcBef>
                <a:spcPts val="0"/>
              </a:spcBef>
              <a:spcAft>
                <a:spcPts val="0"/>
              </a:spcAft>
              <a:buSzPts val="6000"/>
              <a:buNone/>
              <a:defRPr/>
            </a:lvl4pPr>
            <a:lvl5pPr lvl="4">
              <a:spcBef>
                <a:spcPts val="0"/>
              </a:spcBef>
              <a:spcAft>
                <a:spcPts val="0"/>
              </a:spcAft>
              <a:buSzPts val="6000"/>
              <a:buNone/>
              <a:defRPr/>
            </a:lvl5pPr>
            <a:lvl6pPr lvl="5">
              <a:spcBef>
                <a:spcPts val="0"/>
              </a:spcBef>
              <a:spcAft>
                <a:spcPts val="0"/>
              </a:spcAft>
              <a:buSzPts val="6000"/>
              <a:buNone/>
              <a:defRPr/>
            </a:lvl6pPr>
            <a:lvl7pPr lvl="6">
              <a:spcBef>
                <a:spcPts val="0"/>
              </a:spcBef>
              <a:spcAft>
                <a:spcPts val="0"/>
              </a:spcAft>
              <a:buSzPts val="6000"/>
              <a:buNone/>
              <a:defRPr/>
            </a:lvl7pPr>
            <a:lvl8pPr lvl="7">
              <a:spcBef>
                <a:spcPts val="0"/>
              </a:spcBef>
              <a:spcAft>
                <a:spcPts val="0"/>
              </a:spcAft>
              <a:buSzPts val="6000"/>
              <a:buNone/>
              <a:defRPr/>
            </a:lvl8pPr>
            <a:lvl9pPr lvl="8">
              <a:spcBef>
                <a:spcPts val="0"/>
              </a:spcBef>
              <a:spcAft>
                <a:spcPts val="0"/>
              </a:spcAft>
              <a:buSzPts val="6000"/>
              <a:buNone/>
              <a:defRPr/>
            </a:lvl9pPr>
          </a:lstStyle>
          <a:p>
            <a:endParaRPr/>
          </a:p>
        </p:txBody>
      </p:sp>
      <p:sp>
        <p:nvSpPr>
          <p:cNvPr id="410" name="Google Shape;410;p33"/>
          <p:cNvSpPr txBox="1">
            <a:spLocks noGrp="1"/>
          </p:cNvSpPr>
          <p:nvPr>
            <p:ph type="subTitle" idx="1"/>
          </p:nvPr>
        </p:nvSpPr>
        <p:spPr>
          <a:xfrm>
            <a:off x="1426450" y="5943100"/>
            <a:ext cx="5988600" cy="2158200"/>
          </a:xfrm>
          <a:prstGeom prst="rect">
            <a:avLst/>
          </a:prstGeom>
        </p:spPr>
        <p:txBody>
          <a:bodyPr spcFirstLastPara="1" wrap="square" lIns="182850" tIns="182850" rIns="182850" bIns="182850" anchor="t" anchorCtr="0">
            <a:noAutofit/>
          </a:bodyPr>
          <a:lstStyle>
            <a:lvl1pPr lvl="0">
              <a:lnSpc>
                <a:spcPct val="100000"/>
              </a:lnSpc>
              <a:spcBef>
                <a:spcPts val="0"/>
              </a:spcBef>
              <a:spcAft>
                <a:spcPts val="0"/>
              </a:spcAft>
              <a:buSzPts val="2800"/>
              <a:buNone/>
              <a:defRPr>
                <a:solidFill>
                  <a:schemeClr val="dk1"/>
                </a:solidFill>
              </a:defRPr>
            </a:lvl1pPr>
            <a:lvl2pPr lvl="1" algn="ctr">
              <a:lnSpc>
                <a:spcPct val="100000"/>
              </a:lnSpc>
              <a:spcBef>
                <a:spcPts val="0"/>
              </a:spcBef>
              <a:spcAft>
                <a:spcPts val="0"/>
              </a:spcAft>
              <a:buSzPts val="2800"/>
              <a:buNone/>
              <a:defRPr/>
            </a:lvl2pPr>
            <a:lvl3pPr lvl="2" algn="ctr">
              <a:lnSpc>
                <a:spcPct val="100000"/>
              </a:lnSpc>
              <a:spcBef>
                <a:spcPts val="3200"/>
              </a:spcBef>
              <a:spcAft>
                <a:spcPts val="0"/>
              </a:spcAft>
              <a:buSzPts val="2800"/>
              <a:buNone/>
              <a:defRPr/>
            </a:lvl3pPr>
            <a:lvl4pPr lvl="3" algn="ctr">
              <a:lnSpc>
                <a:spcPct val="100000"/>
              </a:lnSpc>
              <a:spcBef>
                <a:spcPts val="3200"/>
              </a:spcBef>
              <a:spcAft>
                <a:spcPts val="0"/>
              </a:spcAft>
              <a:buSzPts val="2800"/>
              <a:buNone/>
              <a:defRPr/>
            </a:lvl4pPr>
            <a:lvl5pPr lvl="4" algn="ctr">
              <a:lnSpc>
                <a:spcPct val="100000"/>
              </a:lnSpc>
              <a:spcBef>
                <a:spcPts val="3200"/>
              </a:spcBef>
              <a:spcAft>
                <a:spcPts val="0"/>
              </a:spcAft>
              <a:buSzPts val="2800"/>
              <a:buNone/>
              <a:defRPr/>
            </a:lvl5pPr>
            <a:lvl6pPr lvl="5" algn="ctr">
              <a:lnSpc>
                <a:spcPct val="100000"/>
              </a:lnSpc>
              <a:spcBef>
                <a:spcPts val="3200"/>
              </a:spcBef>
              <a:spcAft>
                <a:spcPts val="0"/>
              </a:spcAft>
              <a:buSzPts val="2800"/>
              <a:buNone/>
              <a:defRPr/>
            </a:lvl6pPr>
            <a:lvl7pPr lvl="6" algn="ctr">
              <a:lnSpc>
                <a:spcPct val="100000"/>
              </a:lnSpc>
              <a:spcBef>
                <a:spcPts val="3200"/>
              </a:spcBef>
              <a:spcAft>
                <a:spcPts val="0"/>
              </a:spcAft>
              <a:buSzPts val="2800"/>
              <a:buNone/>
              <a:defRPr/>
            </a:lvl7pPr>
            <a:lvl8pPr lvl="7" algn="ctr">
              <a:lnSpc>
                <a:spcPct val="100000"/>
              </a:lnSpc>
              <a:spcBef>
                <a:spcPts val="3200"/>
              </a:spcBef>
              <a:spcAft>
                <a:spcPts val="0"/>
              </a:spcAft>
              <a:buSzPts val="2800"/>
              <a:buNone/>
              <a:defRPr/>
            </a:lvl8pPr>
            <a:lvl9pPr lvl="8" algn="ctr">
              <a:lnSpc>
                <a:spcPct val="100000"/>
              </a:lnSpc>
              <a:spcBef>
                <a:spcPts val="3200"/>
              </a:spcBef>
              <a:spcAft>
                <a:spcPts val="3200"/>
              </a:spcAft>
              <a:buSzPts val="2800"/>
              <a:buNone/>
              <a:defRPr/>
            </a:lvl9pPr>
          </a:lstStyle>
          <a:p>
            <a:endParaRPr/>
          </a:p>
        </p:txBody>
      </p:sp>
      <p:sp>
        <p:nvSpPr>
          <p:cNvPr id="411" name="Google Shape;411;p33"/>
          <p:cNvSpPr>
            <a:spLocks noGrp="1"/>
          </p:cNvSpPr>
          <p:nvPr>
            <p:ph type="pic" idx="2"/>
          </p:nvPr>
        </p:nvSpPr>
        <p:spPr>
          <a:xfrm>
            <a:off x="8475800" y="2182799"/>
            <a:ext cx="8385600" cy="5692800"/>
          </a:xfrm>
          <a:prstGeom prst="roundRect">
            <a:avLst>
              <a:gd name="adj" fmla="val 16667"/>
            </a:avLst>
          </a:prstGeom>
          <a:noFill/>
          <a:ln>
            <a:noFill/>
          </a:ln>
        </p:spPr>
      </p:sp>
      <p:grpSp>
        <p:nvGrpSpPr>
          <p:cNvPr id="412" name="Google Shape;412;p33"/>
          <p:cNvGrpSpPr/>
          <p:nvPr/>
        </p:nvGrpSpPr>
        <p:grpSpPr>
          <a:xfrm rot="482896">
            <a:off x="-702235" y="8755261"/>
            <a:ext cx="8598790" cy="7786892"/>
            <a:chOff x="5784660" y="-970761"/>
            <a:chExt cx="4299614" cy="3893645"/>
          </a:xfrm>
        </p:grpSpPr>
        <p:sp>
          <p:nvSpPr>
            <p:cNvPr id="413" name="Google Shape;413;p33"/>
            <p:cNvSpPr/>
            <p:nvPr/>
          </p:nvSpPr>
          <p:spPr>
            <a:xfrm>
              <a:off x="5868774" y="-830916"/>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solidFill>
              <a:schemeClr val="lt2"/>
            </a:solidFill>
            <a:ln>
              <a:noFill/>
            </a:ln>
          </p:spPr>
        </p:sp>
        <p:sp>
          <p:nvSpPr>
            <p:cNvPr id="414" name="Google Shape;414;p33"/>
            <p:cNvSpPr/>
            <p:nvPr/>
          </p:nvSpPr>
          <p:spPr>
            <a:xfrm>
              <a:off x="5784660" y="-970761"/>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noFill/>
            <a:ln w="19050" cap="flat" cmpd="sng">
              <a:solidFill>
                <a:schemeClr val="accent3"/>
              </a:solidFill>
              <a:prstDash val="solid"/>
              <a:round/>
              <a:headEnd type="none" w="med" len="med"/>
              <a:tailEnd type="none" w="med" len="med"/>
            </a:ln>
          </p:spPr>
        </p:sp>
      </p:grpSp>
      <p:grpSp>
        <p:nvGrpSpPr>
          <p:cNvPr id="415" name="Google Shape;415;p33"/>
          <p:cNvGrpSpPr/>
          <p:nvPr/>
        </p:nvGrpSpPr>
        <p:grpSpPr>
          <a:xfrm rot="-668752">
            <a:off x="12955240" y="-2488212"/>
            <a:ext cx="8792923" cy="7643765"/>
            <a:chOff x="5868774" y="-899147"/>
            <a:chExt cx="4396633" cy="3822031"/>
          </a:xfrm>
        </p:grpSpPr>
        <p:sp>
          <p:nvSpPr>
            <p:cNvPr id="416" name="Google Shape;416;p33"/>
            <p:cNvSpPr/>
            <p:nvPr/>
          </p:nvSpPr>
          <p:spPr>
            <a:xfrm>
              <a:off x="5868774" y="-830916"/>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solidFill>
              <a:schemeClr val="lt2"/>
            </a:solidFill>
            <a:ln>
              <a:noFill/>
            </a:ln>
          </p:spPr>
        </p:sp>
        <p:sp>
          <p:nvSpPr>
            <p:cNvPr id="417" name="Google Shape;417;p33"/>
            <p:cNvSpPr/>
            <p:nvPr/>
          </p:nvSpPr>
          <p:spPr>
            <a:xfrm>
              <a:off x="6049906" y="-899147"/>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noFill/>
            <a:ln w="19050" cap="flat" cmpd="sng">
              <a:solidFill>
                <a:schemeClr val="accent3"/>
              </a:solidFill>
              <a:prstDash val="solid"/>
              <a:round/>
              <a:headEnd type="none" w="med" len="med"/>
              <a:tailEnd type="none" w="med" len="med"/>
            </a:ln>
          </p:spPr>
        </p:sp>
      </p:grpSp>
      <p:grpSp>
        <p:nvGrpSpPr>
          <p:cNvPr id="418" name="Google Shape;418;p33"/>
          <p:cNvGrpSpPr/>
          <p:nvPr/>
        </p:nvGrpSpPr>
        <p:grpSpPr>
          <a:xfrm rot="7348931">
            <a:off x="11928528" y="6567336"/>
            <a:ext cx="8598632" cy="7786749"/>
            <a:chOff x="5784660" y="-970761"/>
            <a:chExt cx="4299614" cy="3893645"/>
          </a:xfrm>
        </p:grpSpPr>
        <p:sp>
          <p:nvSpPr>
            <p:cNvPr id="419" name="Google Shape;419;p33"/>
            <p:cNvSpPr/>
            <p:nvPr/>
          </p:nvSpPr>
          <p:spPr>
            <a:xfrm>
              <a:off x="5868774" y="-830916"/>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solidFill>
              <a:schemeClr val="lt2"/>
            </a:solidFill>
            <a:ln>
              <a:noFill/>
            </a:ln>
          </p:spPr>
        </p:sp>
        <p:sp>
          <p:nvSpPr>
            <p:cNvPr id="420" name="Google Shape;420;p33"/>
            <p:cNvSpPr/>
            <p:nvPr/>
          </p:nvSpPr>
          <p:spPr>
            <a:xfrm>
              <a:off x="5784660" y="-970761"/>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noFill/>
            <a:ln w="19050" cap="flat" cmpd="sng">
              <a:solidFill>
                <a:schemeClr val="accent3"/>
              </a:solidFill>
              <a:prstDash val="solid"/>
              <a:round/>
              <a:headEnd type="none" w="med" len="med"/>
              <a:tailEnd type="none" w="med" len="med"/>
            </a:ln>
          </p:spPr>
        </p:sp>
      </p:grpSp>
      <p:grpSp>
        <p:nvGrpSpPr>
          <p:cNvPr id="421" name="Google Shape;421;p33"/>
          <p:cNvGrpSpPr/>
          <p:nvPr/>
        </p:nvGrpSpPr>
        <p:grpSpPr>
          <a:xfrm>
            <a:off x="3309057" y="7980960"/>
            <a:ext cx="4890528" cy="4959475"/>
            <a:chOff x="-666750" y="1567027"/>
            <a:chExt cx="3000692" cy="3042996"/>
          </a:xfrm>
        </p:grpSpPr>
        <p:sp>
          <p:nvSpPr>
            <p:cNvPr id="422" name="Google Shape;422;p33"/>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423" name="Google Shape;423;p33"/>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matchingName="Title and text 1">
  <p:cSld name="CUSTOM_4">
    <p:spTree>
      <p:nvGrpSpPr>
        <p:cNvPr id="1" name="Shape 424"/>
        <p:cNvGrpSpPr/>
        <p:nvPr/>
      </p:nvGrpSpPr>
      <p:grpSpPr>
        <a:xfrm>
          <a:off x="0" y="0"/>
          <a:ext cx="0" cy="0"/>
          <a:chOff x="0" y="0"/>
          <a:chExt cx="0" cy="0"/>
        </a:xfrm>
      </p:grpSpPr>
      <p:sp>
        <p:nvSpPr>
          <p:cNvPr id="425" name="Google Shape;425;p34"/>
          <p:cNvSpPr txBox="1">
            <a:spLocks noGrp="1"/>
          </p:cNvSpPr>
          <p:nvPr>
            <p:ph type="title"/>
          </p:nvPr>
        </p:nvSpPr>
        <p:spPr>
          <a:xfrm>
            <a:off x="9252950" y="3805500"/>
            <a:ext cx="7258800" cy="922200"/>
          </a:xfrm>
          <a:prstGeom prst="rect">
            <a:avLst/>
          </a:prstGeom>
        </p:spPr>
        <p:txBody>
          <a:bodyPr spcFirstLastPara="1" wrap="square" lIns="182850" tIns="182850" rIns="182850" bIns="182850" anchor="b" anchorCtr="0">
            <a:noAutofit/>
          </a:bodyPr>
          <a:lstStyle>
            <a:lvl1pPr lvl="0" algn="ctr">
              <a:spcBef>
                <a:spcPts val="0"/>
              </a:spcBef>
              <a:spcAft>
                <a:spcPts val="0"/>
              </a:spcAft>
              <a:buSzPts val="6000"/>
              <a:buNone/>
              <a:defRPr>
                <a:solidFill>
                  <a:schemeClr val="dk1"/>
                </a:solidFill>
              </a:defRPr>
            </a:lvl1pPr>
            <a:lvl2pPr lvl="1">
              <a:spcBef>
                <a:spcPts val="0"/>
              </a:spcBef>
              <a:spcAft>
                <a:spcPts val="0"/>
              </a:spcAft>
              <a:buSzPts val="6000"/>
              <a:buNone/>
              <a:defRPr/>
            </a:lvl2pPr>
            <a:lvl3pPr lvl="2">
              <a:spcBef>
                <a:spcPts val="0"/>
              </a:spcBef>
              <a:spcAft>
                <a:spcPts val="0"/>
              </a:spcAft>
              <a:buSzPts val="6000"/>
              <a:buNone/>
              <a:defRPr/>
            </a:lvl3pPr>
            <a:lvl4pPr lvl="3">
              <a:spcBef>
                <a:spcPts val="0"/>
              </a:spcBef>
              <a:spcAft>
                <a:spcPts val="0"/>
              </a:spcAft>
              <a:buSzPts val="6000"/>
              <a:buNone/>
              <a:defRPr/>
            </a:lvl4pPr>
            <a:lvl5pPr lvl="4">
              <a:spcBef>
                <a:spcPts val="0"/>
              </a:spcBef>
              <a:spcAft>
                <a:spcPts val="0"/>
              </a:spcAft>
              <a:buSzPts val="6000"/>
              <a:buNone/>
              <a:defRPr/>
            </a:lvl5pPr>
            <a:lvl6pPr lvl="5">
              <a:spcBef>
                <a:spcPts val="0"/>
              </a:spcBef>
              <a:spcAft>
                <a:spcPts val="0"/>
              </a:spcAft>
              <a:buSzPts val="6000"/>
              <a:buNone/>
              <a:defRPr/>
            </a:lvl6pPr>
            <a:lvl7pPr lvl="6">
              <a:spcBef>
                <a:spcPts val="0"/>
              </a:spcBef>
              <a:spcAft>
                <a:spcPts val="0"/>
              </a:spcAft>
              <a:buSzPts val="6000"/>
              <a:buNone/>
              <a:defRPr/>
            </a:lvl7pPr>
            <a:lvl8pPr lvl="7">
              <a:spcBef>
                <a:spcPts val="0"/>
              </a:spcBef>
              <a:spcAft>
                <a:spcPts val="0"/>
              </a:spcAft>
              <a:buSzPts val="6000"/>
              <a:buNone/>
              <a:defRPr/>
            </a:lvl8pPr>
            <a:lvl9pPr lvl="8">
              <a:spcBef>
                <a:spcPts val="0"/>
              </a:spcBef>
              <a:spcAft>
                <a:spcPts val="0"/>
              </a:spcAft>
              <a:buSzPts val="6000"/>
              <a:buNone/>
              <a:defRPr/>
            </a:lvl9pPr>
          </a:lstStyle>
          <a:p>
            <a:endParaRPr/>
          </a:p>
        </p:txBody>
      </p:sp>
      <p:sp>
        <p:nvSpPr>
          <p:cNvPr id="426" name="Google Shape;426;p34"/>
          <p:cNvSpPr txBox="1">
            <a:spLocks noGrp="1"/>
          </p:cNvSpPr>
          <p:nvPr>
            <p:ph type="subTitle" idx="1"/>
          </p:nvPr>
        </p:nvSpPr>
        <p:spPr>
          <a:xfrm>
            <a:off x="9252925" y="4609475"/>
            <a:ext cx="7258800" cy="1643400"/>
          </a:xfrm>
          <a:prstGeom prst="rect">
            <a:avLst/>
          </a:prstGeom>
        </p:spPr>
        <p:txBody>
          <a:bodyPr spcFirstLastPara="1" wrap="square" lIns="182850" tIns="182850" rIns="182850" bIns="182850" anchor="t" anchorCtr="0">
            <a:noAutofit/>
          </a:bodyPr>
          <a:lstStyle>
            <a:lvl1pPr lvl="0" algn="ctr">
              <a:lnSpc>
                <a:spcPct val="100000"/>
              </a:lnSpc>
              <a:spcBef>
                <a:spcPts val="0"/>
              </a:spcBef>
              <a:spcAft>
                <a:spcPts val="0"/>
              </a:spcAft>
              <a:buSzPts val="2800"/>
              <a:buNone/>
              <a:defRPr/>
            </a:lvl1pPr>
            <a:lvl2pPr lvl="1" algn="ctr">
              <a:lnSpc>
                <a:spcPct val="100000"/>
              </a:lnSpc>
              <a:spcBef>
                <a:spcPts val="0"/>
              </a:spcBef>
              <a:spcAft>
                <a:spcPts val="0"/>
              </a:spcAft>
              <a:buSzPts val="2800"/>
              <a:buNone/>
              <a:defRPr/>
            </a:lvl2pPr>
            <a:lvl3pPr lvl="2" algn="ctr">
              <a:lnSpc>
                <a:spcPct val="100000"/>
              </a:lnSpc>
              <a:spcBef>
                <a:spcPts val="3200"/>
              </a:spcBef>
              <a:spcAft>
                <a:spcPts val="0"/>
              </a:spcAft>
              <a:buSzPts val="2800"/>
              <a:buNone/>
              <a:defRPr/>
            </a:lvl3pPr>
            <a:lvl4pPr lvl="3" algn="ctr">
              <a:lnSpc>
                <a:spcPct val="100000"/>
              </a:lnSpc>
              <a:spcBef>
                <a:spcPts val="3200"/>
              </a:spcBef>
              <a:spcAft>
                <a:spcPts val="0"/>
              </a:spcAft>
              <a:buSzPts val="2800"/>
              <a:buNone/>
              <a:defRPr/>
            </a:lvl4pPr>
            <a:lvl5pPr lvl="4" algn="ctr">
              <a:lnSpc>
                <a:spcPct val="100000"/>
              </a:lnSpc>
              <a:spcBef>
                <a:spcPts val="3200"/>
              </a:spcBef>
              <a:spcAft>
                <a:spcPts val="0"/>
              </a:spcAft>
              <a:buSzPts val="2800"/>
              <a:buNone/>
              <a:defRPr/>
            </a:lvl5pPr>
            <a:lvl6pPr lvl="5" algn="ctr">
              <a:lnSpc>
                <a:spcPct val="100000"/>
              </a:lnSpc>
              <a:spcBef>
                <a:spcPts val="3200"/>
              </a:spcBef>
              <a:spcAft>
                <a:spcPts val="0"/>
              </a:spcAft>
              <a:buSzPts val="2800"/>
              <a:buNone/>
              <a:defRPr/>
            </a:lvl6pPr>
            <a:lvl7pPr lvl="6" algn="ctr">
              <a:lnSpc>
                <a:spcPct val="100000"/>
              </a:lnSpc>
              <a:spcBef>
                <a:spcPts val="3200"/>
              </a:spcBef>
              <a:spcAft>
                <a:spcPts val="0"/>
              </a:spcAft>
              <a:buSzPts val="2800"/>
              <a:buNone/>
              <a:defRPr/>
            </a:lvl7pPr>
            <a:lvl8pPr lvl="7" algn="ctr">
              <a:lnSpc>
                <a:spcPct val="100000"/>
              </a:lnSpc>
              <a:spcBef>
                <a:spcPts val="3200"/>
              </a:spcBef>
              <a:spcAft>
                <a:spcPts val="0"/>
              </a:spcAft>
              <a:buSzPts val="2800"/>
              <a:buNone/>
              <a:defRPr/>
            </a:lvl8pPr>
            <a:lvl9pPr lvl="8" algn="ctr">
              <a:lnSpc>
                <a:spcPct val="100000"/>
              </a:lnSpc>
              <a:spcBef>
                <a:spcPts val="3200"/>
              </a:spcBef>
              <a:spcAft>
                <a:spcPts val="3200"/>
              </a:spcAft>
              <a:buSzPts val="2800"/>
              <a:buNone/>
              <a:defRPr/>
            </a:lvl9pPr>
          </a:lstStyle>
          <a:p>
            <a:endParaRPr/>
          </a:p>
        </p:txBody>
      </p:sp>
      <p:grpSp>
        <p:nvGrpSpPr>
          <p:cNvPr id="427" name="Google Shape;427;p34"/>
          <p:cNvGrpSpPr/>
          <p:nvPr/>
        </p:nvGrpSpPr>
        <p:grpSpPr>
          <a:xfrm rot="-2927939">
            <a:off x="-3101731" y="8947223"/>
            <a:ext cx="8599192" cy="7787256"/>
            <a:chOff x="5784660" y="-970761"/>
            <a:chExt cx="4299614" cy="3893645"/>
          </a:xfrm>
        </p:grpSpPr>
        <p:sp>
          <p:nvSpPr>
            <p:cNvPr id="428" name="Google Shape;428;p34"/>
            <p:cNvSpPr/>
            <p:nvPr/>
          </p:nvSpPr>
          <p:spPr>
            <a:xfrm>
              <a:off x="5868774" y="-830916"/>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solidFill>
              <a:schemeClr val="lt2"/>
            </a:solidFill>
            <a:ln>
              <a:noFill/>
            </a:ln>
          </p:spPr>
        </p:sp>
        <p:sp>
          <p:nvSpPr>
            <p:cNvPr id="429" name="Google Shape;429;p34"/>
            <p:cNvSpPr/>
            <p:nvPr/>
          </p:nvSpPr>
          <p:spPr>
            <a:xfrm>
              <a:off x="5784660" y="-970761"/>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noFill/>
            <a:ln w="19050" cap="flat" cmpd="sng">
              <a:solidFill>
                <a:schemeClr val="accent3"/>
              </a:solidFill>
              <a:prstDash val="solid"/>
              <a:round/>
              <a:headEnd type="none" w="med" len="med"/>
              <a:tailEnd type="none" w="med" len="med"/>
            </a:ln>
          </p:spPr>
        </p:sp>
      </p:grpSp>
      <p:grpSp>
        <p:nvGrpSpPr>
          <p:cNvPr id="430" name="Google Shape;430;p34"/>
          <p:cNvGrpSpPr/>
          <p:nvPr/>
        </p:nvGrpSpPr>
        <p:grpSpPr>
          <a:xfrm rot="-173341">
            <a:off x="12955392" y="-2487753"/>
            <a:ext cx="8793009" cy="7643840"/>
            <a:chOff x="5868774" y="-899147"/>
            <a:chExt cx="4396633" cy="3822031"/>
          </a:xfrm>
        </p:grpSpPr>
        <p:sp>
          <p:nvSpPr>
            <p:cNvPr id="431" name="Google Shape;431;p34"/>
            <p:cNvSpPr/>
            <p:nvPr/>
          </p:nvSpPr>
          <p:spPr>
            <a:xfrm>
              <a:off x="5868774" y="-830916"/>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solidFill>
              <a:schemeClr val="lt2"/>
            </a:solidFill>
            <a:ln>
              <a:noFill/>
            </a:ln>
          </p:spPr>
        </p:sp>
        <p:sp>
          <p:nvSpPr>
            <p:cNvPr id="432" name="Google Shape;432;p34"/>
            <p:cNvSpPr/>
            <p:nvPr/>
          </p:nvSpPr>
          <p:spPr>
            <a:xfrm>
              <a:off x="6049906" y="-899147"/>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noFill/>
            <a:ln w="19050" cap="flat" cmpd="sng">
              <a:solidFill>
                <a:schemeClr val="accent3"/>
              </a:solidFill>
              <a:prstDash val="solid"/>
              <a:round/>
              <a:headEnd type="none" w="med" len="med"/>
              <a:tailEnd type="none" w="med" len="med"/>
            </a:ln>
          </p:spPr>
        </p:sp>
      </p:grpSp>
      <p:grpSp>
        <p:nvGrpSpPr>
          <p:cNvPr id="433" name="Google Shape;433;p34"/>
          <p:cNvGrpSpPr/>
          <p:nvPr/>
        </p:nvGrpSpPr>
        <p:grpSpPr>
          <a:xfrm rot="-1364649">
            <a:off x="11426552" y="8138874"/>
            <a:ext cx="8792880" cy="7643727"/>
            <a:chOff x="5868774" y="-899147"/>
            <a:chExt cx="4396633" cy="3822031"/>
          </a:xfrm>
        </p:grpSpPr>
        <p:sp>
          <p:nvSpPr>
            <p:cNvPr id="434" name="Google Shape;434;p34"/>
            <p:cNvSpPr/>
            <p:nvPr/>
          </p:nvSpPr>
          <p:spPr>
            <a:xfrm>
              <a:off x="5868774" y="-830916"/>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solidFill>
              <a:schemeClr val="lt2"/>
            </a:solidFill>
            <a:ln>
              <a:noFill/>
            </a:ln>
          </p:spPr>
        </p:sp>
        <p:sp>
          <p:nvSpPr>
            <p:cNvPr id="435" name="Google Shape;435;p34"/>
            <p:cNvSpPr/>
            <p:nvPr/>
          </p:nvSpPr>
          <p:spPr>
            <a:xfrm>
              <a:off x="6049906" y="-899147"/>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noFill/>
            <a:ln w="19050" cap="flat" cmpd="sng">
              <a:solidFill>
                <a:schemeClr val="accent3"/>
              </a:solidFill>
              <a:prstDash val="solid"/>
              <a:round/>
              <a:headEnd type="none" w="med" len="med"/>
              <a:tailEnd type="none" w="med" len="med"/>
            </a:ln>
          </p:spPr>
        </p:sp>
      </p:grpSp>
      <p:grpSp>
        <p:nvGrpSpPr>
          <p:cNvPr id="436" name="Google Shape;436;p34"/>
          <p:cNvGrpSpPr/>
          <p:nvPr/>
        </p:nvGrpSpPr>
        <p:grpSpPr>
          <a:xfrm>
            <a:off x="15348657" y="-2704515"/>
            <a:ext cx="4890528" cy="4959475"/>
            <a:chOff x="-666750" y="1567027"/>
            <a:chExt cx="3000692" cy="3042996"/>
          </a:xfrm>
        </p:grpSpPr>
        <p:sp>
          <p:nvSpPr>
            <p:cNvPr id="437" name="Google Shape;437;p34"/>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438" name="Google Shape;438;p34"/>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grpSp>
        <p:nvGrpSpPr>
          <p:cNvPr id="439" name="Google Shape;439;p34"/>
          <p:cNvGrpSpPr/>
          <p:nvPr/>
        </p:nvGrpSpPr>
        <p:grpSpPr>
          <a:xfrm>
            <a:off x="11207007" y="7586485"/>
            <a:ext cx="4890528" cy="4959475"/>
            <a:chOff x="-666750" y="1567027"/>
            <a:chExt cx="3000692" cy="3042996"/>
          </a:xfrm>
        </p:grpSpPr>
        <p:sp>
          <p:nvSpPr>
            <p:cNvPr id="440" name="Google Shape;440;p34"/>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441" name="Google Shape;441;p34"/>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grpSp>
        <p:nvGrpSpPr>
          <p:cNvPr id="442" name="Google Shape;442;p34"/>
          <p:cNvGrpSpPr/>
          <p:nvPr/>
        </p:nvGrpSpPr>
        <p:grpSpPr>
          <a:xfrm rot="3697996">
            <a:off x="8013081" y="-432199"/>
            <a:ext cx="4266752" cy="666827"/>
            <a:chOff x="6872198" y="1912465"/>
            <a:chExt cx="2133435" cy="333423"/>
          </a:xfrm>
        </p:grpSpPr>
        <p:sp>
          <p:nvSpPr>
            <p:cNvPr id="443" name="Google Shape;443;p34"/>
            <p:cNvSpPr/>
            <p:nvPr/>
          </p:nvSpPr>
          <p:spPr>
            <a:xfrm>
              <a:off x="8732395" y="1961923"/>
              <a:ext cx="273239" cy="275837"/>
            </a:xfrm>
            <a:custGeom>
              <a:avLst/>
              <a:gdLst/>
              <a:ahLst/>
              <a:cxnLst/>
              <a:rect l="l" t="t" r="r" b="b"/>
              <a:pathLst>
                <a:path w="2757" h="2783" extrusionOk="0">
                  <a:moveTo>
                    <a:pt x="1360" y="0"/>
                  </a:moveTo>
                  <a:cubicBezTo>
                    <a:pt x="1350" y="0"/>
                    <a:pt x="1340" y="1"/>
                    <a:pt x="1329" y="1"/>
                  </a:cubicBezTo>
                  <a:cubicBezTo>
                    <a:pt x="1255" y="10"/>
                    <a:pt x="1099" y="13"/>
                    <a:pt x="925" y="13"/>
                  </a:cubicBezTo>
                  <a:cubicBezTo>
                    <a:pt x="576" y="13"/>
                    <a:pt x="152" y="1"/>
                    <a:pt x="152" y="1"/>
                  </a:cubicBezTo>
                  <a:cubicBezTo>
                    <a:pt x="63" y="37"/>
                    <a:pt x="27" y="340"/>
                    <a:pt x="18" y="742"/>
                  </a:cubicBezTo>
                  <a:cubicBezTo>
                    <a:pt x="0" y="1545"/>
                    <a:pt x="107" y="2722"/>
                    <a:pt x="152" y="2758"/>
                  </a:cubicBezTo>
                  <a:cubicBezTo>
                    <a:pt x="170" y="2776"/>
                    <a:pt x="196" y="2783"/>
                    <a:pt x="230" y="2783"/>
                  </a:cubicBezTo>
                  <a:cubicBezTo>
                    <a:pt x="324" y="2783"/>
                    <a:pt x="474" y="2731"/>
                    <a:pt x="648" y="2731"/>
                  </a:cubicBezTo>
                  <a:cubicBezTo>
                    <a:pt x="658" y="2731"/>
                    <a:pt x="668" y="2731"/>
                    <a:pt x="678" y="2731"/>
                  </a:cubicBezTo>
                  <a:cubicBezTo>
                    <a:pt x="830" y="2742"/>
                    <a:pt x="1357" y="2759"/>
                    <a:pt x="1778" y="2759"/>
                  </a:cubicBezTo>
                  <a:cubicBezTo>
                    <a:pt x="2049" y="2759"/>
                    <a:pt x="2276" y="2752"/>
                    <a:pt x="2329" y="2731"/>
                  </a:cubicBezTo>
                  <a:cubicBezTo>
                    <a:pt x="2462" y="2687"/>
                    <a:pt x="2757" y="1955"/>
                    <a:pt x="2739" y="1562"/>
                  </a:cubicBezTo>
                  <a:cubicBezTo>
                    <a:pt x="2730" y="1348"/>
                    <a:pt x="2668" y="947"/>
                    <a:pt x="2605" y="626"/>
                  </a:cubicBezTo>
                  <a:cubicBezTo>
                    <a:pt x="2553" y="364"/>
                    <a:pt x="2500" y="162"/>
                    <a:pt x="2465" y="162"/>
                  </a:cubicBezTo>
                  <a:cubicBezTo>
                    <a:pt x="2464" y="162"/>
                    <a:pt x="2463" y="162"/>
                    <a:pt x="2462" y="162"/>
                  </a:cubicBezTo>
                  <a:cubicBezTo>
                    <a:pt x="2449" y="168"/>
                    <a:pt x="2420" y="170"/>
                    <a:pt x="2380" y="170"/>
                  </a:cubicBezTo>
                  <a:cubicBezTo>
                    <a:pt x="2273" y="170"/>
                    <a:pt x="2093" y="154"/>
                    <a:pt x="1973" y="154"/>
                  </a:cubicBezTo>
                  <a:cubicBezTo>
                    <a:pt x="1930" y="154"/>
                    <a:pt x="1894" y="156"/>
                    <a:pt x="1874" y="162"/>
                  </a:cubicBezTo>
                  <a:cubicBezTo>
                    <a:pt x="1870" y="163"/>
                    <a:pt x="1866" y="163"/>
                    <a:pt x="1861" y="163"/>
                  </a:cubicBezTo>
                  <a:cubicBezTo>
                    <a:pt x="1769" y="163"/>
                    <a:pt x="1570" y="0"/>
                    <a:pt x="1360" y="0"/>
                  </a:cubicBezTo>
                  <a:close/>
                </a:path>
              </a:pathLst>
            </a:custGeom>
            <a:solidFill>
              <a:schemeClr val="accent4"/>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444" name="Google Shape;444;p34"/>
            <p:cNvSpPr/>
            <p:nvPr/>
          </p:nvSpPr>
          <p:spPr>
            <a:xfrm>
              <a:off x="8734178" y="1961923"/>
              <a:ext cx="256490" cy="73543"/>
            </a:xfrm>
            <a:custGeom>
              <a:avLst/>
              <a:gdLst/>
              <a:ahLst/>
              <a:cxnLst/>
              <a:rect l="l" t="t" r="r" b="b"/>
              <a:pathLst>
                <a:path w="2588" h="742" extrusionOk="0">
                  <a:moveTo>
                    <a:pt x="1342" y="0"/>
                  </a:moveTo>
                  <a:cubicBezTo>
                    <a:pt x="1332" y="0"/>
                    <a:pt x="1322" y="1"/>
                    <a:pt x="1311" y="1"/>
                  </a:cubicBezTo>
                  <a:cubicBezTo>
                    <a:pt x="1237" y="10"/>
                    <a:pt x="1081" y="13"/>
                    <a:pt x="907" y="13"/>
                  </a:cubicBezTo>
                  <a:cubicBezTo>
                    <a:pt x="558" y="13"/>
                    <a:pt x="134" y="1"/>
                    <a:pt x="134" y="1"/>
                  </a:cubicBezTo>
                  <a:cubicBezTo>
                    <a:pt x="45" y="37"/>
                    <a:pt x="9" y="340"/>
                    <a:pt x="0" y="742"/>
                  </a:cubicBezTo>
                  <a:cubicBezTo>
                    <a:pt x="27" y="733"/>
                    <a:pt x="45" y="724"/>
                    <a:pt x="62" y="724"/>
                  </a:cubicBezTo>
                  <a:cubicBezTo>
                    <a:pt x="286" y="653"/>
                    <a:pt x="514" y="615"/>
                    <a:pt x="743" y="615"/>
                  </a:cubicBezTo>
                  <a:cubicBezTo>
                    <a:pt x="887" y="615"/>
                    <a:pt x="1032" y="630"/>
                    <a:pt x="1178" y="661"/>
                  </a:cubicBezTo>
                  <a:cubicBezTo>
                    <a:pt x="1278" y="686"/>
                    <a:pt x="1382" y="716"/>
                    <a:pt x="1485" y="716"/>
                  </a:cubicBezTo>
                  <a:cubicBezTo>
                    <a:pt x="1528" y="716"/>
                    <a:pt x="1572" y="710"/>
                    <a:pt x="1615" y="697"/>
                  </a:cubicBezTo>
                  <a:cubicBezTo>
                    <a:pt x="1704" y="670"/>
                    <a:pt x="1784" y="617"/>
                    <a:pt x="1873" y="617"/>
                  </a:cubicBezTo>
                  <a:cubicBezTo>
                    <a:pt x="1945" y="617"/>
                    <a:pt x="2007" y="644"/>
                    <a:pt x="2070" y="661"/>
                  </a:cubicBezTo>
                  <a:cubicBezTo>
                    <a:pt x="2105" y="672"/>
                    <a:pt x="2140" y="676"/>
                    <a:pt x="2175" y="676"/>
                  </a:cubicBezTo>
                  <a:cubicBezTo>
                    <a:pt x="2229" y="676"/>
                    <a:pt x="2283" y="667"/>
                    <a:pt x="2337" y="661"/>
                  </a:cubicBezTo>
                  <a:lnTo>
                    <a:pt x="2587" y="626"/>
                  </a:lnTo>
                  <a:cubicBezTo>
                    <a:pt x="2535" y="364"/>
                    <a:pt x="2482" y="162"/>
                    <a:pt x="2447" y="162"/>
                  </a:cubicBezTo>
                  <a:cubicBezTo>
                    <a:pt x="2446" y="162"/>
                    <a:pt x="2445" y="162"/>
                    <a:pt x="2444" y="162"/>
                  </a:cubicBezTo>
                  <a:cubicBezTo>
                    <a:pt x="2431" y="168"/>
                    <a:pt x="2402" y="170"/>
                    <a:pt x="2362" y="170"/>
                  </a:cubicBezTo>
                  <a:cubicBezTo>
                    <a:pt x="2255" y="170"/>
                    <a:pt x="2075" y="154"/>
                    <a:pt x="1955" y="154"/>
                  </a:cubicBezTo>
                  <a:cubicBezTo>
                    <a:pt x="1912" y="154"/>
                    <a:pt x="1876" y="156"/>
                    <a:pt x="1856" y="162"/>
                  </a:cubicBezTo>
                  <a:cubicBezTo>
                    <a:pt x="1852" y="163"/>
                    <a:pt x="1848" y="163"/>
                    <a:pt x="1843" y="163"/>
                  </a:cubicBezTo>
                  <a:cubicBezTo>
                    <a:pt x="1751" y="163"/>
                    <a:pt x="1552" y="0"/>
                    <a:pt x="1342" y="0"/>
                  </a:cubicBezTo>
                  <a:close/>
                </a:path>
              </a:pathLst>
            </a:custGeom>
            <a:solidFill>
              <a:srgbClr val="3D1D03">
                <a:alpha val="32139"/>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445" name="Google Shape;445;p34"/>
            <p:cNvSpPr/>
            <p:nvPr/>
          </p:nvSpPr>
          <p:spPr>
            <a:xfrm>
              <a:off x="7008368" y="1913654"/>
              <a:ext cx="1827542" cy="332233"/>
            </a:xfrm>
            <a:custGeom>
              <a:avLst/>
              <a:gdLst/>
              <a:ahLst/>
              <a:cxnLst/>
              <a:rect l="l" t="t" r="r" b="b"/>
              <a:pathLst>
                <a:path w="18440" h="3352" extrusionOk="0">
                  <a:moveTo>
                    <a:pt x="8211" y="0"/>
                  </a:moveTo>
                  <a:cubicBezTo>
                    <a:pt x="6183" y="0"/>
                    <a:pt x="0" y="176"/>
                    <a:pt x="0" y="176"/>
                  </a:cubicBezTo>
                  <a:lnTo>
                    <a:pt x="0" y="3281"/>
                  </a:lnTo>
                  <a:cubicBezTo>
                    <a:pt x="0" y="3281"/>
                    <a:pt x="4750" y="3225"/>
                    <a:pt x="8575" y="3225"/>
                  </a:cubicBezTo>
                  <a:cubicBezTo>
                    <a:pt x="10487" y="3225"/>
                    <a:pt x="12168" y="3239"/>
                    <a:pt x="12909" y="3281"/>
                  </a:cubicBezTo>
                  <a:cubicBezTo>
                    <a:pt x="13397" y="3308"/>
                    <a:pt x="15205" y="3351"/>
                    <a:pt x="16588" y="3351"/>
                  </a:cubicBezTo>
                  <a:cubicBezTo>
                    <a:pt x="17480" y="3351"/>
                    <a:pt x="18195" y="3333"/>
                    <a:pt x="18262" y="3281"/>
                  </a:cubicBezTo>
                  <a:cubicBezTo>
                    <a:pt x="18422" y="3156"/>
                    <a:pt x="17923" y="2808"/>
                    <a:pt x="17994" y="2674"/>
                  </a:cubicBezTo>
                  <a:cubicBezTo>
                    <a:pt x="18065" y="2549"/>
                    <a:pt x="18137" y="2290"/>
                    <a:pt x="18146" y="2121"/>
                  </a:cubicBezTo>
                  <a:cubicBezTo>
                    <a:pt x="18163" y="1942"/>
                    <a:pt x="18012" y="1862"/>
                    <a:pt x="17994" y="1728"/>
                  </a:cubicBezTo>
                  <a:cubicBezTo>
                    <a:pt x="17976" y="1603"/>
                    <a:pt x="18440" y="479"/>
                    <a:pt x="18262" y="444"/>
                  </a:cubicBezTo>
                  <a:cubicBezTo>
                    <a:pt x="18163" y="420"/>
                    <a:pt x="17701" y="409"/>
                    <a:pt x="17142" y="409"/>
                  </a:cubicBezTo>
                  <a:cubicBezTo>
                    <a:pt x="16643" y="409"/>
                    <a:pt x="16066" y="418"/>
                    <a:pt x="15603" y="435"/>
                  </a:cubicBezTo>
                  <a:cubicBezTo>
                    <a:pt x="15555" y="437"/>
                    <a:pt x="15497" y="438"/>
                    <a:pt x="15431" y="438"/>
                  </a:cubicBezTo>
                  <a:cubicBezTo>
                    <a:pt x="14161" y="438"/>
                    <a:pt x="9809" y="49"/>
                    <a:pt x="8698" y="7"/>
                  </a:cubicBezTo>
                  <a:cubicBezTo>
                    <a:pt x="8589" y="2"/>
                    <a:pt x="8423" y="0"/>
                    <a:pt x="8211" y="0"/>
                  </a:cubicBezTo>
                  <a:close/>
                </a:path>
              </a:pathLst>
            </a:custGeom>
            <a:solidFill>
              <a:schemeClr val="dk2"/>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446" name="Google Shape;446;p34"/>
            <p:cNvSpPr/>
            <p:nvPr/>
          </p:nvSpPr>
          <p:spPr>
            <a:xfrm>
              <a:off x="7008368" y="1912465"/>
              <a:ext cx="783445" cy="326386"/>
            </a:xfrm>
            <a:custGeom>
              <a:avLst/>
              <a:gdLst/>
              <a:ahLst/>
              <a:cxnLst/>
              <a:rect l="l" t="t" r="r" b="b"/>
              <a:pathLst>
                <a:path w="7905" h="3293" extrusionOk="0">
                  <a:moveTo>
                    <a:pt x="7610" y="1"/>
                  </a:moveTo>
                  <a:lnTo>
                    <a:pt x="0" y="188"/>
                  </a:lnTo>
                  <a:lnTo>
                    <a:pt x="0" y="3293"/>
                  </a:lnTo>
                  <a:lnTo>
                    <a:pt x="7904" y="3239"/>
                  </a:lnTo>
                  <a:cubicBezTo>
                    <a:pt x="7904" y="3239"/>
                    <a:pt x="7904" y="1508"/>
                    <a:pt x="7904" y="1116"/>
                  </a:cubicBezTo>
                  <a:cubicBezTo>
                    <a:pt x="7904" y="509"/>
                    <a:pt x="7610" y="1"/>
                    <a:pt x="7610" y="1"/>
                  </a:cubicBezTo>
                  <a:close/>
                </a:path>
              </a:pathLst>
            </a:custGeom>
            <a:solidFill>
              <a:schemeClr val="accent1"/>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447" name="Google Shape;447;p34"/>
            <p:cNvSpPr/>
            <p:nvPr/>
          </p:nvSpPr>
          <p:spPr>
            <a:xfrm>
              <a:off x="7528118" y="2119425"/>
              <a:ext cx="90287" cy="59568"/>
            </a:xfrm>
            <a:custGeom>
              <a:avLst/>
              <a:gdLst/>
              <a:ahLst/>
              <a:cxnLst/>
              <a:rect l="l" t="t" r="r" b="b"/>
              <a:pathLst>
                <a:path w="911" h="601" extrusionOk="0">
                  <a:moveTo>
                    <a:pt x="790" y="0"/>
                  </a:moveTo>
                  <a:cubicBezTo>
                    <a:pt x="744" y="0"/>
                    <a:pt x="706" y="40"/>
                    <a:pt x="652" y="61"/>
                  </a:cubicBezTo>
                  <a:cubicBezTo>
                    <a:pt x="509" y="123"/>
                    <a:pt x="393" y="293"/>
                    <a:pt x="233" y="310"/>
                  </a:cubicBezTo>
                  <a:cubicBezTo>
                    <a:pt x="188" y="319"/>
                    <a:pt x="135" y="310"/>
                    <a:pt x="90" y="328"/>
                  </a:cubicBezTo>
                  <a:cubicBezTo>
                    <a:pt x="37" y="346"/>
                    <a:pt x="1" y="400"/>
                    <a:pt x="10" y="444"/>
                  </a:cubicBezTo>
                  <a:cubicBezTo>
                    <a:pt x="19" y="462"/>
                    <a:pt x="37" y="480"/>
                    <a:pt x="54" y="498"/>
                  </a:cubicBezTo>
                  <a:cubicBezTo>
                    <a:pt x="102" y="539"/>
                    <a:pt x="180" y="600"/>
                    <a:pt x="252" y="600"/>
                  </a:cubicBezTo>
                  <a:cubicBezTo>
                    <a:pt x="288" y="600"/>
                    <a:pt x="322" y="584"/>
                    <a:pt x="349" y="542"/>
                  </a:cubicBezTo>
                  <a:cubicBezTo>
                    <a:pt x="367" y="507"/>
                    <a:pt x="376" y="489"/>
                    <a:pt x="411" y="462"/>
                  </a:cubicBezTo>
                  <a:cubicBezTo>
                    <a:pt x="420" y="462"/>
                    <a:pt x="429" y="462"/>
                    <a:pt x="438" y="453"/>
                  </a:cubicBezTo>
                  <a:cubicBezTo>
                    <a:pt x="483" y="435"/>
                    <a:pt x="536" y="435"/>
                    <a:pt x="590" y="435"/>
                  </a:cubicBezTo>
                  <a:cubicBezTo>
                    <a:pt x="652" y="435"/>
                    <a:pt x="723" y="408"/>
                    <a:pt x="795" y="391"/>
                  </a:cubicBezTo>
                  <a:cubicBezTo>
                    <a:pt x="831" y="382"/>
                    <a:pt x="866" y="373"/>
                    <a:pt x="884" y="337"/>
                  </a:cubicBezTo>
                  <a:cubicBezTo>
                    <a:pt x="911" y="301"/>
                    <a:pt x="884" y="43"/>
                    <a:pt x="839" y="16"/>
                  </a:cubicBezTo>
                  <a:cubicBezTo>
                    <a:pt x="822" y="5"/>
                    <a:pt x="805" y="0"/>
                    <a:pt x="790" y="0"/>
                  </a:cubicBezTo>
                  <a:close/>
                </a:path>
              </a:pathLst>
            </a:custGeom>
            <a:solidFill>
              <a:srgbClr val="3D1D03">
                <a:alpha val="32139"/>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448" name="Google Shape;448;p34"/>
            <p:cNvSpPr/>
            <p:nvPr/>
          </p:nvSpPr>
          <p:spPr>
            <a:xfrm>
              <a:off x="7702300" y="2172971"/>
              <a:ext cx="23984" cy="28446"/>
            </a:xfrm>
            <a:custGeom>
              <a:avLst/>
              <a:gdLst/>
              <a:ahLst/>
              <a:cxnLst/>
              <a:rect l="l" t="t" r="r" b="b"/>
              <a:pathLst>
                <a:path w="242" h="287" extrusionOk="0">
                  <a:moveTo>
                    <a:pt x="152" y="1"/>
                  </a:moveTo>
                  <a:cubicBezTo>
                    <a:pt x="125" y="1"/>
                    <a:pt x="107" y="19"/>
                    <a:pt x="98" y="45"/>
                  </a:cubicBezTo>
                  <a:cubicBezTo>
                    <a:pt x="54" y="99"/>
                    <a:pt x="0" y="144"/>
                    <a:pt x="45" y="206"/>
                  </a:cubicBezTo>
                  <a:cubicBezTo>
                    <a:pt x="54" y="224"/>
                    <a:pt x="63" y="233"/>
                    <a:pt x="81" y="242"/>
                  </a:cubicBezTo>
                  <a:cubicBezTo>
                    <a:pt x="90" y="260"/>
                    <a:pt x="107" y="286"/>
                    <a:pt x="134" y="286"/>
                  </a:cubicBezTo>
                  <a:cubicBezTo>
                    <a:pt x="161" y="286"/>
                    <a:pt x="179" y="268"/>
                    <a:pt x="197" y="242"/>
                  </a:cubicBezTo>
                  <a:cubicBezTo>
                    <a:pt x="241" y="188"/>
                    <a:pt x="241" y="126"/>
                    <a:pt x="214" y="54"/>
                  </a:cubicBezTo>
                  <a:cubicBezTo>
                    <a:pt x="205" y="28"/>
                    <a:pt x="179" y="1"/>
                    <a:pt x="152" y="1"/>
                  </a:cubicBezTo>
                  <a:close/>
                </a:path>
              </a:pathLst>
            </a:custGeom>
            <a:solidFill>
              <a:srgbClr val="3D1D03">
                <a:alpha val="32139"/>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449" name="Google Shape;449;p34"/>
            <p:cNvSpPr/>
            <p:nvPr/>
          </p:nvSpPr>
          <p:spPr>
            <a:xfrm>
              <a:off x="7483080" y="2048152"/>
              <a:ext cx="24876" cy="34195"/>
            </a:xfrm>
            <a:custGeom>
              <a:avLst/>
              <a:gdLst/>
              <a:ahLst/>
              <a:cxnLst/>
              <a:rect l="l" t="t" r="r" b="b"/>
              <a:pathLst>
                <a:path w="251" h="345" extrusionOk="0">
                  <a:moveTo>
                    <a:pt x="247" y="135"/>
                  </a:moveTo>
                  <a:cubicBezTo>
                    <a:pt x="248" y="136"/>
                    <a:pt x="249" y="138"/>
                    <a:pt x="251" y="139"/>
                  </a:cubicBezTo>
                  <a:cubicBezTo>
                    <a:pt x="251" y="136"/>
                    <a:pt x="249" y="135"/>
                    <a:pt x="247" y="135"/>
                  </a:cubicBezTo>
                  <a:close/>
                  <a:moveTo>
                    <a:pt x="88" y="1"/>
                  </a:moveTo>
                  <a:cubicBezTo>
                    <a:pt x="63" y="1"/>
                    <a:pt x="39" y="9"/>
                    <a:pt x="27" y="32"/>
                  </a:cubicBezTo>
                  <a:cubicBezTo>
                    <a:pt x="10" y="50"/>
                    <a:pt x="10" y="68"/>
                    <a:pt x="10" y="86"/>
                  </a:cubicBezTo>
                  <a:lnTo>
                    <a:pt x="1" y="202"/>
                  </a:lnTo>
                  <a:cubicBezTo>
                    <a:pt x="1" y="238"/>
                    <a:pt x="1" y="264"/>
                    <a:pt x="10" y="291"/>
                  </a:cubicBezTo>
                  <a:cubicBezTo>
                    <a:pt x="19" y="327"/>
                    <a:pt x="54" y="345"/>
                    <a:pt x="81" y="345"/>
                  </a:cubicBezTo>
                  <a:cubicBezTo>
                    <a:pt x="126" y="336"/>
                    <a:pt x="143" y="273"/>
                    <a:pt x="179" y="246"/>
                  </a:cubicBezTo>
                  <a:cubicBezTo>
                    <a:pt x="197" y="229"/>
                    <a:pt x="215" y="220"/>
                    <a:pt x="233" y="193"/>
                  </a:cubicBezTo>
                  <a:cubicBezTo>
                    <a:pt x="249" y="176"/>
                    <a:pt x="250" y="144"/>
                    <a:pt x="229" y="133"/>
                  </a:cubicBezTo>
                  <a:lnTo>
                    <a:pt x="229" y="133"/>
                  </a:lnTo>
                  <a:cubicBezTo>
                    <a:pt x="235" y="135"/>
                    <a:pt x="240" y="135"/>
                    <a:pt x="244" y="135"/>
                  </a:cubicBezTo>
                  <a:cubicBezTo>
                    <a:pt x="245" y="135"/>
                    <a:pt x="246" y="135"/>
                    <a:pt x="247" y="135"/>
                  </a:cubicBezTo>
                  <a:lnTo>
                    <a:pt x="247" y="135"/>
                  </a:lnTo>
                  <a:cubicBezTo>
                    <a:pt x="213" y="91"/>
                    <a:pt x="177" y="31"/>
                    <a:pt x="126" y="6"/>
                  </a:cubicBezTo>
                  <a:cubicBezTo>
                    <a:pt x="114" y="3"/>
                    <a:pt x="101" y="1"/>
                    <a:pt x="88" y="1"/>
                  </a:cubicBezTo>
                  <a:close/>
                </a:path>
              </a:pathLst>
            </a:custGeom>
            <a:solidFill>
              <a:srgbClr val="3D1D03">
                <a:alpha val="32139"/>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450" name="Google Shape;450;p34"/>
            <p:cNvSpPr/>
            <p:nvPr/>
          </p:nvSpPr>
          <p:spPr>
            <a:xfrm>
              <a:off x="7122342" y="2155179"/>
              <a:ext cx="74430" cy="42421"/>
            </a:xfrm>
            <a:custGeom>
              <a:avLst/>
              <a:gdLst/>
              <a:ahLst/>
              <a:cxnLst/>
              <a:rect l="l" t="t" r="r" b="b"/>
              <a:pathLst>
                <a:path w="751" h="428" extrusionOk="0">
                  <a:moveTo>
                    <a:pt x="660" y="0"/>
                  </a:moveTo>
                  <a:cubicBezTo>
                    <a:pt x="633" y="0"/>
                    <a:pt x="611" y="15"/>
                    <a:pt x="590" y="30"/>
                  </a:cubicBezTo>
                  <a:cubicBezTo>
                    <a:pt x="563" y="56"/>
                    <a:pt x="545" y="83"/>
                    <a:pt x="518" y="101"/>
                  </a:cubicBezTo>
                  <a:cubicBezTo>
                    <a:pt x="474" y="137"/>
                    <a:pt x="411" y="137"/>
                    <a:pt x="358" y="137"/>
                  </a:cubicBezTo>
                  <a:cubicBezTo>
                    <a:pt x="277" y="145"/>
                    <a:pt x="197" y="145"/>
                    <a:pt x="117" y="145"/>
                  </a:cubicBezTo>
                  <a:cubicBezTo>
                    <a:pt x="1" y="145"/>
                    <a:pt x="161" y="351"/>
                    <a:pt x="197" y="386"/>
                  </a:cubicBezTo>
                  <a:cubicBezTo>
                    <a:pt x="206" y="395"/>
                    <a:pt x="224" y="413"/>
                    <a:pt x="242" y="422"/>
                  </a:cubicBezTo>
                  <a:cubicBezTo>
                    <a:pt x="253" y="426"/>
                    <a:pt x="262" y="428"/>
                    <a:pt x="271" y="428"/>
                  </a:cubicBezTo>
                  <a:cubicBezTo>
                    <a:pt x="283" y="428"/>
                    <a:pt x="294" y="424"/>
                    <a:pt x="304" y="413"/>
                  </a:cubicBezTo>
                  <a:cubicBezTo>
                    <a:pt x="331" y="386"/>
                    <a:pt x="304" y="315"/>
                    <a:pt x="340" y="297"/>
                  </a:cubicBezTo>
                  <a:cubicBezTo>
                    <a:pt x="349" y="288"/>
                    <a:pt x="367" y="288"/>
                    <a:pt x="375" y="288"/>
                  </a:cubicBezTo>
                  <a:cubicBezTo>
                    <a:pt x="392" y="288"/>
                    <a:pt x="409" y="288"/>
                    <a:pt x="425" y="288"/>
                  </a:cubicBezTo>
                  <a:cubicBezTo>
                    <a:pt x="517" y="288"/>
                    <a:pt x="608" y="282"/>
                    <a:pt x="661" y="199"/>
                  </a:cubicBezTo>
                  <a:cubicBezTo>
                    <a:pt x="688" y="163"/>
                    <a:pt x="750" y="21"/>
                    <a:pt x="679" y="3"/>
                  </a:cubicBezTo>
                  <a:cubicBezTo>
                    <a:pt x="672" y="1"/>
                    <a:pt x="666" y="0"/>
                    <a:pt x="660" y="0"/>
                  </a:cubicBezTo>
                  <a:close/>
                </a:path>
              </a:pathLst>
            </a:custGeom>
            <a:solidFill>
              <a:srgbClr val="3D1D03">
                <a:alpha val="32139"/>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451" name="Google Shape;451;p34"/>
            <p:cNvSpPr/>
            <p:nvPr/>
          </p:nvSpPr>
          <p:spPr>
            <a:xfrm>
              <a:off x="7406258" y="2015391"/>
              <a:ext cx="30129" cy="32510"/>
            </a:xfrm>
            <a:custGeom>
              <a:avLst/>
              <a:gdLst/>
              <a:ahLst/>
              <a:cxnLst/>
              <a:rect l="l" t="t" r="r" b="b"/>
              <a:pathLst>
                <a:path w="304" h="328" extrusionOk="0">
                  <a:moveTo>
                    <a:pt x="220" y="1"/>
                  </a:moveTo>
                  <a:cubicBezTo>
                    <a:pt x="215" y="1"/>
                    <a:pt x="210" y="1"/>
                    <a:pt x="205" y="3"/>
                  </a:cubicBezTo>
                  <a:cubicBezTo>
                    <a:pt x="188" y="12"/>
                    <a:pt x="170" y="39"/>
                    <a:pt x="161" y="65"/>
                  </a:cubicBezTo>
                  <a:cubicBezTo>
                    <a:pt x="143" y="110"/>
                    <a:pt x="125" y="155"/>
                    <a:pt x="81" y="181"/>
                  </a:cubicBezTo>
                  <a:cubicBezTo>
                    <a:pt x="54" y="190"/>
                    <a:pt x="27" y="199"/>
                    <a:pt x="9" y="226"/>
                  </a:cubicBezTo>
                  <a:cubicBezTo>
                    <a:pt x="0" y="244"/>
                    <a:pt x="9" y="270"/>
                    <a:pt x="27" y="288"/>
                  </a:cubicBezTo>
                  <a:cubicBezTo>
                    <a:pt x="36" y="306"/>
                    <a:pt x="63" y="315"/>
                    <a:pt x="89" y="315"/>
                  </a:cubicBezTo>
                  <a:cubicBezTo>
                    <a:pt x="115" y="321"/>
                    <a:pt x="140" y="328"/>
                    <a:pt x="168" y="328"/>
                  </a:cubicBezTo>
                  <a:cubicBezTo>
                    <a:pt x="180" y="328"/>
                    <a:pt x="192" y="327"/>
                    <a:pt x="205" y="324"/>
                  </a:cubicBezTo>
                  <a:cubicBezTo>
                    <a:pt x="214" y="324"/>
                    <a:pt x="232" y="324"/>
                    <a:pt x="241" y="315"/>
                  </a:cubicBezTo>
                  <a:cubicBezTo>
                    <a:pt x="259" y="306"/>
                    <a:pt x="259" y="288"/>
                    <a:pt x="268" y="270"/>
                  </a:cubicBezTo>
                  <a:cubicBezTo>
                    <a:pt x="277" y="217"/>
                    <a:pt x="295" y="163"/>
                    <a:pt x="304" y="110"/>
                  </a:cubicBezTo>
                  <a:lnTo>
                    <a:pt x="304" y="110"/>
                  </a:lnTo>
                  <a:lnTo>
                    <a:pt x="286" y="119"/>
                  </a:lnTo>
                  <a:cubicBezTo>
                    <a:pt x="286" y="92"/>
                    <a:pt x="286" y="65"/>
                    <a:pt x="277" y="39"/>
                  </a:cubicBezTo>
                  <a:cubicBezTo>
                    <a:pt x="269" y="17"/>
                    <a:pt x="244" y="1"/>
                    <a:pt x="220" y="1"/>
                  </a:cubicBezTo>
                  <a:close/>
                </a:path>
              </a:pathLst>
            </a:custGeom>
            <a:solidFill>
              <a:srgbClr val="3D1D03">
                <a:alpha val="32139"/>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452" name="Google Shape;452;p34"/>
            <p:cNvSpPr/>
            <p:nvPr/>
          </p:nvSpPr>
          <p:spPr>
            <a:xfrm>
              <a:off x="7305385" y="1947551"/>
              <a:ext cx="71754" cy="30428"/>
            </a:xfrm>
            <a:custGeom>
              <a:avLst/>
              <a:gdLst/>
              <a:ahLst/>
              <a:cxnLst/>
              <a:rect l="l" t="t" r="r" b="b"/>
              <a:pathLst>
                <a:path w="724" h="307" extrusionOk="0">
                  <a:moveTo>
                    <a:pt x="66" y="1"/>
                  </a:moveTo>
                  <a:cubicBezTo>
                    <a:pt x="44" y="1"/>
                    <a:pt x="24" y="9"/>
                    <a:pt x="18" y="30"/>
                  </a:cubicBezTo>
                  <a:cubicBezTo>
                    <a:pt x="1" y="57"/>
                    <a:pt x="18" y="93"/>
                    <a:pt x="45" y="111"/>
                  </a:cubicBezTo>
                  <a:cubicBezTo>
                    <a:pt x="108" y="164"/>
                    <a:pt x="206" y="155"/>
                    <a:pt x="259" y="209"/>
                  </a:cubicBezTo>
                  <a:cubicBezTo>
                    <a:pt x="286" y="227"/>
                    <a:pt x="295" y="253"/>
                    <a:pt x="322" y="271"/>
                  </a:cubicBezTo>
                  <a:cubicBezTo>
                    <a:pt x="366" y="307"/>
                    <a:pt x="438" y="307"/>
                    <a:pt x="500" y="307"/>
                  </a:cubicBezTo>
                  <a:cubicBezTo>
                    <a:pt x="723" y="298"/>
                    <a:pt x="482" y="146"/>
                    <a:pt x="393" y="128"/>
                  </a:cubicBezTo>
                  <a:cubicBezTo>
                    <a:pt x="331" y="111"/>
                    <a:pt x="250" y="111"/>
                    <a:pt x="197" y="75"/>
                  </a:cubicBezTo>
                  <a:cubicBezTo>
                    <a:pt x="170" y="57"/>
                    <a:pt x="143" y="30"/>
                    <a:pt x="108" y="12"/>
                  </a:cubicBezTo>
                  <a:cubicBezTo>
                    <a:pt x="97" y="5"/>
                    <a:pt x="81" y="1"/>
                    <a:pt x="66" y="1"/>
                  </a:cubicBezTo>
                  <a:close/>
                </a:path>
              </a:pathLst>
            </a:custGeom>
            <a:solidFill>
              <a:srgbClr val="3D1D03">
                <a:alpha val="32139"/>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453" name="Google Shape;453;p34"/>
            <p:cNvSpPr/>
            <p:nvPr/>
          </p:nvSpPr>
          <p:spPr>
            <a:xfrm>
              <a:off x="7228480" y="2040718"/>
              <a:ext cx="45193" cy="37366"/>
            </a:xfrm>
            <a:custGeom>
              <a:avLst/>
              <a:gdLst/>
              <a:ahLst/>
              <a:cxnLst/>
              <a:rect l="l" t="t" r="r" b="b"/>
              <a:pathLst>
                <a:path w="456" h="377" extrusionOk="0">
                  <a:moveTo>
                    <a:pt x="286" y="0"/>
                  </a:moveTo>
                  <a:cubicBezTo>
                    <a:pt x="277" y="0"/>
                    <a:pt x="259" y="0"/>
                    <a:pt x="250" y="9"/>
                  </a:cubicBezTo>
                  <a:cubicBezTo>
                    <a:pt x="232" y="18"/>
                    <a:pt x="223" y="36"/>
                    <a:pt x="215" y="45"/>
                  </a:cubicBezTo>
                  <a:cubicBezTo>
                    <a:pt x="188" y="89"/>
                    <a:pt x="0" y="89"/>
                    <a:pt x="9" y="170"/>
                  </a:cubicBezTo>
                  <a:cubicBezTo>
                    <a:pt x="24" y="250"/>
                    <a:pt x="105" y="313"/>
                    <a:pt x="188" y="313"/>
                  </a:cubicBezTo>
                  <a:cubicBezTo>
                    <a:pt x="206" y="313"/>
                    <a:pt x="224" y="310"/>
                    <a:pt x="241" y="304"/>
                  </a:cubicBezTo>
                  <a:lnTo>
                    <a:pt x="241" y="304"/>
                  </a:lnTo>
                  <a:cubicBezTo>
                    <a:pt x="225" y="336"/>
                    <a:pt x="268" y="376"/>
                    <a:pt x="310" y="376"/>
                  </a:cubicBezTo>
                  <a:cubicBezTo>
                    <a:pt x="314" y="376"/>
                    <a:pt x="318" y="376"/>
                    <a:pt x="322" y="375"/>
                  </a:cubicBezTo>
                  <a:cubicBezTo>
                    <a:pt x="357" y="366"/>
                    <a:pt x="384" y="321"/>
                    <a:pt x="402" y="286"/>
                  </a:cubicBezTo>
                  <a:cubicBezTo>
                    <a:pt x="455" y="170"/>
                    <a:pt x="447" y="27"/>
                    <a:pt x="286" y="0"/>
                  </a:cubicBezTo>
                  <a:close/>
                </a:path>
              </a:pathLst>
            </a:custGeom>
            <a:solidFill>
              <a:srgbClr val="3D1D03">
                <a:alpha val="32139"/>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454" name="Google Shape;454;p34"/>
            <p:cNvSpPr/>
            <p:nvPr/>
          </p:nvSpPr>
          <p:spPr>
            <a:xfrm>
              <a:off x="7287745" y="2119415"/>
              <a:ext cx="52230" cy="23490"/>
            </a:xfrm>
            <a:custGeom>
              <a:avLst/>
              <a:gdLst/>
              <a:ahLst/>
              <a:cxnLst/>
              <a:rect l="l" t="t" r="r" b="b"/>
              <a:pathLst>
                <a:path w="527" h="237" extrusionOk="0">
                  <a:moveTo>
                    <a:pt x="170" y="0"/>
                  </a:moveTo>
                  <a:cubicBezTo>
                    <a:pt x="161" y="0"/>
                    <a:pt x="152" y="0"/>
                    <a:pt x="143" y="9"/>
                  </a:cubicBezTo>
                  <a:lnTo>
                    <a:pt x="27" y="89"/>
                  </a:lnTo>
                  <a:cubicBezTo>
                    <a:pt x="18" y="98"/>
                    <a:pt x="9" y="116"/>
                    <a:pt x="0" y="125"/>
                  </a:cubicBezTo>
                  <a:cubicBezTo>
                    <a:pt x="0" y="134"/>
                    <a:pt x="9" y="143"/>
                    <a:pt x="9" y="152"/>
                  </a:cubicBezTo>
                  <a:cubicBezTo>
                    <a:pt x="45" y="197"/>
                    <a:pt x="107" y="223"/>
                    <a:pt x="161" y="223"/>
                  </a:cubicBezTo>
                  <a:cubicBezTo>
                    <a:pt x="188" y="228"/>
                    <a:pt x="217" y="228"/>
                    <a:pt x="246" y="228"/>
                  </a:cubicBezTo>
                  <a:cubicBezTo>
                    <a:pt x="275" y="228"/>
                    <a:pt x="303" y="228"/>
                    <a:pt x="330" y="232"/>
                  </a:cubicBezTo>
                  <a:cubicBezTo>
                    <a:pt x="354" y="232"/>
                    <a:pt x="382" y="236"/>
                    <a:pt x="408" y="236"/>
                  </a:cubicBezTo>
                  <a:cubicBezTo>
                    <a:pt x="421" y="236"/>
                    <a:pt x="434" y="235"/>
                    <a:pt x="446" y="232"/>
                  </a:cubicBezTo>
                  <a:cubicBezTo>
                    <a:pt x="527" y="205"/>
                    <a:pt x="500" y="72"/>
                    <a:pt x="437" y="54"/>
                  </a:cubicBezTo>
                  <a:cubicBezTo>
                    <a:pt x="411" y="43"/>
                    <a:pt x="388" y="39"/>
                    <a:pt x="365" y="39"/>
                  </a:cubicBezTo>
                  <a:cubicBezTo>
                    <a:pt x="348" y="39"/>
                    <a:pt x="331" y="41"/>
                    <a:pt x="312" y="45"/>
                  </a:cubicBezTo>
                  <a:cubicBezTo>
                    <a:pt x="277" y="45"/>
                    <a:pt x="232" y="36"/>
                    <a:pt x="196" y="18"/>
                  </a:cubicBezTo>
                  <a:cubicBezTo>
                    <a:pt x="188" y="9"/>
                    <a:pt x="179" y="0"/>
                    <a:pt x="170" y="0"/>
                  </a:cubicBezTo>
                  <a:close/>
                </a:path>
              </a:pathLst>
            </a:custGeom>
            <a:solidFill>
              <a:srgbClr val="3D1D03">
                <a:alpha val="32139"/>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455" name="Google Shape;455;p34"/>
            <p:cNvSpPr/>
            <p:nvPr/>
          </p:nvSpPr>
          <p:spPr>
            <a:xfrm>
              <a:off x="7045434" y="2015246"/>
              <a:ext cx="100693" cy="32807"/>
            </a:xfrm>
            <a:custGeom>
              <a:avLst/>
              <a:gdLst/>
              <a:ahLst/>
              <a:cxnLst/>
              <a:rect l="l" t="t" r="r" b="b"/>
              <a:pathLst>
                <a:path w="1016" h="331" extrusionOk="0">
                  <a:moveTo>
                    <a:pt x="271" y="1"/>
                  </a:moveTo>
                  <a:cubicBezTo>
                    <a:pt x="186" y="1"/>
                    <a:pt x="100" y="22"/>
                    <a:pt x="28" y="61"/>
                  </a:cubicBezTo>
                  <a:cubicBezTo>
                    <a:pt x="19" y="70"/>
                    <a:pt x="10" y="79"/>
                    <a:pt x="10" y="88"/>
                  </a:cubicBezTo>
                  <a:cubicBezTo>
                    <a:pt x="1" y="97"/>
                    <a:pt x="10" y="106"/>
                    <a:pt x="19" y="115"/>
                  </a:cubicBezTo>
                  <a:cubicBezTo>
                    <a:pt x="54" y="168"/>
                    <a:pt x="126" y="186"/>
                    <a:pt x="188" y="195"/>
                  </a:cubicBezTo>
                  <a:cubicBezTo>
                    <a:pt x="295" y="204"/>
                    <a:pt x="402" y="222"/>
                    <a:pt x="500" y="266"/>
                  </a:cubicBezTo>
                  <a:cubicBezTo>
                    <a:pt x="563" y="284"/>
                    <a:pt x="616" y="320"/>
                    <a:pt x="679" y="329"/>
                  </a:cubicBezTo>
                  <a:cubicBezTo>
                    <a:pt x="688" y="330"/>
                    <a:pt x="697" y="330"/>
                    <a:pt x="706" y="330"/>
                  </a:cubicBezTo>
                  <a:cubicBezTo>
                    <a:pt x="919" y="330"/>
                    <a:pt x="1016" y="34"/>
                    <a:pt x="750" y="25"/>
                  </a:cubicBezTo>
                  <a:cubicBezTo>
                    <a:pt x="744" y="25"/>
                    <a:pt x="737" y="24"/>
                    <a:pt x="731" y="24"/>
                  </a:cubicBezTo>
                  <a:cubicBezTo>
                    <a:pt x="672" y="24"/>
                    <a:pt x="614" y="53"/>
                    <a:pt x="556" y="53"/>
                  </a:cubicBezTo>
                  <a:cubicBezTo>
                    <a:pt x="549" y="53"/>
                    <a:pt x="543" y="53"/>
                    <a:pt x="536" y="52"/>
                  </a:cubicBezTo>
                  <a:cubicBezTo>
                    <a:pt x="491" y="52"/>
                    <a:pt x="456" y="34"/>
                    <a:pt x="420" y="25"/>
                  </a:cubicBezTo>
                  <a:cubicBezTo>
                    <a:pt x="373" y="8"/>
                    <a:pt x="322" y="1"/>
                    <a:pt x="271" y="1"/>
                  </a:cubicBezTo>
                  <a:close/>
                </a:path>
              </a:pathLst>
            </a:custGeom>
            <a:solidFill>
              <a:srgbClr val="3D1D03">
                <a:alpha val="32139"/>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456" name="Google Shape;456;p34"/>
            <p:cNvSpPr/>
            <p:nvPr/>
          </p:nvSpPr>
          <p:spPr>
            <a:xfrm>
              <a:off x="7083490" y="1932783"/>
              <a:ext cx="65510" cy="15759"/>
            </a:xfrm>
            <a:custGeom>
              <a:avLst/>
              <a:gdLst/>
              <a:ahLst/>
              <a:cxnLst/>
              <a:rect l="l" t="t" r="r" b="b"/>
              <a:pathLst>
                <a:path w="661" h="159" extrusionOk="0">
                  <a:moveTo>
                    <a:pt x="500" y="1"/>
                  </a:moveTo>
                  <a:cubicBezTo>
                    <a:pt x="429" y="1"/>
                    <a:pt x="348" y="28"/>
                    <a:pt x="286" y="54"/>
                  </a:cubicBezTo>
                  <a:cubicBezTo>
                    <a:pt x="257" y="62"/>
                    <a:pt x="228" y="75"/>
                    <a:pt x="199" y="75"/>
                  </a:cubicBezTo>
                  <a:cubicBezTo>
                    <a:pt x="192" y="75"/>
                    <a:pt x="186" y="74"/>
                    <a:pt x="179" y="72"/>
                  </a:cubicBezTo>
                  <a:cubicBezTo>
                    <a:pt x="143" y="72"/>
                    <a:pt x="107" y="54"/>
                    <a:pt x="72" y="54"/>
                  </a:cubicBezTo>
                  <a:cubicBezTo>
                    <a:pt x="36" y="54"/>
                    <a:pt x="0" y="99"/>
                    <a:pt x="27" y="126"/>
                  </a:cubicBezTo>
                  <a:cubicBezTo>
                    <a:pt x="56" y="150"/>
                    <a:pt x="92" y="158"/>
                    <a:pt x="130" y="158"/>
                  </a:cubicBezTo>
                  <a:cubicBezTo>
                    <a:pt x="162" y="158"/>
                    <a:pt x="195" y="152"/>
                    <a:pt x="223" y="144"/>
                  </a:cubicBezTo>
                  <a:cubicBezTo>
                    <a:pt x="286" y="126"/>
                    <a:pt x="348" y="99"/>
                    <a:pt x="420" y="99"/>
                  </a:cubicBezTo>
                  <a:cubicBezTo>
                    <a:pt x="448" y="99"/>
                    <a:pt x="483" y="110"/>
                    <a:pt x="513" y="110"/>
                  </a:cubicBezTo>
                  <a:cubicBezTo>
                    <a:pt x="521" y="110"/>
                    <a:pt x="529" y="110"/>
                    <a:pt x="536" y="108"/>
                  </a:cubicBezTo>
                  <a:cubicBezTo>
                    <a:pt x="661" y="90"/>
                    <a:pt x="571" y="10"/>
                    <a:pt x="500" y="1"/>
                  </a:cubicBezTo>
                  <a:close/>
                </a:path>
              </a:pathLst>
            </a:custGeom>
            <a:solidFill>
              <a:srgbClr val="3D1D03">
                <a:alpha val="32139"/>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457" name="Google Shape;457;p34"/>
            <p:cNvSpPr/>
            <p:nvPr/>
          </p:nvSpPr>
          <p:spPr>
            <a:xfrm>
              <a:off x="7176351" y="1943686"/>
              <a:ext cx="20416" cy="13975"/>
            </a:xfrm>
            <a:custGeom>
              <a:avLst/>
              <a:gdLst/>
              <a:ahLst/>
              <a:cxnLst/>
              <a:rect l="l" t="t" r="r" b="b"/>
              <a:pathLst>
                <a:path w="206" h="141" extrusionOk="0">
                  <a:moveTo>
                    <a:pt x="82" y="1"/>
                  </a:moveTo>
                  <a:cubicBezTo>
                    <a:pt x="61" y="1"/>
                    <a:pt x="41" y="8"/>
                    <a:pt x="27" y="25"/>
                  </a:cubicBezTo>
                  <a:cubicBezTo>
                    <a:pt x="0" y="43"/>
                    <a:pt x="9" y="87"/>
                    <a:pt x="27" y="105"/>
                  </a:cubicBezTo>
                  <a:cubicBezTo>
                    <a:pt x="54" y="132"/>
                    <a:pt x="89" y="141"/>
                    <a:pt x="116" y="141"/>
                  </a:cubicBezTo>
                  <a:cubicBezTo>
                    <a:pt x="196" y="132"/>
                    <a:pt x="205" y="96"/>
                    <a:pt x="187" y="69"/>
                  </a:cubicBezTo>
                  <a:cubicBezTo>
                    <a:pt x="175" y="33"/>
                    <a:pt x="126" y="1"/>
                    <a:pt x="82" y="1"/>
                  </a:cubicBezTo>
                  <a:close/>
                </a:path>
              </a:pathLst>
            </a:custGeom>
            <a:solidFill>
              <a:srgbClr val="3D1D03">
                <a:alpha val="32139"/>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458" name="Google Shape;458;p34"/>
            <p:cNvSpPr/>
            <p:nvPr/>
          </p:nvSpPr>
          <p:spPr>
            <a:xfrm>
              <a:off x="7205488" y="1952903"/>
              <a:ext cx="25768" cy="19030"/>
            </a:xfrm>
            <a:custGeom>
              <a:avLst/>
              <a:gdLst/>
              <a:ahLst/>
              <a:cxnLst/>
              <a:rect l="l" t="t" r="r" b="b"/>
              <a:pathLst>
                <a:path w="260" h="192" extrusionOk="0">
                  <a:moveTo>
                    <a:pt x="98" y="1"/>
                  </a:moveTo>
                  <a:cubicBezTo>
                    <a:pt x="86" y="1"/>
                    <a:pt x="75" y="2"/>
                    <a:pt x="63" y="3"/>
                  </a:cubicBezTo>
                  <a:cubicBezTo>
                    <a:pt x="45" y="12"/>
                    <a:pt x="36" y="12"/>
                    <a:pt x="27" y="21"/>
                  </a:cubicBezTo>
                  <a:cubicBezTo>
                    <a:pt x="1" y="48"/>
                    <a:pt x="9" y="92"/>
                    <a:pt x="36" y="128"/>
                  </a:cubicBezTo>
                  <a:cubicBezTo>
                    <a:pt x="60" y="160"/>
                    <a:pt x="105" y="192"/>
                    <a:pt x="147" y="192"/>
                  </a:cubicBezTo>
                  <a:cubicBezTo>
                    <a:pt x="152" y="192"/>
                    <a:pt x="156" y="191"/>
                    <a:pt x="161" y="190"/>
                  </a:cubicBezTo>
                  <a:cubicBezTo>
                    <a:pt x="215" y="190"/>
                    <a:pt x="259" y="137"/>
                    <a:pt x="259" y="83"/>
                  </a:cubicBezTo>
                  <a:lnTo>
                    <a:pt x="259" y="66"/>
                  </a:lnTo>
                  <a:cubicBezTo>
                    <a:pt x="222" y="21"/>
                    <a:pt x="159" y="1"/>
                    <a:pt x="98" y="1"/>
                  </a:cubicBezTo>
                  <a:close/>
                </a:path>
              </a:pathLst>
            </a:custGeom>
            <a:solidFill>
              <a:srgbClr val="3D1D03">
                <a:alpha val="32139"/>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459" name="Google Shape;459;p34"/>
            <p:cNvSpPr/>
            <p:nvPr/>
          </p:nvSpPr>
          <p:spPr>
            <a:xfrm>
              <a:off x="7217876" y="1985016"/>
              <a:ext cx="25768" cy="21310"/>
            </a:xfrm>
            <a:custGeom>
              <a:avLst/>
              <a:gdLst/>
              <a:ahLst/>
              <a:cxnLst/>
              <a:rect l="l" t="t" r="r" b="b"/>
              <a:pathLst>
                <a:path w="260" h="215" extrusionOk="0">
                  <a:moveTo>
                    <a:pt x="143" y="0"/>
                  </a:moveTo>
                  <a:cubicBezTo>
                    <a:pt x="72" y="0"/>
                    <a:pt x="0" y="89"/>
                    <a:pt x="36" y="152"/>
                  </a:cubicBezTo>
                  <a:cubicBezTo>
                    <a:pt x="52" y="195"/>
                    <a:pt x="93" y="215"/>
                    <a:pt x="136" y="215"/>
                  </a:cubicBezTo>
                  <a:cubicBezTo>
                    <a:pt x="164" y="215"/>
                    <a:pt x="193" y="206"/>
                    <a:pt x="215" y="188"/>
                  </a:cubicBezTo>
                  <a:cubicBezTo>
                    <a:pt x="241" y="152"/>
                    <a:pt x="259" y="116"/>
                    <a:pt x="250" y="72"/>
                  </a:cubicBezTo>
                  <a:lnTo>
                    <a:pt x="250" y="72"/>
                  </a:lnTo>
                  <a:lnTo>
                    <a:pt x="250" y="81"/>
                  </a:lnTo>
                  <a:cubicBezTo>
                    <a:pt x="241" y="36"/>
                    <a:pt x="197" y="0"/>
                    <a:pt x="143" y="0"/>
                  </a:cubicBezTo>
                  <a:close/>
                </a:path>
              </a:pathLst>
            </a:custGeom>
            <a:solidFill>
              <a:srgbClr val="3D1D03">
                <a:alpha val="32139"/>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460" name="Google Shape;460;p34"/>
            <p:cNvSpPr/>
            <p:nvPr/>
          </p:nvSpPr>
          <p:spPr>
            <a:xfrm>
              <a:off x="7308953" y="1948146"/>
              <a:ext cx="63330" cy="32113"/>
            </a:xfrm>
            <a:custGeom>
              <a:avLst/>
              <a:gdLst/>
              <a:ahLst/>
              <a:cxnLst/>
              <a:rect l="l" t="t" r="r" b="b"/>
              <a:pathLst>
                <a:path w="639" h="324" extrusionOk="0">
                  <a:moveTo>
                    <a:pt x="71" y="1"/>
                  </a:moveTo>
                  <a:cubicBezTo>
                    <a:pt x="48" y="1"/>
                    <a:pt x="28" y="9"/>
                    <a:pt x="18" y="33"/>
                  </a:cubicBezTo>
                  <a:cubicBezTo>
                    <a:pt x="0" y="60"/>
                    <a:pt x="18" y="96"/>
                    <a:pt x="36" y="122"/>
                  </a:cubicBezTo>
                  <a:cubicBezTo>
                    <a:pt x="63" y="140"/>
                    <a:pt x="89" y="149"/>
                    <a:pt x="125" y="167"/>
                  </a:cubicBezTo>
                  <a:cubicBezTo>
                    <a:pt x="161" y="185"/>
                    <a:pt x="197" y="212"/>
                    <a:pt x="223" y="247"/>
                  </a:cubicBezTo>
                  <a:cubicBezTo>
                    <a:pt x="241" y="265"/>
                    <a:pt x="250" y="274"/>
                    <a:pt x="268" y="292"/>
                  </a:cubicBezTo>
                  <a:cubicBezTo>
                    <a:pt x="299" y="314"/>
                    <a:pt x="336" y="323"/>
                    <a:pt x="372" y="323"/>
                  </a:cubicBezTo>
                  <a:cubicBezTo>
                    <a:pt x="510" y="323"/>
                    <a:pt x="639" y="188"/>
                    <a:pt x="420" y="131"/>
                  </a:cubicBezTo>
                  <a:cubicBezTo>
                    <a:pt x="384" y="122"/>
                    <a:pt x="330" y="122"/>
                    <a:pt x="295" y="105"/>
                  </a:cubicBezTo>
                  <a:cubicBezTo>
                    <a:pt x="232" y="87"/>
                    <a:pt x="188" y="42"/>
                    <a:pt x="134" y="15"/>
                  </a:cubicBezTo>
                  <a:cubicBezTo>
                    <a:pt x="113" y="7"/>
                    <a:pt x="91" y="1"/>
                    <a:pt x="71" y="1"/>
                  </a:cubicBezTo>
                  <a:close/>
                </a:path>
              </a:pathLst>
            </a:custGeom>
            <a:solidFill>
              <a:srgbClr val="3D1D03">
                <a:alpha val="32139"/>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461" name="Google Shape;461;p34"/>
            <p:cNvSpPr/>
            <p:nvPr/>
          </p:nvSpPr>
          <p:spPr>
            <a:xfrm>
              <a:off x="7338090" y="2199301"/>
              <a:ext cx="31913" cy="26959"/>
            </a:xfrm>
            <a:custGeom>
              <a:avLst/>
              <a:gdLst/>
              <a:ahLst/>
              <a:cxnLst/>
              <a:rect l="l" t="t" r="r" b="b"/>
              <a:pathLst>
                <a:path w="322" h="272" extrusionOk="0">
                  <a:moveTo>
                    <a:pt x="197" y="0"/>
                  </a:moveTo>
                  <a:cubicBezTo>
                    <a:pt x="187" y="0"/>
                    <a:pt x="178" y="2"/>
                    <a:pt x="170" y="6"/>
                  </a:cubicBezTo>
                  <a:cubicBezTo>
                    <a:pt x="152" y="15"/>
                    <a:pt x="143" y="33"/>
                    <a:pt x="126" y="42"/>
                  </a:cubicBezTo>
                  <a:cubicBezTo>
                    <a:pt x="81" y="77"/>
                    <a:pt x="10" y="104"/>
                    <a:pt x="1" y="158"/>
                  </a:cubicBezTo>
                  <a:cubicBezTo>
                    <a:pt x="1" y="193"/>
                    <a:pt x="27" y="220"/>
                    <a:pt x="54" y="238"/>
                  </a:cubicBezTo>
                  <a:cubicBezTo>
                    <a:pt x="86" y="257"/>
                    <a:pt x="123" y="272"/>
                    <a:pt x="161" y="272"/>
                  </a:cubicBezTo>
                  <a:cubicBezTo>
                    <a:pt x="176" y="272"/>
                    <a:pt x="191" y="270"/>
                    <a:pt x="206" y="265"/>
                  </a:cubicBezTo>
                  <a:cubicBezTo>
                    <a:pt x="268" y="247"/>
                    <a:pt x="304" y="202"/>
                    <a:pt x="313" y="158"/>
                  </a:cubicBezTo>
                  <a:cubicBezTo>
                    <a:pt x="322" y="122"/>
                    <a:pt x="313" y="77"/>
                    <a:pt x="286" y="42"/>
                  </a:cubicBezTo>
                  <a:cubicBezTo>
                    <a:pt x="265" y="21"/>
                    <a:pt x="229" y="0"/>
                    <a:pt x="197" y="0"/>
                  </a:cubicBezTo>
                  <a:close/>
                </a:path>
              </a:pathLst>
            </a:custGeom>
            <a:solidFill>
              <a:srgbClr val="3D1D03">
                <a:alpha val="32139"/>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462" name="Google Shape;462;p34"/>
            <p:cNvSpPr/>
            <p:nvPr/>
          </p:nvSpPr>
          <p:spPr>
            <a:xfrm>
              <a:off x="7402580" y="2137922"/>
              <a:ext cx="24777" cy="22598"/>
            </a:xfrm>
            <a:custGeom>
              <a:avLst/>
              <a:gdLst/>
              <a:ahLst/>
              <a:cxnLst/>
              <a:rect l="l" t="t" r="r" b="b"/>
              <a:pathLst>
                <a:path w="250" h="228" extrusionOk="0">
                  <a:moveTo>
                    <a:pt x="140" y="0"/>
                  </a:moveTo>
                  <a:cubicBezTo>
                    <a:pt x="135" y="0"/>
                    <a:pt x="130" y="1"/>
                    <a:pt x="125" y="1"/>
                  </a:cubicBezTo>
                  <a:cubicBezTo>
                    <a:pt x="54" y="10"/>
                    <a:pt x="0" y="81"/>
                    <a:pt x="18" y="153"/>
                  </a:cubicBezTo>
                  <a:cubicBezTo>
                    <a:pt x="24" y="151"/>
                    <a:pt x="29" y="150"/>
                    <a:pt x="33" y="150"/>
                  </a:cubicBezTo>
                  <a:cubicBezTo>
                    <a:pt x="77" y="150"/>
                    <a:pt x="104" y="216"/>
                    <a:pt x="152" y="224"/>
                  </a:cubicBezTo>
                  <a:cubicBezTo>
                    <a:pt x="159" y="227"/>
                    <a:pt x="166" y="228"/>
                    <a:pt x="172" y="228"/>
                  </a:cubicBezTo>
                  <a:cubicBezTo>
                    <a:pt x="214" y="228"/>
                    <a:pt x="241" y="180"/>
                    <a:pt x="241" y="126"/>
                  </a:cubicBezTo>
                  <a:cubicBezTo>
                    <a:pt x="250" y="67"/>
                    <a:pt x="218" y="0"/>
                    <a:pt x="140" y="0"/>
                  </a:cubicBezTo>
                  <a:close/>
                </a:path>
              </a:pathLst>
            </a:custGeom>
            <a:solidFill>
              <a:srgbClr val="3D1D03">
                <a:alpha val="32139"/>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463" name="Google Shape;463;p34"/>
            <p:cNvSpPr/>
            <p:nvPr/>
          </p:nvSpPr>
          <p:spPr>
            <a:xfrm>
              <a:off x="7726283" y="1999982"/>
              <a:ext cx="39841" cy="21409"/>
            </a:xfrm>
            <a:custGeom>
              <a:avLst/>
              <a:gdLst/>
              <a:ahLst/>
              <a:cxnLst/>
              <a:rect l="l" t="t" r="r" b="b"/>
              <a:pathLst>
                <a:path w="402" h="216" extrusionOk="0">
                  <a:moveTo>
                    <a:pt x="54" y="1"/>
                  </a:moveTo>
                  <a:cubicBezTo>
                    <a:pt x="18" y="1"/>
                    <a:pt x="0" y="54"/>
                    <a:pt x="18" y="90"/>
                  </a:cubicBezTo>
                  <a:cubicBezTo>
                    <a:pt x="27" y="117"/>
                    <a:pt x="62" y="144"/>
                    <a:pt x="98" y="161"/>
                  </a:cubicBezTo>
                  <a:cubicBezTo>
                    <a:pt x="152" y="188"/>
                    <a:pt x="214" y="215"/>
                    <a:pt x="277" y="215"/>
                  </a:cubicBezTo>
                  <a:cubicBezTo>
                    <a:pt x="339" y="206"/>
                    <a:pt x="401" y="153"/>
                    <a:pt x="393" y="90"/>
                  </a:cubicBezTo>
                  <a:lnTo>
                    <a:pt x="393" y="90"/>
                  </a:lnTo>
                  <a:cubicBezTo>
                    <a:pt x="395" y="98"/>
                    <a:pt x="396" y="101"/>
                    <a:pt x="396" y="101"/>
                  </a:cubicBezTo>
                  <a:cubicBezTo>
                    <a:pt x="397" y="101"/>
                    <a:pt x="395" y="83"/>
                    <a:pt x="393" y="83"/>
                  </a:cubicBezTo>
                  <a:cubicBezTo>
                    <a:pt x="393" y="83"/>
                    <a:pt x="393" y="85"/>
                    <a:pt x="393" y="90"/>
                  </a:cubicBezTo>
                  <a:cubicBezTo>
                    <a:pt x="384" y="46"/>
                    <a:pt x="321" y="28"/>
                    <a:pt x="268" y="28"/>
                  </a:cubicBezTo>
                  <a:cubicBezTo>
                    <a:pt x="237" y="33"/>
                    <a:pt x="209" y="38"/>
                    <a:pt x="180" y="38"/>
                  </a:cubicBezTo>
                  <a:cubicBezTo>
                    <a:pt x="160" y="38"/>
                    <a:pt x="139" y="35"/>
                    <a:pt x="116" y="28"/>
                  </a:cubicBezTo>
                  <a:cubicBezTo>
                    <a:pt x="98" y="19"/>
                    <a:pt x="80" y="1"/>
                    <a:pt x="54" y="1"/>
                  </a:cubicBezTo>
                  <a:close/>
                </a:path>
              </a:pathLst>
            </a:custGeom>
            <a:solidFill>
              <a:srgbClr val="3D1D03">
                <a:alpha val="32139"/>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464" name="Google Shape;464;p34"/>
            <p:cNvSpPr/>
            <p:nvPr/>
          </p:nvSpPr>
          <p:spPr>
            <a:xfrm>
              <a:off x="6872198" y="1931098"/>
              <a:ext cx="222001" cy="307752"/>
            </a:xfrm>
            <a:custGeom>
              <a:avLst/>
              <a:gdLst/>
              <a:ahLst/>
              <a:cxnLst/>
              <a:rect l="l" t="t" r="r" b="b"/>
              <a:pathLst>
                <a:path w="2240" h="3105" extrusionOk="0">
                  <a:moveTo>
                    <a:pt x="1374" y="0"/>
                  </a:moveTo>
                  <a:cubicBezTo>
                    <a:pt x="1374" y="0"/>
                    <a:pt x="0" y="1811"/>
                    <a:pt x="1374" y="3105"/>
                  </a:cubicBezTo>
                  <a:cubicBezTo>
                    <a:pt x="1374" y="3105"/>
                    <a:pt x="2239" y="1945"/>
                    <a:pt x="1374" y="0"/>
                  </a:cubicBezTo>
                  <a:close/>
                </a:path>
              </a:pathLst>
            </a:custGeom>
            <a:solidFill>
              <a:schemeClr val="dk2"/>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465" name="Google Shape;465;p34"/>
            <p:cNvSpPr/>
            <p:nvPr/>
          </p:nvSpPr>
          <p:spPr>
            <a:xfrm>
              <a:off x="7820829" y="1913357"/>
              <a:ext cx="51338" cy="320241"/>
            </a:xfrm>
            <a:custGeom>
              <a:avLst/>
              <a:gdLst/>
              <a:ahLst/>
              <a:cxnLst/>
              <a:rect l="l" t="t" r="r" b="b"/>
              <a:pathLst>
                <a:path w="518" h="3231" extrusionOk="0">
                  <a:moveTo>
                    <a:pt x="1" y="1"/>
                  </a:moveTo>
                  <a:cubicBezTo>
                    <a:pt x="1" y="1"/>
                    <a:pt x="215" y="518"/>
                    <a:pt x="259" y="821"/>
                  </a:cubicBezTo>
                  <a:cubicBezTo>
                    <a:pt x="295" y="1125"/>
                    <a:pt x="259" y="3230"/>
                    <a:pt x="259" y="3230"/>
                  </a:cubicBezTo>
                  <a:lnTo>
                    <a:pt x="509" y="3230"/>
                  </a:lnTo>
                  <a:cubicBezTo>
                    <a:pt x="509" y="3230"/>
                    <a:pt x="500" y="1143"/>
                    <a:pt x="509" y="821"/>
                  </a:cubicBezTo>
                  <a:cubicBezTo>
                    <a:pt x="518" y="500"/>
                    <a:pt x="250" y="10"/>
                    <a:pt x="250" y="10"/>
                  </a:cubicBezTo>
                  <a:lnTo>
                    <a:pt x="1" y="1"/>
                  </a:lnTo>
                  <a:close/>
                </a:path>
              </a:pathLst>
            </a:custGeom>
            <a:solidFill>
              <a:schemeClr val="accent1"/>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466" name="Google Shape;466;p34"/>
            <p:cNvSpPr/>
            <p:nvPr/>
          </p:nvSpPr>
          <p:spPr>
            <a:xfrm>
              <a:off x="8204537" y="2006573"/>
              <a:ext cx="245886" cy="105657"/>
            </a:xfrm>
            <a:custGeom>
              <a:avLst/>
              <a:gdLst/>
              <a:ahLst/>
              <a:cxnLst/>
              <a:rect l="l" t="t" r="r" b="b"/>
              <a:pathLst>
                <a:path w="2481" h="1066" extrusionOk="0">
                  <a:moveTo>
                    <a:pt x="204" y="1"/>
                  </a:moveTo>
                  <a:cubicBezTo>
                    <a:pt x="136" y="1"/>
                    <a:pt x="67" y="12"/>
                    <a:pt x="0" y="40"/>
                  </a:cubicBezTo>
                  <a:lnTo>
                    <a:pt x="36" y="111"/>
                  </a:lnTo>
                  <a:cubicBezTo>
                    <a:pt x="89" y="90"/>
                    <a:pt x="143" y="82"/>
                    <a:pt x="198" y="82"/>
                  </a:cubicBezTo>
                  <a:cubicBezTo>
                    <a:pt x="360" y="82"/>
                    <a:pt x="530" y="156"/>
                    <a:pt x="696" y="236"/>
                  </a:cubicBezTo>
                  <a:lnTo>
                    <a:pt x="2445" y="1066"/>
                  </a:lnTo>
                  <a:lnTo>
                    <a:pt x="2480" y="994"/>
                  </a:lnTo>
                  <a:lnTo>
                    <a:pt x="732" y="156"/>
                  </a:lnTo>
                  <a:cubicBezTo>
                    <a:pt x="564" y="78"/>
                    <a:pt x="383" y="1"/>
                    <a:pt x="204" y="1"/>
                  </a:cubicBezTo>
                  <a:close/>
                </a:path>
              </a:pathLst>
            </a:custGeom>
            <a:solidFill>
              <a:srgbClr val="042B2B"/>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467" name="Google Shape;467;p34"/>
            <p:cNvSpPr/>
            <p:nvPr/>
          </p:nvSpPr>
          <p:spPr>
            <a:xfrm>
              <a:off x="8511557" y="2076491"/>
              <a:ext cx="32805" cy="16949"/>
            </a:xfrm>
            <a:custGeom>
              <a:avLst/>
              <a:gdLst/>
              <a:ahLst/>
              <a:cxnLst/>
              <a:rect l="l" t="t" r="r" b="b"/>
              <a:pathLst>
                <a:path w="331" h="171" extrusionOk="0">
                  <a:moveTo>
                    <a:pt x="27" y="1"/>
                  </a:moveTo>
                  <a:lnTo>
                    <a:pt x="0" y="81"/>
                  </a:lnTo>
                  <a:lnTo>
                    <a:pt x="303" y="170"/>
                  </a:lnTo>
                  <a:lnTo>
                    <a:pt x="330" y="90"/>
                  </a:lnTo>
                  <a:lnTo>
                    <a:pt x="27" y="1"/>
                  </a:lnTo>
                  <a:close/>
                </a:path>
              </a:pathLst>
            </a:custGeom>
            <a:solidFill>
              <a:srgbClr val="042B2B"/>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468" name="Google Shape;468;p34"/>
            <p:cNvSpPr/>
            <p:nvPr/>
          </p:nvSpPr>
          <p:spPr>
            <a:xfrm>
              <a:off x="7978160" y="2133287"/>
              <a:ext cx="54014" cy="64623"/>
            </a:xfrm>
            <a:custGeom>
              <a:avLst/>
              <a:gdLst/>
              <a:ahLst/>
              <a:cxnLst/>
              <a:rect l="l" t="t" r="r" b="b"/>
              <a:pathLst>
                <a:path w="545" h="652" extrusionOk="0">
                  <a:moveTo>
                    <a:pt x="45" y="0"/>
                  </a:moveTo>
                  <a:lnTo>
                    <a:pt x="1" y="71"/>
                  </a:lnTo>
                  <a:cubicBezTo>
                    <a:pt x="215" y="205"/>
                    <a:pt x="384" y="410"/>
                    <a:pt x="464" y="651"/>
                  </a:cubicBezTo>
                  <a:lnTo>
                    <a:pt x="545" y="625"/>
                  </a:lnTo>
                  <a:cubicBezTo>
                    <a:pt x="456" y="366"/>
                    <a:pt x="277" y="152"/>
                    <a:pt x="45" y="0"/>
                  </a:cubicBezTo>
                  <a:close/>
                </a:path>
              </a:pathLst>
            </a:custGeom>
            <a:solidFill>
              <a:srgbClr val="042B2B"/>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469" name="Google Shape;469;p34"/>
            <p:cNvSpPr/>
            <p:nvPr/>
          </p:nvSpPr>
          <p:spPr>
            <a:xfrm>
              <a:off x="8827634" y="2058757"/>
              <a:ext cx="48067" cy="45692"/>
            </a:xfrm>
            <a:custGeom>
              <a:avLst/>
              <a:gdLst/>
              <a:ahLst/>
              <a:cxnLst/>
              <a:rect l="l" t="t" r="r" b="b"/>
              <a:pathLst>
                <a:path w="485" h="461" extrusionOk="0">
                  <a:moveTo>
                    <a:pt x="180" y="0"/>
                  </a:moveTo>
                  <a:cubicBezTo>
                    <a:pt x="80" y="0"/>
                    <a:pt x="0" y="124"/>
                    <a:pt x="56" y="220"/>
                  </a:cubicBezTo>
                  <a:cubicBezTo>
                    <a:pt x="56" y="229"/>
                    <a:pt x="56" y="238"/>
                    <a:pt x="56" y="246"/>
                  </a:cubicBezTo>
                  <a:cubicBezTo>
                    <a:pt x="81" y="322"/>
                    <a:pt x="145" y="381"/>
                    <a:pt x="227" y="381"/>
                  </a:cubicBezTo>
                  <a:cubicBezTo>
                    <a:pt x="232" y="381"/>
                    <a:pt x="238" y="381"/>
                    <a:pt x="244" y="380"/>
                  </a:cubicBezTo>
                  <a:lnTo>
                    <a:pt x="252" y="380"/>
                  </a:lnTo>
                  <a:cubicBezTo>
                    <a:pt x="261" y="425"/>
                    <a:pt x="324" y="461"/>
                    <a:pt x="377" y="461"/>
                  </a:cubicBezTo>
                  <a:cubicBezTo>
                    <a:pt x="431" y="443"/>
                    <a:pt x="484" y="371"/>
                    <a:pt x="431" y="327"/>
                  </a:cubicBezTo>
                  <a:cubicBezTo>
                    <a:pt x="422" y="318"/>
                    <a:pt x="413" y="309"/>
                    <a:pt x="395" y="309"/>
                  </a:cubicBezTo>
                  <a:cubicBezTo>
                    <a:pt x="395" y="300"/>
                    <a:pt x="395" y="300"/>
                    <a:pt x="386" y="300"/>
                  </a:cubicBezTo>
                  <a:cubicBezTo>
                    <a:pt x="386" y="291"/>
                    <a:pt x="377" y="291"/>
                    <a:pt x="368" y="282"/>
                  </a:cubicBezTo>
                  <a:cubicBezTo>
                    <a:pt x="368" y="273"/>
                    <a:pt x="377" y="255"/>
                    <a:pt x="377" y="246"/>
                  </a:cubicBezTo>
                  <a:cubicBezTo>
                    <a:pt x="395" y="220"/>
                    <a:pt x="404" y="193"/>
                    <a:pt x="404" y="175"/>
                  </a:cubicBezTo>
                  <a:cubicBezTo>
                    <a:pt x="395" y="113"/>
                    <a:pt x="359" y="77"/>
                    <a:pt x="315" y="50"/>
                  </a:cubicBezTo>
                  <a:cubicBezTo>
                    <a:pt x="297" y="50"/>
                    <a:pt x="288" y="41"/>
                    <a:pt x="270" y="41"/>
                  </a:cubicBezTo>
                  <a:cubicBezTo>
                    <a:pt x="261" y="32"/>
                    <a:pt x="244" y="15"/>
                    <a:pt x="217" y="6"/>
                  </a:cubicBezTo>
                  <a:cubicBezTo>
                    <a:pt x="204" y="2"/>
                    <a:pt x="192" y="0"/>
                    <a:pt x="180" y="0"/>
                  </a:cubicBezTo>
                  <a:close/>
                </a:path>
              </a:pathLst>
            </a:custGeom>
            <a:solidFill>
              <a:srgbClr val="3D1D03">
                <a:alpha val="32139"/>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470" name="Google Shape;470;p34"/>
            <p:cNvSpPr/>
            <p:nvPr/>
          </p:nvSpPr>
          <p:spPr>
            <a:xfrm>
              <a:off x="8890665" y="2056577"/>
              <a:ext cx="16848" cy="18733"/>
            </a:xfrm>
            <a:custGeom>
              <a:avLst/>
              <a:gdLst/>
              <a:ahLst/>
              <a:cxnLst/>
              <a:rect l="l" t="t" r="r" b="b"/>
              <a:pathLst>
                <a:path w="170" h="189" extrusionOk="0">
                  <a:moveTo>
                    <a:pt x="89" y="1"/>
                  </a:moveTo>
                  <a:cubicBezTo>
                    <a:pt x="36" y="1"/>
                    <a:pt x="9" y="45"/>
                    <a:pt x="0" y="90"/>
                  </a:cubicBezTo>
                  <a:cubicBezTo>
                    <a:pt x="0" y="90"/>
                    <a:pt x="0" y="99"/>
                    <a:pt x="0" y="108"/>
                  </a:cubicBezTo>
                  <a:cubicBezTo>
                    <a:pt x="0" y="153"/>
                    <a:pt x="45" y="188"/>
                    <a:pt x="80" y="188"/>
                  </a:cubicBezTo>
                  <a:cubicBezTo>
                    <a:pt x="134" y="188"/>
                    <a:pt x="161" y="153"/>
                    <a:pt x="170" y="108"/>
                  </a:cubicBezTo>
                  <a:cubicBezTo>
                    <a:pt x="170" y="99"/>
                    <a:pt x="170" y="90"/>
                    <a:pt x="170" y="90"/>
                  </a:cubicBezTo>
                  <a:cubicBezTo>
                    <a:pt x="170" y="45"/>
                    <a:pt x="125" y="1"/>
                    <a:pt x="89" y="1"/>
                  </a:cubicBezTo>
                  <a:close/>
                </a:path>
              </a:pathLst>
            </a:custGeom>
            <a:solidFill>
              <a:srgbClr val="3D1D03">
                <a:alpha val="32139"/>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471" name="Google Shape;471;p34"/>
            <p:cNvSpPr/>
            <p:nvPr/>
          </p:nvSpPr>
          <p:spPr>
            <a:xfrm>
              <a:off x="8907414" y="2092852"/>
              <a:ext cx="23092" cy="16949"/>
            </a:xfrm>
            <a:custGeom>
              <a:avLst/>
              <a:gdLst/>
              <a:ahLst/>
              <a:cxnLst/>
              <a:rect l="l" t="t" r="r" b="b"/>
              <a:pathLst>
                <a:path w="233" h="171" extrusionOk="0">
                  <a:moveTo>
                    <a:pt x="108" y="1"/>
                  </a:moveTo>
                  <a:cubicBezTo>
                    <a:pt x="1" y="1"/>
                    <a:pt x="1" y="170"/>
                    <a:pt x="108" y="170"/>
                  </a:cubicBezTo>
                  <a:lnTo>
                    <a:pt x="125" y="170"/>
                  </a:lnTo>
                  <a:cubicBezTo>
                    <a:pt x="232" y="170"/>
                    <a:pt x="232" y="1"/>
                    <a:pt x="125" y="1"/>
                  </a:cubicBezTo>
                  <a:close/>
                </a:path>
              </a:pathLst>
            </a:custGeom>
            <a:solidFill>
              <a:srgbClr val="3D1D03">
                <a:alpha val="32139"/>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472" name="Google Shape;472;p34"/>
            <p:cNvSpPr/>
            <p:nvPr/>
          </p:nvSpPr>
          <p:spPr>
            <a:xfrm>
              <a:off x="8938334" y="2049539"/>
              <a:ext cx="43409" cy="39943"/>
            </a:xfrm>
            <a:custGeom>
              <a:avLst/>
              <a:gdLst/>
              <a:ahLst/>
              <a:cxnLst/>
              <a:rect l="l" t="t" r="r" b="b"/>
              <a:pathLst>
                <a:path w="438" h="403" extrusionOk="0">
                  <a:moveTo>
                    <a:pt x="217" y="1"/>
                  </a:moveTo>
                  <a:cubicBezTo>
                    <a:pt x="198" y="1"/>
                    <a:pt x="179" y="3"/>
                    <a:pt x="161" y="9"/>
                  </a:cubicBezTo>
                  <a:cubicBezTo>
                    <a:pt x="126" y="18"/>
                    <a:pt x="81" y="36"/>
                    <a:pt x="63" y="63"/>
                  </a:cubicBezTo>
                  <a:cubicBezTo>
                    <a:pt x="19" y="108"/>
                    <a:pt x="10" y="143"/>
                    <a:pt x="1" y="197"/>
                  </a:cubicBezTo>
                  <a:cubicBezTo>
                    <a:pt x="1" y="232"/>
                    <a:pt x="10" y="268"/>
                    <a:pt x="36" y="295"/>
                  </a:cubicBezTo>
                  <a:cubicBezTo>
                    <a:pt x="45" y="331"/>
                    <a:pt x="72" y="357"/>
                    <a:pt x="108" y="375"/>
                  </a:cubicBezTo>
                  <a:cubicBezTo>
                    <a:pt x="140" y="393"/>
                    <a:pt x="175" y="402"/>
                    <a:pt x="211" y="402"/>
                  </a:cubicBezTo>
                  <a:cubicBezTo>
                    <a:pt x="263" y="402"/>
                    <a:pt x="315" y="382"/>
                    <a:pt x="358" y="339"/>
                  </a:cubicBezTo>
                  <a:cubicBezTo>
                    <a:pt x="420" y="277"/>
                    <a:pt x="438" y="170"/>
                    <a:pt x="393" y="99"/>
                  </a:cubicBezTo>
                  <a:cubicBezTo>
                    <a:pt x="352" y="36"/>
                    <a:pt x="283" y="1"/>
                    <a:pt x="217" y="1"/>
                  </a:cubicBezTo>
                  <a:close/>
                </a:path>
              </a:pathLst>
            </a:custGeom>
            <a:solidFill>
              <a:srgbClr val="3D1D03">
                <a:alpha val="32139"/>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473" name="Google Shape;473;p34"/>
            <p:cNvSpPr/>
            <p:nvPr/>
          </p:nvSpPr>
          <p:spPr>
            <a:xfrm>
              <a:off x="8853401" y="2116640"/>
              <a:ext cx="17146" cy="9614"/>
            </a:xfrm>
            <a:custGeom>
              <a:avLst/>
              <a:gdLst/>
              <a:ahLst/>
              <a:cxnLst/>
              <a:rect l="l" t="t" r="r" b="b"/>
              <a:pathLst>
                <a:path w="173" h="97" extrusionOk="0">
                  <a:moveTo>
                    <a:pt x="51" y="1"/>
                  </a:moveTo>
                  <a:cubicBezTo>
                    <a:pt x="25" y="1"/>
                    <a:pt x="0" y="30"/>
                    <a:pt x="19" y="55"/>
                  </a:cubicBezTo>
                  <a:cubicBezTo>
                    <a:pt x="33" y="83"/>
                    <a:pt x="59" y="96"/>
                    <a:pt x="86" y="96"/>
                  </a:cubicBezTo>
                  <a:cubicBezTo>
                    <a:pt x="111" y="96"/>
                    <a:pt x="136" y="85"/>
                    <a:pt x="153" y="64"/>
                  </a:cubicBezTo>
                  <a:cubicBezTo>
                    <a:pt x="172" y="32"/>
                    <a:pt x="146" y="5"/>
                    <a:pt x="116" y="5"/>
                  </a:cubicBezTo>
                  <a:cubicBezTo>
                    <a:pt x="104" y="5"/>
                    <a:pt x="92" y="9"/>
                    <a:pt x="82" y="19"/>
                  </a:cubicBezTo>
                  <a:cubicBezTo>
                    <a:pt x="74" y="6"/>
                    <a:pt x="62" y="1"/>
                    <a:pt x="51" y="1"/>
                  </a:cubicBezTo>
                  <a:close/>
                </a:path>
              </a:pathLst>
            </a:custGeom>
            <a:solidFill>
              <a:srgbClr val="3D1D03">
                <a:alpha val="32139"/>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474" name="Google Shape;474;p34"/>
            <p:cNvSpPr/>
            <p:nvPr/>
          </p:nvSpPr>
          <p:spPr>
            <a:xfrm>
              <a:off x="8849041" y="2039826"/>
              <a:ext cx="16055" cy="8028"/>
            </a:xfrm>
            <a:custGeom>
              <a:avLst/>
              <a:gdLst/>
              <a:ahLst/>
              <a:cxnLst/>
              <a:rect l="l" t="t" r="r" b="b"/>
              <a:pathLst>
                <a:path w="162" h="81" extrusionOk="0">
                  <a:moveTo>
                    <a:pt x="45" y="0"/>
                  </a:moveTo>
                  <a:cubicBezTo>
                    <a:pt x="1" y="0"/>
                    <a:pt x="1" y="81"/>
                    <a:pt x="45" y="81"/>
                  </a:cubicBezTo>
                  <a:lnTo>
                    <a:pt x="108" y="81"/>
                  </a:lnTo>
                  <a:cubicBezTo>
                    <a:pt x="161" y="81"/>
                    <a:pt x="161" y="0"/>
                    <a:pt x="108" y="0"/>
                  </a:cubicBezTo>
                  <a:close/>
                </a:path>
              </a:pathLst>
            </a:custGeom>
            <a:solidFill>
              <a:srgbClr val="3D1D03">
                <a:alpha val="32139"/>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475" name="Google Shape;475;p34"/>
            <p:cNvSpPr/>
            <p:nvPr/>
          </p:nvSpPr>
          <p:spPr>
            <a:xfrm>
              <a:off x="8810093" y="2039529"/>
              <a:ext cx="13479" cy="10407"/>
            </a:xfrm>
            <a:custGeom>
              <a:avLst/>
              <a:gdLst/>
              <a:ahLst/>
              <a:cxnLst/>
              <a:rect l="l" t="t" r="r" b="b"/>
              <a:pathLst>
                <a:path w="136" h="105" extrusionOk="0">
                  <a:moveTo>
                    <a:pt x="73" y="1"/>
                  </a:moveTo>
                  <a:cubicBezTo>
                    <a:pt x="64" y="1"/>
                    <a:pt x="54" y="4"/>
                    <a:pt x="46" y="12"/>
                  </a:cubicBezTo>
                  <a:lnTo>
                    <a:pt x="28" y="39"/>
                  </a:lnTo>
                  <a:cubicBezTo>
                    <a:pt x="1" y="66"/>
                    <a:pt x="26" y="104"/>
                    <a:pt x="55" y="104"/>
                  </a:cubicBezTo>
                  <a:cubicBezTo>
                    <a:pt x="64" y="104"/>
                    <a:pt x="73" y="101"/>
                    <a:pt x="82" y="93"/>
                  </a:cubicBezTo>
                  <a:cubicBezTo>
                    <a:pt x="90" y="84"/>
                    <a:pt x="99" y="75"/>
                    <a:pt x="108" y="75"/>
                  </a:cubicBezTo>
                  <a:cubicBezTo>
                    <a:pt x="136" y="40"/>
                    <a:pt x="105" y="1"/>
                    <a:pt x="73" y="1"/>
                  </a:cubicBezTo>
                  <a:close/>
                </a:path>
              </a:pathLst>
            </a:custGeom>
            <a:solidFill>
              <a:srgbClr val="3D1D03">
                <a:alpha val="32139"/>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476" name="Google Shape;476;p34"/>
            <p:cNvSpPr/>
            <p:nvPr/>
          </p:nvSpPr>
          <p:spPr>
            <a:xfrm>
              <a:off x="8969354" y="2035069"/>
              <a:ext cx="12488" cy="12092"/>
            </a:xfrm>
            <a:custGeom>
              <a:avLst/>
              <a:gdLst/>
              <a:ahLst/>
              <a:cxnLst/>
              <a:rect l="l" t="t" r="r" b="b"/>
              <a:pathLst>
                <a:path w="126" h="122" extrusionOk="0">
                  <a:moveTo>
                    <a:pt x="53" y="1"/>
                  </a:moveTo>
                  <a:cubicBezTo>
                    <a:pt x="48" y="1"/>
                    <a:pt x="42" y="2"/>
                    <a:pt x="36" y="4"/>
                  </a:cubicBezTo>
                  <a:cubicBezTo>
                    <a:pt x="9" y="22"/>
                    <a:pt x="0" y="48"/>
                    <a:pt x="9" y="66"/>
                  </a:cubicBezTo>
                  <a:cubicBezTo>
                    <a:pt x="0" y="84"/>
                    <a:pt x="9" y="111"/>
                    <a:pt x="36" y="120"/>
                  </a:cubicBezTo>
                  <a:cubicBezTo>
                    <a:pt x="41" y="121"/>
                    <a:pt x="46" y="121"/>
                    <a:pt x="50" y="121"/>
                  </a:cubicBezTo>
                  <a:cubicBezTo>
                    <a:pt x="125" y="121"/>
                    <a:pt x="114" y="1"/>
                    <a:pt x="53" y="1"/>
                  </a:cubicBezTo>
                  <a:close/>
                </a:path>
              </a:pathLst>
            </a:custGeom>
            <a:solidFill>
              <a:srgbClr val="3D1D03">
                <a:alpha val="32139"/>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477" name="Google Shape;477;p34"/>
            <p:cNvSpPr/>
            <p:nvPr/>
          </p:nvSpPr>
          <p:spPr>
            <a:xfrm>
              <a:off x="8960435" y="2095429"/>
              <a:ext cx="29435" cy="28545"/>
            </a:xfrm>
            <a:custGeom>
              <a:avLst/>
              <a:gdLst/>
              <a:ahLst/>
              <a:cxnLst/>
              <a:rect l="l" t="t" r="r" b="b"/>
              <a:pathLst>
                <a:path w="297" h="288" extrusionOk="0">
                  <a:moveTo>
                    <a:pt x="238" y="1"/>
                  </a:moveTo>
                  <a:cubicBezTo>
                    <a:pt x="226" y="1"/>
                    <a:pt x="214" y="6"/>
                    <a:pt x="206" y="19"/>
                  </a:cubicBezTo>
                  <a:cubicBezTo>
                    <a:pt x="179" y="46"/>
                    <a:pt x="161" y="82"/>
                    <a:pt x="135" y="117"/>
                  </a:cubicBezTo>
                  <a:cubicBezTo>
                    <a:pt x="135" y="117"/>
                    <a:pt x="126" y="108"/>
                    <a:pt x="126" y="108"/>
                  </a:cubicBezTo>
                  <a:cubicBezTo>
                    <a:pt x="99" y="108"/>
                    <a:pt x="72" y="117"/>
                    <a:pt x="54" y="135"/>
                  </a:cubicBezTo>
                  <a:cubicBezTo>
                    <a:pt x="45" y="144"/>
                    <a:pt x="45" y="144"/>
                    <a:pt x="36" y="153"/>
                  </a:cubicBezTo>
                  <a:cubicBezTo>
                    <a:pt x="28" y="162"/>
                    <a:pt x="19" y="171"/>
                    <a:pt x="10" y="189"/>
                  </a:cubicBezTo>
                  <a:cubicBezTo>
                    <a:pt x="1" y="207"/>
                    <a:pt x="10" y="242"/>
                    <a:pt x="36" y="242"/>
                  </a:cubicBezTo>
                  <a:cubicBezTo>
                    <a:pt x="45" y="251"/>
                    <a:pt x="54" y="251"/>
                    <a:pt x="54" y="251"/>
                  </a:cubicBezTo>
                  <a:cubicBezTo>
                    <a:pt x="63" y="251"/>
                    <a:pt x="63" y="251"/>
                    <a:pt x="72" y="260"/>
                  </a:cubicBezTo>
                  <a:cubicBezTo>
                    <a:pt x="88" y="279"/>
                    <a:pt x="111" y="288"/>
                    <a:pt x="134" y="288"/>
                  </a:cubicBezTo>
                  <a:cubicBezTo>
                    <a:pt x="177" y="288"/>
                    <a:pt x="221" y="256"/>
                    <a:pt x="215" y="198"/>
                  </a:cubicBezTo>
                  <a:cubicBezTo>
                    <a:pt x="224" y="189"/>
                    <a:pt x="224" y="180"/>
                    <a:pt x="224" y="171"/>
                  </a:cubicBezTo>
                  <a:cubicBezTo>
                    <a:pt x="251" y="153"/>
                    <a:pt x="260" y="117"/>
                    <a:pt x="260" y="82"/>
                  </a:cubicBezTo>
                  <a:lnTo>
                    <a:pt x="277" y="55"/>
                  </a:lnTo>
                  <a:cubicBezTo>
                    <a:pt x="296" y="30"/>
                    <a:pt x="267" y="1"/>
                    <a:pt x="238" y="1"/>
                  </a:cubicBezTo>
                  <a:close/>
                </a:path>
              </a:pathLst>
            </a:custGeom>
            <a:solidFill>
              <a:srgbClr val="3D1D03">
                <a:alpha val="32139"/>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478" name="Google Shape;478;p34"/>
            <p:cNvSpPr/>
            <p:nvPr/>
          </p:nvSpPr>
          <p:spPr>
            <a:xfrm>
              <a:off x="8916135" y="2122785"/>
              <a:ext cx="14271" cy="10209"/>
            </a:xfrm>
            <a:custGeom>
              <a:avLst/>
              <a:gdLst/>
              <a:ahLst/>
              <a:cxnLst/>
              <a:rect l="l" t="t" r="r" b="b"/>
              <a:pathLst>
                <a:path w="144" h="103" extrusionOk="0">
                  <a:moveTo>
                    <a:pt x="66" y="0"/>
                  </a:moveTo>
                  <a:cubicBezTo>
                    <a:pt x="33" y="0"/>
                    <a:pt x="0" y="45"/>
                    <a:pt x="29" y="73"/>
                  </a:cubicBezTo>
                  <a:lnTo>
                    <a:pt x="55" y="91"/>
                  </a:lnTo>
                  <a:cubicBezTo>
                    <a:pt x="64" y="99"/>
                    <a:pt x="73" y="103"/>
                    <a:pt x="83" y="103"/>
                  </a:cubicBezTo>
                  <a:cubicBezTo>
                    <a:pt x="114" y="103"/>
                    <a:pt x="143" y="65"/>
                    <a:pt x="109" y="38"/>
                  </a:cubicBezTo>
                  <a:lnTo>
                    <a:pt x="91" y="11"/>
                  </a:lnTo>
                  <a:cubicBezTo>
                    <a:pt x="83" y="3"/>
                    <a:pt x="75" y="0"/>
                    <a:pt x="66" y="0"/>
                  </a:cubicBezTo>
                  <a:close/>
                </a:path>
              </a:pathLst>
            </a:custGeom>
            <a:solidFill>
              <a:srgbClr val="3D1D03">
                <a:alpha val="32139"/>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479" name="Google Shape;479;p34"/>
            <p:cNvSpPr/>
            <p:nvPr/>
          </p:nvSpPr>
          <p:spPr>
            <a:xfrm>
              <a:off x="8834968" y="1998694"/>
              <a:ext cx="15064" cy="11993"/>
            </a:xfrm>
            <a:custGeom>
              <a:avLst/>
              <a:gdLst/>
              <a:ahLst/>
              <a:cxnLst/>
              <a:rect l="l" t="t" r="r" b="b"/>
              <a:pathLst>
                <a:path w="152" h="121" extrusionOk="0">
                  <a:moveTo>
                    <a:pt x="71" y="0"/>
                  </a:moveTo>
                  <a:cubicBezTo>
                    <a:pt x="49" y="0"/>
                    <a:pt x="28" y="12"/>
                    <a:pt x="18" y="32"/>
                  </a:cubicBezTo>
                  <a:cubicBezTo>
                    <a:pt x="0" y="50"/>
                    <a:pt x="9" y="67"/>
                    <a:pt x="27" y="76"/>
                  </a:cubicBezTo>
                  <a:cubicBezTo>
                    <a:pt x="27" y="103"/>
                    <a:pt x="36" y="121"/>
                    <a:pt x="62" y="121"/>
                  </a:cubicBezTo>
                  <a:cubicBezTo>
                    <a:pt x="107" y="112"/>
                    <a:pt x="152" y="67"/>
                    <a:pt x="116" y="23"/>
                  </a:cubicBezTo>
                  <a:cubicBezTo>
                    <a:pt x="104" y="7"/>
                    <a:pt x="87" y="0"/>
                    <a:pt x="71" y="0"/>
                  </a:cubicBezTo>
                  <a:close/>
                </a:path>
              </a:pathLst>
            </a:custGeom>
            <a:solidFill>
              <a:schemeClr val="accent4"/>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480" name="Google Shape;480;p34"/>
            <p:cNvSpPr/>
            <p:nvPr/>
          </p:nvSpPr>
          <p:spPr>
            <a:xfrm>
              <a:off x="8863114" y="2009597"/>
              <a:ext cx="13479" cy="10308"/>
            </a:xfrm>
            <a:custGeom>
              <a:avLst/>
              <a:gdLst/>
              <a:ahLst/>
              <a:cxnLst/>
              <a:rect l="l" t="t" r="r" b="b"/>
              <a:pathLst>
                <a:path w="136" h="104" extrusionOk="0">
                  <a:moveTo>
                    <a:pt x="62" y="0"/>
                  </a:moveTo>
                  <a:cubicBezTo>
                    <a:pt x="28" y="0"/>
                    <a:pt x="0" y="45"/>
                    <a:pt x="28" y="73"/>
                  </a:cubicBezTo>
                  <a:cubicBezTo>
                    <a:pt x="37" y="82"/>
                    <a:pt x="46" y="82"/>
                    <a:pt x="55" y="91"/>
                  </a:cubicBezTo>
                  <a:cubicBezTo>
                    <a:pt x="63" y="100"/>
                    <a:pt x="73" y="103"/>
                    <a:pt x="81" y="103"/>
                  </a:cubicBezTo>
                  <a:cubicBezTo>
                    <a:pt x="111" y="103"/>
                    <a:pt x="136" y="65"/>
                    <a:pt x="109" y="38"/>
                  </a:cubicBezTo>
                  <a:cubicBezTo>
                    <a:pt x="100" y="29"/>
                    <a:pt x="91" y="20"/>
                    <a:pt x="91" y="11"/>
                  </a:cubicBezTo>
                  <a:cubicBezTo>
                    <a:pt x="81" y="3"/>
                    <a:pt x="72" y="0"/>
                    <a:pt x="62" y="0"/>
                  </a:cubicBezTo>
                  <a:close/>
                </a:path>
              </a:pathLst>
            </a:custGeom>
            <a:solidFill>
              <a:schemeClr val="accent4"/>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481" name="Google Shape;481;p34"/>
            <p:cNvSpPr/>
            <p:nvPr/>
          </p:nvSpPr>
          <p:spPr>
            <a:xfrm>
              <a:off x="8903846" y="1989972"/>
              <a:ext cx="23092" cy="17940"/>
            </a:xfrm>
            <a:custGeom>
              <a:avLst/>
              <a:gdLst/>
              <a:ahLst/>
              <a:cxnLst/>
              <a:rect l="l" t="t" r="r" b="b"/>
              <a:pathLst>
                <a:path w="233" h="181" extrusionOk="0">
                  <a:moveTo>
                    <a:pt x="90" y="0"/>
                  </a:moveTo>
                  <a:cubicBezTo>
                    <a:pt x="72" y="0"/>
                    <a:pt x="50" y="9"/>
                    <a:pt x="37" y="22"/>
                  </a:cubicBezTo>
                  <a:cubicBezTo>
                    <a:pt x="10" y="48"/>
                    <a:pt x="1" y="120"/>
                    <a:pt x="28" y="147"/>
                  </a:cubicBezTo>
                  <a:cubicBezTo>
                    <a:pt x="43" y="173"/>
                    <a:pt x="78" y="181"/>
                    <a:pt x="113" y="181"/>
                  </a:cubicBezTo>
                  <a:cubicBezTo>
                    <a:pt x="137" y="181"/>
                    <a:pt x="161" y="177"/>
                    <a:pt x="179" y="173"/>
                  </a:cubicBezTo>
                  <a:cubicBezTo>
                    <a:pt x="197" y="164"/>
                    <a:pt x="206" y="147"/>
                    <a:pt x="206" y="129"/>
                  </a:cubicBezTo>
                  <a:cubicBezTo>
                    <a:pt x="206" y="120"/>
                    <a:pt x="206" y="111"/>
                    <a:pt x="206" y="102"/>
                  </a:cubicBezTo>
                  <a:cubicBezTo>
                    <a:pt x="233" y="84"/>
                    <a:pt x="233" y="31"/>
                    <a:pt x="188" y="31"/>
                  </a:cubicBezTo>
                  <a:lnTo>
                    <a:pt x="179" y="31"/>
                  </a:lnTo>
                  <a:cubicBezTo>
                    <a:pt x="170" y="13"/>
                    <a:pt x="161" y="4"/>
                    <a:pt x="144" y="4"/>
                  </a:cubicBezTo>
                  <a:lnTo>
                    <a:pt x="108" y="4"/>
                  </a:lnTo>
                  <a:cubicBezTo>
                    <a:pt x="103" y="1"/>
                    <a:pt x="97" y="0"/>
                    <a:pt x="90" y="0"/>
                  </a:cubicBezTo>
                  <a:close/>
                </a:path>
              </a:pathLst>
            </a:custGeom>
            <a:solidFill>
              <a:schemeClr val="accent4"/>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482" name="Google Shape;482;p34"/>
            <p:cNvSpPr/>
            <p:nvPr/>
          </p:nvSpPr>
          <p:spPr>
            <a:xfrm>
              <a:off x="8944578" y="1992945"/>
              <a:ext cx="15064" cy="8028"/>
            </a:xfrm>
            <a:custGeom>
              <a:avLst/>
              <a:gdLst/>
              <a:ahLst/>
              <a:cxnLst/>
              <a:rect l="l" t="t" r="r" b="b"/>
              <a:pathLst>
                <a:path w="152" h="81" extrusionOk="0">
                  <a:moveTo>
                    <a:pt x="54" y="1"/>
                  </a:moveTo>
                  <a:cubicBezTo>
                    <a:pt x="0" y="1"/>
                    <a:pt x="0" y="81"/>
                    <a:pt x="54" y="81"/>
                  </a:cubicBezTo>
                  <a:lnTo>
                    <a:pt x="98" y="81"/>
                  </a:lnTo>
                  <a:cubicBezTo>
                    <a:pt x="152" y="81"/>
                    <a:pt x="152" y="1"/>
                    <a:pt x="98" y="1"/>
                  </a:cubicBezTo>
                  <a:close/>
                </a:path>
              </a:pathLst>
            </a:custGeom>
            <a:solidFill>
              <a:schemeClr val="accent4"/>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483" name="Google Shape;483;p34"/>
            <p:cNvSpPr/>
            <p:nvPr/>
          </p:nvSpPr>
          <p:spPr>
            <a:xfrm>
              <a:off x="8864997" y="1969951"/>
              <a:ext cx="15560" cy="11993"/>
            </a:xfrm>
            <a:custGeom>
              <a:avLst/>
              <a:gdLst/>
              <a:ahLst/>
              <a:cxnLst/>
              <a:rect l="l" t="t" r="r" b="b"/>
              <a:pathLst>
                <a:path w="157" h="121" extrusionOk="0">
                  <a:moveTo>
                    <a:pt x="81" y="1"/>
                  </a:moveTo>
                  <a:cubicBezTo>
                    <a:pt x="45" y="10"/>
                    <a:pt x="18" y="27"/>
                    <a:pt x="9" y="63"/>
                  </a:cubicBezTo>
                  <a:cubicBezTo>
                    <a:pt x="0" y="90"/>
                    <a:pt x="18" y="108"/>
                    <a:pt x="45" y="108"/>
                  </a:cubicBezTo>
                  <a:cubicBezTo>
                    <a:pt x="56" y="117"/>
                    <a:pt x="69" y="120"/>
                    <a:pt x="82" y="120"/>
                  </a:cubicBezTo>
                  <a:cubicBezTo>
                    <a:pt x="120" y="120"/>
                    <a:pt x="156" y="85"/>
                    <a:pt x="143" y="45"/>
                  </a:cubicBezTo>
                  <a:cubicBezTo>
                    <a:pt x="134" y="18"/>
                    <a:pt x="107" y="1"/>
                    <a:pt x="81" y="1"/>
                  </a:cubicBezTo>
                  <a:close/>
                </a:path>
              </a:pathLst>
            </a:custGeom>
            <a:solidFill>
              <a:schemeClr val="accent4"/>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484" name="Google Shape;484;p34"/>
            <p:cNvSpPr/>
            <p:nvPr/>
          </p:nvSpPr>
          <p:spPr>
            <a:xfrm>
              <a:off x="7993271" y="1977880"/>
              <a:ext cx="23092" cy="23094"/>
            </a:xfrm>
            <a:custGeom>
              <a:avLst/>
              <a:gdLst/>
              <a:ahLst/>
              <a:cxnLst/>
              <a:rect l="l" t="t" r="r" b="b"/>
              <a:pathLst>
                <a:path w="233" h="233" extrusionOk="0">
                  <a:moveTo>
                    <a:pt x="116" y="1"/>
                  </a:moveTo>
                  <a:cubicBezTo>
                    <a:pt x="54" y="1"/>
                    <a:pt x="0" y="54"/>
                    <a:pt x="0" y="117"/>
                  </a:cubicBezTo>
                  <a:cubicBezTo>
                    <a:pt x="0" y="179"/>
                    <a:pt x="54" y="233"/>
                    <a:pt x="116" y="233"/>
                  </a:cubicBezTo>
                  <a:cubicBezTo>
                    <a:pt x="179" y="233"/>
                    <a:pt x="232" y="179"/>
                    <a:pt x="232" y="117"/>
                  </a:cubicBezTo>
                  <a:cubicBezTo>
                    <a:pt x="232" y="54"/>
                    <a:pt x="179" y="1"/>
                    <a:pt x="116" y="1"/>
                  </a:cubicBezTo>
                  <a:close/>
                </a:path>
              </a:pathLst>
            </a:custGeom>
            <a:solidFill>
              <a:srgbClr val="042B2B"/>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485" name="Google Shape;485;p34"/>
            <p:cNvSpPr/>
            <p:nvPr/>
          </p:nvSpPr>
          <p:spPr>
            <a:xfrm>
              <a:off x="8699690" y="1977880"/>
              <a:ext cx="23092" cy="23094"/>
            </a:xfrm>
            <a:custGeom>
              <a:avLst/>
              <a:gdLst/>
              <a:ahLst/>
              <a:cxnLst/>
              <a:rect l="l" t="t" r="r" b="b"/>
              <a:pathLst>
                <a:path w="233" h="233" extrusionOk="0">
                  <a:moveTo>
                    <a:pt x="116" y="1"/>
                  </a:moveTo>
                  <a:cubicBezTo>
                    <a:pt x="54" y="1"/>
                    <a:pt x="0" y="54"/>
                    <a:pt x="0" y="117"/>
                  </a:cubicBezTo>
                  <a:cubicBezTo>
                    <a:pt x="0" y="179"/>
                    <a:pt x="54" y="233"/>
                    <a:pt x="116" y="233"/>
                  </a:cubicBezTo>
                  <a:cubicBezTo>
                    <a:pt x="179" y="233"/>
                    <a:pt x="232" y="179"/>
                    <a:pt x="232" y="117"/>
                  </a:cubicBezTo>
                  <a:cubicBezTo>
                    <a:pt x="232" y="54"/>
                    <a:pt x="179" y="1"/>
                    <a:pt x="116" y="1"/>
                  </a:cubicBezTo>
                  <a:close/>
                </a:path>
              </a:pathLst>
            </a:custGeom>
            <a:solidFill>
              <a:srgbClr val="042B2B"/>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486" name="Google Shape;486;p34"/>
            <p:cNvSpPr/>
            <p:nvPr/>
          </p:nvSpPr>
          <p:spPr>
            <a:xfrm rot="3433724">
              <a:off x="7573318" y="1951000"/>
              <a:ext cx="90286" cy="59568"/>
            </a:xfrm>
            <a:custGeom>
              <a:avLst/>
              <a:gdLst/>
              <a:ahLst/>
              <a:cxnLst/>
              <a:rect l="l" t="t" r="r" b="b"/>
              <a:pathLst>
                <a:path w="911" h="601" extrusionOk="0">
                  <a:moveTo>
                    <a:pt x="790" y="0"/>
                  </a:moveTo>
                  <a:cubicBezTo>
                    <a:pt x="744" y="0"/>
                    <a:pt x="706" y="40"/>
                    <a:pt x="652" y="61"/>
                  </a:cubicBezTo>
                  <a:cubicBezTo>
                    <a:pt x="509" y="123"/>
                    <a:pt x="393" y="293"/>
                    <a:pt x="233" y="310"/>
                  </a:cubicBezTo>
                  <a:cubicBezTo>
                    <a:pt x="188" y="319"/>
                    <a:pt x="135" y="310"/>
                    <a:pt x="90" y="328"/>
                  </a:cubicBezTo>
                  <a:cubicBezTo>
                    <a:pt x="37" y="346"/>
                    <a:pt x="1" y="400"/>
                    <a:pt x="10" y="444"/>
                  </a:cubicBezTo>
                  <a:cubicBezTo>
                    <a:pt x="19" y="462"/>
                    <a:pt x="37" y="480"/>
                    <a:pt x="54" y="498"/>
                  </a:cubicBezTo>
                  <a:cubicBezTo>
                    <a:pt x="102" y="539"/>
                    <a:pt x="180" y="600"/>
                    <a:pt x="252" y="600"/>
                  </a:cubicBezTo>
                  <a:cubicBezTo>
                    <a:pt x="288" y="600"/>
                    <a:pt x="322" y="584"/>
                    <a:pt x="349" y="542"/>
                  </a:cubicBezTo>
                  <a:cubicBezTo>
                    <a:pt x="367" y="507"/>
                    <a:pt x="376" y="489"/>
                    <a:pt x="411" y="462"/>
                  </a:cubicBezTo>
                  <a:cubicBezTo>
                    <a:pt x="420" y="462"/>
                    <a:pt x="429" y="462"/>
                    <a:pt x="438" y="453"/>
                  </a:cubicBezTo>
                  <a:cubicBezTo>
                    <a:pt x="483" y="435"/>
                    <a:pt x="536" y="435"/>
                    <a:pt x="590" y="435"/>
                  </a:cubicBezTo>
                  <a:cubicBezTo>
                    <a:pt x="652" y="435"/>
                    <a:pt x="723" y="408"/>
                    <a:pt x="795" y="391"/>
                  </a:cubicBezTo>
                  <a:cubicBezTo>
                    <a:pt x="831" y="382"/>
                    <a:pt x="866" y="373"/>
                    <a:pt x="884" y="337"/>
                  </a:cubicBezTo>
                  <a:cubicBezTo>
                    <a:pt x="911" y="301"/>
                    <a:pt x="884" y="43"/>
                    <a:pt x="839" y="16"/>
                  </a:cubicBezTo>
                  <a:cubicBezTo>
                    <a:pt x="822" y="5"/>
                    <a:pt x="805" y="0"/>
                    <a:pt x="790" y="0"/>
                  </a:cubicBezTo>
                  <a:close/>
                </a:path>
              </a:pathLst>
            </a:custGeom>
            <a:solidFill>
              <a:srgbClr val="3D1D03">
                <a:alpha val="32139"/>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487" name="Google Shape;487;p34"/>
            <p:cNvSpPr/>
            <p:nvPr/>
          </p:nvSpPr>
          <p:spPr>
            <a:xfrm>
              <a:off x="7667951" y="2053879"/>
              <a:ext cx="25768" cy="21310"/>
            </a:xfrm>
            <a:custGeom>
              <a:avLst/>
              <a:gdLst/>
              <a:ahLst/>
              <a:cxnLst/>
              <a:rect l="l" t="t" r="r" b="b"/>
              <a:pathLst>
                <a:path w="260" h="215" extrusionOk="0">
                  <a:moveTo>
                    <a:pt x="143" y="0"/>
                  </a:moveTo>
                  <a:cubicBezTo>
                    <a:pt x="72" y="0"/>
                    <a:pt x="0" y="89"/>
                    <a:pt x="36" y="152"/>
                  </a:cubicBezTo>
                  <a:cubicBezTo>
                    <a:pt x="52" y="195"/>
                    <a:pt x="93" y="215"/>
                    <a:pt x="136" y="215"/>
                  </a:cubicBezTo>
                  <a:cubicBezTo>
                    <a:pt x="164" y="215"/>
                    <a:pt x="193" y="206"/>
                    <a:pt x="215" y="188"/>
                  </a:cubicBezTo>
                  <a:cubicBezTo>
                    <a:pt x="241" y="152"/>
                    <a:pt x="259" y="116"/>
                    <a:pt x="250" y="72"/>
                  </a:cubicBezTo>
                  <a:lnTo>
                    <a:pt x="250" y="72"/>
                  </a:lnTo>
                  <a:lnTo>
                    <a:pt x="250" y="81"/>
                  </a:lnTo>
                  <a:cubicBezTo>
                    <a:pt x="241" y="36"/>
                    <a:pt x="197" y="0"/>
                    <a:pt x="143" y="0"/>
                  </a:cubicBezTo>
                  <a:close/>
                </a:path>
              </a:pathLst>
            </a:custGeom>
            <a:solidFill>
              <a:srgbClr val="3D1D03">
                <a:alpha val="32139"/>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matchingName="Title and text 2">
  <p:cSld name="CUSTOM_4_1_1_2">
    <p:spTree>
      <p:nvGrpSpPr>
        <p:cNvPr id="1" name="Shape 488"/>
        <p:cNvGrpSpPr/>
        <p:nvPr/>
      </p:nvGrpSpPr>
      <p:grpSpPr>
        <a:xfrm>
          <a:off x="0" y="0"/>
          <a:ext cx="0" cy="0"/>
          <a:chOff x="0" y="0"/>
          <a:chExt cx="0" cy="0"/>
        </a:xfrm>
      </p:grpSpPr>
      <p:sp>
        <p:nvSpPr>
          <p:cNvPr id="489" name="Google Shape;489;p35"/>
          <p:cNvSpPr txBox="1">
            <a:spLocks noGrp="1"/>
          </p:cNvSpPr>
          <p:nvPr>
            <p:ph type="title"/>
          </p:nvPr>
        </p:nvSpPr>
        <p:spPr>
          <a:xfrm>
            <a:off x="1440000" y="890050"/>
            <a:ext cx="15408000" cy="1145400"/>
          </a:xfrm>
          <a:prstGeom prst="rect">
            <a:avLst/>
          </a:prstGeom>
        </p:spPr>
        <p:txBody>
          <a:bodyPr spcFirstLastPara="1" wrap="square" lIns="182850" tIns="182850" rIns="182850" bIns="182850" anchor="t" anchorCtr="0">
            <a:noAutofit/>
          </a:bodyPr>
          <a:lstStyle>
            <a:lvl1pPr lvl="0" algn="ctr">
              <a:spcBef>
                <a:spcPts val="0"/>
              </a:spcBef>
              <a:spcAft>
                <a:spcPts val="0"/>
              </a:spcAft>
              <a:buSzPts val="6000"/>
              <a:buNone/>
              <a:defRPr/>
            </a:lvl1pPr>
            <a:lvl2pPr lvl="1">
              <a:spcBef>
                <a:spcPts val="0"/>
              </a:spcBef>
              <a:spcAft>
                <a:spcPts val="0"/>
              </a:spcAft>
              <a:buSzPts val="6000"/>
              <a:buNone/>
              <a:defRPr/>
            </a:lvl2pPr>
            <a:lvl3pPr lvl="2">
              <a:spcBef>
                <a:spcPts val="0"/>
              </a:spcBef>
              <a:spcAft>
                <a:spcPts val="0"/>
              </a:spcAft>
              <a:buSzPts val="6000"/>
              <a:buNone/>
              <a:defRPr/>
            </a:lvl3pPr>
            <a:lvl4pPr lvl="3">
              <a:spcBef>
                <a:spcPts val="0"/>
              </a:spcBef>
              <a:spcAft>
                <a:spcPts val="0"/>
              </a:spcAft>
              <a:buSzPts val="6000"/>
              <a:buNone/>
              <a:defRPr/>
            </a:lvl4pPr>
            <a:lvl5pPr lvl="4">
              <a:spcBef>
                <a:spcPts val="0"/>
              </a:spcBef>
              <a:spcAft>
                <a:spcPts val="0"/>
              </a:spcAft>
              <a:buSzPts val="6000"/>
              <a:buNone/>
              <a:defRPr/>
            </a:lvl5pPr>
            <a:lvl6pPr lvl="5">
              <a:spcBef>
                <a:spcPts val="0"/>
              </a:spcBef>
              <a:spcAft>
                <a:spcPts val="0"/>
              </a:spcAft>
              <a:buSzPts val="6000"/>
              <a:buNone/>
              <a:defRPr/>
            </a:lvl6pPr>
            <a:lvl7pPr lvl="6">
              <a:spcBef>
                <a:spcPts val="0"/>
              </a:spcBef>
              <a:spcAft>
                <a:spcPts val="0"/>
              </a:spcAft>
              <a:buSzPts val="6000"/>
              <a:buNone/>
              <a:defRPr/>
            </a:lvl7pPr>
            <a:lvl8pPr lvl="7">
              <a:spcBef>
                <a:spcPts val="0"/>
              </a:spcBef>
              <a:spcAft>
                <a:spcPts val="0"/>
              </a:spcAft>
              <a:buSzPts val="6000"/>
              <a:buNone/>
              <a:defRPr/>
            </a:lvl8pPr>
            <a:lvl9pPr lvl="8">
              <a:spcBef>
                <a:spcPts val="0"/>
              </a:spcBef>
              <a:spcAft>
                <a:spcPts val="0"/>
              </a:spcAft>
              <a:buSzPts val="6000"/>
              <a:buNone/>
              <a:defRPr/>
            </a:lvl9pPr>
          </a:lstStyle>
          <a:p>
            <a:endParaRPr/>
          </a:p>
        </p:txBody>
      </p:sp>
      <p:sp>
        <p:nvSpPr>
          <p:cNvPr id="490" name="Google Shape;490;p35"/>
          <p:cNvSpPr txBox="1">
            <a:spLocks noGrp="1"/>
          </p:cNvSpPr>
          <p:nvPr>
            <p:ph type="body" idx="1"/>
          </p:nvPr>
        </p:nvSpPr>
        <p:spPr>
          <a:xfrm>
            <a:off x="1440000" y="2279102"/>
            <a:ext cx="15408000" cy="2497800"/>
          </a:xfrm>
          <a:prstGeom prst="rect">
            <a:avLst/>
          </a:prstGeom>
        </p:spPr>
        <p:txBody>
          <a:bodyPr spcFirstLastPara="1" wrap="square" lIns="182850" tIns="182850" rIns="182850" bIns="182850" anchor="t" anchorCtr="0">
            <a:noAutofit/>
          </a:bodyPr>
          <a:lstStyle>
            <a:lvl1pPr marL="457200" lvl="0" indent="-381000">
              <a:lnSpc>
                <a:spcPct val="100000"/>
              </a:lnSpc>
              <a:spcBef>
                <a:spcPts val="0"/>
              </a:spcBef>
              <a:spcAft>
                <a:spcPts val="0"/>
              </a:spcAft>
              <a:buClr>
                <a:schemeClr val="dk1"/>
              </a:buClr>
              <a:buSzPts val="2400"/>
              <a:buChar char="●"/>
              <a:defRPr sz="2400">
                <a:solidFill>
                  <a:schemeClr val="dk1"/>
                </a:solidFill>
              </a:defRPr>
            </a:lvl1pPr>
            <a:lvl2pPr marL="914400" lvl="1" indent="-381000">
              <a:lnSpc>
                <a:spcPct val="115000"/>
              </a:lnSpc>
              <a:spcBef>
                <a:spcPts val="3200"/>
              </a:spcBef>
              <a:spcAft>
                <a:spcPts val="0"/>
              </a:spcAft>
              <a:buClr>
                <a:schemeClr val="dk1"/>
              </a:buClr>
              <a:buSzPts val="2400"/>
              <a:buFont typeface="Roboto Condensed Light"/>
              <a:buChar char="○"/>
              <a:defRPr>
                <a:solidFill>
                  <a:schemeClr val="dk1"/>
                </a:solidFill>
              </a:defRPr>
            </a:lvl2pPr>
            <a:lvl3pPr marL="1371600" lvl="2" indent="-381000">
              <a:lnSpc>
                <a:spcPct val="115000"/>
              </a:lnSpc>
              <a:spcBef>
                <a:spcPts val="3200"/>
              </a:spcBef>
              <a:spcAft>
                <a:spcPts val="0"/>
              </a:spcAft>
              <a:buClr>
                <a:schemeClr val="dk1"/>
              </a:buClr>
              <a:buSzPts val="2400"/>
              <a:buFont typeface="Roboto Condensed Light"/>
              <a:buChar char="■"/>
              <a:defRPr>
                <a:solidFill>
                  <a:schemeClr val="dk1"/>
                </a:solidFill>
              </a:defRPr>
            </a:lvl3pPr>
            <a:lvl4pPr marL="1828800" lvl="3" indent="-381000">
              <a:lnSpc>
                <a:spcPct val="115000"/>
              </a:lnSpc>
              <a:spcBef>
                <a:spcPts val="3200"/>
              </a:spcBef>
              <a:spcAft>
                <a:spcPts val="0"/>
              </a:spcAft>
              <a:buClr>
                <a:schemeClr val="dk1"/>
              </a:buClr>
              <a:buSzPts val="2400"/>
              <a:buFont typeface="Roboto Condensed Light"/>
              <a:buChar char="●"/>
              <a:defRPr>
                <a:solidFill>
                  <a:schemeClr val="dk1"/>
                </a:solidFill>
              </a:defRPr>
            </a:lvl4pPr>
            <a:lvl5pPr marL="2286000" lvl="4" indent="-381000">
              <a:lnSpc>
                <a:spcPct val="115000"/>
              </a:lnSpc>
              <a:spcBef>
                <a:spcPts val="3200"/>
              </a:spcBef>
              <a:spcAft>
                <a:spcPts val="0"/>
              </a:spcAft>
              <a:buClr>
                <a:schemeClr val="dk1"/>
              </a:buClr>
              <a:buSzPts val="2400"/>
              <a:buFont typeface="Roboto Condensed Light"/>
              <a:buChar char="○"/>
              <a:defRPr>
                <a:solidFill>
                  <a:schemeClr val="dk1"/>
                </a:solidFill>
              </a:defRPr>
            </a:lvl5pPr>
            <a:lvl6pPr marL="2743200" lvl="5" indent="-381000">
              <a:lnSpc>
                <a:spcPct val="115000"/>
              </a:lnSpc>
              <a:spcBef>
                <a:spcPts val="3200"/>
              </a:spcBef>
              <a:spcAft>
                <a:spcPts val="0"/>
              </a:spcAft>
              <a:buClr>
                <a:schemeClr val="dk1"/>
              </a:buClr>
              <a:buSzPts val="2400"/>
              <a:buFont typeface="Roboto Condensed Light"/>
              <a:buChar char="■"/>
              <a:defRPr>
                <a:solidFill>
                  <a:schemeClr val="dk1"/>
                </a:solidFill>
              </a:defRPr>
            </a:lvl6pPr>
            <a:lvl7pPr marL="3200400" lvl="6" indent="-381000">
              <a:lnSpc>
                <a:spcPct val="115000"/>
              </a:lnSpc>
              <a:spcBef>
                <a:spcPts val="3200"/>
              </a:spcBef>
              <a:spcAft>
                <a:spcPts val="0"/>
              </a:spcAft>
              <a:buClr>
                <a:schemeClr val="dk1"/>
              </a:buClr>
              <a:buSzPts val="2400"/>
              <a:buFont typeface="Roboto Condensed Light"/>
              <a:buChar char="●"/>
              <a:defRPr>
                <a:solidFill>
                  <a:schemeClr val="dk1"/>
                </a:solidFill>
              </a:defRPr>
            </a:lvl7pPr>
            <a:lvl8pPr marL="3657600" lvl="7" indent="-381000">
              <a:lnSpc>
                <a:spcPct val="115000"/>
              </a:lnSpc>
              <a:spcBef>
                <a:spcPts val="3200"/>
              </a:spcBef>
              <a:spcAft>
                <a:spcPts val="0"/>
              </a:spcAft>
              <a:buClr>
                <a:schemeClr val="dk1"/>
              </a:buClr>
              <a:buSzPts val="2400"/>
              <a:buFont typeface="Roboto Condensed Light"/>
              <a:buChar char="○"/>
              <a:defRPr>
                <a:solidFill>
                  <a:schemeClr val="dk1"/>
                </a:solidFill>
              </a:defRPr>
            </a:lvl8pPr>
            <a:lvl9pPr marL="4114800" lvl="8" indent="-381000">
              <a:lnSpc>
                <a:spcPct val="115000"/>
              </a:lnSpc>
              <a:spcBef>
                <a:spcPts val="3200"/>
              </a:spcBef>
              <a:spcAft>
                <a:spcPts val="3200"/>
              </a:spcAft>
              <a:buClr>
                <a:schemeClr val="dk1"/>
              </a:buClr>
              <a:buSzPts val="2400"/>
              <a:buFont typeface="Roboto Condensed Light"/>
              <a:buChar char="■"/>
              <a:defRPr>
                <a:solidFill>
                  <a:schemeClr val="dk1"/>
                </a:solidFill>
              </a:defRPr>
            </a:lvl9pPr>
          </a:lstStyle>
          <a:p>
            <a:endParaRPr/>
          </a:p>
        </p:txBody>
      </p:sp>
      <p:grpSp>
        <p:nvGrpSpPr>
          <p:cNvPr id="491" name="Google Shape;491;p35"/>
          <p:cNvGrpSpPr/>
          <p:nvPr/>
        </p:nvGrpSpPr>
        <p:grpSpPr>
          <a:xfrm rot="5128484">
            <a:off x="-5437700" y="5662436"/>
            <a:ext cx="11704986" cy="11935218"/>
            <a:chOff x="6206442" y="2492651"/>
            <a:chExt cx="5852391" cy="5967505"/>
          </a:xfrm>
        </p:grpSpPr>
        <p:sp>
          <p:nvSpPr>
            <p:cNvPr id="492" name="Google Shape;492;p35"/>
            <p:cNvSpPr/>
            <p:nvPr/>
          </p:nvSpPr>
          <p:spPr>
            <a:xfrm rot="4301948">
              <a:off x="6820078" y="3321888"/>
              <a:ext cx="4860269" cy="4309031"/>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solidFill>
              <a:schemeClr val="lt2"/>
            </a:solidFill>
            <a:ln>
              <a:noFill/>
            </a:ln>
          </p:spPr>
        </p:sp>
        <p:sp>
          <p:nvSpPr>
            <p:cNvPr id="493" name="Google Shape;493;p35"/>
            <p:cNvSpPr/>
            <p:nvPr/>
          </p:nvSpPr>
          <p:spPr>
            <a:xfrm rot="4301948">
              <a:off x="6584928" y="3321888"/>
              <a:ext cx="4860269" cy="4309031"/>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noFill/>
            <a:ln w="19050" cap="flat" cmpd="sng">
              <a:solidFill>
                <a:schemeClr val="accent3"/>
              </a:solidFill>
              <a:prstDash val="solid"/>
              <a:round/>
              <a:headEnd type="none" w="med" len="med"/>
              <a:tailEnd type="none" w="med" len="med"/>
            </a:ln>
          </p:spPr>
        </p:sp>
      </p:grpSp>
      <p:grpSp>
        <p:nvGrpSpPr>
          <p:cNvPr id="494" name="Google Shape;494;p35"/>
          <p:cNvGrpSpPr/>
          <p:nvPr/>
        </p:nvGrpSpPr>
        <p:grpSpPr>
          <a:xfrm>
            <a:off x="12412884" y="4985302"/>
            <a:ext cx="11704782" cy="11935011"/>
            <a:chOff x="6206442" y="2492651"/>
            <a:chExt cx="5852391" cy="5967505"/>
          </a:xfrm>
        </p:grpSpPr>
        <p:sp>
          <p:nvSpPr>
            <p:cNvPr id="495" name="Google Shape;495;p35"/>
            <p:cNvSpPr/>
            <p:nvPr/>
          </p:nvSpPr>
          <p:spPr>
            <a:xfrm rot="4301948">
              <a:off x="6820078" y="3321888"/>
              <a:ext cx="4860269" cy="4309031"/>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solidFill>
              <a:schemeClr val="lt2"/>
            </a:solidFill>
            <a:ln>
              <a:noFill/>
            </a:ln>
          </p:spPr>
        </p:sp>
        <p:sp>
          <p:nvSpPr>
            <p:cNvPr id="496" name="Google Shape;496;p35"/>
            <p:cNvSpPr/>
            <p:nvPr/>
          </p:nvSpPr>
          <p:spPr>
            <a:xfrm rot="4301948">
              <a:off x="6584928" y="3321888"/>
              <a:ext cx="4860269" cy="4309031"/>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noFill/>
            <a:ln w="19050" cap="flat" cmpd="sng">
              <a:solidFill>
                <a:schemeClr val="accent3"/>
              </a:solidFill>
              <a:prstDash val="solid"/>
              <a:round/>
              <a:headEnd type="none" w="med" len="med"/>
              <a:tailEnd type="none" w="med" len="med"/>
            </a:ln>
          </p:spPr>
        </p:sp>
      </p:grpSp>
      <p:grpSp>
        <p:nvGrpSpPr>
          <p:cNvPr id="497" name="Google Shape;497;p35"/>
          <p:cNvGrpSpPr/>
          <p:nvPr/>
        </p:nvGrpSpPr>
        <p:grpSpPr>
          <a:xfrm>
            <a:off x="-2792143" y="6737410"/>
            <a:ext cx="4890528" cy="4959475"/>
            <a:chOff x="-666750" y="1567027"/>
            <a:chExt cx="3000692" cy="3042996"/>
          </a:xfrm>
        </p:grpSpPr>
        <p:sp>
          <p:nvSpPr>
            <p:cNvPr id="498" name="Google Shape;498;p35"/>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499" name="Google Shape;499;p35"/>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grpSp>
        <p:nvGrpSpPr>
          <p:cNvPr id="500" name="Google Shape;500;p35"/>
          <p:cNvGrpSpPr/>
          <p:nvPr/>
        </p:nvGrpSpPr>
        <p:grpSpPr>
          <a:xfrm>
            <a:off x="14645907" y="6891335"/>
            <a:ext cx="4890528" cy="4959475"/>
            <a:chOff x="-666750" y="1567027"/>
            <a:chExt cx="3000692" cy="3042996"/>
          </a:xfrm>
        </p:grpSpPr>
        <p:sp>
          <p:nvSpPr>
            <p:cNvPr id="501" name="Google Shape;501;p35"/>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502" name="Google Shape;502;p35"/>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matchingName="Numbers and text">
  <p:cSld name="CUSTOM_8_1">
    <p:spTree>
      <p:nvGrpSpPr>
        <p:cNvPr id="1" name="Shape 503"/>
        <p:cNvGrpSpPr/>
        <p:nvPr/>
      </p:nvGrpSpPr>
      <p:grpSpPr>
        <a:xfrm>
          <a:off x="0" y="0"/>
          <a:ext cx="0" cy="0"/>
          <a:chOff x="0" y="0"/>
          <a:chExt cx="0" cy="0"/>
        </a:xfrm>
      </p:grpSpPr>
      <p:sp>
        <p:nvSpPr>
          <p:cNvPr id="504" name="Google Shape;504;p36"/>
          <p:cNvSpPr txBox="1">
            <a:spLocks noGrp="1"/>
          </p:cNvSpPr>
          <p:nvPr>
            <p:ph type="title"/>
          </p:nvPr>
        </p:nvSpPr>
        <p:spPr>
          <a:xfrm>
            <a:off x="1440150" y="890050"/>
            <a:ext cx="15408000" cy="1145400"/>
          </a:xfrm>
          <a:prstGeom prst="rect">
            <a:avLst/>
          </a:prstGeom>
        </p:spPr>
        <p:txBody>
          <a:bodyPr spcFirstLastPara="1" wrap="square" lIns="182850" tIns="182850" rIns="182850" bIns="182850" anchor="t" anchorCtr="0">
            <a:noAutofit/>
          </a:bodyPr>
          <a:lstStyle>
            <a:lvl1pPr lvl="0" algn="ctr">
              <a:spcBef>
                <a:spcPts val="0"/>
              </a:spcBef>
              <a:spcAft>
                <a:spcPts val="0"/>
              </a:spcAft>
              <a:buSzPts val="6000"/>
              <a:buNone/>
              <a:defRPr>
                <a:solidFill>
                  <a:schemeClr val="dk1"/>
                </a:solidFill>
              </a:defRPr>
            </a:lvl1pPr>
            <a:lvl2pPr lvl="1">
              <a:spcBef>
                <a:spcPts val="0"/>
              </a:spcBef>
              <a:spcAft>
                <a:spcPts val="0"/>
              </a:spcAft>
              <a:buSzPts val="6000"/>
              <a:buNone/>
              <a:defRPr/>
            </a:lvl2pPr>
            <a:lvl3pPr lvl="2">
              <a:spcBef>
                <a:spcPts val="0"/>
              </a:spcBef>
              <a:spcAft>
                <a:spcPts val="0"/>
              </a:spcAft>
              <a:buSzPts val="6000"/>
              <a:buNone/>
              <a:defRPr/>
            </a:lvl3pPr>
            <a:lvl4pPr lvl="3">
              <a:spcBef>
                <a:spcPts val="0"/>
              </a:spcBef>
              <a:spcAft>
                <a:spcPts val="0"/>
              </a:spcAft>
              <a:buSzPts val="6000"/>
              <a:buNone/>
              <a:defRPr/>
            </a:lvl4pPr>
            <a:lvl5pPr lvl="4">
              <a:spcBef>
                <a:spcPts val="0"/>
              </a:spcBef>
              <a:spcAft>
                <a:spcPts val="0"/>
              </a:spcAft>
              <a:buSzPts val="6000"/>
              <a:buNone/>
              <a:defRPr/>
            </a:lvl5pPr>
            <a:lvl6pPr lvl="5">
              <a:spcBef>
                <a:spcPts val="0"/>
              </a:spcBef>
              <a:spcAft>
                <a:spcPts val="0"/>
              </a:spcAft>
              <a:buSzPts val="6000"/>
              <a:buNone/>
              <a:defRPr/>
            </a:lvl6pPr>
            <a:lvl7pPr lvl="6">
              <a:spcBef>
                <a:spcPts val="0"/>
              </a:spcBef>
              <a:spcAft>
                <a:spcPts val="0"/>
              </a:spcAft>
              <a:buSzPts val="6000"/>
              <a:buNone/>
              <a:defRPr/>
            </a:lvl7pPr>
            <a:lvl8pPr lvl="7">
              <a:spcBef>
                <a:spcPts val="0"/>
              </a:spcBef>
              <a:spcAft>
                <a:spcPts val="0"/>
              </a:spcAft>
              <a:buSzPts val="6000"/>
              <a:buNone/>
              <a:defRPr/>
            </a:lvl8pPr>
            <a:lvl9pPr lvl="8">
              <a:spcBef>
                <a:spcPts val="0"/>
              </a:spcBef>
              <a:spcAft>
                <a:spcPts val="0"/>
              </a:spcAft>
              <a:buSzPts val="6000"/>
              <a:buNone/>
              <a:defRPr/>
            </a:lvl9pPr>
          </a:lstStyle>
          <a:p>
            <a:endParaRPr/>
          </a:p>
        </p:txBody>
      </p:sp>
      <p:sp>
        <p:nvSpPr>
          <p:cNvPr id="505" name="Google Shape;505;p36"/>
          <p:cNvSpPr txBox="1">
            <a:spLocks noGrp="1"/>
          </p:cNvSpPr>
          <p:nvPr>
            <p:ph type="title" idx="2" hasCustomPrompt="1"/>
          </p:nvPr>
        </p:nvSpPr>
        <p:spPr>
          <a:xfrm>
            <a:off x="3004150" y="7984986"/>
            <a:ext cx="2093400" cy="883200"/>
          </a:xfrm>
          <a:prstGeom prst="rect">
            <a:avLst/>
          </a:prstGeom>
        </p:spPr>
        <p:txBody>
          <a:bodyPr spcFirstLastPara="1" wrap="square" lIns="182850" tIns="182850" rIns="182850" bIns="182850" anchor="ctr" anchorCtr="0">
            <a:noAutofit/>
          </a:bodyPr>
          <a:lstStyle>
            <a:lvl1pPr lvl="0" algn="ctr">
              <a:spcBef>
                <a:spcPts val="0"/>
              </a:spcBef>
              <a:spcAft>
                <a:spcPts val="0"/>
              </a:spcAft>
              <a:buSzPts val="9600"/>
              <a:buNone/>
              <a:defRPr sz="7200"/>
            </a:lvl1pPr>
            <a:lvl2pPr lvl="1" algn="ctr">
              <a:spcBef>
                <a:spcPts val="0"/>
              </a:spcBef>
              <a:spcAft>
                <a:spcPts val="0"/>
              </a:spcAft>
              <a:buSzPts val="9600"/>
              <a:buNone/>
              <a:defRPr sz="9600"/>
            </a:lvl2pPr>
            <a:lvl3pPr lvl="2" algn="ctr">
              <a:spcBef>
                <a:spcPts val="0"/>
              </a:spcBef>
              <a:spcAft>
                <a:spcPts val="0"/>
              </a:spcAft>
              <a:buSzPts val="9600"/>
              <a:buNone/>
              <a:defRPr sz="9600"/>
            </a:lvl3pPr>
            <a:lvl4pPr lvl="3" algn="ctr">
              <a:spcBef>
                <a:spcPts val="0"/>
              </a:spcBef>
              <a:spcAft>
                <a:spcPts val="0"/>
              </a:spcAft>
              <a:buSzPts val="9600"/>
              <a:buNone/>
              <a:defRPr sz="9600"/>
            </a:lvl4pPr>
            <a:lvl5pPr lvl="4" algn="ctr">
              <a:spcBef>
                <a:spcPts val="0"/>
              </a:spcBef>
              <a:spcAft>
                <a:spcPts val="0"/>
              </a:spcAft>
              <a:buSzPts val="9600"/>
              <a:buNone/>
              <a:defRPr sz="9600"/>
            </a:lvl5pPr>
            <a:lvl6pPr lvl="5" algn="ctr">
              <a:spcBef>
                <a:spcPts val="0"/>
              </a:spcBef>
              <a:spcAft>
                <a:spcPts val="0"/>
              </a:spcAft>
              <a:buSzPts val="9600"/>
              <a:buNone/>
              <a:defRPr sz="9600"/>
            </a:lvl6pPr>
            <a:lvl7pPr lvl="6" algn="ctr">
              <a:spcBef>
                <a:spcPts val="0"/>
              </a:spcBef>
              <a:spcAft>
                <a:spcPts val="0"/>
              </a:spcAft>
              <a:buSzPts val="9600"/>
              <a:buNone/>
              <a:defRPr sz="9600"/>
            </a:lvl7pPr>
            <a:lvl8pPr lvl="7" algn="ctr">
              <a:spcBef>
                <a:spcPts val="0"/>
              </a:spcBef>
              <a:spcAft>
                <a:spcPts val="0"/>
              </a:spcAft>
              <a:buSzPts val="9600"/>
              <a:buNone/>
              <a:defRPr sz="9600"/>
            </a:lvl8pPr>
            <a:lvl9pPr lvl="8" algn="ctr">
              <a:spcBef>
                <a:spcPts val="0"/>
              </a:spcBef>
              <a:spcAft>
                <a:spcPts val="0"/>
              </a:spcAft>
              <a:buSzPts val="9600"/>
              <a:buNone/>
              <a:defRPr sz="9600"/>
            </a:lvl9pPr>
          </a:lstStyle>
          <a:p>
            <a:r>
              <a:t>xx%</a:t>
            </a:r>
          </a:p>
        </p:txBody>
      </p:sp>
      <p:sp>
        <p:nvSpPr>
          <p:cNvPr id="506" name="Google Shape;506;p36"/>
          <p:cNvSpPr txBox="1">
            <a:spLocks noGrp="1"/>
          </p:cNvSpPr>
          <p:nvPr>
            <p:ph type="title" idx="3" hasCustomPrompt="1"/>
          </p:nvPr>
        </p:nvSpPr>
        <p:spPr>
          <a:xfrm>
            <a:off x="8097446" y="7985136"/>
            <a:ext cx="2093400" cy="883200"/>
          </a:xfrm>
          <a:prstGeom prst="rect">
            <a:avLst/>
          </a:prstGeom>
        </p:spPr>
        <p:txBody>
          <a:bodyPr spcFirstLastPara="1" wrap="square" lIns="182850" tIns="182850" rIns="182850" bIns="182850" anchor="ctr" anchorCtr="0">
            <a:noAutofit/>
          </a:bodyPr>
          <a:lstStyle>
            <a:lvl1pPr lvl="0" algn="ctr">
              <a:spcBef>
                <a:spcPts val="0"/>
              </a:spcBef>
              <a:spcAft>
                <a:spcPts val="0"/>
              </a:spcAft>
              <a:buSzPts val="9600"/>
              <a:buNone/>
              <a:defRPr sz="7200"/>
            </a:lvl1pPr>
            <a:lvl2pPr lvl="1" algn="ctr">
              <a:spcBef>
                <a:spcPts val="0"/>
              </a:spcBef>
              <a:spcAft>
                <a:spcPts val="0"/>
              </a:spcAft>
              <a:buSzPts val="9600"/>
              <a:buNone/>
              <a:defRPr sz="9600"/>
            </a:lvl2pPr>
            <a:lvl3pPr lvl="2" algn="ctr">
              <a:spcBef>
                <a:spcPts val="0"/>
              </a:spcBef>
              <a:spcAft>
                <a:spcPts val="0"/>
              </a:spcAft>
              <a:buSzPts val="9600"/>
              <a:buNone/>
              <a:defRPr sz="9600"/>
            </a:lvl3pPr>
            <a:lvl4pPr lvl="3" algn="ctr">
              <a:spcBef>
                <a:spcPts val="0"/>
              </a:spcBef>
              <a:spcAft>
                <a:spcPts val="0"/>
              </a:spcAft>
              <a:buSzPts val="9600"/>
              <a:buNone/>
              <a:defRPr sz="9600"/>
            </a:lvl4pPr>
            <a:lvl5pPr lvl="4" algn="ctr">
              <a:spcBef>
                <a:spcPts val="0"/>
              </a:spcBef>
              <a:spcAft>
                <a:spcPts val="0"/>
              </a:spcAft>
              <a:buSzPts val="9600"/>
              <a:buNone/>
              <a:defRPr sz="9600"/>
            </a:lvl5pPr>
            <a:lvl6pPr lvl="5" algn="ctr">
              <a:spcBef>
                <a:spcPts val="0"/>
              </a:spcBef>
              <a:spcAft>
                <a:spcPts val="0"/>
              </a:spcAft>
              <a:buSzPts val="9600"/>
              <a:buNone/>
              <a:defRPr sz="9600"/>
            </a:lvl6pPr>
            <a:lvl7pPr lvl="6" algn="ctr">
              <a:spcBef>
                <a:spcPts val="0"/>
              </a:spcBef>
              <a:spcAft>
                <a:spcPts val="0"/>
              </a:spcAft>
              <a:buSzPts val="9600"/>
              <a:buNone/>
              <a:defRPr sz="9600"/>
            </a:lvl7pPr>
            <a:lvl8pPr lvl="7" algn="ctr">
              <a:spcBef>
                <a:spcPts val="0"/>
              </a:spcBef>
              <a:spcAft>
                <a:spcPts val="0"/>
              </a:spcAft>
              <a:buSzPts val="9600"/>
              <a:buNone/>
              <a:defRPr sz="9600"/>
            </a:lvl8pPr>
            <a:lvl9pPr lvl="8" algn="ctr">
              <a:spcBef>
                <a:spcPts val="0"/>
              </a:spcBef>
              <a:spcAft>
                <a:spcPts val="0"/>
              </a:spcAft>
              <a:buSzPts val="9600"/>
              <a:buNone/>
              <a:defRPr sz="9600"/>
            </a:lvl9pPr>
          </a:lstStyle>
          <a:p>
            <a:r>
              <a:t>xx%</a:t>
            </a:r>
          </a:p>
        </p:txBody>
      </p:sp>
      <p:sp>
        <p:nvSpPr>
          <p:cNvPr id="507" name="Google Shape;507;p36"/>
          <p:cNvSpPr txBox="1">
            <a:spLocks noGrp="1"/>
          </p:cNvSpPr>
          <p:nvPr>
            <p:ph type="title" idx="4" hasCustomPrompt="1"/>
          </p:nvPr>
        </p:nvSpPr>
        <p:spPr>
          <a:xfrm>
            <a:off x="13191049" y="7985136"/>
            <a:ext cx="2093400" cy="883200"/>
          </a:xfrm>
          <a:prstGeom prst="rect">
            <a:avLst/>
          </a:prstGeom>
        </p:spPr>
        <p:txBody>
          <a:bodyPr spcFirstLastPara="1" wrap="square" lIns="182850" tIns="182850" rIns="182850" bIns="182850" anchor="ctr" anchorCtr="0">
            <a:noAutofit/>
          </a:bodyPr>
          <a:lstStyle>
            <a:lvl1pPr lvl="0" algn="ctr">
              <a:spcBef>
                <a:spcPts val="0"/>
              </a:spcBef>
              <a:spcAft>
                <a:spcPts val="0"/>
              </a:spcAft>
              <a:buSzPts val="9600"/>
              <a:buNone/>
              <a:defRPr sz="7200"/>
            </a:lvl1pPr>
            <a:lvl2pPr lvl="1" algn="ctr">
              <a:spcBef>
                <a:spcPts val="0"/>
              </a:spcBef>
              <a:spcAft>
                <a:spcPts val="0"/>
              </a:spcAft>
              <a:buSzPts val="9600"/>
              <a:buNone/>
              <a:defRPr sz="9600"/>
            </a:lvl2pPr>
            <a:lvl3pPr lvl="2" algn="ctr">
              <a:spcBef>
                <a:spcPts val="0"/>
              </a:spcBef>
              <a:spcAft>
                <a:spcPts val="0"/>
              </a:spcAft>
              <a:buSzPts val="9600"/>
              <a:buNone/>
              <a:defRPr sz="9600"/>
            </a:lvl3pPr>
            <a:lvl4pPr lvl="3" algn="ctr">
              <a:spcBef>
                <a:spcPts val="0"/>
              </a:spcBef>
              <a:spcAft>
                <a:spcPts val="0"/>
              </a:spcAft>
              <a:buSzPts val="9600"/>
              <a:buNone/>
              <a:defRPr sz="9600"/>
            </a:lvl4pPr>
            <a:lvl5pPr lvl="4" algn="ctr">
              <a:spcBef>
                <a:spcPts val="0"/>
              </a:spcBef>
              <a:spcAft>
                <a:spcPts val="0"/>
              </a:spcAft>
              <a:buSzPts val="9600"/>
              <a:buNone/>
              <a:defRPr sz="9600"/>
            </a:lvl5pPr>
            <a:lvl6pPr lvl="5" algn="ctr">
              <a:spcBef>
                <a:spcPts val="0"/>
              </a:spcBef>
              <a:spcAft>
                <a:spcPts val="0"/>
              </a:spcAft>
              <a:buSzPts val="9600"/>
              <a:buNone/>
              <a:defRPr sz="9600"/>
            </a:lvl6pPr>
            <a:lvl7pPr lvl="6" algn="ctr">
              <a:spcBef>
                <a:spcPts val="0"/>
              </a:spcBef>
              <a:spcAft>
                <a:spcPts val="0"/>
              </a:spcAft>
              <a:buSzPts val="9600"/>
              <a:buNone/>
              <a:defRPr sz="9600"/>
            </a:lvl7pPr>
            <a:lvl8pPr lvl="7" algn="ctr">
              <a:spcBef>
                <a:spcPts val="0"/>
              </a:spcBef>
              <a:spcAft>
                <a:spcPts val="0"/>
              </a:spcAft>
              <a:buSzPts val="9600"/>
              <a:buNone/>
              <a:defRPr sz="9600"/>
            </a:lvl8pPr>
            <a:lvl9pPr lvl="8" algn="ctr">
              <a:spcBef>
                <a:spcPts val="0"/>
              </a:spcBef>
              <a:spcAft>
                <a:spcPts val="0"/>
              </a:spcAft>
              <a:buSzPts val="9600"/>
              <a:buNone/>
              <a:defRPr sz="9600"/>
            </a:lvl9pPr>
          </a:lstStyle>
          <a:p>
            <a:r>
              <a:t>xx%</a:t>
            </a:r>
          </a:p>
        </p:txBody>
      </p:sp>
      <p:sp>
        <p:nvSpPr>
          <p:cNvPr id="508" name="Google Shape;508;p36"/>
          <p:cNvSpPr txBox="1">
            <a:spLocks noGrp="1"/>
          </p:cNvSpPr>
          <p:nvPr>
            <p:ph type="subTitle" idx="1"/>
          </p:nvPr>
        </p:nvSpPr>
        <p:spPr>
          <a:xfrm>
            <a:off x="1875550" y="5177700"/>
            <a:ext cx="4350600" cy="1738800"/>
          </a:xfrm>
          <a:prstGeom prst="rect">
            <a:avLst/>
          </a:prstGeom>
        </p:spPr>
        <p:txBody>
          <a:bodyPr spcFirstLastPara="1" wrap="square" lIns="182850" tIns="182850" rIns="182850" bIns="182850" anchor="t" anchorCtr="0">
            <a:noAutofit/>
          </a:bodyPr>
          <a:lstStyle>
            <a:lvl1pPr lvl="0" algn="ctr">
              <a:lnSpc>
                <a:spcPct val="100000"/>
              </a:lnSpc>
              <a:spcBef>
                <a:spcPts val="0"/>
              </a:spcBef>
              <a:spcAft>
                <a:spcPts val="0"/>
              </a:spcAft>
              <a:buClr>
                <a:schemeClr val="dk1"/>
              </a:buClr>
              <a:buSzPts val="2800"/>
              <a:buNone/>
              <a:defRPr sz="2800">
                <a:solidFill>
                  <a:schemeClr val="dk1"/>
                </a:solidFill>
              </a:defRPr>
            </a:lvl1pPr>
            <a:lvl2pPr lvl="1" algn="ctr">
              <a:lnSpc>
                <a:spcPct val="100000"/>
              </a:lnSpc>
              <a:spcBef>
                <a:spcPts val="0"/>
              </a:spcBef>
              <a:spcAft>
                <a:spcPts val="0"/>
              </a:spcAft>
              <a:buClr>
                <a:schemeClr val="dk1"/>
              </a:buClr>
              <a:buSzPts val="2800"/>
              <a:buNone/>
              <a:defRPr>
                <a:solidFill>
                  <a:schemeClr val="dk1"/>
                </a:solidFill>
              </a:defRPr>
            </a:lvl2pPr>
            <a:lvl3pPr lvl="2" algn="ctr">
              <a:lnSpc>
                <a:spcPct val="100000"/>
              </a:lnSpc>
              <a:spcBef>
                <a:spcPts val="3200"/>
              </a:spcBef>
              <a:spcAft>
                <a:spcPts val="0"/>
              </a:spcAft>
              <a:buClr>
                <a:schemeClr val="dk1"/>
              </a:buClr>
              <a:buSzPts val="2800"/>
              <a:buNone/>
              <a:defRPr>
                <a:solidFill>
                  <a:schemeClr val="dk1"/>
                </a:solidFill>
              </a:defRPr>
            </a:lvl3pPr>
            <a:lvl4pPr lvl="3" algn="ctr">
              <a:lnSpc>
                <a:spcPct val="100000"/>
              </a:lnSpc>
              <a:spcBef>
                <a:spcPts val="3200"/>
              </a:spcBef>
              <a:spcAft>
                <a:spcPts val="0"/>
              </a:spcAft>
              <a:buClr>
                <a:schemeClr val="dk1"/>
              </a:buClr>
              <a:buSzPts val="2800"/>
              <a:buNone/>
              <a:defRPr>
                <a:solidFill>
                  <a:schemeClr val="dk1"/>
                </a:solidFill>
              </a:defRPr>
            </a:lvl4pPr>
            <a:lvl5pPr lvl="4" algn="ctr">
              <a:lnSpc>
                <a:spcPct val="100000"/>
              </a:lnSpc>
              <a:spcBef>
                <a:spcPts val="3200"/>
              </a:spcBef>
              <a:spcAft>
                <a:spcPts val="0"/>
              </a:spcAft>
              <a:buClr>
                <a:schemeClr val="dk1"/>
              </a:buClr>
              <a:buSzPts val="2800"/>
              <a:buNone/>
              <a:defRPr>
                <a:solidFill>
                  <a:schemeClr val="dk1"/>
                </a:solidFill>
              </a:defRPr>
            </a:lvl5pPr>
            <a:lvl6pPr lvl="5" algn="ctr">
              <a:lnSpc>
                <a:spcPct val="100000"/>
              </a:lnSpc>
              <a:spcBef>
                <a:spcPts val="3200"/>
              </a:spcBef>
              <a:spcAft>
                <a:spcPts val="0"/>
              </a:spcAft>
              <a:buClr>
                <a:schemeClr val="dk1"/>
              </a:buClr>
              <a:buSzPts val="2800"/>
              <a:buNone/>
              <a:defRPr>
                <a:solidFill>
                  <a:schemeClr val="dk1"/>
                </a:solidFill>
              </a:defRPr>
            </a:lvl6pPr>
            <a:lvl7pPr lvl="6" algn="ctr">
              <a:lnSpc>
                <a:spcPct val="100000"/>
              </a:lnSpc>
              <a:spcBef>
                <a:spcPts val="3200"/>
              </a:spcBef>
              <a:spcAft>
                <a:spcPts val="0"/>
              </a:spcAft>
              <a:buClr>
                <a:schemeClr val="dk1"/>
              </a:buClr>
              <a:buSzPts val="2800"/>
              <a:buNone/>
              <a:defRPr>
                <a:solidFill>
                  <a:schemeClr val="dk1"/>
                </a:solidFill>
              </a:defRPr>
            </a:lvl7pPr>
            <a:lvl8pPr lvl="7" algn="ctr">
              <a:lnSpc>
                <a:spcPct val="100000"/>
              </a:lnSpc>
              <a:spcBef>
                <a:spcPts val="3200"/>
              </a:spcBef>
              <a:spcAft>
                <a:spcPts val="0"/>
              </a:spcAft>
              <a:buClr>
                <a:schemeClr val="dk1"/>
              </a:buClr>
              <a:buSzPts val="2800"/>
              <a:buNone/>
              <a:defRPr>
                <a:solidFill>
                  <a:schemeClr val="dk1"/>
                </a:solidFill>
              </a:defRPr>
            </a:lvl8pPr>
            <a:lvl9pPr lvl="8" algn="ctr">
              <a:lnSpc>
                <a:spcPct val="100000"/>
              </a:lnSpc>
              <a:spcBef>
                <a:spcPts val="3200"/>
              </a:spcBef>
              <a:spcAft>
                <a:spcPts val="3200"/>
              </a:spcAft>
              <a:buClr>
                <a:schemeClr val="dk1"/>
              </a:buClr>
              <a:buSzPts val="2800"/>
              <a:buNone/>
              <a:defRPr>
                <a:solidFill>
                  <a:schemeClr val="dk1"/>
                </a:solidFill>
              </a:defRPr>
            </a:lvl9pPr>
          </a:lstStyle>
          <a:p>
            <a:endParaRPr/>
          </a:p>
        </p:txBody>
      </p:sp>
      <p:sp>
        <p:nvSpPr>
          <p:cNvPr id="509" name="Google Shape;509;p36"/>
          <p:cNvSpPr txBox="1">
            <a:spLocks noGrp="1"/>
          </p:cNvSpPr>
          <p:nvPr>
            <p:ph type="subTitle" idx="5"/>
          </p:nvPr>
        </p:nvSpPr>
        <p:spPr>
          <a:xfrm>
            <a:off x="6968846" y="5177700"/>
            <a:ext cx="4350600" cy="1738800"/>
          </a:xfrm>
          <a:prstGeom prst="rect">
            <a:avLst/>
          </a:prstGeom>
        </p:spPr>
        <p:txBody>
          <a:bodyPr spcFirstLastPara="1" wrap="square" lIns="182850" tIns="182850" rIns="182850" bIns="182850" anchor="t" anchorCtr="0">
            <a:noAutofit/>
          </a:bodyPr>
          <a:lstStyle>
            <a:lvl1pPr lvl="0" algn="ctr">
              <a:lnSpc>
                <a:spcPct val="100000"/>
              </a:lnSpc>
              <a:spcBef>
                <a:spcPts val="0"/>
              </a:spcBef>
              <a:spcAft>
                <a:spcPts val="0"/>
              </a:spcAft>
              <a:buClr>
                <a:schemeClr val="dk1"/>
              </a:buClr>
              <a:buSzPts val="2800"/>
              <a:buNone/>
              <a:defRPr sz="2800">
                <a:solidFill>
                  <a:schemeClr val="dk1"/>
                </a:solidFill>
              </a:defRPr>
            </a:lvl1pPr>
            <a:lvl2pPr lvl="1" algn="ctr">
              <a:lnSpc>
                <a:spcPct val="100000"/>
              </a:lnSpc>
              <a:spcBef>
                <a:spcPts val="0"/>
              </a:spcBef>
              <a:spcAft>
                <a:spcPts val="0"/>
              </a:spcAft>
              <a:buClr>
                <a:schemeClr val="dk1"/>
              </a:buClr>
              <a:buSzPts val="2800"/>
              <a:buNone/>
              <a:defRPr>
                <a:solidFill>
                  <a:schemeClr val="dk1"/>
                </a:solidFill>
              </a:defRPr>
            </a:lvl2pPr>
            <a:lvl3pPr lvl="2" algn="ctr">
              <a:lnSpc>
                <a:spcPct val="100000"/>
              </a:lnSpc>
              <a:spcBef>
                <a:spcPts val="3200"/>
              </a:spcBef>
              <a:spcAft>
                <a:spcPts val="0"/>
              </a:spcAft>
              <a:buClr>
                <a:schemeClr val="dk1"/>
              </a:buClr>
              <a:buSzPts val="2800"/>
              <a:buNone/>
              <a:defRPr>
                <a:solidFill>
                  <a:schemeClr val="dk1"/>
                </a:solidFill>
              </a:defRPr>
            </a:lvl3pPr>
            <a:lvl4pPr lvl="3" algn="ctr">
              <a:lnSpc>
                <a:spcPct val="100000"/>
              </a:lnSpc>
              <a:spcBef>
                <a:spcPts val="3200"/>
              </a:spcBef>
              <a:spcAft>
                <a:spcPts val="0"/>
              </a:spcAft>
              <a:buClr>
                <a:schemeClr val="dk1"/>
              </a:buClr>
              <a:buSzPts val="2800"/>
              <a:buNone/>
              <a:defRPr>
                <a:solidFill>
                  <a:schemeClr val="dk1"/>
                </a:solidFill>
              </a:defRPr>
            </a:lvl4pPr>
            <a:lvl5pPr lvl="4" algn="ctr">
              <a:lnSpc>
                <a:spcPct val="100000"/>
              </a:lnSpc>
              <a:spcBef>
                <a:spcPts val="3200"/>
              </a:spcBef>
              <a:spcAft>
                <a:spcPts val="0"/>
              </a:spcAft>
              <a:buClr>
                <a:schemeClr val="dk1"/>
              </a:buClr>
              <a:buSzPts val="2800"/>
              <a:buNone/>
              <a:defRPr>
                <a:solidFill>
                  <a:schemeClr val="dk1"/>
                </a:solidFill>
              </a:defRPr>
            </a:lvl5pPr>
            <a:lvl6pPr lvl="5" algn="ctr">
              <a:lnSpc>
                <a:spcPct val="100000"/>
              </a:lnSpc>
              <a:spcBef>
                <a:spcPts val="3200"/>
              </a:spcBef>
              <a:spcAft>
                <a:spcPts val="0"/>
              </a:spcAft>
              <a:buClr>
                <a:schemeClr val="dk1"/>
              </a:buClr>
              <a:buSzPts val="2800"/>
              <a:buNone/>
              <a:defRPr>
                <a:solidFill>
                  <a:schemeClr val="dk1"/>
                </a:solidFill>
              </a:defRPr>
            </a:lvl6pPr>
            <a:lvl7pPr lvl="6" algn="ctr">
              <a:lnSpc>
                <a:spcPct val="100000"/>
              </a:lnSpc>
              <a:spcBef>
                <a:spcPts val="3200"/>
              </a:spcBef>
              <a:spcAft>
                <a:spcPts val="0"/>
              </a:spcAft>
              <a:buClr>
                <a:schemeClr val="dk1"/>
              </a:buClr>
              <a:buSzPts val="2800"/>
              <a:buNone/>
              <a:defRPr>
                <a:solidFill>
                  <a:schemeClr val="dk1"/>
                </a:solidFill>
              </a:defRPr>
            </a:lvl7pPr>
            <a:lvl8pPr lvl="7" algn="ctr">
              <a:lnSpc>
                <a:spcPct val="100000"/>
              </a:lnSpc>
              <a:spcBef>
                <a:spcPts val="3200"/>
              </a:spcBef>
              <a:spcAft>
                <a:spcPts val="0"/>
              </a:spcAft>
              <a:buClr>
                <a:schemeClr val="dk1"/>
              </a:buClr>
              <a:buSzPts val="2800"/>
              <a:buNone/>
              <a:defRPr>
                <a:solidFill>
                  <a:schemeClr val="dk1"/>
                </a:solidFill>
              </a:defRPr>
            </a:lvl8pPr>
            <a:lvl9pPr lvl="8" algn="ctr">
              <a:lnSpc>
                <a:spcPct val="100000"/>
              </a:lnSpc>
              <a:spcBef>
                <a:spcPts val="3200"/>
              </a:spcBef>
              <a:spcAft>
                <a:spcPts val="3200"/>
              </a:spcAft>
              <a:buClr>
                <a:schemeClr val="dk1"/>
              </a:buClr>
              <a:buSzPts val="2800"/>
              <a:buNone/>
              <a:defRPr>
                <a:solidFill>
                  <a:schemeClr val="dk1"/>
                </a:solidFill>
              </a:defRPr>
            </a:lvl9pPr>
          </a:lstStyle>
          <a:p>
            <a:endParaRPr/>
          </a:p>
        </p:txBody>
      </p:sp>
      <p:sp>
        <p:nvSpPr>
          <p:cNvPr id="510" name="Google Shape;510;p36"/>
          <p:cNvSpPr txBox="1">
            <a:spLocks noGrp="1"/>
          </p:cNvSpPr>
          <p:nvPr>
            <p:ph type="subTitle" idx="6"/>
          </p:nvPr>
        </p:nvSpPr>
        <p:spPr>
          <a:xfrm>
            <a:off x="12062449" y="5177700"/>
            <a:ext cx="4350600" cy="1738800"/>
          </a:xfrm>
          <a:prstGeom prst="rect">
            <a:avLst/>
          </a:prstGeom>
        </p:spPr>
        <p:txBody>
          <a:bodyPr spcFirstLastPara="1" wrap="square" lIns="182850" tIns="182850" rIns="182850" bIns="182850" anchor="t" anchorCtr="0">
            <a:noAutofit/>
          </a:bodyPr>
          <a:lstStyle>
            <a:lvl1pPr lvl="0" algn="ctr">
              <a:lnSpc>
                <a:spcPct val="100000"/>
              </a:lnSpc>
              <a:spcBef>
                <a:spcPts val="0"/>
              </a:spcBef>
              <a:spcAft>
                <a:spcPts val="0"/>
              </a:spcAft>
              <a:buClr>
                <a:schemeClr val="dk1"/>
              </a:buClr>
              <a:buSzPts val="2800"/>
              <a:buNone/>
              <a:defRPr sz="2800">
                <a:solidFill>
                  <a:schemeClr val="dk1"/>
                </a:solidFill>
              </a:defRPr>
            </a:lvl1pPr>
            <a:lvl2pPr lvl="1" algn="ctr">
              <a:lnSpc>
                <a:spcPct val="100000"/>
              </a:lnSpc>
              <a:spcBef>
                <a:spcPts val="0"/>
              </a:spcBef>
              <a:spcAft>
                <a:spcPts val="0"/>
              </a:spcAft>
              <a:buClr>
                <a:schemeClr val="dk1"/>
              </a:buClr>
              <a:buSzPts val="2800"/>
              <a:buNone/>
              <a:defRPr>
                <a:solidFill>
                  <a:schemeClr val="dk1"/>
                </a:solidFill>
              </a:defRPr>
            </a:lvl2pPr>
            <a:lvl3pPr lvl="2" algn="ctr">
              <a:lnSpc>
                <a:spcPct val="100000"/>
              </a:lnSpc>
              <a:spcBef>
                <a:spcPts val="3200"/>
              </a:spcBef>
              <a:spcAft>
                <a:spcPts val="0"/>
              </a:spcAft>
              <a:buClr>
                <a:schemeClr val="dk1"/>
              </a:buClr>
              <a:buSzPts val="2800"/>
              <a:buNone/>
              <a:defRPr>
                <a:solidFill>
                  <a:schemeClr val="dk1"/>
                </a:solidFill>
              </a:defRPr>
            </a:lvl3pPr>
            <a:lvl4pPr lvl="3" algn="ctr">
              <a:lnSpc>
                <a:spcPct val="100000"/>
              </a:lnSpc>
              <a:spcBef>
                <a:spcPts val="3200"/>
              </a:spcBef>
              <a:spcAft>
                <a:spcPts val="0"/>
              </a:spcAft>
              <a:buClr>
                <a:schemeClr val="dk1"/>
              </a:buClr>
              <a:buSzPts val="2800"/>
              <a:buNone/>
              <a:defRPr>
                <a:solidFill>
                  <a:schemeClr val="dk1"/>
                </a:solidFill>
              </a:defRPr>
            </a:lvl4pPr>
            <a:lvl5pPr lvl="4" algn="ctr">
              <a:lnSpc>
                <a:spcPct val="100000"/>
              </a:lnSpc>
              <a:spcBef>
                <a:spcPts val="3200"/>
              </a:spcBef>
              <a:spcAft>
                <a:spcPts val="0"/>
              </a:spcAft>
              <a:buClr>
                <a:schemeClr val="dk1"/>
              </a:buClr>
              <a:buSzPts val="2800"/>
              <a:buNone/>
              <a:defRPr>
                <a:solidFill>
                  <a:schemeClr val="dk1"/>
                </a:solidFill>
              </a:defRPr>
            </a:lvl5pPr>
            <a:lvl6pPr lvl="5" algn="ctr">
              <a:lnSpc>
                <a:spcPct val="100000"/>
              </a:lnSpc>
              <a:spcBef>
                <a:spcPts val="3200"/>
              </a:spcBef>
              <a:spcAft>
                <a:spcPts val="0"/>
              </a:spcAft>
              <a:buClr>
                <a:schemeClr val="dk1"/>
              </a:buClr>
              <a:buSzPts val="2800"/>
              <a:buNone/>
              <a:defRPr>
                <a:solidFill>
                  <a:schemeClr val="dk1"/>
                </a:solidFill>
              </a:defRPr>
            </a:lvl6pPr>
            <a:lvl7pPr lvl="6" algn="ctr">
              <a:lnSpc>
                <a:spcPct val="100000"/>
              </a:lnSpc>
              <a:spcBef>
                <a:spcPts val="3200"/>
              </a:spcBef>
              <a:spcAft>
                <a:spcPts val="0"/>
              </a:spcAft>
              <a:buClr>
                <a:schemeClr val="dk1"/>
              </a:buClr>
              <a:buSzPts val="2800"/>
              <a:buNone/>
              <a:defRPr>
                <a:solidFill>
                  <a:schemeClr val="dk1"/>
                </a:solidFill>
              </a:defRPr>
            </a:lvl7pPr>
            <a:lvl8pPr lvl="7" algn="ctr">
              <a:lnSpc>
                <a:spcPct val="100000"/>
              </a:lnSpc>
              <a:spcBef>
                <a:spcPts val="3200"/>
              </a:spcBef>
              <a:spcAft>
                <a:spcPts val="0"/>
              </a:spcAft>
              <a:buClr>
                <a:schemeClr val="dk1"/>
              </a:buClr>
              <a:buSzPts val="2800"/>
              <a:buNone/>
              <a:defRPr>
                <a:solidFill>
                  <a:schemeClr val="dk1"/>
                </a:solidFill>
              </a:defRPr>
            </a:lvl8pPr>
            <a:lvl9pPr lvl="8" algn="ctr">
              <a:lnSpc>
                <a:spcPct val="100000"/>
              </a:lnSpc>
              <a:spcBef>
                <a:spcPts val="3200"/>
              </a:spcBef>
              <a:spcAft>
                <a:spcPts val="3200"/>
              </a:spcAft>
              <a:buClr>
                <a:schemeClr val="dk1"/>
              </a:buClr>
              <a:buSzPts val="2800"/>
              <a:buNone/>
              <a:defRPr>
                <a:solidFill>
                  <a:schemeClr val="dk1"/>
                </a:solidFill>
              </a:defRPr>
            </a:lvl9pPr>
          </a:lstStyle>
          <a:p>
            <a:endParaRPr/>
          </a:p>
        </p:txBody>
      </p:sp>
      <p:sp>
        <p:nvSpPr>
          <p:cNvPr id="511" name="Google Shape;511;p36"/>
          <p:cNvSpPr txBox="1">
            <a:spLocks noGrp="1"/>
          </p:cNvSpPr>
          <p:nvPr>
            <p:ph type="subTitle" idx="7"/>
          </p:nvPr>
        </p:nvSpPr>
        <p:spPr>
          <a:xfrm>
            <a:off x="1875550" y="4540450"/>
            <a:ext cx="4350600" cy="812400"/>
          </a:xfrm>
          <a:prstGeom prst="rect">
            <a:avLst/>
          </a:prstGeom>
        </p:spPr>
        <p:txBody>
          <a:bodyPr spcFirstLastPara="1" wrap="square" lIns="182850" tIns="182850" rIns="182850" bIns="182850" anchor="b" anchorCtr="0">
            <a:noAutofit/>
          </a:bodyPr>
          <a:lstStyle>
            <a:lvl1pPr lvl="0"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1pPr>
            <a:lvl2pPr lvl="1"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2pPr>
            <a:lvl3pPr lvl="2"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3pPr>
            <a:lvl4pPr lvl="3"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4pPr>
            <a:lvl5pPr lvl="4"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5pPr>
            <a:lvl6pPr lvl="5"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6pPr>
            <a:lvl7pPr lvl="6"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7pPr>
            <a:lvl8pPr lvl="7"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8pPr>
            <a:lvl9pPr lvl="8"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9pPr>
          </a:lstStyle>
          <a:p>
            <a:endParaRPr/>
          </a:p>
        </p:txBody>
      </p:sp>
      <p:sp>
        <p:nvSpPr>
          <p:cNvPr id="512" name="Google Shape;512;p36"/>
          <p:cNvSpPr txBox="1">
            <a:spLocks noGrp="1"/>
          </p:cNvSpPr>
          <p:nvPr>
            <p:ph type="subTitle" idx="8"/>
          </p:nvPr>
        </p:nvSpPr>
        <p:spPr>
          <a:xfrm>
            <a:off x="6968846" y="4540450"/>
            <a:ext cx="4350600" cy="812400"/>
          </a:xfrm>
          <a:prstGeom prst="rect">
            <a:avLst/>
          </a:prstGeom>
        </p:spPr>
        <p:txBody>
          <a:bodyPr spcFirstLastPara="1" wrap="square" lIns="182850" tIns="182850" rIns="182850" bIns="182850" anchor="b" anchorCtr="0">
            <a:noAutofit/>
          </a:bodyPr>
          <a:lstStyle>
            <a:lvl1pPr lvl="0"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1pPr>
            <a:lvl2pPr lvl="1"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2pPr>
            <a:lvl3pPr lvl="2"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3pPr>
            <a:lvl4pPr lvl="3"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4pPr>
            <a:lvl5pPr lvl="4"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5pPr>
            <a:lvl6pPr lvl="5"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6pPr>
            <a:lvl7pPr lvl="6"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7pPr>
            <a:lvl8pPr lvl="7"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8pPr>
            <a:lvl9pPr lvl="8"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9pPr>
          </a:lstStyle>
          <a:p>
            <a:endParaRPr/>
          </a:p>
        </p:txBody>
      </p:sp>
      <p:sp>
        <p:nvSpPr>
          <p:cNvPr id="513" name="Google Shape;513;p36"/>
          <p:cNvSpPr txBox="1">
            <a:spLocks noGrp="1"/>
          </p:cNvSpPr>
          <p:nvPr>
            <p:ph type="subTitle" idx="9"/>
          </p:nvPr>
        </p:nvSpPr>
        <p:spPr>
          <a:xfrm>
            <a:off x="12062449" y="4540450"/>
            <a:ext cx="4350600" cy="812400"/>
          </a:xfrm>
          <a:prstGeom prst="rect">
            <a:avLst/>
          </a:prstGeom>
        </p:spPr>
        <p:txBody>
          <a:bodyPr spcFirstLastPara="1" wrap="square" lIns="182850" tIns="182850" rIns="182850" bIns="182850" anchor="b" anchorCtr="0">
            <a:noAutofit/>
          </a:bodyPr>
          <a:lstStyle>
            <a:lvl1pPr lvl="0"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1pPr>
            <a:lvl2pPr lvl="1"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2pPr>
            <a:lvl3pPr lvl="2"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3pPr>
            <a:lvl4pPr lvl="3"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4pPr>
            <a:lvl5pPr lvl="4"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5pPr>
            <a:lvl6pPr lvl="5"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6pPr>
            <a:lvl7pPr lvl="6"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7pPr>
            <a:lvl8pPr lvl="7"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8pPr>
            <a:lvl9pPr lvl="8"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9pPr>
          </a:lstStyle>
          <a:p>
            <a:endParaRPr/>
          </a:p>
        </p:txBody>
      </p:sp>
      <p:grpSp>
        <p:nvGrpSpPr>
          <p:cNvPr id="514" name="Google Shape;514;p36"/>
          <p:cNvGrpSpPr/>
          <p:nvPr/>
        </p:nvGrpSpPr>
        <p:grpSpPr>
          <a:xfrm rot="482896">
            <a:off x="-3522185" y="9136261"/>
            <a:ext cx="8598790" cy="7786892"/>
            <a:chOff x="5784660" y="-970761"/>
            <a:chExt cx="4299614" cy="3893645"/>
          </a:xfrm>
        </p:grpSpPr>
        <p:sp>
          <p:nvSpPr>
            <p:cNvPr id="515" name="Google Shape;515;p36"/>
            <p:cNvSpPr/>
            <p:nvPr/>
          </p:nvSpPr>
          <p:spPr>
            <a:xfrm>
              <a:off x="5868774" y="-830916"/>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solidFill>
              <a:schemeClr val="lt2"/>
            </a:solidFill>
            <a:ln>
              <a:noFill/>
            </a:ln>
          </p:spPr>
        </p:sp>
        <p:sp>
          <p:nvSpPr>
            <p:cNvPr id="516" name="Google Shape;516;p36"/>
            <p:cNvSpPr/>
            <p:nvPr/>
          </p:nvSpPr>
          <p:spPr>
            <a:xfrm>
              <a:off x="5784660" y="-970761"/>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noFill/>
            <a:ln w="19050" cap="flat" cmpd="sng">
              <a:solidFill>
                <a:schemeClr val="accent3"/>
              </a:solidFill>
              <a:prstDash val="solid"/>
              <a:round/>
              <a:headEnd type="none" w="med" len="med"/>
              <a:tailEnd type="none" w="med" len="med"/>
            </a:ln>
          </p:spPr>
        </p:sp>
      </p:grpSp>
      <p:grpSp>
        <p:nvGrpSpPr>
          <p:cNvPr id="517" name="Google Shape;517;p36"/>
          <p:cNvGrpSpPr/>
          <p:nvPr/>
        </p:nvGrpSpPr>
        <p:grpSpPr>
          <a:xfrm rot="-668752">
            <a:off x="12718190" y="-3344362"/>
            <a:ext cx="8792923" cy="7643765"/>
            <a:chOff x="5868774" y="-899147"/>
            <a:chExt cx="4396633" cy="3822031"/>
          </a:xfrm>
        </p:grpSpPr>
        <p:sp>
          <p:nvSpPr>
            <p:cNvPr id="518" name="Google Shape;518;p36"/>
            <p:cNvSpPr/>
            <p:nvPr/>
          </p:nvSpPr>
          <p:spPr>
            <a:xfrm>
              <a:off x="5868774" y="-830916"/>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solidFill>
              <a:schemeClr val="lt2"/>
            </a:solidFill>
            <a:ln>
              <a:noFill/>
            </a:ln>
          </p:spPr>
        </p:sp>
        <p:sp>
          <p:nvSpPr>
            <p:cNvPr id="519" name="Google Shape;519;p36"/>
            <p:cNvSpPr/>
            <p:nvPr/>
          </p:nvSpPr>
          <p:spPr>
            <a:xfrm>
              <a:off x="6049906" y="-899147"/>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noFill/>
            <a:ln w="19050" cap="flat" cmpd="sng">
              <a:solidFill>
                <a:schemeClr val="accent3"/>
              </a:solidFill>
              <a:prstDash val="solid"/>
              <a:round/>
              <a:headEnd type="none" w="med" len="med"/>
              <a:tailEnd type="none" w="med" len="med"/>
            </a:ln>
          </p:spPr>
        </p:sp>
      </p:grpSp>
      <p:grpSp>
        <p:nvGrpSpPr>
          <p:cNvPr id="520" name="Google Shape;520;p36"/>
          <p:cNvGrpSpPr/>
          <p:nvPr/>
        </p:nvGrpSpPr>
        <p:grpSpPr>
          <a:xfrm rot="7348931">
            <a:off x="11738028" y="6853436"/>
            <a:ext cx="8598632" cy="7786749"/>
            <a:chOff x="5784660" y="-970761"/>
            <a:chExt cx="4299614" cy="3893645"/>
          </a:xfrm>
        </p:grpSpPr>
        <p:sp>
          <p:nvSpPr>
            <p:cNvPr id="521" name="Google Shape;521;p36"/>
            <p:cNvSpPr/>
            <p:nvPr/>
          </p:nvSpPr>
          <p:spPr>
            <a:xfrm>
              <a:off x="5868774" y="-830916"/>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solidFill>
              <a:schemeClr val="lt2"/>
            </a:solidFill>
            <a:ln>
              <a:noFill/>
            </a:ln>
          </p:spPr>
        </p:sp>
        <p:sp>
          <p:nvSpPr>
            <p:cNvPr id="522" name="Google Shape;522;p36"/>
            <p:cNvSpPr/>
            <p:nvPr/>
          </p:nvSpPr>
          <p:spPr>
            <a:xfrm>
              <a:off x="5784660" y="-970761"/>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noFill/>
            <a:ln w="19050" cap="flat" cmpd="sng">
              <a:solidFill>
                <a:schemeClr val="accent3"/>
              </a:solidFill>
              <a:prstDash val="solid"/>
              <a:round/>
              <a:headEnd type="none" w="med" len="med"/>
              <a:tailEnd type="none" w="med" len="med"/>
            </a:ln>
          </p:spPr>
        </p:sp>
      </p:grpSp>
      <p:grpSp>
        <p:nvGrpSpPr>
          <p:cNvPr id="523" name="Google Shape;523;p36"/>
          <p:cNvGrpSpPr/>
          <p:nvPr/>
        </p:nvGrpSpPr>
        <p:grpSpPr>
          <a:xfrm rot="-7712179">
            <a:off x="-5032965" y="-2123969"/>
            <a:ext cx="8793115" cy="7643932"/>
            <a:chOff x="5868774" y="-899147"/>
            <a:chExt cx="4396633" cy="3822031"/>
          </a:xfrm>
        </p:grpSpPr>
        <p:sp>
          <p:nvSpPr>
            <p:cNvPr id="524" name="Google Shape;524;p36"/>
            <p:cNvSpPr/>
            <p:nvPr/>
          </p:nvSpPr>
          <p:spPr>
            <a:xfrm>
              <a:off x="5868774" y="-830916"/>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solidFill>
              <a:schemeClr val="lt2"/>
            </a:solidFill>
            <a:ln>
              <a:noFill/>
            </a:ln>
          </p:spPr>
        </p:sp>
        <p:sp>
          <p:nvSpPr>
            <p:cNvPr id="525" name="Google Shape;525;p36"/>
            <p:cNvSpPr/>
            <p:nvPr/>
          </p:nvSpPr>
          <p:spPr>
            <a:xfrm>
              <a:off x="6049906" y="-899147"/>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noFill/>
            <a:ln w="19050" cap="flat" cmpd="sng">
              <a:solidFill>
                <a:schemeClr val="accent3"/>
              </a:solidFill>
              <a:prstDash val="solid"/>
              <a:round/>
              <a:headEnd type="none" w="med" len="med"/>
              <a:tailEnd type="none" w="med" len="med"/>
            </a:ln>
          </p:spPr>
        </p:sp>
      </p:grpSp>
      <p:grpSp>
        <p:nvGrpSpPr>
          <p:cNvPr id="526" name="Google Shape;526;p36"/>
          <p:cNvGrpSpPr/>
          <p:nvPr/>
        </p:nvGrpSpPr>
        <p:grpSpPr>
          <a:xfrm>
            <a:off x="-1668068" y="8019885"/>
            <a:ext cx="4890528" cy="4959475"/>
            <a:chOff x="-666750" y="1567027"/>
            <a:chExt cx="3000692" cy="3042996"/>
          </a:xfrm>
        </p:grpSpPr>
        <p:sp>
          <p:nvSpPr>
            <p:cNvPr id="527" name="Google Shape;527;p36"/>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528" name="Google Shape;528;p36"/>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grpSp>
        <p:nvGrpSpPr>
          <p:cNvPr id="529" name="Google Shape;529;p36"/>
          <p:cNvGrpSpPr/>
          <p:nvPr/>
        </p:nvGrpSpPr>
        <p:grpSpPr>
          <a:xfrm>
            <a:off x="13596057" y="-2481665"/>
            <a:ext cx="4890528" cy="4959475"/>
            <a:chOff x="-666750" y="1567027"/>
            <a:chExt cx="3000692" cy="3042996"/>
          </a:xfrm>
        </p:grpSpPr>
        <p:sp>
          <p:nvSpPr>
            <p:cNvPr id="530" name="Google Shape;530;p36"/>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531" name="Google Shape;531;p36"/>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sp>
        <p:nvSpPr>
          <p:cNvPr id="532" name="Google Shape;532;p36"/>
          <p:cNvSpPr/>
          <p:nvPr/>
        </p:nvSpPr>
        <p:spPr>
          <a:xfrm>
            <a:off x="16219010" y="8898335"/>
            <a:ext cx="1791291" cy="1944994"/>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matchingName="Title and three columns">
  <p:cSld name="CUSTOM_6">
    <p:spTree>
      <p:nvGrpSpPr>
        <p:cNvPr id="1" name="Shape 533"/>
        <p:cNvGrpSpPr/>
        <p:nvPr/>
      </p:nvGrpSpPr>
      <p:grpSpPr>
        <a:xfrm>
          <a:off x="0" y="0"/>
          <a:ext cx="0" cy="0"/>
          <a:chOff x="0" y="0"/>
          <a:chExt cx="0" cy="0"/>
        </a:xfrm>
      </p:grpSpPr>
      <p:sp>
        <p:nvSpPr>
          <p:cNvPr id="534" name="Google Shape;534;p37"/>
          <p:cNvSpPr txBox="1">
            <a:spLocks noGrp="1"/>
          </p:cNvSpPr>
          <p:nvPr>
            <p:ph type="title"/>
          </p:nvPr>
        </p:nvSpPr>
        <p:spPr>
          <a:xfrm>
            <a:off x="1440000" y="890050"/>
            <a:ext cx="15408000" cy="1145400"/>
          </a:xfrm>
          <a:prstGeom prst="rect">
            <a:avLst/>
          </a:prstGeom>
        </p:spPr>
        <p:txBody>
          <a:bodyPr spcFirstLastPara="1" wrap="square" lIns="182850" tIns="182850" rIns="182850" bIns="182850" anchor="t" anchorCtr="0">
            <a:noAutofit/>
          </a:bodyPr>
          <a:lstStyle>
            <a:lvl1pPr lvl="0" algn="ctr">
              <a:spcBef>
                <a:spcPts val="0"/>
              </a:spcBef>
              <a:spcAft>
                <a:spcPts val="0"/>
              </a:spcAft>
              <a:buSzPts val="6000"/>
              <a:buNone/>
              <a:defRPr/>
            </a:lvl1pPr>
            <a:lvl2pPr lvl="1">
              <a:spcBef>
                <a:spcPts val="0"/>
              </a:spcBef>
              <a:spcAft>
                <a:spcPts val="0"/>
              </a:spcAft>
              <a:buSzPts val="6000"/>
              <a:buNone/>
              <a:defRPr/>
            </a:lvl2pPr>
            <a:lvl3pPr lvl="2">
              <a:spcBef>
                <a:spcPts val="0"/>
              </a:spcBef>
              <a:spcAft>
                <a:spcPts val="0"/>
              </a:spcAft>
              <a:buSzPts val="6000"/>
              <a:buNone/>
              <a:defRPr/>
            </a:lvl3pPr>
            <a:lvl4pPr lvl="3">
              <a:spcBef>
                <a:spcPts val="0"/>
              </a:spcBef>
              <a:spcAft>
                <a:spcPts val="0"/>
              </a:spcAft>
              <a:buSzPts val="6000"/>
              <a:buNone/>
              <a:defRPr/>
            </a:lvl4pPr>
            <a:lvl5pPr lvl="4">
              <a:spcBef>
                <a:spcPts val="0"/>
              </a:spcBef>
              <a:spcAft>
                <a:spcPts val="0"/>
              </a:spcAft>
              <a:buSzPts val="6000"/>
              <a:buNone/>
              <a:defRPr/>
            </a:lvl5pPr>
            <a:lvl6pPr lvl="5">
              <a:spcBef>
                <a:spcPts val="0"/>
              </a:spcBef>
              <a:spcAft>
                <a:spcPts val="0"/>
              </a:spcAft>
              <a:buSzPts val="6000"/>
              <a:buNone/>
              <a:defRPr/>
            </a:lvl6pPr>
            <a:lvl7pPr lvl="6">
              <a:spcBef>
                <a:spcPts val="0"/>
              </a:spcBef>
              <a:spcAft>
                <a:spcPts val="0"/>
              </a:spcAft>
              <a:buSzPts val="6000"/>
              <a:buNone/>
              <a:defRPr/>
            </a:lvl7pPr>
            <a:lvl8pPr lvl="7">
              <a:spcBef>
                <a:spcPts val="0"/>
              </a:spcBef>
              <a:spcAft>
                <a:spcPts val="0"/>
              </a:spcAft>
              <a:buSzPts val="6000"/>
              <a:buNone/>
              <a:defRPr/>
            </a:lvl8pPr>
            <a:lvl9pPr lvl="8">
              <a:spcBef>
                <a:spcPts val="0"/>
              </a:spcBef>
              <a:spcAft>
                <a:spcPts val="0"/>
              </a:spcAft>
              <a:buSzPts val="6000"/>
              <a:buNone/>
              <a:defRPr/>
            </a:lvl9pPr>
          </a:lstStyle>
          <a:p>
            <a:endParaRPr/>
          </a:p>
        </p:txBody>
      </p:sp>
      <p:sp>
        <p:nvSpPr>
          <p:cNvPr id="535" name="Google Shape;535;p37"/>
          <p:cNvSpPr txBox="1">
            <a:spLocks noGrp="1"/>
          </p:cNvSpPr>
          <p:nvPr>
            <p:ph type="subTitle" idx="1"/>
          </p:nvPr>
        </p:nvSpPr>
        <p:spPr>
          <a:xfrm>
            <a:off x="5348800" y="5317400"/>
            <a:ext cx="9813000" cy="1145400"/>
          </a:xfrm>
          <a:prstGeom prst="rect">
            <a:avLst/>
          </a:prstGeom>
        </p:spPr>
        <p:txBody>
          <a:bodyPr spcFirstLastPara="1" wrap="square" lIns="182850" tIns="182850" rIns="182850" bIns="182850" anchor="t" anchorCtr="0">
            <a:noAutofit/>
          </a:bodyPr>
          <a:lstStyle>
            <a:lvl1pPr lvl="0">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a:lvl2pPr>
            <a:lvl3pPr lvl="2" algn="ctr">
              <a:lnSpc>
                <a:spcPct val="100000"/>
              </a:lnSpc>
              <a:spcBef>
                <a:spcPts val="3200"/>
              </a:spcBef>
              <a:spcAft>
                <a:spcPts val="0"/>
              </a:spcAft>
              <a:buSzPts val="2800"/>
              <a:buNone/>
              <a:defRPr/>
            </a:lvl3pPr>
            <a:lvl4pPr lvl="3" algn="ctr">
              <a:lnSpc>
                <a:spcPct val="100000"/>
              </a:lnSpc>
              <a:spcBef>
                <a:spcPts val="3200"/>
              </a:spcBef>
              <a:spcAft>
                <a:spcPts val="0"/>
              </a:spcAft>
              <a:buSzPts val="2800"/>
              <a:buNone/>
              <a:defRPr/>
            </a:lvl4pPr>
            <a:lvl5pPr lvl="4" algn="ctr">
              <a:lnSpc>
                <a:spcPct val="100000"/>
              </a:lnSpc>
              <a:spcBef>
                <a:spcPts val="3200"/>
              </a:spcBef>
              <a:spcAft>
                <a:spcPts val="0"/>
              </a:spcAft>
              <a:buSzPts val="2800"/>
              <a:buNone/>
              <a:defRPr/>
            </a:lvl5pPr>
            <a:lvl6pPr lvl="5" algn="ctr">
              <a:lnSpc>
                <a:spcPct val="100000"/>
              </a:lnSpc>
              <a:spcBef>
                <a:spcPts val="3200"/>
              </a:spcBef>
              <a:spcAft>
                <a:spcPts val="0"/>
              </a:spcAft>
              <a:buSzPts val="2800"/>
              <a:buNone/>
              <a:defRPr/>
            </a:lvl6pPr>
            <a:lvl7pPr lvl="6" algn="ctr">
              <a:lnSpc>
                <a:spcPct val="100000"/>
              </a:lnSpc>
              <a:spcBef>
                <a:spcPts val="3200"/>
              </a:spcBef>
              <a:spcAft>
                <a:spcPts val="0"/>
              </a:spcAft>
              <a:buSzPts val="2800"/>
              <a:buNone/>
              <a:defRPr/>
            </a:lvl7pPr>
            <a:lvl8pPr lvl="7" algn="ctr">
              <a:lnSpc>
                <a:spcPct val="100000"/>
              </a:lnSpc>
              <a:spcBef>
                <a:spcPts val="3200"/>
              </a:spcBef>
              <a:spcAft>
                <a:spcPts val="0"/>
              </a:spcAft>
              <a:buSzPts val="2800"/>
              <a:buNone/>
              <a:defRPr/>
            </a:lvl8pPr>
            <a:lvl9pPr lvl="8" algn="ctr">
              <a:lnSpc>
                <a:spcPct val="100000"/>
              </a:lnSpc>
              <a:spcBef>
                <a:spcPts val="3200"/>
              </a:spcBef>
              <a:spcAft>
                <a:spcPts val="3200"/>
              </a:spcAft>
              <a:buSzPts val="2800"/>
              <a:buNone/>
              <a:defRPr/>
            </a:lvl9pPr>
          </a:lstStyle>
          <a:p>
            <a:endParaRPr/>
          </a:p>
        </p:txBody>
      </p:sp>
      <p:sp>
        <p:nvSpPr>
          <p:cNvPr id="536" name="Google Shape;536;p37"/>
          <p:cNvSpPr txBox="1">
            <a:spLocks noGrp="1"/>
          </p:cNvSpPr>
          <p:nvPr>
            <p:ph type="subTitle" idx="2"/>
          </p:nvPr>
        </p:nvSpPr>
        <p:spPr>
          <a:xfrm>
            <a:off x="5349114" y="3194800"/>
            <a:ext cx="9813000" cy="1145400"/>
          </a:xfrm>
          <a:prstGeom prst="rect">
            <a:avLst/>
          </a:prstGeom>
        </p:spPr>
        <p:txBody>
          <a:bodyPr spcFirstLastPara="1" wrap="square" lIns="182850" tIns="182850" rIns="182850" bIns="182850" anchor="t" anchorCtr="0">
            <a:noAutofit/>
          </a:bodyPr>
          <a:lstStyle>
            <a:lvl1pPr lvl="0">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a:lvl2pPr>
            <a:lvl3pPr lvl="2" algn="ctr">
              <a:lnSpc>
                <a:spcPct val="100000"/>
              </a:lnSpc>
              <a:spcBef>
                <a:spcPts val="3200"/>
              </a:spcBef>
              <a:spcAft>
                <a:spcPts val="0"/>
              </a:spcAft>
              <a:buSzPts val="2800"/>
              <a:buNone/>
              <a:defRPr/>
            </a:lvl3pPr>
            <a:lvl4pPr lvl="3" algn="ctr">
              <a:lnSpc>
                <a:spcPct val="100000"/>
              </a:lnSpc>
              <a:spcBef>
                <a:spcPts val="3200"/>
              </a:spcBef>
              <a:spcAft>
                <a:spcPts val="0"/>
              </a:spcAft>
              <a:buSzPts val="2800"/>
              <a:buNone/>
              <a:defRPr/>
            </a:lvl4pPr>
            <a:lvl5pPr lvl="4" algn="ctr">
              <a:lnSpc>
                <a:spcPct val="100000"/>
              </a:lnSpc>
              <a:spcBef>
                <a:spcPts val="3200"/>
              </a:spcBef>
              <a:spcAft>
                <a:spcPts val="0"/>
              </a:spcAft>
              <a:buSzPts val="2800"/>
              <a:buNone/>
              <a:defRPr/>
            </a:lvl5pPr>
            <a:lvl6pPr lvl="5" algn="ctr">
              <a:lnSpc>
                <a:spcPct val="100000"/>
              </a:lnSpc>
              <a:spcBef>
                <a:spcPts val="3200"/>
              </a:spcBef>
              <a:spcAft>
                <a:spcPts val="0"/>
              </a:spcAft>
              <a:buSzPts val="2800"/>
              <a:buNone/>
              <a:defRPr/>
            </a:lvl6pPr>
            <a:lvl7pPr lvl="6" algn="ctr">
              <a:lnSpc>
                <a:spcPct val="100000"/>
              </a:lnSpc>
              <a:spcBef>
                <a:spcPts val="3200"/>
              </a:spcBef>
              <a:spcAft>
                <a:spcPts val="0"/>
              </a:spcAft>
              <a:buSzPts val="2800"/>
              <a:buNone/>
              <a:defRPr/>
            </a:lvl7pPr>
            <a:lvl8pPr lvl="7" algn="ctr">
              <a:lnSpc>
                <a:spcPct val="100000"/>
              </a:lnSpc>
              <a:spcBef>
                <a:spcPts val="3200"/>
              </a:spcBef>
              <a:spcAft>
                <a:spcPts val="0"/>
              </a:spcAft>
              <a:buSzPts val="2800"/>
              <a:buNone/>
              <a:defRPr/>
            </a:lvl8pPr>
            <a:lvl9pPr lvl="8" algn="ctr">
              <a:lnSpc>
                <a:spcPct val="100000"/>
              </a:lnSpc>
              <a:spcBef>
                <a:spcPts val="3200"/>
              </a:spcBef>
              <a:spcAft>
                <a:spcPts val="3200"/>
              </a:spcAft>
              <a:buSzPts val="2800"/>
              <a:buNone/>
              <a:defRPr/>
            </a:lvl9pPr>
          </a:lstStyle>
          <a:p>
            <a:endParaRPr/>
          </a:p>
        </p:txBody>
      </p:sp>
      <p:sp>
        <p:nvSpPr>
          <p:cNvPr id="537" name="Google Shape;537;p37"/>
          <p:cNvSpPr txBox="1">
            <a:spLocks noGrp="1"/>
          </p:cNvSpPr>
          <p:nvPr>
            <p:ph type="subTitle" idx="3"/>
          </p:nvPr>
        </p:nvSpPr>
        <p:spPr>
          <a:xfrm>
            <a:off x="5348800" y="7440000"/>
            <a:ext cx="9813000" cy="1145400"/>
          </a:xfrm>
          <a:prstGeom prst="rect">
            <a:avLst/>
          </a:prstGeom>
        </p:spPr>
        <p:txBody>
          <a:bodyPr spcFirstLastPara="1" wrap="square" lIns="182850" tIns="182850" rIns="182850" bIns="182850" anchor="t" anchorCtr="0">
            <a:noAutofit/>
          </a:bodyPr>
          <a:lstStyle>
            <a:lvl1pPr lvl="0">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a:lvl2pPr>
            <a:lvl3pPr lvl="2" algn="ctr">
              <a:lnSpc>
                <a:spcPct val="100000"/>
              </a:lnSpc>
              <a:spcBef>
                <a:spcPts val="3200"/>
              </a:spcBef>
              <a:spcAft>
                <a:spcPts val="0"/>
              </a:spcAft>
              <a:buSzPts val="2800"/>
              <a:buNone/>
              <a:defRPr/>
            </a:lvl3pPr>
            <a:lvl4pPr lvl="3" algn="ctr">
              <a:lnSpc>
                <a:spcPct val="100000"/>
              </a:lnSpc>
              <a:spcBef>
                <a:spcPts val="3200"/>
              </a:spcBef>
              <a:spcAft>
                <a:spcPts val="0"/>
              </a:spcAft>
              <a:buSzPts val="2800"/>
              <a:buNone/>
              <a:defRPr/>
            </a:lvl4pPr>
            <a:lvl5pPr lvl="4" algn="ctr">
              <a:lnSpc>
                <a:spcPct val="100000"/>
              </a:lnSpc>
              <a:spcBef>
                <a:spcPts val="3200"/>
              </a:spcBef>
              <a:spcAft>
                <a:spcPts val="0"/>
              </a:spcAft>
              <a:buSzPts val="2800"/>
              <a:buNone/>
              <a:defRPr/>
            </a:lvl5pPr>
            <a:lvl6pPr lvl="5" algn="ctr">
              <a:lnSpc>
                <a:spcPct val="100000"/>
              </a:lnSpc>
              <a:spcBef>
                <a:spcPts val="3200"/>
              </a:spcBef>
              <a:spcAft>
                <a:spcPts val="0"/>
              </a:spcAft>
              <a:buSzPts val="2800"/>
              <a:buNone/>
              <a:defRPr/>
            </a:lvl6pPr>
            <a:lvl7pPr lvl="6" algn="ctr">
              <a:lnSpc>
                <a:spcPct val="100000"/>
              </a:lnSpc>
              <a:spcBef>
                <a:spcPts val="3200"/>
              </a:spcBef>
              <a:spcAft>
                <a:spcPts val="0"/>
              </a:spcAft>
              <a:buSzPts val="2800"/>
              <a:buNone/>
              <a:defRPr/>
            </a:lvl7pPr>
            <a:lvl8pPr lvl="7" algn="ctr">
              <a:lnSpc>
                <a:spcPct val="100000"/>
              </a:lnSpc>
              <a:spcBef>
                <a:spcPts val="3200"/>
              </a:spcBef>
              <a:spcAft>
                <a:spcPts val="0"/>
              </a:spcAft>
              <a:buSzPts val="2800"/>
              <a:buNone/>
              <a:defRPr/>
            </a:lvl8pPr>
            <a:lvl9pPr lvl="8" algn="ctr">
              <a:lnSpc>
                <a:spcPct val="100000"/>
              </a:lnSpc>
              <a:spcBef>
                <a:spcPts val="3200"/>
              </a:spcBef>
              <a:spcAft>
                <a:spcPts val="3200"/>
              </a:spcAft>
              <a:buSzPts val="2800"/>
              <a:buNone/>
              <a:defRPr/>
            </a:lvl9pPr>
          </a:lstStyle>
          <a:p>
            <a:endParaRPr/>
          </a:p>
        </p:txBody>
      </p:sp>
      <p:sp>
        <p:nvSpPr>
          <p:cNvPr id="538" name="Google Shape;538;p37"/>
          <p:cNvSpPr txBox="1">
            <a:spLocks noGrp="1"/>
          </p:cNvSpPr>
          <p:nvPr>
            <p:ph type="subTitle" idx="4"/>
          </p:nvPr>
        </p:nvSpPr>
        <p:spPr>
          <a:xfrm>
            <a:off x="5348812" y="4860200"/>
            <a:ext cx="9813000" cy="731400"/>
          </a:xfrm>
          <a:prstGeom prst="rect">
            <a:avLst/>
          </a:prstGeom>
        </p:spPr>
        <p:txBody>
          <a:bodyPr spcFirstLastPara="1" wrap="square" lIns="182850" tIns="182850" rIns="182850" bIns="182850" anchor="b" anchorCtr="0">
            <a:noAutofit/>
          </a:bodyPr>
          <a:lstStyle>
            <a:lvl1pPr lvl="0">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1pPr>
            <a:lvl2pPr lvl="1"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2pPr>
            <a:lvl3pPr lvl="2"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3pPr>
            <a:lvl4pPr lvl="3"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4pPr>
            <a:lvl5pPr lvl="4"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5pPr>
            <a:lvl6pPr lvl="5"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6pPr>
            <a:lvl7pPr lvl="6"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7pPr>
            <a:lvl8pPr lvl="7"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8pPr>
            <a:lvl9pPr lvl="8" algn="ctr">
              <a:lnSpc>
                <a:spcPct val="100000"/>
              </a:lnSpc>
              <a:spcBef>
                <a:spcPts val="3200"/>
              </a:spcBef>
              <a:spcAft>
                <a:spcPts val="3200"/>
              </a:spcAft>
              <a:buClr>
                <a:schemeClr val="accent1"/>
              </a:buClr>
              <a:buSzPts val="4000"/>
              <a:buFont typeface="Cairo"/>
              <a:buNone/>
              <a:defRPr sz="4000" b="1">
                <a:solidFill>
                  <a:schemeClr val="accent1"/>
                </a:solidFill>
                <a:latin typeface="Cairo"/>
                <a:ea typeface="Cairo"/>
                <a:cs typeface="Cairo"/>
                <a:sym typeface="Cairo"/>
              </a:defRPr>
            </a:lvl9pPr>
          </a:lstStyle>
          <a:p>
            <a:endParaRPr/>
          </a:p>
        </p:txBody>
      </p:sp>
      <p:sp>
        <p:nvSpPr>
          <p:cNvPr id="539" name="Google Shape;539;p37"/>
          <p:cNvSpPr txBox="1">
            <a:spLocks noGrp="1"/>
          </p:cNvSpPr>
          <p:nvPr>
            <p:ph type="subTitle" idx="5"/>
          </p:nvPr>
        </p:nvSpPr>
        <p:spPr>
          <a:xfrm>
            <a:off x="5349134" y="2737600"/>
            <a:ext cx="9813000" cy="731400"/>
          </a:xfrm>
          <a:prstGeom prst="rect">
            <a:avLst/>
          </a:prstGeom>
        </p:spPr>
        <p:txBody>
          <a:bodyPr spcFirstLastPara="1" wrap="square" lIns="182850" tIns="182850" rIns="182850" bIns="182850" anchor="b" anchorCtr="0">
            <a:noAutofit/>
          </a:bodyPr>
          <a:lstStyle>
            <a:lvl1pPr lvl="0">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1pPr>
            <a:lvl2pPr lvl="1"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2pPr>
            <a:lvl3pPr lvl="2"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3pPr>
            <a:lvl4pPr lvl="3"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4pPr>
            <a:lvl5pPr lvl="4"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5pPr>
            <a:lvl6pPr lvl="5"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6pPr>
            <a:lvl7pPr lvl="6"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7pPr>
            <a:lvl8pPr lvl="7"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8pPr>
            <a:lvl9pPr lvl="8" algn="ctr">
              <a:lnSpc>
                <a:spcPct val="100000"/>
              </a:lnSpc>
              <a:spcBef>
                <a:spcPts val="3200"/>
              </a:spcBef>
              <a:spcAft>
                <a:spcPts val="3200"/>
              </a:spcAft>
              <a:buClr>
                <a:schemeClr val="accent1"/>
              </a:buClr>
              <a:buSzPts val="4000"/>
              <a:buFont typeface="Cairo"/>
              <a:buNone/>
              <a:defRPr sz="4000" b="1">
                <a:solidFill>
                  <a:schemeClr val="accent1"/>
                </a:solidFill>
                <a:latin typeface="Cairo"/>
                <a:ea typeface="Cairo"/>
                <a:cs typeface="Cairo"/>
                <a:sym typeface="Cairo"/>
              </a:defRPr>
            </a:lvl9pPr>
          </a:lstStyle>
          <a:p>
            <a:endParaRPr/>
          </a:p>
        </p:txBody>
      </p:sp>
      <p:sp>
        <p:nvSpPr>
          <p:cNvPr id="540" name="Google Shape;540;p37"/>
          <p:cNvSpPr txBox="1">
            <a:spLocks noGrp="1"/>
          </p:cNvSpPr>
          <p:nvPr>
            <p:ph type="subTitle" idx="6"/>
          </p:nvPr>
        </p:nvSpPr>
        <p:spPr>
          <a:xfrm>
            <a:off x="5348810" y="6982800"/>
            <a:ext cx="9813000" cy="731400"/>
          </a:xfrm>
          <a:prstGeom prst="rect">
            <a:avLst/>
          </a:prstGeom>
        </p:spPr>
        <p:txBody>
          <a:bodyPr spcFirstLastPara="1" wrap="square" lIns="182850" tIns="182850" rIns="182850" bIns="182850" anchor="b" anchorCtr="0">
            <a:noAutofit/>
          </a:bodyPr>
          <a:lstStyle>
            <a:lvl1pPr lvl="0">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1pPr>
            <a:lvl2pPr lvl="1"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2pPr>
            <a:lvl3pPr lvl="2"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3pPr>
            <a:lvl4pPr lvl="3"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4pPr>
            <a:lvl5pPr lvl="4"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5pPr>
            <a:lvl6pPr lvl="5"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6pPr>
            <a:lvl7pPr lvl="6"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7pPr>
            <a:lvl8pPr lvl="7"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8pPr>
            <a:lvl9pPr lvl="8" algn="ctr">
              <a:lnSpc>
                <a:spcPct val="100000"/>
              </a:lnSpc>
              <a:spcBef>
                <a:spcPts val="3200"/>
              </a:spcBef>
              <a:spcAft>
                <a:spcPts val="3200"/>
              </a:spcAft>
              <a:buClr>
                <a:schemeClr val="accent1"/>
              </a:buClr>
              <a:buSzPts val="4000"/>
              <a:buFont typeface="Cairo"/>
              <a:buNone/>
              <a:defRPr sz="4000" b="1">
                <a:solidFill>
                  <a:schemeClr val="accent1"/>
                </a:solidFill>
                <a:latin typeface="Cairo"/>
                <a:ea typeface="Cairo"/>
                <a:cs typeface="Cairo"/>
                <a:sym typeface="Cairo"/>
              </a:defRPr>
            </a:lvl9pPr>
          </a:lstStyle>
          <a:p>
            <a:endParaRPr/>
          </a:p>
        </p:txBody>
      </p:sp>
      <p:grpSp>
        <p:nvGrpSpPr>
          <p:cNvPr id="541" name="Google Shape;541;p37"/>
          <p:cNvGrpSpPr/>
          <p:nvPr/>
        </p:nvGrpSpPr>
        <p:grpSpPr>
          <a:xfrm>
            <a:off x="-3681499" y="5220413"/>
            <a:ext cx="10277012" cy="9592599"/>
            <a:chOff x="-1840749" y="2610206"/>
            <a:chExt cx="5138506" cy="4796299"/>
          </a:xfrm>
        </p:grpSpPr>
        <p:sp>
          <p:nvSpPr>
            <p:cNvPr id="542" name="Google Shape;542;p37"/>
            <p:cNvSpPr/>
            <p:nvPr/>
          </p:nvSpPr>
          <p:spPr>
            <a:xfrm rot="9810459">
              <a:off x="-1394619" y="3131373"/>
              <a:ext cx="4215686" cy="3753966"/>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solidFill>
              <a:schemeClr val="lt2"/>
            </a:solidFill>
            <a:ln>
              <a:noFill/>
            </a:ln>
          </p:spPr>
        </p:sp>
        <p:sp>
          <p:nvSpPr>
            <p:cNvPr id="543" name="Google Shape;543;p37"/>
            <p:cNvSpPr/>
            <p:nvPr/>
          </p:nvSpPr>
          <p:spPr>
            <a:xfrm>
              <a:off x="-1222743" y="3491645"/>
              <a:ext cx="4520500" cy="3665400"/>
            </a:xfrm>
            <a:custGeom>
              <a:avLst/>
              <a:gdLst/>
              <a:ahLst/>
              <a:cxnLst/>
              <a:rect l="l" t="t" r="r" b="b"/>
              <a:pathLst>
                <a:path w="180820" h="146616" extrusionOk="0">
                  <a:moveTo>
                    <a:pt x="175341" y="109810"/>
                  </a:moveTo>
                  <a:cubicBezTo>
                    <a:pt x="162480" y="124082"/>
                    <a:pt x="109407" y="137543"/>
                    <a:pt x="83842" y="141668"/>
                  </a:cubicBezTo>
                  <a:cubicBezTo>
                    <a:pt x="58278" y="145793"/>
                    <a:pt x="35819" y="153105"/>
                    <a:pt x="21954" y="134560"/>
                  </a:cubicBezTo>
                  <a:cubicBezTo>
                    <a:pt x="8089" y="116015"/>
                    <a:pt x="-2825" y="52735"/>
                    <a:pt x="652" y="30399"/>
                  </a:cubicBezTo>
                  <a:cubicBezTo>
                    <a:pt x="4129" y="8063"/>
                    <a:pt x="29056" y="-2610"/>
                    <a:pt x="42814" y="542"/>
                  </a:cubicBezTo>
                  <a:cubicBezTo>
                    <a:pt x="56572" y="3694"/>
                    <a:pt x="63501" y="40061"/>
                    <a:pt x="83200" y="49310"/>
                  </a:cubicBezTo>
                  <a:cubicBezTo>
                    <a:pt x="102899" y="58559"/>
                    <a:pt x="145653" y="45955"/>
                    <a:pt x="161010" y="56038"/>
                  </a:cubicBezTo>
                  <a:cubicBezTo>
                    <a:pt x="176367" y="66121"/>
                    <a:pt x="188202" y="95538"/>
                    <a:pt x="175341" y="109810"/>
                  </a:cubicBezTo>
                  <a:close/>
                </a:path>
              </a:pathLst>
            </a:custGeom>
            <a:noFill/>
            <a:ln w="19050" cap="flat" cmpd="sng">
              <a:solidFill>
                <a:schemeClr val="accent3"/>
              </a:solidFill>
              <a:prstDash val="solid"/>
              <a:round/>
              <a:headEnd type="none" w="med" len="med"/>
              <a:tailEnd type="none" w="med" len="med"/>
            </a:ln>
          </p:spPr>
        </p:sp>
      </p:grpSp>
      <p:grpSp>
        <p:nvGrpSpPr>
          <p:cNvPr id="544" name="Google Shape;544;p37"/>
          <p:cNvGrpSpPr/>
          <p:nvPr/>
        </p:nvGrpSpPr>
        <p:grpSpPr>
          <a:xfrm>
            <a:off x="14744630" y="-2846351"/>
            <a:ext cx="9873150" cy="8924450"/>
            <a:chOff x="7372315" y="-1423176"/>
            <a:chExt cx="4936575" cy="4462225"/>
          </a:xfrm>
        </p:grpSpPr>
        <p:sp>
          <p:nvSpPr>
            <p:cNvPr id="545" name="Google Shape;545;p37"/>
            <p:cNvSpPr/>
            <p:nvPr/>
          </p:nvSpPr>
          <p:spPr>
            <a:xfrm>
              <a:off x="7448515" y="-1423176"/>
              <a:ext cx="4860375" cy="4309125"/>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solidFill>
              <a:schemeClr val="lt2"/>
            </a:solidFill>
            <a:ln>
              <a:noFill/>
            </a:ln>
          </p:spPr>
        </p:sp>
        <p:sp>
          <p:nvSpPr>
            <p:cNvPr id="546" name="Google Shape;546;p37"/>
            <p:cNvSpPr/>
            <p:nvPr/>
          </p:nvSpPr>
          <p:spPr>
            <a:xfrm>
              <a:off x="7372315" y="-1270076"/>
              <a:ext cx="4860375" cy="4309125"/>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noFill/>
            <a:ln w="19050" cap="flat" cmpd="sng">
              <a:solidFill>
                <a:schemeClr val="accent3"/>
              </a:solidFill>
              <a:prstDash val="solid"/>
              <a:round/>
              <a:headEnd type="none" w="med" len="med"/>
              <a:tailEnd type="none" w="med" len="med"/>
            </a:ln>
          </p:spPr>
        </p:sp>
      </p:grpSp>
      <p:grpSp>
        <p:nvGrpSpPr>
          <p:cNvPr id="547" name="Google Shape;547;p37"/>
          <p:cNvGrpSpPr/>
          <p:nvPr/>
        </p:nvGrpSpPr>
        <p:grpSpPr>
          <a:xfrm>
            <a:off x="-2215443" y="7762010"/>
            <a:ext cx="4890528" cy="4959475"/>
            <a:chOff x="-666750" y="1567027"/>
            <a:chExt cx="3000692" cy="3042996"/>
          </a:xfrm>
        </p:grpSpPr>
        <p:sp>
          <p:nvSpPr>
            <p:cNvPr id="548" name="Google Shape;548;p37"/>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549" name="Google Shape;549;p37"/>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grpSp>
        <p:nvGrpSpPr>
          <p:cNvPr id="550" name="Google Shape;550;p37"/>
          <p:cNvGrpSpPr/>
          <p:nvPr/>
        </p:nvGrpSpPr>
        <p:grpSpPr>
          <a:xfrm>
            <a:off x="13189973" y="483202"/>
            <a:ext cx="6937880" cy="9619487"/>
            <a:chOff x="6482387" y="848201"/>
            <a:chExt cx="3468940" cy="4809744"/>
          </a:xfrm>
        </p:grpSpPr>
        <p:grpSp>
          <p:nvGrpSpPr>
            <p:cNvPr id="551" name="Google Shape;551;p37"/>
            <p:cNvGrpSpPr/>
            <p:nvPr/>
          </p:nvGrpSpPr>
          <p:grpSpPr>
            <a:xfrm>
              <a:off x="6482387" y="2085582"/>
              <a:ext cx="3468940" cy="3572363"/>
              <a:chOff x="5839590" y="1567014"/>
              <a:chExt cx="4256891" cy="4383805"/>
            </a:xfrm>
          </p:grpSpPr>
          <p:grpSp>
            <p:nvGrpSpPr>
              <p:cNvPr id="552" name="Google Shape;552;p37"/>
              <p:cNvGrpSpPr/>
              <p:nvPr/>
            </p:nvGrpSpPr>
            <p:grpSpPr>
              <a:xfrm>
                <a:off x="5839590" y="4503577"/>
                <a:ext cx="2577179" cy="1447242"/>
                <a:chOff x="3362865" y="4799939"/>
                <a:chExt cx="2577179" cy="1447242"/>
              </a:xfrm>
            </p:grpSpPr>
            <p:sp>
              <p:nvSpPr>
                <p:cNvPr id="553" name="Google Shape;553;p37"/>
                <p:cNvSpPr/>
                <p:nvPr/>
              </p:nvSpPr>
              <p:spPr>
                <a:xfrm>
                  <a:off x="4402683" y="5446878"/>
                  <a:ext cx="94529" cy="149396"/>
                </a:xfrm>
                <a:custGeom>
                  <a:avLst/>
                  <a:gdLst/>
                  <a:ahLst/>
                  <a:cxnLst/>
                  <a:rect l="l" t="t" r="r" b="b"/>
                  <a:pathLst>
                    <a:path w="429" h="678" extrusionOk="0">
                      <a:moveTo>
                        <a:pt x="366" y="0"/>
                      </a:moveTo>
                      <a:cubicBezTo>
                        <a:pt x="206" y="187"/>
                        <a:pt x="81" y="419"/>
                        <a:pt x="0" y="651"/>
                      </a:cubicBezTo>
                      <a:lnTo>
                        <a:pt x="81" y="678"/>
                      </a:lnTo>
                      <a:cubicBezTo>
                        <a:pt x="161" y="455"/>
                        <a:pt x="277" y="232"/>
                        <a:pt x="429" y="54"/>
                      </a:cubicBezTo>
                      <a:lnTo>
                        <a:pt x="366" y="0"/>
                      </a:lnTo>
                      <a:close/>
                    </a:path>
                  </a:pathLst>
                </a:custGeom>
                <a:solidFill>
                  <a:schemeClr val="dk1"/>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554" name="Google Shape;554;p37"/>
                <p:cNvSpPr/>
                <p:nvPr/>
              </p:nvSpPr>
              <p:spPr>
                <a:xfrm>
                  <a:off x="4532467" y="5642105"/>
                  <a:ext cx="33052" cy="30188"/>
                </a:xfrm>
                <a:custGeom>
                  <a:avLst/>
                  <a:gdLst/>
                  <a:ahLst/>
                  <a:cxnLst/>
                  <a:rect l="l" t="t" r="r" b="b"/>
                  <a:pathLst>
                    <a:path w="150" h="137" extrusionOk="0">
                      <a:moveTo>
                        <a:pt x="70" y="0"/>
                      </a:moveTo>
                      <a:cubicBezTo>
                        <a:pt x="61" y="0"/>
                        <a:pt x="52" y="2"/>
                        <a:pt x="45" y="6"/>
                      </a:cubicBezTo>
                      <a:lnTo>
                        <a:pt x="36" y="6"/>
                      </a:lnTo>
                      <a:cubicBezTo>
                        <a:pt x="0" y="24"/>
                        <a:pt x="0" y="86"/>
                        <a:pt x="45" y="95"/>
                      </a:cubicBezTo>
                      <a:cubicBezTo>
                        <a:pt x="54" y="104"/>
                        <a:pt x="63" y="113"/>
                        <a:pt x="72" y="131"/>
                      </a:cubicBezTo>
                      <a:cubicBezTo>
                        <a:pt x="77" y="135"/>
                        <a:pt x="85" y="137"/>
                        <a:pt x="92" y="137"/>
                      </a:cubicBezTo>
                      <a:cubicBezTo>
                        <a:pt x="119" y="137"/>
                        <a:pt x="150" y="114"/>
                        <a:pt x="143" y="86"/>
                      </a:cubicBezTo>
                      <a:cubicBezTo>
                        <a:pt x="134" y="69"/>
                        <a:pt x="116" y="33"/>
                        <a:pt x="98" y="15"/>
                      </a:cubicBezTo>
                      <a:cubicBezTo>
                        <a:pt x="93" y="5"/>
                        <a:pt x="82" y="0"/>
                        <a:pt x="70" y="0"/>
                      </a:cubicBezTo>
                      <a:close/>
                    </a:path>
                  </a:pathLst>
                </a:custGeom>
                <a:solidFill>
                  <a:srgbClr val="FBB068"/>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555" name="Google Shape;555;p37"/>
                <p:cNvSpPr/>
                <p:nvPr/>
              </p:nvSpPr>
              <p:spPr>
                <a:xfrm>
                  <a:off x="5572285" y="4799939"/>
                  <a:ext cx="367760" cy="442678"/>
                </a:xfrm>
                <a:custGeom>
                  <a:avLst/>
                  <a:gdLst/>
                  <a:ahLst/>
                  <a:cxnLst/>
                  <a:rect l="l" t="t" r="r" b="b"/>
                  <a:pathLst>
                    <a:path w="1669" h="2009" extrusionOk="0">
                      <a:moveTo>
                        <a:pt x="1035" y="1"/>
                      </a:moveTo>
                      <a:cubicBezTo>
                        <a:pt x="857" y="144"/>
                        <a:pt x="625" y="188"/>
                        <a:pt x="420" y="278"/>
                      </a:cubicBezTo>
                      <a:cubicBezTo>
                        <a:pt x="268" y="349"/>
                        <a:pt x="125" y="447"/>
                        <a:pt x="0" y="563"/>
                      </a:cubicBezTo>
                      <a:cubicBezTo>
                        <a:pt x="54" y="634"/>
                        <a:pt x="116" y="750"/>
                        <a:pt x="143" y="822"/>
                      </a:cubicBezTo>
                      <a:cubicBezTo>
                        <a:pt x="277" y="1196"/>
                        <a:pt x="366" y="1607"/>
                        <a:pt x="402" y="2008"/>
                      </a:cubicBezTo>
                      <a:cubicBezTo>
                        <a:pt x="803" y="1785"/>
                        <a:pt x="1285" y="1589"/>
                        <a:pt x="1669" y="1330"/>
                      </a:cubicBezTo>
                      <a:cubicBezTo>
                        <a:pt x="1597" y="1205"/>
                        <a:pt x="1651" y="1045"/>
                        <a:pt x="1597" y="911"/>
                      </a:cubicBezTo>
                      <a:cubicBezTo>
                        <a:pt x="1579" y="857"/>
                        <a:pt x="1535" y="813"/>
                        <a:pt x="1508" y="768"/>
                      </a:cubicBezTo>
                      <a:cubicBezTo>
                        <a:pt x="1330" y="527"/>
                        <a:pt x="1267" y="197"/>
                        <a:pt x="1035" y="1"/>
                      </a:cubicBezTo>
                      <a:close/>
                    </a:path>
                  </a:pathLst>
                </a:custGeom>
                <a:solidFill>
                  <a:schemeClr val="dk1"/>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556" name="Google Shape;556;p37"/>
                <p:cNvSpPr/>
                <p:nvPr/>
              </p:nvSpPr>
              <p:spPr>
                <a:xfrm>
                  <a:off x="5774784" y="4879484"/>
                  <a:ext cx="27764" cy="35696"/>
                </a:xfrm>
                <a:custGeom>
                  <a:avLst/>
                  <a:gdLst/>
                  <a:ahLst/>
                  <a:cxnLst/>
                  <a:rect l="l" t="t" r="r" b="b"/>
                  <a:pathLst>
                    <a:path w="126" h="162" extrusionOk="0">
                      <a:moveTo>
                        <a:pt x="56" y="0"/>
                      </a:moveTo>
                      <a:cubicBezTo>
                        <a:pt x="34" y="0"/>
                        <a:pt x="10" y="13"/>
                        <a:pt x="0" y="41"/>
                      </a:cubicBezTo>
                      <a:cubicBezTo>
                        <a:pt x="0" y="68"/>
                        <a:pt x="0" y="95"/>
                        <a:pt x="0" y="122"/>
                      </a:cubicBezTo>
                      <a:cubicBezTo>
                        <a:pt x="6" y="146"/>
                        <a:pt x="24" y="161"/>
                        <a:pt x="46" y="161"/>
                      </a:cubicBezTo>
                      <a:cubicBezTo>
                        <a:pt x="57" y="161"/>
                        <a:pt x="69" y="157"/>
                        <a:pt x="81" y="148"/>
                      </a:cubicBezTo>
                      <a:cubicBezTo>
                        <a:pt x="116" y="122"/>
                        <a:pt x="125" y="68"/>
                        <a:pt x="98" y="33"/>
                      </a:cubicBezTo>
                      <a:cubicBezTo>
                        <a:pt x="94" y="11"/>
                        <a:pt x="76" y="0"/>
                        <a:pt x="56" y="0"/>
                      </a:cubicBezTo>
                      <a:close/>
                    </a:path>
                  </a:pathLst>
                </a:custGeom>
                <a:solidFill>
                  <a:srgbClr val="552600"/>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557" name="Google Shape;557;p37"/>
                <p:cNvSpPr/>
                <p:nvPr/>
              </p:nvSpPr>
              <p:spPr>
                <a:xfrm>
                  <a:off x="5729613" y="4988777"/>
                  <a:ext cx="25781" cy="27984"/>
                </a:xfrm>
                <a:custGeom>
                  <a:avLst/>
                  <a:gdLst/>
                  <a:ahLst/>
                  <a:cxnLst/>
                  <a:rect l="l" t="t" r="r" b="b"/>
                  <a:pathLst>
                    <a:path w="117" h="127" extrusionOk="0">
                      <a:moveTo>
                        <a:pt x="45" y="0"/>
                      </a:moveTo>
                      <a:cubicBezTo>
                        <a:pt x="36" y="0"/>
                        <a:pt x="27" y="9"/>
                        <a:pt x="18" y="9"/>
                      </a:cubicBezTo>
                      <a:cubicBezTo>
                        <a:pt x="9" y="18"/>
                        <a:pt x="0" y="45"/>
                        <a:pt x="0" y="54"/>
                      </a:cubicBezTo>
                      <a:cubicBezTo>
                        <a:pt x="8" y="86"/>
                        <a:pt x="24" y="126"/>
                        <a:pt x="60" y="126"/>
                      </a:cubicBezTo>
                      <a:cubicBezTo>
                        <a:pt x="64" y="126"/>
                        <a:pt x="68" y="126"/>
                        <a:pt x="71" y="125"/>
                      </a:cubicBezTo>
                      <a:cubicBezTo>
                        <a:pt x="116" y="116"/>
                        <a:pt x="107" y="63"/>
                        <a:pt x="89" y="27"/>
                      </a:cubicBezTo>
                      <a:cubicBezTo>
                        <a:pt x="89" y="18"/>
                        <a:pt x="71" y="0"/>
                        <a:pt x="54" y="0"/>
                      </a:cubicBezTo>
                      <a:close/>
                    </a:path>
                  </a:pathLst>
                </a:custGeom>
                <a:solidFill>
                  <a:srgbClr val="552600"/>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558" name="Google Shape;558;p37"/>
                <p:cNvSpPr/>
                <p:nvPr/>
              </p:nvSpPr>
              <p:spPr>
                <a:xfrm>
                  <a:off x="5808056" y="5089255"/>
                  <a:ext cx="47595" cy="33052"/>
                </a:xfrm>
                <a:custGeom>
                  <a:avLst/>
                  <a:gdLst/>
                  <a:ahLst/>
                  <a:cxnLst/>
                  <a:rect l="l" t="t" r="r" b="b"/>
                  <a:pathLst>
                    <a:path w="216" h="150" extrusionOk="0">
                      <a:moveTo>
                        <a:pt x="83" y="0"/>
                      </a:moveTo>
                      <a:cubicBezTo>
                        <a:pt x="51" y="0"/>
                        <a:pt x="22" y="13"/>
                        <a:pt x="10" y="44"/>
                      </a:cubicBezTo>
                      <a:cubicBezTo>
                        <a:pt x="1" y="71"/>
                        <a:pt x="19" y="89"/>
                        <a:pt x="37" y="98"/>
                      </a:cubicBezTo>
                      <a:cubicBezTo>
                        <a:pt x="48" y="98"/>
                        <a:pt x="60" y="94"/>
                        <a:pt x="72" y="94"/>
                      </a:cubicBezTo>
                      <a:cubicBezTo>
                        <a:pt x="78" y="94"/>
                        <a:pt x="84" y="95"/>
                        <a:pt x="90" y="98"/>
                      </a:cubicBezTo>
                      <a:cubicBezTo>
                        <a:pt x="117" y="106"/>
                        <a:pt x="117" y="115"/>
                        <a:pt x="126" y="133"/>
                      </a:cubicBezTo>
                      <a:cubicBezTo>
                        <a:pt x="137" y="145"/>
                        <a:pt x="151" y="150"/>
                        <a:pt x="164" y="150"/>
                      </a:cubicBezTo>
                      <a:cubicBezTo>
                        <a:pt x="190" y="150"/>
                        <a:pt x="215" y="128"/>
                        <a:pt x="215" y="98"/>
                      </a:cubicBezTo>
                      <a:cubicBezTo>
                        <a:pt x="215" y="45"/>
                        <a:pt x="143" y="0"/>
                        <a:pt x="83" y="0"/>
                      </a:cubicBezTo>
                      <a:close/>
                    </a:path>
                  </a:pathLst>
                </a:custGeom>
                <a:solidFill>
                  <a:srgbClr val="552600"/>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559" name="Google Shape;559;p37"/>
                <p:cNvSpPr/>
                <p:nvPr/>
              </p:nvSpPr>
              <p:spPr>
                <a:xfrm>
                  <a:off x="5666593" y="4908130"/>
                  <a:ext cx="23798" cy="32391"/>
                </a:xfrm>
                <a:custGeom>
                  <a:avLst/>
                  <a:gdLst/>
                  <a:ahLst/>
                  <a:cxnLst/>
                  <a:rect l="l" t="t" r="r" b="b"/>
                  <a:pathLst>
                    <a:path w="108" h="147" extrusionOk="0">
                      <a:moveTo>
                        <a:pt x="54" y="1"/>
                      </a:moveTo>
                      <a:cubicBezTo>
                        <a:pt x="45" y="1"/>
                        <a:pt x="36" y="1"/>
                        <a:pt x="27" y="10"/>
                      </a:cubicBezTo>
                      <a:cubicBezTo>
                        <a:pt x="1" y="18"/>
                        <a:pt x="1" y="45"/>
                        <a:pt x="1" y="72"/>
                      </a:cubicBezTo>
                      <a:cubicBezTo>
                        <a:pt x="1" y="72"/>
                        <a:pt x="1" y="81"/>
                        <a:pt x="1" y="81"/>
                      </a:cubicBezTo>
                      <a:cubicBezTo>
                        <a:pt x="1" y="99"/>
                        <a:pt x="10" y="117"/>
                        <a:pt x="18" y="126"/>
                      </a:cubicBezTo>
                      <a:cubicBezTo>
                        <a:pt x="27" y="140"/>
                        <a:pt x="40" y="146"/>
                        <a:pt x="52" y="146"/>
                      </a:cubicBezTo>
                      <a:cubicBezTo>
                        <a:pt x="79" y="146"/>
                        <a:pt x="108" y="120"/>
                        <a:pt x="108" y="90"/>
                      </a:cubicBezTo>
                      <a:cubicBezTo>
                        <a:pt x="99" y="63"/>
                        <a:pt x="90" y="10"/>
                        <a:pt x="54" y="1"/>
                      </a:cubicBezTo>
                      <a:close/>
                    </a:path>
                  </a:pathLst>
                </a:custGeom>
                <a:solidFill>
                  <a:srgbClr val="552600"/>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560" name="Google Shape;560;p37"/>
                <p:cNvSpPr/>
                <p:nvPr/>
              </p:nvSpPr>
              <p:spPr>
                <a:xfrm>
                  <a:off x="5825243" y="5003760"/>
                  <a:ext cx="27103" cy="19170"/>
                </a:xfrm>
                <a:custGeom>
                  <a:avLst/>
                  <a:gdLst/>
                  <a:ahLst/>
                  <a:cxnLst/>
                  <a:rect l="l" t="t" r="r" b="b"/>
                  <a:pathLst>
                    <a:path w="123" h="87" extrusionOk="0">
                      <a:moveTo>
                        <a:pt x="62" y="1"/>
                      </a:moveTo>
                      <a:cubicBezTo>
                        <a:pt x="57" y="1"/>
                        <a:pt x="53" y="2"/>
                        <a:pt x="48" y="4"/>
                      </a:cubicBezTo>
                      <a:cubicBezTo>
                        <a:pt x="0" y="28"/>
                        <a:pt x="23" y="87"/>
                        <a:pt x="60" y="87"/>
                      </a:cubicBezTo>
                      <a:cubicBezTo>
                        <a:pt x="65" y="87"/>
                        <a:pt x="70" y="86"/>
                        <a:pt x="75" y="84"/>
                      </a:cubicBezTo>
                      <a:cubicBezTo>
                        <a:pt x="122" y="60"/>
                        <a:pt x="99" y="1"/>
                        <a:pt x="62" y="1"/>
                      </a:cubicBezTo>
                      <a:close/>
                    </a:path>
                  </a:pathLst>
                </a:custGeom>
                <a:solidFill>
                  <a:srgbClr val="552600"/>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561" name="Google Shape;561;p37"/>
                <p:cNvSpPr/>
                <p:nvPr/>
              </p:nvSpPr>
              <p:spPr>
                <a:xfrm>
                  <a:off x="5772801" y="5045185"/>
                  <a:ext cx="29747" cy="31289"/>
                </a:xfrm>
                <a:custGeom>
                  <a:avLst/>
                  <a:gdLst/>
                  <a:ahLst/>
                  <a:cxnLst/>
                  <a:rect l="l" t="t" r="r" b="b"/>
                  <a:pathLst>
                    <a:path w="135" h="142" extrusionOk="0">
                      <a:moveTo>
                        <a:pt x="57" y="1"/>
                      </a:moveTo>
                      <a:cubicBezTo>
                        <a:pt x="34" y="1"/>
                        <a:pt x="9" y="18"/>
                        <a:pt x="9" y="48"/>
                      </a:cubicBezTo>
                      <a:lnTo>
                        <a:pt x="9" y="57"/>
                      </a:lnTo>
                      <a:cubicBezTo>
                        <a:pt x="0" y="66"/>
                        <a:pt x="0" y="74"/>
                        <a:pt x="0" y="83"/>
                      </a:cubicBezTo>
                      <a:cubicBezTo>
                        <a:pt x="0" y="83"/>
                        <a:pt x="0" y="92"/>
                        <a:pt x="0" y="101"/>
                      </a:cubicBezTo>
                      <a:cubicBezTo>
                        <a:pt x="5" y="128"/>
                        <a:pt x="25" y="141"/>
                        <a:pt x="45" y="141"/>
                      </a:cubicBezTo>
                      <a:cubicBezTo>
                        <a:pt x="65" y="141"/>
                        <a:pt x="85" y="128"/>
                        <a:pt x="90" y="101"/>
                      </a:cubicBezTo>
                      <a:cubicBezTo>
                        <a:pt x="116" y="92"/>
                        <a:pt x="134" y="66"/>
                        <a:pt x="116" y="39"/>
                      </a:cubicBezTo>
                      <a:cubicBezTo>
                        <a:pt x="98" y="21"/>
                        <a:pt x="90" y="12"/>
                        <a:pt x="72" y="3"/>
                      </a:cubicBezTo>
                      <a:cubicBezTo>
                        <a:pt x="67" y="2"/>
                        <a:pt x="62" y="1"/>
                        <a:pt x="57" y="1"/>
                      </a:cubicBezTo>
                      <a:close/>
                    </a:path>
                  </a:pathLst>
                </a:custGeom>
                <a:solidFill>
                  <a:srgbClr val="552600"/>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562" name="Google Shape;562;p37"/>
                <p:cNvSpPr/>
                <p:nvPr/>
              </p:nvSpPr>
              <p:spPr>
                <a:xfrm>
                  <a:off x="3362865" y="4866925"/>
                  <a:ext cx="2380634" cy="1380257"/>
                </a:xfrm>
                <a:custGeom>
                  <a:avLst/>
                  <a:gdLst/>
                  <a:ahLst/>
                  <a:cxnLst/>
                  <a:rect l="l" t="t" r="r" b="b"/>
                  <a:pathLst>
                    <a:path w="10804" h="6264" extrusionOk="0">
                      <a:moveTo>
                        <a:pt x="10161" y="0"/>
                      </a:moveTo>
                      <a:cubicBezTo>
                        <a:pt x="8868" y="1098"/>
                        <a:pt x="7021" y="1954"/>
                        <a:pt x="5406" y="2632"/>
                      </a:cubicBezTo>
                      <a:cubicBezTo>
                        <a:pt x="3658" y="3372"/>
                        <a:pt x="1856" y="4024"/>
                        <a:pt x="0" y="4639"/>
                      </a:cubicBezTo>
                      <a:cubicBezTo>
                        <a:pt x="63" y="5210"/>
                        <a:pt x="196" y="5808"/>
                        <a:pt x="642" y="6263"/>
                      </a:cubicBezTo>
                      <a:cubicBezTo>
                        <a:pt x="643" y="6263"/>
                        <a:pt x="644" y="6263"/>
                        <a:pt x="645" y="6263"/>
                      </a:cubicBezTo>
                      <a:cubicBezTo>
                        <a:pt x="744" y="6263"/>
                        <a:pt x="3214" y="5283"/>
                        <a:pt x="6049" y="4077"/>
                      </a:cubicBezTo>
                      <a:cubicBezTo>
                        <a:pt x="8422" y="3069"/>
                        <a:pt x="8752" y="2766"/>
                        <a:pt x="9189" y="2507"/>
                      </a:cubicBezTo>
                      <a:cubicBezTo>
                        <a:pt x="9965" y="2043"/>
                        <a:pt x="10375" y="1865"/>
                        <a:pt x="10804" y="1499"/>
                      </a:cubicBezTo>
                      <a:cubicBezTo>
                        <a:pt x="10759" y="1481"/>
                        <a:pt x="10759" y="1401"/>
                        <a:pt x="10750" y="1347"/>
                      </a:cubicBezTo>
                      <a:cubicBezTo>
                        <a:pt x="10741" y="1294"/>
                        <a:pt x="10741" y="1231"/>
                        <a:pt x="10714" y="1187"/>
                      </a:cubicBezTo>
                      <a:cubicBezTo>
                        <a:pt x="10688" y="1124"/>
                        <a:pt x="10616" y="1089"/>
                        <a:pt x="10580" y="1026"/>
                      </a:cubicBezTo>
                      <a:cubicBezTo>
                        <a:pt x="10527" y="946"/>
                        <a:pt x="10536" y="839"/>
                        <a:pt x="10500" y="750"/>
                      </a:cubicBezTo>
                      <a:cubicBezTo>
                        <a:pt x="10465" y="643"/>
                        <a:pt x="10384" y="562"/>
                        <a:pt x="10313" y="473"/>
                      </a:cubicBezTo>
                      <a:cubicBezTo>
                        <a:pt x="10241" y="393"/>
                        <a:pt x="10179" y="286"/>
                        <a:pt x="10188" y="179"/>
                      </a:cubicBezTo>
                      <a:cubicBezTo>
                        <a:pt x="10197" y="116"/>
                        <a:pt x="10197" y="54"/>
                        <a:pt x="10161" y="0"/>
                      </a:cubicBezTo>
                      <a:close/>
                    </a:path>
                  </a:pathLst>
                </a:custGeom>
                <a:solidFill>
                  <a:schemeClr val="dk2"/>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563" name="Google Shape;563;p37"/>
                <p:cNvSpPr/>
                <p:nvPr/>
              </p:nvSpPr>
              <p:spPr>
                <a:xfrm>
                  <a:off x="4740695" y="5120544"/>
                  <a:ext cx="959613" cy="575768"/>
                </a:xfrm>
                <a:custGeom>
                  <a:avLst/>
                  <a:gdLst/>
                  <a:ahLst/>
                  <a:cxnLst/>
                  <a:rect l="l" t="t" r="r" b="b"/>
                  <a:pathLst>
                    <a:path w="4355" h="2613" extrusionOk="0">
                      <a:moveTo>
                        <a:pt x="4292" y="0"/>
                      </a:moveTo>
                      <a:cubicBezTo>
                        <a:pt x="4051" y="473"/>
                        <a:pt x="3302" y="901"/>
                        <a:pt x="2909" y="1097"/>
                      </a:cubicBezTo>
                      <a:cubicBezTo>
                        <a:pt x="2659" y="1213"/>
                        <a:pt x="2517" y="1472"/>
                        <a:pt x="2267" y="1561"/>
                      </a:cubicBezTo>
                      <a:cubicBezTo>
                        <a:pt x="1981" y="1659"/>
                        <a:pt x="1687" y="1731"/>
                        <a:pt x="1410" y="1838"/>
                      </a:cubicBezTo>
                      <a:cubicBezTo>
                        <a:pt x="1143" y="1936"/>
                        <a:pt x="884" y="2061"/>
                        <a:pt x="634" y="2204"/>
                      </a:cubicBezTo>
                      <a:cubicBezTo>
                        <a:pt x="438" y="2320"/>
                        <a:pt x="152" y="2427"/>
                        <a:pt x="1" y="2596"/>
                      </a:cubicBezTo>
                      <a:cubicBezTo>
                        <a:pt x="23" y="2608"/>
                        <a:pt x="48" y="2613"/>
                        <a:pt x="76" y="2613"/>
                      </a:cubicBezTo>
                      <a:cubicBezTo>
                        <a:pt x="218" y="2613"/>
                        <a:pt x="423" y="2480"/>
                        <a:pt x="527" y="2436"/>
                      </a:cubicBezTo>
                      <a:cubicBezTo>
                        <a:pt x="714" y="2364"/>
                        <a:pt x="902" y="2248"/>
                        <a:pt x="1098" y="2204"/>
                      </a:cubicBezTo>
                      <a:cubicBezTo>
                        <a:pt x="1544" y="2105"/>
                        <a:pt x="1375" y="2159"/>
                        <a:pt x="1446" y="2123"/>
                      </a:cubicBezTo>
                      <a:cubicBezTo>
                        <a:pt x="1660" y="2025"/>
                        <a:pt x="1990" y="1838"/>
                        <a:pt x="2186" y="1704"/>
                      </a:cubicBezTo>
                      <a:cubicBezTo>
                        <a:pt x="2365" y="1579"/>
                        <a:pt x="2409" y="1517"/>
                        <a:pt x="2588" y="1401"/>
                      </a:cubicBezTo>
                      <a:cubicBezTo>
                        <a:pt x="2873" y="1204"/>
                        <a:pt x="3203" y="1080"/>
                        <a:pt x="3507" y="919"/>
                      </a:cubicBezTo>
                      <a:cubicBezTo>
                        <a:pt x="3703" y="812"/>
                        <a:pt x="3890" y="696"/>
                        <a:pt x="4069" y="562"/>
                      </a:cubicBezTo>
                      <a:cubicBezTo>
                        <a:pt x="4158" y="509"/>
                        <a:pt x="4238" y="437"/>
                        <a:pt x="4292" y="339"/>
                      </a:cubicBezTo>
                      <a:cubicBezTo>
                        <a:pt x="4345" y="241"/>
                        <a:pt x="4354" y="107"/>
                        <a:pt x="4292" y="0"/>
                      </a:cubicBezTo>
                      <a:close/>
                    </a:path>
                  </a:pathLst>
                </a:custGeom>
                <a:solidFill>
                  <a:srgbClr val="B0B0B0">
                    <a:alpha val="3869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564" name="Google Shape;564;p37"/>
                <p:cNvSpPr/>
                <p:nvPr/>
              </p:nvSpPr>
              <p:spPr>
                <a:xfrm>
                  <a:off x="3362865" y="5446878"/>
                  <a:ext cx="1332882" cy="800302"/>
                </a:xfrm>
                <a:custGeom>
                  <a:avLst/>
                  <a:gdLst/>
                  <a:ahLst/>
                  <a:cxnLst/>
                  <a:rect l="l" t="t" r="r" b="b"/>
                  <a:pathLst>
                    <a:path w="6049" h="3632" extrusionOk="0">
                      <a:moveTo>
                        <a:pt x="5406" y="0"/>
                      </a:moveTo>
                      <a:cubicBezTo>
                        <a:pt x="3658" y="740"/>
                        <a:pt x="1856" y="1392"/>
                        <a:pt x="0" y="2007"/>
                      </a:cubicBezTo>
                      <a:cubicBezTo>
                        <a:pt x="63" y="2578"/>
                        <a:pt x="196" y="3176"/>
                        <a:pt x="642" y="3631"/>
                      </a:cubicBezTo>
                      <a:cubicBezTo>
                        <a:pt x="643" y="3631"/>
                        <a:pt x="644" y="3631"/>
                        <a:pt x="645" y="3631"/>
                      </a:cubicBezTo>
                      <a:cubicBezTo>
                        <a:pt x="744" y="3631"/>
                        <a:pt x="3214" y="2651"/>
                        <a:pt x="6049" y="1454"/>
                      </a:cubicBezTo>
                      <a:cubicBezTo>
                        <a:pt x="5995" y="669"/>
                        <a:pt x="5415" y="0"/>
                        <a:pt x="5415" y="0"/>
                      </a:cubicBezTo>
                      <a:close/>
                    </a:path>
                  </a:pathLst>
                </a:custGeom>
                <a:solidFill>
                  <a:schemeClr val="accent1"/>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565" name="Google Shape;565;p37"/>
                <p:cNvSpPr/>
                <p:nvPr/>
              </p:nvSpPr>
              <p:spPr>
                <a:xfrm>
                  <a:off x="3384459" y="5920403"/>
                  <a:ext cx="135734" cy="299012"/>
                </a:xfrm>
                <a:custGeom>
                  <a:avLst/>
                  <a:gdLst/>
                  <a:ahLst/>
                  <a:cxnLst/>
                  <a:rect l="l" t="t" r="r" b="b"/>
                  <a:pathLst>
                    <a:path w="616" h="1357" extrusionOk="0">
                      <a:moveTo>
                        <a:pt x="72" y="1"/>
                      </a:moveTo>
                      <a:lnTo>
                        <a:pt x="0" y="46"/>
                      </a:lnTo>
                      <a:cubicBezTo>
                        <a:pt x="0" y="54"/>
                        <a:pt x="357" y="563"/>
                        <a:pt x="446" y="813"/>
                      </a:cubicBezTo>
                      <a:cubicBezTo>
                        <a:pt x="527" y="1063"/>
                        <a:pt x="500" y="1348"/>
                        <a:pt x="500" y="1348"/>
                      </a:cubicBezTo>
                      <a:lnTo>
                        <a:pt x="580" y="1357"/>
                      </a:lnTo>
                      <a:cubicBezTo>
                        <a:pt x="580" y="1348"/>
                        <a:pt x="616" y="1054"/>
                        <a:pt x="518" y="786"/>
                      </a:cubicBezTo>
                      <a:cubicBezTo>
                        <a:pt x="428" y="518"/>
                        <a:pt x="81" y="19"/>
                        <a:pt x="72" y="1"/>
                      </a:cubicBezTo>
                      <a:close/>
                    </a:path>
                  </a:pathLst>
                </a:custGeom>
                <a:solidFill>
                  <a:schemeClr val="dk1"/>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566" name="Google Shape;566;p37"/>
                <p:cNvSpPr/>
                <p:nvPr/>
              </p:nvSpPr>
              <p:spPr>
                <a:xfrm>
                  <a:off x="5277461" y="5126273"/>
                  <a:ext cx="88580" cy="80868"/>
                </a:xfrm>
                <a:custGeom>
                  <a:avLst/>
                  <a:gdLst/>
                  <a:ahLst/>
                  <a:cxnLst/>
                  <a:rect l="l" t="t" r="r" b="b"/>
                  <a:pathLst>
                    <a:path w="402" h="367" extrusionOk="0">
                      <a:moveTo>
                        <a:pt x="54" y="1"/>
                      </a:moveTo>
                      <a:lnTo>
                        <a:pt x="0" y="63"/>
                      </a:lnTo>
                      <a:cubicBezTo>
                        <a:pt x="125" y="153"/>
                        <a:pt x="241" y="260"/>
                        <a:pt x="348" y="367"/>
                      </a:cubicBezTo>
                      <a:lnTo>
                        <a:pt x="402" y="304"/>
                      </a:lnTo>
                      <a:cubicBezTo>
                        <a:pt x="295" y="197"/>
                        <a:pt x="170" y="90"/>
                        <a:pt x="54" y="1"/>
                      </a:cubicBezTo>
                      <a:close/>
                    </a:path>
                  </a:pathLst>
                </a:custGeom>
                <a:solidFill>
                  <a:schemeClr val="dk1"/>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567" name="Google Shape;567;p37"/>
                <p:cNvSpPr/>
                <p:nvPr/>
              </p:nvSpPr>
              <p:spPr>
                <a:xfrm>
                  <a:off x="5240002" y="5153816"/>
                  <a:ext cx="88800" cy="159532"/>
                </a:xfrm>
                <a:custGeom>
                  <a:avLst/>
                  <a:gdLst/>
                  <a:ahLst/>
                  <a:cxnLst/>
                  <a:rect l="l" t="t" r="r" b="b"/>
                  <a:pathLst>
                    <a:path w="403" h="724" extrusionOk="0">
                      <a:moveTo>
                        <a:pt x="72" y="1"/>
                      </a:moveTo>
                      <a:lnTo>
                        <a:pt x="1" y="36"/>
                      </a:lnTo>
                      <a:cubicBezTo>
                        <a:pt x="117" y="259"/>
                        <a:pt x="233" y="483"/>
                        <a:pt x="322" y="723"/>
                      </a:cubicBezTo>
                      <a:lnTo>
                        <a:pt x="402" y="697"/>
                      </a:lnTo>
                      <a:cubicBezTo>
                        <a:pt x="304" y="456"/>
                        <a:pt x="197" y="215"/>
                        <a:pt x="72" y="1"/>
                      </a:cubicBezTo>
                      <a:close/>
                    </a:path>
                  </a:pathLst>
                </a:custGeom>
                <a:solidFill>
                  <a:schemeClr val="dk1"/>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568" name="Google Shape;568;p37"/>
                <p:cNvSpPr/>
                <p:nvPr/>
              </p:nvSpPr>
              <p:spPr>
                <a:xfrm>
                  <a:off x="5120133" y="5407436"/>
                  <a:ext cx="74918" cy="163498"/>
                </a:xfrm>
                <a:custGeom>
                  <a:avLst/>
                  <a:gdLst/>
                  <a:ahLst/>
                  <a:cxnLst/>
                  <a:rect l="l" t="t" r="r" b="b"/>
                  <a:pathLst>
                    <a:path w="340" h="742" extrusionOk="0">
                      <a:moveTo>
                        <a:pt x="259" y="1"/>
                      </a:moveTo>
                      <a:cubicBezTo>
                        <a:pt x="206" y="259"/>
                        <a:pt x="125" y="491"/>
                        <a:pt x="1" y="696"/>
                      </a:cubicBezTo>
                      <a:lnTo>
                        <a:pt x="72" y="741"/>
                      </a:lnTo>
                      <a:cubicBezTo>
                        <a:pt x="197" y="527"/>
                        <a:pt x="286" y="286"/>
                        <a:pt x="340" y="18"/>
                      </a:cubicBezTo>
                      <a:lnTo>
                        <a:pt x="259" y="1"/>
                      </a:lnTo>
                      <a:close/>
                    </a:path>
                  </a:pathLst>
                </a:custGeom>
                <a:solidFill>
                  <a:schemeClr val="dk1"/>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569" name="Google Shape;569;p37"/>
                <p:cNvSpPr/>
                <p:nvPr/>
              </p:nvSpPr>
              <p:spPr>
                <a:xfrm>
                  <a:off x="4548112" y="5440928"/>
                  <a:ext cx="96512" cy="149616"/>
                </a:xfrm>
                <a:custGeom>
                  <a:avLst/>
                  <a:gdLst/>
                  <a:ahLst/>
                  <a:cxnLst/>
                  <a:rect l="l" t="t" r="r" b="b"/>
                  <a:pathLst>
                    <a:path w="438" h="679" extrusionOk="0">
                      <a:moveTo>
                        <a:pt x="72" y="0"/>
                      </a:moveTo>
                      <a:lnTo>
                        <a:pt x="1" y="54"/>
                      </a:lnTo>
                      <a:cubicBezTo>
                        <a:pt x="161" y="232"/>
                        <a:pt x="277" y="455"/>
                        <a:pt x="357" y="678"/>
                      </a:cubicBezTo>
                      <a:lnTo>
                        <a:pt x="438" y="651"/>
                      </a:lnTo>
                      <a:cubicBezTo>
                        <a:pt x="357" y="420"/>
                        <a:pt x="224" y="188"/>
                        <a:pt x="72" y="0"/>
                      </a:cubicBezTo>
                      <a:close/>
                    </a:path>
                  </a:pathLst>
                </a:custGeom>
                <a:solidFill>
                  <a:schemeClr val="dk1"/>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570" name="Google Shape;570;p37"/>
                <p:cNvSpPr/>
                <p:nvPr/>
              </p:nvSpPr>
              <p:spPr>
                <a:xfrm>
                  <a:off x="3535838" y="5743244"/>
                  <a:ext cx="1134349" cy="436949"/>
                </a:xfrm>
                <a:custGeom>
                  <a:avLst/>
                  <a:gdLst/>
                  <a:ahLst/>
                  <a:cxnLst/>
                  <a:rect l="l" t="t" r="r" b="b"/>
                  <a:pathLst>
                    <a:path w="5148" h="1983" extrusionOk="0">
                      <a:moveTo>
                        <a:pt x="5009" y="0"/>
                      </a:moveTo>
                      <a:cubicBezTo>
                        <a:pt x="4848" y="0"/>
                        <a:pt x="4698" y="75"/>
                        <a:pt x="4559" y="145"/>
                      </a:cubicBezTo>
                      <a:cubicBezTo>
                        <a:pt x="3702" y="573"/>
                        <a:pt x="2801" y="912"/>
                        <a:pt x="1847" y="1082"/>
                      </a:cubicBezTo>
                      <a:cubicBezTo>
                        <a:pt x="1731" y="1099"/>
                        <a:pt x="1624" y="1117"/>
                        <a:pt x="1517" y="1162"/>
                      </a:cubicBezTo>
                      <a:cubicBezTo>
                        <a:pt x="1374" y="1215"/>
                        <a:pt x="1240" y="1305"/>
                        <a:pt x="1106" y="1385"/>
                      </a:cubicBezTo>
                      <a:cubicBezTo>
                        <a:pt x="973" y="1456"/>
                        <a:pt x="0" y="1581"/>
                        <a:pt x="143" y="1947"/>
                      </a:cubicBezTo>
                      <a:cubicBezTo>
                        <a:pt x="153" y="1972"/>
                        <a:pt x="184" y="1982"/>
                        <a:pt x="230" y="1982"/>
                      </a:cubicBezTo>
                      <a:cubicBezTo>
                        <a:pt x="485" y="1982"/>
                        <a:pt x="1201" y="1661"/>
                        <a:pt x="1329" y="1608"/>
                      </a:cubicBezTo>
                      <a:cubicBezTo>
                        <a:pt x="1454" y="1563"/>
                        <a:pt x="1579" y="1519"/>
                        <a:pt x="1704" y="1465"/>
                      </a:cubicBezTo>
                      <a:cubicBezTo>
                        <a:pt x="2025" y="1349"/>
                        <a:pt x="2337" y="1233"/>
                        <a:pt x="2650" y="1108"/>
                      </a:cubicBezTo>
                      <a:cubicBezTo>
                        <a:pt x="3497" y="778"/>
                        <a:pt x="4327" y="412"/>
                        <a:pt x="5148" y="20"/>
                      </a:cubicBezTo>
                      <a:cubicBezTo>
                        <a:pt x="5101" y="6"/>
                        <a:pt x="5054" y="0"/>
                        <a:pt x="5009" y="0"/>
                      </a:cubicBezTo>
                      <a:close/>
                    </a:path>
                  </a:pathLst>
                </a:custGeom>
                <a:solidFill>
                  <a:srgbClr val="3D1D03">
                    <a:alpha val="32139"/>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571" name="Google Shape;571;p37"/>
                <p:cNvSpPr/>
                <p:nvPr/>
              </p:nvSpPr>
              <p:spPr>
                <a:xfrm>
                  <a:off x="4356851" y="5577764"/>
                  <a:ext cx="42968" cy="25120"/>
                </a:xfrm>
                <a:custGeom>
                  <a:avLst/>
                  <a:gdLst/>
                  <a:ahLst/>
                  <a:cxnLst/>
                  <a:rect l="l" t="t" r="r" b="b"/>
                  <a:pathLst>
                    <a:path w="195" h="114" extrusionOk="0">
                      <a:moveTo>
                        <a:pt x="136" y="1"/>
                      </a:moveTo>
                      <a:cubicBezTo>
                        <a:pt x="131" y="1"/>
                        <a:pt x="125" y="2"/>
                        <a:pt x="119" y="4"/>
                      </a:cubicBezTo>
                      <a:lnTo>
                        <a:pt x="48" y="39"/>
                      </a:lnTo>
                      <a:cubicBezTo>
                        <a:pt x="0" y="55"/>
                        <a:pt x="23" y="114"/>
                        <a:pt x="60" y="114"/>
                      </a:cubicBezTo>
                      <a:cubicBezTo>
                        <a:pt x="65" y="114"/>
                        <a:pt x="70" y="113"/>
                        <a:pt x="75" y="111"/>
                      </a:cubicBezTo>
                      <a:lnTo>
                        <a:pt x="155" y="75"/>
                      </a:lnTo>
                      <a:cubicBezTo>
                        <a:pt x="195" y="59"/>
                        <a:pt x="178" y="1"/>
                        <a:pt x="136" y="1"/>
                      </a:cubicBezTo>
                      <a:close/>
                    </a:path>
                  </a:pathLst>
                </a:custGeom>
                <a:solidFill>
                  <a:srgbClr val="FBB068"/>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572" name="Google Shape;572;p37"/>
                <p:cNvSpPr/>
                <p:nvPr/>
              </p:nvSpPr>
              <p:spPr>
                <a:xfrm>
                  <a:off x="4339664" y="5660173"/>
                  <a:ext cx="35696" cy="24679"/>
                </a:xfrm>
                <a:custGeom>
                  <a:avLst/>
                  <a:gdLst/>
                  <a:ahLst/>
                  <a:cxnLst/>
                  <a:rect l="l" t="t" r="r" b="b"/>
                  <a:pathLst>
                    <a:path w="162" h="112" extrusionOk="0">
                      <a:moveTo>
                        <a:pt x="122" y="1"/>
                      </a:moveTo>
                      <a:cubicBezTo>
                        <a:pt x="118" y="1"/>
                        <a:pt x="113" y="2"/>
                        <a:pt x="108" y="4"/>
                      </a:cubicBezTo>
                      <a:lnTo>
                        <a:pt x="90" y="4"/>
                      </a:lnTo>
                      <a:cubicBezTo>
                        <a:pt x="90" y="4"/>
                        <a:pt x="81" y="4"/>
                        <a:pt x="81" y="13"/>
                      </a:cubicBezTo>
                      <a:lnTo>
                        <a:pt x="45" y="22"/>
                      </a:lnTo>
                      <a:cubicBezTo>
                        <a:pt x="1" y="40"/>
                        <a:pt x="19" y="94"/>
                        <a:pt x="45" y="103"/>
                      </a:cubicBezTo>
                      <a:cubicBezTo>
                        <a:pt x="54" y="111"/>
                        <a:pt x="72" y="111"/>
                        <a:pt x="81" y="111"/>
                      </a:cubicBezTo>
                      <a:cubicBezTo>
                        <a:pt x="117" y="111"/>
                        <a:pt x="135" y="85"/>
                        <a:pt x="153" y="58"/>
                      </a:cubicBezTo>
                      <a:cubicBezTo>
                        <a:pt x="161" y="40"/>
                        <a:pt x="153" y="22"/>
                        <a:pt x="144" y="13"/>
                      </a:cubicBezTo>
                      <a:cubicBezTo>
                        <a:pt x="137" y="7"/>
                        <a:pt x="131" y="1"/>
                        <a:pt x="122" y="1"/>
                      </a:cubicBezTo>
                      <a:close/>
                    </a:path>
                  </a:pathLst>
                </a:custGeom>
                <a:solidFill>
                  <a:srgbClr val="FBB068"/>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573" name="Google Shape;573;p37"/>
                <p:cNvSpPr/>
                <p:nvPr/>
              </p:nvSpPr>
              <p:spPr>
                <a:xfrm>
                  <a:off x="4198642" y="5667886"/>
                  <a:ext cx="29306" cy="24018"/>
                </a:xfrm>
                <a:custGeom>
                  <a:avLst/>
                  <a:gdLst/>
                  <a:ahLst/>
                  <a:cxnLst/>
                  <a:rect l="l" t="t" r="r" b="b"/>
                  <a:pathLst>
                    <a:path w="133" h="109" extrusionOk="0">
                      <a:moveTo>
                        <a:pt x="42" y="0"/>
                      </a:moveTo>
                      <a:cubicBezTo>
                        <a:pt x="17" y="0"/>
                        <a:pt x="0" y="28"/>
                        <a:pt x="7" y="50"/>
                      </a:cubicBezTo>
                      <a:cubicBezTo>
                        <a:pt x="7" y="50"/>
                        <a:pt x="7" y="50"/>
                        <a:pt x="7" y="59"/>
                      </a:cubicBezTo>
                      <a:cubicBezTo>
                        <a:pt x="0" y="80"/>
                        <a:pt x="17" y="108"/>
                        <a:pt x="42" y="108"/>
                      </a:cubicBezTo>
                      <a:cubicBezTo>
                        <a:pt x="48" y="108"/>
                        <a:pt x="54" y="107"/>
                        <a:pt x="61" y="103"/>
                      </a:cubicBezTo>
                      <a:cubicBezTo>
                        <a:pt x="70" y="94"/>
                        <a:pt x="79" y="85"/>
                        <a:pt x="97" y="85"/>
                      </a:cubicBezTo>
                      <a:cubicBezTo>
                        <a:pt x="132" y="68"/>
                        <a:pt x="123" y="14"/>
                        <a:pt x="79" y="5"/>
                      </a:cubicBezTo>
                      <a:lnTo>
                        <a:pt x="61" y="5"/>
                      </a:lnTo>
                      <a:cubicBezTo>
                        <a:pt x="54" y="2"/>
                        <a:pt x="48" y="0"/>
                        <a:pt x="42" y="0"/>
                      </a:cubicBezTo>
                      <a:close/>
                    </a:path>
                  </a:pathLst>
                </a:custGeom>
                <a:solidFill>
                  <a:srgbClr val="FBB068"/>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574" name="Google Shape;574;p37"/>
                <p:cNvSpPr/>
                <p:nvPr/>
              </p:nvSpPr>
              <p:spPr>
                <a:xfrm>
                  <a:off x="4282814" y="5661055"/>
                  <a:ext cx="23136" cy="22696"/>
                </a:xfrm>
                <a:custGeom>
                  <a:avLst/>
                  <a:gdLst/>
                  <a:ahLst/>
                  <a:cxnLst/>
                  <a:rect l="l" t="t" r="r" b="b"/>
                  <a:pathLst>
                    <a:path w="105" h="103" extrusionOk="0">
                      <a:moveTo>
                        <a:pt x="58" y="1"/>
                      </a:moveTo>
                      <a:cubicBezTo>
                        <a:pt x="47" y="1"/>
                        <a:pt x="35" y="4"/>
                        <a:pt x="27" y="9"/>
                      </a:cubicBezTo>
                      <a:cubicBezTo>
                        <a:pt x="18" y="18"/>
                        <a:pt x="18" y="18"/>
                        <a:pt x="9" y="27"/>
                      </a:cubicBezTo>
                      <a:cubicBezTo>
                        <a:pt x="0" y="36"/>
                        <a:pt x="0" y="54"/>
                        <a:pt x="0" y="63"/>
                      </a:cubicBezTo>
                      <a:cubicBezTo>
                        <a:pt x="0" y="72"/>
                        <a:pt x="0" y="81"/>
                        <a:pt x="9" y="81"/>
                      </a:cubicBezTo>
                      <a:cubicBezTo>
                        <a:pt x="20" y="95"/>
                        <a:pt x="36" y="102"/>
                        <a:pt x="52" y="102"/>
                      </a:cubicBezTo>
                      <a:cubicBezTo>
                        <a:pt x="76" y="102"/>
                        <a:pt x="98" y="86"/>
                        <a:pt x="98" y="54"/>
                      </a:cubicBezTo>
                      <a:cubicBezTo>
                        <a:pt x="98" y="54"/>
                        <a:pt x="98" y="45"/>
                        <a:pt x="98" y="45"/>
                      </a:cubicBezTo>
                      <a:cubicBezTo>
                        <a:pt x="104" y="15"/>
                        <a:pt x="81" y="1"/>
                        <a:pt x="58" y="1"/>
                      </a:cubicBezTo>
                      <a:close/>
                    </a:path>
                  </a:pathLst>
                </a:custGeom>
                <a:solidFill>
                  <a:srgbClr val="FBB068"/>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575" name="Google Shape;575;p37"/>
                <p:cNvSpPr/>
                <p:nvPr/>
              </p:nvSpPr>
              <p:spPr>
                <a:xfrm>
                  <a:off x="4170658" y="5741702"/>
                  <a:ext cx="37679" cy="26221"/>
                </a:xfrm>
                <a:custGeom>
                  <a:avLst/>
                  <a:gdLst/>
                  <a:ahLst/>
                  <a:cxnLst/>
                  <a:rect l="l" t="t" r="r" b="b"/>
                  <a:pathLst>
                    <a:path w="171" h="119" extrusionOk="0">
                      <a:moveTo>
                        <a:pt x="45" y="0"/>
                      </a:moveTo>
                      <a:cubicBezTo>
                        <a:pt x="10" y="0"/>
                        <a:pt x="1" y="36"/>
                        <a:pt x="10" y="63"/>
                      </a:cubicBezTo>
                      <a:cubicBezTo>
                        <a:pt x="1" y="80"/>
                        <a:pt x="10" y="107"/>
                        <a:pt x="36" y="116"/>
                      </a:cubicBezTo>
                      <a:cubicBezTo>
                        <a:pt x="43" y="118"/>
                        <a:pt x="49" y="119"/>
                        <a:pt x="55" y="119"/>
                      </a:cubicBezTo>
                      <a:cubicBezTo>
                        <a:pt x="82" y="119"/>
                        <a:pt x="102" y="104"/>
                        <a:pt x="117" y="89"/>
                      </a:cubicBezTo>
                      <a:cubicBezTo>
                        <a:pt x="126" y="80"/>
                        <a:pt x="126" y="80"/>
                        <a:pt x="134" y="80"/>
                      </a:cubicBezTo>
                      <a:cubicBezTo>
                        <a:pt x="170" y="63"/>
                        <a:pt x="170" y="0"/>
                        <a:pt x="126" y="0"/>
                      </a:cubicBezTo>
                      <a:close/>
                    </a:path>
                  </a:pathLst>
                </a:custGeom>
                <a:solidFill>
                  <a:srgbClr val="FBB068"/>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576" name="Google Shape;576;p37"/>
                <p:cNvSpPr/>
                <p:nvPr/>
              </p:nvSpPr>
              <p:spPr>
                <a:xfrm>
                  <a:off x="4061806" y="5725837"/>
                  <a:ext cx="51341" cy="26442"/>
                </a:xfrm>
                <a:custGeom>
                  <a:avLst/>
                  <a:gdLst/>
                  <a:ahLst/>
                  <a:cxnLst/>
                  <a:rect l="l" t="t" r="r" b="b"/>
                  <a:pathLst>
                    <a:path w="233" h="120" extrusionOk="0">
                      <a:moveTo>
                        <a:pt x="163" y="0"/>
                      </a:moveTo>
                      <a:cubicBezTo>
                        <a:pt x="161" y="0"/>
                        <a:pt x="158" y="0"/>
                        <a:pt x="156" y="1"/>
                      </a:cubicBezTo>
                      <a:cubicBezTo>
                        <a:pt x="120" y="19"/>
                        <a:pt x="84" y="28"/>
                        <a:pt x="49" y="36"/>
                      </a:cubicBezTo>
                      <a:cubicBezTo>
                        <a:pt x="0" y="53"/>
                        <a:pt x="25" y="119"/>
                        <a:pt x="69" y="119"/>
                      </a:cubicBezTo>
                      <a:cubicBezTo>
                        <a:pt x="74" y="119"/>
                        <a:pt x="79" y="119"/>
                        <a:pt x="84" y="117"/>
                      </a:cubicBezTo>
                      <a:lnTo>
                        <a:pt x="182" y="81"/>
                      </a:lnTo>
                      <a:cubicBezTo>
                        <a:pt x="233" y="64"/>
                        <a:pt x="204" y="0"/>
                        <a:pt x="163" y="0"/>
                      </a:cubicBezTo>
                      <a:close/>
                    </a:path>
                  </a:pathLst>
                </a:custGeom>
                <a:solidFill>
                  <a:srgbClr val="FBB068"/>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577" name="Google Shape;577;p37"/>
                <p:cNvSpPr/>
                <p:nvPr/>
              </p:nvSpPr>
              <p:spPr>
                <a:xfrm>
                  <a:off x="3958463" y="5711514"/>
                  <a:ext cx="35476" cy="34154"/>
                </a:xfrm>
                <a:custGeom>
                  <a:avLst/>
                  <a:gdLst/>
                  <a:ahLst/>
                  <a:cxnLst/>
                  <a:rect l="l" t="t" r="r" b="b"/>
                  <a:pathLst>
                    <a:path w="161" h="155" extrusionOk="0">
                      <a:moveTo>
                        <a:pt x="118" y="1"/>
                      </a:moveTo>
                      <a:cubicBezTo>
                        <a:pt x="107" y="1"/>
                        <a:pt x="97" y="5"/>
                        <a:pt x="89" y="12"/>
                      </a:cubicBezTo>
                      <a:cubicBezTo>
                        <a:pt x="54" y="30"/>
                        <a:pt x="36" y="57"/>
                        <a:pt x="18" y="93"/>
                      </a:cubicBezTo>
                      <a:cubicBezTo>
                        <a:pt x="0" y="128"/>
                        <a:pt x="27" y="155"/>
                        <a:pt x="63" y="155"/>
                      </a:cubicBezTo>
                      <a:cubicBezTo>
                        <a:pt x="89" y="146"/>
                        <a:pt x="116" y="137"/>
                        <a:pt x="134" y="110"/>
                      </a:cubicBezTo>
                      <a:cubicBezTo>
                        <a:pt x="143" y="101"/>
                        <a:pt x="143" y="93"/>
                        <a:pt x="143" y="84"/>
                      </a:cubicBezTo>
                      <a:cubicBezTo>
                        <a:pt x="152" y="75"/>
                        <a:pt x="161" y="48"/>
                        <a:pt x="152" y="30"/>
                      </a:cubicBezTo>
                      <a:cubicBezTo>
                        <a:pt x="147" y="9"/>
                        <a:pt x="132" y="1"/>
                        <a:pt x="118" y="1"/>
                      </a:cubicBezTo>
                      <a:close/>
                    </a:path>
                  </a:pathLst>
                </a:custGeom>
                <a:solidFill>
                  <a:srgbClr val="FBB068"/>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578" name="Google Shape;578;p37"/>
                <p:cNvSpPr/>
                <p:nvPr/>
              </p:nvSpPr>
              <p:spPr>
                <a:xfrm>
                  <a:off x="3924310" y="5788195"/>
                  <a:ext cx="39002" cy="23577"/>
                </a:xfrm>
                <a:custGeom>
                  <a:avLst/>
                  <a:gdLst/>
                  <a:ahLst/>
                  <a:cxnLst/>
                  <a:rect l="l" t="t" r="r" b="b"/>
                  <a:pathLst>
                    <a:path w="177" h="107" extrusionOk="0">
                      <a:moveTo>
                        <a:pt x="116" y="0"/>
                      </a:moveTo>
                      <a:cubicBezTo>
                        <a:pt x="111" y="0"/>
                        <a:pt x="107" y="1"/>
                        <a:pt x="102" y="3"/>
                      </a:cubicBezTo>
                      <a:lnTo>
                        <a:pt x="39" y="30"/>
                      </a:lnTo>
                      <a:cubicBezTo>
                        <a:pt x="1" y="45"/>
                        <a:pt x="15" y="107"/>
                        <a:pt x="54" y="107"/>
                      </a:cubicBezTo>
                      <a:cubicBezTo>
                        <a:pt x="60" y="107"/>
                        <a:pt x="67" y="105"/>
                        <a:pt x="75" y="101"/>
                      </a:cubicBezTo>
                      <a:lnTo>
                        <a:pt x="128" y="84"/>
                      </a:lnTo>
                      <a:cubicBezTo>
                        <a:pt x="176" y="60"/>
                        <a:pt x="153" y="0"/>
                        <a:pt x="116" y="0"/>
                      </a:cubicBezTo>
                      <a:close/>
                    </a:path>
                  </a:pathLst>
                </a:custGeom>
                <a:solidFill>
                  <a:srgbClr val="FBB068"/>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579" name="Google Shape;579;p37"/>
                <p:cNvSpPr/>
                <p:nvPr/>
              </p:nvSpPr>
              <p:spPr>
                <a:xfrm>
                  <a:off x="4021483" y="5822128"/>
                  <a:ext cx="37018" cy="24238"/>
                </a:xfrm>
                <a:custGeom>
                  <a:avLst/>
                  <a:gdLst/>
                  <a:ahLst/>
                  <a:cxnLst/>
                  <a:rect l="l" t="t" r="r" b="b"/>
                  <a:pathLst>
                    <a:path w="168" h="110" extrusionOk="0">
                      <a:moveTo>
                        <a:pt x="123" y="0"/>
                      </a:moveTo>
                      <a:cubicBezTo>
                        <a:pt x="121" y="0"/>
                        <a:pt x="118" y="0"/>
                        <a:pt x="116" y="1"/>
                      </a:cubicBezTo>
                      <a:cubicBezTo>
                        <a:pt x="107" y="1"/>
                        <a:pt x="98" y="10"/>
                        <a:pt x="89" y="10"/>
                      </a:cubicBezTo>
                      <a:cubicBezTo>
                        <a:pt x="84" y="8"/>
                        <a:pt x="79" y="8"/>
                        <a:pt x="74" y="8"/>
                      </a:cubicBezTo>
                      <a:cubicBezTo>
                        <a:pt x="50" y="8"/>
                        <a:pt x="23" y="25"/>
                        <a:pt x="9" y="54"/>
                      </a:cubicBezTo>
                      <a:cubicBezTo>
                        <a:pt x="1" y="78"/>
                        <a:pt x="28" y="109"/>
                        <a:pt x="53" y="109"/>
                      </a:cubicBezTo>
                      <a:cubicBezTo>
                        <a:pt x="56" y="109"/>
                        <a:pt x="59" y="109"/>
                        <a:pt x="62" y="108"/>
                      </a:cubicBezTo>
                      <a:cubicBezTo>
                        <a:pt x="80" y="99"/>
                        <a:pt x="89" y="99"/>
                        <a:pt x="98" y="90"/>
                      </a:cubicBezTo>
                      <a:cubicBezTo>
                        <a:pt x="100" y="93"/>
                        <a:pt x="104" y="94"/>
                        <a:pt x="107" y="94"/>
                      </a:cubicBezTo>
                      <a:cubicBezTo>
                        <a:pt x="116" y="94"/>
                        <a:pt x="127" y="88"/>
                        <a:pt x="133" y="81"/>
                      </a:cubicBezTo>
                      <a:cubicBezTo>
                        <a:pt x="167" y="64"/>
                        <a:pt x="161" y="0"/>
                        <a:pt x="123" y="0"/>
                      </a:cubicBezTo>
                      <a:close/>
                    </a:path>
                  </a:pathLst>
                </a:custGeom>
                <a:solidFill>
                  <a:srgbClr val="FBB068"/>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580" name="Google Shape;580;p37"/>
                <p:cNvSpPr/>
                <p:nvPr/>
              </p:nvSpPr>
              <p:spPr>
                <a:xfrm>
                  <a:off x="3773592" y="5783568"/>
                  <a:ext cx="35256" cy="27323"/>
                </a:xfrm>
                <a:custGeom>
                  <a:avLst/>
                  <a:gdLst/>
                  <a:ahLst/>
                  <a:cxnLst/>
                  <a:rect l="l" t="t" r="r" b="b"/>
                  <a:pathLst>
                    <a:path w="160" h="124" extrusionOk="0">
                      <a:moveTo>
                        <a:pt x="75" y="1"/>
                      </a:moveTo>
                      <a:cubicBezTo>
                        <a:pt x="35" y="1"/>
                        <a:pt x="1" y="28"/>
                        <a:pt x="1" y="78"/>
                      </a:cubicBezTo>
                      <a:cubicBezTo>
                        <a:pt x="1" y="94"/>
                        <a:pt x="15" y="124"/>
                        <a:pt x="37" y="124"/>
                      </a:cubicBezTo>
                      <a:cubicBezTo>
                        <a:pt x="40" y="124"/>
                        <a:pt x="42" y="123"/>
                        <a:pt x="45" y="122"/>
                      </a:cubicBezTo>
                      <a:cubicBezTo>
                        <a:pt x="63" y="113"/>
                        <a:pt x="81" y="105"/>
                        <a:pt x="99" y="96"/>
                      </a:cubicBezTo>
                      <a:cubicBezTo>
                        <a:pt x="103" y="97"/>
                        <a:pt x="108" y="98"/>
                        <a:pt x="113" y="98"/>
                      </a:cubicBezTo>
                      <a:cubicBezTo>
                        <a:pt x="136" y="98"/>
                        <a:pt x="160" y="81"/>
                        <a:pt x="152" y="51"/>
                      </a:cubicBezTo>
                      <a:cubicBezTo>
                        <a:pt x="152" y="24"/>
                        <a:pt x="126" y="6"/>
                        <a:pt x="108" y="6"/>
                      </a:cubicBezTo>
                      <a:cubicBezTo>
                        <a:pt x="97" y="3"/>
                        <a:pt x="86" y="1"/>
                        <a:pt x="75" y="1"/>
                      </a:cubicBezTo>
                      <a:close/>
                    </a:path>
                  </a:pathLst>
                </a:custGeom>
                <a:solidFill>
                  <a:srgbClr val="FBB068"/>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581" name="Google Shape;581;p37"/>
                <p:cNvSpPr/>
                <p:nvPr/>
              </p:nvSpPr>
              <p:spPr>
                <a:xfrm>
                  <a:off x="3850273" y="5798331"/>
                  <a:ext cx="31289" cy="24018"/>
                </a:xfrm>
                <a:custGeom>
                  <a:avLst/>
                  <a:gdLst/>
                  <a:ahLst/>
                  <a:cxnLst/>
                  <a:rect l="l" t="t" r="r" b="b"/>
                  <a:pathLst>
                    <a:path w="142" h="109" extrusionOk="0">
                      <a:moveTo>
                        <a:pt x="98" y="1"/>
                      </a:moveTo>
                      <a:cubicBezTo>
                        <a:pt x="95" y="1"/>
                        <a:pt x="93" y="1"/>
                        <a:pt x="90" y="2"/>
                      </a:cubicBezTo>
                      <a:cubicBezTo>
                        <a:pt x="81" y="2"/>
                        <a:pt x="81" y="11"/>
                        <a:pt x="72" y="11"/>
                      </a:cubicBezTo>
                      <a:lnTo>
                        <a:pt x="63" y="11"/>
                      </a:lnTo>
                      <a:cubicBezTo>
                        <a:pt x="54" y="20"/>
                        <a:pt x="36" y="29"/>
                        <a:pt x="27" y="38"/>
                      </a:cubicBezTo>
                      <a:cubicBezTo>
                        <a:pt x="1" y="64"/>
                        <a:pt x="18" y="109"/>
                        <a:pt x="54" y="109"/>
                      </a:cubicBezTo>
                      <a:cubicBezTo>
                        <a:pt x="81" y="109"/>
                        <a:pt x="99" y="100"/>
                        <a:pt x="117" y="73"/>
                      </a:cubicBezTo>
                      <a:cubicBezTo>
                        <a:pt x="142" y="57"/>
                        <a:pt x="135" y="1"/>
                        <a:pt x="98" y="1"/>
                      </a:cubicBezTo>
                      <a:close/>
                    </a:path>
                  </a:pathLst>
                </a:custGeom>
                <a:solidFill>
                  <a:srgbClr val="FBB068"/>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582" name="Google Shape;582;p37"/>
                <p:cNvSpPr/>
                <p:nvPr/>
              </p:nvSpPr>
              <p:spPr>
                <a:xfrm>
                  <a:off x="3885749" y="5856723"/>
                  <a:ext cx="35476" cy="24679"/>
                </a:xfrm>
                <a:custGeom>
                  <a:avLst/>
                  <a:gdLst/>
                  <a:ahLst/>
                  <a:cxnLst/>
                  <a:rect l="l" t="t" r="r" b="b"/>
                  <a:pathLst>
                    <a:path w="161" h="112" extrusionOk="0">
                      <a:moveTo>
                        <a:pt x="105" y="1"/>
                      </a:moveTo>
                      <a:cubicBezTo>
                        <a:pt x="100" y="1"/>
                        <a:pt x="94" y="2"/>
                        <a:pt x="89" y="4"/>
                      </a:cubicBezTo>
                      <a:cubicBezTo>
                        <a:pt x="71" y="4"/>
                        <a:pt x="71" y="13"/>
                        <a:pt x="63" y="22"/>
                      </a:cubicBezTo>
                      <a:cubicBezTo>
                        <a:pt x="54" y="22"/>
                        <a:pt x="36" y="31"/>
                        <a:pt x="45" y="31"/>
                      </a:cubicBezTo>
                      <a:cubicBezTo>
                        <a:pt x="0" y="49"/>
                        <a:pt x="27" y="112"/>
                        <a:pt x="71" y="112"/>
                      </a:cubicBezTo>
                      <a:cubicBezTo>
                        <a:pt x="89" y="112"/>
                        <a:pt x="107" y="103"/>
                        <a:pt x="125" y="94"/>
                      </a:cubicBezTo>
                      <a:cubicBezTo>
                        <a:pt x="143" y="76"/>
                        <a:pt x="161" y="49"/>
                        <a:pt x="143" y="22"/>
                      </a:cubicBezTo>
                      <a:cubicBezTo>
                        <a:pt x="136" y="9"/>
                        <a:pt x="120" y="1"/>
                        <a:pt x="105" y="1"/>
                      </a:cubicBezTo>
                      <a:close/>
                    </a:path>
                  </a:pathLst>
                </a:custGeom>
                <a:solidFill>
                  <a:srgbClr val="FBB068"/>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583" name="Google Shape;583;p37"/>
                <p:cNvSpPr/>
                <p:nvPr/>
              </p:nvSpPr>
              <p:spPr>
                <a:xfrm>
                  <a:off x="3672012" y="5884487"/>
                  <a:ext cx="51782" cy="33272"/>
                </a:xfrm>
                <a:custGeom>
                  <a:avLst/>
                  <a:gdLst/>
                  <a:ahLst/>
                  <a:cxnLst/>
                  <a:rect l="l" t="t" r="r" b="b"/>
                  <a:pathLst>
                    <a:path w="235" h="151" extrusionOk="0">
                      <a:moveTo>
                        <a:pt x="198" y="1"/>
                      </a:moveTo>
                      <a:cubicBezTo>
                        <a:pt x="194" y="1"/>
                        <a:pt x="190" y="1"/>
                        <a:pt x="185" y="3"/>
                      </a:cubicBezTo>
                      <a:lnTo>
                        <a:pt x="140" y="3"/>
                      </a:lnTo>
                      <a:cubicBezTo>
                        <a:pt x="105" y="3"/>
                        <a:pt x="78" y="12"/>
                        <a:pt x="51" y="39"/>
                      </a:cubicBezTo>
                      <a:cubicBezTo>
                        <a:pt x="51" y="48"/>
                        <a:pt x="51" y="48"/>
                        <a:pt x="51" y="57"/>
                      </a:cubicBezTo>
                      <a:lnTo>
                        <a:pt x="42" y="57"/>
                      </a:lnTo>
                      <a:cubicBezTo>
                        <a:pt x="1" y="82"/>
                        <a:pt x="21" y="138"/>
                        <a:pt x="61" y="138"/>
                      </a:cubicBezTo>
                      <a:cubicBezTo>
                        <a:pt x="63" y="138"/>
                        <a:pt x="66" y="138"/>
                        <a:pt x="69" y="137"/>
                      </a:cubicBezTo>
                      <a:cubicBezTo>
                        <a:pt x="80" y="146"/>
                        <a:pt x="94" y="150"/>
                        <a:pt x="108" y="150"/>
                      </a:cubicBezTo>
                      <a:cubicBezTo>
                        <a:pt x="149" y="150"/>
                        <a:pt x="196" y="115"/>
                        <a:pt x="203" y="75"/>
                      </a:cubicBezTo>
                      <a:cubicBezTo>
                        <a:pt x="235" y="59"/>
                        <a:pt x="231" y="1"/>
                        <a:pt x="198" y="1"/>
                      </a:cubicBezTo>
                      <a:close/>
                    </a:path>
                  </a:pathLst>
                </a:custGeom>
                <a:solidFill>
                  <a:srgbClr val="FBB068"/>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584" name="Google Shape;584;p37"/>
                <p:cNvSpPr/>
                <p:nvPr/>
              </p:nvSpPr>
              <p:spPr>
                <a:xfrm>
                  <a:off x="3794746" y="5854960"/>
                  <a:ext cx="42968" cy="27984"/>
                </a:xfrm>
                <a:custGeom>
                  <a:avLst/>
                  <a:gdLst/>
                  <a:ahLst/>
                  <a:cxnLst/>
                  <a:rect l="l" t="t" r="r" b="b"/>
                  <a:pathLst>
                    <a:path w="195" h="127" extrusionOk="0">
                      <a:moveTo>
                        <a:pt x="133" y="1"/>
                      </a:moveTo>
                      <a:cubicBezTo>
                        <a:pt x="128" y="1"/>
                        <a:pt x="124" y="2"/>
                        <a:pt x="119" y="4"/>
                      </a:cubicBezTo>
                      <a:lnTo>
                        <a:pt x="110" y="4"/>
                      </a:lnTo>
                      <a:cubicBezTo>
                        <a:pt x="101" y="4"/>
                        <a:pt x="92" y="12"/>
                        <a:pt x="83" y="12"/>
                      </a:cubicBezTo>
                      <a:lnTo>
                        <a:pt x="74" y="21"/>
                      </a:lnTo>
                      <a:cubicBezTo>
                        <a:pt x="56" y="30"/>
                        <a:pt x="38" y="39"/>
                        <a:pt x="30" y="57"/>
                      </a:cubicBezTo>
                      <a:cubicBezTo>
                        <a:pt x="1" y="86"/>
                        <a:pt x="24" y="127"/>
                        <a:pt x="58" y="127"/>
                      </a:cubicBezTo>
                      <a:cubicBezTo>
                        <a:pt x="66" y="127"/>
                        <a:pt x="75" y="125"/>
                        <a:pt x="83" y="120"/>
                      </a:cubicBezTo>
                      <a:lnTo>
                        <a:pt x="110" y="93"/>
                      </a:lnTo>
                      <a:cubicBezTo>
                        <a:pt x="128" y="84"/>
                        <a:pt x="137" y="84"/>
                        <a:pt x="154" y="75"/>
                      </a:cubicBezTo>
                      <a:cubicBezTo>
                        <a:pt x="194" y="59"/>
                        <a:pt x="170" y="1"/>
                        <a:pt x="133" y="1"/>
                      </a:cubicBezTo>
                      <a:close/>
                    </a:path>
                  </a:pathLst>
                </a:custGeom>
                <a:solidFill>
                  <a:srgbClr val="FBB068"/>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585" name="Google Shape;585;p37"/>
                <p:cNvSpPr/>
                <p:nvPr/>
              </p:nvSpPr>
              <p:spPr>
                <a:xfrm>
                  <a:off x="3579026" y="5843943"/>
                  <a:ext cx="39442" cy="25781"/>
                </a:xfrm>
                <a:custGeom>
                  <a:avLst/>
                  <a:gdLst/>
                  <a:ahLst/>
                  <a:cxnLst/>
                  <a:rect l="l" t="t" r="r" b="b"/>
                  <a:pathLst>
                    <a:path w="179" h="117" extrusionOk="0">
                      <a:moveTo>
                        <a:pt x="125" y="0"/>
                      </a:moveTo>
                      <a:cubicBezTo>
                        <a:pt x="81" y="0"/>
                        <a:pt x="45" y="18"/>
                        <a:pt x="18" y="54"/>
                      </a:cubicBezTo>
                      <a:cubicBezTo>
                        <a:pt x="0" y="71"/>
                        <a:pt x="18" y="116"/>
                        <a:pt x="45" y="116"/>
                      </a:cubicBezTo>
                      <a:cubicBezTo>
                        <a:pt x="99" y="116"/>
                        <a:pt x="134" y="107"/>
                        <a:pt x="161" y="71"/>
                      </a:cubicBezTo>
                      <a:cubicBezTo>
                        <a:pt x="170" y="54"/>
                        <a:pt x="179" y="45"/>
                        <a:pt x="170" y="27"/>
                      </a:cubicBezTo>
                      <a:cubicBezTo>
                        <a:pt x="161" y="9"/>
                        <a:pt x="152" y="0"/>
                        <a:pt x="125" y="0"/>
                      </a:cubicBezTo>
                      <a:close/>
                    </a:path>
                  </a:pathLst>
                </a:custGeom>
                <a:solidFill>
                  <a:srgbClr val="FBB068"/>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586" name="Google Shape;586;p37"/>
                <p:cNvSpPr/>
                <p:nvPr/>
              </p:nvSpPr>
              <p:spPr>
                <a:xfrm>
                  <a:off x="4481787" y="5636156"/>
                  <a:ext cx="33052" cy="30188"/>
                </a:xfrm>
                <a:custGeom>
                  <a:avLst/>
                  <a:gdLst/>
                  <a:ahLst/>
                  <a:cxnLst/>
                  <a:rect l="l" t="t" r="r" b="b"/>
                  <a:pathLst>
                    <a:path w="150" h="137" extrusionOk="0">
                      <a:moveTo>
                        <a:pt x="80" y="0"/>
                      </a:moveTo>
                      <a:cubicBezTo>
                        <a:pt x="68" y="0"/>
                        <a:pt x="57" y="5"/>
                        <a:pt x="52" y="15"/>
                      </a:cubicBezTo>
                      <a:cubicBezTo>
                        <a:pt x="34" y="33"/>
                        <a:pt x="16" y="69"/>
                        <a:pt x="7" y="87"/>
                      </a:cubicBezTo>
                      <a:cubicBezTo>
                        <a:pt x="0" y="114"/>
                        <a:pt x="31" y="137"/>
                        <a:pt x="54" y="137"/>
                      </a:cubicBezTo>
                      <a:cubicBezTo>
                        <a:pt x="60" y="137"/>
                        <a:pt x="66" y="135"/>
                        <a:pt x="70" y="131"/>
                      </a:cubicBezTo>
                      <a:cubicBezTo>
                        <a:pt x="87" y="113"/>
                        <a:pt x="96" y="104"/>
                        <a:pt x="105" y="96"/>
                      </a:cubicBezTo>
                      <a:cubicBezTo>
                        <a:pt x="150" y="87"/>
                        <a:pt x="150" y="24"/>
                        <a:pt x="114" y="6"/>
                      </a:cubicBezTo>
                      <a:lnTo>
                        <a:pt x="105" y="6"/>
                      </a:lnTo>
                      <a:cubicBezTo>
                        <a:pt x="98" y="3"/>
                        <a:pt x="89" y="0"/>
                        <a:pt x="80" y="0"/>
                      </a:cubicBezTo>
                      <a:close/>
                    </a:path>
                  </a:pathLst>
                </a:custGeom>
                <a:solidFill>
                  <a:srgbClr val="FBB068"/>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587" name="Google Shape;587;p37"/>
                <p:cNvSpPr/>
                <p:nvPr/>
              </p:nvSpPr>
              <p:spPr>
                <a:xfrm>
                  <a:off x="4231694" y="5603544"/>
                  <a:ext cx="61036" cy="32171"/>
                </a:xfrm>
                <a:custGeom>
                  <a:avLst/>
                  <a:gdLst/>
                  <a:ahLst/>
                  <a:cxnLst/>
                  <a:rect l="l" t="t" r="r" b="b"/>
                  <a:pathLst>
                    <a:path w="277" h="146" extrusionOk="0">
                      <a:moveTo>
                        <a:pt x="194" y="1"/>
                      </a:moveTo>
                      <a:cubicBezTo>
                        <a:pt x="127" y="1"/>
                        <a:pt x="74" y="27"/>
                        <a:pt x="27" y="74"/>
                      </a:cubicBezTo>
                      <a:cubicBezTo>
                        <a:pt x="0" y="101"/>
                        <a:pt x="36" y="145"/>
                        <a:pt x="63" y="145"/>
                      </a:cubicBezTo>
                      <a:cubicBezTo>
                        <a:pt x="107" y="136"/>
                        <a:pt x="143" y="119"/>
                        <a:pt x="179" y="83"/>
                      </a:cubicBezTo>
                      <a:lnTo>
                        <a:pt x="214" y="83"/>
                      </a:lnTo>
                      <a:cubicBezTo>
                        <a:pt x="259" y="83"/>
                        <a:pt x="277" y="3"/>
                        <a:pt x="223" y="3"/>
                      </a:cubicBezTo>
                      <a:cubicBezTo>
                        <a:pt x="213" y="2"/>
                        <a:pt x="203" y="1"/>
                        <a:pt x="194" y="1"/>
                      </a:cubicBezTo>
                      <a:close/>
                    </a:path>
                  </a:pathLst>
                </a:custGeom>
                <a:solidFill>
                  <a:srgbClr val="FBB068"/>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sp>
            <p:nvSpPr>
              <p:cNvPr id="588" name="Google Shape;588;p37"/>
              <p:cNvSpPr/>
              <p:nvPr/>
            </p:nvSpPr>
            <p:spPr>
              <a:xfrm>
                <a:off x="7094907" y="2625340"/>
                <a:ext cx="3001574" cy="1984670"/>
              </a:xfrm>
              <a:custGeom>
                <a:avLst/>
                <a:gdLst/>
                <a:ahLst/>
                <a:cxnLst/>
                <a:rect l="l" t="t" r="r" b="b"/>
                <a:pathLst>
                  <a:path w="13622" h="9007" extrusionOk="0">
                    <a:moveTo>
                      <a:pt x="1624" y="1"/>
                    </a:moveTo>
                    <a:cubicBezTo>
                      <a:pt x="958" y="1"/>
                      <a:pt x="362" y="220"/>
                      <a:pt x="227" y="951"/>
                    </a:cubicBezTo>
                    <a:cubicBezTo>
                      <a:pt x="1" y="2199"/>
                      <a:pt x="2543" y="2289"/>
                      <a:pt x="4665" y="2289"/>
                    </a:cubicBezTo>
                    <a:cubicBezTo>
                      <a:pt x="5024" y="2289"/>
                      <a:pt x="5372" y="2286"/>
                      <a:pt x="5692" y="2286"/>
                    </a:cubicBezTo>
                    <a:cubicBezTo>
                      <a:pt x="6616" y="2286"/>
                      <a:pt x="7310" y="2308"/>
                      <a:pt x="7399" y="2477"/>
                    </a:cubicBezTo>
                    <a:cubicBezTo>
                      <a:pt x="7703" y="3056"/>
                      <a:pt x="4544" y="3226"/>
                      <a:pt x="5240" y="4091"/>
                    </a:cubicBezTo>
                    <a:cubicBezTo>
                      <a:pt x="5927" y="4957"/>
                      <a:pt x="10013" y="5233"/>
                      <a:pt x="10031" y="6214"/>
                    </a:cubicBezTo>
                    <a:cubicBezTo>
                      <a:pt x="10058" y="7374"/>
                      <a:pt x="4420" y="6250"/>
                      <a:pt x="5669" y="9007"/>
                    </a:cubicBezTo>
                    <a:cubicBezTo>
                      <a:pt x="5669" y="9007"/>
                      <a:pt x="5327" y="7710"/>
                      <a:pt x="8039" y="7710"/>
                    </a:cubicBezTo>
                    <a:cubicBezTo>
                      <a:pt x="8722" y="7710"/>
                      <a:pt x="9600" y="7792"/>
                      <a:pt x="10727" y="7999"/>
                    </a:cubicBezTo>
                    <a:cubicBezTo>
                      <a:pt x="10949" y="8040"/>
                      <a:pt x="11151" y="8059"/>
                      <a:pt x="11331" y="8059"/>
                    </a:cubicBezTo>
                    <a:cubicBezTo>
                      <a:pt x="13622" y="8059"/>
                      <a:pt x="12617" y="4978"/>
                      <a:pt x="9772" y="4341"/>
                    </a:cubicBezTo>
                    <a:cubicBezTo>
                      <a:pt x="6703" y="3663"/>
                      <a:pt x="9968" y="3636"/>
                      <a:pt x="9567" y="2548"/>
                    </a:cubicBezTo>
                    <a:cubicBezTo>
                      <a:pt x="9166" y="1460"/>
                      <a:pt x="2127" y="1816"/>
                      <a:pt x="2180" y="1022"/>
                    </a:cubicBezTo>
                    <a:cubicBezTo>
                      <a:pt x="2207" y="597"/>
                      <a:pt x="2505" y="458"/>
                      <a:pt x="3109" y="458"/>
                    </a:cubicBezTo>
                    <a:cubicBezTo>
                      <a:pt x="3303" y="458"/>
                      <a:pt x="3528" y="472"/>
                      <a:pt x="3786" y="496"/>
                    </a:cubicBezTo>
                    <a:cubicBezTo>
                      <a:pt x="3786" y="496"/>
                      <a:pt x="2625" y="1"/>
                      <a:pt x="1624"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589" name="Google Shape;589;p37"/>
              <p:cNvSpPr/>
              <p:nvPr/>
            </p:nvSpPr>
            <p:spPr>
              <a:xfrm>
                <a:off x="8076553" y="1567014"/>
                <a:ext cx="1097110" cy="1193402"/>
              </a:xfrm>
              <a:custGeom>
                <a:avLst/>
                <a:gdLst/>
                <a:ahLst/>
                <a:cxnLst/>
                <a:rect l="l" t="t" r="r" b="b"/>
                <a:pathLst>
                  <a:path w="4979" h="5416" extrusionOk="0">
                    <a:moveTo>
                      <a:pt x="455" y="0"/>
                    </a:moveTo>
                    <a:lnTo>
                      <a:pt x="455" y="0"/>
                    </a:lnTo>
                    <a:cubicBezTo>
                      <a:pt x="152" y="303"/>
                      <a:pt x="0" y="758"/>
                      <a:pt x="36" y="1187"/>
                    </a:cubicBezTo>
                    <a:cubicBezTo>
                      <a:pt x="81" y="1615"/>
                      <a:pt x="313" y="2025"/>
                      <a:pt x="669" y="2275"/>
                    </a:cubicBezTo>
                    <a:cubicBezTo>
                      <a:pt x="1053" y="2543"/>
                      <a:pt x="1544" y="2623"/>
                      <a:pt x="2008" y="2685"/>
                    </a:cubicBezTo>
                    <a:cubicBezTo>
                      <a:pt x="2480" y="2748"/>
                      <a:pt x="2962" y="2819"/>
                      <a:pt x="3355" y="3078"/>
                    </a:cubicBezTo>
                    <a:cubicBezTo>
                      <a:pt x="3747" y="3345"/>
                      <a:pt x="4015" y="3872"/>
                      <a:pt x="3818" y="4300"/>
                    </a:cubicBezTo>
                    <a:cubicBezTo>
                      <a:pt x="3747" y="4478"/>
                      <a:pt x="3604" y="4621"/>
                      <a:pt x="3462" y="4746"/>
                    </a:cubicBezTo>
                    <a:cubicBezTo>
                      <a:pt x="3212" y="4969"/>
                      <a:pt x="2873" y="5228"/>
                      <a:pt x="2587" y="5415"/>
                    </a:cubicBezTo>
                    <a:cubicBezTo>
                      <a:pt x="3203" y="5201"/>
                      <a:pt x="3827" y="4987"/>
                      <a:pt x="4282" y="4532"/>
                    </a:cubicBezTo>
                    <a:cubicBezTo>
                      <a:pt x="4746" y="4086"/>
                      <a:pt x="4978" y="3345"/>
                      <a:pt x="4657" y="2792"/>
                    </a:cubicBezTo>
                    <a:cubicBezTo>
                      <a:pt x="4425" y="2391"/>
                      <a:pt x="3952" y="2177"/>
                      <a:pt x="3497" y="2105"/>
                    </a:cubicBezTo>
                    <a:cubicBezTo>
                      <a:pt x="3033" y="2025"/>
                      <a:pt x="2561" y="2061"/>
                      <a:pt x="2097" y="2016"/>
                    </a:cubicBezTo>
                    <a:cubicBezTo>
                      <a:pt x="1633" y="1980"/>
                      <a:pt x="1151" y="1847"/>
                      <a:pt x="839" y="1508"/>
                    </a:cubicBezTo>
                    <a:cubicBezTo>
                      <a:pt x="473" y="1115"/>
                      <a:pt x="402" y="526"/>
                      <a:pt x="455"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sp>
          <p:nvSpPr>
            <p:cNvPr id="590" name="Google Shape;590;p37"/>
            <p:cNvSpPr/>
            <p:nvPr/>
          </p:nvSpPr>
          <p:spPr>
            <a:xfrm rot="8302675">
              <a:off x="8498349" y="1022896"/>
              <a:ext cx="895654" cy="972507"/>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matchingName="Title and three columns 1">
  <p:cSld name="CUSTOM_6_1">
    <p:spTree>
      <p:nvGrpSpPr>
        <p:cNvPr id="1" name="Shape 591"/>
        <p:cNvGrpSpPr/>
        <p:nvPr/>
      </p:nvGrpSpPr>
      <p:grpSpPr>
        <a:xfrm>
          <a:off x="0" y="0"/>
          <a:ext cx="0" cy="0"/>
          <a:chOff x="0" y="0"/>
          <a:chExt cx="0" cy="0"/>
        </a:xfrm>
      </p:grpSpPr>
      <p:sp>
        <p:nvSpPr>
          <p:cNvPr id="592" name="Google Shape;592;p38"/>
          <p:cNvSpPr txBox="1">
            <a:spLocks noGrp="1"/>
          </p:cNvSpPr>
          <p:nvPr>
            <p:ph type="title"/>
          </p:nvPr>
        </p:nvSpPr>
        <p:spPr>
          <a:xfrm>
            <a:off x="1440000" y="890050"/>
            <a:ext cx="15408000" cy="1145400"/>
          </a:xfrm>
          <a:prstGeom prst="rect">
            <a:avLst/>
          </a:prstGeom>
        </p:spPr>
        <p:txBody>
          <a:bodyPr spcFirstLastPara="1" wrap="square" lIns="182850" tIns="182850" rIns="182850" bIns="182850" anchor="t" anchorCtr="0">
            <a:noAutofit/>
          </a:bodyPr>
          <a:lstStyle>
            <a:lvl1pPr lvl="0" algn="ctr">
              <a:spcBef>
                <a:spcPts val="0"/>
              </a:spcBef>
              <a:spcAft>
                <a:spcPts val="0"/>
              </a:spcAft>
              <a:buSzPts val="6000"/>
              <a:buNone/>
              <a:defRPr/>
            </a:lvl1pPr>
            <a:lvl2pPr lvl="1">
              <a:spcBef>
                <a:spcPts val="0"/>
              </a:spcBef>
              <a:spcAft>
                <a:spcPts val="0"/>
              </a:spcAft>
              <a:buSzPts val="6000"/>
              <a:buNone/>
              <a:defRPr/>
            </a:lvl2pPr>
            <a:lvl3pPr lvl="2">
              <a:spcBef>
                <a:spcPts val="0"/>
              </a:spcBef>
              <a:spcAft>
                <a:spcPts val="0"/>
              </a:spcAft>
              <a:buSzPts val="6000"/>
              <a:buNone/>
              <a:defRPr/>
            </a:lvl3pPr>
            <a:lvl4pPr lvl="3">
              <a:spcBef>
                <a:spcPts val="0"/>
              </a:spcBef>
              <a:spcAft>
                <a:spcPts val="0"/>
              </a:spcAft>
              <a:buSzPts val="6000"/>
              <a:buNone/>
              <a:defRPr/>
            </a:lvl4pPr>
            <a:lvl5pPr lvl="4">
              <a:spcBef>
                <a:spcPts val="0"/>
              </a:spcBef>
              <a:spcAft>
                <a:spcPts val="0"/>
              </a:spcAft>
              <a:buSzPts val="6000"/>
              <a:buNone/>
              <a:defRPr/>
            </a:lvl5pPr>
            <a:lvl6pPr lvl="5">
              <a:spcBef>
                <a:spcPts val="0"/>
              </a:spcBef>
              <a:spcAft>
                <a:spcPts val="0"/>
              </a:spcAft>
              <a:buSzPts val="6000"/>
              <a:buNone/>
              <a:defRPr/>
            </a:lvl6pPr>
            <a:lvl7pPr lvl="6">
              <a:spcBef>
                <a:spcPts val="0"/>
              </a:spcBef>
              <a:spcAft>
                <a:spcPts val="0"/>
              </a:spcAft>
              <a:buSzPts val="6000"/>
              <a:buNone/>
              <a:defRPr/>
            </a:lvl7pPr>
            <a:lvl8pPr lvl="7">
              <a:spcBef>
                <a:spcPts val="0"/>
              </a:spcBef>
              <a:spcAft>
                <a:spcPts val="0"/>
              </a:spcAft>
              <a:buSzPts val="6000"/>
              <a:buNone/>
              <a:defRPr/>
            </a:lvl8pPr>
            <a:lvl9pPr lvl="8">
              <a:spcBef>
                <a:spcPts val="0"/>
              </a:spcBef>
              <a:spcAft>
                <a:spcPts val="0"/>
              </a:spcAft>
              <a:buSzPts val="6000"/>
              <a:buNone/>
              <a:defRPr/>
            </a:lvl9pPr>
          </a:lstStyle>
          <a:p>
            <a:endParaRPr/>
          </a:p>
        </p:txBody>
      </p:sp>
      <p:sp>
        <p:nvSpPr>
          <p:cNvPr id="593" name="Google Shape;593;p38"/>
          <p:cNvSpPr txBox="1">
            <a:spLocks noGrp="1"/>
          </p:cNvSpPr>
          <p:nvPr>
            <p:ph type="subTitle" idx="1"/>
          </p:nvPr>
        </p:nvSpPr>
        <p:spPr>
          <a:xfrm>
            <a:off x="1440250" y="5944000"/>
            <a:ext cx="5116800" cy="2044200"/>
          </a:xfrm>
          <a:prstGeom prst="rect">
            <a:avLst/>
          </a:prstGeom>
        </p:spPr>
        <p:txBody>
          <a:bodyPr spcFirstLastPara="1" wrap="square" lIns="182850" tIns="182850" rIns="182850" bIns="182850" anchor="t" anchorCtr="0">
            <a:noAutofit/>
          </a:bodyPr>
          <a:lstStyle>
            <a:lvl1pPr lvl="0" algn="ctr">
              <a:lnSpc>
                <a:spcPct val="100000"/>
              </a:lnSpc>
              <a:spcBef>
                <a:spcPts val="0"/>
              </a:spcBef>
              <a:spcAft>
                <a:spcPts val="0"/>
              </a:spcAft>
              <a:buClr>
                <a:schemeClr val="dk1"/>
              </a:buClr>
              <a:buSzPts val="2800"/>
              <a:buNone/>
              <a:defRPr sz="2800">
                <a:solidFill>
                  <a:schemeClr val="dk1"/>
                </a:solidFill>
              </a:defRPr>
            </a:lvl1pPr>
            <a:lvl2pPr lvl="1" algn="ctr">
              <a:lnSpc>
                <a:spcPct val="100000"/>
              </a:lnSpc>
              <a:spcBef>
                <a:spcPts val="0"/>
              </a:spcBef>
              <a:spcAft>
                <a:spcPts val="0"/>
              </a:spcAft>
              <a:buClr>
                <a:schemeClr val="dk1"/>
              </a:buClr>
              <a:buSzPts val="2800"/>
              <a:buNone/>
              <a:defRPr>
                <a:solidFill>
                  <a:schemeClr val="dk1"/>
                </a:solidFill>
              </a:defRPr>
            </a:lvl2pPr>
            <a:lvl3pPr lvl="2" algn="ctr">
              <a:lnSpc>
                <a:spcPct val="100000"/>
              </a:lnSpc>
              <a:spcBef>
                <a:spcPts val="3200"/>
              </a:spcBef>
              <a:spcAft>
                <a:spcPts val="0"/>
              </a:spcAft>
              <a:buClr>
                <a:schemeClr val="dk1"/>
              </a:buClr>
              <a:buSzPts val="2800"/>
              <a:buNone/>
              <a:defRPr>
                <a:solidFill>
                  <a:schemeClr val="dk1"/>
                </a:solidFill>
              </a:defRPr>
            </a:lvl3pPr>
            <a:lvl4pPr lvl="3" algn="ctr">
              <a:lnSpc>
                <a:spcPct val="100000"/>
              </a:lnSpc>
              <a:spcBef>
                <a:spcPts val="3200"/>
              </a:spcBef>
              <a:spcAft>
                <a:spcPts val="0"/>
              </a:spcAft>
              <a:buClr>
                <a:schemeClr val="dk1"/>
              </a:buClr>
              <a:buSzPts val="2800"/>
              <a:buNone/>
              <a:defRPr>
                <a:solidFill>
                  <a:schemeClr val="dk1"/>
                </a:solidFill>
              </a:defRPr>
            </a:lvl4pPr>
            <a:lvl5pPr lvl="4" algn="ctr">
              <a:lnSpc>
                <a:spcPct val="100000"/>
              </a:lnSpc>
              <a:spcBef>
                <a:spcPts val="3200"/>
              </a:spcBef>
              <a:spcAft>
                <a:spcPts val="0"/>
              </a:spcAft>
              <a:buClr>
                <a:schemeClr val="dk1"/>
              </a:buClr>
              <a:buSzPts val="2800"/>
              <a:buNone/>
              <a:defRPr>
                <a:solidFill>
                  <a:schemeClr val="dk1"/>
                </a:solidFill>
              </a:defRPr>
            </a:lvl5pPr>
            <a:lvl6pPr lvl="5" algn="ctr">
              <a:lnSpc>
                <a:spcPct val="100000"/>
              </a:lnSpc>
              <a:spcBef>
                <a:spcPts val="3200"/>
              </a:spcBef>
              <a:spcAft>
                <a:spcPts val="0"/>
              </a:spcAft>
              <a:buClr>
                <a:schemeClr val="dk1"/>
              </a:buClr>
              <a:buSzPts val="2800"/>
              <a:buNone/>
              <a:defRPr>
                <a:solidFill>
                  <a:schemeClr val="dk1"/>
                </a:solidFill>
              </a:defRPr>
            </a:lvl6pPr>
            <a:lvl7pPr lvl="6" algn="ctr">
              <a:lnSpc>
                <a:spcPct val="100000"/>
              </a:lnSpc>
              <a:spcBef>
                <a:spcPts val="3200"/>
              </a:spcBef>
              <a:spcAft>
                <a:spcPts val="0"/>
              </a:spcAft>
              <a:buClr>
                <a:schemeClr val="dk1"/>
              </a:buClr>
              <a:buSzPts val="2800"/>
              <a:buNone/>
              <a:defRPr>
                <a:solidFill>
                  <a:schemeClr val="dk1"/>
                </a:solidFill>
              </a:defRPr>
            </a:lvl7pPr>
            <a:lvl8pPr lvl="7" algn="ctr">
              <a:lnSpc>
                <a:spcPct val="100000"/>
              </a:lnSpc>
              <a:spcBef>
                <a:spcPts val="3200"/>
              </a:spcBef>
              <a:spcAft>
                <a:spcPts val="0"/>
              </a:spcAft>
              <a:buClr>
                <a:schemeClr val="dk1"/>
              </a:buClr>
              <a:buSzPts val="2800"/>
              <a:buNone/>
              <a:defRPr>
                <a:solidFill>
                  <a:schemeClr val="dk1"/>
                </a:solidFill>
              </a:defRPr>
            </a:lvl8pPr>
            <a:lvl9pPr lvl="8" algn="ctr">
              <a:lnSpc>
                <a:spcPct val="100000"/>
              </a:lnSpc>
              <a:spcBef>
                <a:spcPts val="3200"/>
              </a:spcBef>
              <a:spcAft>
                <a:spcPts val="3200"/>
              </a:spcAft>
              <a:buClr>
                <a:schemeClr val="dk1"/>
              </a:buClr>
              <a:buSzPts val="2800"/>
              <a:buNone/>
              <a:defRPr>
                <a:solidFill>
                  <a:schemeClr val="dk1"/>
                </a:solidFill>
              </a:defRPr>
            </a:lvl9pPr>
          </a:lstStyle>
          <a:p>
            <a:endParaRPr/>
          </a:p>
        </p:txBody>
      </p:sp>
      <p:sp>
        <p:nvSpPr>
          <p:cNvPr id="594" name="Google Shape;594;p38"/>
          <p:cNvSpPr txBox="1">
            <a:spLocks noGrp="1"/>
          </p:cNvSpPr>
          <p:nvPr>
            <p:ph type="subTitle" idx="2"/>
          </p:nvPr>
        </p:nvSpPr>
        <p:spPr>
          <a:xfrm>
            <a:off x="6585900" y="5944000"/>
            <a:ext cx="5116800" cy="2044200"/>
          </a:xfrm>
          <a:prstGeom prst="rect">
            <a:avLst/>
          </a:prstGeom>
        </p:spPr>
        <p:txBody>
          <a:bodyPr spcFirstLastPara="1" wrap="square" lIns="182850" tIns="182850" rIns="182850" bIns="182850" anchor="t" anchorCtr="0">
            <a:noAutofit/>
          </a:bodyPr>
          <a:lstStyle>
            <a:lvl1pPr lvl="0" algn="ctr">
              <a:lnSpc>
                <a:spcPct val="100000"/>
              </a:lnSpc>
              <a:spcBef>
                <a:spcPts val="0"/>
              </a:spcBef>
              <a:spcAft>
                <a:spcPts val="0"/>
              </a:spcAft>
              <a:buClr>
                <a:schemeClr val="dk1"/>
              </a:buClr>
              <a:buSzPts val="2800"/>
              <a:buNone/>
              <a:defRPr sz="2800">
                <a:solidFill>
                  <a:schemeClr val="dk1"/>
                </a:solidFill>
              </a:defRPr>
            </a:lvl1pPr>
            <a:lvl2pPr lvl="1" algn="ctr">
              <a:lnSpc>
                <a:spcPct val="100000"/>
              </a:lnSpc>
              <a:spcBef>
                <a:spcPts val="0"/>
              </a:spcBef>
              <a:spcAft>
                <a:spcPts val="0"/>
              </a:spcAft>
              <a:buClr>
                <a:schemeClr val="dk1"/>
              </a:buClr>
              <a:buSzPts val="2800"/>
              <a:buNone/>
              <a:defRPr>
                <a:solidFill>
                  <a:schemeClr val="dk1"/>
                </a:solidFill>
              </a:defRPr>
            </a:lvl2pPr>
            <a:lvl3pPr lvl="2" algn="ctr">
              <a:lnSpc>
                <a:spcPct val="100000"/>
              </a:lnSpc>
              <a:spcBef>
                <a:spcPts val="3200"/>
              </a:spcBef>
              <a:spcAft>
                <a:spcPts val="0"/>
              </a:spcAft>
              <a:buClr>
                <a:schemeClr val="dk1"/>
              </a:buClr>
              <a:buSzPts val="2800"/>
              <a:buNone/>
              <a:defRPr>
                <a:solidFill>
                  <a:schemeClr val="dk1"/>
                </a:solidFill>
              </a:defRPr>
            </a:lvl3pPr>
            <a:lvl4pPr lvl="3" algn="ctr">
              <a:lnSpc>
                <a:spcPct val="100000"/>
              </a:lnSpc>
              <a:spcBef>
                <a:spcPts val="3200"/>
              </a:spcBef>
              <a:spcAft>
                <a:spcPts val="0"/>
              </a:spcAft>
              <a:buClr>
                <a:schemeClr val="dk1"/>
              </a:buClr>
              <a:buSzPts val="2800"/>
              <a:buNone/>
              <a:defRPr>
                <a:solidFill>
                  <a:schemeClr val="dk1"/>
                </a:solidFill>
              </a:defRPr>
            </a:lvl4pPr>
            <a:lvl5pPr lvl="4" algn="ctr">
              <a:lnSpc>
                <a:spcPct val="100000"/>
              </a:lnSpc>
              <a:spcBef>
                <a:spcPts val="3200"/>
              </a:spcBef>
              <a:spcAft>
                <a:spcPts val="0"/>
              </a:spcAft>
              <a:buClr>
                <a:schemeClr val="dk1"/>
              </a:buClr>
              <a:buSzPts val="2800"/>
              <a:buNone/>
              <a:defRPr>
                <a:solidFill>
                  <a:schemeClr val="dk1"/>
                </a:solidFill>
              </a:defRPr>
            </a:lvl5pPr>
            <a:lvl6pPr lvl="5" algn="ctr">
              <a:lnSpc>
                <a:spcPct val="100000"/>
              </a:lnSpc>
              <a:spcBef>
                <a:spcPts val="3200"/>
              </a:spcBef>
              <a:spcAft>
                <a:spcPts val="0"/>
              </a:spcAft>
              <a:buClr>
                <a:schemeClr val="dk1"/>
              </a:buClr>
              <a:buSzPts val="2800"/>
              <a:buNone/>
              <a:defRPr>
                <a:solidFill>
                  <a:schemeClr val="dk1"/>
                </a:solidFill>
              </a:defRPr>
            </a:lvl6pPr>
            <a:lvl7pPr lvl="6" algn="ctr">
              <a:lnSpc>
                <a:spcPct val="100000"/>
              </a:lnSpc>
              <a:spcBef>
                <a:spcPts val="3200"/>
              </a:spcBef>
              <a:spcAft>
                <a:spcPts val="0"/>
              </a:spcAft>
              <a:buClr>
                <a:schemeClr val="dk1"/>
              </a:buClr>
              <a:buSzPts val="2800"/>
              <a:buNone/>
              <a:defRPr>
                <a:solidFill>
                  <a:schemeClr val="dk1"/>
                </a:solidFill>
              </a:defRPr>
            </a:lvl7pPr>
            <a:lvl8pPr lvl="7" algn="ctr">
              <a:lnSpc>
                <a:spcPct val="100000"/>
              </a:lnSpc>
              <a:spcBef>
                <a:spcPts val="3200"/>
              </a:spcBef>
              <a:spcAft>
                <a:spcPts val="0"/>
              </a:spcAft>
              <a:buClr>
                <a:schemeClr val="dk1"/>
              </a:buClr>
              <a:buSzPts val="2800"/>
              <a:buNone/>
              <a:defRPr>
                <a:solidFill>
                  <a:schemeClr val="dk1"/>
                </a:solidFill>
              </a:defRPr>
            </a:lvl8pPr>
            <a:lvl9pPr lvl="8" algn="ctr">
              <a:lnSpc>
                <a:spcPct val="100000"/>
              </a:lnSpc>
              <a:spcBef>
                <a:spcPts val="3200"/>
              </a:spcBef>
              <a:spcAft>
                <a:spcPts val="3200"/>
              </a:spcAft>
              <a:buClr>
                <a:schemeClr val="dk1"/>
              </a:buClr>
              <a:buSzPts val="2800"/>
              <a:buNone/>
              <a:defRPr>
                <a:solidFill>
                  <a:schemeClr val="dk1"/>
                </a:solidFill>
              </a:defRPr>
            </a:lvl9pPr>
          </a:lstStyle>
          <a:p>
            <a:endParaRPr/>
          </a:p>
        </p:txBody>
      </p:sp>
      <p:sp>
        <p:nvSpPr>
          <p:cNvPr id="595" name="Google Shape;595;p38"/>
          <p:cNvSpPr txBox="1">
            <a:spLocks noGrp="1"/>
          </p:cNvSpPr>
          <p:nvPr>
            <p:ph type="subTitle" idx="3"/>
          </p:nvPr>
        </p:nvSpPr>
        <p:spPr>
          <a:xfrm>
            <a:off x="11731550" y="5944000"/>
            <a:ext cx="5116800" cy="2044200"/>
          </a:xfrm>
          <a:prstGeom prst="rect">
            <a:avLst/>
          </a:prstGeom>
        </p:spPr>
        <p:txBody>
          <a:bodyPr spcFirstLastPara="1" wrap="square" lIns="182850" tIns="182850" rIns="182850" bIns="182850" anchor="t" anchorCtr="0">
            <a:noAutofit/>
          </a:bodyPr>
          <a:lstStyle>
            <a:lvl1pPr lvl="0" algn="ctr">
              <a:lnSpc>
                <a:spcPct val="100000"/>
              </a:lnSpc>
              <a:spcBef>
                <a:spcPts val="0"/>
              </a:spcBef>
              <a:spcAft>
                <a:spcPts val="0"/>
              </a:spcAft>
              <a:buClr>
                <a:schemeClr val="dk1"/>
              </a:buClr>
              <a:buSzPts val="2800"/>
              <a:buNone/>
              <a:defRPr sz="2800">
                <a:solidFill>
                  <a:schemeClr val="dk1"/>
                </a:solidFill>
              </a:defRPr>
            </a:lvl1pPr>
            <a:lvl2pPr lvl="1" algn="ctr">
              <a:lnSpc>
                <a:spcPct val="100000"/>
              </a:lnSpc>
              <a:spcBef>
                <a:spcPts val="0"/>
              </a:spcBef>
              <a:spcAft>
                <a:spcPts val="0"/>
              </a:spcAft>
              <a:buClr>
                <a:schemeClr val="dk1"/>
              </a:buClr>
              <a:buSzPts val="2800"/>
              <a:buNone/>
              <a:defRPr>
                <a:solidFill>
                  <a:schemeClr val="dk1"/>
                </a:solidFill>
              </a:defRPr>
            </a:lvl2pPr>
            <a:lvl3pPr lvl="2" algn="ctr">
              <a:lnSpc>
                <a:spcPct val="100000"/>
              </a:lnSpc>
              <a:spcBef>
                <a:spcPts val="3200"/>
              </a:spcBef>
              <a:spcAft>
                <a:spcPts val="0"/>
              </a:spcAft>
              <a:buClr>
                <a:schemeClr val="dk1"/>
              </a:buClr>
              <a:buSzPts val="2800"/>
              <a:buNone/>
              <a:defRPr>
                <a:solidFill>
                  <a:schemeClr val="dk1"/>
                </a:solidFill>
              </a:defRPr>
            </a:lvl3pPr>
            <a:lvl4pPr lvl="3" algn="ctr">
              <a:lnSpc>
                <a:spcPct val="100000"/>
              </a:lnSpc>
              <a:spcBef>
                <a:spcPts val="3200"/>
              </a:spcBef>
              <a:spcAft>
                <a:spcPts val="0"/>
              </a:spcAft>
              <a:buClr>
                <a:schemeClr val="dk1"/>
              </a:buClr>
              <a:buSzPts val="2800"/>
              <a:buNone/>
              <a:defRPr>
                <a:solidFill>
                  <a:schemeClr val="dk1"/>
                </a:solidFill>
              </a:defRPr>
            </a:lvl4pPr>
            <a:lvl5pPr lvl="4" algn="ctr">
              <a:lnSpc>
                <a:spcPct val="100000"/>
              </a:lnSpc>
              <a:spcBef>
                <a:spcPts val="3200"/>
              </a:spcBef>
              <a:spcAft>
                <a:spcPts val="0"/>
              </a:spcAft>
              <a:buClr>
                <a:schemeClr val="dk1"/>
              </a:buClr>
              <a:buSzPts val="2800"/>
              <a:buNone/>
              <a:defRPr>
                <a:solidFill>
                  <a:schemeClr val="dk1"/>
                </a:solidFill>
              </a:defRPr>
            </a:lvl5pPr>
            <a:lvl6pPr lvl="5" algn="ctr">
              <a:lnSpc>
                <a:spcPct val="100000"/>
              </a:lnSpc>
              <a:spcBef>
                <a:spcPts val="3200"/>
              </a:spcBef>
              <a:spcAft>
                <a:spcPts val="0"/>
              </a:spcAft>
              <a:buClr>
                <a:schemeClr val="dk1"/>
              </a:buClr>
              <a:buSzPts val="2800"/>
              <a:buNone/>
              <a:defRPr>
                <a:solidFill>
                  <a:schemeClr val="dk1"/>
                </a:solidFill>
              </a:defRPr>
            </a:lvl6pPr>
            <a:lvl7pPr lvl="6" algn="ctr">
              <a:lnSpc>
                <a:spcPct val="100000"/>
              </a:lnSpc>
              <a:spcBef>
                <a:spcPts val="3200"/>
              </a:spcBef>
              <a:spcAft>
                <a:spcPts val="0"/>
              </a:spcAft>
              <a:buClr>
                <a:schemeClr val="dk1"/>
              </a:buClr>
              <a:buSzPts val="2800"/>
              <a:buNone/>
              <a:defRPr>
                <a:solidFill>
                  <a:schemeClr val="dk1"/>
                </a:solidFill>
              </a:defRPr>
            </a:lvl7pPr>
            <a:lvl8pPr lvl="7" algn="ctr">
              <a:lnSpc>
                <a:spcPct val="100000"/>
              </a:lnSpc>
              <a:spcBef>
                <a:spcPts val="3200"/>
              </a:spcBef>
              <a:spcAft>
                <a:spcPts val="0"/>
              </a:spcAft>
              <a:buClr>
                <a:schemeClr val="dk1"/>
              </a:buClr>
              <a:buSzPts val="2800"/>
              <a:buNone/>
              <a:defRPr>
                <a:solidFill>
                  <a:schemeClr val="dk1"/>
                </a:solidFill>
              </a:defRPr>
            </a:lvl8pPr>
            <a:lvl9pPr lvl="8" algn="ctr">
              <a:lnSpc>
                <a:spcPct val="100000"/>
              </a:lnSpc>
              <a:spcBef>
                <a:spcPts val="3200"/>
              </a:spcBef>
              <a:spcAft>
                <a:spcPts val="3200"/>
              </a:spcAft>
              <a:buClr>
                <a:schemeClr val="dk1"/>
              </a:buClr>
              <a:buSzPts val="2800"/>
              <a:buNone/>
              <a:defRPr>
                <a:solidFill>
                  <a:schemeClr val="dk1"/>
                </a:solidFill>
              </a:defRPr>
            </a:lvl9pPr>
          </a:lstStyle>
          <a:p>
            <a:endParaRPr/>
          </a:p>
        </p:txBody>
      </p:sp>
      <p:sp>
        <p:nvSpPr>
          <p:cNvPr id="596" name="Google Shape;596;p38"/>
          <p:cNvSpPr txBox="1">
            <a:spLocks noGrp="1"/>
          </p:cNvSpPr>
          <p:nvPr>
            <p:ph type="subTitle" idx="4"/>
          </p:nvPr>
        </p:nvSpPr>
        <p:spPr>
          <a:xfrm>
            <a:off x="1440250" y="5306750"/>
            <a:ext cx="5116800" cy="812400"/>
          </a:xfrm>
          <a:prstGeom prst="rect">
            <a:avLst/>
          </a:prstGeom>
        </p:spPr>
        <p:txBody>
          <a:bodyPr spcFirstLastPara="1" wrap="square" lIns="182850" tIns="182850" rIns="182850" bIns="182850" anchor="b" anchorCtr="0">
            <a:noAutofit/>
          </a:bodyPr>
          <a:lstStyle>
            <a:lvl1pPr lvl="0" algn="ctr">
              <a:lnSpc>
                <a:spcPct val="100000"/>
              </a:lnSpc>
              <a:spcBef>
                <a:spcPts val="0"/>
              </a:spcBef>
              <a:spcAft>
                <a:spcPts val="0"/>
              </a:spcAft>
              <a:buSzPts val="4000"/>
              <a:buFont typeface="Bebas Neue"/>
              <a:buNone/>
              <a:defRPr sz="4000" b="1">
                <a:solidFill>
                  <a:schemeClr val="accent1"/>
                </a:solidFill>
                <a:latin typeface="Cairo"/>
                <a:ea typeface="Cairo"/>
                <a:cs typeface="Cairo"/>
                <a:sym typeface="Cairo"/>
              </a:defRPr>
            </a:lvl1pPr>
            <a:lvl2pPr lvl="1" algn="ctr">
              <a:lnSpc>
                <a:spcPct val="100000"/>
              </a:lnSpc>
              <a:spcBef>
                <a:spcPts val="0"/>
              </a:spcBef>
              <a:spcAft>
                <a:spcPts val="0"/>
              </a:spcAft>
              <a:buSzPts val="4000"/>
              <a:buFont typeface="Bebas Neue"/>
              <a:buNone/>
              <a:defRPr sz="4000">
                <a:latin typeface="Bebas Neue"/>
                <a:ea typeface="Bebas Neue"/>
                <a:cs typeface="Bebas Neue"/>
                <a:sym typeface="Bebas Neue"/>
              </a:defRPr>
            </a:lvl2pPr>
            <a:lvl3pPr lvl="2" algn="ctr">
              <a:lnSpc>
                <a:spcPct val="100000"/>
              </a:lnSpc>
              <a:spcBef>
                <a:spcPts val="0"/>
              </a:spcBef>
              <a:spcAft>
                <a:spcPts val="0"/>
              </a:spcAft>
              <a:buSzPts val="4000"/>
              <a:buFont typeface="Bebas Neue"/>
              <a:buNone/>
              <a:defRPr sz="4000">
                <a:latin typeface="Bebas Neue"/>
                <a:ea typeface="Bebas Neue"/>
                <a:cs typeface="Bebas Neue"/>
                <a:sym typeface="Bebas Neue"/>
              </a:defRPr>
            </a:lvl3pPr>
            <a:lvl4pPr lvl="3" algn="ctr">
              <a:lnSpc>
                <a:spcPct val="100000"/>
              </a:lnSpc>
              <a:spcBef>
                <a:spcPts val="0"/>
              </a:spcBef>
              <a:spcAft>
                <a:spcPts val="0"/>
              </a:spcAft>
              <a:buSzPts val="4000"/>
              <a:buFont typeface="Bebas Neue"/>
              <a:buNone/>
              <a:defRPr sz="4000">
                <a:latin typeface="Bebas Neue"/>
                <a:ea typeface="Bebas Neue"/>
                <a:cs typeface="Bebas Neue"/>
                <a:sym typeface="Bebas Neue"/>
              </a:defRPr>
            </a:lvl4pPr>
            <a:lvl5pPr lvl="4" algn="ctr">
              <a:lnSpc>
                <a:spcPct val="100000"/>
              </a:lnSpc>
              <a:spcBef>
                <a:spcPts val="0"/>
              </a:spcBef>
              <a:spcAft>
                <a:spcPts val="0"/>
              </a:spcAft>
              <a:buSzPts val="4000"/>
              <a:buFont typeface="Bebas Neue"/>
              <a:buNone/>
              <a:defRPr sz="4000">
                <a:latin typeface="Bebas Neue"/>
                <a:ea typeface="Bebas Neue"/>
                <a:cs typeface="Bebas Neue"/>
                <a:sym typeface="Bebas Neue"/>
              </a:defRPr>
            </a:lvl5pPr>
            <a:lvl6pPr lvl="5" algn="ctr">
              <a:lnSpc>
                <a:spcPct val="100000"/>
              </a:lnSpc>
              <a:spcBef>
                <a:spcPts val="0"/>
              </a:spcBef>
              <a:spcAft>
                <a:spcPts val="0"/>
              </a:spcAft>
              <a:buSzPts val="4000"/>
              <a:buFont typeface="Bebas Neue"/>
              <a:buNone/>
              <a:defRPr sz="4000">
                <a:latin typeface="Bebas Neue"/>
                <a:ea typeface="Bebas Neue"/>
                <a:cs typeface="Bebas Neue"/>
                <a:sym typeface="Bebas Neue"/>
              </a:defRPr>
            </a:lvl6pPr>
            <a:lvl7pPr lvl="6" algn="ctr">
              <a:lnSpc>
                <a:spcPct val="100000"/>
              </a:lnSpc>
              <a:spcBef>
                <a:spcPts val="0"/>
              </a:spcBef>
              <a:spcAft>
                <a:spcPts val="0"/>
              </a:spcAft>
              <a:buSzPts val="4000"/>
              <a:buFont typeface="Bebas Neue"/>
              <a:buNone/>
              <a:defRPr sz="4000">
                <a:latin typeface="Bebas Neue"/>
                <a:ea typeface="Bebas Neue"/>
                <a:cs typeface="Bebas Neue"/>
                <a:sym typeface="Bebas Neue"/>
              </a:defRPr>
            </a:lvl7pPr>
            <a:lvl8pPr lvl="7" algn="ctr">
              <a:lnSpc>
                <a:spcPct val="100000"/>
              </a:lnSpc>
              <a:spcBef>
                <a:spcPts val="0"/>
              </a:spcBef>
              <a:spcAft>
                <a:spcPts val="0"/>
              </a:spcAft>
              <a:buSzPts val="4000"/>
              <a:buFont typeface="Bebas Neue"/>
              <a:buNone/>
              <a:defRPr sz="4000">
                <a:latin typeface="Bebas Neue"/>
                <a:ea typeface="Bebas Neue"/>
                <a:cs typeface="Bebas Neue"/>
                <a:sym typeface="Bebas Neue"/>
              </a:defRPr>
            </a:lvl8pPr>
            <a:lvl9pPr lvl="8" algn="ctr">
              <a:lnSpc>
                <a:spcPct val="100000"/>
              </a:lnSpc>
              <a:spcBef>
                <a:spcPts val="0"/>
              </a:spcBef>
              <a:spcAft>
                <a:spcPts val="0"/>
              </a:spcAft>
              <a:buSzPts val="4000"/>
              <a:buFont typeface="Bebas Neue"/>
              <a:buNone/>
              <a:defRPr sz="4000">
                <a:latin typeface="Bebas Neue"/>
                <a:ea typeface="Bebas Neue"/>
                <a:cs typeface="Bebas Neue"/>
                <a:sym typeface="Bebas Neue"/>
              </a:defRPr>
            </a:lvl9pPr>
          </a:lstStyle>
          <a:p>
            <a:endParaRPr/>
          </a:p>
        </p:txBody>
      </p:sp>
      <p:sp>
        <p:nvSpPr>
          <p:cNvPr id="597" name="Google Shape;597;p38"/>
          <p:cNvSpPr txBox="1">
            <a:spLocks noGrp="1"/>
          </p:cNvSpPr>
          <p:nvPr>
            <p:ph type="subTitle" idx="5"/>
          </p:nvPr>
        </p:nvSpPr>
        <p:spPr>
          <a:xfrm>
            <a:off x="6585901" y="5306750"/>
            <a:ext cx="5116800" cy="812400"/>
          </a:xfrm>
          <a:prstGeom prst="rect">
            <a:avLst/>
          </a:prstGeom>
        </p:spPr>
        <p:txBody>
          <a:bodyPr spcFirstLastPara="1" wrap="square" lIns="182850" tIns="182850" rIns="182850" bIns="182850" anchor="b" anchorCtr="0">
            <a:noAutofit/>
          </a:bodyPr>
          <a:lstStyle>
            <a:lvl1pPr lvl="0" algn="ctr">
              <a:lnSpc>
                <a:spcPct val="100000"/>
              </a:lnSpc>
              <a:spcBef>
                <a:spcPts val="0"/>
              </a:spcBef>
              <a:spcAft>
                <a:spcPts val="0"/>
              </a:spcAft>
              <a:buSzPts val="4000"/>
              <a:buFont typeface="Bebas Neue"/>
              <a:buNone/>
              <a:defRPr sz="4000" b="1">
                <a:solidFill>
                  <a:schemeClr val="accent1"/>
                </a:solidFill>
                <a:latin typeface="Cairo"/>
                <a:ea typeface="Cairo"/>
                <a:cs typeface="Cairo"/>
                <a:sym typeface="Cairo"/>
              </a:defRPr>
            </a:lvl1pPr>
            <a:lvl2pPr lvl="1" algn="ctr">
              <a:lnSpc>
                <a:spcPct val="100000"/>
              </a:lnSpc>
              <a:spcBef>
                <a:spcPts val="0"/>
              </a:spcBef>
              <a:spcAft>
                <a:spcPts val="0"/>
              </a:spcAft>
              <a:buSzPts val="4000"/>
              <a:buFont typeface="Bebas Neue"/>
              <a:buNone/>
              <a:defRPr sz="4000">
                <a:latin typeface="Bebas Neue"/>
                <a:ea typeface="Bebas Neue"/>
                <a:cs typeface="Bebas Neue"/>
                <a:sym typeface="Bebas Neue"/>
              </a:defRPr>
            </a:lvl2pPr>
            <a:lvl3pPr lvl="2" algn="ctr">
              <a:lnSpc>
                <a:spcPct val="100000"/>
              </a:lnSpc>
              <a:spcBef>
                <a:spcPts val="0"/>
              </a:spcBef>
              <a:spcAft>
                <a:spcPts val="0"/>
              </a:spcAft>
              <a:buSzPts val="4000"/>
              <a:buFont typeface="Bebas Neue"/>
              <a:buNone/>
              <a:defRPr sz="4000">
                <a:latin typeface="Bebas Neue"/>
                <a:ea typeface="Bebas Neue"/>
                <a:cs typeface="Bebas Neue"/>
                <a:sym typeface="Bebas Neue"/>
              </a:defRPr>
            </a:lvl3pPr>
            <a:lvl4pPr lvl="3" algn="ctr">
              <a:lnSpc>
                <a:spcPct val="100000"/>
              </a:lnSpc>
              <a:spcBef>
                <a:spcPts val="0"/>
              </a:spcBef>
              <a:spcAft>
                <a:spcPts val="0"/>
              </a:spcAft>
              <a:buSzPts val="4000"/>
              <a:buFont typeface="Bebas Neue"/>
              <a:buNone/>
              <a:defRPr sz="4000">
                <a:latin typeface="Bebas Neue"/>
                <a:ea typeface="Bebas Neue"/>
                <a:cs typeface="Bebas Neue"/>
                <a:sym typeface="Bebas Neue"/>
              </a:defRPr>
            </a:lvl4pPr>
            <a:lvl5pPr lvl="4" algn="ctr">
              <a:lnSpc>
                <a:spcPct val="100000"/>
              </a:lnSpc>
              <a:spcBef>
                <a:spcPts val="0"/>
              </a:spcBef>
              <a:spcAft>
                <a:spcPts val="0"/>
              </a:spcAft>
              <a:buSzPts val="4000"/>
              <a:buFont typeface="Bebas Neue"/>
              <a:buNone/>
              <a:defRPr sz="4000">
                <a:latin typeface="Bebas Neue"/>
                <a:ea typeface="Bebas Neue"/>
                <a:cs typeface="Bebas Neue"/>
                <a:sym typeface="Bebas Neue"/>
              </a:defRPr>
            </a:lvl5pPr>
            <a:lvl6pPr lvl="5" algn="ctr">
              <a:lnSpc>
                <a:spcPct val="100000"/>
              </a:lnSpc>
              <a:spcBef>
                <a:spcPts val="0"/>
              </a:spcBef>
              <a:spcAft>
                <a:spcPts val="0"/>
              </a:spcAft>
              <a:buSzPts val="4000"/>
              <a:buFont typeface="Bebas Neue"/>
              <a:buNone/>
              <a:defRPr sz="4000">
                <a:latin typeface="Bebas Neue"/>
                <a:ea typeface="Bebas Neue"/>
                <a:cs typeface="Bebas Neue"/>
                <a:sym typeface="Bebas Neue"/>
              </a:defRPr>
            </a:lvl6pPr>
            <a:lvl7pPr lvl="6" algn="ctr">
              <a:lnSpc>
                <a:spcPct val="100000"/>
              </a:lnSpc>
              <a:spcBef>
                <a:spcPts val="0"/>
              </a:spcBef>
              <a:spcAft>
                <a:spcPts val="0"/>
              </a:spcAft>
              <a:buSzPts val="4000"/>
              <a:buFont typeface="Bebas Neue"/>
              <a:buNone/>
              <a:defRPr sz="4000">
                <a:latin typeface="Bebas Neue"/>
                <a:ea typeface="Bebas Neue"/>
                <a:cs typeface="Bebas Neue"/>
                <a:sym typeface="Bebas Neue"/>
              </a:defRPr>
            </a:lvl7pPr>
            <a:lvl8pPr lvl="7" algn="ctr">
              <a:lnSpc>
                <a:spcPct val="100000"/>
              </a:lnSpc>
              <a:spcBef>
                <a:spcPts val="0"/>
              </a:spcBef>
              <a:spcAft>
                <a:spcPts val="0"/>
              </a:spcAft>
              <a:buSzPts val="4000"/>
              <a:buFont typeface="Bebas Neue"/>
              <a:buNone/>
              <a:defRPr sz="4000">
                <a:latin typeface="Bebas Neue"/>
                <a:ea typeface="Bebas Neue"/>
                <a:cs typeface="Bebas Neue"/>
                <a:sym typeface="Bebas Neue"/>
              </a:defRPr>
            </a:lvl8pPr>
            <a:lvl9pPr lvl="8" algn="ctr">
              <a:lnSpc>
                <a:spcPct val="100000"/>
              </a:lnSpc>
              <a:spcBef>
                <a:spcPts val="0"/>
              </a:spcBef>
              <a:spcAft>
                <a:spcPts val="0"/>
              </a:spcAft>
              <a:buSzPts val="4000"/>
              <a:buFont typeface="Bebas Neue"/>
              <a:buNone/>
              <a:defRPr sz="4000">
                <a:latin typeface="Bebas Neue"/>
                <a:ea typeface="Bebas Neue"/>
                <a:cs typeface="Bebas Neue"/>
                <a:sym typeface="Bebas Neue"/>
              </a:defRPr>
            </a:lvl9pPr>
          </a:lstStyle>
          <a:p>
            <a:endParaRPr/>
          </a:p>
        </p:txBody>
      </p:sp>
      <p:sp>
        <p:nvSpPr>
          <p:cNvPr id="598" name="Google Shape;598;p38"/>
          <p:cNvSpPr txBox="1">
            <a:spLocks noGrp="1"/>
          </p:cNvSpPr>
          <p:nvPr>
            <p:ph type="subTitle" idx="6"/>
          </p:nvPr>
        </p:nvSpPr>
        <p:spPr>
          <a:xfrm>
            <a:off x="11731551" y="5306750"/>
            <a:ext cx="5116800" cy="812400"/>
          </a:xfrm>
          <a:prstGeom prst="rect">
            <a:avLst/>
          </a:prstGeom>
        </p:spPr>
        <p:txBody>
          <a:bodyPr spcFirstLastPara="1" wrap="square" lIns="182850" tIns="182850" rIns="182850" bIns="182850" anchor="b" anchorCtr="0">
            <a:noAutofit/>
          </a:bodyPr>
          <a:lstStyle>
            <a:lvl1pPr lvl="0" algn="ctr">
              <a:lnSpc>
                <a:spcPct val="100000"/>
              </a:lnSpc>
              <a:spcBef>
                <a:spcPts val="0"/>
              </a:spcBef>
              <a:spcAft>
                <a:spcPts val="0"/>
              </a:spcAft>
              <a:buSzPts val="4000"/>
              <a:buFont typeface="Bebas Neue"/>
              <a:buNone/>
              <a:defRPr sz="4000" b="1">
                <a:solidFill>
                  <a:schemeClr val="accent1"/>
                </a:solidFill>
                <a:latin typeface="Cairo"/>
                <a:ea typeface="Cairo"/>
                <a:cs typeface="Cairo"/>
                <a:sym typeface="Cairo"/>
              </a:defRPr>
            </a:lvl1pPr>
            <a:lvl2pPr lvl="1" algn="ctr">
              <a:lnSpc>
                <a:spcPct val="100000"/>
              </a:lnSpc>
              <a:spcBef>
                <a:spcPts val="0"/>
              </a:spcBef>
              <a:spcAft>
                <a:spcPts val="0"/>
              </a:spcAft>
              <a:buSzPts val="4000"/>
              <a:buFont typeface="Bebas Neue"/>
              <a:buNone/>
              <a:defRPr sz="4000">
                <a:latin typeface="Bebas Neue"/>
                <a:ea typeface="Bebas Neue"/>
                <a:cs typeface="Bebas Neue"/>
                <a:sym typeface="Bebas Neue"/>
              </a:defRPr>
            </a:lvl2pPr>
            <a:lvl3pPr lvl="2" algn="ctr">
              <a:lnSpc>
                <a:spcPct val="100000"/>
              </a:lnSpc>
              <a:spcBef>
                <a:spcPts val="0"/>
              </a:spcBef>
              <a:spcAft>
                <a:spcPts val="0"/>
              </a:spcAft>
              <a:buSzPts val="4000"/>
              <a:buFont typeface="Bebas Neue"/>
              <a:buNone/>
              <a:defRPr sz="4000">
                <a:latin typeface="Bebas Neue"/>
                <a:ea typeface="Bebas Neue"/>
                <a:cs typeface="Bebas Neue"/>
                <a:sym typeface="Bebas Neue"/>
              </a:defRPr>
            </a:lvl3pPr>
            <a:lvl4pPr lvl="3" algn="ctr">
              <a:lnSpc>
                <a:spcPct val="100000"/>
              </a:lnSpc>
              <a:spcBef>
                <a:spcPts val="0"/>
              </a:spcBef>
              <a:spcAft>
                <a:spcPts val="0"/>
              </a:spcAft>
              <a:buSzPts val="4000"/>
              <a:buFont typeface="Bebas Neue"/>
              <a:buNone/>
              <a:defRPr sz="4000">
                <a:latin typeface="Bebas Neue"/>
                <a:ea typeface="Bebas Neue"/>
                <a:cs typeface="Bebas Neue"/>
                <a:sym typeface="Bebas Neue"/>
              </a:defRPr>
            </a:lvl4pPr>
            <a:lvl5pPr lvl="4" algn="ctr">
              <a:lnSpc>
                <a:spcPct val="100000"/>
              </a:lnSpc>
              <a:spcBef>
                <a:spcPts val="0"/>
              </a:spcBef>
              <a:spcAft>
                <a:spcPts val="0"/>
              </a:spcAft>
              <a:buSzPts val="4000"/>
              <a:buFont typeface="Bebas Neue"/>
              <a:buNone/>
              <a:defRPr sz="4000">
                <a:latin typeface="Bebas Neue"/>
                <a:ea typeface="Bebas Neue"/>
                <a:cs typeface="Bebas Neue"/>
                <a:sym typeface="Bebas Neue"/>
              </a:defRPr>
            </a:lvl5pPr>
            <a:lvl6pPr lvl="5" algn="ctr">
              <a:lnSpc>
                <a:spcPct val="100000"/>
              </a:lnSpc>
              <a:spcBef>
                <a:spcPts val="0"/>
              </a:spcBef>
              <a:spcAft>
                <a:spcPts val="0"/>
              </a:spcAft>
              <a:buSzPts val="4000"/>
              <a:buFont typeface="Bebas Neue"/>
              <a:buNone/>
              <a:defRPr sz="4000">
                <a:latin typeface="Bebas Neue"/>
                <a:ea typeface="Bebas Neue"/>
                <a:cs typeface="Bebas Neue"/>
                <a:sym typeface="Bebas Neue"/>
              </a:defRPr>
            </a:lvl6pPr>
            <a:lvl7pPr lvl="6" algn="ctr">
              <a:lnSpc>
                <a:spcPct val="100000"/>
              </a:lnSpc>
              <a:spcBef>
                <a:spcPts val="0"/>
              </a:spcBef>
              <a:spcAft>
                <a:spcPts val="0"/>
              </a:spcAft>
              <a:buSzPts val="4000"/>
              <a:buFont typeface="Bebas Neue"/>
              <a:buNone/>
              <a:defRPr sz="4000">
                <a:latin typeface="Bebas Neue"/>
                <a:ea typeface="Bebas Neue"/>
                <a:cs typeface="Bebas Neue"/>
                <a:sym typeface="Bebas Neue"/>
              </a:defRPr>
            </a:lvl7pPr>
            <a:lvl8pPr lvl="7" algn="ctr">
              <a:lnSpc>
                <a:spcPct val="100000"/>
              </a:lnSpc>
              <a:spcBef>
                <a:spcPts val="0"/>
              </a:spcBef>
              <a:spcAft>
                <a:spcPts val="0"/>
              </a:spcAft>
              <a:buSzPts val="4000"/>
              <a:buFont typeface="Bebas Neue"/>
              <a:buNone/>
              <a:defRPr sz="4000">
                <a:latin typeface="Bebas Neue"/>
                <a:ea typeface="Bebas Neue"/>
                <a:cs typeface="Bebas Neue"/>
                <a:sym typeface="Bebas Neue"/>
              </a:defRPr>
            </a:lvl8pPr>
            <a:lvl9pPr lvl="8" algn="ctr">
              <a:lnSpc>
                <a:spcPct val="100000"/>
              </a:lnSpc>
              <a:spcBef>
                <a:spcPts val="0"/>
              </a:spcBef>
              <a:spcAft>
                <a:spcPts val="0"/>
              </a:spcAft>
              <a:buSzPts val="4000"/>
              <a:buFont typeface="Bebas Neue"/>
              <a:buNone/>
              <a:defRPr sz="4000">
                <a:latin typeface="Bebas Neue"/>
                <a:ea typeface="Bebas Neue"/>
                <a:cs typeface="Bebas Neue"/>
                <a:sym typeface="Bebas Neue"/>
              </a:defRPr>
            </a:lvl9pPr>
          </a:lstStyle>
          <a:p>
            <a:endParaRPr/>
          </a:p>
        </p:txBody>
      </p:sp>
      <p:grpSp>
        <p:nvGrpSpPr>
          <p:cNvPr id="599" name="Google Shape;599;p38"/>
          <p:cNvGrpSpPr/>
          <p:nvPr/>
        </p:nvGrpSpPr>
        <p:grpSpPr>
          <a:xfrm>
            <a:off x="-6686301" y="4475730"/>
            <a:ext cx="12904669" cy="12039909"/>
            <a:chOff x="-3609850" y="2466465"/>
            <a:chExt cx="6452334" cy="6019955"/>
          </a:xfrm>
        </p:grpSpPr>
        <p:sp>
          <p:nvSpPr>
            <p:cNvPr id="600" name="Google Shape;600;p38"/>
            <p:cNvSpPr/>
            <p:nvPr/>
          </p:nvSpPr>
          <p:spPr>
            <a:xfrm rot="9217780">
              <a:off x="-2905691" y="3321740"/>
              <a:ext cx="4860690" cy="4309404"/>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solidFill>
              <a:schemeClr val="lt2"/>
            </a:solidFill>
            <a:ln>
              <a:noFill/>
            </a:ln>
          </p:spPr>
        </p:sp>
        <p:sp>
          <p:nvSpPr>
            <p:cNvPr id="601" name="Google Shape;601;p38"/>
            <p:cNvSpPr/>
            <p:nvPr/>
          </p:nvSpPr>
          <p:spPr>
            <a:xfrm rot="9217780">
              <a:off x="-2722366" y="3321740"/>
              <a:ext cx="4860690" cy="4309404"/>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noFill/>
            <a:ln w="19050" cap="flat" cmpd="sng">
              <a:solidFill>
                <a:schemeClr val="accent3"/>
              </a:solidFill>
              <a:prstDash val="solid"/>
              <a:round/>
              <a:headEnd type="none" w="med" len="med"/>
              <a:tailEnd type="none" w="med" len="med"/>
            </a:ln>
          </p:spPr>
        </p:sp>
      </p:grpSp>
      <p:grpSp>
        <p:nvGrpSpPr>
          <p:cNvPr id="602" name="Google Shape;602;p38"/>
          <p:cNvGrpSpPr/>
          <p:nvPr/>
        </p:nvGrpSpPr>
        <p:grpSpPr>
          <a:xfrm>
            <a:off x="12412884" y="4985302"/>
            <a:ext cx="11704782" cy="11935011"/>
            <a:chOff x="6206442" y="2492651"/>
            <a:chExt cx="5852391" cy="5967505"/>
          </a:xfrm>
        </p:grpSpPr>
        <p:sp>
          <p:nvSpPr>
            <p:cNvPr id="603" name="Google Shape;603;p38"/>
            <p:cNvSpPr/>
            <p:nvPr/>
          </p:nvSpPr>
          <p:spPr>
            <a:xfrm rot="4301948">
              <a:off x="6820078" y="3321888"/>
              <a:ext cx="4860269" cy="4309031"/>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solidFill>
              <a:schemeClr val="lt2"/>
            </a:solidFill>
            <a:ln>
              <a:noFill/>
            </a:ln>
          </p:spPr>
        </p:sp>
        <p:sp>
          <p:nvSpPr>
            <p:cNvPr id="604" name="Google Shape;604;p38"/>
            <p:cNvSpPr/>
            <p:nvPr/>
          </p:nvSpPr>
          <p:spPr>
            <a:xfrm rot="4301948">
              <a:off x="6584928" y="3321888"/>
              <a:ext cx="4860269" cy="4309031"/>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noFill/>
            <a:ln w="19050" cap="flat" cmpd="sng">
              <a:solidFill>
                <a:schemeClr val="accent3"/>
              </a:solidFill>
              <a:prstDash val="solid"/>
              <a:round/>
              <a:headEnd type="none" w="med" len="med"/>
              <a:tailEnd type="none" w="med" len="med"/>
            </a:ln>
          </p:spPr>
        </p:sp>
      </p:grpSp>
      <p:grpSp>
        <p:nvGrpSpPr>
          <p:cNvPr id="605" name="Google Shape;605;p38"/>
          <p:cNvGrpSpPr/>
          <p:nvPr/>
        </p:nvGrpSpPr>
        <p:grpSpPr>
          <a:xfrm rot="-2927939">
            <a:off x="4419169" y="9785423"/>
            <a:ext cx="8599192" cy="7787256"/>
            <a:chOff x="5784660" y="-970761"/>
            <a:chExt cx="4299614" cy="3893645"/>
          </a:xfrm>
        </p:grpSpPr>
        <p:sp>
          <p:nvSpPr>
            <p:cNvPr id="606" name="Google Shape;606;p38"/>
            <p:cNvSpPr/>
            <p:nvPr/>
          </p:nvSpPr>
          <p:spPr>
            <a:xfrm>
              <a:off x="5868774" y="-830916"/>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solidFill>
              <a:schemeClr val="lt2"/>
            </a:solidFill>
            <a:ln>
              <a:noFill/>
            </a:ln>
          </p:spPr>
        </p:sp>
        <p:sp>
          <p:nvSpPr>
            <p:cNvPr id="607" name="Google Shape;607;p38"/>
            <p:cNvSpPr/>
            <p:nvPr/>
          </p:nvSpPr>
          <p:spPr>
            <a:xfrm>
              <a:off x="5784660" y="-970761"/>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noFill/>
            <a:ln w="19050" cap="flat" cmpd="sng">
              <a:solidFill>
                <a:schemeClr val="accent3"/>
              </a:solidFill>
              <a:prstDash val="solid"/>
              <a:round/>
              <a:headEnd type="none" w="med" len="med"/>
              <a:tailEnd type="none" w="med" len="med"/>
            </a:ln>
          </p:spPr>
        </p:sp>
      </p:grpSp>
      <p:grpSp>
        <p:nvGrpSpPr>
          <p:cNvPr id="608" name="Google Shape;608;p38"/>
          <p:cNvGrpSpPr/>
          <p:nvPr/>
        </p:nvGrpSpPr>
        <p:grpSpPr>
          <a:xfrm rot="-2927939">
            <a:off x="-5021081" y="-3815127"/>
            <a:ext cx="8599192" cy="7787256"/>
            <a:chOff x="5784660" y="-970761"/>
            <a:chExt cx="4299614" cy="3893645"/>
          </a:xfrm>
        </p:grpSpPr>
        <p:sp>
          <p:nvSpPr>
            <p:cNvPr id="609" name="Google Shape;609;p38"/>
            <p:cNvSpPr/>
            <p:nvPr/>
          </p:nvSpPr>
          <p:spPr>
            <a:xfrm>
              <a:off x="5868774" y="-830916"/>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solidFill>
              <a:schemeClr val="lt2"/>
            </a:solidFill>
            <a:ln>
              <a:noFill/>
            </a:ln>
          </p:spPr>
        </p:sp>
        <p:sp>
          <p:nvSpPr>
            <p:cNvPr id="610" name="Google Shape;610;p38"/>
            <p:cNvSpPr/>
            <p:nvPr/>
          </p:nvSpPr>
          <p:spPr>
            <a:xfrm>
              <a:off x="5784660" y="-970761"/>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noFill/>
            <a:ln w="19050" cap="flat" cmpd="sng">
              <a:solidFill>
                <a:schemeClr val="accent3"/>
              </a:solidFill>
              <a:prstDash val="solid"/>
              <a:round/>
              <a:headEnd type="none" w="med" len="med"/>
              <a:tailEnd type="none" w="med" len="med"/>
            </a:ln>
          </p:spPr>
        </p:sp>
      </p:grpSp>
      <p:grpSp>
        <p:nvGrpSpPr>
          <p:cNvPr id="611" name="Google Shape;611;p38"/>
          <p:cNvGrpSpPr/>
          <p:nvPr/>
        </p:nvGrpSpPr>
        <p:grpSpPr>
          <a:xfrm rot="-2927939">
            <a:off x="16171219" y="-4234227"/>
            <a:ext cx="8599192" cy="7787256"/>
            <a:chOff x="5784660" y="-970761"/>
            <a:chExt cx="4299614" cy="3893645"/>
          </a:xfrm>
        </p:grpSpPr>
        <p:sp>
          <p:nvSpPr>
            <p:cNvPr id="612" name="Google Shape;612;p38"/>
            <p:cNvSpPr/>
            <p:nvPr/>
          </p:nvSpPr>
          <p:spPr>
            <a:xfrm>
              <a:off x="5868774" y="-830916"/>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solidFill>
              <a:schemeClr val="lt2"/>
            </a:solidFill>
            <a:ln>
              <a:noFill/>
            </a:ln>
          </p:spPr>
        </p:sp>
        <p:sp>
          <p:nvSpPr>
            <p:cNvPr id="613" name="Google Shape;613;p38"/>
            <p:cNvSpPr/>
            <p:nvPr/>
          </p:nvSpPr>
          <p:spPr>
            <a:xfrm>
              <a:off x="5784660" y="-970761"/>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noFill/>
            <a:ln w="19050" cap="flat" cmpd="sng">
              <a:solidFill>
                <a:schemeClr val="accent3"/>
              </a:solidFill>
              <a:prstDash val="solid"/>
              <a:round/>
              <a:headEnd type="none" w="med" len="med"/>
              <a:tailEnd type="none" w="med" len="med"/>
            </a:ln>
          </p:spPr>
        </p:sp>
      </p:grpSp>
      <p:grpSp>
        <p:nvGrpSpPr>
          <p:cNvPr id="614" name="Google Shape;614;p38"/>
          <p:cNvGrpSpPr/>
          <p:nvPr/>
        </p:nvGrpSpPr>
        <p:grpSpPr>
          <a:xfrm>
            <a:off x="14416282" y="8015960"/>
            <a:ext cx="4890528" cy="4959475"/>
            <a:chOff x="-666750" y="1567027"/>
            <a:chExt cx="3000692" cy="3042996"/>
          </a:xfrm>
        </p:grpSpPr>
        <p:sp>
          <p:nvSpPr>
            <p:cNvPr id="615" name="Google Shape;615;p38"/>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616" name="Google Shape;616;p38"/>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grpSp>
        <p:nvGrpSpPr>
          <p:cNvPr id="617" name="Google Shape;617;p38"/>
          <p:cNvGrpSpPr/>
          <p:nvPr/>
        </p:nvGrpSpPr>
        <p:grpSpPr>
          <a:xfrm>
            <a:off x="-3450293" y="6197760"/>
            <a:ext cx="4890528" cy="5499125"/>
            <a:chOff x="-666750" y="1235912"/>
            <a:chExt cx="3000692" cy="3374110"/>
          </a:xfrm>
        </p:grpSpPr>
        <p:sp>
          <p:nvSpPr>
            <p:cNvPr id="618" name="Google Shape;618;p38"/>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619" name="Google Shape;619;p38"/>
            <p:cNvSpPr/>
            <p:nvPr/>
          </p:nvSpPr>
          <p:spPr>
            <a:xfrm>
              <a:off x="932237" y="1235912"/>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grpSp>
        <p:nvGrpSpPr>
          <p:cNvPr id="620" name="Google Shape;620;p38"/>
          <p:cNvGrpSpPr/>
          <p:nvPr/>
        </p:nvGrpSpPr>
        <p:grpSpPr>
          <a:xfrm>
            <a:off x="7282707" y="8729485"/>
            <a:ext cx="4890528" cy="4959475"/>
            <a:chOff x="-666750" y="1567027"/>
            <a:chExt cx="3000692" cy="3042996"/>
          </a:xfrm>
        </p:grpSpPr>
        <p:sp>
          <p:nvSpPr>
            <p:cNvPr id="621" name="Google Shape;621;p38"/>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622" name="Google Shape;622;p38"/>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matchingName="Title and four columns">
  <p:cSld name="CUSTOM_5_1">
    <p:spTree>
      <p:nvGrpSpPr>
        <p:cNvPr id="1" name="Shape 623"/>
        <p:cNvGrpSpPr/>
        <p:nvPr/>
      </p:nvGrpSpPr>
      <p:grpSpPr>
        <a:xfrm>
          <a:off x="0" y="0"/>
          <a:ext cx="0" cy="0"/>
          <a:chOff x="0" y="0"/>
          <a:chExt cx="0" cy="0"/>
        </a:xfrm>
      </p:grpSpPr>
      <p:sp>
        <p:nvSpPr>
          <p:cNvPr id="624" name="Google Shape;624;p39"/>
          <p:cNvSpPr txBox="1">
            <a:spLocks noGrp="1"/>
          </p:cNvSpPr>
          <p:nvPr>
            <p:ph type="title"/>
          </p:nvPr>
        </p:nvSpPr>
        <p:spPr>
          <a:xfrm>
            <a:off x="1440000" y="890050"/>
            <a:ext cx="15408000" cy="1145400"/>
          </a:xfrm>
          <a:prstGeom prst="rect">
            <a:avLst/>
          </a:prstGeom>
        </p:spPr>
        <p:txBody>
          <a:bodyPr spcFirstLastPara="1" wrap="square" lIns="182850" tIns="182850" rIns="182850" bIns="182850" anchor="t" anchorCtr="0">
            <a:noAutofit/>
          </a:bodyPr>
          <a:lstStyle>
            <a:lvl1pPr lvl="0" algn="ctr">
              <a:spcBef>
                <a:spcPts val="0"/>
              </a:spcBef>
              <a:spcAft>
                <a:spcPts val="0"/>
              </a:spcAft>
              <a:buSzPts val="6000"/>
              <a:buNone/>
              <a:defRPr>
                <a:solidFill>
                  <a:schemeClr val="dk1"/>
                </a:solidFill>
              </a:defRPr>
            </a:lvl1pPr>
            <a:lvl2pPr lvl="1">
              <a:spcBef>
                <a:spcPts val="0"/>
              </a:spcBef>
              <a:spcAft>
                <a:spcPts val="0"/>
              </a:spcAft>
              <a:buSzPts val="6000"/>
              <a:buNone/>
              <a:defRPr/>
            </a:lvl2pPr>
            <a:lvl3pPr lvl="2">
              <a:spcBef>
                <a:spcPts val="0"/>
              </a:spcBef>
              <a:spcAft>
                <a:spcPts val="0"/>
              </a:spcAft>
              <a:buSzPts val="6000"/>
              <a:buNone/>
              <a:defRPr/>
            </a:lvl3pPr>
            <a:lvl4pPr lvl="3">
              <a:spcBef>
                <a:spcPts val="0"/>
              </a:spcBef>
              <a:spcAft>
                <a:spcPts val="0"/>
              </a:spcAft>
              <a:buSzPts val="6000"/>
              <a:buNone/>
              <a:defRPr/>
            </a:lvl4pPr>
            <a:lvl5pPr lvl="4">
              <a:spcBef>
                <a:spcPts val="0"/>
              </a:spcBef>
              <a:spcAft>
                <a:spcPts val="0"/>
              </a:spcAft>
              <a:buSzPts val="6000"/>
              <a:buNone/>
              <a:defRPr/>
            </a:lvl5pPr>
            <a:lvl6pPr lvl="5">
              <a:spcBef>
                <a:spcPts val="0"/>
              </a:spcBef>
              <a:spcAft>
                <a:spcPts val="0"/>
              </a:spcAft>
              <a:buSzPts val="6000"/>
              <a:buNone/>
              <a:defRPr/>
            </a:lvl6pPr>
            <a:lvl7pPr lvl="6">
              <a:spcBef>
                <a:spcPts val="0"/>
              </a:spcBef>
              <a:spcAft>
                <a:spcPts val="0"/>
              </a:spcAft>
              <a:buSzPts val="6000"/>
              <a:buNone/>
              <a:defRPr/>
            </a:lvl7pPr>
            <a:lvl8pPr lvl="7">
              <a:spcBef>
                <a:spcPts val="0"/>
              </a:spcBef>
              <a:spcAft>
                <a:spcPts val="0"/>
              </a:spcAft>
              <a:buSzPts val="6000"/>
              <a:buNone/>
              <a:defRPr/>
            </a:lvl8pPr>
            <a:lvl9pPr lvl="8">
              <a:spcBef>
                <a:spcPts val="0"/>
              </a:spcBef>
              <a:spcAft>
                <a:spcPts val="0"/>
              </a:spcAft>
              <a:buSzPts val="6000"/>
              <a:buNone/>
              <a:defRPr/>
            </a:lvl9pPr>
          </a:lstStyle>
          <a:p>
            <a:endParaRPr/>
          </a:p>
        </p:txBody>
      </p:sp>
      <p:sp>
        <p:nvSpPr>
          <p:cNvPr id="625" name="Google Shape;625;p39"/>
          <p:cNvSpPr txBox="1">
            <a:spLocks noGrp="1"/>
          </p:cNvSpPr>
          <p:nvPr>
            <p:ph type="subTitle" idx="1"/>
          </p:nvPr>
        </p:nvSpPr>
        <p:spPr>
          <a:xfrm>
            <a:off x="1440300" y="6039050"/>
            <a:ext cx="3852000" cy="1950600"/>
          </a:xfrm>
          <a:prstGeom prst="rect">
            <a:avLst/>
          </a:prstGeom>
        </p:spPr>
        <p:txBody>
          <a:bodyPr spcFirstLastPara="1" wrap="square" lIns="182850" tIns="182850" rIns="182850" bIns="182850" anchor="t" anchorCtr="0">
            <a:no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a:lvl2pPr>
            <a:lvl3pPr lvl="2" algn="ctr">
              <a:lnSpc>
                <a:spcPct val="100000"/>
              </a:lnSpc>
              <a:spcBef>
                <a:spcPts val="3200"/>
              </a:spcBef>
              <a:spcAft>
                <a:spcPts val="0"/>
              </a:spcAft>
              <a:buSzPts val="2800"/>
              <a:buNone/>
              <a:defRPr/>
            </a:lvl3pPr>
            <a:lvl4pPr lvl="3" algn="ctr">
              <a:lnSpc>
                <a:spcPct val="100000"/>
              </a:lnSpc>
              <a:spcBef>
                <a:spcPts val="3200"/>
              </a:spcBef>
              <a:spcAft>
                <a:spcPts val="0"/>
              </a:spcAft>
              <a:buSzPts val="2800"/>
              <a:buNone/>
              <a:defRPr/>
            </a:lvl4pPr>
            <a:lvl5pPr lvl="4" algn="ctr">
              <a:lnSpc>
                <a:spcPct val="100000"/>
              </a:lnSpc>
              <a:spcBef>
                <a:spcPts val="3200"/>
              </a:spcBef>
              <a:spcAft>
                <a:spcPts val="0"/>
              </a:spcAft>
              <a:buSzPts val="2800"/>
              <a:buNone/>
              <a:defRPr/>
            </a:lvl5pPr>
            <a:lvl6pPr lvl="5" algn="ctr">
              <a:lnSpc>
                <a:spcPct val="100000"/>
              </a:lnSpc>
              <a:spcBef>
                <a:spcPts val="3200"/>
              </a:spcBef>
              <a:spcAft>
                <a:spcPts val="0"/>
              </a:spcAft>
              <a:buSzPts val="2800"/>
              <a:buNone/>
              <a:defRPr/>
            </a:lvl6pPr>
            <a:lvl7pPr lvl="6" algn="ctr">
              <a:lnSpc>
                <a:spcPct val="100000"/>
              </a:lnSpc>
              <a:spcBef>
                <a:spcPts val="3200"/>
              </a:spcBef>
              <a:spcAft>
                <a:spcPts val="0"/>
              </a:spcAft>
              <a:buSzPts val="2800"/>
              <a:buNone/>
              <a:defRPr/>
            </a:lvl7pPr>
            <a:lvl8pPr lvl="7" algn="ctr">
              <a:lnSpc>
                <a:spcPct val="100000"/>
              </a:lnSpc>
              <a:spcBef>
                <a:spcPts val="3200"/>
              </a:spcBef>
              <a:spcAft>
                <a:spcPts val="0"/>
              </a:spcAft>
              <a:buSzPts val="2800"/>
              <a:buNone/>
              <a:defRPr/>
            </a:lvl8pPr>
            <a:lvl9pPr lvl="8" algn="ctr">
              <a:lnSpc>
                <a:spcPct val="100000"/>
              </a:lnSpc>
              <a:spcBef>
                <a:spcPts val="3200"/>
              </a:spcBef>
              <a:spcAft>
                <a:spcPts val="3200"/>
              </a:spcAft>
              <a:buSzPts val="2800"/>
              <a:buNone/>
              <a:defRPr/>
            </a:lvl9pPr>
          </a:lstStyle>
          <a:p>
            <a:endParaRPr/>
          </a:p>
        </p:txBody>
      </p:sp>
      <p:sp>
        <p:nvSpPr>
          <p:cNvPr id="626" name="Google Shape;626;p39"/>
          <p:cNvSpPr txBox="1">
            <a:spLocks noGrp="1"/>
          </p:cNvSpPr>
          <p:nvPr>
            <p:ph type="subTitle" idx="2"/>
          </p:nvPr>
        </p:nvSpPr>
        <p:spPr>
          <a:xfrm>
            <a:off x="1440300" y="5322950"/>
            <a:ext cx="3852000" cy="816000"/>
          </a:xfrm>
          <a:prstGeom prst="rect">
            <a:avLst/>
          </a:prstGeom>
        </p:spPr>
        <p:txBody>
          <a:bodyPr spcFirstLastPara="1" wrap="square" lIns="182850" tIns="182850" rIns="182850" bIns="182850" anchor="b" anchorCtr="0">
            <a:noAutofit/>
          </a:bodyPr>
          <a:lstStyle>
            <a:lvl1pPr lvl="0"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1pPr>
            <a:lvl2pPr lvl="1"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2pPr>
            <a:lvl3pPr lvl="2"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3pPr>
            <a:lvl4pPr lvl="3"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4pPr>
            <a:lvl5pPr lvl="4"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5pPr>
            <a:lvl6pPr lvl="5"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6pPr>
            <a:lvl7pPr lvl="6"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7pPr>
            <a:lvl8pPr lvl="7"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8pPr>
            <a:lvl9pPr lvl="8" algn="ctr">
              <a:lnSpc>
                <a:spcPct val="100000"/>
              </a:lnSpc>
              <a:spcBef>
                <a:spcPts val="3200"/>
              </a:spcBef>
              <a:spcAft>
                <a:spcPts val="3200"/>
              </a:spcAft>
              <a:buClr>
                <a:schemeClr val="accent1"/>
              </a:buClr>
              <a:buSzPts val="4000"/>
              <a:buFont typeface="Cairo"/>
              <a:buNone/>
              <a:defRPr sz="4000" b="1">
                <a:solidFill>
                  <a:schemeClr val="accent1"/>
                </a:solidFill>
                <a:latin typeface="Cairo"/>
                <a:ea typeface="Cairo"/>
                <a:cs typeface="Cairo"/>
                <a:sym typeface="Cairo"/>
              </a:defRPr>
            </a:lvl9pPr>
          </a:lstStyle>
          <a:p>
            <a:endParaRPr/>
          </a:p>
        </p:txBody>
      </p:sp>
      <p:sp>
        <p:nvSpPr>
          <p:cNvPr id="627" name="Google Shape;627;p39"/>
          <p:cNvSpPr txBox="1">
            <a:spLocks noGrp="1"/>
          </p:cNvSpPr>
          <p:nvPr>
            <p:ph type="subTitle" idx="3"/>
          </p:nvPr>
        </p:nvSpPr>
        <p:spPr>
          <a:xfrm>
            <a:off x="5292300" y="6039050"/>
            <a:ext cx="3852000" cy="1950600"/>
          </a:xfrm>
          <a:prstGeom prst="rect">
            <a:avLst/>
          </a:prstGeom>
        </p:spPr>
        <p:txBody>
          <a:bodyPr spcFirstLastPara="1" wrap="square" lIns="182850" tIns="182850" rIns="182850" bIns="182850" anchor="t" anchorCtr="0">
            <a:no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a:lvl2pPr>
            <a:lvl3pPr lvl="2" algn="ctr">
              <a:lnSpc>
                <a:spcPct val="100000"/>
              </a:lnSpc>
              <a:spcBef>
                <a:spcPts val="3200"/>
              </a:spcBef>
              <a:spcAft>
                <a:spcPts val="0"/>
              </a:spcAft>
              <a:buSzPts val="2800"/>
              <a:buNone/>
              <a:defRPr/>
            </a:lvl3pPr>
            <a:lvl4pPr lvl="3" algn="ctr">
              <a:lnSpc>
                <a:spcPct val="100000"/>
              </a:lnSpc>
              <a:spcBef>
                <a:spcPts val="3200"/>
              </a:spcBef>
              <a:spcAft>
                <a:spcPts val="0"/>
              </a:spcAft>
              <a:buSzPts val="2800"/>
              <a:buNone/>
              <a:defRPr/>
            </a:lvl4pPr>
            <a:lvl5pPr lvl="4" algn="ctr">
              <a:lnSpc>
                <a:spcPct val="100000"/>
              </a:lnSpc>
              <a:spcBef>
                <a:spcPts val="3200"/>
              </a:spcBef>
              <a:spcAft>
                <a:spcPts val="0"/>
              </a:spcAft>
              <a:buSzPts val="2800"/>
              <a:buNone/>
              <a:defRPr/>
            </a:lvl5pPr>
            <a:lvl6pPr lvl="5" algn="ctr">
              <a:lnSpc>
                <a:spcPct val="100000"/>
              </a:lnSpc>
              <a:spcBef>
                <a:spcPts val="3200"/>
              </a:spcBef>
              <a:spcAft>
                <a:spcPts val="0"/>
              </a:spcAft>
              <a:buSzPts val="2800"/>
              <a:buNone/>
              <a:defRPr/>
            </a:lvl6pPr>
            <a:lvl7pPr lvl="6" algn="ctr">
              <a:lnSpc>
                <a:spcPct val="100000"/>
              </a:lnSpc>
              <a:spcBef>
                <a:spcPts val="3200"/>
              </a:spcBef>
              <a:spcAft>
                <a:spcPts val="0"/>
              </a:spcAft>
              <a:buSzPts val="2800"/>
              <a:buNone/>
              <a:defRPr/>
            </a:lvl7pPr>
            <a:lvl8pPr lvl="7" algn="ctr">
              <a:lnSpc>
                <a:spcPct val="100000"/>
              </a:lnSpc>
              <a:spcBef>
                <a:spcPts val="3200"/>
              </a:spcBef>
              <a:spcAft>
                <a:spcPts val="0"/>
              </a:spcAft>
              <a:buSzPts val="2800"/>
              <a:buNone/>
              <a:defRPr/>
            </a:lvl8pPr>
            <a:lvl9pPr lvl="8" algn="ctr">
              <a:lnSpc>
                <a:spcPct val="100000"/>
              </a:lnSpc>
              <a:spcBef>
                <a:spcPts val="3200"/>
              </a:spcBef>
              <a:spcAft>
                <a:spcPts val="3200"/>
              </a:spcAft>
              <a:buSzPts val="2800"/>
              <a:buNone/>
              <a:defRPr/>
            </a:lvl9pPr>
          </a:lstStyle>
          <a:p>
            <a:endParaRPr/>
          </a:p>
        </p:txBody>
      </p:sp>
      <p:sp>
        <p:nvSpPr>
          <p:cNvPr id="628" name="Google Shape;628;p39"/>
          <p:cNvSpPr txBox="1">
            <a:spLocks noGrp="1"/>
          </p:cNvSpPr>
          <p:nvPr>
            <p:ph type="subTitle" idx="4"/>
          </p:nvPr>
        </p:nvSpPr>
        <p:spPr>
          <a:xfrm>
            <a:off x="5292300" y="5322950"/>
            <a:ext cx="3852000" cy="816000"/>
          </a:xfrm>
          <a:prstGeom prst="rect">
            <a:avLst/>
          </a:prstGeom>
        </p:spPr>
        <p:txBody>
          <a:bodyPr spcFirstLastPara="1" wrap="square" lIns="182850" tIns="182850" rIns="182850" bIns="182850" anchor="b" anchorCtr="0">
            <a:noAutofit/>
          </a:bodyPr>
          <a:lstStyle>
            <a:lvl1pPr lvl="0"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1pPr>
            <a:lvl2pPr lvl="1"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2pPr>
            <a:lvl3pPr lvl="2"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3pPr>
            <a:lvl4pPr lvl="3"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4pPr>
            <a:lvl5pPr lvl="4"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5pPr>
            <a:lvl6pPr lvl="5"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6pPr>
            <a:lvl7pPr lvl="6"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7pPr>
            <a:lvl8pPr lvl="7"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8pPr>
            <a:lvl9pPr lvl="8" algn="ctr">
              <a:lnSpc>
                <a:spcPct val="100000"/>
              </a:lnSpc>
              <a:spcBef>
                <a:spcPts val="3200"/>
              </a:spcBef>
              <a:spcAft>
                <a:spcPts val="3200"/>
              </a:spcAft>
              <a:buClr>
                <a:schemeClr val="accent1"/>
              </a:buClr>
              <a:buSzPts val="4000"/>
              <a:buFont typeface="Cairo"/>
              <a:buNone/>
              <a:defRPr sz="4000" b="1">
                <a:solidFill>
                  <a:schemeClr val="accent1"/>
                </a:solidFill>
                <a:latin typeface="Cairo"/>
                <a:ea typeface="Cairo"/>
                <a:cs typeface="Cairo"/>
                <a:sym typeface="Cairo"/>
              </a:defRPr>
            </a:lvl9pPr>
          </a:lstStyle>
          <a:p>
            <a:endParaRPr/>
          </a:p>
        </p:txBody>
      </p:sp>
      <p:sp>
        <p:nvSpPr>
          <p:cNvPr id="629" name="Google Shape;629;p39"/>
          <p:cNvSpPr txBox="1">
            <a:spLocks noGrp="1"/>
          </p:cNvSpPr>
          <p:nvPr>
            <p:ph type="subTitle" idx="5"/>
          </p:nvPr>
        </p:nvSpPr>
        <p:spPr>
          <a:xfrm>
            <a:off x="9144300" y="6039050"/>
            <a:ext cx="3852000" cy="1950600"/>
          </a:xfrm>
          <a:prstGeom prst="rect">
            <a:avLst/>
          </a:prstGeom>
        </p:spPr>
        <p:txBody>
          <a:bodyPr spcFirstLastPara="1" wrap="square" lIns="182850" tIns="182850" rIns="182850" bIns="182850" anchor="t" anchorCtr="0">
            <a:no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a:lvl2pPr>
            <a:lvl3pPr lvl="2" algn="ctr">
              <a:lnSpc>
                <a:spcPct val="100000"/>
              </a:lnSpc>
              <a:spcBef>
                <a:spcPts val="3200"/>
              </a:spcBef>
              <a:spcAft>
                <a:spcPts val="0"/>
              </a:spcAft>
              <a:buSzPts val="2800"/>
              <a:buNone/>
              <a:defRPr/>
            </a:lvl3pPr>
            <a:lvl4pPr lvl="3" algn="ctr">
              <a:lnSpc>
                <a:spcPct val="100000"/>
              </a:lnSpc>
              <a:spcBef>
                <a:spcPts val="3200"/>
              </a:spcBef>
              <a:spcAft>
                <a:spcPts val="0"/>
              </a:spcAft>
              <a:buSzPts val="2800"/>
              <a:buNone/>
              <a:defRPr/>
            </a:lvl4pPr>
            <a:lvl5pPr lvl="4" algn="ctr">
              <a:lnSpc>
                <a:spcPct val="100000"/>
              </a:lnSpc>
              <a:spcBef>
                <a:spcPts val="3200"/>
              </a:spcBef>
              <a:spcAft>
                <a:spcPts val="0"/>
              </a:spcAft>
              <a:buSzPts val="2800"/>
              <a:buNone/>
              <a:defRPr/>
            </a:lvl5pPr>
            <a:lvl6pPr lvl="5" algn="ctr">
              <a:lnSpc>
                <a:spcPct val="100000"/>
              </a:lnSpc>
              <a:spcBef>
                <a:spcPts val="3200"/>
              </a:spcBef>
              <a:spcAft>
                <a:spcPts val="0"/>
              </a:spcAft>
              <a:buSzPts val="2800"/>
              <a:buNone/>
              <a:defRPr/>
            </a:lvl6pPr>
            <a:lvl7pPr lvl="6" algn="ctr">
              <a:lnSpc>
                <a:spcPct val="100000"/>
              </a:lnSpc>
              <a:spcBef>
                <a:spcPts val="3200"/>
              </a:spcBef>
              <a:spcAft>
                <a:spcPts val="0"/>
              </a:spcAft>
              <a:buSzPts val="2800"/>
              <a:buNone/>
              <a:defRPr/>
            </a:lvl7pPr>
            <a:lvl8pPr lvl="7" algn="ctr">
              <a:lnSpc>
                <a:spcPct val="100000"/>
              </a:lnSpc>
              <a:spcBef>
                <a:spcPts val="3200"/>
              </a:spcBef>
              <a:spcAft>
                <a:spcPts val="0"/>
              </a:spcAft>
              <a:buSzPts val="2800"/>
              <a:buNone/>
              <a:defRPr/>
            </a:lvl8pPr>
            <a:lvl9pPr lvl="8" algn="ctr">
              <a:lnSpc>
                <a:spcPct val="100000"/>
              </a:lnSpc>
              <a:spcBef>
                <a:spcPts val="3200"/>
              </a:spcBef>
              <a:spcAft>
                <a:spcPts val="3200"/>
              </a:spcAft>
              <a:buSzPts val="2800"/>
              <a:buNone/>
              <a:defRPr/>
            </a:lvl9pPr>
          </a:lstStyle>
          <a:p>
            <a:endParaRPr/>
          </a:p>
        </p:txBody>
      </p:sp>
      <p:sp>
        <p:nvSpPr>
          <p:cNvPr id="630" name="Google Shape;630;p39"/>
          <p:cNvSpPr txBox="1">
            <a:spLocks noGrp="1"/>
          </p:cNvSpPr>
          <p:nvPr>
            <p:ph type="subTitle" idx="6"/>
          </p:nvPr>
        </p:nvSpPr>
        <p:spPr>
          <a:xfrm>
            <a:off x="9144300" y="5322950"/>
            <a:ext cx="3852000" cy="816000"/>
          </a:xfrm>
          <a:prstGeom prst="rect">
            <a:avLst/>
          </a:prstGeom>
        </p:spPr>
        <p:txBody>
          <a:bodyPr spcFirstLastPara="1" wrap="square" lIns="182850" tIns="182850" rIns="182850" bIns="182850" anchor="b" anchorCtr="0">
            <a:noAutofit/>
          </a:bodyPr>
          <a:lstStyle>
            <a:lvl1pPr lvl="0"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1pPr>
            <a:lvl2pPr lvl="1"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2pPr>
            <a:lvl3pPr lvl="2"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3pPr>
            <a:lvl4pPr lvl="3"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4pPr>
            <a:lvl5pPr lvl="4"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5pPr>
            <a:lvl6pPr lvl="5"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6pPr>
            <a:lvl7pPr lvl="6"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7pPr>
            <a:lvl8pPr lvl="7"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8pPr>
            <a:lvl9pPr lvl="8" algn="ctr">
              <a:lnSpc>
                <a:spcPct val="100000"/>
              </a:lnSpc>
              <a:spcBef>
                <a:spcPts val="3200"/>
              </a:spcBef>
              <a:spcAft>
                <a:spcPts val="3200"/>
              </a:spcAft>
              <a:buClr>
                <a:schemeClr val="accent1"/>
              </a:buClr>
              <a:buSzPts val="4000"/>
              <a:buFont typeface="Cairo"/>
              <a:buNone/>
              <a:defRPr sz="4000" b="1">
                <a:solidFill>
                  <a:schemeClr val="accent1"/>
                </a:solidFill>
                <a:latin typeface="Cairo"/>
                <a:ea typeface="Cairo"/>
                <a:cs typeface="Cairo"/>
                <a:sym typeface="Cairo"/>
              </a:defRPr>
            </a:lvl9pPr>
          </a:lstStyle>
          <a:p>
            <a:endParaRPr/>
          </a:p>
        </p:txBody>
      </p:sp>
      <p:sp>
        <p:nvSpPr>
          <p:cNvPr id="631" name="Google Shape;631;p39"/>
          <p:cNvSpPr txBox="1">
            <a:spLocks noGrp="1"/>
          </p:cNvSpPr>
          <p:nvPr>
            <p:ph type="subTitle" idx="7"/>
          </p:nvPr>
        </p:nvSpPr>
        <p:spPr>
          <a:xfrm>
            <a:off x="12996300" y="6039050"/>
            <a:ext cx="3852000" cy="1950600"/>
          </a:xfrm>
          <a:prstGeom prst="rect">
            <a:avLst/>
          </a:prstGeom>
        </p:spPr>
        <p:txBody>
          <a:bodyPr spcFirstLastPara="1" wrap="square" lIns="182850" tIns="182850" rIns="182850" bIns="182850" anchor="t" anchorCtr="0">
            <a:no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a:lvl2pPr>
            <a:lvl3pPr lvl="2" algn="ctr">
              <a:lnSpc>
                <a:spcPct val="100000"/>
              </a:lnSpc>
              <a:spcBef>
                <a:spcPts val="3200"/>
              </a:spcBef>
              <a:spcAft>
                <a:spcPts val="0"/>
              </a:spcAft>
              <a:buSzPts val="2800"/>
              <a:buNone/>
              <a:defRPr/>
            </a:lvl3pPr>
            <a:lvl4pPr lvl="3" algn="ctr">
              <a:lnSpc>
                <a:spcPct val="100000"/>
              </a:lnSpc>
              <a:spcBef>
                <a:spcPts val="3200"/>
              </a:spcBef>
              <a:spcAft>
                <a:spcPts val="0"/>
              </a:spcAft>
              <a:buSzPts val="2800"/>
              <a:buNone/>
              <a:defRPr/>
            </a:lvl4pPr>
            <a:lvl5pPr lvl="4" algn="ctr">
              <a:lnSpc>
                <a:spcPct val="100000"/>
              </a:lnSpc>
              <a:spcBef>
                <a:spcPts val="3200"/>
              </a:spcBef>
              <a:spcAft>
                <a:spcPts val="0"/>
              </a:spcAft>
              <a:buSzPts val="2800"/>
              <a:buNone/>
              <a:defRPr/>
            </a:lvl5pPr>
            <a:lvl6pPr lvl="5" algn="ctr">
              <a:lnSpc>
                <a:spcPct val="100000"/>
              </a:lnSpc>
              <a:spcBef>
                <a:spcPts val="3200"/>
              </a:spcBef>
              <a:spcAft>
                <a:spcPts val="0"/>
              </a:spcAft>
              <a:buSzPts val="2800"/>
              <a:buNone/>
              <a:defRPr/>
            </a:lvl6pPr>
            <a:lvl7pPr lvl="6" algn="ctr">
              <a:lnSpc>
                <a:spcPct val="100000"/>
              </a:lnSpc>
              <a:spcBef>
                <a:spcPts val="3200"/>
              </a:spcBef>
              <a:spcAft>
                <a:spcPts val="0"/>
              </a:spcAft>
              <a:buSzPts val="2800"/>
              <a:buNone/>
              <a:defRPr/>
            </a:lvl7pPr>
            <a:lvl8pPr lvl="7" algn="ctr">
              <a:lnSpc>
                <a:spcPct val="100000"/>
              </a:lnSpc>
              <a:spcBef>
                <a:spcPts val="3200"/>
              </a:spcBef>
              <a:spcAft>
                <a:spcPts val="0"/>
              </a:spcAft>
              <a:buSzPts val="2800"/>
              <a:buNone/>
              <a:defRPr/>
            </a:lvl8pPr>
            <a:lvl9pPr lvl="8" algn="ctr">
              <a:lnSpc>
                <a:spcPct val="100000"/>
              </a:lnSpc>
              <a:spcBef>
                <a:spcPts val="3200"/>
              </a:spcBef>
              <a:spcAft>
                <a:spcPts val="3200"/>
              </a:spcAft>
              <a:buSzPts val="2800"/>
              <a:buNone/>
              <a:defRPr/>
            </a:lvl9pPr>
          </a:lstStyle>
          <a:p>
            <a:endParaRPr/>
          </a:p>
        </p:txBody>
      </p:sp>
      <p:sp>
        <p:nvSpPr>
          <p:cNvPr id="632" name="Google Shape;632;p39"/>
          <p:cNvSpPr txBox="1">
            <a:spLocks noGrp="1"/>
          </p:cNvSpPr>
          <p:nvPr>
            <p:ph type="subTitle" idx="8"/>
          </p:nvPr>
        </p:nvSpPr>
        <p:spPr>
          <a:xfrm>
            <a:off x="12996300" y="5322950"/>
            <a:ext cx="3852000" cy="816000"/>
          </a:xfrm>
          <a:prstGeom prst="rect">
            <a:avLst/>
          </a:prstGeom>
        </p:spPr>
        <p:txBody>
          <a:bodyPr spcFirstLastPara="1" wrap="square" lIns="182850" tIns="182850" rIns="182850" bIns="182850" anchor="b" anchorCtr="0">
            <a:noAutofit/>
          </a:bodyPr>
          <a:lstStyle>
            <a:lvl1pPr lvl="0"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1pPr>
            <a:lvl2pPr lvl="1"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2pPr>
            <a:lvl3pPr lvl="2"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3pPr>
            <a:lvl4pPr lvl="3"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4pPr>
            <a:lvl5pPr lvl="4"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5pPr>
            <a:lvl6pPr lvl="5"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6pPr>
            <a:lvl7pPr lvl="6"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7pPr>
            <a:lvl8pPr lvl="7"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8pPr>
            <a:lvl9pPr lvl="8" algn="ctr">
              <a:lnSpc>
                <a:spcPct val="100000"/>
              </a:lnSpc>
              <a:spcBef>
                <a:spcPts val="3200"/>
              </a:spcBef>
              <a:spcAft>
                <a:spcPts val="3200"/>
              </a:spcAft>
              <a:buClr>
                <a:schemeClr val="accent1"/>
              </a:buClr>
              <a:buSzPts val="4000"/>
              <a:buFont typeface="Cairo"/>
              <a:buNone/>
              <a:defRPr sz="4000" b="1">
                <a:solidFill>
                  <a:schemeClr val="accent1"/>
                </a:solidFill>
                <a:latin typeface="Cairo"/>
                <a:ea typeface="Cairo"/>
                <a:cs typeface="Cairo"/>
                <a:sym typeface="Cairo"/>
              </a:defRPr>
            </a:lvl9pPr>
          </a:lstStyle>
          <a:p>
            <a:endParaRPr/>
          </a:p>
        </p:txBody>
      </p:sp>
      <p:grpSp>
        <p:nvGrpSpPr>
          <p:cNvPr id="633" name="Google Shape;633;p39"/>
          <p:cNvGrpSpPr/>
          <p:nvPr/>
        </p:nvGrpSpPr>
        <p:grpSpPr>
          <a:xfrm rot="482896">
            <a:off x="-2035735" y="8259961"/>
            <a:ext cx="8598790" cy="7786892"/>
            <a:chOff x="5784660" y="-970761"/>
            <a:chExt cx="4299614" cy="3893645"/>
          </a:xfrm>
        </p:grpSpPr>
        <p:sp>
          <p:nvSpPr>
            <p:cNvPr id="634" name="Google Shape;634;p39"/>
            <p:cNvSpPr/>
            <p:nvPr/>
          </p:nvSpPr>
          <p:spPr>
            <a:xfrm>
              <a:off x="5868774" y="-830916"/>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solidFill>
              <a:schemeClr val="lt2"/>
            </a:solidFill>
            <a:ln>
              <a:noFill/>
            </a:ln>
          </p:spPr>
        </p:sp>
        <p:sp>
          <p:nvSpPr>
            <p:cNvPr id="635" name="Google Shape;635;p39"/>
            <p:cNvSpPr/>
            <p:nvPr/>
          </p:nvSpPr>
          <p:spPr>
            <a:xfrm>
              <a:off x="5784660" y="-970761"/>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noFill/>
            <a:ln w="19050" cap="flat" cmpd="sng">
              <a:solidFill>
                <a:schemeClr val="accent3"/>
              </a:solidFill>
              <a:prstDash val="solid"/>
              <a:round/>
              <a:headEnd type="none" w="med" len="med"/>
              <a:tailEnd type="none" w="med" len="med"/>
            </a:ln>
          </p:spPr>
        </p:sp>
      </p:grpSp>
      <p:grpSp>
        <p:nvGrpSpPr>
          <p:cNvPr id="636" name="Google Shape;636;p39"/>
          <p:cNvGrpSpPr/>
          <p:nvPr/>
        </p:nvGrpSpPr>
        <p:grpSpPr>
          <a:xfrm rot="7348931">
            <a:off x="11738028" y="6453036"/>
            <a:ext cx="8598632" cy="7786749"/>
            <a:chOff x="5784660" y="-970761"/>
            <a:chExt cx="4299614" cy="3893645"/>
          </a:xfrm>
        </p:grpSpPr>
        <p:sp>
          <p:nvSpPr>
            <p:cNvPr id="637" name="Google Shape;637;p39"/>
            <p:cNvSpPr/>
            <p:nvPr/>
          </p:nvSpPr>
          <p:spPr>
            <a:xfrm>
              <a:off x="5868774" y="-830916"/>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solidFill>
              <a:schemeClr val="lt2"/>
            </a:solidFill>
            <a:ln>
              <a:noFill/>
            </a:ln>
          </p:spPr>
        </p:sp>
        <p:sp>
          <p:nvSpPr>
            <p:cNvPr id="638" name="Google Shape;638;p39"/>
            <p:cNvSpPr/>
            <p:nvPr/>
          </p:nvSpPr>
          <p:spPr>
            <a:xfrm>
              <a:off x="5784660" y="-970761"/>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noFill/>
            <a:ln w="19050" cap="flat" cmpd="sng">
              <a:solidFill>
                <a:schemeClr val="accent3"/>
              </a:solidFill>
              <a:prstDash val="solid"/>
              <a:round/>
              <a:headEnd type="none" w="med" len="med"/>
              <a:tailEnd type="none" w="med" len="med"/>
            </a:ln>
          </p:spPr>
        </p:sp>
      </p:grpSp>
      <p:grpSp>
        <p:nvGrpSpPr>
          <p:cNvPr id="639" name="Google Shape;639;p39"/>
          <p:cNvGrpSpPr/>
          <p:nvPr/>
        </p:nvGrpSpPr>
        <p:grpSpPr>
          <a:xfrm rot="440549">
            <a:off x="-4807763" y="-3188298"/>
            <a:ext cx="10367306" cy="9418200"/>
            <a:chOff x="-1896339" y="-1700496"/>
            <a:chExt cx="5183653" cy="4709100"/>
          </a:xfrm>
        </p:grpSpPr>
        <p:sp>
          <p:nvSpPr>
            <p:cNvPr id="640" name="Google Shape;640;p39"/>
            <p:cNvSpPr/>
            <p:nvPr/>
          </p:nvSpPr>
          <p:spPr>
            <a:xfrm rot="5400000">
              <a:off x="-1635702" y="-1863035"/>
              <a:ext cx="4611000" cy="5132275"/>
            </a:xfrm>
            <a:custGeom>
              <a:avLst/>
              <a:gdLst/>
              <a:ahLst/>
              <a:cxnLst/>
              <a:rect l="l" t="t" r="r" b="b"/>
              <a:pathLst>
                <a:path w="184440" h="205291" extrusionOk="0">
                  <a:moveTo>
                    <a:pt x="175662" y="168485"/>
                  </a:moveTo>
                  <a:cubicBezTo>
                    <a:pt x="161006" y="182167"/>
                    <a:pt x="109728" y="196218"/>
                    <a:pt x="84163" y="200343"/>
                  </a:cubicBezTo>
                  <a:cubicBezTo>
                    <a:pt x="58599" y="204468"/>
                    <a:pt x="36140" y="211780"/>
                    <a:pt x="22275" y="193235"/>
                  </a:cubicBezTo>
                  <a:cubicBezTo>
                    <a:pt x="8410" y="174690"/>
                    <a:pt x="-3550" y="121256"/>
                    <a:pt x="973" y="89074"/>
                  </a:cubicBezTo>
                  <a:cubicBezTo>
                    <a:pt x="5497" y="56892"/>
                    <a:pt x="33087" y="-3323"/>
                    <a:pt x="49416" y="143"/>
                  </a:cubicBezTo>
                  <a:cubicBezTo>
                    <a:pt x="65745" y="3609"/>
                    <a:pt x="78499" y="90186"/>
                    <a:pt x="98946" y="109871"/>
                  </a:cubicBezTo>
                  <a:cubicBezTo>
                    <a:pt x="119393" y="129556"/>
                    <a:pt x="159312" y="108484"/>
                    <a:pt x="172098" y="118253"/>
                  </a:cubicBezTo>
                  <a:cubicBezTo>
                    <a:pt x="184884" y="128022"/>
                    <a:pt x="190318" y="154803"/>
                    <a:pt x="175662" y="168485"/>
                  </a:cubicBezTo>
                  <a:close/>
                </a:path>
              </a:pathLst>
            </a:custGeom>
            <a:solidFill>
              <a:schemeClr val="lt2"/>
            </a:solidFill>
            <a:ln>
              <a:noFill/>
            </a:ln>
          </p:spPr>
        </p:sp>
        <p:sp>
          <p:nvSpPr>
            <p:cNvPr id="641" name="Google Shape;641;p39"/>
            <p:cNvSpPr/>
            <p:nvPr/>
          </p:nvSpPr>
          <p:spPr>
            <a:xfrm>
              <a:off x="-1761536" y="-1700496"/>
              <a:ext cx="5048850" cy="4709100"/>
            </a:xfrm>
            <a:custGeom>
              <a:avLst/>
              <a:gdLst/>
              <a:ahLst/>
              <a:cxnLst/>
              <a:rect l="l" t="t" r="r" b="b"/>
              <a:pathLst>
                <a:path w="201954" h="188364" extrusionOk="0">
                  <a:moveTo>
                    <a:pt x="38747" y="179586"/>
                  </a:moveTo>
                  <a:cubicBezTo>
                    <a:pt x="25065" y="164930"/>
                    <a:pt x="11014" y="113652"/>
                    <a:pt x="6889" y="88087"/>
                  </a:cubicBezTo>
                  <a:cubicBezTo>
                    <a:pt x="2764" y="62523"/>
                    <a:pt x="-9496" y="40707"/>
                    <a:pt x="13997" y="26199"/>
                  </a:cubicBezTo>
                  <a:cubicBezTo>
                    <a:pt x="37490" y="11692"/>
                    <a:pt x="116759" y="-4262"/>
                    <a:pt x="147846" y="1042"/>
                  </a:cubicBezTo>
                  <a:cubicBezTo>
                    <a:pt x="178933" y="6346"/>
                    <a:pt x="208932" y="41053"/>
                    <a:pt x="200518" y="58024"/>
                  </a:cubicBezTo>
                  <a:cubicBezTo>
                    <a:pt x="192104" y="74995"/>
                    <a:pt x="115951" y="83204"/>
                    <a:pt x="97361" y="102870"/>
                  </a:cubicBezTo>
                  <a:cubicBezTo>
                    <a:pt x="78771" y="122536"/>
                    <a:pt x="98748" y="163236"/>
                    <a:pt x="88979" y="176022"/>
                  </a:cubicBezTo>
                  <a:cubicBezTo>
                    <a:pt x="79210" y="188808"/>
                    <a:pt x="52429" y="194242"/>
                    <a:pt x="38747" y="179586"/>
                  </a:cubicBezTo>
                  <a:close/>
                </a:path>
              </a:pathLst>
            </a:custGeom>
            <a:noFill/>
            <a:ln w="19050" cap="flat" cmpd="sng">
              <a:solidFill>
                <a:schemeClr val="accent3"/>
              </a:solidFill>
              <a:prstDash val="solid"/>
              <a:round/>
              <a:headEnd type="none" w="med" len="med"/>
              <a:tailEnd type="none" w="med" len="med"/>
            </a:ln>
          </p:spPr>
        </p:sp>
      </p:grpSp>
      <p:grpSp>
        <p:nvGrpSpPr>
          <p:cNvPr id="642" name="Google Shape;642;p39"/>
          <p:cNvGrpSpPr/>
          <p:nvPr/>
        </p:nvGrpSpPr>
        <p:grpSpPr>
          <a:xfrm>
            <a:off x="12111595" y="-4433144"/>
            <a:ext cx="9892880" cy="8839303"/>
            <a:chOff x="5937998" y="-2216572"/>
            <a:chExt cx="4946440" cy="4419652"/>
          </a:xfrm>
        </p:grpSpPr>
        <p:sp>
          <p:nvSpPr>
            <p:cNvPr id="643" name="Google Shape;643;p39"/>
            <p:cNvSpPr/>
            <p:nvPr/>
          </p:nvSpPr>
          <p:spPr>
            <a:xfrm>
              <a:off x="6112538" y="-2216572"/>
              <a:ext cx="4771900" cy="4168175"/>
            </a:xfrm>
            <a:custGeom>
              <a:avLst/>
              <a:gdLst/>
              <a:ahLst/>
              <a:cxnLst/>
              <a:rect l="l" t="t" r="r" b="b"/>
              <a:pathLst>
                <a:path w="190876" h="166727" extrusionOk="0">
                  <a:moveTo>
                    <a:pt x="7432" y="40211"/>
                  </a:moveTo>
                  <a:cubicBezTo>
                    <a:pt x="23556" y="24625"/>
                    <a:pt x="92535" y="-6450"/>
                    <a:pt x="115471" y="1189"/>
                  </a:cubicBezTo>
                  <a:cubicBezTo>
                    <a:pt x="138407" y="8828"/>
                    <a:pt x="132509" y="64733"/>
                    <a:pt x="145050" y="86046"/>
                  </a:cubicBezTo>
                  <a:cubicBezTo>
                    <a:pt x="157591" y="107359"/>
                    <a:pt x="193540" y="115675"/>
                    <a:pt x="190718" y="129065"/>
                  </a:cubicBezTo>
                  <a:cubicBezTo>
                    <a:pt x="187896" y="142455"/>
                    <a:pt x="144300" y="170099"/>
                    <a:pt x="128116" y="166387"/>
                  </a:cubicBezTo>
                  <a:cubicBezTo>
                    <a:pt x="111932" y="162675"/>
                    <a:pt x="111846" y="118738"/>
                    <a:pt x="93614" y="106791"/>
                  </a:cubicBezTo>
                  <a:cubicBezTo>
                    <a:pt x="75382" y="94844"/>
                    <a:pt x="33089" y="105804"/>
                    <a:pt x="18725" y="94707"/>
                  </a:cubicBezTo>
                  <a:cubicBezTo>
                    <a:pt x="4361" y="83610"/>
                    <a:pt x="-8692" y="55797"/>
                    <a:pt x="7432" y="40211"/>
                  </a:cubicBezTo>
                  <a:close/>
                </a:path>
              </a:pathLst>
            </a:custGeom>
            <a:solidFill>
              <a:schemeClr val="lt2"/>
            </a:solidFill>
            <a:ln>
              <a:noFill/>
            </a:ln>
          </p:spPr>
        </p:sp>
        <p:sp>
          <p:nvSpPr>
            <p:cNvPr id="644" name="Google Shape;644;p39"/>
            <p:cNvSpPr/>
            <p:nvPr/>
          </p:nvSpPr>
          <p:spPr>
            <a:xfrm>
              <a:off x="5937998" y="-2159820"/>
              <a:ext cx="4707975" cy="4362900"/>
            </a:xfrm>
            <a:custGeom>
              <a:avLst/>
              <a:gdLst/>
              <a:ahLst/>
              <a:cxnLst/>
              <a:rect l="l" t="t" r="r" b="b"/>
              <a:pathLst>
                <a:path w="188319" h="174516" extrusionOk="0">
                  <a:moveTo>
                    <a:pt x="5008" y="40227"/>
                  </a:moveTo>
                  <a:cubicBezTo>
                    <a:pt x="19621" y="24124"/>
                    <a:pt x="90111" y="-6434"/>
                    <a:pt x="113047" y="1205"/>
                  </a:cubicBezTo>
                  <a:cubicBezTo>
                    <a:pt x="135983" y="8844"/>
                    <a:pt x="130085" y="64749"/>
                    <a:pt x="142626" y="86062"/>
                  </a:cubicBezTo>
                  <a:cubicBezTo>
                    <a:pt x="155167" y="107375"/>
                    <a:pt x="189374" y="114385"/>
                    <a:pt x="188294" y="129081"/>
                  </a:cubicBezTo>
                  <a:cubicBezTo>
                    <a:pt x="187214" y="143777"/>
                    <a:pt x="152329" y="177948"/>
                    <a:pt x="136145" y="174236"/>
                  </a:cubicBezTo>
                  <a:cubicBezTo>
                    <a:pt x="119961" y="170524"/>
                    <a:pt x="109653" y="119543"/>
                    <a:pt x="91190" y="106807"/>
                  </a:cubicBezTo>
                  <a:cubicBezTo>
                    <a:pt x="72728" y="94072"/>
                    <a:pt x="39734" y="108920"/>
                    <a:pt x="25370" y="97823"/>
                  </a:cubicBezTo>
                  <a:cubicBezTo>
                    <a:pt x="11006" y="86726"/>
                    <a:pt x="-9605" y="56330"/>
                    <a:pt x="5008" y="40227"/>
                  </a:cubicBezTo>
                  <a:close/>
                </a:path>
              </a:pathLst>
            </a:custGeom>
            <a:noFill/>
            <a:ln w="19050" cap="flat" cmpd="sng">
              <a:solidFill>
                <a:schemeClr val="accent3"/>
              </a:solidFill>
              <a:prstDash val="solid"/>
              <a:round/>
              <a:headEnd type="none" w="med" len="med"/>
              <a:tailEnd type="none" w="med" len="med"/>
            </a:ln>
          </p:spPr>
        </p:sp>
      </p:grpSp>
      <p:grpSp>
        <p:nvGrpSpPr>
          <p:cNvPr id="645" name="Google Shape;645;p39"/>
          <p:cNvGrpSpPr/>
          <p:nvPr/>
        </p:nvGrpSpPr>
        <p:grpSpPr>
          <a:xfrm>
            <a:off x="-2538493" y="7316285"/>
            <a:ext cx="4890528" cy="4959475"/>
            <a:chOff x="-666750" y="1567027"/>
            <a:chExt cx="3000692" cy="3042996"/>
          </a:xfrm>
        </p:grpSpPr>
        <p:sp>
          <p:nvSpPr>
            <p:cNvPr id="646" name="Google Shape;646;p39"/>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647" name="Google Shape;647;p39"/>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grpSp>
        <p:nvGrpSpPr>
          <p:cNvPr id="648" name="Google Shape;648;p39"/>
          <p:cNvGrpSpPr/>
          <p:nvPr/>
        </p:nvGrpSpPr>
        <p:grpSpPr>
          <a:xfrm>
            <a:off x="12784357" y="-2344581"/>
            <a:ext cx="6085330" cy="3303572"/>
            <a:chOff x="-1912854" y="1922552"/>
            <a:chExt cx="3733790" cy="2026980"/>
          </a:xfrm>
        </p:grpSpPr>
        <p:sp>
          <p:nvSpPr>
            <p:cNvPr id="649" name="Google Shape;649;p39"/>
            <p:cNvSpPr/>
            <p:nvPr/>
          </p:nvSpPr>
          <p:spPr>
            <a:xfrm>
              <a:off x="-1912854" y="1922552"/>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650" name="Google Shape;650;p39"/>
            <p:cNvSpPr/>
            <p:nvPr/>
          </p:nvSpPr>
          <p:spPr>
            <a:xfrm>
              <a:off x="721843" y="2756130"/>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grpSp>
        <p:nvGrpSpPr>
          <p:cNvPr id="651" name="Google Shape;651;p39"/>
          <p:cNvGrpSpPr/>
          <p:nvPr/>
        </p:nvGrpSpPr>
        <p:grpSpPr>
          <a:xfrm>
            <a:off x="12365235" y="8555785"/>
            <a:ext cx="6121350" cy="3234625"/>
            <a:chOff x="254301" y="1567027"/>
            <a:chExt cx="3755890" cy="1984676"/>
          </a:xfrm>
        </p:grpSpPr>
        <p:sp>
          <p:nvSpPr>
            <p:cNvPr id="652" name="Google Shape;652;p39"/>
            <p:cNvSpPr/>
            <p:nvPr/>
          </p:nvSpPr>
          <p:spPr>
            <a:xfrm>
              <a:off x="1009499" y="156703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653" name="Google Shape;653;p39"/>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grpSp>
        <p:nvGrpSpPr>
          <p:cNvPr id="654" name="Google Shape;654;p39"/>
          <p:cNvGrpSpPr/>
          <p:nvPr/>
        </p:nvGrpSpPr>
        <p:grpSpPr>
          <a:xfrm>
            <a:off x="-66590" y="-2224581"/>
            <a:ext cx="6681800" cy="4276072"/>
            <a:chOff x="-962045" y="1922552"/>
            <a:chExt cx="4099767" cy="2623679"/>
          </a:xfrm>
        </p:grpSpPr>
        <p:sp>
          <p:nvSpPr>
            <p:cNvPr id="655" name="Google Shape;655;p39"/>
            <p:cNvSpPr/>
            <p:nvPr/>
          </p:nvSpPr>
          <p:spPr>
            <a:xfrm>
              <a:off x="137030" y="1922552"/>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656" name="Google Shape;656;p39"/>
            <p:cNvSpPr/>
            <p:nvPr/>
          </p:nvSpPr>
          <p:spPr>
            <a:xfrm>
              <a:off x="-962045" y="3352829"/>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matchingName="Title and six columns">
  <p:cSld name="CUSTOM_7_1">
    <p:spTree>
      <p:nvGrpSpPr>
        <p:cNvPr id="1" name="Shape 657"/>
        <p:cNvGrpSpPr/>
        <p:nvPr/>
      </p:nvGrpSpPr>
      <p:grpSpPr>
        <a:xfrm>
          <a:off x="0" y="0"/>
          <a:ext cx="0" cy="0"/>
          <a:chOff x="0" y="0"/>
          <a:chExt cx="0" cy="0"/>
        </a:xfrm>
      </p:grpSpPr>
      <p:sp>
        <p:nvSpPr>
          <p:cNvPr id="658" name="Google Shape;658;p40"/>
          <p:cNvSpPr txBox="1">
            <a:spLocks noGrp="1"/>
          </p:cNvSpPr>
          <p:nvPr>
            <p:ph type="title"/>
          </p:nvPr>
        </p:nvSpPr>
        <p:spPr>
          <a:xfrm>
            <a:off x="1440000" y="890050"/>
            <a:ext cx="15408000" cy="1145400"/>
          </a:xfrm>
          <a:prstGeom prst="rect">
            <a:avLst/>
          </a:prstGeom>
        </p:spPr>
        <p:txBody>
          <a:bodyPr spcFirstLastPara="1" wrap="square" lIns="182850" tIns="182850" rIns="182850" bIns="182850" anchor="t" anchorCtr="0">
            <a:noAutofit/>
          </a:bodyPr>
          <a:lstStyle>
            <a:lvl1pPr lvl="0" algn="ctr">
              <a:spcBef>
                <a:spcPts val="0"/>
              </a:spcBef>
              <a:spcAft>
                <a:spcPts val="0"/>
              </a:spcAft>
              <a:buSzPts val="6000"/>
              <a:buNone/>
              <a:defRPr>
                <a:solidFill>
                  <a:schemeClr val="dk1"/>
                </a:solidFill>
              </a:defRPr>
            </a:lvl1pPr>
            <a:lvl2pPr lvl="1">
              <a:spcBef>
                <a:spcPts val="0"/>
              </a:spcBef>
              <a:spcAft>
                <a:spcPts val="0"/>
              </a:spcAft>
              <a:buSzPts val="6000"/>
              <a:buNone/>
              <a:defRPr/>
            </a:lvl2pPr>
            <a:lvl3pPr lvl="2">
              <a:spcBef>
                <a:spcPts val="0"/>
              </a:spcBef>
              <a:spcAft>
                <a:spcPts val="0"/>
              </a:spcAft>
              <a:buSzPts val="6000"/>
              <a:buNone/>
              <a:defRPr/>
            </a:lvl3pPr>
            <a:lvl4pPr lvl="3">
              <a:spcBef>
                <a:spcPts val="0"/>
              </a:spcBef>
              <a:spcAft>
                <a:spcPts val="0"/>
              </a:spcAft>
              <a:buSzPts val="6000"/>
              <a:buNone/>
              <a:defRPr/>
            </a:lvl4pPr>
            <a:lvl5pPr lvl="4">
              <a:spcBef>
                <a:spcPts val="0"/>
              </a:spcBef>
              <a:spcAft>
                <a:spcPts val="0"/>
              </a:spcAft>
              <a:buSzPts val="6000"/>
              <a:buNone/>
              <a:defRPr/>
            </a:lvl5pPr>
            <a:lvl6pPr lvl="5">
              <a:spcBef>
                <a:spcPts val="0"/>
              </a:spcBef>
              <a:spcAft>
                <a:spcPts val="0"/>
              </a:spcAft>
              <a:buSzPts val="6000"/>
              <a:buNone/>
              <a:defRPr/>
            </a:lvl6pPr>
            <a:lvl7pPr lvl="6">
              <a:spcBef>
                <a:spcPts val="0"/>
              </a:spcBef>
              <a:spcAft>
                <a:spcPts val="0"/>
              </a:spcAft>
              <a:buSzPts val="6000"/>
              <a:buNone/>
              <a:defRPr/>
            </a:lvl7pPr>
            <a:lvl8pPr lvl="7">
              <a:spcBef>
                <a:spcPts val="0"/>
              </a:spcBef>
              <a:spcAft>
                <a:spcPts val="0"/>
              </a:spcAft>
              <a:buSzPts val="6000"/>
              <a:buNone/>
              <a:defRPr/>
            </a:lvl8pPr>
            <a:lvl9pPr lvl="8">
              <a:spcBef>
                <a:spcPts val="0"/>
              </a:spcBef>
              <a:spcAft>
                <a:spcPts val="0"/>
              </a:spcAft>
              <a:buSzPts val="6000"/>
              <a:buNone/>
              <a:defRPr/>
            </a:lvl9pPr>
          </a:lstStyle>
          <a:p>
            <a:endParaRPr/>
          </a:p>
        </p:txBody>
      </p:sp>
      <p:sp>
        <p:nvSpPr>
          <p:cNvPr id="659" name="Google Shape;659;p40"/>
          <p:cNvSpPr txBox="1">
            <a:spLocks noGrp="1"/>
          </p:cNvSpPr>
          <p:nvPr>
            <p:ph type="subTitle" idx="1"/>
          </p:nvPr>
        </p:nvSpPr>
        <p:spPr>
          <a:xfrm>
            <a:off x="3662050" y="3372232"/>
            <a:ext cx="5326800" cy="1063800"/>
          </a:xfrm>
          <a:prstGeom prst="rect">
            <a:avLst/>
          </a:prstGeom>
        </p:spPr>
        <p:txBody>
          <a:bodyPr spcFirstLastPara="1" wrap="square" lIns="182850" tIns="182850" rIns="182850" bIns="182850" anchor="t" anchorCtr="0">
            <a:noAutofit/>
          </a:bodyPr>
          <a:lstStyle>
            <a:lvl1pPr lvl="0">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a:lvl2pPr>
            <a:lvl3pPr lvl="2" algn="ctr">
              <a:lnSpc>
                <a:spcPct val="100000"/>
              </a:lnSpc>
              <a:spcBef>
                <a:spcPts val="3200"/>
              </a:spcBef>
              <a:spcAft>
                <a:spcPts val="0"/>
              </a:spcAft>
              <a:buSzPts val="2800"/>
              <a:buNone/>
              <a:defRPr/>
            </a:lvl3pPr>
            <a:lvl4pPr lvl="3" algn="ctr">
              <a:lnSpc>
                <a:spcPct val="100000"/>
              </a:lnSpc>
              <a:spcBef>
                <a:spcPts val="3200"/>
              </a:spcBef>
              <a:spcAft>
                <a:spcPts val="0"/>
              </a:spcAft>
              <a:buSzPts val="2800"/>
              <a:buNone/>
              <a:defRPr/>
            </a:lvl4pPr>
            <a:lvl5pPr lvl="4" algn="ctr">
              <a:lnSpc>
                <a:spcPct val="100000"/>
              </a:lnSpc>
              <a:spcBef>
                <a:spcPts val="3200"/>
              </a:spcBef>
              <a:spcAft>
                <a:spcPts val="0"/>
              </a:spcAft>
              <a:buSzPts val="2800"/>
              <a:buNone/>
              <a:defRPr/>
            </a:lvl5pPr>
            <a:lvl6pPr lvl="5" algn="ctr">
              <a:lnSpc>
                <a:spcPct val="100000"/>
              </a:lnSpc>
              <a:spcBef>
                <a:spcPts val="3200"/>
              </a:spcBef>
              <a:spcAft>
                <a:spcPts val="0"/>
              </a:spcAft>
              <a:buSzPts val="2800"/>
              <a:buNone/>
              <a:defRPr/>
            </a:lvl6pPr>
            <a:lvl7pPr lvl="6" algn="ctr">
              <a:lnSpc>
                <a:spcPct val="100000"/>
              </a:lnSpc>
              <a:spcBef>
                <a:spcPts val="3200"/>
              </a:spcBef>
              <a:spcAft>
                <a:spcPts val="0"/>
              </a:spcAft>
              <a:buSzPts val="2800"/>
              <a:buNone/>
              <a:defRPr/>
            </a:lvl7pPr>
            <a:lvl8pPr lvl="7" algn="ctr">
              <a:lnSpc>
                <a:spcPct val="100000"/>
              </a:lnSpc>
              <a:spcBef>
                <a:spcPts val="3200"/>
              </a:spcBef>
              <a:spcAft>
                <a:spcPts val="0"/>
              </a:spcAft>
              <a:buSzPts val="2800"/>
              <a:buNone/>
              <a:defRPr/>
            </a:lvl8pPr>
            <a:lvl9pPr lvl="8" algn="ctr">
              <a:lnSpc>
                <a:spcPct val="100000"/>
              </a:lnSpc>
              <a:spcBef>
                <a:spcPts val="3200"/>
              </a:spcBef>
              <a:spcAft>
                <a:spcPts val="3200"/>
              </a:spcAft>
              <a:buSzPts val="2800"/>
              <a:buNone/>
              <a:defRPr/>
            </a:lvl9pPr>
          </a:lstStyle>
          <a:p>
            <a:endParaRPr/>
          </a:p>
        </p:txBody>
      </p:sp>
      <p:sp>
        <p:nvSpPr>
          <p:cNvPr id="660" name="Google Shape;660;p40"/>
          <p:cNvSpPr txBox="1">
            <a:spLocks noGrp="1"/>
          </p:cNvSpPr>
          <p:nvPr>
            <p:ph type="subTitle" idx="2"/>
          </p:nvPr>
        </p:nvSpPr>
        <p:spPr>
          <a:xfrm>
            <a:off x="9285601" y="3372232"/>
            <a:ext cx="5326800" cy="1063800"/>
          </a:xfrm>
          <a:prstGeom prst="rect">
            <a:avLst/>
          </a:prstGeom>
        </p:spPr>
        <p:txBody>
          <a:bodyPr spcFirstLastPara="1" wrap="square" lIns="182850" tIns="182850" rIns="182850" bIns="182850" anchor="t" anchorCtr="0">
            <a:noAutofit/>
          </a:bodyPr>
          <a:lstStyle>
            <a:lvl1pPr lvl="0" algn="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a:lvl2pPr>
            <a:lvl3pPr lvl="2" algn="ctr">
              <a:lnSpc>
                <a:spcPct val="100000"/>
              </a:lnSpc>
              <a:spcBef>
                <a:spcPts val="3200"/>
              </a:spcBef>
              <a:spcAft>
                <a:spcPts val="0"/>
              </a:spcAft>
              <a:buSzPts val="2800"/>
              <a:buNone/>
              <a:defRPr/>
            </a:lvl3pPr>
            <a:lvl4pPr lvl="3" algn="ctr">
              <a:lnSpc>
                <a:spcPct val="100000"/>
              </a:lnSpc>
              <a:spcBef>
                <a:spcPts val="3200"/>
              </a:spcBef>
              <a:spcAft>
                <a:spcPts val="0"/>
              </a:spcAft>
              <a:buSzPts val="2800"/>
              <a:buNone/>
              <a:defRPr/>
            </a:lvl4pPr>
            <a:lvl5pPr lvl="4" algn="ctr">
              <a:lnSpc>
                <a:spcPct val="100000"/>
              </a:lnSpc>
              <a:spcBef>
                <a:spcPts val="3200"/>
              </a:spcBef>
              <a:spcAft>
                <a:spcPts val="0"/>
              </a:spcAft>
              <a:buSzPts val="2800"/>
              <a:buNone/>
              <a:defRPr/>
            </a:lvl5pPr>
            <a:lvl6pPr lvl="5" algn="ctr">
              <a:lnSpc>
                <a:spcPct val="100000"/>
              </a:lnSpc>
              <a:spcBef>
                <a:spcPts val="3200"/>
              </a:spcBef>
              <a:spcAft>
                <a:spcPts val="0"/>
              </a:spcAft>
              <a:buSzPts val="2800"/>
              <a:buNone/>
              <a:defRPr/>
            </a:lvl6pPr>
            <a:lvl7pPr lvl="6" algn="ctr">
              <a:lnSpc>
                <a:spcPct val="100000"/>
              </a:lnSpc>
              <a:spcBef>
                <a:spcPts val="3200"/>
              </a:spcBef>
              <a:spcAft>
                <a:spcPts val="0"/>
              </a:spcAft>
              <a:buSzPts val="2800"/>
              <a:buNone/>
              <a:defRPr/>
            </a:lvl7pPr>
            <a:lvl8pPr lvl="7" algn="ctr">
              <a:lnSpc>
                <a:spcPct val="100000"/>
              </a:lnSpc>
              <a:spcBef>
                <a:spcPts val="3200"/>
              </a:spcBef>
              <a:spcAft>
                <a:spcPts val="0"/>
              </a:spcAft>
              <a:buSzPts val="2800"/>
              <a:buNone/>
              <a:defRPr/>
            </a:lvl8pPr>
            <a:lvl9pPr lvl="8" algn="ctr">
              <a:lnSpc>
                <a:spcPct val="100000"/>
              </a:lnSpc>
              <a:spcBef>
                <a:spcPts val="3200"/>
              </a:spcBef>
              <a:spcAft>
                <a:spcPts val="3200"/>
              </a:spcAft>
              <a:buSzPts val="2800"/>
              <a:buNone/>
              <a:defRPr/>
            </a:lvl9pPr>
          </a:lstStyle>
          <a:p>
            <a:endParaRPr/>
          </a:p>
        </p:txBody>
      </p:sp>
      <p:sp>
        <p:nvSpPr>
          <p:cNvPr id="661" name="Google Shape;661;p40"/>
          <p:cNvSpPr txBox="1">
            <a:spLocks noGrp="1"/>
          </p:cNvSpPr>
          <p:nvPr>
            <p:ph type="subTitle" idx="3"/>
          </p:nvPr>
        </p:nvSpPr>
        <p:spPr>
          <a:xfrm>
            <a:off x="3662050" y="5639307"/>
            <a:ext cx="5326800" cy="1063800"/>
          </a:xfrm>
          <a:prstGeom prst="rect">
            <a:avLst/>
          </a:prstGeom>
        </p:spPr>
        <p:txBody>
          <a:bodyPr spcFirstLastPara="1" wrap="square" lIns="182850" tIns="182850" rIns="182850" bIns="182850" anchor="t" anchorCtr="0">
            <a:noAutofit/>
          </a:bodyPr>
          <a:lstStyle>
            <a:lvl1pPr lvl="0">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a:lvl2pPr>
            <a:lvl3pPr lvl="2" algn="ctr">
              <a:lnSpc>
                <a:spcPct val="100000"/>
              </a:lnSpc>
              <a:spcBef>
                <a:spcPts val="3200"/>
              </a:spcBef>
              <a:spcAft>
                <a:spcPts val="0"/>
              </a:spcAft>
              <a:buSzPts val="2800"/>
              <a:buNone/>
              <a:defRPr/>
            </a:lvl3pPr>
            <a:lvl4pPr lvl="3" algn="ctr">
              <a:lnSpc>
                <a:spcPct val="100000"/>
              </a:lnSpc>
              <a:spcBef>
                <a:spcPts val="3200"/>
              </a:spcBef>
              <a:spcAft>
                <a:spcPts val="0"/>
              </a:spcAft>
              <a:buSzPts val="2800"/>
              <a:buNone/>
              <a:defRPr/>
            </a:lvl4pPr>
            <a:lvl5pPr lvl="4" algn="ctr">
              <a:lnSpc>
                <a:spcPct val="100000"/>
              </a:lnSpc>
              <a:spcBef>
                <a:spcPts val="3200"/>
              </a:spcBef>
              <a:spcAft>
                <a:spcPts val="0"/>
              </a:spcAft>
              <a:buSzPts val="2800"/>
              <a:buNone/>
              <a:defRPr/>
            </a:lvl5pPr>
            <a:lvl6pPr lvl="5" algn="ctr">
              <a:lnSpc>
                <a:spcPct val="100000"/>
              </a:lnSpc>
              <a:spcBef>
                <a:spcPts val="3200"/>
              </a:spcBef>
              <a:spcAft>
                <a:spcPts val="0"/>
              </a:spcAft>
              <a:buSzPts val="2800"/>
              <a:buNone/>
              <a:defRPr/>
            </a:lvl6pPr>
            <a:lvl7pPr lvl="6" algn="ctr">
              <a:lnSpc>
                <a:spcPct val="100000"/>
              </a:lnSpc>
              <a:spcBef>
                <a:spcPts val="3200"/>
              </a:spcBef>
              <a:spcAft>
                <a:spcPts val="0"/>
              </a:spcAft>
              <a:buSzPts val="2800"/>
              <a:buNone/>
              <a:defRPr/>
            </a:lvl7pPr>
            <a:lvl8pPr lvl="7" algn="ctr">
              <a:lnSpc>
                <a:spcPct val="100000"/>
              </a:lnSpc>
              <a:spcBef>
                <a:spcPts val="3200"/>
              </a:spcBef>
              <a:spcAft>
                <a:spcPts val="0"/>
              </a:spcAft>
              <a:buSzPts val="2800"/>
              <a:buNone/>
              <a:defRPr/>
            </a:lvl8pPr>
            <a:lvl9pPr lvl="8" algn="ctr">
              <a:lnSpc>
                <a:spcPct val="100000"/>
              </a:lnSpc>
              <a:spcBef>
                <a:spcPts val="3200"/>
              </a:spcBef>
              <a:spcAft>
                <a:spcPts val="3200"/>
              </a:spcAft>
              <a:buSzPts val="2800"/>
              <a:buNone/>
              <a:defRPr/>
            </a:lvl9pPr>
          </a:lstStyle>
          <a:p>
            <a:endParaRPr/>
          </a:p>
        </p:txBody>
      </p:sp>
      <p:sp>
        <p:nvSpPr>
          <p:cNvPr id="662" name="Google Shape;662;p40"/>
          <p:cNvSpPr txBox="1">
            <a:spLocks noGrp="1"/>
          </p:cNvSpPr>
          <p:nvPr>
            <p:ph type="subTitle" idx="4"/>
          </p:nvPr>
        </p:nvSpPr>
        <p:spPr>
          <a:xfrm>
            <a:off x="9285601" y="5639307"/>
            <a:ext cx="5326800" cy="1063800"/>
          </a:xfrm>
          <a:prstGeom prst="rect">
            <a:avLst/>
          </a:prstGeom>
        </p:spPr>
        <p:txBody>
          <a:bodyPr spcFirstLastPara="1" wrap="square" lIns="182850" tIns="182850" rIns="182850" bIns="182850" anchor="t" anchorCtr="0">
            <a:noAutofit/>
          </a:bodyPr>
          <a:lstStyle>
            <a:lvl1pPr lvl="0" algn="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a:lvl2pPr>
            <a:lvl3pPr lvl="2" algn="ctr">
              <a:lnSpc>
                <a:spcPct val="100000"/>
              </a:lnSpc>
              <a:spcBef>
                <a:spcPts val="3200"/>
              </a:spcBef>
              <a:spcAft>
                <a:spcPts val="0"/>
              </a:spcAft>
              <a:buSzPts val="2800"/>
              <a:buNone/>
              <a:defRPr/>
            </a:lvl3pPr>
            <a:lvl4pPr lvl="3" algn="ctr">
              <a:lnSpc>
                <a:spcPct val="100000"/>
              </a:lnSpc>
              <a:spcBef>
                <a:spcPts val="3200"/>
              </a:spcBef>
              <a:spcAft>
                <a:spcPts val="0"/>
              </a:spcAft>
              <a:buSzPts val="2800"/>
              <a:buNone/>
              <a:defRPr/>
            </a:lvl4pPr>
            <a:lvl5pPr lvl="4" algn="ctr">
              <a:lnSpc>
                <a:spcPct val="100000"/>
              </a:lnSpc>
              <a:spcBef>
                <a:spcPts val="3200"/>
              </a:spcBef>
              <a:spcAft>
                <a:spcPts val="0"/>
              </a:spcAft>
              <a:buSzPts val="2800"/>
              <a:buNone/>
              <a:defRPr/>
            </a:lvl5pPr>
            <a:lvl6pPr lvl="5" algn="ctr">
              <a:lnSpc>
                <a:spcPct val="100000"/>
              </a:lnSpc>
              <a:spcBef>
                <a:spcPts val="3200"/>
              </a:spcBef>
              <a:spcAft>
                <a:spcPts val="0"/>
              </a:spcAft>
              <a:buSzPts val="2800"/>
              <a:buNone/>
              <a:defRPr/>
            </a:lvl6pPr>
            <a:lvl7pPr lvl="6" algn="ctr">
              <a:lnSpc>
                <a:spcPct val="100000"/>
              </a:lnSpc>
              <a:spcBef>
                <a:spcPts val="3200"/>
              </a:spcBef>
              <a:spcAft>
                <a:spcPts val="0"/>
              </a:spcAft>
              <a:buSzPts val="2800"/>
              <a:buNone/>
              <a:defRPr/>
            </a:lvl7pPr>
            <a:lvl8pPr lvl="7" algn="ctr">
              <a:lnSpc>
                <a:spcPct val="100000"/>
              </a:lnSpc>
              <a:spcBef>
                <a:spcPts val="3200"/>
              </a:spcBef>
              <a:spcAft>
                <a:spcPts val="0"/>
              </a:spcAft>
              <a:buSzPts val="2800"/>
              <a:buNone/>
              <a:defRPr/>
            </a:lvl8pPr>
            <a:lvl9pPr lvl="8" algn="ctr">
              <a:lnSpc>
                <a:spcPct val="100000"/>
              </a:lnSpc>
              <a:spcBef>
                <a:spcPts val="3200"/>
              </a:spcBef>
              <a:spcAft>
                <a:spcPts val="3200"/>
              </a:spcAft>
              <a:buSzPts val="2800"/>
              <a:buNone/>
              <a:defRPr/>
            </a:lvl9pPr>
          </a:lstStyle>
          <a:p>
            <a:endParaRPr/>
          </a:p>
        </p:txBody>
      </p:sp>
      <p:sp>
        <p:nvSpPr>
          <p:cNvPr id="663" name="Google Shape;663;p40"/>
          <p:cNvSpPr txBox="1">
            <a:spLocks noGrp="1"/>
          </p:cNvSpPr>
          <p:nvPr>
            <p:ph type="subTitle" idx="5"/>
          </p:nvPr>
        </p:nvSpPr>
        <p:spPr>
          <a:xfrm>
            <a:off x="3662052" y="2915032"/>
            <a:ext cx="5326800" cy="709800"/>
          </a:xfrm>
          <a:prstGeom prst="rect">
            <a:avLst/>
          </a:prstGeom>
        </p:spPr>
        <p:txBody>
          <a:bodyPr spcFirstLastPara="1" wrap="square" lIns="182850" tIns="182850" rIns="182850" bIns="182850" anchor="b" anchorCtr="0">
            <a:noAutofit/>
          </a:bodyPr>
          <a:lstStyle>
            <a:lvl1pPr lvl="0">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1pPr>
            <a:lvl2pPr lvl="1"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2pPr>
            <a:lvl3pPr lvl="2"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3pPr>
            <a:lvl4pPr lvl="3"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4pPr>
            <a:lvl5pPr lvl="4"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5pPr>
            <a:lvl6pPr lvl="5"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6pPr>
            <a:lvl7pPr lvl="6"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7pPr>
            <a:lvl8pPr lvl="7"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8pPr>
            <a:lvl9pPr lvl="8" algn="ctr">
              <a:lnSpc>
                <a:spcPct val="100000"/>
              </a:lnSpc>
              <a:spcBef>
                <a:spcPts val="3200"/>
              </a:spcBef>
              <a:spcAft>
                <a:spcPts val="3200"/>
              </a:spcAft>
              <a:buClr>
                <a:schemeClr val="accent1"/>
              </a:buClr>
              <a:buSzPts val="4000"/>
              <a:buFont typeface="Cairo"/>
              <a:buNone/>
              <a:defRPr sz="4000" b="1">
                <a:solidFill>
                  <a:schemeClr val="accent1"/>
                </a:solidFill>
                <a:latin typeface="Cairo"/>
                <a:ea typeface="Cairo"/>
                <a:cs typeface="Cairo"/>
                <a:sym typeface="Cairo"/>
              </a:defRPr>
            </a:lvl9pPr>
          </a:lstStyle>
          <a:p>
            <a:endParaRPr/>
          </a:p>
        </p:txBody>
      </p:sp>
      <p:sp>
        <p:nvSpPr>
          <p:cNvPr id="664" name="Google Shape;664;p40"/>
          <p:cNvSpPr txBox="1">
            <a:spLocks noGrp="1"/>
          </p:cNvSpPr>
          <p:nvPr>
            <p:ph type="subTitle" idx="6"/>
          </p:nvPr>
        </p:nvSpPr>
        <p:spPr>
          <a:xfrm>
            <a:off x="9285612" y="2915032"/>
            <a:ext cx="5326800" cy="709800"/>
          </a:xfrm>
          <a:prstGeom prst="rect">
            <a:avLst/>
          </a:prstGeom>
        </p:spPr>
        <p:txBody>
          <a:bodyPr spcFirstLastPara="1" wrap="square" lIns="182850" tIns="182850" rIns="182850" bIns="182850" anchor="b" anchorCtr="0">
            <a:noAutofit/>
          </a:bodyPr>
          <a:lstStyle>
            <a:lvl1pPr lvl="0" algn="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1pPr>
            <a:lvl2pPr lvl="1"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2pPr>
            <a:lvl3pPr lvl="2"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3pPr>
            <a:lvl4pPr lvl="3"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4pPr>
            <a:lvl5pPr lvl="4"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5pPr>
            <a:lvl6pPr lvl="5"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6pPr>
            <a:lvl7pPr lvl="6"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7pPr>
            <a:lvl8pPr lvl="7"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8pPr>
            <a:lvl9pPr lvl="8" algn="ctr">
              <a:lnSpc>
                <a:spcPct val="100000"/>
              </a:lnSpc>
              <a:spcBef>
                <a:spcPts val="3200"/>
              </a:spcBef>
              <a:spcAft>
                <a:spcPts val="3200"/>
              </a:spcAft>
              <a:buClr>
                <a:schemeClr val="accent1"/>
              </a:buClr>
              <a:buSzPts val="4000"/>
              <a:buFont typeface="Cairo"/>
              <a:buNone/>
              <a:defRPr sz="4000" b="1">
                <a:solidFill>
                  <a:schemeClr val="accent1"/>
                </a:solidFill>
                <a:latin typeface="Cairo"/>
                <a:ea typeface="Cairo"/>
                <a:cs typeface="Cairo"/>
                <a:sym typeface="Cairo"/>
              </a:defRPr>
            </a:lvl9pPr>
          </a:lstStyle>
          <a:p>
            <a:endParaRPr/>
          </a:p>
        </p:txBody>
      </p:sp>
      <p:sp>
        <p:nvSpPr>
          <p:cNvPr id="665" name="Google Shape;665;p40"/>
          <p:cNvSpPr txBox="1">
            <a:spLocks noGrp="1"/>
          </p:cNvSpPr>
          <p:nvPr>
            <p:ph type="subTitle" idx="7"/>
          </p:nvPr>
        </p:nvSpPr>
        <p:spPr>
          <a:xfrm>
            <a:off x="3662052" y="5182107"/>
            <a:ext cx="5326800" cy="709800"/>
          </a:xfrm>
          <a:prstGeom prst="rect">
            <a:avLst/>
          </a:prstGeom>
        </p:spPr>
        <p:txBody>
          <a:bodyPr spcFirstLastPara="1" wrap="square" lIns="182850" tIns="182850" rIns="182850" bIns="182850" anchor="b" anchorCtr="0">
            <a:noAutofit/>
          </a:bodyPr>
          <a:lstStyle>
            <a:lvl1pPr lvl="0">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1pPr>
            <a:lvl2pPr lvl="1"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2pPr>
            <a:lvl3pPr lvl="2"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3pPr>
            <a:lvl4pPr lvl="3"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4pPr>
            <a:lvl5pPr lvl="4"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5pPr>
            <a:lvl6pPr lvl="5"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6pPr>
            <a:lvl7pPr lvl="6"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7pPr>
            <a:lvl8pPr lvl="7"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8pPr>
            <a:lvl9pPr lvl="8" algn="ctr">
              <a:lnSpc>
                <a:spcPct val="100000"/>
              </a:lnSpc>
              <a:spcBef>
                <a:spcPts val="3200"/>
              </a:spcBef>
              <a:spcAft>
                <a:spcPts val="3200"/>
              </a:spcAft>
              <a:buClr>
                <a:schemeClr val="accent1"/>
              </a:buClr>
              <a:buSzPts val="4000"/>
              <a:buFont typeface="Cairo"/>
              <a:buNone/>
              <a:defRPr sz="4000" b="1">
                <a:solidFill>
                  <a:schemeClr val="accent1"/>
                </a:solidFill>
                <a:latin typeface="Cairo"/>
                <a:ea typeface="Cairo"/>
                <a:cs typeface="Cairo"/>
                <a:sym typeface="Cairo"/>
              </a:defRPr>
            </a:lvl9pPr>
          </a:lstStyle>
          <a:p>
            <a:endParaRPr/>
          </a:p>
        </p:txBody>
      </p:sp>
      <p:sp>
        <p:nvSpPr>
          <p:cNvPr id="666" name="Google Shape;666;p40"/>
          <p:cNvSpPr txBox="1">
            <a:spLocks noGrp="1"/>
          </p:cNvSpPr>
          <p:nvPr>
            <p:ph type="subTitle" idx="8"/>
          </p:nvPr>
        </p:nvSpPr>
        <p:spPr>
          <a:xfrm>
            <a:off x="9285612" y="5182107"/>
            <a:ext cx="5326800" cy="709800"/>
          </a:xfrm>
          <a:prstGeom prst="rect">
            <a:avLst/>
          </a:prstGeom>
        </p:spPr>
        <p:txBody>
          <a:bodyPr spcFirstLastPara="1" wrap="square" lIns="182850" tIns="182850" rIns="182850" bIns="182850" anchor="b" anchorCtr="0">
            <a:noAutofit/>
          </a:bodyPr>
          <a:lstStyle>
            <a:lvl1pPr lvl="0" algn="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1pPr>
            <a:lvl2pPr lvl="1"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2pPr>
            <a:lvl3pPr lvl="2"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3pPr>
            <a:lvl4pPr lvl="3"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4pPr>
            <a:lvl5pPr lvl="4"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5pPr>
            <a:lvl6pPr lvl="5"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6pPr>
            <a:lvl7pPr lvl="6"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7pPr>
            <a:lvl8pPr lvl="7"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8pPr>
            <a:lvl9pPr lvl="8" algn="ctr">
              <a:lnSpc>
                <a:spcPct val="100000"/>
              </a:lnSpc>
              <a:spcBef>
                <a:spcPts val="3200"/>
              </a:spcBef>
              <a:spcAft>
                <a:spcPts val="3200"/>
              </a:spcAft>
              <a:buClr>
                <a:schemeClr val="accent1"/>
              </a:buClr>
              <a:buSzPts val="4000"/>
              <a:buFont typeface="Cairo"/>
              <a:buNone/>
              <a:defRPr sz="4000" b="1">
                <a:solidFill>
                  <a:schemeClr val="accent1"/>
                </a:solidFill>
                <a:latin typeface="Cairo"/>
                <a:ea typeface="Cairo"/>
                <a:cs typeface="Cairo"/>
                <a:sym typeface="Cairo"/>
              </a:defRPr>
            </a:lvl9pPr>
          </a:lstStyle>
          <a:p>
            <a:endParaRPr/>
          </a:p>
        </p:txBody>
      </p:sp>
      <p:sp>
        <p:nvSpPr>
          <p:cNvPr id="667" name="Google Shape;667;p40"/>
          <p:cNvSpPr txBox="1">
            <a:spLocks noGrp="1"/>
          </p:cNvSpPr>
          <p:nvPr>
            <p:ph type="subTitle" idx="9"/>
          </p:nvPr>
        </p:nvSpPr>
        <p:spPr>
          <a:xfrm>
            <a:off x="3662050" y="7906357"/>
            <a:ext cx="5326800" cy="1063800"/>
          </a:xfrm>
          <a:prstGeom prst="rect">
            <a:avLst/>
          </a:prstGeom>
        </p:spPr>
        <p:txBody>
          <a:bodyPr spcFirstLastPara="1" wrap="square" lIns="182850" tIns="182850" rIns="182850" bIns="182850" anchor="t" anchorCtr="0">
            <a:noAutofit/>
          </a:bodyPr>
          <a:lstStyle>
            <a:lvl1pPr lvl="0">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a:lvl2pPr>
            <a:lvl3pPr lvl="2" algn="ctr">
              <a:lnSpc>
                <a:spcPct val="100000"/>
              </a:lnSpc>
              <a:spcBef>
                <a:spcPts val="3200"/>
              </a:spcBef>
              <a:spcAft>
                <a:spcPts val="0"/>
              </a:spcAft>
              <a:buSzPts val="2800"/>
              <a:buNone/>
              <a:defRPr/>
            </a:lvl3pPr>
            <a:lvl4pPr lvl="3" algn="ctr">
              <a:lnSpc>
                <a:spcPct val="100000"/>
              </a:lnSpc>
              <a:spcBef>
                <a:spcPts val="3200"/>
              </a:spcBef>
              <a:spcAft>
                <a:spcPts val="0"/>
              </a:spcAft>
              <a:buSzPts val="2800"/>
              <a:buNone/>
              <a:defRPr/>
            </a:lvl4pPr>
            <a:lvl5pPr lvl="4" algn="ctr">
              <a:lnSpc>
                <a:spcPct val="100000"/>
              </a:lnSpc>
              <a:spcBef>
                <a:spcPts val="3200"/>
              </a:spcBef>
              <a:spcAft>
                <a:spcPts val="0"/>
              </a:spcAft>
              <a:buSzPts val="2800"/>
              <a:buNone/>
              <a:defRPr/>
            </a:lvl5pPr>
            <a:lvl6pPr lvl="5" algn="ctr">
              <a:lnSpc>
                <a:spcPct val="100000"/>
              </a:lnSpc>
              <a:spcBef>
                <a:spcPts val="3200"/>
              </a:spcBef>
              <a:spcAft>
                <a:spcPts val="0"/>
              </a:spcAft>
              <a:buSzPts val="2800"/>
              <a:buNone/>
              <a:defRPr/>
            </a:lvl6pPr>
            <a:lvl7pPr lvl="6" algn="ctr">
              <a:lnSpc>
                <a:spcPct val="100000"/>
              </a:lnSpc>
              <a:spcBef>
                <a:spcPts val="3200"/>
              </a:spcBef>
              <a:spcAft>
                <a:spcPts val="0"/>
              </a:spcAft>
              <a:buSzPts val="2800"/>
              <a:buNone/>
              <a:defRPr/>
            </a:lvl7pPr>
            <a:lvl8pPr lvl="7" algn="ctr">
              <a:lnSpc>
                <a:spcPct val="100000"/>
              </a:lnSpc>
              <a:spcBef>
                <a:spcPts val="3200"/>
              </a:spcBef>
              <a:spcAft>
                <a:spcPts val="0"/>
              </a:spcAft>
              <a:buSzPts val="2800"/>
              <a:buNone/>
              <a:defRPr/>
            </a:lvl8pPr>
            <a:lvl9pPr lvl="8" algn="ctr">
              <a:lnSpc>
                <a:spcPct val="100000"/>
              </a:lnSpc>
              <a:spcBef>
                <a:spcPts val="3200"/>
              </a:spcBef>
              <a:spcAft>
                <a:spcPts val="3200"/>
              </a:spcAft>
              <a:buSzPts val="2800"/>
              <a:buNone/>
              <a:defRPr/>
            </a:lvl9pPr>
          </a:lstStyle>
          <a:p>
            <a:endParaRPr/>
          </a:p>
        </p:txBody>
      </p:sp>
      <p:sp>
        <p:nvSpPr>
          <p:cNvPr id="668" name="Google Shape;668;p40"/>
          <p:cNvSpPr txBox="1">
            <a:spLocks noGrp="1"/>
          </p:cNvSpPr>
          <p:nvPr>
            <p:ph type="subTitle" idx="13"/>
          </p:nvPr>
        </p:nvSpPr>
        <p:spPr>
          <a:xfrm>
            <a:off x="9285601" y="7906357"/>
            <a:ext cx="5326800" cy="1063800"/>
          </a:xfrm>
          <a:prstGeom prst="rect">
            <a:avLst/>
          </a:prstGeom>
        </p:spPr>
        <p:txBody>
          <a:bodyPr spcFirstLastPara="1" wrap="square" lIns="182850" tIns="182850" rIns="182850" bIns="182850" anchor="t" anchorCtr="0">
            <a:noAutofit/>
          </a:bodyPr>
          <a:lstStyle>
            <a:lvl1pPr lvl="0" algn="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a:lvl2pPr>
            <a:lvl3pPr lvl="2" algn="ctr">
              <a:lnSpc>
                <a:spcPct val="100000"/>
              </a:lnSpc>
              <a:spcBef>
                <a:spcPts val="3200"/>
              </a:spcBef>
              <a:spcAft>
                <a:spcPts val="0"/>
              </a:spcAft>
              <a:buSzPts val="2800"/>
              <a:buNone/>
              <a:defRPr/>
            </a:lvl3pPr>
            <a:lvl4pPr lvl="3" algn="ctr">
              <a:lnSpc>
                <a:spcPct val="100000"/>
              </a:lnSpc>
              <a:spcBef>
                <a:spcPts val="3200"/>
              </a:spcBef>
              <a:spcAft>
                <a:spcPts val="0"/>
              </a:spcAft>
              <a:buSzPts val="2800"/>
              <a:buNone/>
              <a:defRPr/>
            </a:lvl4pPr>
            <a:lvl5pPr lvl="4" algn="ctr">
              <a:lnSpc>
                <a:spcPct val="100000"/>
              </a:lnSpc>
              <a:spcBef>
                <a:spcPts val="3200"/>
              </a:spcBef>
              <a:spcAft>
                <a:spcPts val="0"/>
              </a:spcAft>
              <a:buSzPts val="2800"/>
              <a:buNone/>
              <a:defRPr/>
            </a:lvl5pPr>
            <a:lvl6pPr lvl="5" algn="ctr">
              <a:lnSpc>
                <a:spcPct val="100000"/>
              </a:lnSpc>
              <a:spcBef>
                <a:spcPts val="3200"/>
              </a:spcBef>
              <a:spcAft>
                <a:spcPts val="0"/>
              </a:spcAft>
              <a:buSzPts val="2800"/>
              <a:buNone/>
              <a:defRPr/>
            </a:lvl6pPr>
            <a:lvl7pPr lvl="6" algn="ctr">
              <a:lnSpc>
                <a:spcPct val="100000"/>
              </a:lnSpc>
              <a:spcBef>
                <a:spcPts val="3200"/>
              </a:spcBef>
              <a:spcAft>
                <a:spcPts val="0"/>
              </a:spcAft>
              <a:buSzPts val="2800"/>
              <a:buNone/>
              <a:defRPr/>
            </a:lvl7pPr>
            <a:lvl8pPr lvl="7" algn="ctr">
              <a:lnSpc>
                <a:spcPct val="100000"/>
              </a:lnSpc>
              <a:spcBef>
                <a:spcPts val="3200"/>
              </a:spcBef>
              <a:spcAft>
                <a:spcPts val="0"/>
              </a:spcAft>
              <a:buSzPts val="2800"/>
              <a:buNone/>
              <a:defRPr/>
            </a:lvl8pPr>
            <a:lvl9pPr lvl="8" algn="ctr">
              <a:lnSpc>
                <a:spcPct val="100000"/>
              </a:lnSpc>
              <a:spcBef>
                <a:spcPts val="3200"/>
              </a:spcBef>
              <a:spcAft>
                <a:spcPts val="3200"/>
              </a:spcAft>
              <a:buSzPts val="2800"/>
              <a:buNone/>
              <a:defRPr/>
            </a:lvl9pPr>
          </a:lstStyle>
          <a:p>
            <a:endParaRPr/>
          </a:p>
        </p:txBody>
      </p:sp>
      <p:sp>
        <p:nvSpPr>
          <p:cNvPr id="669" name="Google Shape;669;p40"/>
          <p:cNvSpPr txBox="1">
            <a:spLocks noGrp="1"/>
          </p:cNvSpPr>
          <p:nvPr>
            <p:ph type="subTitle" idx="14"/>
          </p:nvPr>
        </p:nvSpPr>
        <p:spPr>
          <a:xfrm>
            <a:off x="3662052" y="7449157"/>
            <a:ext cx="5326800" cy="709800"/>
          </a:xfrm>
          <a:prstGeom prst="rect">
            <a:avLst/>
          </a:prstGeom>
        </p:spPr>
        <p:txBody>
          <a:bodyPr spcFirstLastPara="1" wrap="square" lIns="182850" tIns="182850" rIns="182850" bIns="182850" anchor="b" anchorCtr="0">
            <a:noAutofit/>
          </a:bodyPr>
          <a:lstStyle>
            <a:lvl1pPr lvl="0">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1pPr>
            <a:lvl2pPr lvl="1"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2pPr>
            <a:lvl3pPr lvl="2"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3pPr>
            <a:lvl4pPr lvl="3"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4pPr>
            <a:lvl5pPr lvl="4"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5pPr>
            <a:lvl6pPr lvl="5"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6pPr>
            <a:lvl7pPr lvl="6"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7pPr>
            <a:lvl8pPr lvl="7"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8pPr>
            <a:lvl9pPr lvl="8" algn="ctr">
              <a:lnSpc>
                <a:spcPct val="100000"/>
              </a:lnSpc>
              <a:spcBef>
                <a:spcPts val="3200"/>
              </a:spcBef>
              <a:spcAft>
                <a:spcPts val="3200"/>
              </a:spcAft>
              <a:buClr>
                <a:schemeClr val="accent1"/>
              </a:buClr>
              <a:buSzPts val="4000"/>
              <a:buFont typeface="Cairo"/>
              <a:buNone/>
              <a:defRPr sz="4000" b="1">
                <a:solidFill>
                  <a:schemeClr val="accent1"/>
                </a:solidFill>
                <a:latin typeface="Cairo"/>
                <a:ea typeface="Cairo"/>
                <a:cs typeface="Cairo"/>
                <a:sym typeface="Cairo"/>
              </a:defRPr>
            </a:lvl9pPr>
          </a:lstStyle>
          <a:p>
            <a:endParaRPr/>
          </a:p>
        </p:txBody>
      </p:sp>
      <p:sp>
        <p:nvSpPr>
          <p:cNvPr id="670" name="Google Shape;670;p40"/>
          <p:cNvSpPr txBox="1">
            <a:spLocks noGrp="1"/>
          </p:cNvSpPr>
          <p:nvPr>
            <p:ph type="subTitle" idx="15"/>
          </p:nvPr>
        </p:nvSpPr>
        <p:spPr>
          <a:xfrm>
            <a:off x="9285612" y="7449157"/>
            <a:ext cx="5326800" cy="709800"/>
          </a:xfrm>
          <a:prstGeom prst="rect">
            <a:avLst/>
          </a:prstGeom>
        </p:spPr>
        <p:txBody>
          <a:bodyPr spcFirstLastPara="1" wrap="square" lIns="182850" tIns="182850" rIns="182850" bIns="182850" anchor="b" anchorCtr="0">
            <a:noAutofit/>
          </a:bodyPr>
          <a:lstStyle>
            <a:lvl1pPr lvl="0" algn="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1pPr>
            <a:lvl2pPr lvl="1"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2pPr>
            <a:lvl3pPr lvl="2"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3pPr>
            <a:lvl4pPr lvl="3"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4pPr>
            <a:lvl5pPr lvl="4"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5pPr>
            <a:lvl6pPr lvl="5"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6pPr>
            <a:lvl7pPr lvl="6"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7pPr>
            <a:lvl8pPr lvl="7"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8pPr>
            <a:lvl9pPr lvl="8" algn="ctr">
              <a:lnSpc>
                <a:spcPct val="100000"/>
              </a:lnSpc>
              <a:spcBef>
                <a:spcPts val="3200"/>
              </a:spcBef>
              <a:spcAft>
                <a:spcPts val="3200"/>
              </a:spcAft>
              <a:buClr>
                <a:schemeClr val="accent1"/>
              </a:buClr>
              <a:buSzPts val="4000"/>
              <a:buFont typeface="Cairo"/>
              <a:buNone/>
              <a:defRPr sz="4000" b="1">
                <a:solidFill>
                  <a:schemeClr val="accent1"/>
                </a:solidFill>
                <a:latin typeface="Cairo"/>
                <a:ea typeface="Cairo"/>
                <a:cs typeface="Cairo"/>
                <a:sym typeface="Cairo"/>
              </a:defRPr>
            </a:lvl9pPr>
          </a:lstStyle>
          <a:p>
            <a:endParaRPr/>
          </a:p>
        </p:txBody>
      </p:sp>
      <p:grpSp>
        <p:nvGrpSpPr>
          <p:cNvPr id="671" name="Google Shape;671;p40"/>
          <p:cNvGrpSpPr/>
          <p:nvPr/>
        </p:nvGrpSpPr>
        <p:grpSpPr>
          <a:xfrm rot="-1364649">
            <a:off x="13217252" y="8914424"/>
            <a:ext cx="8792880" cy="7643727"/>
            <a:chOff x="5868774" y="-899147"/>
            <a:chExt cx="4396633" cy="3822031"/>
          </a:xfrm>
        </p:grpSpPr>
        <p:sp>
          <p:nvSpPr>
            <p:cNvPr id="672" name="Google Shape;672;p40"/>
            <p:cNvSpPr/>
            <p:nvPr/>
          </p:nvSpPr>
          <p:spPr>
            <a:xfrm>
              <a:off x="5868774" y="-830916"/>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solidFill>
              <a:schemeClr val="lt2"/>
            </a:solidFill>
            <a:ln>
              <a:noFill/>
            </a:ln>
          </p:spPr>
        </p:sp>
        <p:sp>
          <p:nvSpPr>
            <p:cNvPr id="673" name="Google Shape;673;p40"/>
            <p:cNvSpPr/>
            <p:nvPr/>
          </p:nvSpPr>
          <p:spPr>
            <a:xfrm>
              <a:off x="6049906" y="-899147"/>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noFill/>
            <a:ln w="19050" cap="flat" cmpd="sng">
              <a:solidFill>
                <a:schemeClr val="accent3"/>
              </a:solidFill>
              <a:prstDash val="solid"/>
              <a:round/>
              <a:headEnd type="none" w="med" len="med"/>
              <a:tailEnd type="none" w="med" len="med"/>
            </a:ln>
          </p:spPr>
        </p:sp>
      </p:grpSp>
      <p:grpSp>
        <p:nvGrpSpPr>
          <p:cNvPr id="674" name="Google Shape;674;p40"/>
          <p:cNvGrpSpPr/>
          <p:nvPr/>
        </p:nvGrpSpPr>
        <p:grpSpPr>
          <a:xfrm rot="-2927939">
            <a:off x="-5540131" y="8842648"/>
            <a:ext cx="8599192" cy="7787256"/>
            <a:chOff x="5784660" y="-970761"/>
            <a:chExt cx="4299614" cy="3893645"/>
          </a:xfrm>
        </p:grpSpPr>
        <p:sp>
          <p:nvSpPr>
            <p:cNvPr id="675" name="Google Shape;675;p40"/>
            <p:cNvSpPr/>
            <p:nvPr/>
          </p:nvSpPr>
          <p:spPr>
            <a:xfrm>
              <a:off x="5868774" y="-830916"/>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solidFill>
              <a:schemeClr val="lt2"/>
            </a:solidFill>
            <a:ln>
              <a:noFill/>
            </a:ln>
          </p:spPr>
        </p:sp>
        <p:sp>
          <p:nvSpPr>
            <p:cNvPr id="676" name="Google Shape;676;p40"/>
            <p:cNvSpPr/>
            <p:nvPr/>
          </p:nvSpPr>
          <p:spPr>
            <a:xfrm>
              <a:off x="5784660" y="-970761"/>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noFill/>
            <a:ln w="19050" cap="flat" cmpd="sng">
              <a:solidFill>
                <a:schemeClr val="accent3"/>
              </a:solidFill>
              <a:prstDash val="solid"/>
              <a:round/>
              <a:headEnd type="none" w="med" len="med"/>
              <a:tailEnd type="none" w="med" len="med"/>
            </a:ln>
          </p:spPr>
        </p:sp>
      </p:grpSp>
      <p:grpSp>
        <p:nvGrpSpPr>
          <p:cNvPr id="677" name="Google Shape;677;p40"/>
          <p:cNvGrpSpPr/>
          <p:nvPr/>
        </p:nvGrpSpPr>
        <p:grpSpPr>
          <a:xfrm rot="-173341">
            <a:off x="14479392" y="-2796003"/>
            <a:ext cx="8793009" cy="7643840"/>
            <a:chOff x="5868774" y="-899147"/>
            <a:chExt cx="4396633" cy="3822031"/>
          </a:xfrm>
        </p:grpSpPr>
        <p:sp>
          <p:nvSpPr>
            <p:cNvPr id="678" name="Google Shape;678;p40"/>
            <p:cNvSpPr/>
            <p:nvPr/>
          </p:nvSpPr>
          <p:spPr>
            <a:xfrm>
              <a:off x="5868774" y="-830916"/>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solidFill>
              <a:schemeClr val="lt2"/>
            </a:solidFill>
            <a:ln>
              <a:noFill/>
            </a:ln>
          </p:spPr>
        </p:sp>
        <p:sp>
          <p:nvSpPr>
            <p:cNvPr id="679" name="Google Shape;679;p40"/>
            <p:cNvSpPr/>
            <p:nvPr/>
          </p:nvSpPr>
          <p:spPr>
            <a:xfrm>
              <a:off x="6049906" y="-899147"/>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noFill/>
            <a:ln w="19050" cap="flat" cmpd="sng">
              <a:solidFill>
                <a:schemeClr val="accent3"/>
              </a:solidFill>
              <a:prstDash val="solid"/>
              <a:round/>
              <a:headEnd type="none" w="med" len="med"/>
              <a:tailEnd type="none" w="med" len="med"/>
            </a:ln>
          </p:spPr>
        </p:sp>
      </p:grpSp>
      <p:grpSp>
        <p:nvGrpSpPr>
          <p:cNvPr id="680" name="Google Shape;680;p40"/>
          <p:cNvGrpSpPr/>
          <p:nvPr/>
        </p:nvGrpSpPr>
        <p:grpSpPr>
          <a:xfrm rot="7787938">
            <a:off x="-4504168" y="-6155108"/>
            <a:ext cx="8793322" cy="7644112"/>
            <a:chOff x="5868774" y="-899147"/>
            <a:chExt cx="4396633" cy="3822031"/>
          </a:xfrm>
        </p:grpSpPr>
        <p:sp>
          <p:nvSpPr>
            <p:cNvPr id="681" name="Google Shape;681;p40"/>
            <p:cNvSpPr/>
            <p:nvPr/>
          </p:nvSpPr>
          <p:spPr>
            <a:xfrm>
              <a:off x="5868774" y="-830916"/>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solidFill>
              <a:schemeClr val="lt2"/>
            </a:solidFill>
            <a:ln>
              <a:noFill/>
            </a:ln>
          </p:spPr>
        </p:sp>
        <p:sp>
          <p:nvSpPr>
            <p:cNvPr id="682" name="Google Shape;682;p40"/>
            <p:cNvSpPr/>
            <p:nvPr/>
          </p:nvSpPr>
          <p:spPr>
            <a:xfrm>
              <a:off x="6049906" y="-899147"/>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noFill/>
            <a:ln w="19050" cap="flat" cmpd="sng">
              <a:solidFill>
                <a:schemeClr val="accent3"/>
              </a:solidFill>
              <a:prstDash val="solid"/>
              <a:round/>
              <a:headEnd type="none" w="med" len="med"/>
              <a:tailEnd type="none" w="med" len="med"/>
            </a:ln>
          </p:spPr>
        </p:sp>
      </p:grpSp>
      <p:grpSp>
        <p:nvGrpSpPr>
          <p:cNvPr id="683" name="Google Shape;683;p40"/>
          <p:cNvGrpSpPr/>
          <p:nvPr/>
        </p:nvGrpSpPr>
        <p:grpSpPr>
          <a:xfrm>
            <a:off x="-2798943" y="7816635"/>
            <a:ext cx="4890528" cy="4959475"/>
            <a:chOff x="-666750" y="1567027"/>
            <a:chExt cx="3000692" cy="3042996"/>
          </a:xfrm>
        </p:grpSpPr>
        <p:sp>
          <p:nvSpPr>
            <p:cNvPr id="684" name="Google Shape;684;p40"/>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685" name="Google Shape;685;p40"/>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grpSp>
        <p:nvGrpSpPr>
          <p:cNvPr id="686" name="Google Shape;686;p40"/>
          <p:cNvGrpSpPr/>
          <p:nvPr/>
        </p:nvGrpSpPr>
        <p:grpSpPr>
          <a:xfrm>
            <a:off x="14764785" y="-256740"/>
            <a:ext cx="4784009" cy="4197492"/>
            <a:chOff x="-2107247" y="1917683"/>
            <a:chExt cx="2935335" cy="2575465"/>
          </a:xfrm>
        </p:grpSpPr>
        <p:sp>
          <p:nvSpPr>
            <p:cNvPr id="687" name="Google Shape;687;p40"/>
            <p:cNvSpPr/>
            <p:nvPr/>
          </p:nvSpPr>
          <p:spPr>
            <a:xfrm flipH="1">
              <a:off x="-1124563" y="2508455"/>
              <a:ext cx="1952651" cy="1984692"/>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688" name="Google Shape;688;p40"/>
            <p:cNvSpPr/>
            <p:nvPr/>
          </p:nvSpPr>
          <p:spPr>
            <a:xfrm>
              <a:off x="-2107247" y="1917683"/>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matchingName="Title only 1">
  <p:cSld name="CUSTOM_12_1">
    <p:spTree>
      <p:nvGrpSpPr>
        <p:cNvPr id="1" name="Shape 689"/>
        <p:cNvGrpSpPr/>
        <p:nvPr/>
      </p:nvGrpSpPr>
      <p:grpSpPr>
        <a:xfrm>
          <a:off x="0" y="0"/>
          <a:ext cx="0" cy="0"/>
          <a:chOff x="0" y="0"/>
          <a:chExt cx="0" cy="0"/>
        </a:xfrm>
      </p:grpSpPr>
      <p:grpSp>
        <p:nvGrpSpPr>
          <p:cNvPr id="690" name="Google Shape;690;p41"/>
          <p:cNvGrpSpPr/>
          <p:nvPr/>
        </p:nvGrpSpPr>
        <p:grpSpPr>
          <a:xfrm>
            <a:off x="-3806429" y="-4192795"/>
            <a:ext cx="10631200" cy="9222000"/>
            <a:chOff x="-1896339" y="-1602398"/>
            <a:chExt cx="5315600" cy="4611000"/>
          </a:xfrm>
        </p:grpSpPr>
        <p:sp>
          <p:nvSpPr>
            <p:cNvPr id="691" name="Google Shape;691;p41"/>
            <p:cNvSpPr/>
            <p:nvPr/>
          </p:nvSpPr>
          <p:spPr>
            <a:xfrm rot="5400000">
              <a:off x="-1635702" y="-1863035"/>
              <a:ext cx="4611000" cy="5132275"/>
            </a:xfrm>
            <a:custGeom>
              <a:avLst/>
              <a:gdLst/>
              <a:ahLst/>
              <a:cxnLst/>
              <a:rect l="l" t="t" r="r" b="b"/>
              <a:pathLst>
                <a:path w="184440" h="205291" extrusionOk="0">
                  <a:moveTo>
                    <a:pt x="175662" y="168485"/>
                  </a:moveTo>
                  <a:cubicBezTo>
                    <a:pt x="161006" y="182167"/>
                    <a:pt x="109728" y="196218"/>
                    <a:pt x="84163" y="200343"/>
                  </a:cubicBezTo>
                  <a:cubicBezTo>
                    <a:pt x="58599" y="204468"/>
                    <a:pt x="36140" y="211780"/>
                    <a:pt x="22275" y="193235"/>
                  </a:cubicBezTo>
                  <a:cubicBezTo>
                    <a:pt x="8410" y="174690"/>
                    <a:pt x="-3550" y="121256"/>
                    <a:pt x="973" y="89074"/>
                  </a:cubicBezTo>
                  <a:cubicBezTo>
                    <a:pt x="5497" y="56892"/>
                    <a:pt x="33087" y="-3323"/>
                    <a:pt x="49416" y="143"/>
                  </a:cubicBezTo>
                  <a:cubicBezTo>
                    <a:pt x="65745" y="3609"/>
                    <a:pt x="78499" y="90186"/>
                    <a:pt x="98946" y="109871"/>
                  </a:cubicBezTo>
                  <a:cubicBezTo>
                    <a:pt x="119393" y="129556"/>
                    <a:pt x="159312" y="108484"/>
                    <a:pt x="172098" y="118253"/>
                  </a:cubicBezTo>
                  <a:cubicBezTo>
                    <a:pt x="184884" y="128022"/>
                    <a:pt x="190318" y="154803"/>
                    <a:pt x="175662" y="168485"/>
                  </a:cubicBezTo>
                  <a:close/>
                </a:path>
              </a:pathLst>
            </a:custGeom>
            <a:solidFill>
              <a:schemeClr val="lt2"/>
            </a:solidFill>
            <a:ln>
              <a:noFill/>
            </a:ln>
          </p:spPr>
        </p:sp>
        <p:sp>
          <p:nvSpPr>
            <p:cNvPr id="692" name="Google Shape;692;p41"/>
            <p:cNvSpPr/>
            <p:nvPr/>
          </p:nvSpPr>
          <p:spPr>
            <a:xfrm rot="5400000">
              <a:off x="-1452377" y="-1863035"/>
              <a:ext cx="4611000" cy="5132275"/>
            </a:xfrm>
            <a:custGeom>
              <a:avLst/>
              <a:gdLst/>
              <a:ahLst/>
              <a:cxnLst/>
              <a:rect l="l" t="t" r="r" b="b"/>
              <a:pathLst>
                <a:path w="184440" h="205291" extrusionOk="0">
                  <a:moveTo>
                    <a:pt x="175662" y="168485"/>
                  </a:moveTo>
                  <a:cubicBezTo>
                    <a:pt x="161006" y="182167"/>
                    <a:pt x="109728" y="196218"/>
                    <a:pt x="84163" y="200343"/>
                  </a:cubicBezTo>
                  <a:cubicBezTo>
                    <a:pt x="58599" y="204468"/>
                    <a:pt x="36140" y="211780"/>
                    <a:pt x="22275" y="193235"/>
                  </a:cubicBezTo>
                  <a:cubicBezTo>
                    <a:pt x="8410" y="174690"/>
                    <a:pt x="-3550" y="121256"/>
                    <a:pt x="973" y="89074"/>
                  </a:cubicBezTo>
                  <a:cubicBezTo>
                    <a:pt x="5497" y="56892"/>
                    <a:pt x="33087" y="-3323"/>
                    <a:pt x="49416" y="143"/>
                  </a:cubicBezTo>
                  <a:cubicBezTo>
                    <a:pt x="65745" y="3609"/>
                    <a:pt x="78499" y="90186"/>
                    <a:pt x="98946" y="109871"/>
                  </a:cubicBezTo>
                  <a:cubicBezTo>
                    <a:pt x="119393" y="129556"/>
                    <a:pt x="159312" y="108484"/>
                    <a:pt x="172098" y="118253"/>
                  </a:cubicBezTo>
                  <a:cubicBezTo>
                    <a:pt x="184884" y="128022"/>
                    <a:pt x="190318" y="154803"/>
                    <a:pt x="175662" y="168485"/>
                  </a:cubicBezTo>
                  <a:close/>
                </a:path>
              </a:pathLst>
            </a:custGeom>
            <a:noFill/>
            <a:ln w="19050" cap="flat" cmpd="sng">
              <a:solidFill>
                <a:schemeClr val="accent3"/>
              </a:solidFill>
              <a:prstDash val="solid"/>
              <a:round/>
              <a:headEnd type="none" w="med" len="med"/>
              <a:tailEnd type="none" w="med" len="med"/>
            </a:ln>
          </p:spPr>
        </p:sp>
      </p:grpSp>
      <p:grpSp>
        <p:nvGrpSpPr>
          <p:cNvPr id="693" name="Google Shape;693;p41"/>
          <p:cNvGrpSpPr/>
          <p:nvPr/>
        </p:nvGrpSpPr>
        <p:grpSpPr>
          <a:xfrm>
            <a:off x="-7219701" y="4932930"/>
            <a:ext cx="12904669" cy="12039909"/>
            <a:chOff x="-3609850" y="2466465"/>
            <a:chExt cx="6452334" cy="6019955"/>
          </a:xfrm>
        </p:grpSpPr>
        <p:sp>
          <p:nvSpPr>
            <p:cNvPr id="694" name="Google Shape;694;p41"/>
            <p:cNvSpPr/>
            <p:nvPr/>
          </p:nvSpPr>
          <p:spPr>
            <a:xfrm rot="9217780">
              <a:off x="-2905691" y="3321740"/>
              <a:ext cx="4860690" cy="4309404"/>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solidFill>
              <a:schemeClr val="lt2"/>
            </a:solidFill>
            <a:ln>
              <a:noFill/>
            </a:ln>
          </p:spPr>
        </p:sp>
        <p:sp>
          <p:nvSpPr>
            <p:cNvPr id="695" name="Google Shape;695;p41"/>
            <p:cNvSpPr/>
            <p:nvPr/>
          </p:nvSpPr>
          <p:spPr>
            <a:xfrm rot="9217780">
              <a:off x="-2722366" y="3321740"/>
              <a:ext cx="4860690" cy="4309404"/>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noFill/>
            <a:ln w="19050" cap="flat" cmpd="sng">
              <a:solidFill>
                <a:schemeClr val="accent3"/>
              </a:solidFill>
              <a:prstDash val="solid"/>
              <a:round/>
              <a:headEnd type="none" w="med" len="med"/>
              <a:tailEnd type="none" w="med" len="med"/>
            </a:ln>
          </p:spPr>
        </p:sp>
      </p:grpSp>
      <p:grpSp>
        <p:nvGrpSpPr>
          <p:cNvPr id="696" name="Google Shape;696;p41"/>
          <p:cNvGrpSpPr/>
          <p:nvPr/>
        </p:nvGrpSpPr>
        <p:grpSpPr>
          <a:xfrm>
            <a:off x="12495284" y="5411052"/>
            <a:ext cx="11704782" cy="11935011"/>
            <a:chOff x="6206442" y="2492651"/>
            <a:chExt cx="5852391" cy="5967505"/>
          </a:xfrm>
        </p:grpSpPr>
        <p:sp>
          <p:nvSpPr>
            <p:cNvPr id="697" name="Google Shape;697;p41"/>
            <p:cNvSpPr/>
            <p:nvPr/>
          </p:nvSpPr>
          <p:spPr>
            <a:xfrm rot="4301948">
              <a:off x="6820078" y="3321888"/>
              <a:ext cx="4860269" cy="4309031"/>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solidFill>
              <a:schemeClr val="lt2"/>
            </a:solidFill>
            <a:ln>
              <a:noFill/>
            </a:ln>
          </p:spPr>
        </p:sp>
        <p:sp>
          <p:nvSpPr>
            <p:cNvPr id="698" name="Google Shape;698;p41"/>
            <p:cNvSpPr/>
            <p:nvPr/>
          </p:nvSpPr>
          <p:spPr>
            <a:xfrm rot="4301948">
              <a:off x="6584928" y="3321888"/>
              <a:ext cx="4860269" cy="4309031"/>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noFill/>
            <a:ln w="19050" cap="flat" cmpd="sng">
              <a:solidFill>
                <a:schemeClr val="accent3"/>
              </a:solidFill>
              <a:prstDash val="solid"/>
              <a:round/>
              <a:headEnd type="none" w="med" len="med"/>
              <a:tailEnd type="none" w="med" len="med"/>
            </a:ln>
          </p:spPr>
        </p:sp>
      </p:grpSp>
      <p:grpSp>
        <p:nvGrpSpPr>
          <p:cNvPr id="699" name="Google Shape;699;p41"/>
          <p:cNvGrpSpPr/>
          <p:nvPr/>
        </p:nvGrpSpPr>
        <p:grpSpPr>
          <a:xfrm>
            <a:off x="11875995" y="-4433144"/>
            <a:ext cx="9892880" cy="8839303"/>
            <a:chOff x="5937998" y="-2216572"/>
            <a:chExt cx="4946440" cy="4419652"/>
          </a:xfrm>
        </p:grpSpPr>
        <p:sp>
          <p:nvSpPr>
            <p:cNvPr id="700" name="Google Shape;700;p41"/>
            <p:cNvSpPr/>
            <p:nvPr/>
          </p:nvSpPr>
          <p:spPr>
            <a:xfrm>
              <a:off x="6112538" y="-2216572"/>
              <a:ext cx="4771900" cy="4168175"/>
            </a:xfrm>
            <a:custGeom>
              <a:avLst/>
              <a:gdLst/>
              <a:ahLst/>
              <a:cxnLst/>
              <a:rect l="l" t="t" r="r" b="b"/>
              <a:pathLst>
                <a:path w="190876" h="166727" extrusionOk="0">
                  <a:moveTo>
                    <a:pt x="7432" y="40211"/>
                  </a:moveTo>
                  <a:cubicBezTo>
                    <a:pt x="23556" y="24625"/>
                    <a:pt x="92535" y="-6450"/>
                    <a:pt x="115471" y="1189"/>
                  </a:cubicBezTo>
                  <a:cubicBezTo>
                    <a:pt x="138407" y="8828"/>
                    <a:pt x="132509" y="64733"/>
                    <a:pt x="145050" y="86046"/>
                  </a:cubicBezTo>
                  <a:cubicBezTo>
                    <a:pt x="157591" y="107359"/>
                    <a:pt x="193540" y="115675"/>
                    <a:pt x="190718" y="129065"/>
                  </a:cubicBezTo>
                  <a:cubicBezTo>
                    <a:pt x="187896" y="142455"/>
                    <a:pt x="144300" y="170099"/>
                    <a:pt x="128116" y="166387"/>
                  </a:cubicBezTo>
                  <a:cubicBezTo>
                    <a:pt x="111932" y="162675"/>
                    <a:pt x="111846" y="118738"/>
                    <a:pt x="93614" y="106791"/>
                  </a:cubicBezTo>
                  <a:cubicBezTo>
                    <a:pt x="75382" y="94844"/>
                    <a:pt x="33089" y="105804"/>
                    <a:pt x="18725" y="94707"/>
                  </a:cubicBezTo>
                  <a:cubicBezTo>
                    <a:pt x="4361" y="83610"/>
                    <a:pt x="-8692" y="55797"/>
                    <a:pt x="7432" y="40211"/>
                  </a:cubicBezTo>
                  <a:close/>
                </a:path>
              </a:pathLst>
            </a:custGeom>
            <a:solidFill>
              <a:schemeClr val="lt2"/>
            </a:solidFill>
            <a:ln>
              <a:noFill/>
            </a:ln>
          </p:spPr>
        </p:sp>
        <p:sp>
          <p:nvSpPr>
            <p:cNvPr id="701" name="Google Shape;701;p41"/>
            <p:cNvSpPr/>
            <p:nvPr/>
          </p:nvSpPr>
          <p:spPr>
            <a:xfrm>
              <a:off x="5937998" y="-2159820"/>
              <a:ext cx="4707975" cy="4362900"/>
            </a:xfrm>
            <a:custGeom>
              <a:avLst/>
              <a:gdLst/>
              <a:ahLst/>
              <a:cxnLst/>
              <a:rect l="l" t="t" r="r" b="b"/>
              <a:pathLst>
                <a:path w="188319" h="174516" extrusionOk="0">
                  <a:moveTo>
                    <a:pt x="5008" y="40227"/>
                  </a:moveTo>
                  <a:cubicBezTo>
                    <a:pt x="19621" y="24124"/>
                    <a:pt x="90111" y="-6434"/>
                    <a:pt x="113047" y="1205"/>
                  </a:cubicBezTo>
                  <a:cubicBezTo>
                    <a:pt x="135983" y="8844"/>
                    <a:pt x="130085" y="64749"/>
                    <a:pt x="142626" y="86062"/>
                  </a:cubicBezTo>
                  <a:cubicBezTo>
                    <a:pt x="155167" y="107375"/>
                    <a:pt x="189374" y="114385"/>
                    <a:pt x="188294" y="129081"/>
                  </a:cubicBezTo>
                  <a:cubicBezTo>
                    <a:pt x="187214" y="143777"/>
                    <a:pt x="152329" y="177948"/>
                    <a:pt x="136145" y="174236"/>
                  </a:cubicBezTo>
                  <a:cubicBezTo>
                    <a:pt x="119961" y="170524"/>
                    <a:pt x="109653" y="119543"/>
                    <a:pt x="91190" y="106807"/>
                  </a:cubicBezTo>
                  <a:cubicBezTo>
                    <a:pt x="72728" y="94072"/>
                    <a:pt x="39734" y="108920"/>
                    <a:pt x="25370" y="97823"/>
                  </a:cubicBezTo>
                  <a:cubicBezTo>
                    <a:pt x="11006" y="86726"/>
                    <a:pt x="-9605" y="56330"/>
                    <a:pt x="5008" y="40227"/>
                  </a:cubicBezTo>
                  <a:close/>
                </a:path>
              </a:pathLst>
            </a:custGeom>
            <a:noFill/>
            <a:ln w="19050" cap="flat" cmpd="sng">
              <a:solidFill>
                <a:schemeClr val="accent3"/>
              </a:solidFill>
              <a:prstDash val="solid"/>
              <a:round/>
              <a:headEnd type="none" w="med" len="med"/>
              <a:tailEnd type="none" w="med" len="med"/>
            </a:ln>
          </p:spPr>
        </p:sp>
      </p:grpSp>
      <p:grpSp>
        <p:nvGrpSpPr>
          <p:cNvPr id="702" name="Google Shape;702;p41"/>
          <p:cNvGrpSpPr/>
          <p:nvPr/>
        </p:nvGrpSpPr>
        <p:grpSpPr>
          <a:xfrm>
            <a:off x="16527782" y="-219715"/>
            <a:ext cx="4890528" cy="5083075"/>
            <a:chOff x="-616191" y="1491189"/>
            <a:chExt cx="3000692" cy="3118833"/>
          </a:xfrm>
        </p:grpSpPr>
        <p:sp>
          <p:nvSpPr>
            <p:cNvPr id="703" name="Google Shape;703;p41"/>
            <p:cNvSpPr/>
            <p:nvPr/>
          </p:nvSpPr>
          <p:spPr>
            <a:xfrm>
              <a:off x="-616191"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704" name="Google Shape;704;p41"/>
            <p:cNvSpPr/>
            <p:nvPr/>
          </p:nvSpPr>
          <p:spPr>
            <a:xfrm>
              <a:off x="-217598" y="1491189"/>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sp>
        <p:nvSpPr>
          <p:cNvPr id="705" name="Google Shape;705;p41"/>
          <p:cNvSpPr txBox="1">
            <a:spLocks noGrp="1"/>
          </p:cNvSpPr>
          <p:nvPr>
            <p:ph type="title"/>
          </p:nvPr>
        </p:nvSpPr>
        <p:spPr>
          <a:xfrm>
            <a:off x="1440000" y="890050"/>
            <a:ext cx="15408000" cy="1145400"/>
          </a:xfrm>
          <a:prstGeom prst="rect">
            <a:avLst/>
          </a:prstGeom>
        </p:spPr>
        <p:txBody>
          <a:bodyPr spcFirstLastPara="1" wrap="square" lIns="182850" tIns="182850" rIns="182850" bIns="182850" anchor="t" anchorCtr="0">
            <a:noAutofit/>
          </a:bodyPr>
          <a:lstStyle>
            <a:lvl1pPr lvl="0" algn="ctr">
              <a:spcBef>
                <a:spcPts val="0"/>
              </a:spcBef>
              <a:spcAft>
                <a:spcPts val="0"/>
              </a:spcAft>
              <a:buSzPts val="6000"/>
              <a:buNone/>
              <a:defRPr/>
            </a:lvl1pPr>
            <a:lvl2pPr lvl="1" algn="ctr">
              <a:spcBef>
                <a:spcPts val="0"/>
              </a:spcBef>
              <a:spcAft>
                <a:spcPts val="0"/>
              </a:spcAft>
              <a:buSzPts val="6000"/>
              <a:buNone/>
              <a:defRPr/>
            </a:lvl2pPr>
            <a:lvl3pPr lvl="2" algn="ctr">
              <a:spcBef>
                <a:spcPts val="0"/>
              </a:spcBef>
              <a:spcAft>
                <a:spcPts val="0"/>
              </a:spcAft>
              <a:buSzPts val="6000"/>
              <a:buNone/>
              <a:defRPr/>
            </a:lvl3pPr>
            <a:lvl4pPr lvl="3" algn="ctr">
              <a:spcBef>
                <a:spcPts val="0"/>
              </a:spcBef>
              <a:spcAft>
                <a:spcPts val="0"/>
              </a:spcAft>
              <a:buSzPts val="6000"/>
              <a:buNone/>
              <a:defRPr/>
            </a:lvl4pPr>
            <a:lvl5pPr lvl="4" algn="ctr">
              <a:spcBef>
                <a:spcPts val="0"/>
              </a:spcBef>
              <a:spcAft>
                <a:spcPts val="0"/>
              </a:spcAft>
              <a:buSzPts val="6000"/>
              <a:buNone/>
              <a:defRPr/>
            </a:lvl5pPr>
            <a:lvl6pPr lvl="5" algn="ctr">
              <a:spcBef>
                <a:spcPts val="0"/>
              </a:spcBef>
              <a:spcAft>
                <a:spcPts val="0"/>
              </a:spcAft>
              <a:buSzPts val="6000"/>
              <a:buNone/>
              <a:defRPr/>
            </a:lvl6pPr>
            <a:lvl7pPr lvl="6" algn="ctr">
              <a:spcBef>
                <a:spcPts val="0"/>
              </a:spcBef>
              <a:spcAft>
                <a:spcPts val="0"/>
              </a:spcAft>
              <a:buSzPts val="6000"/>
              <a:buNone/>
              <a:defRPr/>
            </a:lvl7pPr>
            <a:lvl8pPr lvl="7" algn="ctr">
              <a:spcBef>
                <a:spcPts val="0"/>
              </a:spcBef>
              <a:spcAft>
                <a:spcPts val="0"/>
              </a:spcAft>
              <a:buSzPts val="6000"/>
              <a:buNone/>
              <a:defRPr/>
            </a:lvl8pPr>
            <a:lvl9pPr lvl="8" algn="ctr">
              <a:spcBef>
                <a:spcPts val="0"/>
              </a:spcBef>
              <a:spcAft>
                <a:spcPts val="0"/>
              </a:spcAft>
              <a:buSzPts val="6000"/>
              <a:buNone/>
              <a:defRPr/>
            </a:lvl9pPr>
          </a:lstStyle>
          <a:p>
            <a:endParaRPr/>
          </a:p>
        </p:txBody>
      </p:sp>
      <p:grpSp>
        <p:nvGrpSpPr>
          <p:cNvPr id="706" name="Google Shape;706;p41"/>
          <p:cNvGrpSpPr/>
          <p:nvPr/>
        </p:nvGrpSpPr>
        <p:grpSpPr>
          <a:xfrm>
            <a:off x="-659365" y="6608360"/>
            <a:ext cx="5623857" cy="5591292"/>
            <a:chOff x="448128" y="1086692"/>
            <a:chExt cx="3450642" cy="3430662"/>
          </a:xfrm>
        </p:grpSpPr>
        <p:sp>
          <p:nvSpPr>
            <p:cNvPr id="707" name="Google Shape;707;p41"/>
            <p:cNvSpPr/>
            <p:nvPr/>
          </p:nvSpPr>
          <p:spPr>
            <a:xfrm flipH="1">
              <a:off x="684174" y="2532661"/>
              <a:ext cx="3214597" cy="1984692"/>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708" name="Google Shape;708;p41"/>
            <p:cNvSpPr/>
            <p:nvPr/>
          </p:nvSpPr>
          <p:spPr>
            <a:xfrm>
              <a:off x="448128" y="1086692"/>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matchingName="Title only 2">
  <p:cSld name="TITLE_ONLY_1">
    <p:spTree>
      <p:nvGrpSpPr>
        <p:cNvPr id="1" name="Shape 709"/>
        <p:cNvGrpSpPr/>
        <p:nvPr/>
      </p:nvGrpSpPr>
      <p:grpSpPr>
        <a:xfrm>
          <a:off x="0" y="0"/>
          <a:ext cx="0" cy="0"/>
          <a:chOff x="0" y="0"/>
          <a:chExt cx="0" cy="0"/>
        </a:xfrm>
      </p:grpSpPr>
      <p:sp>
        <p:nvSpPr>
          <p:cNvPr id="710" name="Google Shape;710;p42"/>
          <p:cNvSpPr txBox="1">
            <a:spLocks noGrp="1"/>
          </p:cNvSpPr>
          <p:nvPr>
            <p:ph type="title"/>
          </p:nvPr>
        </p:nvSpPr>
        <p:spPr>
          <a:xfrm>
            <a:off x="1440000" y="890050"/>
            <a:ext cx="15408000" cy="1145400"/>
          </a:xfrm>
          <a:prstGeom prst="rect">
            <a:avLst/>
          </a:prstGeom>
        </p:spPr>
        <p:txBody>
          <a:bodyPr spcFirstLastPara="1" wrap="square" lIns="182850" tIns="182850" rIns="182850" bIns="182850" anchor="t" anchorCtr="0">
            <a:noAutofit/>
          </a:bodyPr>
          <a:lstStyle>
            <a:lvl1pPr lvl="0" algn="ctr">
              <a:spcBef>
                <a:spcPts val="0"/>
              </a:spcBef>
              <a:spcAft>
                <a:spcPts val="0"/>
              </a:spcAft>
              <a:buSzPts val="6000"/>
              <a:buNone/>
              <a:defRPr>
                <a:solidFill>
                  <a:schemeClr val="dk1"/>
                </a:solidFill>
              </a:defRPr>
            </a:lvl1pPr>
            <a:lvl2pPr lvl="1">
              <a:spcBef>
                <a:spcPts val="0"/>
              </a:spcBef>
              <a:spcAft>
                <a:spcPts val="0"/>
              </a:spcAft>
              <a:buSzPts val="6000"/>
              <a:buNone/>
              <a:defRPr/>
            </a:lvl2pPr>
            <a:lvl3pPr lvl="2">
              <a:spcBef>
                <a:spcPts val="0"/>
              </a:spcBef>
              <a:spcAft>
                <a:spcPts val="0"/>
              </a:spcAft>
              <a:buSzPts val="6000"/>
              <a:buNone/>
              <a:defRPr/>
            </a:lvl3pPr>
            <a:lvl4pPr lvl="3">
              <a:spcBef>
                <a:spcPts val="0"/>
              </a:spcBef>
              <a:spcAft>
                <a:spcPts val="0"/>
              </a:spcAft>
              <a:buSzPts val="6000"/>
              <a:buNone/>
              <a:defRPr/>
            </a:lvl4pPr>
            <a:lvl5pPr lvl="4">
              <a:spcBef>
                <a:spcPts val="0"/>
              </a:spcBef>
              <a:spcAft>
                <a:spcPts val="0"/>
              </a:spcAft>
              <a:buSzPts val="6000"/>
              <a:buNone/>
              <a:defRPr/>
            </a:lvl5pPr>
            <a:lvl6pPr lvl="5">
              <a:spcBef>
                <a:spcPts val="0"/>
              </a:spcBef>
              <a:spcAft>
                <a:spcPts val="0"/>
              </a:spcAft>
              <a:buSzPts val="6000"/>
              <a:buNone/>
              <a:defRPr/>
            </a:lvl6pPr>
            <a:lvl7pPr lvl="6">
              <a:spcBef>
                <a:spcPts val="0"/>
              </a:spcBef>
              <a:spcAft>
                <a:spcPts val="0"/>
              </a:spcAft>
              <a:buSzPts val="6000"/>
              <a:buNone/>
              <a:defRPr/>
            </a:lvl7pPr>
            <a:lvl8pPr lvl="7">
              <a:spcBef>
                <a:spcPts val="0"/>
              </a:spcBef>
              <a:spcAft>
                <a:spcPts val="0"/>
              </a:spcAft>
              <a:buSzPts val="6000"/>
              <a:buNone/>
              <a:defRPr/>
            </a:lvl8pPr>
            <a:lvl9pPr lvl="8">
              <a:spcBef>
                <a:spcPts val="0"/>
              </a:spcBef>
              <a:spcAft>
                <a:spcPts val="0"/>
              </a:spcAft>
              <a:buSzPts val="6000"/>
              <a:buNone/>
              <a:defRPr/>
            </a:lvl9pPr>
          </a:lstStyle>
          <a:p>
            <a:endParaRPr/>
          </a:p>
        </p:txBody>
      </p:sp>
      <p:grpSp>
        <p:nvGrpSpPr>
          <p:cNvPr id="711" name="Google Shape;711;p42"/>
          <p:cNvGrpSpPr/>
          <p:nvPr/>
        </p:nvGrpSpPr>
        <p:grpSpPr>
          <a:xfrm>
            <a:off x="-3792679" y="-3204795"/>
            <a:ext cx="10631200" cy="9222000"/>
            <a:chOff x="-1896339" y="-1602398"/>
            <a:chExt cx="5315600" cy="4611000"/>
          </a:xfrm>
        </p:grpSpPr>
        <p:sp>
          <p:nvSpPr>
            <p:cNvPr id="712" name="Google Shape;712;p42"/>
            <p:cNvSpPr/>
            <p:nvPr/>
          </p:nvSpPr>
          <p:spPr>
            <a:xfrm rot="5400000">
              <a:off x="-1635702" y="-1863035"/>
              <a:ext cx="4611000" cy="5132275"/>
            </a:xfrm>
            <a:custGeom>
              <a:avLst/>
              <a:gdLst/>
              <a:ahLst/>
              <a:cxnLst/>
              <a:rect l="l" t="t" r="r" b="b"/>
              <a:pathLst>
                <a:path w="184440" h="205291" extrusionOk="0">
                  <a:moveTo>
                    <a:pt x="175662" y="168485"/>
                  </a:moveTo>
                  <a:cubicBezTo>
                    <a:pt x="161006" y="182167"/>
                    <a:pt x="109728" y="196218"/>
                    <a:pt x="84163" y="200343"/>
                  </a:cubicBezTo>
                  <a:cubicBezTo>
                    <a:pt x="58599" y="204468"/>
                    <a:pt x="36140" y="211780"/>
                    <a:pt x="22275" y="193235"/>
                  </a:cubicBezTo>
                  <a:cubicBezTo>
                    <a:pt x="8410" y="174690"/>
                    <a:pt x="-3550" y="121256"/>
                    <a:pt x="973" y="89074"/>
                  </a:cubicBezTo>
                  <a:cubicBezTo>
                    <a:pt x="5497" y="56892"/>
                    <a:pt x="33087" y="-3323"/>
                    <a:pt x="49416" y="143"/>
                  </a:cubicBezTo>
                  <a:cubicBezTo>
                    <a:pt x="65745" y="3609"/>
                    <a:pt x="78499" y="90186"/>
                    <a:pt x="98946" y="109871"/>
                  </a:cubicBezTo>
                  <a:cubicBezTo>
                    <a:pt x="119393" y="129556"/>
                    <a:pt x="159312" y="108484"/>
                    <a:pt x="172098" y="118253"/>
                  </a:cubicBezTo>
                  <a:cubicBezTo>
                    <a:pt x="184884" y="128022"/>
                    <a:pt x="190318" y="154803"/>
                    <a:pt x="175662" y="168485"/>
                  </a:cubicBezTo>
                  <a:close/>
                </a:path>
              </a:pathLst>
            </a:custGeom>
            <a:solidFill>
              <a:schemeClr val="lt2"/>
            </a:solidFill>
            <a:ln>
              <a:noFill/>
            </a:ln>
          </p:spPr>
        </p:sp>
        <p:sp>
          <p:nvSpPr>
            <p:cNvPr id="713" name="Google Shape;713;p42"/>
            <p:cNvSpPr/>
            <p:nvPr/>
          </p:nvSpPr>
          <p:spPr>
            <a:xfrm rot="5400000">
              <a:off x="-1452377" y="-1863035"/>
              <a:ext cx="4611000" cy="5132275"/>
            </a:xfrm>
            <a:custGeom>
              <a:avLst/>
              <a:gdLst/>
              <a:ahLst/>
              <a:cxnLst/>
              <a:rect l="l" t="t" r="r" b="b"/>
              <a:pathLst>
                <a:path w="184440" h="205291" extrusionOk="0">
                  <a:moveTo>
                    <a:pt x="175662" y="168485"/>
                  </a:moveTo>
                  <a:cubicBezTo>
                    <a:pt x="161006" y="182167"/>
                    <a:pt x="109728" y="196218"/>
                    <a:pt x="84163" y="200343"/>
                  </a:cubicBezTo>
                  <a:cubicBezTo>
                    <a:pt x="58599" y="204468"/>
                    <a:pt x="36140" y="211780"/>
                    <a:pt x="22275" y="193235"/>
                  </a:cubicBezTo>
                  <a:cubicBezTo>
                    <a:pt x="8410" y="174690"/>
                    <a:pt x="-3550" y="121256"/>
                    <a:pt x="973" y="89074"/>
                  </a:cubicBezTo>
                  <a:cubicBezTo>
                    <a:pt x="5497" y="56892"/>
                    <a:pt x="33087" y="-3323"/>
                    <a:pt x="49416" y="143"/>
                  </a:cubicBezTo>
                  <a:cubicBezTo>
                    <a:pt x="65745" y="3609"/>
                    <a:pt x="78499" y="90186"/>
                    <a:pt x="98946" y="109871"/>
                  </a:cubicBezTo>
                  <a:cubicBezTo>
                    <a:pt x="119393" y="129556"/>
                    <a:pt x="159312" y="108484"/>
                    <a:pt x="172098" y="118253"/>
                  </a:cubicBezTo>
                  <a:cubicBezTo>
                    <a:pt x="184884" y="128022"/>
                    <a:pt x="190318" y="154803"/>
                    <a:pt x="175662" y="168485"/>
                  </a:cubicBezTo>
                  <a:close/>
                </a:path>
              </a:pathLst>
            </a:custGeom>
            <a:noFill/>
            <a:ln w="19050" cap="flat" cmpd="sng">
              <a:solidFill>
                <a:schemeClr val="accent3"/>
              </a:solidFill>
              <a:prstDash val="solid"/>
              <a:round/>
              <a:headEnd type="none" w="med" len="med"/>
              <a:tailEnd type="none" w="med" len="med"/>
            </a:ln>
          </p:spPr>
        </p:sp>
      </p:grpSp>
      <p:grpSp>
        <p:nvGrpSpPr>
          <p:cNvPr id="714" name="Google Shape;714;p42"/>
          <p:cNvGrpSpPr/>
          <p:nvPr/>
        </p:nvGrpSpPr>
        <p:grpSpPr>
          <a:xfrm>
            <a:off x="12412884" y="4985302"/>
            <a:ext cx="11704782" cy="11935011"/>
            <a:chOff x="6206442" y="2492651"/>
            <a:chExt cx="5852391" cy="5967505"/>
          </a:xfrm>
        </p:grpSpPr>
        <p:sp>
          <p:nvSpPr>
            <p:cNvPr id="715" name="Google Shape;715;p42"/>
            <p:cNvSpPr/>
            <p:nvPr/>
          </p:nvSpPr>
          <p:spPr>
            <a:xfrm rot="4301948">
              <a:off x="6820078" y="3321888"/>
              <a:ext cx="4860269" cy="4309031"/>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solidFill>
              <a:schemeClr val="lt2"/>
            </a:solidFill>
            <a:ln>
              <a:noFill/>
            </a:ln>
          </p:spPr>
        </p:sp>
        <p:sp>
          <p:nvSpPr>
            <p:cNvPr id="716" name="Google Shape;716;p42"/>
            <p:cNvSpPr/>
            <p:nvPr/>
          </p:nvSpPr>
          <p:spPr>
            <a:xfrm rot="4301948">
              <a:off x="6584928" y="3321888"/>
              <a:ext cx="4860269" cy="4309031"/>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noFill/>
            <a:ln w="19050" cap="flat" cmpd="sng">
              <a:solidFill>
                <a:schemeClr val="accent3"/>
              </a:solidFill>
              <a:prstDash val="solid"/>
              <a:round/>
              <a:headEnd type="none" w="med" len="med"/>
              <a:tailEnd type="none" w="med" len="med"/>
            </a:ln>
          </p:spPr>
        </p:sp>
      </p:grpSp>
      <p:grpSp>
        <p:nvGrpSpPr>
          <p:cNvPr id="717" name="Google Shape;717;p42"/>
          <p:cNvGrpSpPr/>
          <p:nvPr/>
        </p:nvGrpSpPr>
        <p:grpSpPr>
          <a:xfrm>
            <a:off x="16321832" y="3399085"/>
            <a:ext cx="4890528" cy="4959475"/>
            <a:chOff x="-666750" y="1567027"/>
            <a:chExt cx="3000692" cy="3042996"/>
          </a:xfrm>
        </p:grpSpPr>
        <p:sp>
          <p:nvSpPr>
            <p:cNvPr id="718" name="Google Shape;718;p42"/>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719" name="Google Shape;719;p42"/>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grpSp>
        <p:nvGrpSpPr>
          <p:cNvPr id="720" name="Google Shape;720;p42"/>
          <p:cNvGrpSpPr/>
          <p:nvPr/>
        </p:nvGrpSpPr>
        <p:grpSpPr>
          <a:xfrm>
            <a:off x="-3611018" y="468544"/>
            <a:ext cx="5700796" cy="8783265"/>
            <a:chOff x="-1805509" y="234272"/>
            <a:chExt cx="2850398" cy="4391633"/>
          </a:xfrm>
        </p:grpSpPr>
        <p:grpSp>
          <p:nvGrpSpPr>
            <p:cNvPr id="721" name="Google Shape;721;p42"/>
            <p:cNvGrpSpPr/>
            <p:nvPr/>
          </p:nvGrpSpPr>
          <p:grpSpPr>
            <a:xfrm>
              <a:off x="-1805509" y="1507217"/>
              <a:ext cx="2445264" cy="3118687"/>
              <a:chOff x="-1163927" y="977077"/>
              <a:chExt cx="3000692" cy="3827080"/>
            </a:xfrm>
          </p:grpSpPr>
          <p:sp>
            <p:nvSpPr>
              <p:cNvPr id="722" name="Google Shape;722;p42"/>
              <p:cNvSpPr/>
              <p:nvPr/>
            </p:nvSpPr>
            <p:spPr>
              <a:xfrm>
                <a:off x="-1163927" y="2819487"/>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723" name="Google Shape;723;p42"/>
              <p:cNvSpPr/>
              <p:nvPr/>
            </p:nvSpPr>
            <p:spPr>
              <a:xfrm>
                <a:off x="591367" y="97707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sp>
          <p:nvSpPr>
            <p:cNvPr id="724" name="Google Shape;724;p42"/>
            <p:cNvSpPr/>
            <p:nvPr/>
          </p:nvSpPr>
          <p:spPr>
            <a:xfrm rot="10800000">
              <a:off x="-1400359" y="234272"/>
              <a:ext cx="2445248" cy="1617297"/>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matchingName="Title only 3">
  <p:cSld name="CUSTOM_12_1_1">
    <p:spTree>
      <p:nvGrpSpPr>
        <p:cNvPr id="1" name="Shape 725"/>
        <p:cNvGrpSpPr/>
        <p:nvPr/>
      </p:nvGrpSpPr>
      <p:grpSpPr>
        <a:xfrm>
          <a:off x="0" y="0"/>
          <a:ext cx="0" cy="0"/>
          <a:chOff x="0" y="0"/>
          <a:chExt cx="0" cy="0"/>
        </a:xfrm>
      </p:grpSpPr>
      <p:grpSp>
        <p:nvGrpSpPr>
          <p:cNvPr id="726" name="Google Shape;726;p43"/>
          <p:cNvGrpSpPr/>
          <p:nvPr/>
        </p:nvGrpSpPr>
        <p:grpSpPr>
          <a:xfrm>
            <a:off x="-3806429" y="-4852045"/>
            <a:ext cx="10631200" cy="9222000"/>
            <a:chOff x="-1896339" y="-1602398"/>
            <a:chExt cx="5315600" cy="4611000"/>
          </a:xfrm>
        </p:grpSpPr>
        <p:sp>
          <p:nvSpPr>
            <p:cNvPr id="727" name="Google Shape;727;p43"/>
            <p:cNvSpPr/>
            <p:nvPr/>
          </p:nvSpPr>
          <p:spPr>
            <a:xfrm rot="5400000">
              <a:off x="-1635702" y="-1863035"/>
              <a:ext cx="4611000" cy="5132275"/>
            </a:xfrm>
            <a:custGeom>
              <a:avLst/>
              <a:gdLst/>
              <a:ahLst/>
              <a:cxnLst/>
              <a:rect l="l" t="t" r="r" b="b"/>
              <a:pathLst>
                <a:path w="184440" h="205291" extrusionOk="0">
                  <a:moveTo>
                    <a:pt x="175662" y="168485"/>
                  </a:moveTo>
                  <a:cubicBezTo>
                    <a:pt x="161006" y="182167"/>
                    <a:pt x="109728" y="196218"/>
                    <a:pt x="84163" y="200343"/>
                  </a:cubicBezTo>
                  <a:cubicBezTo>
                    <a:pt x="58599" y="204468"/>
                    <a:pt x="36140" y="211780"/>
                    <a:pt x="22275" y="193235"/>
                  </a:cubicBezTo>
                  <a:cubicBezTo>
                    <a:pt x="8410" y="174690"/>
                    <a:pt x="-3550" y="121256"/>
                    <a:pt x="973" y="89074"/>
                  </a:cubicBezTo>
                  <a:cubicBezTo>
                    <a:pt x="5497" y="56892"/>
                    <a:pt x="33087" y="-3323"/>
                    <a:pt x="49416" y="143"/>
                  </a:cubicBezTo>
                  <a:cubicBezTo>
                    <a:pt x="65745" y="3609"/>
                    <a:pt x="78499" y="90186"/>
                    <a:pt x="98946" y="109871"/>
                  </a:cubicBezTo>
                  <a:cubicBezTo>
                    <a:pt x="119393" y="129556"/>
                    <a:pt x="159312" y="108484"/>
                    <a:pt x="172098" y="118253"/>
                  </a:cubicBezTo>
                  <a:cubicBezTo>
                    <a:pt x="184884" y="128022"/>
                    <a:pt x="190318" y="154803"/>
                    <a:pt x="175662" y="168485"/>
                  </a:cubicBezTo>
                  <a:close/>
                </a:path>
              </a:pathLst>
            </a:custGeom>
            <a:solidFill>
              <a:schemeClr val="lt2"/>
            </a:solidFill>
            <a:ln>
              <a:noFill/>
            </a:ln>
          </p:spPr>
        </p:sp>
        <p:sp>
          <p:nvSpPr>
            <p:cNvPr id="728" name="Google Shape;728;p43"/>
            <p:cNvSpPr/>
            <p:nvPr/>
          </p:nvSpPr>
          <p:spPr>
            <a:xfrm rot="5400000">
              <a:off x="-1452377" y="-1863035"/>
              <a:ext cx="4611000" cy="5132275"/>
            </a:xfrm>
            <a:custGeom>
              <a:avLst/>
              <a:gdLst/>
              <a:ahLst/>
              <a:cxnLst/>
              <a:rect l="l" t="t" r="r" b="b"/>
              <a:pathLst>
                <a:path w="184440" h="205291" extrusionOk="0">
                  <a:moveTo>
                    <a:pt x="175662" y="168485"/>
                  </a:moveTo>
                  <a:cubicBezTo>
                    <a:pt x="161006" y="182167"/>
                    <a:pt x="109728" y="196218"/>
                    <a:pt x="84163" y="200343"/>
                  </a:cubicBezTo>
                  <a:cubicBezTo>
                    <a:pt x="58599" y="204468"/>
                    <a:pt x="36140" y="211780"/>
                    <a:pt x="22275" y="193235"/>
                  </a:cubicBezTo>
                  <a:cubicBezTo>
                    <a:pt x="8410" y="174690"/>
                    <a:pt x="-3550" y="121256"/>
                    <a:pt x="973" y="89074"/>
                  </a:cubicBezTo>
                  <a:cubicBezTo>
                    <a:pt x="5497" y="56892"/>
                    <a:pt x="33087" y="-3323"/>
                    <a:pt x="49416" y="143"/>
                  </a:cubicBezTo>
                  <a:cubicBezTo>
                    <a:pt x="65745" y="3609"/>
                    <a:pt x="78499" y="90186"/>
                    <a:pt x="98946" y="109871"/>
                  </a:cubicBezTo>
                  <a:cubicBezTo>
                    <a:pt x="119393" y="129556"/>
                    <a:pt x="159312" y="108484"/>
                    <a:pt x="172098" y="118253"/>
                  </a:cubicBezTo>
                  <a:cubicBezTo>
                    <a:pt x="184884" y="128022"/>
                    <a:pt x="190318" y="154803"/>
                    <a:pt x="175662" y="168485"/>
                  </a:cubicBezTo>
                  <a:close/>
                </a:path>
              </a:pathLst>
            </a:custGeom>
            <a:noFill/>
            <a:ln w="19050" cap="flat" cmpd="sng">
              <a:solidFill>
                <a:schemeClr val="accent3"/>
              </a:solidFill>
              <a:prstDash val="solid"/>
              <a:round/>
              <a:headEnd type="none" w="med" len="med"/>
              <a:tailEnd type="none" w="med" len="med"/>
            </a:ln>
          </p:spPr>
        </p:sp>
      </p:grpSp>
      <p:grpSp>
        <p:nvGrpSpPr>
          <p:cNvPr id="729" name="Google Shape;729;p43"/>
          <p:cNvGrpSpPr/>
          <p:nvPr/>
        </p:nvGrpSpPr>
        <p:grpSpPr>
          <a:xfrm rot="509636">
            <a:off x="-6897881" y="4795416"/>
            <a:ext cx="12904258" cy="12039526"/>
            <a:chOff x="-3609850" y="2466465"/>
            <a:chExt cx="6452334" cy="6019955"/>
          </a:xfrm>
        </p:grpSpPr>
        <p:sp>
          <p:nvSpPr>
            <p:cNvPr id="730" name="Google Shape;730;p43"/>
            <p:cNvSpPr/>
            <p:nvPr/>
          </p:nvSpPr>
          <p:spPr>
            <a:xfrm rot="9217780">
              <a:off x="-2905691" y="3321740"/>
              <a:ext cx="4860690" cy="4309404"/>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solidFill>
              <a:schemeClr val="lt2"/>
            </a:solidFill>
            <a:ln>
              <a:noFill/>
            </a:ln>
          </p:spPr>
        </p:sp>
        <p:sp>
          <p:nvSpPr>
            <p:cNvPr id="731" name="Google Shape;731;p43"/>
            <p:cNvSpPr/>
            <p:nvPr/>
          </p:nvSpPr>
          <p:spPr>
            <a:xfrm rot="9217780">
              <a:off x="-2722366" y="3321740"/>
              <a:ext cx="4860690" cy="4309404"/>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noFill/>
            <a:ln w="19050" cap="flat" cmpd="sng">
              <a:solidFill>
                <a:schemeClr val="accent3"/>
              </a:solidFill>
              <a:prstDash val="solid"/>
              <a:round/>
              <a:headEnd type="none" w="med" len="med"/>
              <a:tailEnd type="none" w="med" len="med"/>
            </a:ln>
          </p:spPr>
        </p:sp>
      </p:grpSp>
      <p:grpSp>
        <p:nvGrpSpPr>
          <p:cNvPr id="732" name="Google Shape;732;p43"/>
          <p:cNvGrpSpPr/>
          <p:nvPr/>
        </p:nvGrpSpPr>
        <p:grpSpPr>
          <a:xfrm rot="1687706">
            <a:off x="10680804" y="5894304"/>
            <a:ext cx="11703548" cy="11933753"/>
            <a:chOff x="6206442" y="2492651"/>
            <a:chExt cx="5852391" cy="5967505"/>
          </a:xfrm>
        </p:grpSpPr>
        <p:sp>
          <p:nvSpPr>
            <p:cNvPr id="733" name="Google Shape;733;p43"/>
            <p:cNvSpPr/>
            <p:nvPr/>
          </p:nvSpPr>
          <p:spPr>
            <a:xfrm rot="4301948">
              <a:off x="6820078" y="3321888"/>
              <a:ext cx="4860269" cy="4309031"/>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solidFill>
              <a:schemeClr val="lt2"/>
            </a:solidFill>
            <a:ln>
              <a:noFill/>
            </a:ln>
          </p:spPr>
        </p:sp>
        <p:sp>
          <p:nvSpPr>
            <p:cNvPr id="734" name="Google Shape;734;p43"/>
            <p:cNvSpPr/>
            <p:nvPr/>
          </p:nvSpPr>
          <p:spPr>
            <a:xfrm rot="4301948">
              <a:off x="6584928" y="3321888"/>
              <a:ext cx="4860269" cy="4309031"/>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noFill/>
            <a:ln w="19050" cap="flat" cmpd="sng">
              <a:solidFill>
                <a:schemeClr val="accent3"/>
              </a:solidFill>
              <a:prstDash val="solid"/>
              <a:round/>
              <a:headEnd type="none" w="med" len="med"/>
              <a:tailEnd type="none" w="med" len="med"/>
            </a:ln>
          </p:spPr>
        </p:sp>
      </p:grpSp>
      <p:grpSp>
        <p:nvGrpSpPr>
          <p:cNvPr id="735" name="Google Shape;735;p43"/>
          <p:cNvGrpSpPr/>
          <p:nvPr/>
        </p:nvGrpSpPr>
        <p:grpSpPr>
          <a:xfrm rot="-1401621">
            <a:off x="9974464" y="-5574658"/>
            <a:ext cx="9892565" cy="8839021"/>
            <a:chOff x="5937998" y="-2216572"/>
            <a:chExt cx="4946440" cy="4419652"/>
          </a:xfrm>
        </p:grpSpPr>
        <p:sp>
          <p:nvSpPr>
            <p:cNvPr id="736" name="Google Shape;736;p43"/>
            <p:cNvSpPr/>
            <p:nvPr/>
          </p:nvSpPr>
          <p:spPr>
            <a:xfrm>
              <a:off x="6112538" y="-2216572"/>
              <a:ext cx="4771900" cy="4168175"/>
            </a:xfrm>
            <a:custGeom>
              <a:avLst/>
              <a:gdLst/>
              <a:ahLst/>
              <a:cxnLst/>
              <a:rect l="l" t="t" r="r" b="b"/>
              <a:pathLst>
                <a:path w="190876" h="166727" extrusionOk="0">
                  <a:moveTo>
                    <a:pt x="7432" y="40211"/>
                  </a:moveTo>
                  <a:cubicBezTo>
                    <a:pt x="23556" y="24625"/>
                    <a:pt x="92535" y="-6450"/>
                    <a:pt x="115471" y="1189"/>
                  </a:cubicBezTo>
                  <a:cubicBezTo>
                    <a:pt x="138407" y="8828"/>
                    <a:pt x="132509" y="64733"/>
                    <a:pt x="145050" y="86046"/>
                  </a:cubicBezTo>
                  <a:cubicBezTo>
                    <a:pt x="157591" y="107359"/>
                    <a:pt x="193540" y="115675"/>
                    <a:pt x="190718" y="129065"/>
                  </a:cubicBezTo>
                  <a:cubicBezTo>
                    <a:pt x="187896" y="142455"/>
                    <a:pt x="144300" y="170099"/>
                    <a:pt x="128116" y="166387"/>
                  </a:cubicBezTo>
                  <a:cubicBezTo>
                    <a:pt x="111932" y="162675"/>
                    <a:pt x="111846" y="118738"/>
                    <a:pt x="93614" y="106791"/>
                  </a:cubicBezTo>
                  <a:cubicBezTo>
                    <a:pt x="75382" y="94844"/>
                    <a:pt x="33089" y="105804"/>
                    <a:pt x="18725" y="94707"/>
                  </a:cubicBezTo>
                  <a:cubicBezTo>
                    <a:pt x="4361" y="83610"/>
                    <a:pt x="-8692" y="55797"/>
                    <a:pt x="7432" y="40211"/>
                  </a:cubicBezTo>
                  <a:close/>
                </a:path>
              </a:pathLst>
            </a:custGeom>
            <a:solidFill>
              <a:schemeClr val="lt2"/>
            </a:solidFill>
            <a:ln>
              <a:noFill/>
            </a:ln>
          </p:spPr>
        </p:sp>
        <p:sp>
          <p:nvSpPr>
            <p:cNvPr id="737" name="Google Shape;737;p43"/>
            <p:cNvSpPr/>
            <p:nvPr/>
          </p:nvSpPr>
          <p:spPr>
            <a:xfrm>
              <a:off x="5937998" y="-2159820"/>
              <a:ext cx="4707975" cy="4362900"/>
            </a:xfrm>
            <a:custGeom>
              <a:avLst/>
              <a:gdLst/>
              <a:ahLst/>
              <a:cxnLst/>
              <a:rect l="l" t="t" r="r" b="b"/>
              <a:pathLst>
                <a:path w="188319" h="174516" extrusionOk="0">
                  <a:moveTo>
                    <a:pt x="5008" y="40227"/>
                  </a:moveTo>
                  <a:cubicBezTo>
                    <a:pt x="19621" y="24124"/>
                    <a:pt x="90111" y="-6434"/>
                    <a:pt x="113047" y="1205"/>
                  </a:cubicBezTo>
                  <a:cubicBezTo>
                    <a:pt x="135983" y="8844"/>
                    <a:pt x="130085" y="64749"/>
                    <a:pt x="142626" y="86062"/>
                  </a:cubicBezTo>
                  <a:cubicBezTo>
                    <a:pt x="155167" y="107375"/>
                    <a:pt x="189374" y="114385"/>
                    <a:pt x="188294" y="129081"/>
                  </a:cubicBezTo>
                  <a:cubicBezTo>
                    <a:pt x="187214" y="143777"/>
                    <a:pt x="152329" y="177948"/>
                    <a:pt x="136145" y="174236"/>
                  </a:cubicBezTo>
                  <a:cubicBezTo>
                    <a:pt x="119961" y="170524"/>
                    <a:pt x="109653" y="119543"/>
                    <a:pt x="91190" y="106807"/>
                  </a:cubicBezTo>
                  <a:cubicBezTo>
                    <a:pt x="72728" y="94072"/>
                    <a:pt x="39734" y="108920"/>
                    <a:pt x="25370" y="97823"/>
                  </a:cubicBezTo>
                  <a:cubicBezTo>
                    <a:pt x="11006" y="86726"/>
                    <a:pt x="-9605" y="56330"/>
                    <a:pt x="5008" y="40227"/>
                  </a:cubicBezTo>
                  <a:close/>
                </a:path>
              </a:pathLst>
            </a:custGeom>
            <a:noFill/>
            <a:ln w="19050" cap="flat" cmpd="sng">
              <a:solidFill>
                <a:schemeClr val="accent3"/>
              </a:solidFill>
              <a:prstDash val="solid"/>
              <a:round/>
              <a:headEnd type="none" w="med" len="med"/>
              <a:tailEnd type="none" w="med" len="med"/>
            </a:ln>
          </p:spPr>
        </p:sp>
      </p:grpSp>
      <p:grpSp>
        <p:nvGrpSpPr>
          <p:cNvPr id="738" name="Google Shape;738;p43"/>
          <p:cNvGrpSpPr/>
          <p:nvPr/>
        </p:nvGrpSpPr>
        <p:grpSpPr>
          <a:xfrm>
            <a:off x="16527782" y="3570935"/>
            <a:ext cx="4890528" cy="5083075"/>
            <a:chOff x="-616191" y="1491189"/>
            <a:chExt cx="3000692" cy="3118833"/>
          </a:xfrm>
        </p:grpSpPr>
        <p:sp>
          <p:nvSpPr>
            <p:cNvPr id="739" name="Google Shape;739;p43"/>
            <p:cNvSpPr/>
            <p:nvPr/>
          </p:nvSpPr>
          <p:spPr>
            <a:xfrm>
              <a:off x="-616191"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740" name="Google Shape;740;p43"/>
            <p:cNvSpPr/>
            <p:nvPr/>
          </p:nvSpPr>
          <p:spPr>
            <a:xfrm>
              <a:off x="-217598" y="1491189"/>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sp>
        <p:nvSpPr>
          <p:cNvPr id="741" name="Google Shape;741;p43"/>
          <p:cNvSpPr txBox="1">
            <a:spLocks noGrp="1"/>
          </p:cNvSpPr>
          <p:nvPr>
            <p:ph type="title"/>
          </p:nvPr>
        </p:nvSpPr>
        <p:spPr>
          <a:xfrm>
            <a:off x="3404100" y="890050"/>
            <a:ext cx="11479800" cy="2088000"/>
          </a:xfrm>
          <a:prstGeom prst="rect">
            <a:avLst/>
          </a:prstGeom>
        </p:spPr>
        <p:txBody>
          <a:bodyPr spcFirstLastPara="1" wrap="square" lIns="182850" tIns="182850" rIns="182850" bIns="182850" anchor="t" anchorCtr="0">
            <a:noAutofit/>
          </a:bodyPr>
          <a:lstStyle>
            <a:lvl1pPr lvl="0" algn="ctr">
              <a:spcBef>
                <a:spcPts val="0"/>
              </a:spcBef>
              <a:spcAft>
                <a:spcPts val="0"/>
              </a:spcAft>
              <a:buSzPts val="6000"/>
              <a:buNone/>
              <a:defRPr/>
            </a:lvl1pPr>
            <a:lvl2pPr lvl="1" algn="ctr">
              <a:spcBef>
                <a:spcPts val="0"/>
              </a:spcBef>
              <a:spcAft>
                <a:spcPts val="0"/>
              </a:spcAft>
              <a:buSzPts val="6000"/>
              <a:buNone/>
              <a:defRPr/>
            </a:lvl2pPr>
            <a:lvl3pPr lvl="2" algn="ctr">
              <a:spcBef>
                <a:spcPts val="0"/>
              </a:spcBef>
              <a:spcAft>
                <a:spcPts val="0"/>
              </a:spcAft>
              <a:buSzPts val="6000"/>
              <a:buNone/>
              <a:defRPr/>
            </a:lvl3pPr>
            <a:lvl4pPr lvl="3" algn="ctr">
              <a:spcBef>
                <a:spcPts val="0"/>
              </a:spcBef>
              <a:spcAft>
                <a:spcPts val="0"/>
              </a:spcAft>
              <a:buSzPts val="6000"/>
              <a:buNone/>
              <a:defRPr/>
            </a:lvl4pPr>
            <a:lvl5pPr lvl="4" algn="ctr">
              <a:spcBef>
                <a:spcPts val="0"/>
              </a:spcBef>
              <a:spcAft>
                <a:spcPts val="0"/>
              </a:spcAft>
              <a:buSzPts val="6000"/>
              <a:buNone/>
              <a:defRPr/>
            </a:lvl5pPr>
            <a:lvl6pPr lvl="5" algn="ctr">
              <a:spcBef>
                <a:spcPts val="0"/>
              </a:spcBef>
              <a:spcAft>
                <a:spcPts val="0"/>
              </a:spcAft>
              <a:buSzPts val="6000"/>
              <a:buNone/>
              <a:defRPr/>
            </a:lvl6pPr>
            <a:lvl7pPr lvl="6" algn="ctr">
              <a:spcBef>
                <a:spcPts val="0"/>
              </a:spcBef>
              <a:spcAft>
                <a:spcPts val="0"/>
              </a:spcAft>
              <a:buSzPts val="6000"/>
              <a:buNone/>
              <a:defRPr/>
            </a:lvl7pPr>
            <a:lvl8pPr lvl="7" algn="ctr">
              <a:spcBef>
                <a:spcPts val="0"/>
              </a:spcBef>
              <a:spcAft>
                <a:spcPts val="0"/>
              </a:spcAft>
              <a:buSzPts val="6000"/>
              <a:buNone/>
              <a:defRPr/>
            </a:lvl8pPr>
            <a:lvl9pPr lvl="8" algn="ctr">
              <a:spcBef>
                <a:spcPts val="0"/>
              </a:spcBef>
              <a:spcAft>
                <a:spcPts val="0"/>
              </a:spcAft>
              <a:buSzPts val="6000"/>
              <a:buNone/>
              <a:defRPr/>
            </a:lvl9pPr>
          </a:lstStyle>
          <a:p>
            <a:endParaRPr/>
          </a:p>
        </p:txBody>
      </p:sp>
      <p:grpSp>
        <p:nvGrpSpPr>
          <p:cNvPr id="742" name="Google Shape;742;p43"/>
          <p:cNvGrpSpPr/>
          <p:nvPr/>
        </p:nvGrpSpPr>
        <p:grpSpPr>
          <a:xfrm>
            <a:off x="-659365" y="6608360"/>
            <a:ext cx="5623857" cy="5591292"/>
            <a:chOff x="448128" y="1086692"/>
            <a:chExt cx="3450642" cy="3430662"/>
          </a:xfrm>
        </p:grpSpPr>
        <p:sp>
          <p:nvSpPr>
            <p:cNvPr id="743" name="Google Shape;743;p43"/>
            <p:cNvSpPr/>
            <p:nvPr/>
          </p:nvSpPr>
          <p:spPr>
            <a:xfrm flipH="1">
              <a:off x="684174" y="2532661"/>
              <a:ext cx="3214597" cy="1984692"/>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744" name="Google Shape;744;p43"/>
            <p:cNvSpPr/>
            <p:nvPr/>
          </p:nvSpPr>
          <p:spPr>
            <a:xfrm>
              <a:off x="448128" y="1086692"/>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matchingName="Thanks">
  <p:cSld name="CUSTOM_3_1">
    <p:spTree>
      <p:nvGrpSpPr>
        <p:cNvPr id="1" name="Shape 745"/>
        <p:cNvGrpSpPr/>
        <p:nvPr/>
      </p:nvGrpSpPr>
      <p:grpSpPr>
        <a:xfrm>
          <a:off x="0" y="0"/>
          <a:ext cx="0" cy="0"/>
          <a:chOff x="0" y="0"/>
          <a:chExt cx="0" cy="0"/>
        </a:xfrm>
      </p:grpSpPr>
      <p:sp>
        <p:nvSpPr>
          <p:cNvPr id="746" name="Google Shape;746;p44"/>
          <p:cNvSpPr txBox="1">
            <a:spLocks noGrp="1"/>
          </p:cNvSpPr>
          <p:nvPr>
            <p:ph type="title"/>
          </p:nvPr>
        </p:nvSpPr>
        <p:spPr>
          <a:xfrm>
            <a:off x="4695900" y="1167275"/>
            <a:ext cx="8896200" cy="2447400"/>
          </a:xfrm>
          <a:prstGeom prst="rect">
            <a:avLst/>
          </a:prstGeom>
        </p:spPr>
        <p:txBody>
          <a:bodyPr spcFirstLastPara="1" wrap="square" lIns="182850" tIns="182850" rIns="182850" bIns="182850" anchor="b" anchorCtr="0">
            <a:noAutofit/>
          </a:bodyPr>
          <a:lstStyle>
            <a:lvl1pPr lvl="0" algn="ctr">
              <a:spcBef>
                <a:spcPts val="0"/>
              </a:spcBef>
              <a:spcAft>
                <a:spcPts val="0"/>
              </a:spcAft>
              <a:buSzPts val="6000"/>
              <a:buNone/>
              <a:defRPr sz="17000"/>
            </a:lvl1pPr>
            <a:lvl2pPr lvl="1">
              <a:spcBef>
                <a:spcPts val="0"/>
              </a:spcBef>
              <a:spcAft>
                <a:spcPts val="0"/>
              </a:spcAft>
              <a:buSzPts val="6000"/>
              <a:buNone/>
              <a:defRPr/>
            </a:lvl2pPr>
            <a:lvl3pPr lvl="2">
              <a:spcBef>
                <a:spcPts val="0"/>
              </a:spcBef>
              <a:spcAft>
                <a:spcPts val="0"/>
              </a:spcAft>
              <a:buSzPts val="6000"/>
              <a:buNone/>
              <a:defRPr/>
            </a:lvl3pPr>
            <a:lvl4pPr lvl="3">
              <a:spcBef>
                <a:spcPts val="0"/>
              </a:spcBef>
              <a:spcAft>
                <a:spcPts val="0"/>
              </a:spcAft>
              <a:buSzPts val="6000"/>
              <a:buNone/>
              <a:defRPr/>
            </a:lvl4pPr>
            <a:lvl5pPr lvl="4">
              <a:spcBef>
                <a:spcPts val="0"/>
              </a:spcBef>
              <a:spcAft>
                <a:spcPts val="0"/>
              </a:spcAft>
              <a:buSzPts val="6000"/>
              <a:buNone/>
              <a:defRPr/>
            </a:lvl5pPr>
            <a:lvl6pPr lvl="5">
              <a:spcBef>
                <a:spcPts val="0"/>
              </a:spcBef>
              <a:spcAft>
                <a:spcPts val="0"/>
              </a:spcAft>
              <a:buSzPts val="6000"/>
              <a:buNone/>
              <a:defRPr/>
            </a:lvl6pPr>
            <a:lvl7pPr lvl="6">
              <a:spcBef>
                <a:spcPts val="0"/>
              </a:spcBef>
              <a:spcAft>
                <a:spcPts val="0"/>
              </a:spcAft>
              <a:buSzPts val="6000"/>
              <a:buNone/>
              <a:defRPr/>
            </a:lvl7pPr>
            <a:lvl8pPr lvl="7">
              <a:spcBef>
                <a:spcPts val="0"/>
              </a:spcBef>
              <a:spcAft>
                <a:spcPts val="0"/>
              </a:spcAft>
              <a:buSzPts val="6000"/>
              <a:buNone/>
              <a:defRPr/>
            </a:lvl8pPr>
            <a:lvl9pPr lvl="8">
              <a:spcBef>
                <a:spcPts val="0"/>
              </a:spcBef>
              <a:spcAft>
                <a:spcPts val="0"/>
              </a:spcAft>
              <a:buSzPts val="6000"/>
              <a:buNone/>
              <a:defRPr/>
            </a:lvl9pPr>
          </a:lstStyle>
          <a:p>
            <a:endParaRPr/>
          </a:p>
        </p:txBody>
      </p:sp>
      <p:sp>
        <p:nvSpPr>
          <p:cNvPr id="747" name="Google Shape;747;p44"/>
          <p:cNvSpPr txBox="1">
            <a:spLocks noGrp="1"/>
          </p:cNvSpPr>
          <p:nvPr>
            <p:ph type="subTitle" idx="1"/>
          </p:nvPr>
        </p:nvSpPr>
        <p:spPr>
          <a:xfrm>
            <a:off x="4695950" y="3256625"/>
            <a:ext cx="8896200" cy="2245800"/>
          </a:xfrm>
          <a:prstGeom prst="rect">
            <a:avLst/>
          </a:prstGeom>
        </p:spPr>
        <p:txBody>
          <a:bodyPr spcFirstLastPara="1" wrap="square" lIns="182850" tIns="182850" rIns="182850" bIns="182850" anchor="t" anchorCtr="0">
            <a:noAutofit/>
          </a:bodyPr>
          <a:lstStyle>
            <a:lvl1pPr lvl="0" algn="ctr">
              <a:lnSpc>
                <a:spcPct val="100000"/>
              </a:lnSpc>
              <a:spcBef>
                <a:spcPts val="0"/>
              </a:spcBef>
              <a:spcAft>
                <a:spcPts val="0"/>
              </a:spcAft>
              <a:buSzPts val="2800"/>
              <a:buNone/>
              <a:defRPr/>
            </a:lvl1pPr>
            <a:lvl2pPr lvl="1" algn="ctr">
              <a:lnSpc>
                <a:spcPct val="100000"/>
              </a:lnSpc>
              <a:spcBef>
                <a:spcPts val="0"/>
              </a:spcBef>
              <a:spcAft>
                <a:spcPts val="0"/>
              </a:spcAft>
              <a:buSzPts val="2800"/>
              <a:buNone/>
              <a:defRPr/>
            </a:lvl2pPr>
            <a:lvl3pPr lvl="2" algn="ctr">
              <a:lnSpc>
                <a:spcPct val="100000"/>
              </a:lnSpc>
              <a:spcBef>
                <a:spcPts val="3200"/>
              </a:spcBef>
              <a:spcAft>
                <a:spcPts val="0"/>
              </a:spcAft>
              <a:buSzPts val="2800"/>
              <a:buNone/>
              <a:defRPr/>
            </a:lvl3pPr>
            <a:lvl4pPr lvl="3" algn="ctr">
              <a:lnSpc>
                <a:spcPct val="100000"/>
              </a:lnSpc>
              <a:spcBef>
                <a:spcPts val="3200"/>
              </a:spcBef>
              <a:spcAft>
                <a:spcPts val="0"/>
              </a:spcAft>
              <a:buSzPts val="2800"/>
              <a:buNone/>
              <a:defRPr/>
            </a:lvl4pPr>
            <a:lvl5pPr lvl="4" algn="ctr">
              <a:lnSpc>
                <a:spcPct val="100000"/>
              </a:lnSpc>
              <a:spcBef>
                <a:spcPts val="3200"/>
              </a:spcBef>
              <a:spcAft>
                <a:spcPts val="0"/>
              </a:spcAft>
              <a:buSzPts val="2800"/>
              <a:buNone/>
              <a:defRPr/>
            </a:lvl5pPr>
            <a:lvl6pPr lvl="5" algn="ctr">
              <a:lnSpc>
                <a:spcPct val="100000"/>
              </a:lnSpc>
              <a:spcBef>
                <a:spcPts val="3200"/>
              </a:spcBef>
              <a:spcAft>
                <a:spcPts val="0"/>
              </a:spcAft>
              <a:buSzPts val="2800"/>
              <a:buNone/>
              <a:defRPr/>
            </a:lvl6pPr>
            <a:lvl7pPr lvl="6" algn="ctr">
              <a:lnSpc>
                <a:spcPct val="100000"/>
              </a:lnSpc>
              <a:spcBef>
                <a:spcPts val="3200"/>
              </a:spcBef>
              <a:spcAft>
                <a:spcPts val="0"/>
              </a:spcAft>
              <a:buSzPts val="2800"/>
              <a:buNone/>
              <a:defRPr/>
            </a:lvl7pPr>
            <a:lvl8pPr lvl="7" algn="ctr">
              <a:lnSpc>
                <a:spcPct val="100000"/>
              </a:lnSpc>
              <a:spcBef>
                <a:spcPts val="3200"/>
              </a:spcBef>
              <a:spcAft>
                <a:spcPts val="0"/>
              </a:spcAft>
              <a:buSzPts val="2800"/>
              <a:buNone/>
              <a:defRPr/>
            </a:lvl8pPr>
            <a:lvl9pPr lvl="8" algn="ctr">
              <a:lnSpc>
                <a:spcPct val="100000"/>
              </a:lnSpc>
              <a:spcBef>
                <a:spcPts val="3200"/>
              </a:spcBef>
              <a:spcAft>
                <a:spcPts val="3200"/>
              </a:spcAft>
              <a:buSzPts val="2800"/>
              <a:buNone/>
              <a:defRPr/>
            </a:lvl9pPr>
          </a:lstStyle>
          <a:p>
            <a:endParaRPr/>
          </a:p>
        </p:txBody>
      </p:sp>
      <p:sp>
        <p:nvSpPr>
          <p:cNvPr id="748" name="Google Shape;748;p44"/>
          <p:cNvSpPr txBox="1"/>
          <p:nvPr/>
        </p:nvSpPr>
        <p:spPr>
          <a:xfrm>
            <a:off x="5949150" y="6600625"/>
            <a:ext cx="6389400" cy="1528200"/>
          </a:xfrm>
          <a:prstGeom prst="rect">
            <a:avLst/>
          </a:prstGeom>
          <a:noFill/>
          <a:ln>
            <a:noFill/>
          </a:ln>
        </p:spPr>
        <p:txBody>
          <a:bodyPr spcFirstLastPara="1" wrap="square" lIns="182850" tIns="182850" rIns="182850" bIns="182850" anchor="t" anchorCtr="0">
            <a:noAutofit/>
          </a:bodyPr>
          <a:lstStyle/>
          <a:p>
            <a:pPr marL="0" lvl="0" indent="0" algn="ctr" rtl="0">
              <a:spcBef>
                <a:spcPts val="600"/>
              </a:spcBef>
              <a:spcAft>
                <a:spcPts val="0"/>
              </a:spcAft>
              <a:buNone/>
            </a:pPr>
            <a:r>
              <a:rPr lang="en-US" sz="2200" b="1">
                <a:solidFill>
                  <a:schemeClr val="dk1"/>
                </a:solidFill>
                <a:latin typeface="Arimo"/>
                <a:ea typeface="Arimo"/>
                <a:cs typeface="Arimo"/>
                <a:sym typeface="Arimo"/>
              </a:rPr>
              <a:t>CREDITS:</a:t>
            </a:r>
            <a:r>
              <a:rPr lang="en-US" sz="2200">
                <a:solidFill>
                  <a:schemeClr val="dk1"/>
                </a:solidFill>
                <a:latin typeface="Arimo"/>
                <a:ea typeface="Arimo"/>
                <a:cs typeface="Arimo"/>
                <a:sym typeface="Arimo"/>
              </a:rPr>
              <a:t> This presentation template was created by </a:t>
            </a:r>
            <a:r>
              <a:rPr lang="en-US" sz="2200" b="1">
                <a:solidFill>
                  <a:schemeClr val="dk1"/>
                </a:solidFill>
                <a:uFill>
                  <a:noFill/>
                </a:uFill>
                <a:latin typeface="Arimo"/>
                <a:ea typeface="Arimo"/>
                <a:cs typeface="Arimo"/>
                <a:sym typeface="Arimo"/>
                <a:hlinkClick r:id="rId2">
                  <a:extLst>
                    <a:ext uri="{A12FA001-AC4F-418D-AE19-62706E023703}">
                      <ahyp:hlinkClr xmlns:ahyp="http://schemas.microsoft.com/office/drawing/2018/hyperlinkcolor" val="tx"/>
                    </a:ext>
                  </a:extLst>
                </a:hlinkClick>
              </a:rPr>
              <a:t>Slidesgo</a:t>
            </a:r>
            <a:r>
              <a:rPr lang="en-US" sz="2200">
                <a:solidFill>
                  <a:schemeClr val="dk1"/>
                </a:solidFill>
                <a:latin typeface="Arimo"/>
                <a:ea typeface="Arimo"/>
                <a:cs typeface="Arimo"/>
                <a:sym typeface="Arimo"/>
              </a:rPr>
              <a:t>, and includes icons by </a:t>
            </a:r>
            <a:r>
              <a:rPr lang="en-US" sz="2200" b="1">
                <a:solidFill>
                  <a:schemeClr val="dk1"/>
                </a:solidFill>
                <a:uFill>
                  <a:noFill/>
                </a:uFill>
                <a:latin typeface="Arimo"/>
                <a:ea typeface="Arimo"/>
                <a:cs typeface="Arimo"/>
                <a:sym typeface="Arimo"/>
                <a:hlinkClick r:id="rId3">
                  <a:extLst>
                    <a:ext uri="{A12FA001-AC4F-418D-AE19-62706E023703}">
                      <ahyp:hlinkClr xmlns:ahyp="http://schemas.microsoft.com/office/drawing/2018/hyperlinkcolor" val="tx"/>
                    </a:ext>
                  </a:extLst>
                </a:hlinkClick>
              </a:rPr>
              <a:t>Flaticon</a:t>
            </a:r>
            <a:r>
              <a:rPr lang="en-US" sz="2200">
                <a:solidFill>
                  <a:schemeClr val="dk1"/>
                </a:solidFill>
                <a:latin typeface="Arimo"/>
                <a:ea typeface="Arimo"/>
                <a:cs typeface="Arimo"/>
                <a:sym typeface="Arimo"/>
              </a:rPr>
              <a:t>, and infographics &amp; images by </a:t>
            </a:r>
            <a:r>
              <a:rPr lang="en-US" sz="2200" b="1">
                <a:solidFill>
                  <a:schemeClr val="dk1"/>
                </a:solidFill>
                <a:uFill>
                  <a:noFill/>
                </a:uFill>
                <a:latin typeface="Arimo"/>
                <a:ea typeface="Arimo"/>
                <a:cs typeface="Arimo"/>
                <a:sym typeface="Arimo"/>
                <a:hlinkClick r:id="rId4">
                  <a:extLst>
                    <a:ext uri="{A12FA001-AC4F-418D-AE19-62706E023703}">
                      <ahyp:hlinkClr xmlns:ahyp="http://schemas.microsoft.com/office/drawing/2018/hyperlinkcolor" val="tx"/>
                    </a:ext>
                  </a:extLst>
                </a:hlinkClick>
              </a:rPr>
              <a:t>Freepik</a:t>
            </a:r>
            <a:r>
              <a:rPr lang="en-US" sz="2200">
                <a:solidFill>
                  <a:schemeClr val="dk1"/>
                </a:solidFill>
                <a:latin typeface="Arimo"/>
                <a:ea typeface="Arimo"/>
                <a:cs typeface="Arimo"/>
                <a:sym typeface="Arimo"/>
              </a:rPr>
              <a:t> </a:t>
            </a:r>
            <a:endParaRPr sz="2200" b="1">
              <a:solidFill>
                <a:schemeClr val="dk1"/>
              </a:solidFill>
              <a:latin typeface="Arimo"/>
              <a:ea typeface="Arimo"/>
              <a:cs typeface="Arimo"/>
              <a:sym typeface="Arimo"/>
            </a:endParaRPr>
          </a:p>
        </p:txBody>
      </p:sp>
      <p:grpSp>
        <p:nvGrpSpPr>
          <p:cNvPr id="749" name="Google Shape;749;p44"/>
          <p:cNvGrpSpPr/>
          <p:nvPr/>
        </p:nvGrpSpPr>
        <p:grpSpPr>
          <a:xfrm rot="1847332">
            <a:off x="-1897465" y="-3408216"/>
            <a:ext cx="6647836" cy="6736377"/>
            <a:chOff x="-104300" y="-369425"/>
            <a:chExt cx="3323761" cy="3368030"/>
          </a:xfrm>
        </p:grpSpPr>
        <p:sp>
          <p:nvSpPr>
            <p:cNvPr id="750" name="Google Shape;750;p44"/>
            <p:cNvSpPr/>
            <p:nvPr/>
          </p:nvSpPr>
          <p:spPr>
            <a:xfrm>
              <a:off x="-76174" y="-195499"/>
              <a:ext cx="3295634" cy="3194104"/>
            </a:xfrm>
            <a:custGeom>
              <a:avLst/>
              <a:gdLst/>
              <a:ahLst/>
              <a:cxnLst/>
              <a:rect l="l" t="t" r="r" b="b"/>
              <a:pathLst>
                <a:path w="30814" h="29864" extrusionOk="0">
                  <a:moveTo>
                    <a:pt x="1" y="1"/>
                  </a:moveTo>
                  <a:lnTo>
                    <a:pt x="72" y="29779"/>
                  </a:lnTo>
                  <a:cubicBezTo>
                    <a:pt x="411" y="29836"/>
                    <a:pt x="761" y="29863"/>
                    <a:pt x="1115" y="29863"/>
                  </a:cubicBezTo>
                  <a:cubicBezTo>
                    <a:pt x="3545" y="29863"/>
                    <a:pt x="6179" y="28559"/>
                    <a:pt x="7066" y="26371"/>
                  </a:cubicBezTo>
                  <a:cubicBezTo>
                    <a:pt x="11295" y="15916"/>
                    <a:pt x="26799" y="21250"/>
                    <a:pt x="29074" y="13525"/>
                  </a:cubicBezTo>
                  <a:cubicBezTo>
                    <a:pt x="30814" y="7637"/>
                    <a:pt x="23079" y="4604"/>
                    <a:pt x="23633" y="1"/>
                  </a:cubicBezTo>
                  <a:close/>
                </a:path>
              </a:pathLst>
            </a:custGeom>
            <a:solidFill>
              <a:schemeClr val="lt2"/>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751" name="Google Shape;751;p44"/>
            <p:cNvSpPr/>
            <p:nvPr/>
          </p:nvSpPr>
          <p:spPr>
            <a:xfrm>
              <a:off x="-104300" y="-369425"/>
              <a:ext cx="3323752" cy="3221355"/>
            </a:xfrm>
            <a:custGeom>
              <a:avLst/>
              <a:gdLst/>
              <a:ahLst/>
              <a:cxnLst/>
              <a:rect l="l" t="t" r="r" b="b"/>
              <a:pathLst>
                <a:path w="30814" h="29864" extrusionOk="0">
                  <a:moveTo>
                    <a:pt x="1" y="1"/>
                  </a:moveTo>
                  <a:lnTo>
                    <a:pt x="72" y="29779"/>
                  </a:lnTo>
                  <a:cubicBezTo>
                    <a:pt x="411" y="29836"/>
                    <a:pt x="761" y="29863"/>
                    <a:pt x="1115" y="29863"/>
                  </a:cubicBezTo>
                  <a:cubicBezTo>
                    <a:pt x="3545" y="29863"/>
                    <a:pt x="6179" y="28559"/>
                    <a:pt x="7066" y="26371"/>
                  </a:cubicBezTo>
                  <a:cubicBezTo>
                    <a:pt x="11295" y="15916"/>
                    <a:pt x="26799" y="21250"/>
                    <a:pt x="29074" y="13525"/>
                  </a:cubicBezTo>
                  <a:cubicBezTo>
                    <a:pt x="30814" y="7637"/>
                    <a:pt x="23079" y="4604"/>
                    <a:pt x="23633" y="1"/>
                  </a:cubicBezTo>
                  <a:close/>
                </a:path>
              </a:pathLst>
            </a:custGeom>
            <a:noFill/>
            <a:ln w="9525" cap="flat" cmpd="sng">
              <a:solidFill>
                <a:schemeClr val="accent3"/>
              </a:solidFill>
              <a:prstDash val="solid"/>
              <a:round/>
              <a:headEnd type="none" w="sm" len="sm"/>
              <a:tailEnd type="none" w="sm" len="sm"/>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grpSp>
        <p:nvGrpSpPr>
          <p:cNvPr id="752" name="Google Shape;752;p44"/>
          <p:cNvGrpSpPr/>
          <p:nvPr/>
        </p:nvGrpSpPr>
        <p:grpSpPr>
          <a:xfrm rot="-6974377">
            <a:off x="11003031" y="9626944"/>
            <a:ext cx="8792746" cy="7643611"/>
            <a:chOff x="5868774" y="-899147"/>
            <a:chExt cx="4396633" cy="3822031"/>
          </a:xfrm>
        </p:grpSpPr>
        <p:sp>
          <p:nvSpPr>
            <p:cNvPr id="753" name="Google Shape;753;p44"/>
            <p:cNvSpPr/>
            <p:nvPr/>
          </p:nvSpPr>
          <p:spPr>
            <a:xfrm>
              <a:off x="5868774" y="-830916"/>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solidFill>
              <a:schemeClr val="lt2"/>
            </a:solidFill>
            <a:ln>
              <a:noFill/>
            </a:ln>
          </p:spPr>
        </p:sp>
        <p:sp>
          <p:nvSpPr>
            <p:cNvPr id="754" name="Google Shape;754;p44"/>
            <p:cNvSpPr/>
            <p:nvPr/>
          </p:nvSpPr>
          <p:spPr>
            <a:xfrm>
              <a:off x="6049906" y="-899147"/>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noFill/>
            <a:ln w="19050" cap="flat" cmpd="sng">
              <a:solidFill>
                <a:schemeClr val="accent3"/>
              </a:solidFill>
              <a:prstDash val="solid"/>
              <a:round/>
              <a:headEnd type="none" w="med" len="med"/>
              <a:tailEnd type="none" w="med" len="med"/>
            </a:ln>
          </p:spPr>
        </p:sp>
      </p:grpSp>
      <p:grpSp>
        <p:nvGrpSpPr>
          <p:cNvPr id="755" name="Google Shape;755;p44"/>
          <p:cNvGrpSpPr/>
          <p:nvPr/>
        </p:nvGrpSpPr>
        <p:grpSpPr>
          <a:xfrm rot="-2927939">
            <a:off x="164101" y="9586586"/>
            <a:ext cx="8793228" cy="7644030"/>
            <a:chOff x="5868774" y="-899147"/>
            <a:chExt cx="4396633" cy="3822031"/>
          </a:xfrm>
        </p:grpSpPr>
        <p:sp>
          <p:nvSpPr>
            <p:cNvPr id="756" name="Google Shape;756;p44"/>
            <p:cNvSpPr/>
            <p:nvPr/>
          </p:nvSpPr>
          <p:spPr>
            <a:xfrm>
              <a:off x="5868774" y="-830916"/>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solidFill>
              <a:schemeClr val="lt2"/>
            </a:solidFill>
            <a:ln>
              <a:noFill/>
            </a:ln>
          </p:spPr>
        </p:sp>
        <p:sp>
          <p:nvSpPr>
            <p:cNvPr id="757" name="Google Shape;757;p44"/>
            <p:cNvSpPr/>
            <p:nvPr/>
          </p:nvSpPr>
          <p:spPr>
            <a:xfrm>
              <a:off x="6049906" y="-899147"/>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noFill/>
            <a:ln w="19050" cap="flat" cmpd="sng">
              <a:solidFill>
                <a:schemeClr val="accent3"/>
              </a:solidFill>
              <a:prstDash val="solid"/>
              <a:round/>
              <a:headEnd type="none" w="med" len="med"/>
              <a:tailEnd type="none" w="med" len="med"/>
            </a:ln>
          </p:spPr>
        </p:sp>
      </p:grpSp>
      <p:grpSp>
        <p:nvGrpSpPr>
          <p:cNvPr id="758" name="Google Shape;758;p44"/>
          <p:cNvGrpSpPr/>
          <p:nvPr/>
        </p:nvGrpSpPr>
        <p:grpSpPr>
          <a:xfrm>
            <a:off x="1746957" y="7057744"/>
            <a:ext cx="4890528" cy="5355815"/>
            <a:chOff x="-666750" y="1323843"/>
            <a:chExt cx="3000692" cy="3286179"/>
          </a:xfrm>
        </p:grpSpPr>
        <p:sp>
          <p:nvSpPr>
            <p:cNvPr id="759" name="Google Shape;759;p44"/>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760" name="Google Shape;760;p44"/>
            <p:cNvSpPr/>
            <p:nvPr/>
          </p:nvSpPr>
          <p:spPr>
            <a:xfrm rot="-1174900">
              <a:off x="441320" y="1473514"/>
              <a:ext cx="1099101" cy="1193410"/>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grpSp>
        <p:nvGrpSpPr>
          <p:cNvPr id="761" name="Google Shape;761;p44"/>
          <p:cNvGrpSpPr/>
          <p:nvPr/>
        </p:nvGrpSpPr>
        <p:grpSpPr>
          <a:xfrm>
            <a:off x="1426457" y="-2519765"/>
            <a:ext cx="4890528" cy="4959475"/>
            <a:chOff x="-666750" y="1567027"/>
            <a:chExt cx="3000692" cy="3042996"/>
          </a:xfrm>
        </p:grpSpPr>
        <p:sp>
          <p:nvSpPr>
            <p:cNvPr id="762" name="Google Shape;762;p44"/>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763" name="Google Shape;763;p44"/>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sp>
        <p:nvSpPr>
          <p:cNvPr id="764" name="Google Shape;764;p44"/>
          <p:cNvSpPr/>
          <p:nvPr/>
        </p:nvSpPr>
        <p:spPr>
          <a:xfrm rot="1303356" flipH="1">
            <a:off x="13296906" y="8550442"/>
            <a:ext cx="1653151" cy="1945005"/>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nvGrpSpPr>
          <p:cNvPr id="765" name="Google Shape;765;p44"/>
          <p:cNvGrpSpPr/>
          <p:nvPr/>
        </p:nvGrpSpPr>
        <p:grpSpPr>
          <a:xfrm rot="8885216">
            <a:off x="11973967" y="-6452263"/>
            <a:ext cx="8792735" cy="7643601"/>
            <a:chOff x="5868774" y="-899147"/>
            <a:chExt cx="4396633" cy="3822031"/>
          </a:xfrm>
        </p:grpSpPr>
        <p:sp>
          <p:nvSpPr>
            <p:cNvPr id="766" name="Google Shape;766;p44"/>
            <p:cNvSpPr/>
            <p:nvPr/>
          </p:nvSpPr>
          <p:spPr>
            <a:xfrm>
              <a:off x="5868774" y="-830916"/>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solidFill>
              <a:schemeClr val="lt2"/>
            </a:solidFill>
            <a:ln>
              <a:noFill/>
            </a:ln>
          </p:spPr>
        </p:sp>
        <p:sp>
          <p:nvSpPr>
            <p:cNvPr id="767" name="Google Shape;767;p44"/>
            <p:cNvSpPr/>
            <p:nvPr/>
          </p:nvSpPr>
          <p:spPr>
            <a:xfrm>
              <a:off x="6049906" y="-899147"/>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noFill/>
            <a:ln w="19050" cap="flat" cmpd="sng">
              <a:solidFill>
                <a:schemeClr val="accent3"/>
              </a:solidFill>
              <a:prstDash val="solid"/>
              <a:round/>
              <a:headEnd type="none" w="med" len="med"/>
              <a:tailEnd type="none" w="med" len="med"/>
            </a:ln>
          </p:spPr>
        </p:sp>
      </p:grpSp>
      <p:sp>
        <p:nvSpPr>
          <p:cNvPr id="768" name="Google Shape;768;p44"/>
          <p:cNvSpPr/>
          <p:nvPr/>
        </p:nvSpPr>
        <p:spPr>
          <a:xfrm>
            <a:off x="13592107" y="-1657331"/>
            <a:ext cx="4890496" cy="3234594"/>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matchingName="Background">
  <p:cSld name="CUSTOM_7">
    <p:spTree>
      <p:nvGrpSpPr>
        <p:cNvPr id="1" name="Shape 769"/>
        <p:cNvGrpSpPr/>
        <p:nvPr/>
      </p:nvGrpSpPr>
      <p:grpSpPr>
        <a:xfrm>
          <a:off x="0" y="0"/>
          <a:ext cx="0" cy="0"/>
          <a:chOff x="0" y="0"/>
          <a:chExt cx="0" cy="0"/>
        </a:xfrm>
      </p:grpSpPr>
      <p:grpSp>
        <p:nvGrpSpPr>
          <p:cNvPr id="770" name="Google Shape;770;p45"/>
          <p:cNvGrpSpPr/>
          <p:nvPr/>
        </p:nvGrpSpPr>
        <p:grpSpPr>
          <a:xfrm>
            <a:off x="-2972779" y="7272705"/>
            <a:ext cx="10447875" cy="9450600"/>
            <a:chOff x="-1896339" y="-1716698"/>
            <a:chExt cx="5223938" cy="4725300"/>
          </a:xfrm>
        </p:grpSpPr>
        <p:sp>
          <p:nvSpPr>
            <p:cNvPr id="771" name="Google Shape;771;p45"/>
            <p:cNvSpPr/>
            <p:nvPr/>
          </p:nvSpPr>
          <p:spPr>
            <a:xfrm rot="5400000">
              <a:off x="-1635702" y="-1863035"/>
              <a:ext cx="4611000" cy="5132275"/>
            </a:xfrm>
            <a:custGeom>
              <a:avLst/>
              <a:gdLst/>
              <a:ahLst/>
              <a:cxnLst/>
              <a:rect l="l" t="t" r="r" b="b"/>
              <a:pathLst>
                <a:path w="184440" h="205291" extrusionOk="0">
                  <a:moveTo>
                    <a:pt x="175662" y="168485"/>
                  </a:moveTo>
                  <a:cubicBezTo>
                    <a:pt x="161006" y="182167"/>
                    <a:pt x="109728" y="196218"/>
                    <a:pt x="84163" y="200343"/>
                  </a:cubicBezTo>
                  <a:cubicBezTo>
                    <a:pt x="58599" y="204468"/>
                    <a:pt x="36140" y="211780"/>
                    <a:pt x="22275" y="193235"/>
                  </a:cubicBezTo>
                  <a:cubicBezTo>
                    <a:pt x="8410" y="174690"/>
                    <a:pt x="-3550" y="121256"/>
                    <a:pt x="973" y="89074"/>
                  </a:cubicBezTo>
                  <a:cubicBezTo>
                    <a:pt x="5497" y="56892"/>
                    <a:pt x="33087" y="-3323"/>
                    <a:pt x="49416" y="143"/>
                  </a:cubicBezTo>
                  <a:cubicBezTo>
                    <a:pt x="65745" y="3609"/>
                    <a:pt x="78499" y="90186"/>
                    <a:pt x="98946" y="109871"/>
                  </a:cubicBezTo>
                  <a:cubicBezTo>
                    <a:pt x="119393" y="129556"/>
                    <a:pt x="159312" y="108484"/>
                    <a:pt x="172098" y="118253"/>
                  </a:cubicBezTo>
                  <a:cubicBezTo>
                    <a:pt x="184884" y="128022"/>
                    <a:pt x="190318" y="154803"/>
                    <a:pt x="175662" y="168485"/>
                  </a:cubicBezTo>
                  <a:close/>
                </a:path>
              </a:pathLst>
            </a:custGeom>
            <a:solidFill>
              <a:schemeClr val="lt2"/>
            </a:solidFill>
            <a:ln>
              <a:noFill/>
            </a:ln>
          </p:spPr>
        </p:sp>
        <p:sp>
          <p:nvSpPr>
            <p:cNvPr id="772" name="Google Shape;772;p45"/>
            <p:cNvSpPr/>
            <p:nvPr/>
          </p:nvSpPr>
          <p:spPr>
            <a:xfrm rot="5400000">
              <a:off x="-1544039" y="-1977335"/>
              <a:ext cx="4611000" cy="5132275"/>
            </a:xfrm>
            <a:custGeom>
              <a:avLst/>
              <a:gdLst/>
              <a:ahLst/>
              <a:cxnLst/>
              <a:rect l="l" t="t" r="r" b="b"/>
              <a:pathLst>
                <a:path w="184440" h="205291" extrusionOk="0">
                  <a:moveTo>
                    <a:pt x="175662" y="168485"/>
                  </a:moveTo>
                  <a:cubicBezTo>
                    <a:pt x="161006" y="182167"/>
                    <a:pt x="109728" y="196218"/>
                    <a:pt x="84163" y="200343"/>
                  </a:cubicBezTo>
                  <a:cubicBezTo>
                    <a:pt x="58599" y="204468"/>
                    <a:pt x="36140" y="211780"/>
                    <a:pt x="22275" y="193235"/>
                  </a:cubicBezTo>
                  <a:cubicBezTo>
                    <a:pt x="8410" y="174690"/>
                    <a:pt x="-3550" y="121256"/>
                    <a:pt x="973" y="89074"/>
                  </a:cubicBezTo>
                  <a:cubicBezTo>
                    <a:pt x="5497" y="56892"/>
                    <a:pt x="33087" y="-3323"/>
                    <a:pt x="49416" y="143"/>
                  </a:cubicBezTo>
                  <a:cubicBezTo>
                    <a:pt x="65745" y="3609"/>
                    <a:pt x="78499" y="90186"/>
                    <a:pt x="98946" y="109871"/>
                  </a:cubicBezTo>
                  <a:cubicBezTo>
                    <a:pt x="119393" y="129556"/>
                    <a:pt x="159312" y="108484"/>
                    <a:pt x="172098" y="118253"/>
                  </a:cubicBezTo>
                  <a:cubicBezTo>
                    <a:pt x="184884" y="128022"/>
                    <a:pt x="190318" y="154803"/>
                    <a:pt x="175662" y="168485"/>
                  </a:cubicBezTo>
                  <a:close/>
                </a:path>
              </a:pathLst>
            </a:custGeom>
            <a:noFill/>
            <a:ln w="19050" cap="flat" cmpd="sng">
              <a:solidFill>
                <a:schemeClr val="accent3"/>
              </a:solidFill>
              <a:prstDash val="solid"/>
              <a:round/>
              <a:headEnd type="none" w="med" len="med"/>
              <a:tailEnd type="none" w="med" len="med"/>
            </a:ln>
          </p:spPr>
        </p:sp>
      </p:grpSp>
      <p:grpSp>
        <p:nvGrpSpPr>
          <p:cNvPr id="773" name="Google Shape;773;p45"/>
          <p:cNvGrpSpPr/>
          <p:nvPr/>
        </p:nvGrpSpPr>
        <p:grpSpPr>
          <a:xfrm>
            <a:off x="11498484" y="1670602"/>
            <a:ext cx="11704782" cy="11935011"/>
            <a:chOff x="6206442" y="2492651"/>
            <a:chExt cx="5852391" cy="5967505"/>
          </a:xfrm>
        </p:grpSpPr>
        <p:sp>
          <p:nvSpPr>
            <p:cNvPr id="774" name="Google Shape;774;p45"/>
            <p:cNvSpPr/>
            <p:nvPr/>
          </p:nvSpPr>
          <p:spPr>
            <a:xfrm rot="4301948">
              <a:off x="6820078" y="3321888"/>
              <a:ext cx="4860269" cy="4309031"/>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solidFill>
              <a:schemeClr val="lt2"/>
            </a:solidFill>
            <a:ln>
              <a:noFill/>
            </a:ln>
          </p:spPr>
        </p:sp>
        <p:sp>
          <p:nvSpPr>
            <p:cNvPr id="775" name="Google Shape;775;p45"/>
            <p:cNvSpPr/>
            <p:nvPr/>
          </p:nvSpPr>
          <p:spPr>
            <a:xfrm rot="4301948">
              <a:off x="6584928" y="3321888"/>
              <a:ext cx="4860269" cy="4309031"/>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noFill/>
            <a:ln w="19050" cap="flat" cmpd="sng">
              <a:solidFill>
                <a:schemeClr val="accent3"/>
              </a:solidFill>
              <a:prstDash val="solid"/>
              <a:round/>
              <a:headEnd type="none" w="med" len="med"/>
              <a:tailEnd type="none" w="med" len="med"/>
            </a:ln>
          </p:spPr>
        </p:sp>
      </p:grpSp>
      <p:grpSp>
        <p:nvGrpSpPr>
          <p:cNvPr id="776" name="Google Shape;776;p45"/>
          <p:cNvGrpSpPr/>
          <p:nvPr/>
        </p:nvGrpSpPr>
        <p:grpSpPr>
          <a:xfrm>
            <a:off x="-575118" y="6129685"/>
            <a:ext cx="4890528" cy="4959475"/>
            <a:chOff x="-666750" y="1567027"/>
            <a:chExt cx="3000692" cy="3042996"/>
          </a:xfrm>
        </p:grpSpPr>
        <p:sp>
          <p:nvSpPr>
            <p:cNvPr id="777" name="Google Shape;777;p45"/>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778" name="Google Shape;778;p45"/>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grpSp>
        <p:nvGrpSpPr>
          <p:cNvPr id="779" name="Google Shape;779;p45"/>
          <p:cNvGrpSpPr/>
          <p:nvPr/>
        </p:nvGrpSpPr>
        <p:grpSpPr>
          <a:xfrm>
            <a:off x="13397482" y="5327535"/>
            <a:ext cx="4890528" cy="4959475"/>
            <a:chOff x="-666750" y="1567027"/>
            <a:chExt cx="3000692" cy="3042996"/>
          </a:xfrm>
        </p:grpSpPr>
        <p:sp>
          <p:nvSpPr>
            <p:cNvPr id="780" name="Google Shape;780;p45"/>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781" name="Google Shape;781;p45"/>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matchingName="Background 1">
  <p:cSld name="CUSTOM_8">
    <p:spTree>
      <p:nvGrpSpPr>
        <p:cNvPr id="1" name="Shape 782"/>
        <p:cNvGrpSpPr/>
        <p:nvPr/>
      </p:nvGrpSpPr>
      <p:grpSpPr>
        <a:xfrm>
          <a:off x="0" y="0"/>
          <a:ext cx="0" cy="0"/>
          <a:chOff x="0" y="0"/>
          <a:chExt cx="0" cy="0"/>
        </a:xfrm>
      </p:grpSpPr>
      <p:grpSp>
        <p:nvGrpSpPr>
          <p:cNvPr id="783" name="Google Shape;783;p46"/>
          <p:cNvGrpSpPr/>
          <p:nvPr/>
        </p:nvGrpSpPr>
        <p:grpSpPr>
          <a:xfrm>
            <a:off x="-3792679" y="-3204795"/>
            <a:ext cx="10631200" cy="9222000"/>
            <a:chOff x="-1896339" y="-1602398"/>
            <a:chExt cx="5315600" cy="4611000"/>
          </a:xfrm>
        </p:grpSpPr>
        <p:sp>
          <p:nvSpPr>
            <p:cNvPr id="784" name="Google Shape;784;p46"/>
            <p:cNvSpPr/>
            <p:nvPr/>
          </p:nvSpPr>
          <p:spPr>
            <a:xfrm rot="5400000">
              <a:off x="-1635702" y="-1863035"/>
              <a:ext cx="4611000" cy="5132275"/>
            </a:xfrm>
            <a:custGeom>
              <a:avLst/>
              <a:gdLst/>
              <a:ahLst/>
              <a:cxnLst/>
              <a:rect l="l" t="t" r="r" b="b"/>
              <a:pathLst>
                <a:path w="184440" h="205291" extrusionOk="0">
                  <a:moveTo>
                    <a:pt x="175662" y="168485"/>
                  </a:moveTo>
                  <a:cubicBezTo>
                    <a:pt x="161006" y="182167"/>
                    <a:pt x="109728" y="196218"/>
                    <a:pt x="84163" y="200343"/>
                  </a:cubicBezTo>
                  <a:cubicBezTo>
                    <a:pt x="58599" y="204468"/>
                    <a:pt x="36140" y="211780"/>
                    <a:pt x="22275" y="193235"/>
                  </a:cubicBezTo>
                  <a:cubicBezTo>
                    <a:pt x="8410" y="174690"/>
                    <a:pt x="-3550" y="121256"/>
                    <a:pt x="973" y="89074"/>
                  </a:cubicBezTo>
                  <a:cubicBezTo>
                    <a:pt x="5497" y="56892"/>
                    <a:pt x="33087" y="-3323"/>
                    <a:pt x="49416" y="143"/>
                  </a:cubicBezTo>
                  <a:cubicBezTo>
                    <a:pt x="65745" y="3609"/>
                    <a:pt x="78499" y="90186"/>
                    <a:pt x="98946" y="109871"/>
                  </a:cubicBezTo>
                  <a:cubicBezTo>
                    <a:pt x="119393" y="129556"/>
                    <a:pt x="159312" y="108484"/>
                    <a:pt x="172098" y="118253"/>
                  </a:cubicBezTo>
                  <a:cubicBezTo>
                    <a:pt x="184884" y="128022"/>
                    <a:pt x="190318" y="154803"/>
                    <a:pt x="175662" y="168485"/>
                  </a:cubicBezTo>
                  <a:close/>
                </a:path>
              </a:pathLst>
            </a:custGeom>
            <a:solidFill>
              <a:schemeClr val="lt2"/>
            </a:solidFill>
            <a:ln>
              <a:noFill/>
            </a:ln>
          </p:spPr>
        </p:sp>
        <p:sp>
          <p:nvSpPr>
            <p:cNvPr id="785" name="Google Shape;785;p46"/>
            <p:cNvSpPr/>
            <p:nvPr/>
          </p:nvSpPr>
          <p:spPr>
            <a:xfrm rot="5400000">
              <a:off x="-1452377" y="-1863035"/>
              <a:ext cx="4611000" cy="5132275"/>
            </a:xfrm>
            <a:custGeom>
              <a:avLst/>
              <a:gdLst/>
              <a:ahLst/>
              <a:cxnLst/>
              <a:rect l="l" t="t" r="r" b="b"/>
              <a:pathLst>
                <a:path w="184440" h="205291" extrusionOk="0">
                  <a:moveTo>
                    <a:pt x="175662" y="168485"/>
                  </a:moveTo>
                  <a:cubicBezTo>
                    <a:pt x="161006" y="182167"/>
                    <a:pt x="109728" y="196218"/>
                    <a:pt x="84163" y="200343"/>
                  </a:cubicBezTo>
                  <a:cubicBezTo>
                    <a:pt x="58599" y="204468"/>
                    <a:pt x="36140" y="211780"/>
                    <a:pt x="22275" y="193235"/>
                  </a:cubicBezTo>
                  <a:cubicBezTo>
                    <a:pt x="8410" y="174690"/>
                    <a:pt x="-3550" y="121256"/>
                    <a:pt x="973" y="89074"/>
                  </a:cubicBezTo>
                  <a:cubicBezTo>
                    <a:pt x="5497" y="56892"/>
                    <a:pt x="33087" y="-3323"/>
                    <a:pt x="49416" y="143"/>
                  </a:cubicBezTo>
                  <a:cubicBezTo>
                    <a:pt x="65745" y="3609"/>
                    <a:pt x="78499" y="90186"/>
                    <a:pt x="98946" y="109871"/>
                  </a:cubicBezTo>
                  <a:cubicBezTo>
                    <a:pt x="119393" y="129556"/>
                    <a:pt x="159312" y="108484"/>
                    <a:pt x="172098" y="118253"/>
                  </a:cubicBezTo>
                  <a:cubicBezTo>
                    <a:pt x="184884" y="128022"/>
                    <a:pt x="190318" y="154803"/>
                    <a:pt x="175662" y="168485"/>
                  </a:cubicBezTo>
                  <a:close/>
                </a:path>
              </a:pathLst>
            </a:custGeom>
            <a:noFill/>
            <a:ln w="19050" cap="flat" cmpd="sng">
              <a:solidFill>
                <a:schemeClr val="accent3"/>
              </a:solidFill>
              <a:prstDash val="solid"/>
              <a:round/>
              <a:headEnd type="none" w="med" len="med"/>
              <a:tailEnd type="none" w="med" len="med"/>
            </a:ln>
          </p:spPr>
        </p:sp>
      </p:grpSp>
      <p:grpSp>
        <p:nvGrpSpPr>
          <p:cNvPr id="786" name="Google Shape;786;p46"/>
          <p:cNvGrpSpPr/>
          <p:nvPr/>
        </p:nvGrpSpPr>
        <p:grpSpPr>
          <a:xfrm>
            <a:off x="-7219701" y="4932930"/>
            <a:ext cx="12904669" cy="12039909"/>
            <a:chOff x="-3609850" y="2466465"/>
            <a:chExt cx="6452334" cy="6019955"/>
          </a:xfrm>
        </p:grpSpPr>
        <p:sp>
          <p:nvSpPr>
            <p:cNvPr id="787" name="Google Shape;787;p46"/>
            <p:cNvSpPr/>
            <p:nvPr/>
          </p:nvSpPr>
          <p:spPr>
            <a:xfrm rot="9217780">
              <a:off x="-2905691" y="3321740"/>
              <a:ext cx="4860690" cy="4309404"/>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solidFill>
              <a:schemeClr val="lt2"/>
            </a:solidFill>
            <a:ln>
              <a:noFill/>
            </a:ln>
          </p:spPr>
        </p:sp>
        <p:sp>
          <p:nvSpPr>
            <p:cNvPr id="788" name="Google Shape;788;p46"/>
            <p:cNvSpPr/>
            <p:nvPr/>
          </p:nvSpPr>
          <p:spPr>
            <a:xfrm rot="9217780">
              <a:off x="-2722366" y="3321740"/>
              <a:ext cx="4860690" cy="4309404"/>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noFill/>
            <a:ln w="19050" cap="flat" cmpd="sng">
              <a:solidFill>
                <a:schemeClr val="accent3"/>
              </a:solidFill>
              <a:prstDash val="solid"/>
              <a:round/>
              <a:headEnd type="none" w="med" len="med"/>
              <a:tailEnd type="none" w="med" len="med"/>
            </a:ln>
          </p:spPr>
        </p:sp>
      </p:grpSp>
      <p:grpSp>
        <p:nvGrpSpPr>
          <p:cNvPr id="789" name="Google Shape;789;p46"/>
          <p:cNvGrpSpPr/>
          <p:nvPr/>
        </p:nvGrpSpPr>
        <p:grpSpPr>
          <a:xfrm>
            <a:off x="12412884" y="4985302"/>
            <a:ext cx="11704782" cy="11935011"/>
            <a:chOff x="6206442" y="2492651"/>
            <a:chExt cx="5852391" cy="5967505"/>
          </a:xfrm>
        </p:grpSpPr>
        <p:sp>
          <p:nvSpPr>
            <p:cNvPr id="790" name="Google Shape;790;p46"/>
            <p:cNvSpPr/>
            <p:nvPr/>
          </p:nvSpPr>
          <p:spPr>
            <a:xfrm rot="4301948">
              <a:off x="6820078" y="3321888"/>
              <a:ext cx="4860269" cy="4309031"/>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solidFill>
              <a:schemeClr val="lt2"/>
            </a:solidFill>
            <a:ln>
              <a:noFill/>
            </a:ln>
          </p:spPr>
        </p:sp>
        <p:sp>
          <p:nvSpPr>
            <p:cNvPr id="791" name="Google Shape;791;p46"/>
            <p:cNvSpPr/>
            <p:nvPr/>
          </p:nvSpPr>
          <p:spPr>
            <a:xfrm rot="4301948">
              <a:off x="6584928" y="3321888"/>
              <a:ext cx="4860269" cy="4309031"/>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noFill/>
            <a:ln w="19050" cap="flat" cmpd="sng">
              <a:solidFill>
                <a:schemeClr val="accent3"/>
              </a:solidFill>
              <a:prstDash val="solid"/>
              <a:round/>
              <a:headEnd type="none" w="med" len="med"/>
              <a:tailEnd type="none" w="med" len="med"/>
            </a:ln>
          </p:spPr>
        </p:sp>
      </p:grpSp>
      <p:grpSp>
        <p:nvGrpSpPr>
          <p:cNvPr id="792" name="Google Shape;792;p46"/>
          <p:cNvGrpSpPr/>
          <p:nvPr/>
        </p:nvGrpSpPr>
        <p:grpSpPr>
          <a:xfrm>
            <a:off x="11875995" y="-4433144"/>
            <a:ext cx="9892880" cy="8839303"/>
            <a:chOff x="5937998" y="-2216572"/>
            <a:chExt cx="4946440" cy="4419652"/>
          </a:xfrm>
        </p:grpSpPr>
        <p:sp>
          <p:nvSpPr>
            <p:cNvPr id="793" name="Google Shape;793;p46"/>
            <p:cNvSpPr/>
            <p:nvPr/>
          </p:nvSpPr>
          <p:spPr>
            <a:xfrm>
              <a:off x="6112538" y="-2216572"/>
              <a:ext cx="4771900" cy="4168175"/>
            </a:xfrm>
            <a:custGeom>
              <a:avLst/>
              <a:gdLst/>
              <a:ahLst/>
              <a:cxnLst/>
              <a:rect l="l" t="t" r="r" b="b"/>
              <a:pathLst>
                <a:path w="190876" h="166727" extrusionOk="0">
                  <a:moveTo>
                    <a:pt x="7432" y="40211"/>
                  </a:moveTo>
                  <a:cubicBezTo>
                    <a:pt x="23556" y="24625"/>
                    <a:pt x="92535" y="-6450"/>
                    <a:pt x="115471" y="1189"/>
                  </a:cubicBezTo>
                  <a:cubicBezTo>
                    <a:pt x="138407" y="8828"/>
                    <a:pt x="132509" y="64733"/>
                    <a:pt x="145050" y="86046"/>
                  </a:cubicBezTo>
                  <a:cubicBezTo>
                    <a:pt x="157591" y="107359"/>
                    <a:pt x="193540" y="115675"/>
                    <a:pt x="190718" y="129065"/>
                  </a:cubicBezTo>
                  <a:cubicBezTo>
                    <a:pt x="187896" y="142455"/>
                    <a:pt x="144300" y="170099"/>
                    <a:pt x="128116" y="166387"/>
                  </a:cubicBezTo>
                  <a:cubicBezTo>
                    <a:pt x="111932" y="162675"/>
                    <a:pt x="111846" y="118738"/>
                    <a:pt x="93614" y="106791"/>
                  </a:cubicBezTo>
                  <a:cubicBezTo>
                    <a:pt x="75382" y="94844"/>
                    <a:pt x="33089" y="105804"/>
                    <a:pt x="18725" y="94707"/>
                  </a:cubicBezTo>
                  <a:cubicBezTo>
                    <a:pt x="4361" y="83610"/>
                    <a:pt x="-8692" y="55797"/>
                    <a:pt x="7432" y="40211"/>
                  </a:cubicBezTo>
                  <a:close/>
                </a:path>
              </a:pathLst>
            </a:custGeom>
            <a:solidFill>
              <a:schemeClr val="lt2"/>
            </a:solidFill>
            <a:ln>
              <a:noFill/>
            </a:ln>
          </p:spPr>
        </p:sp>
        <p:sp>
          <p:nvSpPr>
            <p:cNvPr id="794" name="Google Shape;794;p46"/>
            <p:cNvSpPr/>
            <p:nvPr/>
          </p:nvSpPr>
          <p:spPr>
            <a:xfrm>
              <a:off x="5937998" y="-2159820"/>
              <a:ext cx="4707975" cy="4362900"/>
            </a:xfrm>
            <a:custGeom>
              <a:avLst/>
              <a:gdLst/>
              <a:ahLst/>
              <a:cxnLst/>
              <a:rect l="l" t="t" r="r" b="b"/>
              <a:pathLst>
                <a:path w="188319" h="174516" extrusionOk="0">
                  <a:moveTo>
                    <a:pt x="5008" y="40227"/>
                  </a:moveTo>
                  <a:cubicBezTo>
                    <a:pt x="19621" y="24124"/>
                    <a:pt x="90111" y="-6434"/>
                    <a:pt x="113047" y="1205"/>
                  </a:cubicBezTo>
                  <a:cubicBezTo>
                    <a:pt x="135983" y="8844"/>
                    <a:pt x="130085" y="64749"/>
                    <a:pt x="142626" y="86062"/>
                  </a:cubicBezTo>
                  <a:cubicBezTo>
                    <a:pt x="155167" y="107375"/>
                    <a:pt x="189374" y="114385"/>
                    <a:pt x="188294" y="129081"/>
                  </a:cubicBezTo>
                  <a:cubicBezTo>
                    <a:pt x="187214" y="143777"/>
                    <a:pt x="152329" y="177948"/>
                    <a:pt x="136145" y="174236"/>
                  </a:cubicBezTo>
                  <a:cubicBezTo>
                    <a:pt x="119961" y="170524"/>
                    <a:pt x="109653" y="119543"/>
                    <a:pt x="91190" y="106807"/>
                  </a:cubicBezTo>
                  <a:cubicBezTo>
                    <a:pt x="72728" y="94072"/>
                    <a:pt x="39734" y="108920"/>
                    <a:pt x="25370" y="97823"/>
                  </a:cubicBezTo>
                  <a:cubicBezTo>
                    <a:pt x="11006" y="86726"/>
                    <a:pt x="-9605" y="56330"/>
                    <a:pt x="5008" y="40227"/>
                  </a:cubicBezTo>
                  <a:close/>
                </a:path>
              </a:pathLst>
            </a:custGeom>
            <a:noFill/>
            <a:ln w="19050" cap="flat" cmpd="sng">
              <a:solidFill>
                <a:schemeClr val="accent3"/>
              </a:solidFill>
              <a:prstDash val="solid"/>
              <a:round/>
              <a:headEnd type="none" w="med" len="med"/>
              <a:tailEnd type="none" w="med" len="med"/>
            </a:ln>
          </p:spPr>
        </p:sp>
      </p:grpSp>
      <p:grpSp>
        <p:nvGrpSpPr>
          <p:cNvPr id="795" name="Google Shape;795;p46"/>
          <p:cNvGrpSpPr/>
          <p:nvPr/>
        </p:nvGrpSpPr>
        <p:grpSpPr>
          <a:xfrm>
            <a:off x="-2800718" y="3975935"/>
            <a:ext cx="4890528" cy="4959475"/>
            <a:chOff x="-666750" y="1567027"/>
            <a:chExt cx="3000692" cy="3042996"/>
          </a:xfrm>
        </p:grpSpPr>
        <p:sp>
          <p:nvSpPr>
            <p:cNvPr id="796" name="Google Shape;796;p46"/>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797" name="Google Shape;797;p46"/>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grpSp>
        <p:nvGrpSpPr>
          <p:cNvPr id="798" name="Google Shape;798;p46"/>
          <p:cNvGrpSpPr/>
          <p:nvPr/>
        </p:nvGrpSpPr>
        <p:grpSpPr>
          <a:xfrm>
            <a:off x="16198182" y="-15"/>
            <a:ext cx="4890528" cy="4959475"/>
            <a:chOff x="-666750" y="1567027"/>
            <a:chExt cx="3000692" cy="3042996"/>
          </a:xfrm>
        </p:grpSpPr>
        <p:sp>
          <p:nvSpPr>
            <p:cNvPr id="799" name="Google Shape;799;p46"/>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800" name="Google Shape;800;p46"/>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4/16/2026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625923169"/>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804"/>
        <p:cNvGrpSpPr/>
        <p:nvPr/>
      </p:nvGrpSpPr>
      <p:grpSpPr>
        <a:xfrm>
          <a:off x="0" y="0"/>
          <a:ext cx="0" cy="0"/>
          <a:chOff x="0" y="0"/>
          <a:chExt cx="0" cy="0"/>
        </a:xfrm>
      </p:grpSpPr>
      <p:grpSp>
        <p:nvGrpSpPr>
          <p:cNvPr id="805" name="Google Shape;805;p48"/>
          <p:cNvGrpSpPr/>
          <p:nvPr/>
        </p:nvGrpSpPr>
        <p:grpSpPr>
          <a:xfrm>
            <a:off x="-208600" y="-738850"/>
            <a:ext cx="6647522" cy="6736059"/>
            <a:chOff x="-104300" y="-369425"/>
            <a:chExt cx="3323761" cy="3368030"/>
          </a:xfrm>
        </p:grpSpPr>
        <p:sp>
          <p:nvSpPr>
            <p:cNvPr id="806" name="Google Shape;806;p48"/>
            <p:cNvSpPr/>
            <p:nvPr/>
          </p:nvSpPr>
          <p:spPr>
            <a:xfrm>
              <a:off x="-76174" y="-195499"/>
              <a:ext cx="3295634" cy="3194104"/>
            </a:xfrm>
            <a:custGeom>
              <a:avLst/>
              <a:gdLst/>
              <a:ahLst/>
              <a:cxnLst/>
              <a:rect l="l" t="t" r="r" b="b"/>
              <a:pathLst>
                <a:path w="30814" h="29864" extrusionOk="0">
                  <a:moveTo>
                    <a:pt x="1" y="1"/>
                  </a:moveTo>
                  <a:lnTo>
                    <a:pt x="72" y="29779"/>
                  </a:lnTo>
                  <a:cubicBezTo>
                    <a:pt x="411" y="29836"/>
                    <a:pt x="761" y="29863"/>
                    <a:pt x="1115" y="29863"/>
                  </a:cubicBezTo>
                  <a:cubicBezTo>
                    <a:pt x="3545" y="29863"/>
                    <a:pt x="6179" y="28559"/>
                    <a:pt x="7066" y="26371"/>
                  </a:cubicBezTo>
                  <a:cubicBezTo>
                    <a:pt x="11295" y="15916"/>
                    <a:pt x="26799" y="21250"/>
                    <a:pt x="29074" y="13525"/>
                  </a:cubicBezTo>
                  <a:cubicBezTo>
                    <a:pt x="30814" y="7637"/>
                    <a:pt x="23079" y="4604"/>
                    <a:pt x="23633" y="1"/>
                  </a:cubicBezTo>
                  <a:close/>
                </a:path>
              </a:pathLst>
            </a:custGeom>
            <a:solidFill>
              <a:schemeClr val="lt2"/>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807" name="Google Shape;807;p48"/>
            <p:cNvSpPr/>
            <p:nvPr/>
          </p:nvSpPr>
          <p:spPr>
            <a:xfrm>
              <a:off x="-104300" y="-369425"/>
              <a:ext cx="3323752" cy="3221355"/>
            </a:xfrm>
            <a:custGeom>
              <a:avLst/>
              <a:gdLst/>
              <a:ahLst/>
              <a:cxnLst/>
              <a:rect l="l" t="t" r="r" b="b"/>
              <a:pathLst>
                <a:path w="30814" h="29864" extrusionOk="0">
                  <a:moveTo>
                    <a:pt x="1" y="1"/>
                  </a:moveTo>
                  <a:lnTo>
                    <a:pt x="72" y="29779"/>
                  </a:lnTo>
                  <a:cubicBezTo>
                    <a:pt x="411" y="29836"/>
                    <a:pt x="761" y="29863"/>
                    <a:pt x="1115" y="29863"/>
                  </a:cubicBezTo>
                  <a:cubicBezTo>
                    <a:pt x="3545" y="29863"/>
                    <a:pt x="6179" y="28559"/>
                    <a:pt x="7066" y="26371"/>
                  </a:cubicBezTo>
                  <a:cubicBezTo>
                    <a:pt x="11295" y="15916"/>
                    <a:pt x="26799" y="21250"/>
                    <a:pt x="29074" y="13525"/>
                  </a:cubicBezTo>
                  <a:cubicBezTo>
                    <a:pt x="30814" y="7637"/>
                    <a:pt x="23079" y="4604"/>
                    <a:pt x="23633" y="1"/>
                  </a:cubicBezTo>
                  <a:close/>
                </a:path>
              </a:pathLst>
            </a:custGeom>
            <a:noFill/>
            <a:ln w="9525" cap="flat" cmpd="sng">
              <a:solidFill>
                <a:schemeClr val="accent3"/>
              </a:solidFill>
              <a:prstDash val="solid"/>
              <a:round/>
              <a:headEnd type="none" w="sm" len="sm"/>
              <a:tailEnd type="none" w="sm" len="sm"/>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grpSp>
        <p:nvGrpSpPr>
          <p:cNvPr id="808" name="Google Shape;808;p48"/>
          <p:cNvGrpSpPr/>
          <p:nvPr/>
        </p:nvGrpSpPr>
        <p:grpSpPr>
          <a:xfrm>
            <a:off x="11737548" y="-1661832"/>
            <a:ext cx="8520650" cy="7696120"/>
            <a:chOff x="5868774" y="-830916"/>
            <a:chExt cx="4260325" cy="3848060"/>
          </a:xfrm>
        </p:grpSpPr>
        <p:sp>
          <p:nvSpPr>
            <p:cNvPr id="809" name="Google Shape;809;p48"/>
            <p:cNvSpPr/>
            <p:nvPr/>
          </p:nvSpPr>
          <p:spPr>
            <a:xfrm>
              <a:off x="5868774" y="-830916"/>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solidFill>
              <a:schemeClr val="lt2"/>
            </a:solidFill>
            <a:ln>
              <a:noFill/>
            </a:ln>
          </p:spPr>
        </p:sp>
        <p:sp>
          <p:nvSpPr>
            <p:cNvPr id="810" name="Google Shape;810;p48"/>
            <p:cNvSpPr/>
            <p:nvPr/>
          </p:nvSpPr>
          <p:spPr>
            <a:xfrm>
              <a:off x="5913599" y="-736656"/>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noFill/>
            <a:ln w="19050" cap="flat" cmpd="sng">
              <a:solidFill>
                <a:schemeClr val="accent3"/>
              </a:solidFill>
              <a:prstDash val="solid"/>
              <a:round/>
              <a:headEnd type="none" w="med" len="med"/>
              <a:tailEnd type="none" w="med" len="med"/>
            </a:ln>
          </p:spPr>
        </p:sp>
      </p:grpSp>
      <p:sp>
        <p:nvSpPr>
          <p:cNvPr id="811" name="Google Shape;811;p48"/>
          <p:cNvSpPr txBox="1">
            <a:spLocks noGrp="1"/>
          </p:cNvSpPr>
          <p:nvPr>
            <p:ph type="ctrTitle"/>
          </p:nvPr>
        </p:nvSpPr>
        <p:spPr>
          <a:xfrm>
            <a:off x="2641100" y="4771700"/>
            <a:ext cx="13005600" cy="3508200"/>
          </a:xfrm>
          <a:prstGeom prst="rect">
            <a:avLst/>
          </a:prstGeom>
        </p:spPr>
        <p:txBody>
          <a:bodyPr spcFirstLastPara="1" wrap="square" lIns="182850" tIns="182850" rIns="182850" bIns="182850" anchor="b" anchorCtr="0">
            <a:noAutofit/>
          </a:bodyPr>
          <a:lstStyle>
            <a:lvl1pPr lvl="0" algn="ctr">
              <a:lnSpc>
                <a:spcPct val="80000"/>
              </a:lnSpc>
              <a:spcBef>
                <a:spcPts val="0"/>
              </a:spcBef>
              <a:spcAft>
                <a:spcPts val="0"/>
              </a:spcAft>
              <a:buSzPts val="10400"/>
              <a:buNone/>
              <a:defRPr sz="19200"/>
            </a:lvl1pPr>
            <a:lvl2pPr lvl="1" algn="ctr">
              <a:spcBef>
                <a:spcPts val="0"/>
              </a:spcBef>
              <a:spcAft>
                <a:spcPts val="0"/>
              </a:spcAft>
              <a:buSzPts val="10400"/>
              <a:buNone/>
              <a:defRPr sz="10400"/>
            </a:lvl2pPr>
            <a:lvl3pPr lvl="2" algn="ctr">
              <a:spcBef>
                <a:spcPts val="0"/>
              </a:spcBef>
              <a:spcAft>
                <a:spcPts val="0"/>
              </a:spcAft>
              <a:buSzPts val="10400"/>
              <a:buNone/>
              <a:defRPr sz="10400"/>
            </a:lvl3pPr>
            <a:lvl4pPr lvl="3" algn="ctr">
              <a:spcBef>
                <a:spcPts val="0"/>
              </a:spcBef>
              <a:spcAft>
                <a:spcPts val="0"/>
              </a:spcAft>
              <a:buSzPts val="10400"/>
              <a:buNone/>
              <a:defRPr sz="10400"/>
            </a:lvl4pPr>
            <a:lvl5pPr lvl="4" algn="ctr">
              <a:spcBef>
                <a:spcPts val="0"/>
              </a:spcBef>
              <a:spcAft>
                <a:spcPts val="0"/>
              </a:spcAft>
              <a:buSzPts val="10400"/>
              <a:buNone/>
              <a:defRPr sz="10400"/>
            </a:lvl5pPr>
            <a:lvl6pPr lvl="5" algn="ctr">
              <a:spcBef>
                <a:spcPts val="0"/>
              </a:spcBef>
              <a:spcAft>
                <a:spcPts val="0"/>
              </a:spcAft>
              <a:buSzPts val="10400"/>
              <a:buNone/>
              <a:defRPr sz="10400"/>
            </a:lvl6pPr>
            <a:lvl7pPr lvl="6" algn="ctr">
              <a:spcBef>
                <a:spcPts val="0"/>
              </a:spcBef>
              <a:spcAft>
                <a:spcPts val="0"/>
              </a:spcAft>
              <a:buSzPts val="10400"/>
              <a:buNone/>
              <a:defRPr sz="10400"/>
            </a:lvl7pPr>
            <a:lvl8pPr lvl="7" algn="ctr">
              <a:spcBef>
                <a:spcPts val="0"/>
              </a:spcBef>
              <a:spcAft>
                <a:spcPts val="0"/>
              </a:spcAft>
              <a:buSzPts val="10400"/>
              <a:buNone/>
              <a:defRPr sz="10400"/>
            </a:lvl8pPr>
            <a:lvl9pPr lvl="8" algn="ctr">
              <a:spcBef>
                <a:spcPts val="0"/>
              </a:spcBef>
              <a:spcAft>
                <a:spcPts val="0"/>
              </a:spcAft>
              <a:buSzPts val="10400"/>
              <a:buNone/>
              <a:defRPr sz="10400"/>
            </a:lvl9pPr>
          </a:lstStyle>
          <a:p>
            <a:endParaRPr/>
          </a:p>
        </p:txBody>
      </p:sp>
      <p:sp>
        <p:nvSpPr>
          <p:cNvPr id="812" name="Google Shape;812;p48"/>
          <p:cNvSpPr txBox="1">
            <a:spLocks noGrp="1"/>
          </p:cNvSpPr>
          <p:nvPr>
            <p:ph type="subTitle" idx="1"/>
          </p:nvPr>
        </p:nvSpPr>
        <p:spPr>
          <a:xfrm>
            <a:off x="5017300" y="8321950"/>
            <a:ext cx="8253000" cy="895200"/>
          </a:xfrm>
          <a:prstGeom prst="rect">
            <a:avLst/>
          </a:prstGeom>
          <a:solidFill>
            <a:schemeClr val="accent2"/>
          </a:solidFill>
        </p:spPr>
        <p:txBody>
          <a:bodyPr spcFirstLastPara="1" wrap="square" lIns="182850" tIns="182850" rIns="182850" bIns="182850" anchor="t" anchorCtr="0">
            <a:noAutofit/>
          </a:bodyPr>
          <a:lstStyle>
            <a:lvl1pPr lvl="0" algn="ctr">
              <a:lnSpc>
                <a:spcPct val="100000"/>
              </a:lnSpc>
              <a:spcBef>
                <a:spcPts val="0"/>
              </a:spcBef>
              <a:spcAft>
                <a:spcPts val="0"/>
              </a:spcAft>
              <a:buClr>
                <a:schemeClr val="dk1"/>
              </a:buClr>
              <a:buSzPts val="2800"/>
              <a:buNone/>
              <a:defRPr sz="3200">
                <a:solidFill>
                  <a:schemeClr val="dk2"/>
                </a:solidFill>
              </a:defRPr>
            </a:lvl1pPr>
            <a:lvl2pPr lvl="1" algn="ctr">
              <a:lnSpc>
                <a:spcPct val="100000"/>
              </a:lnSpc>
              <a:spcBef>
                <a:spcPts val="0"/>
              </a:spcBef>
              <a:spcAft>
                <a:spcPts val="0"/>
              </a:spcAft>
              <a:buClr>
                <a:schemeClr val="dk1"/>
              </a:buClr>
              <a:buSzPts val="3600"/>
              <a:buNone/>
              <a:defRPr sz="3600">
                <a:solidFill>
                  <a:schemeClr val="dk1"/>
                </a:solidFill>
              </a:defRPr>
            </a:lvl2pPr>
            <a:lvl3pPr lvl="2" algn="ctr">
              <a:lnSpc>
                <a:spcPct val="100000"/>
              </a:lnSpc>
              <a:spcBef>
                <a:spcPts val="0"/>
              </a:spcBef>
              <a:spcAft>
                <a:spcPts val="0"/>
              </a:spcAft>
              <a:buClr>
                <a:schemeClr val="dk1"/>
              </a:buClr>
              <a:buSzPts val="3600"/>
              <a:buNone/>
              <a:defRPr sz="3600">
                <a:solidFill>
                  <a:schemeClr val="dk1"/>
                </a:solidFill>
              </a:defRPr>
            </a:lvl3pPr>
            <a:lvl4pPr lvl="3" algn="ctr">
              <a:lnSpc>
                <a:spcPct val="100000"/>
              </a:lnSpc>
              <a:spcBef>
                <a:spcPts val="0"/>
              </a:spcBef>
              <a:spcAft>
                <a:spcPts val="0"/>
              </a:spcAft>
              <a:buClr>
                <a:schemeClr val="dk1"/>
              </a:buClr>
              <a:buSzPts val="3600"/>
              <a:buNone/>
              <a:defRPr sz="3600">
                <a:solidFill>
                  <a:schemeClr val="dk1"/>
                </a:solidFill>
              </a:defRPr>
            </a:lvl4pPr>
            <a:lvl5pPr lvl="4" algn="ctr">
              <a:lnSpc>
                <a:spcPct val="100000"/>
              </a:lnSpc>
              <a:spcBef>
                <a:spcPts val="0"/>
              </a:spcBef>
              <a:spcAft>
                <a:spcPts val="0"/>
              </a:spcAft>
              <a:buClr>
                <a:schemeClr val="dk1"/>
              </a:buClr>
              <a:buSzPts val="3600"/>
              <a:buNone/>
              <a:defRPr sz="3600">
                <a:solidFill>
                  <a:schemeClr val="dk1"/>
                </a:solidFill>
              </a:defRPr>
            </a:lvl5pPr>
            <a:lvl6pPr lvl="5" algn="ctr">
              <a:lnSpc>
                <a:spcPct val="100000"/>
              </a:lnSpc>
              <a:spcBef>
                <a:spcPts val="0"/>
              </a:spcBef>
              <a:spcAft>
                <a:spcPts val="0"/>
              </a:spcAft>
              <a:buClr>
                <a:schemeClr val="dk1"/>
              </a:buClr>
              <a:buSzPts val="3600"/>
              <a:buNone/>
              <a:defRPr sz="3600">
                <a:solidFill>
                  <a:schemeClr val="dk1"/>
                </a:solidFill>
              </a:defRPr>
            </a:lvl6pPr>
            <a:lvl7pPr lvl="6" algn="ctr">
              <a:lnSpc>
                <a:spcPct val="100000"/>
              </a:lnSpc>
              <a:spcBef>
                <a:spcPts val="0"/>
              </a:spcBef>
              <a:spcAft>
                <a:spcPts val="0"/>
              </a:spcAft>
              <a:buClr>
                <a:schemeClr val="dk1"/>
              </a:buClr>
              <a:buSzPts val="3600"/>
              <a:buNone/>
              <a:defRPr sz="3600">
                <a:solidFill>
                  <a:schemeClr val="dk1"/>
                </a:solidFill>
              </a:defRPr>
            </a:lvl7pPr>
            <a:lvl8pPr lvl="7" algn="ctr">
              <a:lnSpc>
                <a:spcPct val="100000"/>
              </a:lnSpc>
              <a:spcBef>
                <a:spcPts val="0"/>
              </a:spcBef>
              <a:spcAft>
                <a:spcPts val="0"/>
              </a:spcAft>
              <a:buClr>
                <a:schemeClr val="dk1"/>
              </a:buClr>
              <a:buSzPts val="3600"/>
              <a:buNone/>
              <a:defRPr sz="3600">
                <a:solidFill>
                  <a:schemeClr val="dk1"/>
                </a:solidFill>
              </a:defRPr>
            </a:lvl8pPr>
            <a:lvl9pPr lvl="8" algn="ctr">
              <a:lnSpc>
                <a:spcPct val="100000"/>
              </a:lnSpc>
              <a:spcBef>
                <a:spcPts val="0"/>
              </a:spcBef>
              <a:spcAft>
                <a:spcPts val="0"/>
              </a:spcAft>
              <a:buClr>
                <a:schemeClr val="dk1"/>
              </a:buClr>
              <a:buSzPts val="3600"/>
              <a:buNone/>
              <a:defRPr sz="3600">
                <a:solidFill>
                  <a:schemeClr val="dk1"/>
                </a:solidFill>
              </a:defRPr>
            </a:lvl9pPr>
          </a:lstStyle>
          <a:p>
            <a:endParaRPr/>
          </a:p>
        </p:txBody>
      </p:sp>
    </p:spTree>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813"/>
        <p:cNvGrpSpPr/>
        <p:nvPr/>
      </p:nvGrpSpPr>
      <p:grpSpPr>
        <a:xfrm>
          <a:off x="0" y="0"/>
          <a:ext cx="0" cy="0"/>
          <a:chOff x="0" y="0"/>
          <a:chExt cx="0" cy="0"/>
        </a:xfrm>
      </p:grpSpPr>
      <p:sp>
        <p:nvSpPr>
          <p:cNvPr id="814" name="Google Shape;814;p49"/>
          <p:cNvSpPr txBox="1">
            <a:spLocks noGrp="1"/>
          </p:cNvSpPr>
          <p:nvPr>
            <p:ph type="title"/>
          </p:nvPr>
        </p:nvSpPr>
        <p:spPr>
          <a:xfrm>
            <a:off x="5029600" y="3541500"/>
            <a:ext cx="8217600" cy="1683600"/>
          </a:xfrm>
          <a:prstGeom prst="rect">
            <a:avLst/>
          </a:prstGeom>
        </p:spPr>
        <p:txBody>
          <a:bodyPr spcFirstLastPara="1" wrap="square" lIns="182850" tIns="182850" rIns="182850" bIns="182850" anchor="t" anchorCtr="0">
            <a:noAutofit/>
          </a:bodyPr>
          <a:lstStyle>
            <a:lvl1pPr lvl="0" algn="ctr">
              <a:spcBef>
                <a:spcPts val="0"/>
              </a:spcBef>
              <a:spcAft>
                <a:spcPts val="0"/>
              </a:spcAft>
              <a:buSzPts val="7200"/>
              <a:buNone/>
              <a:defRPr sz="10000">
                <a:solidFill>
                  <a:schemeClr val="dk1"/>
                </a:solidFill>
              </a:defRPr>
            </a:lvl1pPr>
            <a:lvl2pPr lvl="1" algn="ctr">
              <a:spcBef>
                <a:spcPts val="0"/>
              </a:spcBef>
              <a:spcAft>
                <a:spcPts val="0"/>
              </a:spcAft>
              <a:buSzPts val="7200"/>
              <a:buNone/>
              <a:defRPr sz="7200"/>
            </a:lvl2pPr>
            <a:lvl3pPr lvl="2" algn="ctr">
              <a:spcBef>
                <a:spcPts val="0"/>
              </a:spcBef>
              <a:spcAft>
                <a:spcPts val="0"/>
              </a:spcAft>
              <a:buSzPts val="7200"/>
              <a:buNone/>
              <a:defRPr sz="7200"/>
            </a:lvl3pPr>
            <a:lvl4pPr lvl="3" algn="ctr">
              <a:spcBef>
                <a:spcPts val="0"/>
              </a:spcBef>
              <a:spcAft>
                <a:spcPts val="0"/>
              </a:spcAft>
              <a:buSzPts val="7200"/>
              <a:buNone/>
              <a:defRPr sz="7200"/>
            </a:lvl4pPr>
            <a:lvl5pPr lvl="4" algn="ctr">
              <a:spcBef>
                <a:spcPts val="0"/>
              </a:spcBef>
              <a:spcAft>
                <a:spcPts val="0"/>
              </a:spcAft>
              <a:buSzPts val="7200"/>
              <a:buNone/>
              <a:defRPr sz="7200"/>
            </a:lvl5pPr>
            <a:lvl6pPr lvl="5" algn="ctr">
              <a:spcBef>
                <a:spcPts val="0"/>
              </a:spcBef>
              <a:spcAft>
                <a:spcPts val="0"/>
              </a:spcAft>
              <a:buSzPts val="7200"/>
              <a:buNone/>
              <a:defRPr sz="7200"/>
            </a:lvl6pPr>
            <a:lvl7pPr lvl="6" algn="ctr">
              <a:spcBef>
                <a:spcPts val="0"/>
              </a:spcBef>
              <a:spcAft>
                <a:spcPts val="0"/>
              </a:spcAft>
              <a:buSzPts val="7200"/>
              <a:buNone/>
              <a:defRPr sz="7200"/>
            </a:lvl7pPr>
            <a:lvl8pPr lvl="7" algn="ctr">
              <a:spcBef>
                <a:spcPts val="0"/>
              </a:spcBef>
              <a:spcAft>
                <a:spcPts val="0"/>
              </a:spcAft>
              <a:buSzPts val="7200"/>
              <a:buNone/>
              <a:defRPr sz="7200"/>
            </a:lvl8pPr>
            <a:lvl9pPr lvl="8" algn="ctr">
              <a:spcBef>
                <a:spcPts val="0"/>
              </a:spcBef>
              <a:spcAft>
                <a:spcPts val="0"/>
              </a:spcAft>
              <a:buSzPts val="7200"/>
              <a:buNone/>
              <a:defRPr sz="7200"/>
            </a:lvl9pPr>
          </a:lstStyle>
          <a:p>
            <a:endParaRPr/>
          </a:p>
        </p:txBody>
      </p:sp>
      <p:sp>
        <p:nvSpPr>
          <p:cNvPr id="815" name="Google Shape;815;p49"/>
          <p:cNvSpPr txBox="1">
            <a:spLocks noGrp="1"/>
          </p:cNvSpPr>
          <p:nvPr>
            <p:ph type="title" idx="2" hasCustomPrompt="1"/>
          </p:nvPr>
        </p:nvSpPr>
        <p:spPr>
          <a:xfrm>
            <a:off x="6881400" y="1569400"/>
            <a:ext cx="4525200" cy="1867800"/>
          </a:xfrm>
          <a:prstGeom prst="rect">
            <a:avLst/>
          </a:prstGeom>
          <a:solidFill>
            <a:schemeClr val="accent2"/>
          </a:solidFill>
        </p:spPr>
        <p:txBody>
          <a:bodyPr spcFirstLastPara="1" wrap="square" lIns="182850" tIns="182850" rIns="182850" bIns="182850" anchor="ctr" anchorCtr="0">
            <a:noAutofit/>
          </a:bodyPr>
          <a:lstStyle>
            <a:lvl1pPr lvl="0" algn="ctr">
              <a:spcBef>
                <a:spcPts val="0"/>
              </a:spcBef>
              <a:spcAft>
                <a:spcPts val="0"/>
              </a:spcAft>
              <a:buClr>
                <a:schemeClr val="dk1"/>
              </a:buClr>
              <a:buSzPts val="12000"/>
              <a:buNone/>
              <a:defRPr sz="12000">
                <a:solidFill>
                  <a:schemeClr val="dk2"/>
                </a:solidFill>
              </a:defRPr>
            </a:lvl1pPr>
            <a:lvl2pPr lvl="1" algn="ctr">
              <a:spcBef>
                <a:spcPts val="0"/>
              </a:spcBef>
              <a:spcAft>
                <a:spcPts val="0"/>
              </a:spcAft>
              <a:buClr>
                <a:schemeClr val="dk1"/>
              </a:buClr>
              <a:buSzPts val="12000"/>
              <a:buNone/>
              <a:defRPr sz="12000">
                <a:solidFill>
                  <a:schemeClr val="dk1"/>
                </a:solidFill>
              </a:defRPr>
            </a:lvl2pPr>
            <a:lvl3pPr lvl="2" algn="ctr">
              <a:spcBef>
                <a:spcPts val="0"/>
              </a:spcBef>
              <a:spcAft>
                <a:spcPts val="0"/>
              </a:spcAft>
              <a:buClr>
                <a:schemeClr val="dk1"/>
              </a:buClr>
              <a:buSzPts val="12000"/>
              <a:buNone/>
              <a:defRPr sz="12000">
                <a:solidFill>
                  <a:schemeClr val="dk1"/>
                </a:solidFill>
              </a:defRPr>
            </a:lvl3pPr>
            <a:lvl4pPr lvl="3" algn="ctr">
              <a:spcBef>
                <a:spcPts val="0"/>
              </a:spcBef>
              <a:spcAft>
                <a:spcPts val="0"/>
              </a:spcAft>
              <a:buClr>
                <a:schemeClr val="dk1"/>
              </a:buClr>
              <a:buSzPts val="12000"/>
              <a:buNone/>
              <a:defRPr sz="12000">
                <a:solidFill>
                  <a:schemeClr val="dk1"/>
                </a:solidFill>
              </a:defRPr>
            </a:lvl4pPr>
            <a:lvl5pPr lvl="4" algn="ctr">
              <a:spcBef>
                <a:spcPts val="0"/>
              </a:spcBef>
              <a:spcAft>
                <a:spcPts val="0"/>
              </a:spcAft>
              <a:buClr>
                <a:schemeClr val="dk1"/>
              </a:buClr>
              <a:buSzPts val="12000"/>
              <a:buNone/>
              <a:defRPr sz="12000">
                <a:solidFill>
                  <a:schemeClr val="dk1"/>
                </a:solidFill>
              </a:defRPr>
            </a:lvl5pPr>
            <a:lvl6pPr lvl="5" algn="ctr">
              <a:spcBef>
                <a:spcPts val="0"/>
              </a:spcBef>
              <a:spcAft>
                <a:spcPts val="0"/>
              </a:spcAft>
              <a:buClr>
                <a:schemeClr val="dk1"/>
              </a:buClr>
              <a:buSzPts val="12000"/>
              <a:buNone/>
              <a:defRPr sz="12000">
                <a:solidFill>
                  <a:schemeClr val="dk1"/>
                </a:solidFill>
              </a:defRPr>
            </a:lvl6pPr>
            <a:lvl7pPr lvl="6" algn="ctr">
              <a:spcBef>
                <a:spcPts val="0"/>
              </a:spcBef>
              <a:spcAft>
                <a:spcPts val="0"/>
              </a:spcAft>
              <a:buClr>
                <a:schemeClr val="dk1"/>
              </a:buClr>
              <a:buSzPts val="12000"/>
              <a:buNone/>
              <a:defRPr sz="12000">
                <a:solidFill>
                  <a:schemeClr val="dk1"/>
                </a:solidFill>
              </a:defRPr>
            </a:lvl7pPr>
            <a:lvl8pPr lvl="7" algn="ctr">
              <a:spcBef>
                <a:spcPts val="0"/>
              </a:spcBef>
              <a:spcAft>
                <a:spcPts val="0"/>
              </a:spcAft>
              <a:buClr>
                <a:schemeClr val="dk1"/>
              </a:buClr>
              <a:buSzPts val="12000"/>
              <a:buNone/>
              <a:defRPr sz="12000">
                <a:solidFill>
                  <a:schemeClr val="dk1"/>
                </a:solidFill>
              </a:defRPr>
            </a:lvl8pPr>
            <a:lvl9pPr lvl="8" algn="ctr">
              <a:spcBef>
                <a:spcPts val="0"/>
              </a:spcBef>
              <a:spcAft>
                <a:spcPts val="0"/>
              </a:spcAft>
              <a:buClr>
                <a:schemeClr val="dk1"/>
              </a:buClr>
              <a:buSzPts val="12000"/>
              <a:buNone/>
              <a:defRPr sz="12000">
                <a:solidFill>
                  <a:schemeClr val="dk1"/>
                </a:solidFill>
              </a:defRPr>
            </a:lvl9pPr>
          </a:lstStyle>
          <a:p>
            <a:r>
              <a:t>xx%</a:t>
            </a:r>
          </a:p>
        </p:txBody>
      </p:sp>
      <p:sp>
        <p:nvSpPr>
          <p:cNvPr id="816" name="Google Shape;816;p49"/>
          <p:cNvSpPr txBox="1">
            <a:spLocks noGrp="1"/>
          </p:cNvSpPr>
          <p:nvPr>
            <p:ph type="subTitle" idx="1"/>
          </p:nvPr>
        </p:nvSpPr>
        <p:spPr>
          <a:xfrm>
            <a:off x="5029600" y="5381200"/>
            <a:ext cx="8217600" cy="846000"/>
          </a:xfrm>
          <a:prstGeom prst="rect">
            <a:avLst/>
          </a:prstGeom>
          <a:solidFill>
            <a:schemeClr val="accent2"/>
          </a:solidFill>
        </p:spPr>
        <p:txBody>
          <a:bodyPr spcFirstLastPara="1" wrap="square" lIns="182850" tIns="182850" rIns="182850" bIns="182850" anchor="t" anchorCtr="0">
            <a:noAutofit/>
          </a:bodyPr>
          <a:lstStyle>
            <a:lvl1pPr lvl="0" algn="ctr">
              <a:lnSpc>
                <a:spcPct val="100000"/>
              </a:lnSpc>
              <a:spcBef>
                <a:spcPts val="0"/>
              </a:spcBef>
              <a:spcAft>
                <a:spcPts val="0"/>
              </a:spcAft>
              <a:buClr>
                <a:schemeClr val="dk1"/>
              </a:buClr>
              <a:buSzPts val="2800"/>
              <a:buNone/>
              <a:defRPr sz="3200">
                <a:solidFill>
                  <a:schemeClr val="dk2"/>
                </a:solidFill>
              </a:defRPr>
            </a:lvl1pPr>
            <a:lvl2pPr lvl="1" algn="ctr">
              <a:lnSpc>
                <a:spcPct val="100000"/>
              </a:lnSpc>
              <a:spcBef>
                <a:spcPts val="0"/>
              </a:spcBef>
              <a:spcAft>
                <a:spcPts val="0"/>
              </a:spcAft>
              <a:buClr>
                <a:schemeClr val="dk1"/>
              </a:buClr>
              <a:buSzPts val="2800"/>
              <a:buNone/>
              <a:defRPr>
                <a:solidFill>
                  <a:schemeClr val="dk1"/>
                </a:solidFill>
              </a:defRPr>
            </a:lvl2pPr>
            <a:lvl3pPr lvl="2" algn="ctr">
              <a:lnSpc>
                <a:spcPct val="100000"/>
              </a:lnSpc>
              <a:spcBef>
                <a:spcPts val="3200"/>
              </a:spcBef>
              <a:spcAft>
                <a:spcPts val="0"/>
              </a:spcAft>
              <a:buClr>
                <a:schemeClr val="dk1"/>
              </a:buClr>
              <a:buSzPts val="2800"/>
              <a:buNone/>
              <a:defRPr>
                <a:solidFill>
                  <a:schemeClr val="dk1"/>
                </a:solidFill>
              </a:defRPr>
            </a:lvl3pPr>
            <a:lvl4pPr lvl="3" algn="ctr">
              <a:lnSpc>
                <a:spcPct val="100000"/>
              </a:lnSpc>
              <a:spcBef>
                <a:spcPts val="3200"/>
              </a:spcBef>
              <a:spcAft>
                <a:spcPts val="0"/>
              </a:spcAft>
              <a:buClr>
                <a:schemeClr val="dk1"/>
              </a:buClr>
              <a:buSzPts val="2800"/>
              <a:buNone/>
              <a:defRPr>
                <a:solidFill>
                  <a:schemeClr val="dk1"/>
                </a:solidFill>
              </a:defRPr>
            </a:lvl4pPr>
            <a:lvl5pPr lvl="4" algn="ctr">
              <a:lnSpc>
                <a:spcPct val="100000"/>
              </a:lnSpc>
              <a:spcBef>
                <a:spcPts val="3200"/>
              </a:spcBef>
              <a:spcAft>
                <a:spcPts val="0"/>
              </a:spcAft>
              <a:buClr>
                <a:schemeClr val="dk1"/>
              </a:buClr>
              <a:buSzPts val="2800"/>
              <a:buNone/>
              <a:defRPr>
                <a:solidFill>
                  <a:schemeClr val="dk1"/>
                </a:solidFill>
              </a:defRPr>
            </a:lvl5pPr>
            <a:lvl6pPr lvl="5" algn="ctr">
              <a:lnSpc>
                <a:spcPct val="100000"/>
              </a:lnSpc>
              <a:spcBef>
                <a:spcPts val="3200"/>
              </a:spcBef>
              <a:spcAft>
                <a:spcPts val="0"/>
              </a:spcAft>
              <a:buClr>
                <a:schemeClr val="dk1"/>
              </a:buClr>
              <a:buSzPts val="2800"/>
              <a:buNone/>
              <a:defRPr>
                <a:solidFill>
                  <a:schemeClr val="dk1"/>
                </a:solidFill>
              </a:defRPr>
            </a:lvl6pPr>
            <a:lvl7pPr lvl="6" algn="ctr">
              <a:lnSpc>
                <a:spcPct val="100000"/>
              </a:lnSpc>
              <a:spcBef>
                <a:spcPts val="3200"/>
              </a:spcBef>
              <a:spcAft>
                <a:spcPts val="0"/>
              </a:spcAft>
              <a:buClr>
                <a:schemeClr val="dk1"/>
              </a:buClr>
              <a:buSzPts val="2800"/>
              <a:buNone/>
              <a:defRPr>
                <a:solidFill>
                  <a:schemeClr val="dk1"/>
                </a:solidFill>
              </a:defRPr>
            </a:lvl7pPr>
            <a:lvl8pPr lvl="7" algn="ctr">
              <a:lnSpc>
                <a:spcPct val="100000"/>
              </a:lnSpc>
              <a:spcBef>
                <a:spcPts val="3200"/>
              </a:spcBef>
              <a:spcAft>
                <a:spcPts val="0"/>
              </a:spcAft>
              <a:buClr>
                <a:schemeClr val="dk1"/>
              </a:buClr>
              <a:buSzPts val="2800"/>
              <a:buNone/>
              <a:defRPr>
                <a:solidFill>
                  <a:schemeClr val="dk1"/>
                </a:solidFill>
              </a:defRPr>
            </a:lvl8pPr>
            <a:lvl9pPr lvl="8" algn="ctr">
              <a:lnSpc>
                <a:spcPct val="100000"/>
              </a:lnSpc>
              <a:spcBef>
                <a:spcPts val="3200"/>
              </a:spcBef>
              <a:spcAft>
                <a:spcPts val="3200"/>
              </a:spcAft>
              <a:buClr>
                <a:schemeClr val="dk1"/>
              </a:buClr>
              <a:buSzPts val="2800"/>
              <a:buNone/>
              <a:defRPr>
                <a:solidFill>
                  <a:schemeClr val="dk1"/>
                </a:solidFill>
              </a:defRPr>
            </a:lvl9pPr>
          </a:lstStyle>
          <a:p>
            <a:endParaRPr/>
          </a:p>
        </p:txBody>
      </p:sp>
      <p:grpSp>
        <p:nvGrpSpPr>
          <p:cNvPr id="817" name="Google Shape;817;p49"/>
          <p:cNvGrpSpPr/>
          <p:nvPr/>
        </p:nvGrpSpPr>
        <p:grpSpPr>
          <a:xfrm>
            <a:off x="11368484" y="3897352"/>
            <a:ext cx="11272582" cy="12201711"/>
            <a:chOff x="5684242" y="1948676"/>
            <a:chExt cx="5636291" cy="6100855"/>
          </a:xfrm>
        </p:grpSpPr>
        <p:sp>
          <p:nvSpPr>
            <p:cNvPr id="818" name="Google Shape;818;p49"/>
            <p:cNvSpPr/>
            <p:nvPr/>
          </p:nvSpPr>
          <p:spPr>
            <a:xfrm rot="4301948">
              <a:off x="6081778" y="2911263"/>
              <a:ext cx="4860269" cy="4309031"/>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solidFill>
              <a:schemeClr val="lt2"/>
            </a:solidFill>
            <a:ln>
              <a:noFill/>
            </a:ln>
          </p:spPr>
        </p:sp>
        <p:sp>
          <p:nvSpPr>
            <p:cNvPr id="819" name="Google Shape;819;p49"/>
            <p:cNvSpPr/>
            <p:nvPr/>
          </p:nvSpPr>
          <p:spPr>
            <a:xfrm rot="4301948">
              <a:off x="6062728" y="2777913"/>
              <a:ext cx="4860269" cy="4309031"/>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noFill/>
            <a:ln w="19050" cap="flat" cmpd="sng">
              <a:solidFill>
                <a:schemeClr val="accent3"/>
              </a:solidFill>
              <a:prstDash val="solid"/>
              <a:round/>
              <a:headEnd type="none" w="med" len="med"/>
              <a:tailEnd type="none" w="med" len="med"/>
            </a:ln>
          </p:spPr>
        </p:sp>
      </p:grpSp>
      <p:grpSp>
        <p:nvGrpSpPr>
          <p:cNvPr id="820" name="Google Shape;820;p49"/>
          <p:cNvGrpSpPr/>
          <p:nvPr/>
        </p:nvGrpSpPr>
        <p:grpSpPr>
          <a:xfrm>
            <a:off x="-6305301" y="5029180"/>
            <a:ext cx="12804719" cy="12039909"/>
            <a:chOff x="-3152650" y="2514590"/>
            <a:chExt cx="6402359" cy="6019955"/>
          </a:xfrm>
        </p:grpSpPr>
        <p:sp>
          <p:nvSpPr>
            <p:cNvPr id="821" name="Google Shape;821;p49"/>
            <p:cNvSpPr/>
            <p:nvPr/>
          </p:nvSpPr>
          <p:spPr>
            <a:xfrm rot="9217780">
              <a:off x="-2448491" y="3369865"/>
              <a:ext cx="4860690" cy="4309404"/>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solidFill>
              <a:schemeClr val="lt2"/>
            </a:solidFill>
            <a:ln>
              <a:noFill/>
            </a:ln>
          </p:spPr>
        </p:sp>
        <p:sp>
          <p:nvSpPr>
            <p:cNvPr id="822" name="Google Shape;822;p49"/>
            <p:cNvSpPr/>
            <p:nvPr/>
          </p:nvSpPr>
          <p:spPr>
            <a:xfrm rot="9217780">
              <a:off x="-2315141" y="3369865"/>
              <a:ext cx="4860690" cy="4309404"/>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noFill/>
            <a:ln w="19050" cap="flat" cmpd="sng">
              <a:solidFill>
                <a:schemeClr val="accent3"/>
              </a:solidFill>
              <a:prstDash val="solid"/>
              <a:round/>
              <a:headEnd type="none" w="med" len="med"/>
              <a:tailEnd type="none" w="med" len="med"/>
            </a:ln>
          </p:spPr>
        </p:sp>
      </p:grpSp>
      <p:grpSp>
        <p:nvGrpSpPr>
          <p:cNvPr id="823" name="Google Shape;823;p49"/>
          <p:cNvGrpSpPr/>
          <p:nvPr/>
        </p:nvGrpSpPr>
        <p:grpSpPr>
          <a:xfrm>
            <a:off x="-777647" y="-1762749"/>
            <a:ext cx="6857969" cy="6388208"/>
            <a:chOff x="-388824" y="-881374"/>
            <a:chExt cx="3428984" cy="3194104"/>
          </a:xfrm>
        </p:grpSpPr>
        <p:sp>
          <p:nvSpPr>
            <p:cNvPr id="824" name="Google Shape;824;p49"/>
            <p:cNvSpPr/>
            <p:nvPr/>
          </p:nvSpPr>
          <p:spPr>
            <a:xfrm>
              <a:off x="-388824" y="-881374"/>
              <a:ext cx="3295634" cy="3194104"/>
            </a:xfrm>
            <a:custGeom>
              <a:avLst/>
              <a:gdLst/>
              <a:ahLst/>
              <a:cxnLst/>
              <a:rect l="l" t="t" r="r" b="b"/>
              <a:pathLst>
                <a:path w="30814" h="29864" extrusionOk="0">
                  <a:moveTo>
                    <a:pt x="1" y="1"/>
                  </a:moveTo>
                  <a:lnTo>
                    <a:pt x="72" y="29779"/>
                  </a:lnTo>
                  <a:cubicBezTo>
                    <a:pt x="411" y="29836"/>
                    <a:pt x="761" y="29863"/>
                    <a:pt x="1115" y="29863"/>
                  </a:cubicBezTo>
                  <a:cubicBezTo>
                    <a:pt x="3545" y="29863"/>
                    <a:pt x="6179" y="28559"/>
                    <a:pt x="7066" y="26371"/>
                  </a:cubicBezTo>
                  <a:cubicBezTo>
                    <a:pt x="11295" y="15916"/>
                    <a:pt x="26799" y="21250"/>
                    <a:pt x="29074" y="13525"/>
                  </a:cubicBezTo>
                  <a:cubicBezTo>
                    <a:pt x="30814" y="7637"/>
                    <a:pt x="23079" y="4604"/>
                    <a:pt x="23633" y="1"/>
                  </a:cubicBezTo>
                  <a:close/>
                </a:path>
              </a:pathLst>
            </a:custGeom>
            <a:solidFill>
              <a:schemeClr val="lt2"/>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825" name="Google Shape;825;p49"/>
            <p:cNvSpPr/>
            <p:nvPr/>
          </p:nvSpPr>
          <p:spPr>
            <a:xfrm>
              <a:off x="-255474" y="-881374"/>
              <a:ext cx="3295634" cy="3194104"/>
            </a:xfrm>
            <a:custGeom>
              <a:avLst/>
              <a:gdLst/>
              <a:ahLst/>
              <a:cxnLst/>
              <a:rect l="l" t="t" r="r" b="b"/>
              <a:pathLst>
                <a:path w="30814" h="29864" extrusionOk="0">
                  <a:moveTo>
                    <a:pt x="1" y="1"/>
                  </a:moveTo>
                  <a:lnTo>
                    <a:pt x="72" y="29779"/>
                  </a:lnTo>
                  <a:cubicBezTo>
                    <a:pt x="411" y="29836"/>
                    <a:pt x="761" y="29863"/>
                    <a:pt x="1115" y="29863"/>
                  </a:cubicBezTo>
                  <a:cubicBezTo>
                    <a:pt x="3545" y="29863"/>
                    <a:pt x="6179" y="28559"/>
                    <a:pt x="7066" y="26371"/>
                  </a:cubicBezTo>
                  <a:cubicBezTo>
                    <a:pt x="11295" y="15916"/>
                    <a:pt x="26799" y="21250"/>
                    <a:pt x="29074" y="13525"/>
                  </a:cubicBezTo>
                  <a:cubicBezTo>
                    <a:pt x="30814" y="7637"/>
                    <a:pt x="23079" y="4604"/>
                    <a:pt x="23633" y="1"/>
                  </a:cubicBezTo>
                  <a:close/>
                </a:path>
              </a:pathLst>
            </a:custGeom>
            <a:noFill/>
            <a:ln w="9525" cap="flat" cmpd="sng">
              <a:solidFill>
                <a:schemeClr val="accent3"/>
              </a:solidFill>
              <a:prstDash val="solid"/>
              <a:round/>
              <a:headEnd type="none" w="sm" len="sm"/>
              <a:tailEnd type="none" w="sm" len="sm"/>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grpSp>
        <p:nvGrpSpPr>
          <p:cNvPr id="826" name="Google Shape;826;p49"/>
          <p:cNvGrpSpPr/>
          <p:nvPr/>
        </p:nvGrpSpPr>
        <p:grpSpPr>
          <a:xfrm>
            <a:off x="10153899" y="-6154170"/>
            <a:ext cx="12576119" cy="12344709"/>
            <a:chOff x="5076950" y="-3077085"/>
            <a:chExt cx="6288059" cy="6172355"/>
          </a:xfrm>
        </p:grpSpPr>
        <p:sp>
          <p:nvSpPr>
            <p:cNvPr id="827" name="Google Shape;827;p49"/>
            <p:cNvSpPr/>
            <p:nvPr/>
          </p:nvSpPr>
          <p:spPr>
            <a:xfrm rot="9217780">
              <a:off x="5800159" y="-2221810"/>
              <a:ext cx="4860690" cy="4309404"/>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solidFill>
              <a:schemeClr val="lt2"/>
            </a:solidFill>
            <a:ln>
              <a:noFill/>
            </a:ln>
          </p:spPr>
        </p:sp>
        <p:sp>
          <p:nvSpPr>
            <p:cNvPr id="828" name="Google Shape;828;p49"/>
            <p:cNvSpPr/>
            <p:nvPr/>
          </p:nvSpPr>
          <p:spPr>
            <a:xfrm rot="9217780">
              <a:off x="5781109" y="-2069410"/>
              <a:ext cx="4860690" cy="4309404"/>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noFill/>
            <a:ln w="19050" cap="flat" cmpd="sng">
              <a:solidFill>
                <a:schemeClr val="accent3"/>
              </a:solidFill>
              <a:prstDash val="solid"/>
              <a:round/>
              <a:headEnd type="none" w="med" len="med"/>
              <a:tailEnd type="none" w="med" len="med"/>
            </a:ln>
          </p:spPr>
        </p:sp>
      </p:grpSp>
      <p:grpSp>
        <p:nvGrpSpPr>
          <p:cNvPr id="829" name="Google Shape;829;p49"/>
          <p:cNvGrpSpPr/>
          <p:nvPr/>
        </p:nvGrpSpPr>
        <p:grpSpPr>
          <a:xfrm>
            <a:off x="-2024943" y="7815085"/>
            <a:ext cx="4890528" cy="4959475"/>
            <a:chOff x="-666750" y="1567027"/>
            <a:chExt cx="3000692" cy="3042996"/>
          </a:xfrm>
        </p:grpSpPr>
        <p:sp>
          <p:nvSpPr>
            <p:cNvPr id="830" name="Google Shape;830;p49"/>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831" name="Google Shape;831;p49"/>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grpSp>
        <p:nvGrpSpPr>
          <p:cNvPr id="832" name="Google Shape;832;p49"/>
          <p:cNvGrpSpPr/>
          <p:nvPr/>
        </p:nvGrpSpPr>
        <p:grpSpPr>
          <a:xfrm>
            <a:off x="14559507" y="-3880465"/>
            <a:ext cx="4890528" cy="4959475"/>
            <a:chOff x="-666750" y="1567027"/>
            <a:chExt cx="3000692" cy="3042996"/>
          </a:xfrm>
        </p:grpSpPr>
        <p:sp>
          <p:nvSpPr>
            <p:cNvPr id="833" name="Google Shape;833;p49"/>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834" name="Google Shape;834;p49"/>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grpSp>
        <p:nvGrpSpPr>
          <p:cNvPr id="835" name="Google Shape;835;p49"/>
          <p:cNvGrpSpPr/>
          <p:nvPr/>
        </p:nvGrpSpPr>
        <p:grpSpPr>
          <a:xfrm>
            <a:off x="-222993" y="-3272015"/>
            <a:ext cx="4890528" cy="4959475"/>
            <a:chOff x="-666750" y="1567027"/>
            <a:chExt cx="3000692" cy="3042996"/>
          </a:xfrm>
        </p:grpSpPr>
        <p:sp>
          <p:nvSpPr>
            <p:cNvPr id="836" name="Google Shape;836;p49"/>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837" name="Google Shape;837;p49"/>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grpSp>
        <p:nvGrpSpPr>
          <p:cNvPr id="838" name="Google Shape;838;p49"/>
          <p:cNvGrpSpPr/>
          <p:nvPr/>
        </p:nvGrpSpPr>
        <p:grpSpPr>
          <a:xfrm>
            <a:off x="13645107" y="8387735"/>
            <a:ext cx="4890528" cy="4959475"/>
            <a:chOff x="-666750" y="1567027"/>
            <a:chExt cx="3000692" cy="3042996"/>
          </a:xfrm>
        </p:grpSpPr>
        <p:sp>
          <p:nvSpPr>
            <p:cNvPr id="839" name="Google Shape;839;p49"/>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840" name="Google Shape;840;p49"/>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841"/>
        <p:cNvGrpSpPr/>
        <p:nvPr/>
      </p:nvGrpSpPr>
      <p:grpSpPr>
        <a:xfrm>
          <a:off x="0" y="0"/>
          <a:ext cx="0" cy="0"/>
          <a:chOff x="0" y="0"/>
          <a:chExt cx="0" cy="0"/>
        </a:xfrm>
      </p:grpSpPr>
      <p:sp>
        <p:nvSpPr>
          <p:cNvPr id="842" name="Google Shape;842;p50"/>
          <p:cNvSpPr txBox="1">
            <a:spLocks noGrp="1"/>
          </p:cNvSpPr>
          <p:nvPr>
            <p:ph type="title"/>
          </p:nvPr>
        </p:nvSpPr>
        <p:spPr>
          <a:xfrm>
            <a:off x="1440000" y="890050"/>
            <a:ext cx="15408000" cy="1145400"/>
          </a:xfrm>
          <a:prstGeom prst="rect">
            <a:avLst/>
          </a:prstGeom>
        </p:spPr>
        <p:txBody>
          <a:bodyPr spcFirstLastPara="1" wrap="square" lIns="182850" tIns="182850" rIns="182850" bIns="182850" anchor="t" anchorCtr="0">
            <a:noAutofit/>
          </a:bodyPr>
          <a:lstStyle>
            <a:lvl1pPr lvl="0" algn="ctr">
              <a:spcBef>
                <a:spcPts val="0"/>
              </a:spcBef>
              <a:spcAft>
                <a:spcPts val="0"/>
              </a:spcAft>
              <a:buSzPts val="6000"/>
              <a:buNone/>
              <a:defRPr>
                <a:solidFill>
                  <a:schemeClr val="dk1"/>
                </a:solidFill>
              </a:defRPr>
            </a:lvl1pPr>
            <a:lvl2pPr lvl="1">
              <a:spcBef>
                <a:spcPts val="0"/>
              </a:spcBef>
              <a:spcAft>
                <a:spcPts val="0"/>
              </a:spcAft>
              <a:buSzPts val="6000"/>
              <a:buNone/>
              <a:defRPr/>
            </a:lvl2pPr>
            <a:lvl3pPr lvl="2">
              <a:spcBef>
                <a:spcPts val="0"/>
              </a:spcBef>
              <a:spcAft>
                <a:spcPts val="0"/>
              </a:spcAft>
              <a:buSzPts val="6000"/>
              <a:buNone/>
              <a:defRPr/>
            </a:lvl3pPr>
            <a:lvl4pPr lvl="3">
              <a:spcBef>
                <a:spcPts val="0"/>
              </a:spcBef>
              <a:spcAft>
                <a:spcPts val="0"/>
              </a:spcAft>
              <a:buSzPts val="6000"/>
              <a:buNone/>
              <a:defRPr/>
            </a:lvl4pPr>
            <a:lvl5pPr lvl="4">
              <a:spcBef>
                <a:spcPts val="0"/>
              </a:spcBef>
              <a:spcAft>
                <a:spcPts val="0"/>
              </a:spcAft>
              <a:buSzPts val="6000"/>
              <a:buNone/>
              <a:defRPr/>
            </a:lvl5pPr>
            <a:lvl6pPr lvl="5">
              <a:spcBef>
                <a:spcPts val="0"/>
              </a:spcBef>
              <a:spcAft>
                <a:spcPts val="0"/>
              </a:spcAft>
              <a:buSzPts val="6000"/>
              <a:buNone/>
              <a:defRPr/>
            </a:lvl6pPr>
            <a:lvl7pPr lvl="6">
              <a:spcBef>
                <a:spcPts val="0"/>
              </a:spcBef>
              <a:spcAft>
                <a:spcPts val="0"/>
              </a:spcAft>
              <a:buSzPts val="6000"/>
              <a:buNone/>
              <a:defRPr/>
            </a:lvl7pPr>
            <a:lvl8pPr lvl="7">
              <a:spcBef>
                <a:spcPts val="0"/>
              </a:spcBef>
              <a:spcAft>
                <a:spcPts val="0"/>
              </a:spcAft>
              <a:buSzPts val="6000"/>
              <a:buNone/>
              <a:defRPr/>
            </a:lvl8pPr>
            <a:lvl9pPr lvl="8">
              <a:spcBef>
                <a:spcPts val="0"/>
              </a:spcBef>
              <a:spcAft>
                <a:spcPts val="0"/>
              </a:spcAft>
              <a:buSzPts val="6000"/>
              <a:buNone/>
              <a:defRPr/>
            </a:lvl9pPr>
          </a:lstStyle>
          <a:p>
            <a:endParaRPr/>
          </a:p>
        </p:txBody>
      </p:sp>
      <p:sp>
        <p:nvSpPr>
          <p:cNvPr id="843" name="Google Shape;843;p50"/>
          <p:cNvSpPr txBox="1">
            <a:spLocks noGrp="1"/>
          </p:cNvSpPr>
          <p:nvPr>
            <p:ph type="body" idx="1"/>
          </p:nvPr>
        </p:nvSpPr>
        <p:spPr>
          <a:xfrm>
            <a:off x="1440000" y="2279100"/>
            <a:ext cx="15408000" cy="6937800"/>
          </a:xfrm>
          <a:prstGeom prst="rect">
            <a:avLst/>
          </a:prstGeom>
        </p:spPr>
        <p:txBody>
          <a:bodyPr spcFirstLastPara="1" wrap="square" lIns="182850" tIns="182850" rIns="182850" bIns="182850" anchor="t" anchorCtr="0">
            <a:noAutofit/>
          </a:bodyPr>
          <a:lstStyle>
            <a:lvl1pPr marL="457200" lvl="0" indent="-330200">
              <a:lnSpc>
                <a:spcPct val="100000"/>
              </a:lnSpc>
              <a:spcBef>
                <a:spcPts val="0"/>
              </a:spcBef>
              <a:spcAft>
                <a:spcPts val="0"/>
              </a:spcAft>
              <a:buSzPts val="1600"/>
              <a:buFont typeface="Nunito Light"/>
              <a:buChar char="●"/>
              <a:defRPr sz="2400"/>
            </a:lvl1pPr>
            <a:lvl2pPr marL="914400" lvl="1" indent="-381000">
              <a:lnSpc>
                <a:spcPct val="100000"/>
              </a:lnSpc>
              <a:spcBef>
                <a:spcPts val="0"/>
              </a:spcBef>
              <a:spcAft>
                <a:spcPts val="0"/>
              </a:spcAft>
              <a:buSzPts val="2400"/>
              <a:buFont typeface="Nunito Light"/>
              <a:buChar char="○"/>
              <a:defRPr/>
            </a:lvl2pPr>
            <a:lvl3pPr marL="1371600" lvl="2" indent="-381000">
              <a:lnSpc>
                <a:spcPct val="115000"/>
              </a:lnSpc>
              <a:spcBef>
                <a:spcPts val="0"/>
              </a:spcBef>
              <a:spcAft>
                <a:spcPts val="0"/>
              </a:spcAft>
              <a:buClr>
                <a:srgbClr val="FFC800"/>
              </a:buClr>
              <a:buSzPts val="2400"/>
              <a:buFont typeface="Nunito Light"/>
              <a:buChar char="■"/>
              <a:defRPr/>
            </a:lvl3pPr>
            <a:lvl4pPr marL="1828800" lvl="3" indent="-381000">
              <a:lnSpc>
                <a:spcPct val="115000"/>
              </a:lnSpc>
              <a:spcBef>
                <a:spcPts val="3200"/>
              </a:spcBef>
              <a:spcAft>
                <a:spcPts val="0"/>
              </a:spcAft>
              <a:buClr>
                <a:srgbClr val="FFC800"/>
              </a:buClr>
              <a:buSzPts val="2400"/>
              <a:buFont typeface="Nunito Light"/>
              <a:buChar char="●"/>
              <a:defRPr/>
            </a:lvl4pPr>
            <a:lvl5pPr marL="2286000" lvl="4" indent="-381000">
              <a:lnSpc>
                <a:spcPct val="115000"/>
              </a:lnSpc>
              <a:spcBef>
                <a:spcPts val="3200"/>
              </a:spcBef>
              <a:spcAft>
                <a:spcPts val="0"/>
              </a:spcAft>
              <a:buClr>
                <a:srgbClr val="434343"/>
              </a:buClr>
              <a:buSzPts val="2400"/>
              <a:buFont typeface="Nunito Light"/>
              <a:buChar char="○"/>
              <a:defRPr/>
            </a:lvl5pPr>
            <a:lvl6pPr marL="2743200" lvl="5" indent="-381000">
              <a:lnSpc>
                <a:spcPct val="115000"/>
              </a:lnSpc>
              <a:spcBef>
                <a:spcPts val="3200"/>
              </a:spcBef>
              <a:spcAft>
                <a:spcPts val="0"/>
              </a:spcAft>
              <a:buClr>
                <a:srgbClr val="434343"/>
              </a:buClr>
              <a:buSzPts val="2400"/>
              <a:buFont typeface="Nunito Light"/>
              <a:buChar char="■"/>
              <a:defRPr/>
            </a:lvl6pPr>
            <a:lvl7pPr marL="3200400" lvl="6" indent="-381000">
              <a:lnSpc>
                <a:spcPct val="115000"/>
              </a:lnSpc>
              <a:spcBef>
                <a:spcPts val="3200"/>
              </a:spcBef>
              <a:spcAft>
                <a:spcPts val="0"/>
              </a:spcAft>
              <a:buClr>
                <a:srgbClr val="434343"/>
              </a:buClr>
              <a:buSzPts val="2400"/>
              <a:buFont typeface="Nunito Light"/>
              <a:buChar char="●"/>
              <a:defRPr/>
            </a:lvl7pPr>
            <a:lvl8pPr marL="3657600" lvl="7" indent="-381000">
              <a:lnSpc>
                <a:spcPct val="115000"/>
              </a:lnSpc>
              <a:spcBef>
                <a:spcPts val="3200"/>
              </a:spcBef>
              <a:spcAft>
                <a:spcPts val="0"/>
              </a:spcAft>
              <a:buClr>
                <a:srgbClr val="434343"/>
              </a:buClr>
              <a:buSzPts val="2400"/>
              <a:buFont typeface="Nunito Light"/>
              <a:buChar char="○"/>
              <a:defRPr/>
            </a:lvl8pPr>
            <a:lvl9pPr marL="4114800" lvl="8" indent="-381000">
              <a:lnSpc>
                <a:spcPct val="115000"/>
              </a:lnSpc>
              <a:spcBef>
                <a:spcPts val="3200"/>
              </a:spcBef>
              <a:spcAft>
                <a:spcPts val="3200"/>
              </a:spcAft>
              <a:buClr>
                <a:srgbClr val="434343"/>
              </a:buClr>
              <a:buSzPts val="2400"/>
              <a:buFont typeface="Nunito Light"/>
              <a:buChar char="■"/>
              <a:defRPr/>
            </a:lvl9pPr>
          </a:lstStyle>
          <a:p>
            <a:endParaRPr/>
          </a:p>
        </p:txBody>
      </p:sp>
      <p:grpSp>
        <p:nvGrpSpPr>
          <p:cNvPr id="844" name="Google Shape;844;p50"/>
          <p:cNvGrpSpPr/>
          <p:nvPr/>
        </p:nvGrpSpPr>
        <p:grpSpPr>
          <a:xfrm rot="-2927939">
            <a:off x="-5021081" y="-3815127"/>
            <a:ext cx="8599192" cy="7787256"/>
            <a:chOff x="5784660" y="-970761"/>
            <a:chExt cx="4299614" cy="3893645"/>
          </a:xfrm>
        </p:grpSpPr>
        <p:sp>
          <p:nvSpPr>
            <p:cNvPr id="845" name="Google Shape;845;p50"/>
            <p:cNvSpPr/>
            <p:nvPr/>
          </p:nvSpPr>
          <p:spPr>
            <a:xfrm>
              <a:off x="5868774" y="-830916"/>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solidFill>
              <a:schemeClr val="lt2"/>
            </a:solidFill>
            <a:ln>
              <a:noFill/>
            </a:ln>
          </p:spPr>
        </p:sp>
        <p:sp>
          <p:nvSpPr>
            <p:cNvPr id="846" name="Google Shape;846;p50"/>
            <p:cNvSpPr/>
            <p:nvPr/>
          </p:nvSpPr>
          <p:spPr>
            <a:xfrm>
              <a:off x="5784660" y="-970761"/>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noFill/>
            <a:ln w="19050" cap="flat" cmpd="sng">
              <a:solidFill>
                <a:schemeClr val="accent3"/>
              </a:solidFill>
              <a:prstDash val="solid"/>
              <a:round/>
              <a:headEnd type="none" w="med" len="med"/>
              <a:tailEnd type="none" w="med" len="med"/>
            </a:ln>
          </p:spPr>
        </p:sp>
      </p:grpSp>
      <p:grpSp>
        <p:nvGrpSpPr>
          <p:cNvPr id="847" name="Google Shape;847;p50"/>
          <p:cNvGrpSpPr/>
          <p:nvPr/>
        </p:nvGrpSpPr>
        <p:grpSpPr>
          <a:xfrm rot="-2927939">
            <a:off x="16171219" y="-4234227"/>
            <a:ext cx="8599192" cy="7787256"/>
            <a:chOff x="5784660" y="-970761"/>
            <a:chExt cx="4299614" cy="3893645"/>
          </a:xfrm>
        </p:grpSpPr>
        <p:sp>
          <p:nvSpPr>
            <p:cNvPr id="848" name="Google Shape;848;p50"/>
            <p:cNvSpPr/>
            <p:nvPr/>
          </p:nvSpPr>
          <p:spPr>
            <a:xfrm>
              <a:off x="5868774" y="-830916"/>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solidFill>
              <a:schemeClr val="lt2"/>
            </a:solidFill>
            <a:ln>
              <a:noFill/>
            </a:ln>
          </p:spPr>
        </p:sp>
        <p:sp>
          <p:nvSpPr>
            <p:cNvPr id="849" name="Google Shape;849;p50"/>
            <p:cNvSpPr/>
            <p:nvPr/>
          </p:nvSpPr>
          <p:spPr>
            <a:xfrm>
              <a:off x="5784660" y="-970761"/>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noFill/>
            <a:ln w="19050" cap="flat" cmpd="sng">
              <a:solidFill>
                <a:schemeClr val="accent3"/>
              </a:solidFill>
              <a:prstDash val="solid"/>
              <a:round/>
              <a:headEnd type="none" w="med" len="med"/>
              <a:tailEnd type="none" w="med" len="med"/>
            </a:ln>
          </p:spPr>
        </p:sp>
      </p:grpSp>
      <p:grpSp>
        <p:nvGrpSpPr>
          <p:cNvPr id="850" name="Google Shape;850;p50"/>
          <p:cNvGrpSpPr/>
          <p:nvPr/>
        </p:nvGrpSpPr>
        <p:grpSpPr>
          <a:xfrm>
            <a:off x="15958257" y="-3389815"/>
            <a:ext cx="4890528" cy="4959475"/>
            <a:chOff x="-666750" y="1567027"/>
            <a:chExt cx="3000692" cy="3042996"/>
          </a:xfrm>
        </p:grpSpPr>
        <p:sp>
          <p:nvSpPr>
            <p:cNvPr id="851" name="Google Shape;851;p50"/>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852" name="Google Shape;852;p50"/>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grpSp>
        <p:nvGrpSpPr>
          <p:cNvPr id="853" name="Google Shape;853;p50"/>
          <p:cNvGrpSpPr/>
          <p:nvPr/>
        </p:nvGrpSpPr>
        <p:grpSpPr>
          <a:xfrm>
            <a:off x="-1018818" y="-3389815"/>
            <a:ext cx="4890528" cy="4959475"/>
            <a:chOff x="-666750" y="1567027"/>
            <a:chExt cx="3000692" cy="3042996"/>
          </a:xfrm>
        </p:grpSpPr>
        <p:sp>
          <p:nvSpPr>
            <p:cNvPr id="854" name="Google Shape;854;p50"/>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855" name="Google Shape;855;p50"/>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grpSp>
        <p:nvGrpSpPr>
          <p:cNvPr id="856" name="Google Shape;856;p50"/>
          <p:cNvGrpSpPr/>
          <p:nvPr/>
        </p:nvGrpSpPr>
        <p:grpSpPr>
          <a:xfrm>
            <a:off x="-1067779" y="9406305"/>
            <a:ext cx="10447875" cy="9450600"/>
            <a:chOff x="-1896339" y="-1716698"/>
            <a:chExt cx="5223938" cy="4725300"/>
          </a:xfrm>
        </p:grpSpPr>
        <p:sp>
          <p:nvSpPr>
            <p:cNvPr id="857" name="Google Shape;857;p50"/>
            <p:cNvSpPr/>
            <p:nvPr/>
          </p:nvSpPr>
          <p:spPr>
            <a:xfrm rot="5400000">
              <a:off x="-1635702" y="-1863035"/>
              <a:ext cx="4611000" cy="5132275"/>
            </a:xfrm>
            <a:custGeom>
              <a:avLst/>
              <a:gdLst/>
              <a:ahLst/>
              <a:cxnLst/>
              <a:rect l="l" t="t" r="r" b="b"/>
              <a:pathLst>
                <a:path w="184440" h="205291" extrusionOk="0">
                  <a:moveTo>
                    <a:pt x="175662" y="168485"/>
                  </a:moveTo>
                  <a:cubicBezTo>
                    <a:pt x="161006" y="182167"/>
                    <a:pt x="109728" y="196218"/>
                    <a:pt x="84163" y="200343"/>
                  </a:cubicBezTo>
                  <a:cubicBezTo>
                    <a:pt x="58599" y="204468"/>
                    <a:pt x="36140" y="211780"/>
                    <a:pt x="22275" y="193235"/>
                  </a:cubicBezTo>
                  <a:cubicBezTo>
                    <a:pt x="8410" y="174690"/>
                    <a:pt x="-3550" y="121256"/>
                    <a:pt x="973" y="89074"/>
                  </a:cubicBezTo>
                  <a:cubicBezTo>
                    <a:pt x="5497" y="56892"/>
                    <a:pt x="33087" y="-3323"/>
                    <a:pt x="49416" y="143"/>
                  </a:cubicBezTo>
                  <a:cubicBezTo>
                    <a:pt x="65745" y="3609"/>
                    <a:pt x="78499" y="90186"/>
                    <a:pt x="98946" y="109871"/>
                  </a:cubicBezTo>
                  <a:cubicBezTo>
                    <a:pt x="119393" y="129556"/>
                    <a:pt x="159312" y="108484"/>
                    <a:pt x="172098" y="118253"/>
                  </a:cubicBezTo>
                  <a:cubicBezTo>
                    <a:pt x="184884" y="128022"/>
                    <a:pt x="190318" y="154803"/>
                    <a:pt x="175662" y="168485"/>
                  </a:cubicBezTo>
                  <a:close/>
                </a:path>
              </a:pathLst>
            </a:custGeom>
            <a:solidFill>
              <a:schemeClr val="lt2"/>
            </a:solidFill>
            <a:ln>
              <a:noFill/>
            </a:ln>
          </p:spPr>
        </p:sp>
        <p:sp>
          <p:nvSpPr>
            <p:cNvPr id="858" name="Google Shape;858;p50"/>
            <p:cNvSpPr/>
            <p:nvPr/>
          </p:nvSpPr>
          <p:spPr>
            <a:xfrm rot="5400000">
              <a:off x="-1544039" y="-1977335"/>
              <a:ext cx="4611000" cy="5132275"/>
            </a:xfrm>
            <a:custGeom>
              <a:avLst/>
              <a:gdLst/>
              <a:ahLst/>
              <a:cxnLst/>
              <a:rect l="l" t="t" r="r" b="b"/>
              <a:pathLst>
                <a:path w="184440" h="205291" extrusionOk="0">
                  <a:moveTo>
                    <a:pt x="175662" y="168485"/>
                  </a:moveTo>
                  <a:cubicBezTo>
                    <a:pt x="161006" y="182167"/>
                    <a:pt x="109728" y="196218"/>
                    <a:pt x="84163" y="200343"/>
                  </a:cubicBezTo>
                  <a:cubicBezTo>
                    <a:pt x="58599" y="204468"/>
                    <a:pt x="36140" y="211780"/>
                    <a:pt x="22275" y="193235"/>
                  </a:cubicBezTo>
                  <a:cubicBezTo>
                    <a:pt x="8410" y="174690"/>
                    <a:pt x="-3550" y="121256"/>
                    <a:pt x="973" y="89074"/>
                  </a:cubicBezTo>
                  <a:cubicBezTo>
                    <a:pt x="5497" y="56892"/>
                    <a:pt x="33087" y="-3323"/>
                    <a:pt x="49416" y="143"/>
                  </a:cubicBezTo>
                  <a:cubicBezTo>
                    <a:pt x="65745" y="3609"/>
                    <a:pt x="78499" y="90186"/>
                    <a:pt x="98946" y="109871"/>
                  </a:cubicBezTo>
                  <a:cubicBezTo>
                    <a:pt x="119393" y="129556"/>
                    <a:pt x="159312" y="108484"/>
                    <a:pt x="172098" y="118253"/>
                  </a:cubicBezTo>
                  <a:cubicBezTo>
                    <a:pt x="184884" y="128022"/>
                    <a:pt x="190318" y="154803"/>
                    <a:pt x="175662" y="168485"/>
                  </a:cubicBezTo>
                  <a:close/>
                </a:path>
              </a:pathLst>
            </a:custGeom>
            <a:noFill/>
            <a:ln w="19050" cap="flat" cmpd="sng">
              <a:solidFill>
                <a:schemeClr val="accent3"/>
              </a:solidFill>
              <a:prstDash val="solid"/>
              <a:round/>
              <a:headEnd type="none" w="med" len="med"/>
              <a:tailEnd type="none" w="med" len="med"/>
            </a:ln>
          </p:spPr>
        </p:sp>
      </p:grpSp>
      <p:grpSp>
        <p:nvGrpSpPr>
          <p:cNvPr id="859" name="Google Shape;859;p50"/>
          <p:cNvGrpSpPr/>
          <p:nvPr/>
        </p:nvGrpSpPr>
        <p:grpSpPr>
          <a:xfrm>
            <a:off x="2152282" y="9101485"/>
            <a:ext cx="4890528" cy="4959475"/>
            <a:chOff x="-666750" y="1567027"/>
            <a:chExt cx="3000692" cy="3042996"/>
          </a:xfrm>
        </p:grpSpPr>
        <p:sp>
          <p:nvSpPr>
            <p:cNvPr id="860" name="Google Shape;860;p50"/>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861" name="Google Shape;861;p50"/>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grpSp>
        <p:nvGrpSpPr>
          <p:cNvPr id="862" name="Google Shape;862;p50"/>
          <p:cNvGrpSpPr/>
          <p:nvPr/>
        </p:nvGrpSpPr>
        <p:grpSpPr>
          <a:xfrm>
            <a:off x="11296409" y="2723802"/>
            <a:ext cx="11704782" cy="11935011"/>
            <a:chOff x="6206442" y="2492651"/>
            <a:chExt cx="5852391" cy="5967505"/>
          </a:xfrm>
        </p:grpSpPr>
        <p:sp>
          <p:nvSpPr>
            <p:cNvPr id="863" name="Google Shape;863;p50"/>
            <p:cNvSpPr/>
            <p:nvPr/>
          </p:nvSpPr>
          <p:spPr>
            <a:xfrm rot="4301948">
              <a:off x="6820078" y="3321888"/>
              <a:ext cx="4860269" cy="4309031"/>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solidFill>
              <a:schemeClr val="lt2"/>
            </a:solidFill>
            <a:ln>
              <a:noFill/>
            </a:ln>
          </p:spPr>
        </p:sp>
        <p:sp>
          <p:nvSpPr>
            <p:cNvPr id="864" name="Google Shape;864;p50"/>
            <p:cNvSpPr/>
            <p:nvPr/>
          </p:nvSpPr>
          <p:spPr>
            <a:xfrm rot="4301948">
              <a:off x="6584928" y="3321888"/>
              <a:ext cx="4860269" cy="4309031"/>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noFill/>
            <a:ln w="19050" cap="flat" cmpd="sng">
              <a:solidFill>
                <a:schemeClr val="accent3"/>
              </a:solidFill>
              <a:prstDash val="solid"/>
              <a:round/>
              <a:headEnd type="none" w="med" len="med"/>
              <a:tailEnd type="none" w="med" len="med"/>
            </a:ln>
          </p:spPr>
        </p:sp>
      </p:grpSp>
      <p:grpSp>
        <p:nvGrpSpPr>
          <p:cNvPr id="865" name="Google Shape;865;p50"/>
          <p:cNvGrpSpPr/>
          <p:nvPr/>
        </p:nvGrpSpPr>
        <p:grpSpPr>
          <a:xfrm>
            <a:off x="12503832" y="6380735"/>
            <a:ext cx="4890528" cy="4959475"/>
            <a:chOff x="-666750" y="1567027"/>
            <a:chExt cx="3000692" cy="3042996"/>
          </a:xfrm>
        </p:grpSpPr>
        <p:sp>
          <p:nvSpPr>
            <p:cNvPr id="866" name="Google Shape;866;p50"/>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867" name="Google Shape;867;p50"/>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868"/>
        <p:cNvGrpSpPr/>
        <p:nvPr/>
      </p:nvGrpSpPr>
      <p:grpSpPr>
        <a:xfrm>
          <a:off x="0" y="0"/>
          <a:ext cx="0" cy="0"/>
          <a:chOff x="0" y="0"/>
          <a:chExt cx="0" cy="0"/>
        </a:xfrm>
      </p:grpSpPr>
      <p:sp>
        <p:nvSpPr>
          <p:cNvPr id="869" name="Google Shape;869;p51"/>
          <p:cNvSpPr txBox="1">
            <a:spLocks noGrp="1"/>
          </p:cNvSpPr>
          <p:nvPr>
            <p:ph type="title"/>
          </p:nvPr>
        </p:nvSpPr>
        <p:spPr>
          <a:xfrm>
            <a:off x="1440000" y="890050"/>
            <a:ext cx="15408000" cy="1145400"/>
          </a:xfrm>
          <a:prstGeom prst="rect">
            <a:avLst/>
          </a:prstGeom>
        </p:spPr>
        <p:txBody>
          <a:bodyPr spcFirstLastPara="1" wrap="square" lIns="182850" tIns="182850" rIns="182850" bIns="182850" anchor="t" anchorCtr="0">
            <a:noAutofit/>
          </a:bodyPr>
          <a:lstStyle>
            <a:lvl1pPr lvl="0" algn="ctr">
              <a:spcBef>
                <a:spcPts val="0"/>
              </a:spcBef>
              <a:spcAft>
                <a:spcPts val="0"/>
              </a:spcAft>
              <a:buSzPts val="6000"/>
              <a:buNone/>
              <a:defRPr/>
            </a:lvl1pPr>
            <a:lvl2pPr lvl="1">
              <a:spcBef>
                <a:spcPts val="0"/>
              </a:spcBef>
              <a:spcAft>
                <a:spcPts val="0"/>
              </a:spcAft>
              <a:buSzPts val="6000"/>
              <a:buNone/>
              <a:defRPr/>
            </a:lvl2pPr>
            <a:lvl3pPr lvl="2">
              <a:spcBef>
                <a:spcPts val="0"/>
              </a:spcBef>
              <a:spcAft>
                <a:spcPts val="0"/>
              </a:spcAft>
              <a:buSzPts val="6000"/>
              <a:buNone/>
              <a:defRPr/>
            </a:lvl3pPr>
            <a:lvl4pPr lvl="3">
              <a:spcBef>
                <a:spcPts val="0"/>
              </a:spcBef>
              <a:spcAft>
                <a:spcPts val="0"/>
              </a:spcAft>
              <a:buSzPts val="6000"/>
              <a:buNone/>
              <a:defRPr/>
            </a:lvl4pPr>
            <a:lvl5pPr lvl="4">
              <a:spcBef>
                <a:spcPts val="0"/>
              </a:spcBef>
              <a:spcAft>
                <a:spcPts val="0"/>
              </a:spcAft>
              <a:buSzPts val="6000"/>
              <a:buNone/>
              <a:defRPr/>
            </a:lvl5pPr>
            <a:lvl6pPr lvl="5">
              <a:spcBef>
                <a:spcPts val="0"/>
              </a:spcBef>
              <a:spcAft>
                <a:spcPts val="0"/>
              </a:spcAft>
              <a:buSzPts val="6000"/>
              <a:buNone/>
              <a:defRPr/>
            </a:lvl6pPr>
            <a:lvl7pPr lvl="6">
              <a:spcBef>
                <a:spcPts val="0"/>
              </a:spcBef>
              <a:spcAft>
                <a:spcPts val="0"/>
              </a:spcAft>
              <a:buSzPts val="6000"/>
              <a:buNone/>
              <a:defRPr/>
            </a:lvl7pPr>
            <a:lvl8pPr lvl="7">
              <a:spcBef>
                <a:spcPts val="0"/>
              </a:spcBef>
              <a:spcAft>
                <a:spcPts val="0"/>
              </a:spcAft>
              <a:buSzPts val="6000"/>
              <a:buNone/>
              <a:defRPr/>
            </a:lvl8pPr>
            <a:lvl9pPr lvl="8">
              <a:spcBef>
                <a:spcPts val="0"/>
              </a:spcBef>
              <a:spcAft>
                <a:spcPts val="0"/>
              </a:spcAft>
              <a:buSzPts val="6000"/>
              <a:buNone/>
              <a:defRPr/>
            </a:lvl9pPr>
          </a:lstStyle>
          <a:p>
            <a:endParaRPr/>
          </a:p>
        </p:txBody>
      </p:sp>
      <p:sp>
        <p:nvSpPr>
          <p:cNvPr id="870" name="Google Shape;870;p51"/>
          <p:cNvSpPr txBox="1">
            <a:spLocks noGrp="1"/>
          </p:cNvSpPr>
          <p:nvPr>
            <p:ph type="subTitle" idx="1"/>
          </p:nvPr>
        </p:nvSpPr>
        <p:spPr>
          <a:xfrm>
            <a:off x="9466611" y="3808301"/>
            <a:ext cx="7396200" cy="4952400"/>
          </a:xfrm>
          <a:prstGeom prst="rect">
            <a:avLst/>
          </a:prstGeom>
        </p:spPr>
        <p:txBody>
          <a:bodyPr spcFirstLastPara="1" wrap="square" lIns="182850" tIns="182850" rIns="182850" bIns="182850" anchor="t" anchorCtr="0">
            <a:noAutofit/>
          </a:bodyPr>
          <a:lstStyle>
            <a:lvl1pPr lvl="0">
              <a:lnSpc>
                <a:spcPct val="100000"/>
              </a:lnSpc>
              <a:spcBef>
                <a:spcPts val="0"/>
              </a:spcBef>
              <a:spcAft>
                <a:spcPts val="0"/>
              </a:spcAft>
              <a:buSzPts val="2800"/>
              <a:buChar char="●"/>
              <a:defRPr sz="2800" b="0"/>
            </a:lvl1pPr>
            <a:lvl2pPr lvl="1" algn="ctr">
              <a:lnSpc>
                <a:spcPct val="100000"/>
              </a:lnSpc>
              <a:spcBef>
                <a:spcPts val="0"/>
              </a:spcBef>
              <a:spcAft>
                <a:spcPts val="0"/>
              </a:spcAft>
              <a:buSzPts val="5600"/>
              <a:buChar char="○"/>
              <a:defRPr sz="5600"/>
            </a:lvl2pPr>
            <a:lvl3pPr lvl="2" algn="ctr">
              <a:lnSpc>
                <a:spcPct val="100000"/>
              </a:lnSpc>
              <a:spcBef>
                <a:spcPts val="0"/>
              </a:spcBef>
              <a:spcAft>
                <a:spcPts val="0"/>
              </a:spcAft>
              <a:buSzPts val="5600"/>
              <a:buChar char="■"/>
              <a:defRPr sz="5600"/>
            </a:lvl3pPr>
            <a:lvl4pPr lvl="3" algn="ctr">
              <a:lnSpc>
                <a:spcPct val="100000"/>
              </a:lnSpc>
              <a:spcBef>
                <a:spcPts val="0"/>
              </a:spcBef>
              <a:spcAft>
                <a:spcPts val="0"/>
              </a:spcAft>
              <a:buSzPts val="5600"/>
              <a:buChar char="●"/>
              <a:defRPr sz="5600"/>
            </a:lvl4pPr>
            <a:lvl5pPr lvl="4" algn="ctr">
              <a:lnSpc>
                <a:spcPct val="100000"/>
              </a:lnSpc>
              <a:spcBef>
                <a:spcPts val="0"/>
              </a:spcBef>
              <a:spcAft>
                <a:spcPts val="0"/>
              </a:spcAft>
              <a:buSzPts val="5600"/>
              <a:buChar char="○"/>
              <a:defRPr sz="5600"/>
            </a:lvl5pPr>
            <a:lvl6pPr lvl="5" algn="ctr">
              <a:lnSpc>
                <a:spcPct val="100000"/>
              </a:lnSpc>
              <a:spcBef>
                <a:spcPts val="0"/>
              </a:spcBef>
              <a:spcAft>
                <a:spcPts val="0"/>
              </a:spcAft>
              <a:buSzPts val="5600"/>
              <a:buChar char="■"/>
              <a:defRPr sz="5600"/>
            </a:lvl6pPr>
            <a:lvl7pPr lvl="6" algn="ctr">
              <a:lnSpc>
                <a:spcPct val="100000"/>
              </a:lnSpc>
              <a:spcBef>
                <a:spcPts val="0"/>
              </a:spcBef>
              <a:spcAft>
                <a:spcPts val="0"/>
              </a:spcAft>
              <a:buSzPts val="5600"/>
              <a:buChar char="●"/>
              <a:defRPr sz="5600"/>
            </a:lvl7pPr>
            <a:lvl8pPr lvl="7" algn="ctr">
              <a:lnSpc>
                <a:spcPct val="100000"/>
              </a:lnSpc>
              <a:spcBef>
                <a:spcPts val="0"/>
              </a:spcBef>
              <a:spcAft>
                <a:spcPts val="0"/>
              </a:spcAft>
              <a:buSzPts val="5600"/>
              <a:buChar char="○"/>
              <a:defRPr sz="5600"/>
            </a:lvl8pPr>
            <a:lvl9pPr lvl="8" algn="ctr">
              <a:lnSpc>
                <a:spcPct val="100000"/>
              </a:lnSpc>
              <a:spcBef>
                <a:spcPts val="0"/>
              </a:spcBef>
              <a:spcAft>
                <a:spcPts val="0"/>
              </a:spcAft>
              <a:buSzPts val="5600"/>
              <a:buChar char="■"/>
              <a:defRPr sz="5600"/>
            </a:lvl9pPr>
          </a:lstStyle>
          <a:p>
            <a:endParaRPr/>
          </a:p>
        </p:txBody>
      </p:sp>
      <p:sp>
        <p:nvSpPr>
          <p:cNvPr id="871" name="Google Shape;871;p51"/>
          <p:cNvSpPr txBox="1">
            <a:spLocks noGrp="1"/>
          </p:cNvSpPr>
          <p:nvPr>
            <p:ph type="subTitle" idx="2"/>
          </p:nvPr>
        </p:nvSpPr>
        <p:spPr>
          <a:xfrm>
            <a:off x="1425200" y="3808301"/>
            <a:ext cx="7396200" cy="4952400"/>
          </a:xfrm>
          <a:prstGeom prst="rect">
            <a:avLst/>
          </a:prstGeom>
        </p:spPr>
        <p:txBody>
          <a:bodyPr spcFirstLastPara="1" wrap="square" lIns="182850" tIns="182850" rIns="182850" bIns="182850" anchor="t" anchorCtr="0">
            <a:noAutofit/>
          </a:bodyPr>
          <a:lstStyle>
            <a:lvl1pPr lvl="0">
              <a:lnSpc>
                <a:spcPct val="100000"/>
              </a:lnSpc>
              <a:spcBef>
                <a:spcPts val="0"/>
              </a:spcBef>
              <a:spcAft>
                <a:spcPts val="0"/>
              </a:spcAft>
              <a:buSzPts val="2800"/>
              <a:buChar char="●"/>
              <a:defRPr sz="2800" b="0"/>
            </a:lvl1pPr>
            <a:lvl2pPr lvl="1" algn="ctr">
              <a:lnSpc>
                <a:spcPct val="100000"/>
              </a:lnSpc>
              <a:spcBef>
                <a:spcPts val="3200"/>
              </a:spcBef>
              <a:spcAft>
                <a:spcPts val="0"/>
              </a:spcAft>
              <a:buSzPts val="2800"/>
              <a:buChar char="○"/>
              <a:defRPr sz="5600"/>
            </a:lvl2pPr>
            <a:lvl3pPr lvl="2" algn="ctr">
              <a:lnSpc>
                <a:spcPct val="100000"/>
              </a:lnSpc>
              <a:spcBef>
                <a:spcPts val="0"/>
              </a:spcBef>
              <a:spcAft>
                <a:spcPts val="0"/>
              </a:spcAft>
              <a:buSzPts val="2800"/>
              <a:buChar char="■"/>
              <a:defRPr sz="5600"/>
            </a:lvl3pPr>
            <a:lvl4pPr lvl="3" algn="ctr">
              <a:lnSpc>
                <a:spcPct val="100000"/>
              </a:lnSpc>
              <a:spcBef>
                <a:spcPts val="0"/>
              </a:spcBef>
              <a:spcAft>
                <a:spcPts val="0"/>
              </a:spcAft>
              <a:buSzPts val="2800"/>
              <a:buChar char="●"/>
              <a:defRPr sz="5600"/>
            </a:lvl4pPr>
            <a:lvl5pPr lvl="4" algn="ctr">
              <a:lnSpc>
                <a:spcPct val="100000"/>
              </a:lnSpc>
              <a:spcBef>
                <a:spcPts val="0"/>
              </a:spcBef>
              <a:spcAft>
                <a:spcPts val="0"/>
              </a:spcAft>
              <a:buSzPts val="2800"/>
              <a:buChar char="○"/>
              <a:defRPr sz="5600"/>
            </a:lvl5pPr>
            <a:lvl6pPr lvl="5" algn="ctr">
              <a:lnSpc>
                <a:spcPct val="100000"/>
              </a:lnSpc>
              <a:spcBef>
                <a:spcPts val="0"/>
              </a:spcBef>
              <a:spcAft>
                <a:spcPts val="0"/>
              </a:spcAft>
              <a:buSzPts val="2800"/>
              <a:buChar char="■"/>
              <a:defRPr sz="5600"/>
            </a:lvl6pPr>
            <a:lvl7pPr lvl="6" algn="ctr">
              <a:lnSpc>
                <a:spcPct val="100000"/>
              </a:lnSpc>
              <a:spcBef>
                <a:spcPts val="0"/>
              </a:spcBef>
              <a:spcAft>
                <a:spcPts val="0"/>
              </a:spcAft>
              <a:buSzPts val="2800"/>
              <a:buChar char="●"/>
              <a:defRPr sz="5600"/>
            </a:lvl7pPr>
            <a:lvl8pPr lvl="7" algn="ctr">
              <a:lnSpc>
                <a:spcPct val="100000"/>
              </a:lnSpc>
              <a:spcBef>
                <a:spcPts val="0"/>
              </a:spcBef>
              <a:spcAft>
                <a:spcPts val="0"/>
              </a:spcAft>
              <a:buSzPts val="2800"/>
              <a:buChar char="○"/>
              <a:defRPr sz="5600"/>
            </a:lvl8pPr>
            <a:lvl9pPr lvl="8" algn="ctr">
              <a:lnSpc>
                <a:spcPct val="100000"/>
              </a:lnSpc>
              <a:spcBef>
                <a:spcPts val="0"/>
              </a:spcBef>
              <a:spcAft>
                <a:spcPts val="0"/>
              </a:spcAft>
              <a:buSzPts val="2800"/>
              <a:buChar char="■"/>
              <a:defRPr sz="5600"/>
            </a:lvl9pPr>
          </a:lstStyle>
          <a:p>
            <a:endParaRPr/>
          </a:p>
        </p:txBody>
      </p:sp>
      <p:sp>
        <p:nvSpPr>
          <p:cNvPr id="872" name="Google Shape;872;p51"/>
          <p:cNvSpPr txBox="1">
            <a:spLocks noGrp="1"/>
          </p:cNvSpPr>
          <p:nvPr>
            <p:ph type="subTitle" idx="3"/>
          </p:nvPr>
        </p:nvSpPr>
        <p:spPr>
          <a:xfrm>
            <a:off x="1425200" y="3085300"/>
            <a:ext cx="7396200" cy="723000"/>
          </a:xfrm>
          <a:prstGeom prst="rect">
            <a:avLst/>
          </a:prstGeom>
        </p:spPr>
        <p:txBody>
          <a:bodyPr spcFirstLastPara="1" wrap="square" lIns="182850" tIns="182850" rIns="182850" bIns="182850" anchor="b" anchorCtr="0">
            <a:noAutofit/>
          </a:bodyPr>
          <a:lstStyle>
            <a:lvl1pPr lvl="0">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1pPr>
            <a:lvl2pPr lvl="1">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2pPr>
            <a:lvl3pPr lvl="2">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3pPr>
            <a:lvl4pPr lvl="3">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4pPr>
            <a:lvl5pPr lvl="4">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5pPr>
            <a:lvl6pPr lvl="5">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6pPr>
            <a:lvl7pPr lvl="6">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7pPr>
            <a:lvl8pPr lvl="7">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8pPr>
            <a:lvl9pPr lvl="8">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9pPr>
          </a:lstStyle>
          <a:p>
            <a:endParaRPr/>
          </a:p>
        </p:txBody>
      </p:sp>
      <p:sp>
        <p:nvSpPr>
          <p:cNvPr id="873" name="Google Shape;873;p51"/>
          <p:cNvSpPr txBox="1">
            <a:spLocks noGrp="1"/>
          </p:cNvSpPr>
          <p:nvPr>
            <p:ph type="subTitle" idx="4"/>
          </p:nvPr>
        </p:nvSpPr>
        <p:spPr>
          <a:xfrm>
            <a:off x="9466600" y="3085300"/>
            <a:ext cx="7396200" cy="723000"/>
          </a:xfrm>
          <a:prstGeom prst="rect">
            <a:avLst/>
          </a:prstGeom>
        </p:spPr>
        <p:txBody>
          <a:bodyPr spcFirstLastPara="1" wrap="square" lIns="182850" tIns="182850" rIns="182850" bIns="182850" anchor="b" anchorCtr="0">
            <a:noAutofit/>
          </a:bodyPr>
          <a:lstStyle>
            <a:lvl1pPr lvl="0">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1pPr>
            <a:lvl2pPr lvl="1">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2pPr>
            <a:lvl3pPr lvl="2">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3pPr>
            <a:lvl4pPr lvl="3">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4pPr>
            <a:lvl5pPr lvl="4">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5pPr>
            <a:lvl6pPr lvl="5">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6pPr>
            <a:lvl7pPr lvl="6">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7pPr>
            <a:lvl8pPr lvl="7">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8pPr>
            <a:lvl9pPr lvl="8">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9pPr>
          </a:lstStyle>
          <a:p>
            <a:endParaRPr/>
          </a:p>
        </p:txBody>
      </p:sp>
      <p:grpSp>
        <p:nvGrpSpPr>
          <p:cNvPr id="874" name="Google Shape;874;p51"/>
          <p:cNvGrpSpPr/>
          <p:nvPr/>
        </p:nvGrpSpPr>
        <p:grpSpPr>
          <a:xfrm rot="482896">
            <a:off x="-1464235" y="9324311"/>
            <a:ext cx="8598790" cy="7786892"/>
            <a:chOff x="5784660" y="-970761"/>
            <a:chExt cx="4299614" cy="3893645"/>
          </a:xfrm>
        </p:grpSpPr>
        <p:sp>
          <p:nvSpPr>
            <p:cNvPr id="875" name="Google Shape;875;p51"/>
            <p:cNvSpPr/>
            <p:nvPr/>
          </p:nvSpPr>
          <p:spPr>
            <a:xfrm>
              <a:off x="5868774" y="-830916"/>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solidFill>
              <a:schemeClr val="lt2"/>
            </a:solidFill>
            <a:ln>
              <a:noFill/>
            </a:ln>
          </p:spPr>
        </p:sp>
        <p:sp>
          <p:nvSpPr>
            <p:cNvPr id="876" name="Google Shape;876;p51"/>
            <p:cNvSpPr/>
            <p:nvPr/>
          </p:nvSpPr>
          <p:spPr>
            <a:xfrm>
              <a:off x="5784660" y="-970761"/>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noFill/>
            <a:ln w="19050" cap="flat" cmpd="sng">
              <a:solidFill>
                <a:schemeClr val="accent3"/>
              </a:solidFill>
              <a:prstDash val="solid"/>
              <a:round/>
              <a:headEnd type="none" w="med" len="med"/>
              <a:tailEnd type="none" w="med" len="med"/>
            </a:ln>
          </p:spPr>
        </p:sp>
      </p:grpSp>
      <p:grpSp>
        <p:nvGrpSpPr>
          <p:cNvPr id="877" name="Google Shape;877;p51"/>
          <p:cNvGrpSpPr/>
          <p:nvPr/>
        </p:nvGrpSpPr>
        <p:grpSpPr>
          <a:xfrm rot="-668752">
            <a:off x="12917140" y="-3783612"/>
            <a:ext cx="8792923" cy="7643765"/>
            <a:chOff x="5868774" y="-899147"/>
            <a:chExt cx="4396633" cy="3822031"/>
          </a:xfrm>
        </p:grpSpPr>
        <p:sp>
          <p:nvSpPr>
            <p:cNvPr id="878" name="Google Shape;878;p51"/>
            <p:cNvSpPr/>
            <p:nvPr/>
          </p:nvSpPr>
          <p:spPr>
            <a:xfrm>
              <a:off x="5868774" y="-830916"/>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solidFill>
              <a:schemeClr val="lt2"/>
            </a:solidFill>
            <a:ln>
              <a:noFill/>
            </a:ln>
          </p:spPr>
        </p:sp>
        <p:sp>
          <p:nvSpPr>
            <p:cNvPr id="879" name="Google Shape;879;p51"/>
            <p:cNvSpPr/>
            <p:nvPr/>
          </p:nvSpPr>
          <p:spPr>
            <a:xfrm>
              <a:off x="6049906" y="-899147"/>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noFill/>
            <a:ln w="19050" cap="flat" cmpd="sng">
              <a:solidFill>
                <a:schemeClr val="accent3"/>
              </a:solidFill>
              <a:prstDash val="solid"/>
              <a:round/>
              <a:headEnd type="none" w="med" len="med"/>
              <a:tailEnd type="none" w="med" len="med"/>
            </a:ln>
          </p:spPr>
        </p:sp>
      </p:grpSp>
      <p:grpSp>
        <p:nvGrpSpPr>
          <p:cNvPr id="880" name="Google Shape;880;p51"/>
          <p:cNvGrpSpPr/>
          <p:nvPr/>
        </p:nvGrpSpPr>
        <p:grpSpPr>
          <a:xfrm rot="7348931">
            <a:off x="12157128" y="6682386"/>
            <a:ext cx="8598632" cy="7786749"/>
            <a:chOff x="5784660" y="-970761"/>
            <a:chExt cx="4299614" cy="3893645"/>
          </a:xfrm>
        </p:grpSpPr>
        <p:sp>
          <p:nvSpPr>
            <p:cNvPr id="881" name="Google Shape;881;p51"/>
            <p:cNvSpPr/>
            <p:nvPr/>
          </p:nvSpPr>
          <p:spPr>
            <a:xfrm>
              <a:off x="5868774" y="-830916"/>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solidFill>
              <a:schemeClr val="lt2"/>
            </a:solidFill>
            <a:ln>
              <a:noFill/>
            </a:ln>
          </p:spPr>
        </p:sp>
        <p:sp>
          <p:nvSpPr>
            <p:cNvPr id="882" name="Google Shape;882;p51"/>
            <p:cNvSpPr/>
            <p:nvPr/>
          </p:nvSpPr>
          <p:spPr>
            <a:xfrm>
              <a:off x="5784660" y="-970761"/>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noFill/>
            <a:ln w="19050" cap="flat" cmpd="sng">
              <a:solidFill>
                <a:schemeClr val="accent3"/>
              </a:solidFill>
              <a:prstDash val="solid"/>
              <a:round/>
              <a:headEnd type="none" w="med" len="med"/>
              <a:tailEnd type="none" w="med" len="med"/>
            </a:ln>
          </p:spPr>
        </p:sp>
      </p:grpSp>
      <p:grpSp>
        <p:nvGrpSpPr>
          <p:cNvPr id="883" name="Google Shape;883;p51"/>
          <p:cNvGrpSpPr/>
          <p:nvPr/>
        </p:nvGrpSpPr>
        <p:grpSpPr>
          <a:xfrm rot="-4052461">
            <a:off x="-3503841" y="-3783521"/>
            <a:ext cx="8792759" cy="7643622"/>
            <a:chOff x="5868774" y="-899147"/>
            <a:chExt cx="4396633" cy="3822031"/>
          </a:xfrm>
        </p:grpSpPr>
        <p:sp>
          <p:nvSpPr>
            <p:cNvPr id="884" name="Google Shape;884;p51"/>
            <p:cNvSpPr/>
            <p:nvPr/>
          </p:nvSpPr>
          <p:spPr>
            <a:xfrm>
              <a:off x="5868774" y="-830916"/>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solidFill>
              <a:schemeClr val="lt2"/>
            </a:solidFill>
            <a:ln>
              <a:noFill/>
            </a:ln>
          </p:spPr>
        </p:sp>
        <p:sp>
          <p:nvSpPr>
            <p:cNvPr id="885" name="Google Shape;885;p51"/>
            <p:cNvSpPr/>
            <p:nvPr/>
          </p:nvSpPr>
          <p:spPr>
            <a:xfrm>
              <a:off x="6049906" y="-899147"/>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noFill/>
            <a:ln w="19050" cap="flat" cmpd="sng">
              <a:solidFill>
                <a:schemeClr val="accent3"/>
              </a:solidFill>
              <a:prstDash val="solid"/>
              <a:round/>
              <a:headEnd type="none" w="med" len="med"/>
              <a:tailEnd type="none" w="med" len="med"/>
            </a:ln>
          </p:spPr>
        </p:sp>
      </p:grpSp>
      <p:grpSp>
        <p:nvGrpSpPr>
          <p:cNvPr id="886" name="Google Shape;886;p51"/>
          <p:cNvGrpSpPr/>
          <p:nvPr/>
        </p:nvGrpSpPr>
        <p:grpSpPr>
          <a:xfrm>
            <a:off x="-1552718" y="8383085"/>
            <a:ext cx="4890528" cy="4959475"/>
            <a:chOff x="-666750" y="1567027"/>
            <a:chExt cx="3000692" cy="3042996"/>
          </a:xfrm>
        </p:grpSpPr>
        <p:sp>
          <p:nvSpPr>
            <p:cNvPr id="887" name="Google Shape;887;p51"/>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888" name="Google Shape;888;p51"/>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grpSp>
        <p:nvGrpSpPr>
          <p:cNvPr id="889" name="Google Shape;889;p51"/>
          <p:cNvGrpSpPr/>
          <p:nvPr/>
        </p:nvGrpSpPr>
        <p:grpSpPr>
          <a:xfrm>
            <a:off x="15843957" y="-3114515"/>
            <a:ext cx="4890528" cy="4959475"/>
            <a:chOff x="-666750" y="1567027"/>
            <a:chExt cx="3000692" cy="3042996"/>
          </a:xfrm>
        </p:grpSpPr>
        <p:sp>
          <p:nvSpPr>
            <p:cNvPr id="890" name="Google Shape;890;p51"/>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891" name="Google Shape;891;p51"/>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grpSp>
        <p:nvGrpSpPr>
          <p:cNvPr id="892" name="Google Shape;892;p51"/>
          <p:cNvGrpSpPr/>
          <p:nvPr/>
        </p:nvGrpSpPr>
        <p:grpSpPr>
          <a:xfrm>
            <a:off x="15245607" y="8383085"/>
            <a:ext cx="4890528" cy="4959475"/>
            <a:chOff x="-666750" y="1567027"/>
            <a:chExt cx="3000692" cy="3042996"/>
          </a:xfrm>
        </p:grpSpPr>
        <p:sp>
          <p:nvSpPr>
            <p:cNvPr id="893" name="Google Shape;893;p51"/>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894" name="Google Shape;894;p51"/>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895"/>
        <p:cNvGrpSpPr/>
        <p:nvPr/>
      </p:nvGrpSpPr>
      <p:grpSpPr>
        <a:xfrm>
          <a:off x="0" y="0"/>
          <a:ext cx="0" cy="0"/>
          <a:chOff x="0" y="0"/>
          <a:chExt cx="0" cy="0"/>
        </a:xfrm>
      </p:grpSpPr>
      <p:sp>
        <p:nvSpPr>
          <p:cNvPr id="896" name="Google Shape;896;p52"/>
          <p:cNvSpPr txBox="1">
            <a:spLocks noGrp="1"/>
          </p:cNvSpPr>
          <p:nvPr>
            <p:ph type="title"/>
          </p:nvPr>
        </p:nvSpPr>
        <p:spPr>
          <a:xfrm>
            <a:off x="1440000" y="890050"/>
            <a:ext cx="15408000" cy="1145400"/>
          </a:xfrm>
          <a:prstGeom prst="rect">
            <a:avLst/>
          </a:prstGeom>
        </p:spPr>
        <p:txBody>
          <a:bodyPr spcFirstLastPara="1" wrap="square" lIns="182850" tIns="182850" rIns="182850" bIns="182850" anchor="t" anchorCtr="0">
            <a:noAutofit/>
          </a:bodyPr>
          <a:lstStyle>
            <a:lvl1pPr lvl="0" algn="ctr">
              <a:spcBef>
                <a:spcPts val="0"/>
              </a:spcBef>
              <a:spcAft>
                <a:spcPts val="0"/>
              </a:spcAft>
              <a:buSzPts val="6000"/>
              <a:buNone/>
              <a:defRPr>
                <a:solidFill>
                  <a:schemeClr val="dk1"/>
                </a:solidFill>
              </a:defRPr>
            </a:lvl1pPr>
            <a:lvl2pPr lvl="1">
              <a:spcBef>
                <a:spcPts val="0"/>
              </a:spcBef>
              <a:spcAft>
                <a:spcPts val="0"/>
              </a:spcAft>
              <a:buSzPts val="6000"/>
              <a:buNone/>
              <a:defRPr/>
            </a:lvl2pPr>
            <a:lvl3pPr lvl="2">
              <a:spcBef>
                <a:spcPts val="0"/>
              </a:spcBef>
              <a:spcAft>
                <a:spcPts val="0"/>
              </a:spcAft>
              <a:buSzPts val="6000"/>
              <a:buNone/>
              <a:defRPr/>
            </a:lvl3pPr>
            <a:lvl4pPr lvl="3">
              <a:spcBef>
                <a:spcPts val="0"/>
              </a:spcBef>
              <a:spcAft>
                <a:spcPts val="0"/>
              </a:spcAft>
              <a:buSzPts val="6000"/>
              <a:buNone/>
              <a:defRPr/>
            </a:lvl4pPr>
            <a:lvl5pPr lvl="4">
              <a:spcBef>
                <a:spcPts val="0"/>
              </a:spcBef>
              <a:spcAft>
                <a:spcPts val="0"/>
              </a:spcAft>
              <a:buSzPts val="6000"/>
              <a:buNone/>
              <a:defRPr/>
            </a:lvl5pPr>
            <a:lvl6pPr lvl="5">
              <a:spcBef>
                <a:spcPts val="0"/>
              </a:spcBef>
              <a:spcAft>
                <a:spcPts val="0"/>
              </a:spcAft>
              <a:buSzPts val="6000"/>
              <a:buNone/>
              <a:defRPr/>
            </a:lvl6pPr>
            <a:lvl7pPr lvl="6">
              <a:spcBef>
                <a:spcPts val="0"/>
              </a:spcBef>
              <a:spcAft>
                <a:spcPts val="0"/>
              </a:spcAft>
              <a:buSzPts val="6000"/>
              <a:buNone/>
              <a:defRPr/>
            </a:lvl7pPr>
            <a:lvl8pPr lvl="7">
              <a:spcBef>
                <a:spcPts val="0"/>
              </a:spcBef>
              <a:spcAft>
                <a:spcPts val="0"/>
              </a:spcAft>
              <a:buSzPts val="6000"/>
              <a:buNone/>
              <a:defRPr/>
            </a:lvl8pPr>
            <a:lvl9pPr lvl="8">
              <a:spcBef>
                <a:spcPts val="0"/>
              </a:spcBef>
              <a:spcAft>
                <a:spcPts val="0"/>
              </a:spcAft>
              <a:buSzPts val="6000"/>
              <a:buNone/>
              <a:defRPr/>
            </a:lvl9pPr>
          </a:lstStyle>
          <a:p>
            <a:endParaRPr/>
          </a:p>
        </p:txBody>
      </p:sp>
      <p:grpSp>
        <p:nvGrpSpPr>
          <p:cNvPr id="897" name="Google Shape;897;p52"/>
          <p:cNvGrpSpPr/>
          <p:nvPr/>
        </p:nvGrpSpPr>
        <p:grpSpPr>
          <a:xfrm>
            <a:off x="-3681499" y="5525213"/>
            <a:ext cx="10277012" cy="9592599"/>
            <a:chOff x="-1840749" y="2762606"/>
            <a:chExt cx="5138506" cy="4796299"/>
          </a:xfrm>
        </p:grpSpPr>
        <p:sp>
          <p:nvSpPr>
            <p:cNvPr id="898" name="Google Shape;898;p52"/>
            <p:cNvSpPr/>
            <p:nvPr/>
          </p:nvSpPr>
          <p:spPr>
            <a:xfrm rot="9810459">
              <a:off x="-1394619" y="3283773"/>
              <a:ext cx="4215686" cy="3753966"/>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solidFill>
              <a:schemeClr val="lt2"/>
            </a:solidFill>
            <a:ln>
              <a:noFill/>
            </a:ln>
          </p:spPr>
        </p:sp>
        <p:sp>
          <p:nvSpPr>
            <p:cNvPr id="899" name="Google Shape;899;p52"/>
            <p:cNvSpPr/>
            <p:nvPr/>
          </p:nvSpPr>
          <p:spPr>
            <a:xfrm>
              <a:off x="-1222743" y="3644045"/>
              <a:ext cx="4520500" cy="3665400"/>
            </a:xfrm>
            <a:custGeom>
              <a:avLst/>
              <a:gdLst/>
              <a:ahLst/>
              <a:cxnLst/>
              <a:rect l="l" t="t" r="r" b="b"/>
              <a:pathLst>
                <a:path w="180820" h="146616" extrusionOk="0">
                  <a:moveTo>
                    <a:pt x="175341" y="109810"/>
                  </a:moveTo>
                  <a:cubicBezTo>
                    <a:pt x="162480" y="124082"/>
                    <a:pt x="109407" y="137543"/>
                    <a:pt x="83842" y="141668"/>
                  </a:cubicBezTo>
                  <a:cubicBezTo>
                    <a:pt x="58278" y="145793"/>
                    <a:pt x="35819" y="153105"/>
                    <a:pt x="21954" y="134560"/>
                  </a:cubicBezTo>
                  <a:cubicBezTo>
                    <a:pt x="8089" y="116015"/>
                    <a:pt x="-2825" y="52735"/>
                    <a:pt x="652" y="30399"/>
                  </a:cubicBezTo>
                  <a:cubicBezTo>
                    <a:pt x="4129" y="8063"/>
                    <a:pt x="29056" y="-2610"/>
                    <a:pt x="42814" y="542"/>
                  </a:cubicBezTo>
                  <a:cubicBezTo>
                    <a:pt x="56572" y="3694"/>
                    <a:pt x="63501" y="40061"/>
                    <a:pt x="83200" y="49310"/>
                  </a:cubicBezTo>
                  <a:cubicBezTo>
                    <a:pt x="102899" y="58559"/>
                    <a:pt x="145653" y="45955"/>
                    <a:pt x="161010" y="56038"/>
                  </a:cubicBezTo>
                  <a:cubicBezTo>
                    <a:pt x="176367" y="66121"/>
                    <a:pt x="188202" y="95538"/>
                    <a:pt x="175341" y="109810"/>
                  </a:cubicBezTo>
                  <a:close/>
                </a:path>
              </a:pathLst>
            </a:custGeom>
            <a:noFill/>
            <a:ln w="19050" cap="flat" cmpd="sng">
              <a:solidFill>
                <a:schemeClr val="accent3"/>
              </a:solidFill>
              <a:prstDash val="solid"/>
              <a:round/>
              <a:headEnd type="none" w="med" len="med"/>
              <a:tailEnd type="none" w="med" len="med"/>
            </a:ln>
          </p:spPr>
        </p:sp>
      </p:grpSp>
      <p:grpSp>
        <p:nvGrpSpPr>
          <p:cNvPr id="900" name="Google Shape;900;p52"/>
          <p:cNvGrpSpPr/>
          <p:nvPr/>
        </p:nvGrpSpPr>
        <p:grpSpPr>
          <a:xfrm>
            <a:off x="14744630" y="-2846351"/>
            <a:ext cx="9873150" cy="8924450"/>
            <a:chOff x="7372315" y="-1423176"/>
            <a:chExt cx="4936575" cy="4462225"/>
          </a:xfrm>
        </p:grpSpPr>
        <p:sp>
          <p:nvSpPr>
            <p:cNvPr id="901" name="Google Shape;901;p52"/>
            <p:cNvSpPr/>
            <p:nvPr/>
          </p:nvSpPr>
          <p:spPr>
            <a:xfrm>
              <a:off x="7448515" y="-1423176"/>
              <a:ext cx="4860375" cy="4309125"/>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solidFill>
              <a:schemeClr val="lt2"/>
            </a:solidFill>
            <a:ln>
              <a:noFill/>
            </a:ln>
          </p:spPr>
        </p:sp>
        <p:sp>
          <p:nvSpPr>
            <p:cNvPr id="902" name="Google Shape;902;p52"/>
            <p:cNvSpPr/>
            <p:nvPr/>
          </p:nvSpPr>
          <p:spPr>
            <a:xfrm>
              <a:off x="7372315" y="-1270076"/>
              <a:ext cx="4860375" cy="4309125"/>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noFill/>
            <a:ln w="19050" cap="flat" cmpd="sng">
              <a:solidFill>
                <a:schemeClr val="accent3"/>
              </a:solidFill>
              <a:prstDash val="solid"/>
              <a:round/>
              <a:headEnd type="none" w="med" len="med"/>
              <a:tailEnd type="none" w="med" len="med"/>
            </a:ln>
          </p:spPr>
        </p:sp>
      </p:grpSp>
      <p:grpSp>
        <p:nvGrpSpPr>
          <p:cNvPr id="903" name="Google Shape;903;p52"/>
          <p:cNvGrpSpPr/>
          <p:nvPr/>
        </p:nvGrpSpPr>
        <p:grpSpPr>
          <a:xfrm>
            <a:off x="-2215443" y="7762010"/>
            <a:ext cx="4890528" cy="4959475"/>
            <a:chOff x="-666750" y="1567027"/>
            <a:chExt cx="3000692" cy="3042996"/>
          </a:xfrm>
        </p:grpSpPr>
        <p:sp>
          <p:nvSpPr>
            <p:cNvPr id="904" name="Google Shape;904;p52"/>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905" name="Google Shape;905;p52"/>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grpSp>
        <p:nvGrpSpPr>
          <p:cNvPr id="906" name="Google Shape;906;p52"/>
          <p:cNvGrpSpPr/>
          <p:nvPr/>
        </p:nvGrpSpPr>
        <p:grpSpPr>
          <a:xfrm>
            <a:off x="16273660" y="140852"/>
            <a:ext cx="5794293" cy="4667286"/>
            <a:chOff x="8136830" y="70426"/>
            <a:chExt cx="2897146" cy="2333643"/>
          </a:xfrm>
        </p:grpSpPr>
        <p:sp>
          <p:nvSpPr>
            <p:cNvPr id="907" name="Google Shape;907;p52"/>
            <p:cNvSpPr/>
            <p:nvPr/>
          </p:nvSpPr>
          <p:spPr>
            <a:xfrm rot="8302675">
              <a:off x="8346749" y="245121"/>
              <a:ext cx="895654" cy="972507"/>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908" name="Google Shape;908;p52"/>
            <p:cNvSpPr/>
            <p:nvPr/>
          </p:nvSpPr>
          <p:spPr>
            <a:xfrm>
              <a:off x="8588729" y="786772"/>
              <a:ext cx="2445248" cy="1617297"/>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909"/>
        <p:cNvGrpSpPr/>
        <p:nvPr/>
      </p:nvGrpSpPr>
      <p:grpSpPr>
        <a:xfrm>
          <a:off x="0" y="0"/>
          <a:ext cx="0" cy="0"/>
          <a:chOff x="0" y="0"/>
          <a:chExt cx="0" cy="0"/>
        </a:xfrm>
      </p:grpSpPr>
      <p:grpSp>
        <p:nvGrpSpPr>
          <p:cNvPr id="910" name="Google Shape;910;p53"/>
          <p:cNvGrpSpPr/>
          <p:nvPr/>
        </p:nvGrpSpPr>
        <p:grpSpPr>
          <a:xfrm rot="-9604421">
            <a:off x="11220053" y="4674318"/>
            <a:ext cx="8787229" cy="9228902"/>
            <a:chOff x="-1896316" y="-1605982"/>
            <a:chExt cx="4393763" cy="4614607"/>
          </a:xfrm>
        </p:grpSpPr>
        <p:sp>
          <p:nvSpPr>
            <p:cNvPr id="911" name="Google Shape;911;p53"/>
            <p:cNvSpPr/>
            <p:nvPr/>
          </p:nvSpPr>
          <p:spPr>
            <a:xfrm>
              <a:off x="-1896316" y="-1601900"/>
              <a:ext cx="4176575" cy="4610525"/>
            </a:xfrm>
            <a:custGeom>
              <a:avLst/>
              <a:gdLst/>
              <a:ahLst/>
              <a:cxnLst/>
              <a:rect l="l" t="t" r="r" b="b"/>
              <a:pathLst>
                <a:path w="167063" h="184421" extrusionOk="0">
                  <a:moveTo>
                    <a:pt x="36806" y="175642"/>
                  </a:moveTo>
                  <a:cubicBezTo>
                    <a:pt x="23124" y="160986"/>
                    <a:pt x="9072" y="109709"/>
                    <a:pt x="4947" y="84144"/>
                  </a:cubicBezTo>
                  <a:cubicBezTo>
                    <a:pt x="822" y="58580"/>
                    <a:pt x="-6490" y="36120"/>
                    <a:pt x="12055" y="22255"/>
                  </a:cubicBezTo>
                  <a:cubicBezTo>
                    <a:pt x="30600" y="8390"/>
                    <a:pt x="90430" y="-3508"/>
                    <a:pt x="116216" y="953"/>
                  </a:cubicBezTo>
                  <a:cubicBezTo>
                    <a:pt x="142002" y="5415"/>
                    <a:pt x="170239" y="32695"/>
                    <a:pt x="166773" y="49024"/>
                  </a:cubicBezTo>
                  <a:cubicBezTo>
                    <a:pt x="163307" y="65353"/>
                    <a:pt x="108708" y="78418"/>
                    <a:pt x="95419" y="98927"/>
                  </a:cubicBezTo>
                  <a:cubicBezTo>
                    <a:pt x="82130" y="119436"/>
                    <a:pt x="96806" y="159292"/>
                    <a:pt x="87037" y="172078"/>
                  </a:cubicBezTo>
                  <a:cubicBezTo>
                    <a:pt x="77268" y="184864"/>
                    <a:pt x="50488" y="190298"/>
                    <a:pt x="36806" y="175642"/>
                  </a:cubicBezTo>
                  <a:close/>
                </a:path>
              </a:pathLst>
            </a:custGeom>
            <a:solidFill>
              <a:schemeClr val="lt2"/>
            </a:solidFill>
            <a:ln>
              <a:noFill/>
            </a:ln>
          </p:spPr>
        </p:sp>
        <p:sp>
          <p:nvSpPr>
            <p:cNvPr id="912" name="Google Shape;912;p53"/>
            <p:cNvSpPr/>
            <p:nvPr/>
          </p:nvSpPr>
          <p:spPr>
            <a:xfrm>
              <a:off x="-1713003" y="-1605982"/>
              <a:ext cx="4210450" cy="4614600"/>
            </a:xfrm>
            <a:custGeom>
              <a:avLst/>
              <a:gdLst/>
              <a:ahLst/>
              <a:cxnLst/>
              <a:rect l="l" t="t" r="r" b="b"/>
              <a:pathLst>
                <a:path w="168418" h="184584" extrusionOk="0">
                  <a:moveTo>
                    <a:pt x="36806" y="175805"/>
                  </a:moveTo>
                  <a:cubicBezTo>
                    <a:pt x="23124" y="161149"/>
                    <a:pt x="9072" y="109870"/>
                    <a:pt x="4947" y="84306"/>
                  </a:cubicBezTo>
                  <a:cubicBezTo>
                    <a:pt x="822" y="58742"/>
                    <a:pt x="-6489" y="36284"/>
                    <a:pt x="12056" y="22419"/>
                  </a:cubicBezTo>
                  <a:cubicBezTo>
                    <a:pt x="30601" y="8554"/>
                    <a:pt x="90202" y="-3849"/>
                    <a:pt x="116216" y="1116"/>
                  </a:cubicBezTo>
                  <a:cubicBezTo>
                    <a:pt x="142230" y="6081"/>
                    <a:pt x="171604" y="35878"/>
                    <a:pt x="168138" y="52207"/>
                  </a:cubicBezTo>
                  <a:cubicBezTo>
                    <a:pt x="164672" y="68536"/>
                    <a:pt x="108937" y="79083"/>
                    <a:pt x="95420" y="99089"/>
                  </a:cubicBezTo>
                  <a:cubicBezTo>
                    <a:pt x="81903" y="119095"/>
                    <a:pt x="96807" y="159455"/>
                    <a:pt x="87038" y="172241"/>
                  </a:cubicBezTo>
                  <a:cubicBezTo>
                    <a:pt x="77269" y="185027"/>
                    <a:pt x="50488" y="190461"/>
                    <a:pt x="36806" y="175805"/>
                  </a:cubicBezTo>
                  <a:close/>
                </a:path>
              </a:pathLst>
            </a:custGeom>
            <a:noFill/>
            <a:ln w="19050" cap="flat" cmpd="sng">
              <a:solidFill>
                <a:schemeClr val="accent3"/>
              </a:solidFill>
              <a:prstDash val="solid"/>
              <a:round/>
              <a:headEnd type="none" w="med" len="med"/>
              <a:tailEnd type="none" w="med" len="med"/>
            </a:ln>
          </p:spPr>
        </p:sp>
      </p:grpSp>
      <p:grpSp>
        <p:nvGrpSpPr>
          <p:cNvPr id="913" name="Google Shape;913;p53"/>
          <p:cNvGrpSpPr/>
          <p:nvPr/>
        </p:nvGrpSpPr>
        <p:grpSpPr>
          <a:xfrm rot="-4187561">
            <a:off x="-3901005" y="4632438"/>
            <a:ext cx="11704172" cy="11934388"/>
            <a:chOff x="6206442" y="2492651"/>
            <a:chExt cx="5852391" cy="5967505"/>
          </a:xfrm>
        </p:grpSpPr>
        <p:sp>
          <p:nvSpPr>
            <p:cNvPr id="914" name="Google Shape;914;p53"/>
            <p:cNvSpPr/>
            <p:nvPr/>
          </p:nvSpPr>
          <p:spPr>
            <a:xfrm rot="4301948">
              <a:off x="6820078" y="3321888"/>
              <a:ext cx="4860269" cy="4309031"/>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solidFill>
              <a:schemeClr val="lt2"/>
            </a:solidFill>
            <a:ln>
              <a:noFill/>
            </a:ln>
          </p:spPr>
        </p:sp>
        <p:sp>
          <p:nvSpPr>
            <p:cNvPr id="915" name="Google Shape;915;p53"/>
            <p:cNvSpPr/>
            <p:nvPr/>
          </p:nvSpPr>
          <p:spPr>
            <a:xfrm rot="4301948">
              <a:off x="6584928" y="3321888"/>
              <a:ext cx="4860269" cy="4309031"/>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noFill/>
            <a:ln w="19050" cap="flat" cmpd="sng">
              <a:solidFill>
                <a:schemeClr val="accent3"/>
              </a:solidFill>
              <a:prstDash val="solid"/>
              <a:round/>
              <a:headEnd type="none" w="med" len="med"/>
              <a:tailEnd type="none" w="med" len="med"/>
            </a:ln>
          </p:spPr>
        </p:sp>
      </p:grpSp>
      <p:grpSp>
        <p:nvGrpSpPr>
          <p:cNvPr id="916" name="Google Shape;916;p53"/>
          <p:cNvGrpSpPr/>
          <p:nvPr/>
        </p:nvGrpSpPr>
        <p:grpSpPr>
          <a:xfrm>
            <a:off x="-2246943" y="6809035"/>
            <a:ext cx="4890528" cy="4959475"/>
            <a:chOff x="-666750" y="1567027"/>
            <a:chExt cx="3000692" cy="3042996"/>
          </a:xfrm>
        </p:grpSpPr>
        <p:sp>
          <p:nvSpPr>
            <p:cNvPr id="917" name="Google Shape;917;p53"/>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918" name="Google Shape;918;p53"/>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sp>
        <p:nvSpPr>
          <p:cNvPr id="919" name="Google Shape;919;p53"/>
          <p:cNvSpPr txBox="1">
            <a:spLocks noGrp="1"/>
          </p:cNvSpPr>
          <p:nvPr>
            <p:ph type="title"/>
          </p:nvPr>
        </p:nvSpPr>
        <p:spPr>
          <a:xfrm>
            <a:off x="1426450" y="1941350"/>
            <a:ext cx="6922800" cy="2180400"/>
          </a:xfrm>
          <a:prstGeom prst="rect">
            <a:avLst/>
          </a:prstGeom>
        </p:spPr>
        <p:txBody>
          <a:bodyPr spcFirstLastPara="1" wrap="square" lIns="182850" tIns="182850" rIns="182850" bIns="182850" anchor="b" anchorCtr="0">
            <a:noAutofit/>
          </a:bodyPr>
          <a:lstStyle>
            <a:lvl1pPr lvl="0">
              <a:spcBef>
                <a:spcPts val="0"/>
              </a:spcBef>
              <a:spcAft>
                <a:spcPts val="0"/>
              </a:spcAft>
              <a:buSzPts val="6000"/>
              <a:buNone/>
              <a:defRPr/>
            </a:lvl1pPr>
            <a:lvl2pPr lvl="1">
              <a:spcBef>
                <a:spcPts val="0"/>
              </a:spcBef>
              <a:spcAft>
                <a:spcPts val="0"/>
              </a:spcAft>
              <a:buSzPts val="6000"/>
              <a:buNone/>
              <a:defRPr/>
            </a:lvl2pPr>
            <a:lvl3pPr lvl="2">
              <a:spcBef>
                <a:spcPts val="0"/>
              </a:spcBef>
              <a:spcAft>
                <a:spcPts val="0"/>
              </a:spcAft>
              <a:buSzPts val="6000"/>
              <a:buNone/>
              <a:defRPr/>
            </a:lvl3pPr>
            <a:lvl4pPr lvl="3">
              <a:spcBef>
                <a:spcPts val="0"/>
              </a:spcBef>
              <a:spcAft>
                <a:spcPts val="0"/>
              </a:spcAft>
              <a:buSzPts val="6000"/>
              <a:buNone/>
              <a:defRPr/>
            </a:lvl4pPr>
            <a:lvl5pPr lvl="4">
              <a:spcBef>
                <a:spcPts val="0"/>
              </a:spcBef>
              <a:spcAft>
                <a:spcPts val="0"/>
              </a:spcAft>
              <a:buSzPts val="6000"/>
              <a:buNone/>
              <a:defRPr/>
            </a:lvl5pPr>
            <a:lvl6pPr lvl="5">
              <a:spcBef>
                <a:spcPts val="0"/>
              </a:spcBef>
              <a:spcAft>
                <a:spcPts val="0"/>
              </a:spcAft>
              <a:buSzPts val="6000"/>
              <a:buNone/>
              <a:defRPr/>
            </a:lvl6pPr>
            <a:lvl7pPr lvl="6">
              <a:spcBef>
                <a:spcPts val="0"/>
              </a:spcBef>
              <a:spcAft>
                <a:spcPts val="0"/>
              </a:spcAft>
              <a:buSzPts val="6000"/>
              <a:buNone/>
              <a:defRPr/>
            </a:lvl7pPr>
            <a:lvl8pPr lvl="7">
              <a:spcBef>
                <a:spcPts val="0"/>
              </a:spcBef>
              <a:spcAft>
                <a:spcPts val="0"/>
              </a:spcAft>
              <a:buSzPts val="6000"/>
              <a:buNone/>
              <a:defRPr/>
            </a:lvl8pPr>
            <a:lvl9pPr lvl="8">
              <a:spcBef>
                <a:spcPts val="0"/>
              </a:spcBef>
              <a:spcAft>
                <a:spcPts val="0"/>
              </a:spcAft>
              <a:buSzPts val="6000"/>
              <a:buNone/>
              <a:defRPr/>
            </a:lvl9pPr>
          </a:lstStyle>
          <a:p>
            <a:endParaRPr/>
          </a:p>
        </p:txBody>
      </p:sp>
      <p:sp>
        <p:nvSpPr>
          <p:cNvPr id="920" name="Google Shape;920;p53"/>
          <p:cNvSpPr txBox="1">
            <a:spLocks noGrp="1"/>
          </p:cNvSpPr>
          <p:nvPr>
            <p:ph type="subTitle" idx="1"/>
          </p:nvPr>
        </p:nvSpPr>
        <p:spPr>
          <a:xfrm>
            <a:off x="1426450" y="3956650"/>
            <a:ext cx="6922800" cy="4389000"/>
          </a:xfrm>
          <a:prstGeom prst="rect">
            <a:avLst/>
          </a:prstGeom>
        </p:spPr>
        <p:txBody>
          <a:bodyPr spcFirstLastPara="1" wrap="square" lIns="182850" tIns="182850" rIns="182850" bIns="182850" anchor="t" anchorCtr="0">
            <a:noAutofit/>
          </a:bodyPr>
          <a:lstStyle>
            <a:lvl1pPr lvl="0">
              <a:lnSpc>
                <a:spcPct val="100000"/>
              </a:lnSpc>
              <a:spcBef>
                <a:spcPts val="0"/>
              </a:spcBef>
              <a:spcAft>
                <a:spcPts val="0"/>
              </a:spcAft>
              <a:buSzPts val="3200"/>
              <a:buFont typeface="Nunito Light"/>
              <a:buChar char="●"/>
              <a:defRPr/>
            </a:lvl1pPr>
            <a:lvl2pPr lvl="1" algn="ctr">
              <a:lnSpc>
                <a:spcPct val="100000"/>
              </a:lnSpc>
              <a:spcBef>
                <a:spcPts val="0"/>
              </a:spcBef>
              <a:spcAft>
                <a:spcPts val="0"/>
              </a:spcAft>
              <a:buClr>
                <a:srgbClr val="E76A28"/>
              </a:buClr>
              <a:buSzPts val="3200"/>
              <a:buFont typeface="Nunito Light"/>
              <a:buChar char="○"/>
              <a:defRPr/>
            </a:lvl2pPr>
            <a:lvl3pPr lvl="2" algn="ctr">
              <a:lnSpc>
                <a:spcPct val="100000"/>
              </a:lnSpc>
              <a:spcBef>
                <a:spcPts val="3200"/>
              </a:spcBef>
              <a:spcAft>
                <a:spcPts val="0"/>
              </a:spcAft>
              <a:buClr>
                <a:srgbClr val="E76A28"/>
              </a:buClr>
              <a:buSzPts val="3000"/>
              <a:buFont typeface="Nunito Light"/>
              <a:buChar char="■"/>
              <a:defRPr/>
            </a:lvl3pPr>
            <a:lvl4pPr lvl="3" algn="ctr">
              <a:lnSpc>
                <a:spcPct val="100000"/>
              </a:lnSpc>
              <a:spcBef>
                <a:spcPts val="3200"/>
              </a:spcBef>
              <a:spcAft>
                <a:spcPts val="0"/>
              </a:spcAft>
              <a:buClr>
                <a:srgbClr val="E76A28"/>
              </a:buClr>
              <a:buSzPts val="3000"/>
              <a:buFont typeface="Nunito Light"/>
              <a:buChar char="●"/>
              <a:defRPr/>
            </a:lvl4pPr>
            <a:lvl5pPr lvl="4" algn="ctr">
              <a:lnSpc>
                <a:spcPct val="100000"/>
              </a:lnSpc>
              <a:spcBef>
                <a:spcPts val="3200"/>
              </a:spcBef>
              <a:spcAft>
                <a:spcPts val="0"/>
              </a:spcAft>
              <a:buClr>
                <a:srgbClr val="E76A28"/>
              </a:buClr>
              <a:buSzPts val="2800"/>
              <a:buFont typeface="Nunito Light"/>
              <a:buChar char="○"/>
              <a:defRPr/>
            </a:lvl5pPr>
            <a:lvl6pPr lvl="5" algn="ctr">
              <a:lnSpc>
                <a:spcPct val="100000"/>
              </a:lnSpc>
              <a:spcBef>
                <a:spcPts val="3200"/>
              </a:spcBef>
              <a:spcAft>
                <a:spcPts val="0"/>
              </a:spcAft>
              <a:buClr>
                <a:srgbClr val="999999"/>
              </a:buClr>
              <a:buSzPts val="2800"/>
              <a:buFont typeface="Nunito Light"/>
              <a:buChar char="■"/>
              <a:defRPr/>
            </a:lvl6pPr>
            <a:lvl7pPr lvl="6" algn="ctr">
              <a:lnSpc>
                <a:spcPct val="100000"/>
              </a:lnSpc>
              <a:spcBef>
                <a:spcPts val="3200"/>
              </a:spcBef>
              <a:spcAft>
                <a:spcPts val="0"/>
              </a:spcAft>
              <a:buClr>
                <a:srgbClr val="999999"/>
              </a:buClr>
              <a:buSzPts val="2600"/>
              <a:buFont typeface="Nunito Light"/>
              <a:buChar char="●"/>
              <a:defRPr/>
            </a:lvl7pPr>
            <a:lvl8pPr lvl="7" algn="ctr">
              <a:lnSpc>
                <a:spcPct val="100000"/>
              </a:lnSpc>
              <a:spcBef>
                <a:spcPts val="3200"/>
              </a:spcBef>
              <a:spcAft>
                <a:spcPts val="0"/>
              </a:spcAft>
              <a:buClr>
                <a:srgbClr val="999999"/>
              </a:buClr>
              <a:buSzPts val="2600"/>
              <a:buFont typeface="Nunito Light"/>
              <a:buChar char="○"/>
              <a:defRPr/>
            </a:lvl8pPr>
            <a:lvl9pPr lvl="8" algn="ctr">
              <a:lnSpc>
                <a:spcPct val="100000"/>
              </a:lnSpc>
              <a:spcBef>
                <a:spcPts val="3200"/>
              </a:spcBef>
              <a:spcAft>
                <a:spcPts val="3200"/>
              </a:spcAft>
              <a:buClr>
                <a:srgbClr val="999999"/>
              </a:buClr>
              <a:buSzPts val="2800"/>
              <a:buFont typeface="Nunito Light"/>
              <a:buChar char="■"/>
              <a:defRPr/>
            </a:lvl9pPr>
          </a:lstStyle>
          <a:p>
            <a:endParaRPr/>
          </a:p>
        </p:txBody>
      </p:sp>
      <p:grpSp>
        <p:nvGrpSpPr>
          <p:cNvPr id="921" name="Google Shape;921;p53"/>
          <p:cNvGrpSpPr/>
          <p:nvPr/>
        </p:nvGrpSpPr>
        <p:grpSpPr>
          <a:xfrm rot="-5220118">
            <a:off x="9588614" y="-7127547"/>
            <a:ext cx="8787249" cy="9228924"/>
            <a:chOff x="-1896316" y="-1605982"/>
            <a:chExt cx="4393763" cy="4614607"/>
          </a:xfrm>
        </p:grpSpPr>
        <p:sp>
          <p:nvSpPr>
            <p:cNvPr id="922" name="Google Shape;922;p53"/>
            <p:cNvSpPr/>
            <p:nvPr/>
          </p:nvSpPr>
          <p:spPr>
            <a:xfrm>
              <a:off x="-1896316" y="-1601900"/>
              <a:ext cx="4176575" cy="4610525"/>
            </a:xfrm>
            <a:custGeom>
              <a:avLst/>
              <a:gdLst/>
              <a:ahLst/>
              <a:cxnLst/>
              <a:rect l="l" t="t" r="r" b="b"/>
              <a:pathLst>
                <a:path w="167063" h="184421" extrusionOk="0">
                  <a:moveTo>
                    <a:pt x="36806" y="175642"/>
                  </a:moveTo>
                  <a:cubicBezTo>
                    <a:pt x="23124" y="160986"/>
                    <a:pt x="9072" y="109709"/>
                    <a:pt x="4947" y="84144"/>
                  </a:cubicBezTo>
                  <a:cubicBezTo>
                    <a:pt x="822" y="58580"/>
                    <a:pt x="-6490" y="36120"/>
                    <a:pt x="12055" y="22255"/>
                  </a:cubicBezTo>
                  <a:cubicBezTo>
                    <a:pt x="30600" y="8390"/>
                    <a:pt x="90430" y="-3508"/>
                    <a:pt x="116216" y="953"/>
                  </a:cubicBezTo>
                  <a:cubicBezTo>
                    <a:pt x="142002" y="5415"/>
                    <a:pt x="170239" y="32695"/>
                    <a:pt x="166773" y="49024"/>
                  </a:cubicBezTo>
                  <a:cubicBezTo>
                    <a:pt x="163307" y="65353"/>
                    <a:pt x="108708" y="78418"/>
                    <a:pt x="95419" y="98927"/>
                  </a:cubicBezTo>
                  <a:cubicBezTo>
                    <a:pt x="82130" y="119436"/>
                    <a:pt x="96806" y="159292"/>
                    <a:pt x="87037" y="172078"/>
                  </a:cubicBezTo>
                  <a:cubicBezTo>
                    <a:pt x="77268" y="184864"/>
                    <a:pt x="50488" y="190298"/>
                    <a:pt x="36806" y="175642"/>
                  </a:cubicBezTo>
                  <a:close/>
                </a:path>
              </a:pathLst>
            </a:custGeom>
            <a:solidFill>
              <a:schemeClr val="lt2"/>
            </a:solidFill>
            <a:ln>
              <a:noFill/>
            </a:ln>
          </p:spPr>
        </p:sp>
        <p:sp>
          <p:nvSpPr>
            <p:cNvPr id="923" name="Google Shape;923;p53"/>
            <p:cNvSpPr/>
            <p:nvPr/>
          </p:nvSpPr>
          <p:spPr>
            <a:xfrm>
              <a:off x="-1713003" y="-1605982"/>
              <a:ext cx="4210450" cy="4614600"/>
            </a:xfrm>
            <a:custGeom>
              <a:avLst/>
              <a:gdLst/>
              <a:ahLst/>
              <a:cxnLst/>
              <a:rect l="l" t="t" r="r" b="b"/>
              <a:pathLst>
                <a:path w="168418" h="184584" extrusionOk="0">
                  <a:moveTo>
                    <a:pt x="36806" y="175805"/>
                  </a:moveTo>
                  <a:cubicBezTo>
                    <a:pt x="23124" y="161149"/>
                    <a:pt x="9072" y="109870"/>
                    <a:pt x="4947" y="84306"/>
                  </a:cubicBezTo>
                  <a:cubicBezTo>
                    <a:pt x="822" y="58742"/>
                    <a:pt x="-6489" y="36284"/>
                    <a:pt x="12056" y="22419"/>
                  </a:cubicBezTo>
                  <a:cubicBezTo>
                    <a:pt x="30601" y="8554"/>
                    <a:pt x="90202" y="-3849"/>
                    <a:pt x="116216" y="1116"/>
                  </a:cubicBezTo>
                  <a:cubicBezTo>
                    <a:pt x="142230" y="6081"/>
                    <a:pt x="171604" y="35878"/>
                    <a:pt x="168138" y="52207"/>
                  </a:cubicBezTo>
                  <a:cubicBezTo>
                    <a:pt x="164672" y="68536"/>
                    <a:pt x="108937" y="79083"/>
                    <a:pt x="95420" y="99089"/>
                  </a:cubicBezTo>
                  <a:cubicBezTo>
                    <a:pt x="81903" y="119095"/>
                    <a:pt x="96807" y="159455"/>
                    <a:pt x="87038" y="172241"/>
                  </a:cubicBezTo>
                  <a:cubicBezTo>
                    <a:pt x="77269" y="185027"/>
                    <a:pt x="50488" y="190461"/>
                    <a:pt x="36806" y="175805"/>
                  </a:cubicBezTo>
                  <a:close/>
                </a:path>
              </a:pathLst>
            </a:custGeom>
            <a:noFill/>
            <a:ln w="19050" cap="flat" cmpd="sng">
              <a:solidFill>
                <a:schemeClr val="accent3"/>
              </a:solidFill>
              <a:prstDash val="solid"/>
              <a:round/>
              <a:headEnd type="none" w="med" len="med"/>
              <a:tailEnd type="none" w="med" len="med"/>
            </a:ln>
          </p:spPr>
        </p:sp>
      </p:grpSp>
      <p:sp>
        <p:nvSpPr>
          <p:cNvPr id="924" name="Google Shape;924;p53"/>
          <p:cNvSpPr/>
          <p:nvPr/>
        </p:nvSpPr>
        <p:spPr>
          <a:xfrm flipH="1">
            <a:off x="9910491" y="-1761278"/>
            <a:ext cx="4890496" cy="3234594"/>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nvGrpSpPr>
          <p:cNvPr id="925" name="Google Shape;925;p53"/>
          <p:cNvGrpSpPr/>
          <p:nvPr/>
        </p:nvGrpSpPr>
        <p:grpSpPr>
          <a:xfrm>
            <a:off x="13702257" y="6809035"/>
            <a:ext cx="4890528" cy="4959475"/>
            <a:chOff x="-666750" y="1567027"/>
            <a:chExt cx="3000692" cy="3042996"/>
          </a:xfrm>
        </p:grpSpPr>
        <p:sp>
          <p:nvSpPr>
            <p:cNvPr id="926" name="Google Shape;926;p53"/>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927" name="Google Shape;927;p53"/>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928"/>
        <p:cNvGrpSpPr/>
        <p:nvPr/>
      </p:nvGrpSpPr>
      <p:grpSpPr>
        <a:xfrm>
          <a:off x="0" y="0"/>
          <a:ext cx="0" cy="0"/>
          <a:chOff x="0" y="0"/>
          <a:chExt cx="0" cy="0"/>
        </a:xfrm>
      </p:grpSpPr>
      <p:sp>
        <p:nvSpPr>
          <p:cNvPr id="929" name="Google Shape;929;p54"/>
          <p:cNvSpPr txBox="1">
            <a:spLocks noGrp="1"/>
          </p:cNvSpPr>
          <p:nvPr>
            <p:ph type="title"/>
          </p:nvPr>
        </p:nvSpPr>
        <p:spPr>
          <a:xfrm>
            <a:off x="1426450" y="2697600"/>
            <a:ext cx="10577400" cy="4663200"/>
          </a:xfrm>
          <a:prstGeom prst="rect">
            <a:avLst/>
          </a:prstGeom>
        </p:spPr>
        <p:txBody>
          <a:bodyPr spcFirstLastPara="1" wrap="square" lIns="182850" tIns="182850" rIns="182850" bIns="182850" anchor="ctr" anchorCtr="0">
            <a:noAutofit/>
          </a:bodyPr>
          <a:lstStyle>
            <a:lvl1pPr lvl="0" algn="ctr">
              <a:lnSpc>
                <a:spcPct val="80000"/>
              </a:lnSpc>
              <a:spcBef>
                <a:spcPts val="0"/>
              </a:spcBef>
              <a:spcAft>
                <a:spcPts val="0"/>
              </a:spcAft>
              <a:buSzPts val="9600"/>
              <a:buNone/>
              <a:defRPr sz="16000"/>
            </a:lvl1pPr>
            <a:lvl2pPr lvl="1">
              <a:spcBef>
                <a:spcPts val="0"/>
              </a:spcBef>
              <a:spcAft>
                <a:spcPts val="0"/>
              </a:spcAft>
              <a:buSzPts val="9600"/>
              <a:buNone/>
              <a:defRPr sz="9600"/>
            </a:lvl2pPr>
            <a:lvl3pPr lvl="2">
              <a:spcBef>
                <a:spcPts val="0"/>
              </a:spcBef>
              <a:spcAft>
                <a:spcPts val="0"/>
              </a:spcAft>
              <a:buSzPts val="9600"/>
              <a:buNone/>
              <a:defRPr sz="9600"/>
            </a:lvl3pPr>
            <a:lvl4pPr lvl="3">
              <a:spcBef>
                <a:spcPts val="0"/>
              </a:spcBef>
              <a:spcAft>
                <a:spcPts val="0"/>
              </a:spcAft>
              <a:buSzPts val="9600"/>
              <a:buNone/>
              <a:defRPr sz="9600"/>
            </a:lvl4pPr>
            <a:lvl5pPr lvl="4">
              <a:spcBef>
                <a:spcPts val="0"/>
              </a:spcBef>
              <a:spcAft>
                <a:spcPts val="0"/>
              </a:spcAft>
              <a:buSzPts val="9600"/>
              <a:buNone/>
              <a:defRPr sz="9600"/>
            </a:lvl5pPr>
            <a:lvl6pPr lvl="5">
              <a:spcBef>
                <a:spcPts val="0"/>
              </a:spcBef>
              <a:spcAft>
                <a:spcPts val="0"/>
              </a:spcAft>
              <a:buSzPts val="9600"/>
              <a:buNone/>
              <a:defRPr sz="9600"/>
            </a:lvl6pPr>
            <a:lvl7pPr lvl="6">
              <a:spcBef>
                <a:spcPts val="0"/>
              </a:spcBef>
              <a:spcAft>
                <a:spcPts val="0"/>
              </a:spcAft>
              <a:buSzPts val="9600"/>
              <a:buNone/>
              <a:defRPr sz="9600"/>
            </a:lvl7pPr>
            <a:lvl8pPr lvl="7">
              <a:spcBef>
                <a:spcPts val="0"/>
              </a:spcBef>
              <a:spcAft>
                <a:spcPts val="0"/>
              </a:spcAft>
              <a:buSzPts val="9600"/>
              <a:buNone/>
              <a:defRPr sz="9600"/>
            </a:lvl8pPr>
            <a:lvl9pPr lvl="8">
              <a:spcBef>
                <a:spcPts val="0"/>
              </a:spcBef>
              <a:spcAft>
                <a:spcPts val="0"/>
              </a:spcAft>
              <a:buSzPts val="9600"/>
              <a:buNone/>
              <a:defRPr sz="9600"/>
            </a:lvl9pPr>
          </a:lstStyle>
          <a:p>
            <a:endParaRPr/>
          </a:p>
        </p:txBody>
      </p:sp>
      <p:grpSp>
        <p:nvGrpSpPr>
          <p:cNvPr id="930" name="Google Shape;930;p54"/>
          <p:cNvGrpSpPr/>
          <p:nvPr/>
        </p:nvGrpSpPr>
        <p:grpSpPr>
          <a:xfrm rot="482896">
            <a:off x="-2492935" y="7827811"/>
            <a:ext cx="8598790" cy="7786892"/>
            <a:chOff x="5784660" y="-970761"/>
            <a:chExt cx="4299614" cy="3893645"/>
          </a:xfrm>
        </p:grpSpPr>
        <p:sp>
          <p:nvSpPr>
            <p:cNvPr id="931" name="Google Shape;931;p54"/>
            <p:cNvSpPr/>
            <p:nvPr/>
          </p:nvSpPr>
          <p:spPr>
            <a:xfrm>
              <a:off x="5868774" y="-830916"/>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solidFill>
              <a:schemeClr val="lt2"/>
            </a:solidFill>
            <a:ln>
              <a:noFill/>
            </a:ln>
          </p:spPr>
        </p:sp>
        <p:sp>
          <p:nvSpPr>
            <p:cNvPr id="932" name="Google Shape;932;p54"/>
            <p:cNvSpPr/>
            <p:nvPr/>
          </p:nvSpPr>
          <p:spPr>
            <a:xfrm>
              <a:off x="5784660" y="-970761"/>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noFill/>
            <a:ln w="19050" cap="flat" cmpd="sng">
              <a:solidFill>
                <a:schemeClr val="accent3"/>
              </a:solidFill>
              <a:prstDash val="solid"/>
              <a:round/>
              <a:headEnd type="none" w="med" len="med"/>
              <a:tailEnd type="none" w="med" len="med"/>
            </a:ln>
          </p:spPr>
        </p:sp>
      </p:grpSp>
      <p:grpSp>
        <p:nvGrpSpPr>
          <p:cNvPr id="933" name="Google Shape;933;p54"/>
          <p:cNvGrpSpPr/>
          <p:nvPr/>
        </p:nvGrpSpPr>
        <p:grpSpPr>
          <a:xfrm rot="-668752">
            <a:off x="12955240" y="-2488212"/>
            <a:ext cx="8792923" cy="7643765"/>
            <a:chOff x="5868774" y="-899147"/>
            <a:chExt cx="4396633" cy="3822031"/>
          </a:xfrm>
        </p:grpSpPr>
        <p:sp>
          <p:nvSpPr>
            <p:cNvPr id="934" name="Google Shape;934;p54"/>
            <p:cNvSpPr/>
            <p:nvPr/>
          </p:nvSpPr>
          <p:spPr>
            <a:xfrm>
              <a:off x="5868774" y="-830916"/>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solidFill>
              <a:schemeClr val="lt2"/>
            </a:solidFill>
            <a:ln>
              <a:noFill/>
            </a:ln>
          </p:spPr>
        </p:sp>
        <p:sp>
          <p:nvSpPr>
            <p:cNvPr id="935" name="Google Shape;935;p54"/>
            <p:cNvSpPr/>
            <p:nvPr/>
          </p:nvSpPr>
          <p:spPr>
            <a:xfrm>
              <a:off x="6049906" y="-899147"/>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noFill/>
            <a:ln w="19050" cap="flat" cmpd="sng">
              <a:solidFill>
                <a:schemeClr val="accent3"/>
              </a:solidFill>
              <a:prstDash val="solid"/>
              <a:round/>
              <a:headEnd type="none" w="med" len="med"/>
              <a:tailEnd type="none" w="med" len="med"/>
            </a:ln>
          </p:spPr>
        </p:sp>
      </p:grpSp>
      <p:grpSp>
        <p:nvGrpSpPr>
          <p:cNvPr id="936" name="Google Shape;936;p54"/>
          <p:cNvGrpSpPr/>
          <p:nvPr/>
        </p:nvGrpSpPr>
        <p:grpSpPr>
          <a:xfrm rot="7348931">
            <a:off x="11585628" y="6300636"/>
            <a:ext cx="8598632" cy="7786749"/>
            <a:chOff x="5784660" y="-970761"/>
            <a:chExt cx="4299614" cy="3893645"/>
          </a:xfrm>
        </p:grpSpPr>
        <p:sp>
          <p:nvSpPr>
            <p:cNvPr id="937" name="Google Shape;937;p54"/>
            <p:cNvSpPr/>
            <p:nvPr/>
          </p:nvSpPr>
          <p:spPr>
            <a:xfrm>
              <a:off x="5868774" y="-830916"/>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solidFill>
              <a:schemeClr val="lt2"/>
            </a:solidFill>
            <a:ln>
              <a:noFill/>
            </a:ln>
          </p:spPr>
        </p:sp>
        <p:sp>
          <p:nvSpPr>
            <p:cNvPr id="938" name="Google Shape;938;p54"/>
            <p:cNvSpPr/>
            <p:nvPr/>
          </p:nvSpPr>
          <p:spPr>
            <a:xfrm>
              <a:off x="5784660" y="-970761"/>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noFill/>
            <a:ln w="19050" cap="flat" cmpd="sng">
              <a:solidFill>
                <a:schemeClr val="accent3"/>
              </a:solidFill>
              <a:prstDash val="solid"/>
              <a:round/>
              <a:headEnd type="none" w="med" len="med"/>
              <a:tailEnd type="none" w="med" len="med"/>
            </a:ln>
          </p:spPr>
        </p:sp>
      </p:grpSp>
      <p:grpSp>
        <p:nvGrpSpPr>
          <p:cNvPr id="939" name="Google Shape;939;p54"/>
          <p:cNvGrpSpPr/>
          <p:nvPr/>
        </p:nvGrpSpPr>
        <p:grpSpPr>
          <a:xfrm rot="-5400000">
            <a:off x="-2742633" y="-2284513"/>
            <a:ext cx="8792386" cy="7643298"/>
            <a:chOff x="5868774" y="-899147"/>
            <a:chExt cx="4396633" cy="3822031"/>
          </a:xfrm>
        </p:grpSpPr>
        <p:sp>
          <p:nvSpPr>
            <p:cNvPr id="940" name="Google Shape;940;p54"/>
            <p:cNvSpPr/>
            <p:nvPr/>
          </p:nvSpPr>
          <p:spPr>
            <a:xfrm>
              <a:off x="5868774" y="-830916"/>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solidFill>
              <a:schemeClr val="lt2"/>
            </a:solidFill>
            <a:ln>
              <a:noFill/>
            </a:ln>
          </p:spPr>
        </p:sp>
        <p:sp>
          <p:nvSpPr>
            <p:cNvPr id="941" name="Google Shape;941;p54"/>
            <p:cNvSpPr/>
            <p:nvPr/>
          </p:nvSpPr>
          <p:spPr>
            <a:xfrm>
              <a:off x="6049906" y="-899147"/>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noFill/>
            <a:ln w="19050" cap="flat" cmpd="sng">
              <a:solidFill>
                <a:schemeClr val="accent3"/>
              </a:solidFill>
              <a:prstDash val="solid"/>
              <a:round/>
              <a:headEnd type="none" w="med" len="med"/>
              <a:tailEnd type="none" w="med" len="med"/>
            </a:ln>
          </p:spPr>
        </p:sp>
      </p:grpSp>
      <p:grpSp>
        <p:nvGrpSpPr>
          <p:cNvPr id="942" name="Google Shape;942;p54"/>
          <p:cNvGrpSpPr/>
          <p:nvPr/>
        </p:nvGrpSpPr>
        <p:grpSpPr>
          <a:xfrm>
            <a:off x="-1986843" y="5933335"/>
            <a:ext cx="4890528" cy="4959475"/>
            <a:chOff x="-666750" y="1567027"/>
            <a:chExt cx="3000692" cy="3042996"/>
          </a:xfrm>
        </p:grpSpPr>
        <p:sp>
          <p:nvSpPr>
            <p:cNvPr id="943" name="Google Shape;943;p54"/>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944" name="Google Shape;944;p54"/>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grpSp>
        <p:nvGrpSpPr>
          <p:cNvPr id="945" name="Google Shape;945;p54"/>
          <p:cNvGrpSpPr/>
          <p:nvPr/>
        </p:nvGrpSpPr>
        <p:grpSpPr>
          <a:xfrm flipH="1">
            <a:off x="-638830" y="-3265987"/>
            <a:ext cx="4890528" cy="4959475"/>
            <a:chOff x="-666750" y="1567027"/>
            <a:chExt cx="3000692" cy="3042996"/>
          </a:xfrm>
        </p:grpSpPr>
        <p:sp>
          <p:nvSpPr>
            <p:cNvPr id="946" name="Google Shape;946;p54"/>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947" name="Google Shape;947;p54"/>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948"/>
        <p:cNvGrpSpPr/>
        <p:nvPr/>
      </p:nvGrpSpPr>
      <p:grpSpPr>
        <a:xfrm>
          <a:off x="0" y="0"/>
          <a:ext cx="0" cy="0"/>
          <a:chOff x="0" y="0"/>
          <a:chExt cx="0" cy="0"/>
        </a:xfrm>
      </p:grpSpPr>
      <p:sp>
        <p:nvSpPr>
          <p:cNvPr id="949" name="Google Shape;949;p55"/>
          <p:cNvSpPr txBox="1">
            <a:spLocks noGrp="1"/>
          </p:cNvSpPr>
          <p:nvPr>
            <p:ph type="title"/>
          </p:nvPr>
        </p:nvSpPr>
        <p:spPr>
          <a:xfrm>
            <a:off x="1426450" y="2242850"/>
            <a:ext cx="7767600" cy="1391400"/>
          </a:xfrm>
          <a:prstGeom prst="rect">
            <a:avLst/>
          </a:prstGeom>
        </p:spPr>
        <p:txBody>
          <a:bodyPr spcFirstLastPara="1" wrap="square" lIns="182850" tIns="182850" rIns="182850" bIns="182850" anchor="b" anchorCtr="0">
            <a:noAutofit/>
          </a:bodyPr>
          <a:lstStyle>
            <a:lvl1pPr lvl="0" algn="ctr">
              <a:spcBef>
                <a:spcPts val="0"/>
              </a:spcBef>
              <a:spcAft>
                <a:spcPts val="0"/>
              </a:spcAft>
              <a:buSzPts val="6000"/>
              <a:buNone/>
              <a:defRPr sz="8000">
                <a:solidFill>
                  <a:schemeClr val="dk1"/>
                </a:solidFill>
              </a:defRPr>
            </a:lvl1pPr>
            <a:lvl2pPr lvl="1">
              <a:spcBef>
                <a:spcPts val="0"/>
              </a:spcBef>
              <a:spcAft>
                <a:spcPts val="0"/>
              </a:spcAft>
              <a:buSzPts val="6000"/>
              <a:buNone/>
              <a:defRPr/>
            </a:lvl2pPr>
            <a:lvl3pPr lvl="2">
              <a:spcBef>
                <a:spcPts val="0"/>
              </a:spcBef>
              <a:spcAft>
                <a:spcPts val="0"/>
              </a:spcAft>
              <a:buSzPts val="6000"/>
              <a:buNone/>
              <a:defRPr/>
            </a:lvl3pPr>
            <a:lvl4pPr lvl="3">
              <a:spcBef>
                <a:spcPts val="0"/>
              </a:spcBef>
              <a:spcAft>
                <a:spcPts val="0"/>
              </a:spcAft>
              <a:buSzPts val="6000"/>
              <a:buNone/>
              <a:defRPr/>
            </a:lvl4pPr>
            <a:lvl5pPr lvl="4">
              <a:spcBef>
                <a:spcPts val="0"/>
              </a:spcBef>
              <a:spcAft>
                <a:spcPts val="0"/>
              </a:spcAft>
              <a:buSzPts val="6000"/>
              <a:buNone/>
              <a:defRPr/>
            </a:lvl5pPr>
            <a:lvl6pPr lvl="5">
              <a:spcBef>
                <a:spcPts val="0"/>
              </a:spcBef>
              <a:spcAft>
                <a:spcPts val="0"/>
              </a:spcAft>
              <a:buSzPts val="6000"/>
              <a:buNone/>
              <a:defRPr/>
            </a:lvl6pPr>
            <a:lvl7pPr lvl="6">
              <a:spcBef>
                <a:spcPts val="0"/>
              </a:spcBef>
              <a:spcAft>
                <a:spcPts val="0"/>
              </a:spcAft>
              <a:buSzPts val="6000"/>
              <a:buNone/>
              <a:defRPr/>
            </a:lvl7pPr>
            <a:lvl8pPr lvl="7">
              <a:spcBef>
                <a:spcPts val="0"/>
              </a:spcBef>
              <a:spcAft>
                <a:spcPts val="0"/>
              </a:spcAft>
              <a:buSzPts val="6000"/>
              <a:buNone/>
              <a:defRPr/>
            </a:lvl8pPr>
            <a:lvl9pPr lvl="8">
              <a:spcBef>
                <a:spcPts val="0"/>
              </a:spcBef>
              <a:spcAft>
                <a:spcPts val="0"/>
              </a:spcAft>
              <a:buSzPts val="6000"/>
              <a:buNone/>
              <a:defRPr/>
            </a:lvl9pPr>
          </a:lstStyle>
          <a:p>
            <a:endParaRPr/>
          </a:p>
        </p:txBody>
      </p:sp>
      <p:sp>
        <p:nvSpPr>
          <p:cNvPr id="950" name="Google Shape;950;p55"/>
          <p:cNvSpPr txBox="1">
            <a:spLocks noGrp="1"/>
          </p:cNvSpPr>
          <p:nvPr>
            <p:ph type="subTitle" idx="1"/>
          </p:nvPr>
        </p:nvSpPr>
        <p:spPr>
          <a:xfrm>
            <a:off x="1426450" y="3443501"/>
            <a:ext cx="7767600" cy="4371600"/>
          </a:xfrm>
          <a:prstGeom prst="rect">
            <a:avLst/>
          </a:prstGeom>
        </p:spPr>
        <p:txBody>
          <a:bodyPr spcFirstLastPara="1" wrap="square" lIns="182850" tIns="182850" rIns="182850" bIns="182850" anchor="t" anchorCtr="0">
            <a:noAutofit/>
          </a:bodyPr>
          <a:lstStyle>
            <a:lvl1pPr lvl="0" algn="ctr">
              <a:lnSpc>
                <a:spcPct val="100000"/>
              </a:lnSpc>
              <a:spcBef>
                <a:spcPts val="0"/>
              </a:spcBef>
              <a:spcAft>
                <a:spcPts val="0"/>
              </a:spcAft>
              <a:buSzPts val="2800"/>
              <a:buNone/>
              <a:defRPr sz="3200"/>
            </a:lvl1pPr>
            <a:lvl2pPr lvl="1" algn="ctr">
              <a:lnSpc>
                <a:spcPct val="100000"/>
              </a:lnSpc>
              <a:spcBef>
                <a:spcPts val="3200"/>
              </a:spcBef>
              <a:spcAft>
                <a:spcPts val="0"/>
              </a:spcAft>
              <a:buSzPts val="2800"/>
              <a:buNone/>
              <a:defRPr/>
            </a:lvl2pPr>
            <a:lvl3pPr lvl="2" algn="ctr">
              <a:lnSpc>
                <a:spcPct val="100000"/>
              </a:lnSpc>
              <a:spcBef>
                <a:spcPts val="3200"/>
              </a:spcBef>
              <a:spcAft>
                <a:spcPts val="0"/>
              </a:spcAft>
              <a:buSzPts val="2800"/>
              <a:buNone/>
              <a:defRPr/>
            </a:lvl3pPr>
            <a:lvl4pPr lvl="3" algn="ctr">
              <a:lnSpc>
                <a:spcPct val="100000"/>
              </a:lnSpc>
              <a:spcBef>
                <a:spcPts val="3200"/>
              </a:spcBef>
              <a:spcAft>
                <a:spcPts val="0"/>
              </a:spcAft>
              <a:buSzPts val="2800"/>
              <a:buNone/>
              <a:defRPr/>
            </a:lvl4pPr>
            <a:lvl5pPr lvl="4" algn="ctr">
              <a:lnSpc>
                <a:spcPct val="100000"/>
              </a:lnSpc>
              <a:spcBef>
                <a:spcPts val="3200"/>
              </a:spcBef>
              <a:spcAft>
                <a:spcPts val="0"/>
              </a:spcAft>
              <a:buSzPts val="2800"/>
              <a:buNone/>
              <a:defRPr/>
            </a:lvl5pPr>
            <a:lvl6pPr lvl="5" algn="ctr">
              <a:lnSpc>
                <a:spcPct val="100000"/>
              </a:lnSpc>
              <a:spcBef>
                <a:spcPts val="3200"/>
              </a:spcBef>
              <a:spcAft>
                <a:spcPts val="0"/>
              </a:spcAft>
              <a:buSzPts val="2800"/>
              <a:buNone/>
              <a:defRPr/>
            </a:lvl6pPr>
            <a:lvl7pPr lvl="6" algn="ctr">
              <a:lnSpc>
                <a:spcPct val="100000"/>
              </a:lnSpc>
              <a:spcBef>
                <a:spcPts val="3200"/>
              </a:spcBef>
              <a:spcAft>
                <a:spcPts val="0"/>
              </a:spcAft>
              <a:buSzPts val="2800"/>
              <a:buNone/>
              <a:defRPr/>
            </a:lvl7pPr>
            <a:lvl8pPr lvl="7" algn="ctr">
              <a:lnSpc>
                <a:spcPct val="100000"/>
              </a:lnSpc>
              <a:spcBef>
                <a:spcPts val="3200"/>
              </a:spcBef>
              <a:spcAft>
                <a:spcPts val="0"/>
              </a:spcAft>
              <a:buSzPts val="2800"/>
              <a:buNone/>
              <a:defRPr/>
            </a:lvl8pPr>
            <a:lvl9pPr lvl="8" algn="ctr">
              <a:lnSpc>
                <a:spcPct val="100000"/>
              </a:lnSpc>
              <a:spcBef>
                <a:spcPts val="3200"/>
              </a:spcBef>
              <a:spcAft>
                <a:spcPts val="3200"/>
              </a:spcAft>
              <a:buSzPts val="2800"/>
              <a:buNone/>
              <a:defRPr/>
            </a:lvl9pPr>
          </a:lstStyle>
          <a:p>
            <a:endParaRPr/>
          </a:p>
        </p:txBody>
      </p:sp>
      <p:grpSp>
        <p:nvGrpSpPr>
          <p:cNvPr id="951" name="Google Shape;951;p55"/>
          <p:cNvGrpSpPr/>
          <p:nvPr/>
        </p:nvGrpSpPr>
        <p:grpSpPr>
          <a:xfrm>
            <a:off x="10327197" y="-2070752"/>
            <a:ext cx="11203521" cy="7249350"/>
            <a:chOff x="5163599" y="-1035376"/>
            <a:chExt cx="5601760" cy="3624675"/>
          </a:xfrm>
        </p:grpSpPr>
        <p:sp>
          <p:nvSpPr>
            <p:cNvPr id="952" name="Google Shape;952;p55"/>
            <p:cNvSpPr/>
            <p:nvPr/>
          </p:nvSpPr>
          <p:spPr>
            <a:xfrm>
              <a:off x="5441059" y="-958879"/>
              <a:ext cx="5324300" cy="3519875"/>
            </a:xfrm>
            <a:custGeom>
              <a:avLst/>
              <a:gdLst/>
              <a:ahLst/>
              <a:cxnLst/>
              <a:rect l="l" t="t" r="r" b="b"/>
              <a:pathLst>
                <a:path w="212972" h="140795" extrusionOk="0">
                  <a:moveTo>
                    <a:pt x="13260" y="12897"/>
                  </a:moveTo>
                  <a:cubicBezTo>
                    <a:pt x="35309" y="2935"/>
                    <a:pt x="116607" y="-952"/>
                    <a:pt x="149104" y="194"/>
                  </a:cubicBezTo>
                  <a:cubicBezTo>
                    <a:pt x="181601" y="1340"/>
                    <a:pt x="199333" y="-1809"/>
                    <a:pt x="208243" y="19772"/>
                  </a:cubicBezTo>
                  <a:cubicBezTo>
                    <a:pt x="217153" y="41353"/>
                    <a:pt x="212460" y="110962"/>
                    <a:pt x="202566" y="129680"/>
                  </a:cubicBezTo>
                  <a:cubicBezTo>
                    <a:pt x="192672" y="148398"/>
                    <a:pt x="163277" y="139402"/>
                    <a:pt x="148880" y="132081"/>
                  </a:cubicBezTo>
                  <a:cubicBezTo>
                    <a:pt x="134483" y="124760"/>
                    <a:pt x="138195" y="97771"/>
                    <a:pt x="116184" y="85752"/>
                  </a:cubicBezTo>
                  <a:cubicBezTo>
                    <a:pt x="94173" y="73733"/>
                    <a:pt x="33967" y="72108"/>
                    <a:pt x="16813" y="59965"/>
                  </a:cubicBezTo>
                  <a:cubicBezTo>
                    <a:pt x="-341" y="47823"/>
                    <a:pt x="-8788" y="22859"/>
                    <a:pt x="13260" y="12897"/>
                  </a:cubicBezTo>
                  <a:close/>
                </a:path>
              </a:pathLst>
            </a:custGeom>
            <a:solidFill>
              <a:schemeClr val="lt2"/>
            </a:solidFill>
            <a:ln>
              <a:noFill/>
            </a:ln>
          </p:spPr>
        </p:sp>
        <p:sp>
          <p:nvSpPr>
            <p:cNvPr id="953" name="Google Shape;953;p55"/>
            <p:cNvSpPr/>
            <p:nvPr/>
          </p:nvSpPr>
          <p:spPr>
            <a:xfrm>
              <a:off x="5163599" y="-1035376"/>
              <a:ext cx="5376400" cy="3624675"/>
            </a:xfrm>
            <a:custGeom>
              <a:avLst/>
              <a:gdLst/>
              <a:ahLst/>
              <a:cxnLst/>
              <a:rect l="l" t="t" r="r" b="b"/>
              <a:pathLst>
                <a:path w="215056" h="144987" extrusionOk="0">
                  <a:moveTo>
                    <a:pt x="15463" y="12909"/>
                  </a:moveTo>
                  <a:cubicBezTo>
                    <a:pt x="38402" y="2612"/>
                    <a:pt x="118810" y="-940"/>
                    <a:pt x="151307" y="206"/>
                  </a:cubicBezTo>
                  <a:cubicBezTo>
                    <a:pt x="183804" y="1352"/>
                    <a:pt x="201536" y="-1797"/>
                    <a:pt x="210446" y="19784"/>
                  </a:cubicBezTo>
                  <a:cubicBezTo>
                    <a:pt x="219356" y="41365"/>
                    <a:pt x="214196" y="109704"/>
                    <a:pt x="204769" y="129692"/>
                  </a:cubicBezTo>
                  <a:cubicBezTo>
                    <a:pt x="195342" y="149680"/>
                    <a:pt x="169602" y="146679"/>
                    <a:pt x="153882" y="139713"/>
                  </a:cubicBezTo>
                  <a:cubicBezTo>
                    <a:pt x="138162" y="132747"/>
                    <a:pt x="133816" y="100851"/>
                    <a:pt x="110448" y="87897"/>
                  </a:cubicBezTo>
                  <a:cubicBezTo>
                    <a:pt x="87080" y="74943"/>
                    <a:pt x="29505" y="74487"/>
                    <a:pt x="13674" y="61989"/>
                  </a:cubicBezTo>
                  <a:cubicBezTo>
                    <a:pt x="-2157" y="49491"/>
                    <a:pt x="-7476" y="23206"/>
                    <a:pt x="15463" y="12909"/>
                  </a:cubicBezTo>
                  <a:close/>
                </a:path>
              </a:pathLst>
            </a:custGeom>
            <a:noFill/>
            <a:ln w="19050" cap="flat" cmpd="sng">
              <a:solidFill>
                <a:schemeClr val="accent3"/>
              </a:solidFill>
              <a:prstDash val="solid"/>
              <a:round/>
              <a:headEnd type="none" w="med" len="med"/>
              <a:tailEnd type="none" w="med" len="med"/>
            </a:ln>
          </p:spPr>
        </p:sp>
      </p:grpSp>
      <p:grpSp>
        <p:nvGrpSpPr>
          <p:cNvPr id="954" name="Google Shape;954;p55"/>
          <p:cNvGrpSpPr/>
          <p:nvPr/>
        </p:nvGrpSpPr>
        <p:grpSpPr>
          <a:xfrm>
            <a:off x="7760606" y="6589980"/>
            <a:ext cx="13925475" cy="8397650"/>
            <a:chOff x="3880303" y="3294990"/>
            <a:chExt cx="6962738" cy="4198825"/>
          </a:xfrm>
        </p:grpSpPr>
        <p:sp>
          <p:nvSpPr>
            <p:cNvPr id="955" name="Google Shape;955;p55"/>
            <p:cNvSpPr/>
            <p:nvPr/>
          </p:nvSpPr>
          <p:spPr>
            <a:xfrm>
              <a:off x="4102691" y="3371190"/>
              <a:ext cx="6740350" cy="4122625"/>
            </a:xfrm>
            <a:custGeom>
              <a:avLst/>
              <a:gdLst/>
              <a:ahLst/>
              <a:cxnLst/>
              <a:rect l="l" t="t" r="r" b="b"/>
              <a:pathLst>
                <a:path w="269614" h="164905" extrusionOk="0">
                  <a:moveTo>
                    <a:pt x="7884" y="149932"/>
                  </a:moveTo>
                  <a:cubicBezTo>
                    <a:pt x="-12407" y="131653"/>
                    <a:pt x="9529" y="67764"/>
                    <a:pt x="38968" y="48394"/>
                  </a:cubicBezTo>
                  <a:cubicBezTo>
                    <a:pt x="68408" y="29024"/>
                    <a:pt x="151391" y="41694"/>
                    <a:pt x="184521" y="33714"/>
                  </a:cubicBezTo>
                  <a:cubicBezTo>
                    <a:pt x="217652" y="25734"/>
                    <a:pt x="223816" y="-4274"/>
                    <a:pt x="237751" y="514"/>
                  </a:cubicBezTo>
                  <a:cubicBezTo>
                    <a:pt x="251686" y="5302"/>
                    <a:pt x="275841" y="47739"/>
                    <a:pt x="268129" y="62442"/>
                  </a:cubicBezTo>
                  <a:cubicBezTo>
                    <a:pt x="260417" y="77145"/>
                    <a:pt x="209380" y="72796"/>
                    <a:pt x="191478" y="88734"/>
                  </a:cubicBezTo>
                  <a:cubicBezTo>
                    <a:pt x="173576" y="104672"/>
                    <a:pt x="191315" y="147869"/>
                    <a:pt x="160716" y="158069"/>
                  </a:cubicBezTo>
                  <a:cubicBezTo>
                    <a:pt x="130117" y="168269"/>
                    <a:pt x="28175" y="168211"/>
                    <a:pt x="7884" y="149932"/>
                  </a:cubicBezTo>
                  <a:close/>
                </a:path>
              </a:pathLst>
            </a:custGeom>
            <a:solidFill>
              <a:schemeClr val="lt2"/>
            </a:solidFill>
            <a:ln>
              <a:noFill/>
            </a:ln>
          </p:spPr>
        </p:sp>
        <p:sp>
          <p:nvSpPr>
            <p:cNvPr id="956" name="Google Shape;956;p55"/>
            <p:cNvSpPr/>
            <p:nvPr/>
          </p:nvSpPr>
          <p:spPr>
            <a:xfrm>
              <a:off x="3880303" y="3294990"/>
              <a:ext cx="6740350" cy="4122625"/>
            </a:xfrm>
            <a:custGeom>
              <a:avLst/>
              <a:gdLst/>
              <a:ahLst/>
              <a:cxnLst/>
              <a:rect l="l" t="t" r="r" b="b"/>
              <a:pathLst>
                <a:path w="269614" h="164905" extrusionOk="0">
                  <a:moveTo>
                    <a:pt x="7884" y="149932"/>
                  </a:moveTo>
                  <a:cubicBezTo>
                    <a:pt x="-12407" y="131653"/>
                    <a:pt x="9529" y="67764"/>
                    <a:pt x="38968" y="48394"/>
                  </a:cubicBezTo>
                  <a:cubicBezTo>
                    <a:pt x="68408" y="29024"/>
                    <a:pt x="151391" y="41694"/>
                    <a:pt x="184521" y="33714"/>
                  </a:cubicBezTo>
                  <a:cubicBezTo>
                    <a:pt x="217652" y="25734"/>
                    <a:pt x="223816" y="-4274"/>
                    <a:pt x="237751" y="514"/>
                  </a:cubicBezTo>
                  <a:cubicBezTo>
                    <a:pt x="251686" y="5302"/>
                    <a:pt x="275841" y="47739"/>
                    <a:pt x="268129" y="62442"/>
                  </a:cubicBezTo>
                  <a:cubicBezTo>
                    <a:pt x="260417" y="77145"/>
                    <a:pt x="209380" y="72796"/>
                    <a:pt x="191478" y="88734"/>
                  </a:cubicBezTo>
                  <a:cubicBezTo>
                    <a:pt x="173576" y="104672"/>
                    <a:pt x="191315" y="147869"/>
                    <a:pt x="160716" y="158069"/>
                  </a:cubicBezTo>
                  <a:cubicBezTo>
                    <a:pt x="130117" y="168269"/>
                    <a:pt x="28175" y="168211"/>
                    <a:pt x="7884" y="149932"/>
                  </a:cubicBezTo>
                  <a:close/>
                </a:path>
              </a:pathLst>
            </a:custGeom>
            <a:noFill/>
            <a:ln w="19050" cap="flat" cmpd="sng">
              <a:solidFill>
                <a:schemeClr val="accent3"/>
              </a:solidFill>
              <a:prstDash val="solid"/>
              <a:round/>
              <a:headEnd type="none" w="med" len="med"/>
              <a:tailEnd type="none" w="med" len="med"/>
            </a:ln>
          </p:spPr>
        </p:sp>
      </p:grpSp>
      <p:grpSp>
        <p:nvGrpSpPr>
          <p:cNvPr id="957" name="Google Shape;957;p55"/>
          <p:cNvGrpSpPr/>
          <p:nvPr/>
        </p:nvGrpSpPr>
        <p:grpSpPr>
          <a:xfrm>
            <a:off x="-4031966" y="1515435"/>
            <a:ext cx="7178125" cy="12073600"/>
            <a:chOff x="-2015983" y="757718"/>
            <a:chExt cx="3589063" cy="6036800"/>
          </a:xfrm>
        </p:grpSpPr>
        <p:sp>
          <p:nvSpPr>
            <p:cNvPr id="958" name="Google Shape;958;p55"/>
            <p:cNvSpPr/>
            <p:nvPr/>
          </p:nvSpPr>
          <p:spPr>
            <a:xfrm>
              <a:off x="-2015983" y="757718"/>
              <a:ext cx="3430450" cy="6036800"/>
            </a:xfrm>
            <a:custGeom>
              <a:avLst/>
              <a:gdLst/>
              <a:ahLst/>
              <a:cxnLst/>
              <a:rect l="l" t="t" r="r" b="b"/>
              <a:pathLst>
                <a:path w="137218" h="241472" extrusionOk="0">
                  <a:moveTo>
                    <a:pt x="108652" y="241447"/>
                  </a:moveTo>
                  <a:cubicBezTo>
                    <a:pt x="86245" y="242325"/>
                    <a:pt x="14111" y="219536"/>
                    <a:pt x="2099" y="198558"/>
                  </a:cubicBezTo>
                  <a:cubicBezTo>
                    <a:pt x="-9912" y="177581"/>
                    <a:pt x="33399" y="146488"/>
                    <a:pt x="36583" y="115582"/>
                  </a:cubicBezTo>
                  <a:cubicBezTo>
                    <a:pt x="39767" y="84677"/>
                    <a:pt x="11701" y="29947"/>
                    <a:pt x="21203" y="13125"/>
                  </a:cubicBezTo>
                  <a:cubicBezTo>
                    <a:pt x="30705" y="-3697"/>
                    <a:pt x="82334" y="-5561"/>
                    <a:pt x="93593" y="14649"/>
                  </a:cubicBezTo>
                  <a:cubicBezTo>
                    <a:pt x="104852" y="34859"/>
                    <a:pt x="81597" y="104610"/>
                    <a:pt x="88755" y="134384"/>
                  </a:cubicBezTo>
                  <a:cubicBezTo>
                    <a:pt x="95913" y="164158"/>
                    <a:pt x="133225" y="175447"/>
                    <a:pt x="136541" y="193291"/>
                  </a:cubicBezTo>
                  <a:cubicBezTo>
                    <a:pt x="139857" y="211135"/>
                    <a:pt x="131059" y="240569"/>
                    <a:pt x="108652" y="241447"/>
                  </a:cubicBezTo>
                  <a:close/>
                </a:path>
              </a:pathLst>
            </a:custGeom>
            <a:solidFill>
              <a:schemeClr val="lt2"/>
            </a:solidFill>
            <a:ln>
              <a:noFill/>
            </a:ln>
          </p:spPr>
        </p:sp>
        <p:sp>
          <p:nvSpPr>
            <p:cNvPr id="959" name="Google Shape;959;p55"/>
            <p:cNvSpPr/>
            <p:nvPr/>
          </p:nvSpPr>
          <p:spPr>
            <a:xfrm>
              <a:off x="-1857371" y="757718"/>
              <a:ext cx="3430450" cy="6036800"/>
            </a:xfrm>
            <a:custGeom>
              <a:avLst/>
              <a:gdLst/>
              <a:ahLst/>
              <a:cxnLst/>
              <a:rect l="l" t="t" r="r" b="b"/>
              <a:pathLst>
                <a:path w="137218" h="241472" extrusionOk="0">
                  <a:moveTo>
                    <a:pt x="108652" y="241447"/>
                  </a:moveTo>
                  <a:cubicBezTo>
                    <a:pt x="86245" y="242325"/>
                    <a:pt x="14111" y="219536"/>
                    <a:pt x="2099" y="198558"/>
                  </a:cubicBezTo>
                  <a:cubicBezTo>
                    <a:pt x="-9912" y="177581"/>
                    <a:pt x="33399" y="146488"/>
                    <a:pt x="36583" y="115582"/>
                  </a:cubicBezTo>
                  <a:cubicBezTo>
                    <a:pt x="39767" y="84677"/>
                    <a:pt x="11701" y="29947"/>
                    <a:pt x="21203" y="13125"/>
                  </a:cubicBezTo>
                  <a:cubicBezTo>
                    <a:pt x="30705" y="-3697"/>
                    <a:pt x="82334" y="-5561"/>
                    <a:pt x="93593" y="14649"/>
                  </a:cubicBezTo>
                  <a:cubicBezTo>
                    <a:pt x="104852" y="34859"/>
                    <a:pt x="81597" y="104610"/>
                    <a:pt x="88755" y="134384"/>
                  </a:cubicBezTo>
                  <a:cubicBezTo>
                    <a:pt x="95913" y="164158"/>
                    <a:pt x="133225" y="175447"/>
                    <a:pt x="136541" y="193291"/>
                  </a:cubicBezTo>
                  <a:cubicBezTo>
                    <a:pt x="139857" y="211135"/>
                    <a:pt x="131059" y="240569"/>
                    <a:pt x="108652" y="241447"/>
                  </a:cubicBezTo>
                  <a:close/>
                </a:path>
              </a:pathLst>
            </a:custGeom>
            <a:noFill/>
            <a:ln w="19050" cap="flat" cmpd="sng">
              <a:solidFill>
                <a:schemeClr val="accent3"/>
              </a:solidFill>
              <a:prstDash val="solid"/>
              <a:round/>
              <a:headEnd type="none" w="med" len="med"/>
              <a:tailEnd type="none" w="med" len="med"/>
            </a:ln>
          </p:spPr>
        </p:sp>
      </p:grpSp>
      <p:grpSp>
        <p:nvGrpSpPr>
          <p:cNvPr id="960" name="Google Shape;960;p55"/>
          <p:cNvGrpSpPr/>
          <p:nvPr/>
        </p:nvGrpSpPr>
        <p:grpSpPr>
          <a:xfrm>
            <a:off x="-1567743" y="7049585"/>
            <a:ext cx="4890528" cy="4959475"/>
            <a:chOff x="-666750" y="1567027"/>
            <a:chExt cx="3000692" cy="3042996"/>
          </a:xfrm>
        </p:grpSpPr>
        <p:sp>
          <p:nvSpPr>
            <p:cNvPr id="961" name="Google Shape;961;p55"/>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962" name="Google Shape;962;p55"/>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grpSp>
        <p:nvGrpSpPr>
          <p:cNvPr id="963" name="Google Shape;963;p55"/>
          <p:cNvGrpSpPr/>
          <p:nvPr/>
        </p:nvGrpSpPr>
        <p:grpSpPr>
          <a:xfrm>
            <a:off x="13596057" y="-2481665"/>
            <a:ext cx="4890528" cy="4959475"/>
            <a:chOff x="-666750" y="1567027"/>
            <a:chExt cx="3000692" cy="3042996"/>
          </a:xfrm>
        </p:grpSpPr>
        <p:sp>
          <p:nvSpPr>
            <p:cNvPr id="964" name="Google Shape;964;p55"/>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965" name="Google Shape;965;p55"/>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grpSp>
        <p:nvGrpSpPr>
          <p:cNvPr id="966" name="Google Shape;966;p55"/>
          <p:cNvGrpSpPr/>
          <p:nvPr/>
        </p:nvGrpSpPr>
        <p:grpSpPr>
          <a:xfrm>
            <a:off x="10864107" y="7815085"/>
            <a:ext cx="4890528" cy="4959475"/>
            <a:chOff x="-666750" y="1567027"/>
            <a:chExt cx="3000692" cy="3042996"/>
          </a:xfrm>
        </p:grpSpPr>
        <p:sp>
          <p:nvSpPr>
            <p:cNvPr id="967" name="Google Shape;967;p55"/>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968" name="Google Shape;968;p55"/>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969"/>
        <p:cNvGrpSpPr/>
        <p:nvPr/>
      </p:nvGrpSpPr>
      <p:grpSpPr>
        <a:xfrm>
          <a:off x="0" y="0"/>
          <a:ext cx="0" cy="0"/>
          <a:chOff x="0" y="0"/>
          <a:chExt cx="0" cy="0"/>
        </a:xfrm>
      </p:grpSpPr>
      <p:sp>
        <p:nvSpPr>
          <p:cNvPr id="970" name="Google Shape;970;p56"/>
          <p:cNvSpPr txBox="1">
            <a:spLocks noGrp="1"/>
          </p:cNvSpPr>
          <p:nvPr>
            <p:ph type="title"/>
          </p:nvPr>
        </p:nvSpPr>
        <p:spPr>
          <a:xfrm>
            <a:off x="4685400" y="6881150"/>
            <a:ext cx="8917200" cy="2148600"/>
          </a:xfrm>
          <a:prstGeom prst="rect">
            <a:avLst/>
          </a:prstGeom>
          <a:solidFill>
            <a:schemeClr val="lt1"/>
          </a:solidFill>
        </p:spPr>
        <p:txBody>
          <a:bodyPr spcFirstLastPara="1" wrap="square" lIns="182850" tIns="182850" rIns="182850" bIns="182850" anchor="t" anchorCtr="0">
            <a:noAutofit/>
          </a:bodyPr>
          <a:lstStyle>
            <a:lvl1pPr lvl="0" algn="ctr">
              <a:spcBef>
                <a:spcPts val="0"/>
              </a:spcBef>
              <a:spcAft>
                <a:spcPts val="0"/>
              </a:spcAft>
              <a:buSzPts val="6000"/>
              <a:buNone/>
              <a:defRPr/>
            </a:lvl1pPr>
            <a:lvl2pPr lvl="1" algn="ctr">
              <a:spcBef>
                <a:spcPts val="0"/>
              </a:spcBef>
              <a:spcAft>
                <a:spcPts val="0"/>
              </a:spcAft>
              <a:buSzPts val="6000"/>
              <a:buNone/>
              <a:defRPr/>
            </a:lvl2pPr>
            <a:lvl3pPr lvl="2" algn="ctr">
              <a:spcBef>
                <a:spcPts val="0"/>
              </a:spcBef>
              <a:spcAft>
                <a:spcPts val="0"/>
              </a:spcAft>
              <a:buSzPts val="6000"/>
              <a:buNone/>
              <a:defRPr/>
            </a:lvl3pPr>
            <a:lvl4pPr lvl="3" algn="ctr">
              <a:spcBef>
                <a:spcPts val="0"/>
              </a:spcBef>
              <a:spcAft>
                <a:spcPts val="0"/>
              </a:spcAft>
              <a:buSzPts val="6000"/>
              <a:buNone/>
              <a:defRPr/>
            </a:lvl4pPr>
            <a:lvl5pPr lvl="4" algn="ctr">
              <a:spcBef>
                <a:spcPts val="0"/>
              </a:spcBef>
              <a:spcAft>
                <a:spcPts val="0"/>
              </a:spcAft>
              <a:buSzPts val="6000"/>
              <a:buNone/>
              <a:defRPr/>
            </a:lvl5pPr>
            <a:lvl6pPr lvl="5" algn="ctr">
              <a:spcBef>
                <a:spcPts val="0"/>
              </a:spcBef>
              <a:spcAft>
                <a:spcPts val="0"/>
              </a:spcAft>
              <a:buSzPts val="6000"/>
              <a:buNone/>
              <a:defRPr/>
            </a:lvl6pPr>
            <a:lvl7pPr lvl="6" algn="ctr">
              <a:spcBef>
                <a:spcPts val="0"/>
              </a:spcBef>
              <a:spcAft>
                <a:spcPts val="0"/>
              </a:spcAft>
              <a:buSzPts val="6000"/>
              <a:buNone/>
              <a:defRPr/>
            </a:lvl7pPr>
            <a:lvl8pPr lvl="7" algn="ctr">
              <a:spcBef>
                <a:spcPts val="0"/>
              </a:spcBef>
              <a:spcAft>
                <a:spcPts val="0"/>
              </a:spcAft>
              <a:buSzPts val="6000"/>
              <a:buNone/>
              <a:defRPr/>
            </a:lvl8pPr>
            <a:lvl9pPr lvl="8" algn="ctr">
              <a:spcBef>
                <a:spcPts val="0"/>
              </a:spcBef>
              <a:spcAft>
                <a:spcPts val="0"/>
              </a:spcAft>
              <a:buSzPts val="6000"/>
              <a:buNone/>
              <a:defRPr/>
            </a:lvl9pPr>
          </a:lstStyle>
          <a:p>
            <a:endParaRPr/>
          </a:p>
        </p:txBody>
      </p:sp>
      <p:grpSp>
        <p:nvGrpSpPr>
          <p:cNvPr id="971" name="Google Shape;971;p56"/>
          <p:cNvGrpSpPr/>
          <p:nvPr/>
        </p:nvGrpSpPr>
        <p:grpSpPr>
          <a:xfrm rot="5973335">
            <a:off x="3676682" y="-7302233"/>
            <a:ext cx="8642756" cy="7618569"/>
            <a:chOff x="5868774" y="-886497"/>
            <a:chExt cx="4321488" cy="3809381"/>
          </a:xfrm>
        </p:grpSpPr>
        <p:sp>
          <p:nvSpPr>
            <p:cNvPr id="972" name="Google Shape;972;p56"/>
            <p:cNvSpPr/>
            <p:nvPr/>
          </p:nvSpPr>
          <p:spPr>
            <a:xfrm>
              <a:off x="5868774" y="-830916"/>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solidFill>
              <a:schemeClr val="lt2"/>
            </a:solidFill>
            <a:ln>
              <a:noFill/>
            </a:ln>
          </p:spPr>
        </p:sp>
        <p:sp>
          <p:nvSpPr>
            <p:cNvPr id="973" name="Google Shape;973;p56"/>
            <p:cNvSpPr/>
            <p:nvPr/>
          </p:nvSpPr>
          <p:spPr>
            <a:xfrm>
              <a:off x="5974762" y="-886497"/>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noFill/>
            <a:ln w="19050" cap="flat" cmpd="sng">
              <a:solidFill>
                <a:schemeClr val="accent3"/>
              </a:solidFill>
              <a:prstDash val="solid"/>
              <a:round/>
              <a:headEnd type="none" w="med" len="med"/>
              <a:tailEnd type="none" w="med" len="med"/>
            </a:ln>
          </p:spPr>
        </p:sp>
      </p:grpSp>
      <p:grpSp>
        <p:nvGrpSpPr>
          <p:cNvPr id="974" name="Google Shape;974;p56"/>
          <p:cNvGrpSpPr/>
          <p:nvPr/>
        </p:nvGrpSpPr>
        <p:grpSpPr>
          <a:xfrm rot="892453">
            <a:off x="-3236919" y="8719878"/>
            <a:ext cx="8793341" cy="7644128"/>
            <a:chOff x="5868774" y="-899147"/>
            <a:chExt cx="4396633" cy="3822031"/>
          </a:xfrm>
        </p:grpSpPr>
        <p:sp>
          <p:nvSpPr>
            <p:cNvPr id="975" name="Google Shape;975;p56"/>
            <p:cNvSpPr/>
            <p:nvPr/>
          </p:nvSpPr>
          <p:spPr>
            <a:xfrm>
              <a:off x="5868774" y="-830916"/>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solidFill>
              <a:schemeClr val="lt2"/>
            </a:solidFill>
            <a:ln>
              <a:noFill/>
            </a:ln>
          </p:spPr>
        </p:sp>
        <p:sp>
          <p:nvSpPr>
            <p:cNvPr id="976" name="Google Shape;976;p56"/>
            <p:cNvSpPr/>
            <p:nvPr/>
          </p:nvSpPr>
          <p:spPr>
            <a:xfrm>
              <a:off x="6049906" y="-899147"/>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noFill/>
            <a:ln w="19050" cap="flat" cmpd="sng">
              <a:solidFill>
                <a:schemeClr val="accent3"/>
              </a:solidFill>
              <a:prstDash val="solid"/>
              <a:round/>
              <a:headEnd type="none" w="med" len="med"/>
              <a:tailEnd type="none" w="med" len="med"/>
            </a:ln>
          </p:spPr>
        </p:sp>
      </p:grpSp>
      <p:grpSp>
        <p:nvGrpSpPr>
          <p:cNvPr id="977" name="Google Shape;977;p56"/>
          <p:cNvGrpSpPr/>
          <p:nvPr/>
        </p:nvGrpSpPr>
        <p:grpSpPr>
          <a:xfrm rot="5973335">
            <a:off x="13125482" y="5847017"/>
            <a:ext cx="8642756" cy="7618569"/>
            <a:chOff x="5868774" y="-886497"/>
            <a:chExt cx="4321488" cy="3809381"/>
          </a:xfrm>
        </p:grpSpPr>
        <p:sp>
          <p:nvSpPr>
            <p:cNvPr id="978" name="Google Shape;978;p56"/>
            <p:cNvSpPr/>
            <p:nvPr/>
          </p:nvSpPr>
          <p:spPr>
            <a:xfrm>
              <a:off x="5868774" y="-830916"/>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solidFill>
              <a:schemeClr val="lt2"/>
            </a:solidFill>
            <a:ln>
              <a:noFill/>
            </a:ln>
          </p:spPr>
        </p:sp>
        <p:sp>
          <p:nvSpPr>
            <p:cNvPr id="979" name="Google Shape;979;p56"/>
            <p:cNvSpPr/>
            <p:nvPr/>
          </p:nvSpPr>
          <p:spPr>
            <a:xfrm>
              <a:off x="5974762" y="-886497"/>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noFill/>
            <a:ln w="19050" cap="flat" cmpd="sng">
              <a:solidFill>
                <a:schemeClr val="accent3"/>
              </a:solidFill>
              <a:prstDash val="solid"/>
              <a:round/>
              <a:headEnd type="none" w="med" len="med"/>
              <a:tailEnd type="none" w="med" len="med"/>
            </a:ln>
          </p:spPr>
        </p:sp>
      </p:grpSp>
      <p:grpSp>
        <p:nvGrpSpPr>
          <p:cNvPr id="980" name="Google Shape;980;p56"/>
          <p:cNvGrpSpPr/>
          <p:nvPr/>
        </p:nvGrpSpPr>
        <p:grpSpPr>
          <a:xfrm>
            <a:off x="-1018818" y="7354385"/>
            <a:ext cx="4890528" cy="4959475"/>
            <a:chOff x="-666750" y="1567027"/>
            <a:chExt cx="3000692" cy="3042996"/>
          </a:xfrm>
        </p:grpSpPr>
        <p:sp>
          <p:nvSpPr>
            <p:cNvPr id="981" name="Google Shape;981;p56"/>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982" name="Google Shape;982;p56"/>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grpSp>
        <p:nvGrpSpPr>
          <p:cNvPr id="983" name="Google Shape;983;p56"/>
          <p:cNvGrpSpPr/>
          <p:nvPr/>
        </p:nvGrpSpPr>
        <p:grpSpPr>
          <a:xfrm>
            <a:off x="15001582" y="6737410"/>
            <a:ext cx="4890528" cy="4959475"/>
            <a:chOff x="-666750" y="1567027"/>
            <a:chExt cx="3000692" cy="3042996"/>
          </a:xfrm>
        </p:grpSpPr>
        <p:sp>
          <p:nvSpPr>
            <p:cNvPr id="984" name="Google Shape;984;p56"/>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985" name="Google Shape;985;p56"/>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986"/>
        <p:cNvGrpSpPr/>
        <p:nvPr/>
      </p:nvGrpSpPr>
      <p:grpSpPr>
        <a:xfrm>
          <a:off x="0" y="0"/>
          <a:ext cx="0" cy="0"/>
          <a:chOff x="0" y="0"/>
          <a:chExt cx="0" cy="0"/>
        </a:xfrm>
      </p:grpSpPr>
      <p:sp>
        <p:nvSpPr>
          <p:cNvPr id="987" name="Google Shape;987;p57"/>
          <p:cNvSpPr txBox="1">
            <a:spLocks noGrp="1"/>
          </p:cNvSpPr>
          <p:nvPr>
            <p:ph type="title" hasCustomPrompt="1"/>
          </p:nvPr>
        </p:nvSpPr>
        <p:spPr>
          <a:xfrm>
            <a:off x="4571600" y="2247900"/>
            <a:ext cx="9144600" cy="2703000"/>
          </a:xfrm>
          <a:prstGeom prst="rect">
            <a:avLst/>
          </a:prstGeom>
        </p:spPr>
        <p:txBody>
          <a:bodyPr spcFirstLastPara="1" wrap="square" lIns="182850" tIns="182850" rIns="182850" bIns="182850" anchor="ctr" anchorCtr="0">
            <a:noAutofit/>
          </a:bodyPr>
          <a:lstStyle>
            <a:lvl1pPr lvl="0" algn="ctr">
              <a:spcBef>
                <a:spcPts val="0"/>
              </a:spcBef>
              <a:spcAft>
                <a:spcPts val="0"/>
              </a:spcAft>
              <a:buClr>
                <a:schemeClr val="dk1"/>
              </a:buClr>
              <a:buSzPts val="19200"/>
              <a:buNone/>
              <a:defRPr sz="19200">
                <a:solidFill>
                  <a:schemeClr val="dk1"/>
                </a:solidFill>
              </a:defRPr>
            </a:lvl1pPr>
            <a:lvl2pPr lvl="1" algn="ctr">
              <a:spcBef>
                <a:spcPts val="0"/>
              </a:spcBef>
              <a:spcAft>
                <a:spcPts val="0"/>
              </a:spcAft>
              <a:buClr>
                <a:schemeClr val="dk1"/>
              </a:buClr>
              <a:buSzPts val="19200"/>
              <a:buNone/>
              <a:defRPr sz="19200">
                <a:solidFill>
                  <a:schemeClr val="dk1"/>
                </a:solidFill>
              </a:defRPr>
            </a:lvl2pPr>
            <a:lvl3pPr lvl="2" algn="ctr">
              <a:spcBef>
                <a:spcPts val="0"/>
              </a:spcBef>
              <a:spcAft>
                <a:spcPts val="0"/>
              </a:spcAft>
              <a:buClr>
                <a:schemeClr val="dk1"/>
              </a:buClr>
              <a:buSzPts val="19200"/>
              <a:buNone/>
              <a:defRPr sz="19200">
                <a:solidFill>
                  <a:schemeClr val="dk1"/>
                </a:solidFill>
              </a:defRPr>
            </a:lvl3pPr>
            <a:lvl4pPr lvl="3" algn="ctr">
              <a:spcBef>
                <a:spcPts val="0"/>
              </a:spcBef>
              <a:spcAft>
                <a:spcPts val="0"/>
              </a:spcAft>
              <a:buClr>
                <a:schemeClr val="dk1"/>
              </a:buClr>
              <a:buSzPts val="19200"/>
              <a:buNone/>
              <a:defRPr sz="19200">
                <a:solidFill>
                  <a:schemeClr val="dk1"/>
                </a:solidFill>
              </a:defRPr>
            </a:lvl4pPr>
            <a:lvl5pPr lvl="4" algn="ctr">
              <a:spcBef>
                <a:spcPts val="0"/>
              </a:spcBef>
              <a:spcAft>
                <a:spcPts val="0"/>
              </a:spcAft>
              <a:buClr>
                <a:schemeClr val="dk1"/>
              </a:buClr>
              <a:buSzPts val="19200"/>
              <a:buNone/>
              <a:defRPr sz="19200">
                <a:solidFill>
                  <a:schemeClr val="dk1"/>
                </a:solidFill>
              </a:defRPr>
            </a:lvl5pPr>
            <a:lvl6pPr lvl="5" algn="ctr">
              <a:spcBef>
                <a:spcPts val="0"/>
              </a:spcBef>
              <a:spcAft>
                <a:spcPts val="0"/>
              </a:spcAft>
              <a:buClr>
                <a:schemeClr val="dk1"/>
              </a:buClr>
              <a:buSzPts val="19200"/>
              <a:buNone/>
              <a:defRPr sz="19200">
                <a:solidFill>
                  <a:schemeClr val="dk1"/>
                </a:solidFill>
              </a:defRPr>
            </a:lvl6pPr>
            <a:lvl7pPr lvl="6" algn="ctr">
              <a:spcBef>
                <a:spcPts val="0"/>
              </a:spcBef>
              <a:spcAft>
                <a:spcPts val="0"/>
              </a:spcAft>
              <a:buClr>
                <a:schemeClr val="dk1"/>
              </a:buClr>
              <a:buSzPts val="19200"/>
              <a:buNone/>
              <a:defRPr sz="19200">
                <a:solidFill>
                  <a:schemeClr val="dk1"/>
                </a:solidFill>
              </a:defRPr>
            </a:lvl7pPr>
            <a:lvl8pPr lvl="7" algn="ctr">
              <a:spcBef>
                <a:spcPts val="0"/>
              </a:spcBef>
              <a:spcAft>
                <a:spcPts val="0"/>
              </a:spcAft>
              <a:buClr>
                <a:schemeClr val="dk1"/>
              </a:buClr>
              <a:buSzPts val="19200"/>
              <a:buNone/>
              <a:defRPr sz="19200">
                <a:solidFill>
                  <a:schemeClr val="dk1"/>
                </a:solidFill>
              </a:defRPr>
            </a:lvl8pPr>
            <a:lvl9pPr lvl="8" algn="ctr">
              <a:spcBef>
                <a:spcPts val="0"/>
              </a:spcBef>
              <a:spcAft>
                <a:spcPts val="0"/>
              </a:spcAft>
              <a:buClr>
                <a:schemeClr val="dk1"/>
              </a:buClr>
              <a:buSzPts val="19200"/>
              <a:buNone/>
              <a:defRPr sz="19200">
                <a:solidFill>
                  <a:schemeClr val="dk1"/>
                </a:solidFill>
              </a:defRPr>
            </a:lvl9pPr>
          </a:lstStyle>
          <a:p>
            <a:r>
              <a:t>xx%</a:t>
            </a:r>
          </a:p>
        </p:txBody>
      </p:sp>
      <p:sp>
        <p:nvSpPr>
          <p:cNvPr id="988" name="Google Shape;988;p57"/>
          <p:cNvSpPr txBox="1">
            <a:spLocks noGrp="1"/>
          </p:cNvSpPr>
          <p:nvPr>
            <p:ph type="subTitle" idx="1"/>
          </p:nvPr>
        </p:nvSpPr>
        <p:spPr>
          <a:xfrm>
            <a:off x="4480700" y="4937900"/>
            <a:ext cx="9326400" cy="909000"/>
          </a:xfrm>
          <a:prstGeom prst="rect">
            <a:avLst/>
          </a:prstGeom>
          <a:solidFill>
            <a:schemeClr val="accent2"/>
          </a:solidFill>
        </p:spPr>
        <p:txBody>
          <a:bodyPr spcFirstLastPara="1" wrap="square" lIns="182850" tIns="182850" rIns="182850" bIns="182850" anchor="t" anchorCtr="0">
            <a:noAutofit/>
          </a:bodyPr>
          <a:lstStyle>
            <a:lvl1pPr lvl="0" algn="ctr">
              <a:lnSpc>
                <a:spcPct val="100000"/>
              </a:lnSpc>
              <a:spcBef>
                <a:spcPts val="0"/>
              </a:spcBef>
              <a:spcAft>
                <a:spcPts val="0"/>
              </a:spcAft>
              <a:buSzPts val="3200"/>
              <a:buNone/>
              <a:defRPr sz="3200">
                <a:solidFill>
                  <a:schemeClr val="dk2"/>
                </a:solidFill>
              </a:defRPr>
            </a:lvl1pPr>
            <a:lvl2pPr lvl="1" algn="ctr">
              <a:lnSpc>
                <a:spcPct val="100000"/>
              </a:lnSpc>
              <a:spcBef>
                <a:spcPts val="0"/>
              </a:spcBef>
              <a:spcAft>
                <a:spcPts val="0"/>
              </a:spcAft>
              <a:buSzPts val="3200"/>
              <a:buNone/>
              <a:defRPr sz="3200"/>
            </a:lvl2pPr>
            <a:lvl3pPr lvl="2" algn="ctr">
              <a:lnSpc>
                <a:spcPct val="100000"/>
              </a:lnSpc>
              <a:spcBef>
                <a:spcPts val="3200"/>
              </a:spcBef>
              <a:spcAft>
                <a:spcPts val="0"/>
              </a:spcAft>
              <a:buSzPts val="3200"/>
              <a:buNone/>
              <a:defRPr sz="3200"/>
            </a:lvl3pPr>
            <a:lvl4pPr lvl="3" algn="ctr">
              <a:lnSpc>
                <a:spcPct val="100000"/>
              </a:lnSpc>
              <a:spcBef>
                <a:spcPts val="3200"/>
              </a:spcBef>
              <a:spcAft>
                <a:spcPts val="0"/>
              </a:spcAft>
              <a:buSzPts val="3200"/>
              <a:buNone/>
              <a:defRPr sz="3200"/>
            </a:lvl4pPr>
            <a:lvl5pPr lvl="4" algn="ctr">
              <a:lnSpc>
                <a:spcPct val="100000"/>
              </a:lnSpc>
              <a:spcBef>
                <a:spcPts val="3200"/>
              </a:spcBef>
              <a:spcAft>
                <a:spcPts val="0"/>
              </a:spcAft>
              <a:buSzPts val="3200"/>
              <a:buNone/>
              <a:defRPr sz="3200"/>
            </a:lvl5pPr>
            <a:lvl6pPr lvl="5" algn="ctr">
              <a:lnSpc>
                <a:spcPct val="100000"/>
              </a:lnSpc>
              <a:spcBef>
                <a:spcPts val="3200"/>
              </a:spcBef>
              <a:spcAft>
                <a:spcPts val="0"/>
              </a:spcAft>
              <a:buSzPts val="3200"/>
              <a:buNone/>
              <a:defRPr sz="3200"/>
            </a:lvl6pPr>
            <a:lvl7pPr lvl="6" algn="ctr">
              <a:lnSpc>
                <a:spcPct val="100000"/>
              </a:lnSpc>
              <a:spcBef>
                <a:spcPts val="3200"/>
              </a:spcBef>
              <a:spcAft>
                <a:spcPts val="0"/>
              </a:spcAft>
              <a:buSzPts val="3200"/>
              <a:buNone/>
              <a:defRPr sz="3200"/>
            </a:lvl7pPr>
            <a:lvl8pPr lvl="7" algn="ctr">
              <a:lnSpc>
                <a:spcPct val="100000"/>
              </a:lnSpc>
              <a:spcBef>
                <a:spcPts val="3200"/>
              </a:spcBef>
              <a:spcAft>
                <a:spcPts val="0"/>
              </a:spcAft>
              <a:buSzPts val="3200"/>
              <a:buNone/>
              <a:defRPr sz="3200"/>
            </a:lvl8pPr>
            <a:lvl9pPr lvl="8" algn="ctr">
              <a:lnSpc>
                <a:spcPct val="100000"/>
              </a:lnSpc>
              <a:spcBef>
                <a:spcPts val="3200"/>
              </a:spcBef>
              <a:spcAft>
                <a:spcPts val="3200"/>
              </a:spcAft>
              <a:buSzPts val="3200"/>
              <a:buNone/>
              <a:defRPr sz="3200"/>
            </a:lvl9pPr>
          </a:lstStyle>
          <a:p>
            <a:endParaRPr/>
          </a:p>
        </p:txBody>
      </p:sp>
      <p:grpSp>
        <p:nvGrpSpPr>
          <p:cNvPr id="989" name="Google Shape;989;p57"/>
          <p:cNvGrpSpPr/>
          <p:nvPr/>
        </p:nvGrpSpPr>
        <p:grpSpPr>
          <a:xfrm rot="482896">
            <a:off x="-2226235" y="8367761"/>
            <a:ext cx="8598790" cy="7786892"/>
            <a:chOff x="5784660" y="-970761"/>
            <a:chExt cx="4299614" cy="3893645"/>
          </a:xfrm>
        </p:grpSpPr>
        <p:sp>
          <p:nvSpPr>
            <p:cNvPr id="990" name="Google Shape;990;p57"/>
            <p:cNvSpPr/>
            <p:nvPr/>
          </p:nvSpPr>
          <p:spPr>
            <a:xfrm>
              <a:off x="5868774" y="-830916"/>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solidFill>
              <a:schemeClr val="lt2"/>
            </a:solidFill>
            <a:ln>
              <a:noFill/>
            </a:ln>
          </p:spPr>
        </p:sp>
        <p:sp>
          <p:nvSpPr>
            <p:cNvPr id="991" name="Google Shape;991;p57"/>
            <p:cNvSpPr/>
            <p:nvPr/>
          </p:nvSpPr>
          <p:spPr>
            <a:xfrm>
              <a:off x="5784660" y="-970761"/>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noFill/>
            <a:ln w="19050" cap="flat" cmpd="sng">
              <a:solidFill>
                <a:schemeClr val="accent3"/>
              </a:solidFill>
              <a:prstDash val="solid"/>
              <a:round/>
              <a:headEnd type="none" w="med" len="med"/>
              <a:tailEnd type="none" w="med" len="med"/>
            </a:ln>
          </p:spPr>
        </p:sp>
      </p:grpSp>
      <p:grpSp>
        <p:nvGrpSpPr>
          <p:cNvPr id="992" name="Google Shape;992;p57"/>
          <p:cNvGrpSpPr/>
          <p:nvPr/>
        </p:nvGrpSpPr>
        <p:grpSpPr>
          <a:xfrm rot="-668752">
            <a:off x="12269440" y="-3021612"/>
            <a:ext cx="8792923" cy="7643765"/>
            <a:chOff x="5868774" y="-899147"/>
            <a:chExt cx="4396633" cy="3822031"/>
          </a:xfrm>
        </p:grpSpPr>
        <p:sp>
          <p:nvSpPr>
            <p:cNvPr id="993" name="Google Shape;993;p57"/>
            <p:cNvSpPr/>
            <p:nvPr/>
          </p:nvSpPr>
          <p:spPr>
            <a:xfrm>
              <a:off x="5868774" y="-830916"/>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solidFill>
              <a:schemeClr val="lt2"/>
            </a:solidFill>
            <a:ln>
              <a:noFill/>
            </a:ln>
          </p:spPr>
        </p:sp>
        <p:sp>
          <p:nvSpPr>
            <p:cNvPr id="994" name="Google Shape;994;p57"/>
            <p:cNvSpPr/>
            <p:nvPr/>
          </p:nvSpPr>
          <p:spPr>
            <a:xfrm>
              <a:off x="6049906" y="-899147"/>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noFill/>
            <a:ln w="19050" cap="flat" cmpd="sng">
              <a:solidFill>
                <a:schemeClr val="accent3"/>
              </a:solidFill>
              <a:prstDash val="solid"/>
              <a:round/>
              <a:headEnd type="none" w="med" len="med"/>
              <a:tailEnd type="none" w="med" len="med"/>
            </a:ln>
          </p:spPr>
        </p:sp>
      </p:grpSp>
      <p:grpSp>
        <p:nvGrpSpPr>
          <p:cNvPr id="995" name="Google Shape;995;p57"/>
          <p:cNvGrpSpPr/>
          <p:nvPr/>
        </p:nvGrpSpPr>
        <p:grpSpPr>
          <a:xfrm rot="7348931">
            <a:off x="11395128" y="5806086"/>
            <a:ext cx="8598632" cy="7786749"/>
            <a:chOff x="5784660" y="-970761"/>
            <a:chExt cx="4299614" cy="3893645"/>
          </a:xfrm>
        </p:grpSpPr>
        <p:sp>
          <p:nvSpPr>
            <p:cNvPr id="996" name="Google Shape;996;p57"/>
            <p:cNvSpPr/>
            <p:nvPr/>
          </p:nvSpPr>
          <p:spPr>
            <a:xfrm>
              <a:off x="5868774" y="-830916"/>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solidFill>
              <a:schemeClr val="lt2"/>
            </a:solidFill>
            <a:ln>
              <a:noFill/>
            </a:ln>
          </p:spPr>
        </p:sp>
        <p:sp>
          <p:nvSpPr>
            <p:cNvPr id="997" name="Google Shape;997;p57"/>
            <p:cNvSpPr/>
            <p:nvPr/>
          </p:nvSpPr>
          <p:spPr>
            <a:xfrm>
              <a:off x="5784660" y="-970761"/>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noFill/>
            <a:ln w="19050" cap="flat" cmpd="sng">
              <a:solidFill>
                <a:schemeClr val="accent3"/>
              </a:solidFill>
              <a:prstDash val="solid"/>
              <a:round/>
              <a:headEnd type="none" w="med" len="med"/>
              <a:tailEnd type="none" w="med" len="med"/>
            </a:ln>
          </p:spPr>
        </p:sp>
      </p:grpSp>
      <p:grpSp>
        <p:nvGrpSpPr>
          <p:cNvPr id="998" name="Google Shape;998;p57"/>
          <p:cNvGrpSpPr/>
          <p:nvPr/>
        </p:nvGrpSpPr>
        <p:grpSpPr>
          <a:xfrm rot="-4052461">
            <a:off x="-2969941" y="-3478721"/>
            <a:ext cx="8792759" cy="7643622"/>
            <a:chOff x="5868774" y="-899147"/>
            <a:chExt cx="4396633" cy="3822031"/>
          </a:xfrm>
        </p:grpSpPr>
        <p:sp>
          <p:nvSpPr>
            <p:cNvPr id="999" name="Google Shape;999;p57"/>
            <p:cNvSpPr/>
            <p:nvPr/>
          </p:nvSpPr>
          <p:spPr>
            <a:xfrm>
              <a:off x="5868774" y="-830916"/>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solidFill>
              <a:schemeClr val="lt2"/>
            </a:solidFill>
            <a:ln>
              <a:noFill/>
            </a:ln>
          </p:spPr>
        </p:sp>
        <p:sp>
          <p:nvSpPr>
            <p:cNvPr id="1000" name="Google Shape;1000;p57"/>
            <p:cNvSpPr/>
            <p:nvPr/>
          </p:nvSpPr>
          <p:spPr>
            <a:xfrm>
              <a:off x="6049906" y="-899147"/>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noFill/>
            <a:ln w="19050" cap="flat" cmpd="sng">
              <a:solidFill>
                <a:schemeClr val="accent3"/>
              </a:solidFill>
              <a:prstDash val="solid"/>
              <a:round/>
              <a:headEnd type="none" w="med" len="med"/>
              <a:tailEnd type="none" w="med" len="med"/>
            </a:ln>
          </p:spPr>
        </p:sp>
      </p:grpSp>
      <p:grpSp>
        <p:nvGrpSpPr>
          <p:cNvPr id="1001" name="Google Shape;1001;p57"/>
          <p:cNvGrpSpPr/>
          <p:nvPr/>
        </p:nvGrpSpPr>
        <p:grpSpPr>
          <a:xfrm>
            <a:off x="-1529643" y="6058985"/>
            <a:ext cx="4890528" cy="4959475"/>
            <a:chOff x="-666750" y="1567027"/>
            <a:chExt cx="3000692" cy="3042996"/>
          </a:xfrm>
        </p:grpSpPr>
        <p:sp>
          <p:nvSpPr>
            <p:cNvPr id="1002" name="Google Shape;1002;p57"/>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003" name="Google Shape;1003;p57"/>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matchingName="Blank" type="blank">
  <p:cSld name="BLANK">
    <p:bg>
      <p:bgPr>
        <a:solidFill>
          <a:schemeClr val="dk2"/>
        </a:solidFill>
        <a:effectLst/>
      </p:bgPr>
    </p:bg>
    <p:spTree>
      <p:nvGrpSpPr>
        <p:cNvPr id="1" name="Shape 1004"/>
        <p:cNvGrpSpPr/>
        <p:nvPr/>
      </p:nvGrpSpPr>
      <p:grpSpPr>
        <a:xfrm>
          <a:off x="0" y="0"/>
          <a:ext cx="0" cy="0"/>
          <a:chOff x="0" y="0"/>
          <a:chExt cx="0" cy="0"/>
        </a:xfrm>
      </p:grpSpPr>
    </p:spTree>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matchingName="Table of contents">
  <p:cSld name="BLANK_1_1_1_1_1_1">
    <p:spTree>
      <p:nvGrpSpPr>
        <p:cNvPr id="1" name="Shape 1005"/>
        <p:cNvGrpSpPr/>
        <p:nvPr/>
      </p:nvGrpSpPr>
      <p:grpSpPr>
        <a:xfrm>
          <a:off x="0" y="0"/>
          <a:ext cx="0" cy="0"/>
          <a:chOff x="0" y="0"/>
          <a:chExt cx="0" cy="0"/>
        </a:xfrm>
      </p:grpSpPr>
      <p:sp>
        <p:nvSpPr>
          <p:cNvPr id="1006" name="Google Shape;1006;p59"/>
          <p:cNvSpPr txBox="1">
            <a:spLocks noGrp="1"/>
          </p:cNvSpPr>
          <p:nvPr>
            <p:ph type="title"/>
          </p:nvPr>
        </p:nvSpPr>
        <p:spPr>
          <a:xfrm>
            <a:off x="1440000" y="890050"/>
            <a:ext cx="15408000" cy="1145400"/>
          </a:xfrm>
          <a:prstGeom prst="rect">
            <a:avLst/>
          </a:prstGeom>
        </p:spPr>
        <p:txBody>
          <a:bodyPr spcFirstLastPara="1" wrap="square" lIns="182850" tIns="182850" rIns="182850" bIns="182850" anchor="t" anchorCtr="0">
            <a:noAutofit/>
          </a:bodyPr>
          <a:lstStyle>
            <a:lvl1pPr lvl="0" algn="ctr">
              <a:spcBef>
                <a:spcPts val="0"/>
              </a:spcBef>
              <a:spcAft>
                <a:spcPts val="0"/>
              </a:spcAft>
              <a:buSzPts val="6000"/>
              <a:buNone/>
              <a:defRPr/>
            </a:lvl1pPr>
            <a:lvl2pPr lvl="1">
              <a:spcBef>
                <a:spcPts val="0"/>
              </a:spcBef>
              <a:spcAft>
                <a:spcPts val="0"/>
              </a:spcAft>
              <a:buSzPts val="6000"/>
              <a:buNone/>
              <a:defRPr/>
            </a:lvl2pPr>
            <a:lvl3pPr lvl="2">
              <a:spcBef>
                <a:spcPts val="0"/>
              </a:spcBef>
              <a:spcAft>
                <a:spcPts val="0"/>
              </a:spcAft>
              <a:buSzPts val="6000"/>
              <a:buNone/>
              <a:defRPr/>
            </a:lvl3pPr>
            <a:lvl4pPr lvl="3">
              <a:spcBef>
                <a:spcPts val="0"/>
              </a:spcBef>
              <a:spcAft>
                <a:spcPts val="0"/>
              </a:spcAft>
              <a:buSzPts val="6000"/>
              <a:buNone/>
              <a:defRPr/>
            </a:lvl4pPr>
            <a:lvl5pPr lvl="4">
              <a:spcBef>
                <a:spcPts val="0"/>
              </a:spcBef>
              <a:spcAft>
                <a:spcPts val="0"/>
              </a:spcAft>
              <a:buSzPts val="6000"/>
              <a:buNone/>
              <a:defRPr/>
            </a:lvl5pPr>
            <a:lvl6pPr lvl="5">
              <a:spcBef>
                <a:spcPts val="0"/>
              </a:spcBef>
              <a:spcAft>
                <a:spcPts val="0"/>
              </a:spcAft>
              <a:buSzPts val="6000"/>
              <a:buNone/>
              <a:defRPr/>
            </a:lvl6pPr>
            <a:lvl7pPr lvl="6">
              <a:spcBef>
                <a:spcPts val="0"/>
              </a:spcBef>
              <a:spcAft>
                <a:spcPts val="0"/>
              </a:spcAft>
              <a:buSzPts val="6000"/>
              <a:buNone/>
              <a:defRPr/>
            </a:lvl7pPr>
            <a:lvl8pPr lvl="7">
              <a:spcBef>
                <a:spcPts val="0"/>
              </a:spcBef>
              <a:spcAft>
                <a:spcPts val="0"/>
              </a:spcAft>
              <a:buSzPts val="6000"/>
              <a:buNone/>
              <a:defRPr/>
            </a:lvl8pPr>
            <a:lvl9pPr lvl="8">
              <a:spcBef>
                <a:spcPts val="0"/>
              </a:spcBef>
              <a:spcAft>
                <a:spcPts val="0"/>
              </a:spcAft>
              <a:buSzPts val="6000"/>
              <a:buNone/>
              <a:defRPr/>
            </a:lvl9pPr>
          </a:lstStyle>
          <a:p>
            <a:endParaRPr/>
          </a:p>
        </p:txBody>
      </p:sp>
      <p:sp>
        <p:nvSpPr>
          <p:cNvPr id="1007" name="Google Shape;1007;p59"/>
          <p:cNvSpPr txBox="1">
            <a:spLocks noGrp="1"/>
          </p:cNvSpPr>
          <p:nvPr>
            <p:ph type="subTitle" idx="1"/>
          </p:nvPr>
        </p:nvSpPr>
        <p:spPr>
          <a:xfrm>
            <a:off x="1426449" y="4538750"/>
            <a:ext cx="4611000" cy="969600"/>
          </a:xfrm>
          <a:prstGeom prst="rect">
            <a:avLst/>
          </a:prstGeom>
        </p:spPr>
        <p:txBody>
          <a:bodyPr spcFirstLastPara="1" wrap="square" lIns="182850" tIns="182850" rIns="182850" bIns="182850" anchor="t" anchorCtr="0">
            <a:no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a:lvl2pPr>
            <a:lvl3pPr lvl="2" algn="ctr">
              <a:lnSpc>
                <a:spcPct val="100000"/>
              </a:lnSpc>
              <a:spcBef>
                <a:spcPts val="3200"/>
              </a:spcBef>
              <a:spcAft>
                <a:spcPts val="0"/>
              </a:spcAft>
              <a:buSzPts val="2800"/>
              <a:buNone/>
              <a:defRPr/>
            </a:lvl3pPr>
            <a:lvl4pPr lvl="3" algn="ctr">
              <a:lnSpc>
                <a:spcPct val="100000"/>
              </a:lnSpc>
              <a:spcBef>
                <a:spcPts val="3200"/>
              </a:spcBef>
              <a:spcAft>
                <a:spcPts val="0"/>
              </a:spcAft>
              <a:buSzPts val="2800"/>
              <a:buNone/>
              <a:defRPr/>
            </a:lvl4pPr>
            <a:lvl5pPr lvl="4" algn="ctr">
              <a:lnSpc>
                <a:spcPct val="100000"/>
              </a:lnSpc>
              <a:spcBef>
                <a:spcPts val="3200"/>
              </a:spcBef>
              <a:spcAft>
                <a:spcPts val="0"/>
              </a:spcAft>
              <a:buSzPts val="2800"/>
              <a:buNone/>
              <a:defRPr/>
            </a:lvl5pPr>
            <a:lvl6pPr lvl="5" algn="ctr">
              <a:lnSpc>
                <a:spcPct val="100000"/>
              </a:lnSpc>
              <a:spcBef>
                <a:spcPts val="3200"/>
              </a:spcBef>
              <a:spcAft>
                <a:spcPts val="0"/>
              </a:spcAft>
              <a:buSzPts val="2800"/>
              <a:buNone/>
              <a:defRPr/>
            </a:lvl6pPr>
            <a:lvl7pPr lvl="6" algn="ctr">
              <a:lnSpc>
                <a:spcPct val="100000"/>
              </a:lnSpc>
              <a:spcBef>
                <a:spcPts val="3200"/>
              </a:spcBef>
              <a:spcAft>
                <a:spcPts val="0"/>
              </a:spcAft>
              <a:buSzPts val="2800"/>
              <a:buNone/>
              <a:defRPr/>
            </a:lvl7pPr>
            <a:lvl8pPr lvl="7" algn="ctr">
              <a:lnSpc>
                <a:spcPct val="100000"/>
              </a:lnSpc>
              <a:spcBef>
                <a:spcPts val="3200"/>
              </a:spcBef>
              <a:spcAft>
                <a:spcPts val="0"/>
              </a:spcAft>
              <a:buSzPts val="2800"/>
              <a:buNone/>
              <a:defRPr/>
            </a:lvl8pPr>
            <a:lvl9pPr lvl="8" algn="ctr">
              <a:lnSpc>
                <a:spcPct val="100000"/>
              </a:lnSpc>
              <a:spcBef>
                <a:spcPts val="3200"/>
              </a:spcBef>
              <a:spcAft>
                <a:spcPts val="3200"/>
              </a:spcAft>
              <a:buSzPts val="2800"/>
              <a:buNone/>
              <a:defRPr/>
            </a:lvl9pPr>
          </a:lstStyle>
          <a:p>
            <a:endParaRPr/>
          </a:p>
        </p:txBody>
      </p:sp>
      <p:sp>
        <p:nvSpPr>
          <p:cNvPr id="1008" name="Google Shape;1008;p59"/>
          <p:cNvSpPr txBox="1">
            <a:spLocks noGrp="1"/>
          </p:cNvSpPr>
          <p:nvPr>
            <p:ph type="subTitle" idx="2"/>
          </p:nvPr>
        </p:nvSpPr>
        <p:spPr>
          <a:xfrm>
            <a:off x="1426449" y="7980379"/>
            <a:ext cx="4611000" cy="969600"/>
          </a:xfrm>
          <a:prstGeom prst="rect">
            <a:avLst/>
          </a:prstGeom>
        </p:spPr>
        <p:txBody>
          <a:bodyPr spcFirstLastPara="1" wrap="square" lIns="182850" tIns="182850" rIns="182850" bIns="182850" anchor="t" anchorCtr="0">
            <a:no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a:lvl2pPr>
            <a:lvl3pPr lvl="2" algn="ctr">
              <a:lnSpc>
                <a:spcPct val="100000"/>
              </a:lnSpc>
              <a:spcBef>
                <a:spcPts val="3200"/>
              </a:spcBef>
              <a:spcAft>
                <a:spcPts val="0"/>
              </a:spcAft>
              <a:buSzPts val="2800"/>
              <a:buNone/>
              <a:defRPr/>
            </a:lvl3pPr>
            <a:lvl4pPr lvl="3" algn="ctr">
              <a:lnSpc>
                <a:spcPct val="100000"/>
              </a:lnSpc>
              <a:spcBef>
                <a:spcPts val="3200"/>
              </a:spcBef>
              <a:spcAft>
                <a:spcPts val="0"/>
              </a:spcAft>
              <a:buSzPts val="2800"/>
              <a:buNone/>
              <a:defRPr/>
            </a:lvl4pPr>
            <a:lvl5pPr lvl="4" algn="ctr">
              <a:lnSpc>
                <a:spcPct val="100000"/>
              </a:lnSpc>
              <a:spcBef>
                <a:spcPts val="3200"/>
              </a:spcBef>
              <a:spcAft>
                <a:spcPts val="0"/>
              </a:spcAft>
              <a:buSzPts val="2800"/>
              <a:buNone/>
              <a:defRPr/>
            </a:lvl5pPr>
            <a:lvl6pPr lvl="5" algn="ctr">
              <a:lnSpc>
                <a:spcPct val="100000"/>
              </a:lnSpc>
              <a:spcBef>
                <a:spcPts val="3200"/>
              </a:spcBef>
              <a:spcAft>
                <a:spcPts val="0"/>
              </a:spcAft>
              <a:buSzPts val="2800"/>
              <a:buNone/>
              <a:defRPr/>
            </a:lvl6pPr>
            <a:lvl7pPr lvl="6" algn="ctr">
              <a:lnSpc>
                <a:spcPct val="100000"/>
              </a:lnSpc>
              <a:spcBef>
                <a:spcPts val="3200"/>
              </a:spcBef>
              <a:spcAft>
                <a:spcPts val="0"/>
              </a:spcAft>
              <a:buSzPts val="2800"/>
              <a:buNone/>
              <a:defRPr/>
            </a:lvl7pPr>
            <a:lvl8pPr lvl="7" algn="ctr">
              <a:lnSpc>
                <a:spcPct val="100000"/>
              </a:lnSpc>
              <a:spcBef>
                <a:spcPts val="3200"/>
              </a:spcBef>
              <a:spcAft>
                <a:spcPts val="0"/>
              </a:spcAft>
              <a:buSzPts val="2800"/>
              <a:buNone/>
              <a:defRPr/>
            </a:lvl8pPr>
            <a:lvl9pPr lvl="8" algn="ctr">
              <a:lnSpc>
                <a:spcPct val="100000"/>
              </a:lnSpc>
              <a:spcBef>
                <a:spcPts val="3200"/>
              </a:spcBef>
              <a:spcAft>
                <a:spcPts val="3200"/>
              </a:spcAft>
              <a:buSzPts val="2800"/>
              <a:buNone/>
              <a:defRPr/>
            </a:lvl9pPr>
          </a:lstStyle>
          <a:p>
            <a:endParaRPr/>
          </a:p>
        </p:txBody>
      </p:sp>
      <p:sp>
        <p:nvSpPr>
          <p:cNvPr id="1009" name="Google Shape;1009;p59"/>
          <p:cNvSpPr txBox="1">
            <a:spLocks noGrp="1"/>
          </p:cNvSpPr>
          <p:nvPr>
            <p:ph type="subTitle" idx="3"/>
          </p:nvPr>
        </p:nvSpPr>
        <p:spPr>
          <a:xfrm>
            <a:off x="6838500" y="7980379"/>
            <a:ext cx="4611000" cy="969600"/>
          </a:xfrm>
          <a:prstGeom prst="rect">
            <a:avLst/>
          </a:prstGeom>
        </p:spPr>
        <p:txBody>
          <a:bodyPr spcFirstLastPara="1" wrap="square" lIns="182850" tIns="182850" rIns="182850" bIns="182850" anchor="t" anchorCtr="0">
            <a:no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a:lvl2pPr>
            <a:lvl3pPr lvl="2" algn="ctr">
              <a:lnSpc>
                <a:spcPct val="100000"/>
              </a:lnSpc>
              <a:spcBef>
                <a:spcPts val="3200"/>
              </a:spcBef>
              <a:spcAft>
                <a:spcPts val="0"/>
              </a:spcAft>
              <a:buSzPts val="2800"/>
              <a:buNone/>
              <a:defRPr/>
            </a:lvl3pPr>
            <a:lvl4pPr lvl="3" algn="ctr">
              <a:lnSpc>
                <a:spcPct val="100000"/>
              </a:lnSpc>
              <a:spcBef>
                <a:spcPts val="3200"/>
              </a:spcBef>
              <a:spcAft>
                <a:spcPts val="0"/>
              </a:spcAft>
              <a:buSzPts val="2800"/>
              <a:buNone/>
              <a:defRPr/>
            </a:lvl4pPr>
            <a:lvl5pPr lvl="4" algn="ctr">
              <a:lnSpc>
                <a:spcPct val="100000"/>
              </a:lnSpc>
              <a:spcBef>
                <a:spcPts val="3200"/>
              </a:spcBef>
              <a:spcAft>
                <a:spcPts val="0"/>
              </a:spcAft>
              <a:buSzPts val="2800"/>
              <a:buNone/>
              <a:defRPr/>
            </a:lvl5pPr>
            <a:lvl6pPr lvl="5" algn="ctr">
              <a:lnSpc>
                <a:spcPct val="100000"/>
              </a:lnSpc>
              <a:spcBef>
                <a:spcPts val="3200"/>
              </a:spcBef>
              <a:spcAft>
                <a:spcPts val="0"/>
              </a:spcAft>
              <a:buSzPts val="2800"/>
              <a:buNone/>
              <a:defRPr/>
            </a:lvl6pPr>
            <a:lvl7pPr lvl="6" algn="ctr">
              <a:lnSpc>
                <a:spcPct val="100000"/>
              </a:lnSpc>
              <a:spcBef>
                <a:spcPts val="3200"/>
              </a:spcBef>
              <a:spcAft>
                <a:spcPts val="0"/>
              </a:spcAft>
              <a:buSzPts val="2800"/>
              <a:buNone/>
              <a:defRPr/>
            </a:lvl7pPr>
            <a:lvl8pPr lvl="7" algn="ctr">
              <a:lnSpc>
                <a:spcPct val="100000"/>
              </a:lnSpc>
              <a:spcBef>
                <a:spcPts val="3200"/>
              </a:spcBef>
              <a:spcAft>
                <a:spcPts val="0"/>
              </a:spcAft>
              <a:buSzPts val="2800"/>
              <a:buNone/>
              <a:defRPr/>
            </a:lvl8pPr>
            <a:lvl9pPr lvl="8" algn="ctr">
              <a:lnSpc>
                <a:spcPct val="100000"/>
              </a:lnSpc>
              <a:spcBef>
                <a:spcPts val="3200"/>
              </a:spcBef>
              <a:spcAft>
                <a:spcPts val="3200"/>
              </a:spcAft>
              <a:buSzPts val="2800"/>
              <a:buNone/>
              <a:defRPr/>
            </a:lvl9pPr>
          </a:lstStyle>
          <a:p>
            <a:endParaRPr/>
          </a:p>
        </p:txBody>
      </p:sp>
      <p:sp>
        <p:nvSpPr>
          <p:cNvPr id="1010" name="Google Shape;1010;p59"/>
          <p:cNvSpPr txBox="1">
            <a:spLocks noGrp="1"/>
          </p:cNvSpPr>
          <p:nvPr>
            <p:ph type="subTitle" idx="4"/>
          </p:nvPr>
        </p:nvSpPr>
        <p:spPr>
          <a:xfrm>
            <a:off x="6838501" y="4538750"/>
            <a:ext cx="4611000" cy="969600"/>
          </a:xfrm>
          <a:prstGeom prst="rect">
            <a:avLst/>
          </a:prstGeom>
        </p:spPr>
        <p:txBody>
          <a:bodyPr spcFirstLastPara="1" wrap="square" lIns="182850" tIns="182850" rIns="182850" bIns="182850" anchor="t" anchorCtr="0">
            <a:no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a:lvl2pPr>
            <a:lvl3pPr lvl="2" algn="ctr">
              <a:lnSpc>
                <a:spcPct val="100000"/>
              </a:lnSpc>
              <a:spcBef>
                <a:spcPts val="3200"/>
              </a:spcBef>
              <a:spcAft>
                <a:spcPts val="0"/>
              </a:spcAft>
              <a:buSzPts val="2800"/>
              <a:buNone/>
              <a:defRPr/>
            </a:lvl3pPr>
            <a:lvl4pPr lvl="3" algn="ctr">
              <a:lnSpc>
                <a:spcPct val="100000"/>
              </a:lnSpc>
              <a:spcBef>
                <a:spcPts val="3200"/>
              </a:spcBef>
              <a:spcAft>
                <a:spcPts val="0"/>
              </a:spcAft>
              <a:buSzPts val="2800"/>
              <a:buNone/>
              <a:defRPr/>
            </a:lvl4pPr>
            <a:lvl5pPr lvl="4" algn="ctr">
              <a:lnSpc>
                <a:spcPct val="100000"/>
              </a:lnSpc>
              <a:spcBef>
                <a:spcPts val="3200"/>
              </a:spcBef>
              <a:spcAft>
                <a:spcPts val="0"/>
              </a:spcAft>
              <a:buSzPts val="2800"/>
              <a:buNone/>
              <a:defRPr/>
            </a:lvl5pPr>
            <a:lvl6pPr lvl="5" algn="ctr">
              <a:lnSpc>
                <a:spcPct val="100000"/>
              </a:lnSpc>
              <a:spcBef>
                <a:spcPts val="3200"/>
              </a:spcBef>
              <a:spcAft>
                <a:spcPts val="0"/>
              </a:spcAft>
              <a:buSzPts val="2800"/>
              <a:buNone/>
              <a:defRPr/>
            </a:lvl6pPr>
            <a:lvl7pPr lvl="6" algn="ctr">
              <a:lnSpc>
                <a:spcPct val="100000"/>
              </a:lnSpc>
              <a:spcBef>
                <a:spcPts val="3200"/>
              </a:spcBef>
              <a:spcAft>
                <a:spcPts val="0"/>
              </a:spcAft>
              <a:buSzPts val="2800"/>
              <a:buNone/>
              <a:defRPr/>
            </a:lvl7pPr>
            <a:lvl8pPr lvl="7" algn="ctr">
              <a:lnSpc>
                <a:spcPct val="100000"/>
              </a:lnSpc>
              <a:spcBef>
                <a:spcPts val="3200"/>
              </a:spcBef>
              <a:spcAft>
                <a:spcPts val="0"/>
              </a:spcAft>
              <a:buSzPts val="2800"/>
              <a:buNone/>
              <a:defRPr/>
            </a:lvl8pPr>
            <a:lvl9pPr lvl="8" algn="ctr">
              <a:lnSpc>
                <a:spcPct val="100000"/>
              </a:lnSpc>
              <a:spcBef>
                <a:spcPts val="3200"/>
              </a:spcBef>
              <a:spcAft>
                <a:spcPts val="3200"/>
              </a:spcAft>
              <a:buSzPts val="2800"/>
              <a:buNone/>
              <a:defRPr/>
            </a:lvl9pPr>
          </a:lstStyle>
          <a:p>
            <a:endParaRPr/>
          </a:p>
        </p:txBody>
      </p:sp>
      <p:sp>
        <p:nvSpPr>
          <p:cNvPr id="1011" name="Google Shape;1011;p59"/>
          <p:cNvSpPr txBox="1">
            <a:spLocks noGrp="1"/>
          </p:cNvSpPr>
          <p:nvPr>
            <p:ph type="title" idx="5" hasCustomPrompt="1"/>
          </p:nvPr>
        </p:nvSpPr>
        <p:spPr>
          <a:xfrm>
            <a:off x="2579350" y="2867000"/>
            <a:ext cx="2305200" cy="969600"/>
          </a:xfrm>
          <a:prstGeom prst="rect">
            <a:avLst/>
          </a:prstGeom>
          <a:solidFill>
            <a:schemeClr val="accent2"/>
          </a:solidFill>
        </p:spPr>
        <p:txBody>
          <a:bodyPr spcFirstLastPara="1" wrap="square" lIns="182850" tIns="182850" rIns="182850" bIns="182850" anchor="ctr" anchorCtr="0">
            <a:noAutofit/>
          </a:bodyPr>
          <a:lstStyle>
            <a:lvl1pPr lvl="0" algn="ctr">
              <a:spcBef>
                <a:spcPts val="0"/>
              </a:spcBef>
              <a:spcAft>
                <a:spcPts val="0"/>
              </a:spcAft>
              <a:buSzPts val="6000"/>
              <a:buNone/>
              <a:defRPr sz="4800">
                <a:solidFill>
                  <a:schemeClr val="dk2"/>
                </a:solidFill>
              </a:defRPr>
            </a:lvl1pPr>
            <a:lvl2pPr lvl="1">
              <a:spcBef>
                <a:spcPts val="0"/>
              </a:spcBef>
              <a:spcAft>
                <a:spcPts val="0"/>
              </a:spcAft>
              <a:buSzPts val="6000"/>
              <a:buNone/>
              <a:defRPr sz="6000"/>
            </a:lvl2pPr>
            <a:lvl3pPr lvl="2">
              <a:spcBef>
                <a:spcPts val="0"/>
              </a:spcBef>
              <a:spcAft>
                <a:spcPts val="0"/>
              </a:spcAft>
              <a:buSzPts val="6000"/>
              <a:buNone/>
              <a:defRPr sz="6000"/>
            </a:lvl3pPr>
            <a:lvl4pPr lvl="3">
              <a:spcBef>
                <a:spcPts val="0"/>
              </a:spcBef>
              <a:spcAft>
                <a:spcPts val="0"/>
              </a:spcAft>
              <a:buSzPts val="6000"/>
              <a:buNone/>
              <a:defRPr sz="6000"/>
            </a:lvl4pPr>
            <a:lvl5pPr lvl="4">
              <a:spcBef>
                <a:spcPts val="0"/>
              </a:spcBef>
              <a:spcAft>
                <a:spcPts val="0"/>
              </a:spcAft>
              <a:buSzPts val="6000"/>
              <a:buNone/>
              <a:defRPr sz="6000"/>
            </a:lvl5pPr>
            <a:lvl6pPr lvl="5">
              <a:spcBef>
                <a:spcPts val="0"/>
              </a:spcBef>
              <a:spcAft>
                <a:spcPts val="0"/>
              </a:spcAft>
              <a:buSzPts val="6000"/>
              <a:buNone/>
              <a:defRPr sz="6000"/>
            </a:lvl6pPr>
            <a:lvl7pPr lvl="6">
              <a:spcBef>
                <a:spcPts val="0"/>
              </a:spcBef>
              <a:spcAft>
                <a:spcPts val="0"/>
              </a:spcAft>
              <a:buSzPts val="6000"/>
              <a:buNone/>
              <a:defRPr sz="6000"/>
            </a:lvl7pPr>
            <a:lvl8pPr lvl="7">
              <a:spcBef>
                <a:spcPts val="0"/>
              </a:spcBef>
              <a:spcAft>
                <a:spcPts val="0"/>
              </a:spcAft>
              <a:buSzPts val="6000"/>
              <a:buNone/>
              <a:defRPr sz="6000"/>
            </a:lvl8pPr>
            <a:lvl9pPr lvl="8">
              <a:spcBef>
                <a:spcPts val="0"/>
              </a:spcBef>
              <a:spcAft>
                <a:spcPts val="0"/>
              </a:spcAft>
              <a:buSzPts val="6000"/>
              <a:buNone/>
              <a:defRPr sz="6000"/>
            </a:lvl9pPr>
          </a:lstStyle>
          <a:p>
            <a:r>
              <a:t>xx%</a:t>
            </a:r>
          </a:p>
        </p:txBody>
      </p:sp>
      <p:sp>
        <p:nvSpPr>
          <p:cNvPr id="1012" name="Google Shape;1012;p59"/>
          <p:cNvSpPr txBox="1">
            <a:spLocks noGrp="1"/>
          </p:cNvSpPr>
          <p:nvPr>
            <p:ph type="title" idx="6" hasCustomPrompt="1"/>
          </p:nvPr>
        </p:nvSpPr>
        <p:spPr>
          <a:xfrm>
            <a:off x="7991400" y="6317800"/>
            <a:ext cx="2305200" cy="951600"/>
          </a:xfrm>
          <a:prstGeom prst="rect">
            <a:avLst/>
          </a:prstGeom>
          <a:solidFill>
            <a:schemeClr val="accent2"/>
          </a:solidFill>
        </p:spPr>
        <p:txBody>
          <a:bodyPr spcFirstLastPara="1" wrap="square" lIns="182850" tIns="182850" rIns="182850" bIns="182850" anchor="ctr" anchorCtr="0">
            <a:noAutofit/>
          </a:bodyPr>
          <a:lstStyle>
            <a:lvl1pPr lvl="0" algn="ctr">
              <a:spcBef>
                <a:spcPts val="0"/>
              </a:spcBef>
              <a:spcAft>
                <a:spcPts val="0"/>
              </a:spcAft>
              <a:buSzPts val="6000"/>
              <a:buNone/>
              <a:defRPr sz="4800">
                <a:solidFill>
                  <a:schemeClr val="dk2"/>
                </a:solidFill>
              </a:defRPr>
            </a:lvl1pPr>
            <a:lvl2pPr lvl="1">
              <a:spcBef>
                <a:spcPts val="0"/>
              </a:spcBef>
              <a:spcAft>
                <a:spcPts val="0"/>
              </a:spcAft>
              <a:buSzPts val="6000"/>
              <a:buNone/>
              <a:defRPr sz="6000"/>
            </a:lvl2pPr>
            <a:lvl3pPr lvl="2">
              <a:spcBef>
                <a:spcPts val="0"/>
              </a:spcBef>
              <a:spcAft>
                <a:spcPts val="0"/>
              </a:spcAft>
              <a:buSzPts val="6000"/>
              <a:buNone/>
              <a:defRPr sz="6000"/>
            </a:lvl3pPr>
            <a:lvl4pPr lvl="3">
              <a:spcBef>
                <a:spcPts val="0"/>
              </a:spcBef>
              <a:spcAft>
                <a:spcPts val="0"/>
              </a:spcAft>
              <a:buSzPts val="6000"/>
              <a:buNone/>
              <a:defRPr sz="6000"/>
            </a:lvl4pPr>
            <a:lvl5pPr lvl="4">
              <a:spcBef>
                <a:spcPts val="0"/>
              </a:spcBef>
              <a:spcAft>
                <a:spcPts val="0"/>
              </a:spcAft>
              <a:buSzPts val="6000"/>
              <a:buNone/>
              <a:defRPr sz="6000"/>
            </a:lvl5pPr>
            <a:lvl6pPr lvl="5">
              <a:spcBef>
                <a:spcPts val="0"/>
              </a:spcBef>
              <a:spcAft>
                <a:spcPts val="0"/>
              </a:spcAft>
              <a:buSzPts val="6000"/>
              <a:buNone/>
              <a:defRPr sz="6000"/>
            </a:lvl6pPr>
            <a:lvl7pPr lvl="6">
              <a:spcBef>
                <a:spcPts val="0"/>
              </a:spcBef>
              <a:spcAft>
                <a:spcPts val="0"/>
              </a:spcAft>
              <a:buSzPts val="6000"/>
              <a:buNone/>
              <a:defRPr sz="6000"/>
            </a:lvl7pPr>
            <a:lvl8pPr lvl="7">
              <a:spcBef>
                <a:spcPts val="0"/>
              </a:spcBef>
              <a:spcAft>
                <a:spcPts val="0"/>
              </a:spcAft>
              <a:buSzPts val="6000"/>
              <a:buNone/>
              <a:defRPr sz="6000"/>
            </a:lvl8pPr>
            <a:lvl9pPr lvl="8">
              <a:spcBef>
                <a:spcPts val="0"/>
              </a:spcBef>
              <a:spcAft>
                <a:spcPts val="0"/>
              </a:spcAft>
              <a:buSzPts val="6000"/>
              <a:buNone/>
              <a:defRPr sz="6000"/>
            </a:lvl9pPr>
          </a:lstStyle>
          <a:p>
            <a:r>
              <a:t>xx%</a:t>
            </a:r>
          </a:p>
        </p:txBody>
      </p:sp>
      <p:sp>
        <p:nvSpPr>
          <p:cNvPr id="1013" name="Google Shape;1013;p59"/>
          <p:cNvSpPr txBox="1">
            <a:spLocks noGrp="1"/>
          </p:cNvSpPr>
          <p:nvPr>
            <p:ph type="title" idx="7" hasCustomPrompt="1"/>
          </p:nvPr>
        </p:nvSpPr>
        <p:spPr>
          <a:xfrm>
            <a:off x="2579350" y="6317800"/>
            <a:ext cx="2305200" cy="951600"/>
          </a:xfrm>
          <a:prstGeom prst="rect">
            <a:avLst/>
          </a:prstGeom>
          <a:solidFill>
            <a:schemeClr val="accent2"/>
          </a:solidFill>
        </p:spPr>
        <p:txBody>
          <a:bodyPr spcFirstLastPara="1" wrap="square" lIns="182850" tIns="182850" rIns="182850" bIns="182850" anchor="ctr" anchorCtr="0">
            <a:noAutofit/>
          </a:bodyPr>
          <a:lstStyle>
            <a:lvl1pPr lvl="0" algn="ctr">
              <a:spcBef>
                <a:spcPts val="0"/>
              </a:spcBef>
              <a:spcAft>
                <a:spcPts val="0"/>
              </a:spcAft>
              <a:buSzPts val="6000"/>
              <a:buNone/>
              <a:defRPr sz="4800">
                <a:solidFill>
                  <a:schemeClr val="dk2"/>
                </a:solidFill>
              </a:defRPr>
            </a:lvl1pPr>
            <a:lvl2pPr lvl="1">
              <a:spcBef>
                <a:spcPts val="0"/>
              </a:spcBef>
              <a:spcAft>
                <a:spcPts val="0"/>
              </a:spcAft>
              <a:buSzPts val="6000"/>
              <a:buNone/>
              <a:defRPr sz="6000"/>
            </a:lvl2pPr>
            <a:lvl3pPr lvl="2">
              <a:spcBef>
                <a:spcPts val="0"/>
              </a:spcBef>
              <a:spcAft>
                <a:spcPts val="0"/>
              </a:spcAft>
              <a:buSzPts val="6000"/>
              <a:buNone/>
              <a:defRPr sz="6000"/>
            </a:lvl3pPr>
            <a:lvl4pPr lvl="3">
              <a:spcBef>
                <a:spcPts val="0"/>
              </a:spcBef>
              <a:spcAft>
                <a:spcPts val="0"/>
              </a:spcAft>
              <a:buSzPts val="6000"/>
              <a:buNone/>
              <a:defRPr sz="6000"/>
            </a:lvl4pPr>
            <a:lvl5pPr lvl="4">
              <a:spcBef>
                <a:spcPts val="0"/>
              </a:spcBef>
              <a:spcAft>
                <a:spcPts val="0"/>
              </a:spcAft>
              <a:buSzPts val="6000"/>
              <a:buNone/>
              <a:defRPr sz="6000"/>
            </a:lvl5pPr>
            <a:lvl6pPr lvl="5">
              <a:spcBef>
                <a:spcPts val="0"/>
              </a:spcBef>
              <a:spcAft>
                <a:spcPts val="0"/>
              </a:spcAft>
              <a:buSzPts val="6000"/>
              <a:buNone/>
              <a:defRPr sz="6000"/>
            </a:lvl6pPr>
            <a:lvl7pPr lvl="6">
              <a:spcBef>
                <a:spcPts val="0"/>
              </a:spcBef>
              <a:spcAft>
                <a:spcPts val="0"/>
              </a:spcAft>
              <a:buSzPts val="6000"/>
              <a:buNone/>
              <a:defRPr sz="6000"/>
            </a:lvl7pPr>
            <a:lvl8pPr lvl="7">
              <a:spcBef>
                <a:spcPts val="0"/>
              </a:spcBef>
              <a:spcAft>
                <a:spcPts val="0"/>
              </a:spcAft>
              <a:buSzPts val="6000"/>
              <a:buNone/>
              <a:defRPr sz="6000"/>
            </a:lvl8pPr>
            <a:lvl9pPr lvl="8">
              <a:spcBef>
                <a:spcPts val="0"/>
              </a:spcBef>
              <a:spcAft>
                <a:spcPts val="0"/>
              </a:spcAft>
              <a:buSzPts val="6000"/>
              <a:buNone/>
              <a:defRPr sz="6000"/>
            </a:lvl9pPr>
          </a:lstStyle>
          <a:p>
            <a:r>
              <a:t>xx%</a:t>
            </a:r>
          </a:p>
        </p:txBody>
      </p:sp>
      <p:sp>
        <p:nvSpPr>
          <p:cNvPr id="1014" name="Google Shape;1014;p59"/>
          <p:cNvSpPr txBox="1">
            <a:spLocks noGrp="1"/>
          </p:cNvSpPr>
          <p:nvPr>
            <p:ph type="title" idx="8" hasCustomPrompt="1"/>
          </p:nvPr>
        </p:nvSpPr>
        <p:spPr>
          <a:xfrm>
            <a:off x="7991400" y="2867000"/>
            <a:ext cx="2305200" cy="969600"/>
          </a:xfrm>
          <a:prstGeom prst="rect">
            <a:avLst/>
          </a:prstGeom>
          <a:solidFill>
            <a:schemeClr val="accent2"/>
          </a:solidFill>
        </p:spPr>
        <p:txBody>
          <a:bodyPr spcFirstLastPara="1" wrap="square" lIns="182850" tIns="182850" rIns="182850" bIns="182850" anchor="ctr" anchorCtr="0">
            <a:noAutofit/>
          </a:bodyPr>
          <a:lstStyle>
            <a:lvl1pPr lvl="0" algn="ctr">
              <a:spcBef>
                <a:spcPts val="0"/>
              </a:spcBef>
              <a:spcAft>
                <a:spcPts val="0"/>
              </a:spcAft>
              <a:buSzPts val="6000"/>
              <a:buNone/>
              <a:defRPr sz="4800">
                <a:solidFill>
                  <a:schemeClr val="dk2"/>
                </a:solidFill>
              </a:defRPr>
            </a:lvl1pPr>
            <a:lvl2pPr lvl="1">
              <a:spcBef>
                <a:spcPts val="0"/>
              </a:spcBef>
              <a:spcAft>
                <a:spcPts val="0"/>
              </a:spcAft>
              <a:buSzPts val="6000"/>
              <a:buNone/>
              <a:defRPr sz="6000"/>
            </a:lvl2pPr>
            <a:lvl3pPr lvl="2">
              <a:spcBef>
                <a:spcPts val="0"/>
              </a:spcBef>
              <a:spcAft>
                <a:spcPts val="0"/>
              </a:spcAft>
              <a:buSzPts val="6000"/>
              <a:buNone/>
              <a:defRPr sz="6000"/>
            </a:lvl3pPr>
            <a:lvl4pPr lvl="3">
              <a:spcBef>
                <a:spcPts val="0"/>
              </a:spcBef>
              <a:spcAft>
                <a:spcPts val="0"/>
              </a:spcAft>
              <a:buSzPts val="6000"/>
              <a:buNone/>
              <a:defRPr sz="6000"/>
            </a:lvl4pPr>
            <a:lvl5pPr lvl="4">
              <a:spcBef>
                <a:spcPts val="0"/>
              </a:spcBef>
              <a:spcAft>
                <a:spcPts val="0"/>
              </a:spcAft>
              <a:buSzPts val="6000"/>
              <a:buNone/>
              <a:defRPr sz="6000"/>
            </a:lvl5pPr>
            <a:lvl6pPr lvl="5">
              <a:spcBef>
                <a:spcPts val="0"/>
              </a:spcBef>
              <a:spcAft>
                <a:spcPts val="0"/>
              </a:spcAft>
              <a:buSzPts val="6000"/>
              <a:buNone/>
              <a:defRPr sz="6000"/>
            </a:lvl6pPr>
            <a:lvl7pPr lvl="6">
              <a:spcBef>
                <a:spcPts val="0"/>
              </a:spcBef>
              <a:spcAft>
                <a:spcPts val="0"/>
              </a:spcAft>
              <a:buSzPts val="6000"/>
              <a:buNone/>
              <a:defRPr sz="6000"/>
            </a:lvl7pPr>
            <a:lvl8pPr lvl="7">
              <a:spcBef>
                <a:spcPts val="0"/>
              </a:spcBef>
              <a:spcAft>
                <a:spcPts val="0"/>
              </a:spcAft>
              <a:buSzPts val="6000"/>
              <a:buNone/>
              <a:defRPr sz="6000"/>
            </a:lvl8pPr>
            <a:lvl9pPr lvl="8">
              <a:spcBef>
                <a:spcPts val="0"/>
              </a:spcBef>
              <a:spcAft>
                <a:spcPts val="0"/>
              </a:spcAft>
              <a:buSzPts val="6000"/>
              <a:buNone/>
              <a:defRPr sz="6000"/>
            </a:lvl9pPr>
          </a:lstStyle>
          <a:p>
            <a:r>
              <a:t>xx%</a:t>
            </a:r>
          </a:p>
        </p:txBody>
      </p:sp>
      <p:sp>
        <p:nvSpPr>
          <p:cNvPr id="1015" name="Google Shape;1015;p59"/>
          <p:cNvSpPr txBox="1">
            <a:spLocks noGrp="1"/>
          </p:cNvSpPr>
          <p:nvPr>
            <p:ph type="subTitle" idx="9"/>
          </p:nvPr>
        </p:nvSpPr>
        <p:spPr>
          <a:xfrm>
            <a:off x="12250551" y="7980379"/>
            <a:ext cx="4611000" cy="969600"/>
          </a:xfrm>
          <a:prstGeom prst="rect">
            <a:avLst/>
          </a:prstGeom>
        </p:spPr>
        <p:txBody>
          <a:bodyPr spcFirstLastPara="1" wrap="square" lIns="182850" tIns="182850" rIns="182850" bIns="182850" anchor="t" anchorCtr="0">
            <a:no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a:lvl2pPr>
            <a:lvl3pPr lvl="2" algn="ctr">
              <a:lnSpc>
                <a:spcPct val="100000"/>
              </a:lnSpc>
              <a:spcBef>
                <a:spcPts val="3200"/>
              </a:spcBef>
              <a:spcAft>
                <a:spcPts val="0"/>
              </a:spcAft>
              <a:buSzPts val="2800"/>
              <a:buNone/>
              <a:defRPr/>
            </a:lvl3pPr>
            <a:lvl4pPr lvl="3" algn="ctr">
              <a:lnSpc>
                <a:spcPct val="100000"/>
              </a:lnSpc>
              <a:spcBef>
                <a:spcPts val="3200"/>
              </a:spcBef>
              <a:spcAft>
                <a:spcPts val="0"/>
              </a:spcAft>
              <a:buSzPts val="2800"/>
              <a:buNone/>
              <a:defRPr/>
            </a:lvl4pPr>
            <a:lvl5pPr lvl="4" algn="ctr">
              <a:lnSpc>
                <a:spcPct val="100000"/>
              </a:lnSpc>
              <a:spcBef>
                <a:spcPts val="3200"/>
              </a:spcBef>
              <a:spcAft>
                <a:spcPts val="0"/>
              </a:spcAft>
              <a:buSzPts val="2800"/>
              <a:buNone/>
              <a:defRPr/>
            </a:lvl5pPr>
            <a:lvl6pPr lvl="5" algn="ctr">
              <a:lnSpc>
                <a:spcPct val="100000"/>
              </a:lnSpc>
              <a:spcBef>
                <a:spcPts val="3200"/>
              </a:spcBef>
              <a:spcAft>
                <a:spcPts val="0"/>
              </a:spcAft>
              <a:buSzPts val="2800"/>
              <a:buNone/>
              <a:defRPr/>
            </a:lvl6pPr>
            <a:lvl7pPr lvl="6" algn="ctr">
              <a:lnSpc>
                <a:spcPct val="100000"/>
              </a:lnSpc>
              <a:spcBef>
                <a:spcPts val="3200"/>
              </a:spcBef>
              <a:spcAft>
                <a:spcPts val="0"/>
              </a:spcAft>
              <a:buSzPts val="2800"/>
              <a:buNone/>
              <a:defRPr/>
            </a:lvl7pPr>
            <a:lvl8pPr lvl="7" algn="ctr">
              <a:lnSpc>
                <a:spcPct val="100000"/>
              </a:lnSpc>
              <a:spcBef>
                <a:spcPts val="3200"/>
              </a:spcBef>
              <a:spcAft>
                <a:spcPts val="0"/>
              </a:spcAft>
              <a:buSzPts val="2800"/>
              <a:buNone/>
              <a:defRPr/>
            </a:lvl8pPr>
            <a:lvl9pPr lvl="8" algn="ctr">
              <a:lnSpc>
                <a:spcPct val="100000"/>
              </a:lnSpc>
              <a:spcBef>
                <a:spcPts val="3200"/>
              </a:spcBef>
              <a:spcAft>
                <a:spcPts val="3200"/>
              </a:spcAft>
              <a:buSzPts val="2800"/>
              <a:buNone/>
              <a:defRPr/>
            </a:lvl9pPr>
          </a:lstStyle>
          <a:p>
            <a:endParaRPr/>
          </a:p>
        </p:txBody>
      </p:sp>
      <p:sp>
        <p:nvSpPr>
          <p:cNvPr id="1016" name="Google Shape;1016;p59"/>
          <p:cNvSpPr txBox="1">
            <a:spLocks noGrp="1"/>
          </p:cNvSpPr>
          <p:nvPr>
            <p:ph type="subTitle" idx="13"/>
          </p:nvPr>
        </p:nvSpPr>
        <p:spPr>
          <a:xfrm>
            <a:off x="12250551" y="4538750"/>
            <a:ext cx="4611000" cy="969600"/>
          </a:xfrm>
          <a:prstGeom prst="rect">
            <a:avLst/>
          </a:prstGeom>
        </p:spPr>
        <p:txBody>
          <a:bodyPr spcFirstLastPara="1" wrap="square" lIns="182850" tIns="182850" rIns="182850" bIns="182850" anchor="t" anchorCtr="0">
            <a:no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a:lvl2pPr>
            <a:lvl3pPr lvl="2" algn="ctr">
              <a:lnSpc>
                <a:spcPct val="100000"/>
              </a:lnSpc>
              <a:spcBef>
                <a:spcPts val="3200"/>
              </a:spcBef>
              <a:spcAft>
                <a:spcPts val="0"/>
              </a:spcAft>
              <a:buSzPts val="2800"/>
              <a:buNone/>
              <a:defRPr/>
            </a:lvl3pPr>
            <a:lvl4pPr lvl="3" algn="ctr">
              <a:lnSpc>
                <a:spcPct val="100000"/>
              </a:lnSpc>
              <a:spcBef>
                <a:spcPts val="3200"/>
              </a:spcBef>
              <a:spcAft>
                <a:spcPts val="0"/>
              </a:spcAft>
              <a:buSzPts val="2800"/>
              <a:buNone/>
              <a:defRPr/>
            </a:lvl4pPr>
            <a:lvl5pPr lvl="4" algn="ctr">
              <a:lnSpc>
                <a:spcPct val="100000"/>
              </a:lnSpc>
              <a:spcBef>
                <a:spcPts val="3200"/>
              </a:spcBef>
              <a:spcAft>
                <a:spcPts val="0"/>
              </a:spcAft>
              <a:buSzPts val="2800"/>
              <a:buNone/>
              <a:defRPr/>
            </a:lvl5pPr>
            <a:lvl6pPr lvl="5" algn="ctr">
              <a:lnSpc>
                <a:spcPct val="100000"/>
              </a:lnSpc>
              <a:spcBef>
                <a:spcPts val="3200"/>
              </a:spcBef>
              <a:spcAft>
                <a:spcPts val="0"/>
              </a:spcAft>
              <a:buSzPts val="2800"/>
              <a:buNone/>
              <a:defRPr/>
            </a:lvl6pPr>
            <a:lvl7pPr lvl="6" algn="ctr">
              <a:lnSpc>
                <a:spcPct val="100000"/>
              </a:lnSpc>
              <a:spcBef>
                <a:spcPts val="3200"/>
              </a:spcBef>
              <a:spcAft>
                <a:spcPts val="0"/>
              </a:spcAft>
              <a:buSzPts val="2800"/>
              <a:buNone/>
              <a:defRPr/>
            </a:lvl7pPr>
            <a:lvl8pPr lvl="7" algn="ctr">
              <a:lnSpc>
                <a:spcPct val="100000"/>
              </a:lnSpc>
              <a:spcBef>
                <a:spcPts val="3200"/>
              </a:spcBef>
              <a:spcAft>
                <a:spcPts val="0"/>
              </a:spcAft>
              <a:buSzPts val="2800"/>
              <a:buNone/>
              <a:defRPr/>
            </a:lvl8pPr>
            <a:lvl9pPr lvl="8" algn="ctr">
              <a:lnSpc>
                <a:spcPct val="100000"/>
              </a:lnSpc>
              <a:spcBef>
                <a:spcPts val="3200"/>
              </a:spcBef>
              <a:spcAft>
                <a:spcPts val="3200"/>
              </a:spcAft>
              <a:buSzPts val="2800"/>
              <a:buNone/>
              <a:defRPr/>
            </a:lvl9pPr>
          </a:lstStyle>
          <a:p>
            <a:endParaRPr/>
          </a:p>
        </p:txBody>
      </p:sp>
      <p:sp>
        <p:nvSpPr>
          <p:cNvPr id="1017" name="Google Shape;1017;p59"/>
          <p:cNvSpPr txBox="1">
            <a:spLocks noGrp="1"/>
          </p:cNvSpPr>
          <p:nvPr>
            <p:ph type="title" idx="14" hasCustomPrompt="1"/>
          </p:nvPr>
        </p:nvSpPr>
        <p:spPr>
          <a:xfrm>
            <a:off x="13403450" y="6317800"/>
            <a:ext cx="2305200" cy="951600"/>
          </a:xfrm>
          <a:prstGeom prst="rect">
            <a:avLst/>
          </a:prstGeom>
          <a:solidFill>
            <a:schemeClr val="accent2"/>
          </a:solidFill>
        </p:spPr>
        <p:txBody>
          <a:bodyPr spcFirstLastPara="1" wrap="square" lIns="182850" tIns="182850" rIns="182850" bIns="182850" anchor="ctr" anchorCtr="0">
            <a:noAutofit/>
          </a:bodyPr>
          <a:lstStyle>
            <a:lvl1pPr lvl="0" algn="ctr">
              <a:spcBef>
                <a:spcPts val="0"/>
              </a:spcBef>
              <a:spcAft>
                <a:spcPts val="0"/>
              </a:spcAft>
              <a:buSzPts val="6000"/>
              <a:buNone/>
              <a:defRPr sz="4800">
                <a:solidFill>
                  <a:schemeClr val="dk2"/>
                </a:solidFill>
              </a:defRPr>
            </a:lvl1pPr>
            <a:lvl2pPr lvl="1">
              <a:spcBef>
                <a:spcPts val="0"/>
              </a:spcBef>
              <a:spcAft>
                <a:spcPts val="0"/>
              </a:spcAft>
              <a:buSzPts val="6000"/>
              <a:buNone/>
              <a:defRPr sz="6000"/>
            </a:lvl2pPr>
            <a:lvl3pPr lvl="2">
              <a:spcBef>
                <a:spcPts val="0"/>
              </a:spcBef>
              <a:spcAft>
                <a:spcPts val="0"/>
              </a:spcAft>
              <a:buSzPts val="6000"/>
              <a:buNone/>
              <a:defRPr sz="6000"/>
            </a:lvl3pPr>
            <a:lvl4pPr lvl="3">
              <a:spcBef>
                <a:spcPts val="0"/>
              </a:spcBef>
              <a:spcAft>
                <a:spcPts val="0"/>
              </a:spcAft>
              <a:buSzPts val="6000"/>
              <a:buNone/>
              <a:defRPr sz="6000"/>
            </a:lvl4pPr>
            <a:lvl5pPr lvl="4">
              <a:spcBef>
                <a:spcPts val="0"/>
              </a:spcBef>
              <a:spcAft>
                <a:spcPts val="0"/>
              </a:spcAft>
              <a:buSzPts val="6000"/>
              <a:buNone/>
              <a:defRPr sz="6000"/>
            </a:lvl5pPr>
            <a:lvl6pPr lvl="5">
              <a:spcBef>
                <a:spcPts val="0"/>
              </a:spcBef>
              <a:spcAft>
                <a:spcPts val="0"/>
              </a:spcAft>
              <a:buSzPts val="6000"/>
              <a:buNone/>
              <a:defRPr sz="6000"/>
            </a:lvl6pPr>
            <a:lvl7pPr lvl="6">
              <a:spcBef>
                <a:spcPts val="0"/>
              </a:spcBef>
              <a:spcAft>
                <a:spcPts val="0"/>
              </a:spcAft>
              <a:buSzPts val="6000"/>
              <a:buNone/>
              <a:defRPr sz="6000"/>
            </a:lvl7pPr>
            <a:lvl8pPr lvl="7">
              <a:spcBef>
                <a:spcPts val="0"/>
              </a:spcBef>
              <a:spcAft>
                <a:spcPts val="0"/>
              </a:spcAft>
              <a:buSzPts val="6000"/>
              <a:buNone/>
              <a:defRPr sz="6000"/>
            </a:lvl8pPr>
            <a:lvl9pPr lvl="8">
              <a:spcBef>
                <a:spcPts val="0"/>
              </a:spcBef>
              <a:spcAft>
                <a:spcPts val="0"/>
              </a:spcAft>
              <a:buSzPts val="6000"/>
              <a:buNone/>
              <a:defRPr sz="6000"/>
            </a:lvl9pPr>
          </a:lstStyle>
          <a:p>
            <a:r>
              <a:t>xx%</a:t>
            </a:r>
          </a:p>
        </p:txBody>
      </p:sp>
      <p:sp>
        <p:nvSpPr>
          <p:cNvPr id="1018" name="Google Shape;1018;p59"/>
          <p:cNvSpPr txBox="1">
            <a:spLocks noGrp="1"/>
          </p:cNvSpPr>
          <p:nvPr>
            <p:ph type="title" idx="15" hasCustomPrompt="1"/>
          </p:nvPr>
        </p:nvSpPr>
        <p:spPr>
          <a:xfrm>
            <a:off x="13403450" y="2867000"/>
            <a:ext cx="2305200" cy="969600"/>
          </a:xfrm>
          <a:prstGeom prst="rect">
            <a:avLst/>
          </a:prstGeom>
          <a:solidFill>
            <a:schemeClr val="accent2"/>
          </a:solidFill>
        </p:spPr>
        <p:txBody>
          <a:bodyPr spcFirstLastPara="1" wrap="square" lIns="182850" tIns="182850" rIns="182850" bIns="182850" anchor="ctr" anchorCtr="0">
            <a:noAutofit/>
          </a:bodyPr>
          <a:lstStyle>
            <a:lvl1pPr lvl="0" algn="ctr">
              <a:spcBef>
                <a:spcPts val="0"/>
              </a:spcBef>
              <a:spcAft>
                <a:spcPts val="0"/>
              </a:spcAft>
              <a:buSzPts val="6000"/>
              <a:buNone/>
              <a:defRPr sz="4800">
                <a:solidFill>
                  <a:schemeClr val="dk2"/>
                </a:solidFill>
              </a:defRPr>
            </a:lvl1pPr>
            <a:lvl2pPr lvl="1">
              <a:spcBef>
                <a:spcPts val="0"/>
              </a:spcBef>
              <a:spcAft>
                <a:spcPts val="0"/>
              </a:spcAft>
              <a:buSzPts val="6000"/>
              <a:buNone/>
              <a:defRPr sz="6000"/>
            </a:lvl2pPr>
            <a:lvl3pPr lvl="2">
              <a:spcBef>
                <a:spcPts val="0"/>
              </a:spcBef>
              <a:spcAft>
                <a:spcPts val="0"/>
              </a:spcAft>
              <a:buSzPts val="6000"/>
              <a:buNone/>
              <a:defRPr sz="6000"/>
            </a:lvl3pPr>
            <a:lvl4pPr lvl="3">
              <a:spcBef>
                <a:spcPts val="0"/>
              </a:spcBef>
              <a:spcAft>
                <a:spcPts val="0"/>
              </a:spcAft>
              <a:buSzPts val="6000"/>
              <a:buNone/>
              <a:defRPr sz="6000"/>
            </a:lvl4pPr>
            <a:lvl5pPr lvl="4">
              <a:spcBef>
                <a:spcPts val="0"/>
              </a:spcBef>
              <a:spcAft>
                <a:spcPts val="0"/>
              </a:spcAft>
              <a:buSzPts val="6000"/>
              <a:buNone/>
              <a:defRPr sz="6000"/>
            </a:lvl5pPr>
            <a:lvl6pPr lvl="5">
              <a:spcBef>
                <a:spcPts val="0"/>
              </a:spcBef>
              <a:spcAft>
                <a:spcPts val="0"/>
              </a:spcAft>
              <a:buSzPts val="6000"/>
              <a:buNone/>
              <a:defRPr sz="6000"/>
            </a:lvl6pPr>
            <a:lvl7pPr lvl="6">
              <a:spcBef>
                <a:spcPts val="0"/>
              </a:spcBef>
              <a:spcAft>
                <a:spcPts val="0"/>
              </a:spcAft>
              <a:buSzPts val="6000"/>
              <a:buNone/>
              <a:defRPr sz="6000"/>
            </a:lvl7pPr>
            <a:lvl8pPr lvl="7">
              <a:spcBef>
                <a:spcPts val="0"/>
              </a:spcBef>
              <a:spcAft>
                <a:spcPts val="0"/>
              </a:spcAft>
              <a:buSzPts val="6000"/>
              <a:buNone/>
              <a:defRPr sz="6000"/>
            </a:lvl8pPr>
            <a:lvl9pPr lvl="8">
              <a:spcBef>
                <a:spcPts val="0"/>
              </a:spcBef>
              <a:spcAft>
                <a:spcPts val="0"/>
              </a:spcAft>
              <a:buSzPts val="6000"/>
              <a:buNone/>
              <a:defRPr sz="6000"/>
            </a:lvl9pPr>
          </a:lstStyle>
          <a:p>
            <a:r>
              <a:t>xx%</a:t>
            </a:r>
          </a:p>
        </p:txBody>
      </p:sp>
      <p:sp>
        <p:nvSpPr>
          <p:cNvPr id="1019" name="Google Shape;1019;p59"/>
          <p:cNvSpPr txBox="1">
            <a:spLocks noGrp="1"/>
          </p:cNvSpPr>
          <p:nvPr>
            <p:ph type="subTitle" idx="16"/>
          </p:nvPr>
        </p:nvSpPr>
        <p:spPr>
          <a:xfrm>
            <a:off x="1426450" y="3975950"/>
            <a:ext cx="4611000" cy="770400"/>
          </a:xfrm>
          <a:prstGeom prst="rect">
            <a:avLst/>
          </a:prstGeom>
        </p:spPr>
        <p:txBody>
          <a:bodyPr spcFirstLastPara="1" wrap="square" lIns="182850" tIns="182850" rIns="182850" bIns="182850" anchor="b" anchorCtr="0">
            <a:noAutofit/>
          </a:bodyPr>
          <a:lstStyle>
            <a:lvl1pPr lvl="0" algn="ctr">
              <a:lnSpc>
                <a:spcPct val="100000"/>
              </a:lnSpc>
              <a:spcBef>
                <a:spcPts val="0"/>
              </a:spcBef>
              <a:spcAft>
                <a:spcPts val="0"/>
              </a:spcAft>
              <a:buSzPts val="4800"/>
              <a:buFont typeface="Bebas Neue"/>
              <a:buNone/>
              <a:defRPr sz="4000" b="1">
                <a:solidFill>
                  <a:schemeClr val="accent1"/>
                </a:solidFill>
                <a:latin typeface="Cairo"/>
                <a:ea typeface="Cairo"/>
                <a:cs typeface="Cairo"/>
                <a:sym typeface="Cairo"/>
              </a:defRPr>
            </a:lvl1pPr>
            <a:lvl2pPr lvl="1" algn="ctr">
              <a:lnSpc>
                <a:spcPct val="100000"/>
              </a:lnSpc>
              <a:spcBef>
                <a:spcPts val="0"/>
              </a:spcBef>
              <a:spcAft>
                <a:spcPts val="0"/>
              </a:spcAft>
              <a:buSzPts val="4800"/>
              <a:buFont typeface="Bebas Neue"/>
              <a:buNone/>
              <a:defRPr sz="4800">
                <a:latin typeface="Bebas Neue"/>
                <a:ea typeface="Bebas Neue"/>
                <a:cs typeface="Bebas Neue"/>
                <a:sym typeface="Bebas Neue"/>
              </a:defRPr>
            </a:lvl2pPr>
            <a:lvl3pPr lvl="2" algn="ctr">
              <a:lnSpc>
                <a:spcPct val="100000"/>
              </a:lnSpc>
              <a:spcBef>
                <a:spcPts val="3200"/>
              </a:spcBef>
              <a:spcAft>
                <a:spcPts val="0"/>
              </a:spcAft>
              <a:buSzPts val="4800"/>
              <a:buFont typeface="Bebas Neue"/>
              <a:buNone/>
              <a:defRPr sz="4800">
                <a:latin typeface="Bebas Neue"/>
                <a:ea typeface="Bebas Neue"/>
                <a:cs typeface="Bebas Neue"/>
                <a:sym typeface="Bebas Neue"/>
              </a:defRPr>
            </a:lvl3pPr>
            <a:lvl4pPr lvl="3" algn="ctr">
              <a:lnSpc>
                <a:spcPct val="100000"/>
              </a:lnSpc>
              <a:spcBef>
                <a:spcPts val="3200"/>
              </a:spcBef>
              <a:spcAft>
                <a:spcPts val="0"/>
              </a:spcAft>
              <a:buSzPts val="4800"/>
              <a:buFont typeface="Bebas Neue"/>
              <a:buNone/>
              <a:defRPr sz="4800">
                <a:latin typeface="Bebas Neue"/>
                <a:ea typeface="Bebas Neue"/>
                <a:cs typeface="Bebas Neue"/>
                <a:sym typeface="Bebas Neue"/>
              </a:defRPr>
            </a:lvl4pPr>
            <a:lvl5pPr lvl="4" algn="ctr">
              <a:lnSpc>
                <a:spcPct val="100000"/>
              </a:lnSpc>
              <a:spcBef>
                <a:spcPts val="3200"/>
              </a:spcBef>
              <a:spcAft>
                <a:spcPts val="0"/>
              </a:spcAft>
              <a:buSzPts val="4800"/>
              <a:buFont typeface="Bebas Neue"/>
              <a:buNone/>
              <a:defRPr sz="4800">
                <a:latin typeface="Bebas Neue"/>
                <a:ea typeface="Bebas Neue"/>
                <a:cs typeface="Bebas Neue"/>
                <a:sym typeface="Bebas Neue"/>
              </a:defRPr>
            </a:lvl5pPr>
            <a:lvl6pPr lvl="5" algn="ctr">
              <a:lnSpc>
                <a:spcPct val="100000"/>
              </a:lnSpc>
              <a:spcBef>
                <a:spcPts val="3200"/>
              </a:spcBef>
              <a:spcAft>
                <a:spcPts val="0"/>
              </a:spcAft>
              <a:buSzPts val="4800"/>
              <a:buFont typeface="Bebas Neue"/>
              <a:buNone/>
              <a:defRPr sz="4800">
                <a:latin typeface="Bebas Neue"/>
                <a:ea typeface="Bebas Neue"/>
                <a:cs typeface="Bebas Neue"/>
                <a:sym typeface="Bebas Neue"/>
              </a:defRPr>
            </a:lvl6pPr>
            <a:lvl7pPr lvl="6" algn="ctr">
              <a:lnSpc>
                <a:spcPct val="100000"/>
              </a:lnSpc>
              <a:spcBef>
                <a:spcPts val="3200"/>
              </a:spcBef>
              <a:spcAft>
                <a:spcPts val="0"/>
              </a:spcAft>
              <a:buSzPts val="4800"/>
              <a:buFont typeface="Bebas Neue"/>
              <a:buNone/>
              <a:defRPr sz="4800">
                <a:latin typeface="Bebas Neue"/>
                <a:ea typeface="Bebas Neue"/>
                <a:cs typeface="Bebas Neue"/>
                <a:sym typeface="Bebas Neue"/>
              </a:defRPr>
            </a:lvl7pPr>
            <a:lvl8pPr lvl="7" algn="ctr">
              <a:lnSpc>
                <a:spcPct val="100000"/>
              </a:lnSpc>
              <a:spcBef>
                <a:spcPts val="3200"/>
              </a:spcBef>
              <a:spcAft>
                <a:spcPts val="0"/>
              </a:spcAft>
              <a:buSzPts val="4800"/>
              <a:buFont typeface="Bebas Neue"/>
              <a:buNone/>
              <a:defRPr sz="4800">
                <a:latin typeface="Bebas Neue"/>
                <a:ea typeface="Bebas Neue"/>
                <a:cs typeface="Bebas Neue"/>
                <a:sym typeface="Bebas Neue"/>
              </a:defRPr>
            </a:lvl8pPr>
            <a:lvl9pPr lvl="8" algn="ctr">
              <a:lnSpc>
                <a:spcPct val="100000"/>
              </a:lnSpc>
              <a:spcBef>
                <a:spcPts val="3200"/>
              </a:spcBef>
              <a:spcAft>
                <a:spcPts val="3200"/>
              </a:spcAft>
              <a:buSzPts val="4800"/>
              <a:buFont typeface="Bebas Neue"/>
              <a:buNone/>
              <a:defRPr sz="4800">
                <a:latin typeface="Bebas Neue"/>
                <a:ea typeface="Bebas Neue"/>
                <a:cs typeface="Bebas Neue"/>
                <a:sym typeface="Bebas Neue"/>
              </a:defRPr>
            </a:lvl9pPr>
          </a:lstStyle>
          <a:p>
            <a:endParaRPr/>
          </a:p>
        </p:txBody>
      </p:sp>
      <p:sp>
        <p:nvSpPr>
          <p:cNvPr id="1020" name="Google Shape;1020;p59"/>
          <p:cNvSpPr txBox="1">
            <a:spLocks noGrp="1"/>
          </p:cNvSpPr>
          <p:nvPr>
            <p:ph type="subTitle" idx="17"/>
          </p:nvPr>
        </p:nvSpPr>
        <p:spPr>
          <a:xfrm>
            <a:off x="1426450" y="7417600"/>
            <a:ext cx="4611000" cy="770400"/>
          </a:xfrm>
          <a:prstGeom prst="rect">
            <a:avLst/>
          </a:prstGeom>
        </p:spPr>
        <p:txBody>
          <a:bodyPr spcFirstLastPara="1" wrap="square" lIns="182850" tIns="182850" rIns="182850" bIns="182850" anchor="b" anchorCtr="0">
            <a:noAutofit/>
          </a:bodyPr>
          <a:lstStyle>
            <a:lvl1pPr lvl="0" algn="ctr">
              <a:lnSpc>
                <a:spcPct val="100000"/>
              </a:lnSpc>
              <a:spcBef>
                <a:spcPts val="0"/>
              </a:spcBef>
              <a:spcAft>
                <a:spcPts val="0"/>
              </a:spcAft>
              <a:buSzPts val="4800"/>
              <a:buFont typeface="Bebas Neue"/>
              <a:buNone/>
              <a:defRPr sz="4000" b="1">
                <a:solidFill>
                  <a:schemeClr val="accent1"/>
                </a:solidFill>
                <a:latin typeface="Cairo"/>
                <a:ea typeface="Cairo"/>
                <a:cs typeface="Cairo"/>
                <a:sym typeface="Cairo"/>
              </a:defRPr>
            </a:lvl1pPr>
            <a:lvl2pPr lvl="1" algn="ctr">
              <a:lnSpc>
                <a:spcPct val="100000"/>
              </a:lnSpc>
              <a:spcBef>
                <a:spcPts val="0"/>
              </a:spcBef>
              <a:spcAft>
                <a:spcPts val="0"/>
              </a:spcAft>
              <a:buSzPts val="4800"/>
              <a:buFont typeface="Bebas Neue"/>
              <a:buNone/>
              <a:defRPr sz="4800">
                <a:latin typeface="Bebas Neue"/>
                <a:ea typeface="Bebas Neue"/>
                <a:cs typeface="Bebas Neue"/>
                <a:sym typeface="Bebas Neue"/>
              </a:defRPr>
            </a:lvl2pPr>
            <a:lvl3pPr lvl="2" algn="ctr">
              <a:lnSpc>
                <a:spcPct val="100000"/>
              </a:lnSpc>
              <a:spcBef>
                <a:spcPts val="3200"/>
              </a:spcBef>
              <a:spcAft>
                <a:spcPts val="0"/>
              </a:spcAft>
              <a:buSzPts val="4800"/>
              <a:buFont typeface="Bebas Neue"/>
              <a:buNone/>
              <a:defRPr sz="4800">
                <a:latin typeface="Bebas Neue"/>
                <a:ea typeface="Bebas Neue"/>
                <a:cs typeface="Bebas Neue"/>
                <a:sym typeface="Bebas Neue"/>
              </a:defRPr>
            </a:lvl3pPr>
            <a:lvl4pPr lvl="3" algn="ctr">
              <a:lnSpc>
                <a:spcPct val="100000"/>
              </a:lnSpc>
              <a:spcBef>
                <a:spcPts val="3200"/>
              </a:spcBef>
              <a:spcAft>
                <a:spcPts val="0"/>
              </a:spcAft>
              <a:buSzPts val="4800"/>
              <a:buFont typeface="Bebas Neue"/>
              <a:buNone/>
              <a:defRPr sz="4800">
                <a:latin typeface="Bebas Neue"/>
                <a:ea typeface="Bebas Neue"/>
                <a:cs typeface="Bebas Neue"/>
                <a:sym typeface="Bebas Neue"/>
              </a:defRPr>
            </a:lvl4pPr>
            <a:lvl5pPr lvl="4" algn="ctr">
              <a:lnSpc>
                <a:spcPct val="100000"/>
              </a:lnSpc>
              <a:spcBef>
                <a:spcPts val="3200"/>
              </a:spcBef>
              <a:spcAft>
                <a:spcPts val="0"/>
              </a:spcAft>
              <a:buSzPts val="4800"/>
              <a:buFont typeface="Bebas Neue"/>
              <a:buNone/>
              <a:defRPr sz="4800">
                <a:latin typeface="Bebas Neue"/>
                <a:ea typeface="Bebas Neue"/>
                <a:cs typeface="Bebas Neue"/>
                <a:sym typeface="Bebas Neue"/>
              </a:defRPr>
            </a:lvl5pPr>
            <a:lvl6pPr lvl="5" algn="ctr">
              <a:lnSpc>
                <a:spcPct val="100000"/>
              </a:lnSpc>
              <a:spcBef>
                <a:spcPts val="3200"/>
              </a:spcBef>
              <a:spcAft>
                <a:spcPts val="0"/>
              </a:spcAft>
              <a:buSzPts val="4800"/>
              <a:buFont typeface="Bebas Neue"/>
              <a:buNone/>
              <a:defRPr sz="4800">
                <a:latin typeface="Bebas Neue"/>
                <a:ea typeface="Bebas Neue"/>
                <a:cs typeface="Bebas Neue"/>
                <a:sym typeface="Bebas Neue"/>
              </a:defRPr>
            </a:lvl6pPr>
            <a:lvl7pPr lvl="6" algn="ctr">
              <a:lnSpc>
                <a:spcPct val="100000"/>
              </a:lnSpc>
              <a:spcBef>
                <a:spcPts val="3200"/>
              </a:spcBef>
              <a:spcAft>
                <a:spcPts val="0"/>
              </a:spcAft>
              <a:buSzPts val="4800"/>
              <a:buFont typeface="Bebas Neue"/>
              <a:buNone/>
              <a:defRPr sz="4800">
                <a:latin typeface="Bebas Neue"/>
                <a:ea typeface="Bebas Neue"/>
                <a:cs typeface="Bebas Neue"/>
                <a:sym typeface="Bebas Neue"/>
              </a:defRPr>
            </a:lvl7pPr>
            <a:lvl8pPr lvl="7" algn="ctr">
              <a:lnSpc>
                <a:spcPct val="100000"/>
              </a:lnSpc>
              <a:spcBef>
                <a:spcPts val="3200"/>
              </a:spcBef>
              <a:spcAft>
                <a:spcPts val="0"/>
              </a:spcAft>
              <a:buSzPts val="4800"/>
              <a:buFont typeface="Bebas Neue"/>
              <a:buNone/>
              <a:defRPr sz="4800">
                <a:latin typeface="Bebas Neue"/>
                <a:ea typeface="Bebas Neue"/>
                <a:cs typeface="Bebas Neue"/>
                <a:sym typeface="Bebas Neue"/>
              </a:defRPr>
            </a:lvl8pPr>
            <a:lvl9pPr lvl="8" algn="ctr">
              <a:lnSpc>
                <a:spcPct val="100000"/>
              </a:lnSpc>
              <a:spcBef>
                <a:spcPts val="3200"/>
              </a:spcBef>
              <a:spcAft>
                <a:spcPts val="3200"/>
              </a:spcAft>
              <a:buSzPts val="4800"/>
              <a:buFont typeface="Bebas Neue"/>
              <a:buNone/>
              <a:defRPr sz="4800">
                <a:latin typeface="Bebas Neue"/>
                <a:ea typeface="Bebas Neue"/>
                <a:cs typeface="Bebas Neue"/>
                <a:sym typeface="Bebas Neue"/>
              </a:defRPr>
            </a:lvl9pPr>
          </a:lstStyle>
          <a:p>
            <a:endParaRPr/>
          </a:p>
        </p:txBody>
      </p:sp>
      <p:sp>
        <p:nvSpPr>
          <p:cNvPr id="1021" name="Google Shape;1021;p59"/>
          <p:cNvSpPr txBox="1">
            <a:spLocks noGrp="1"/>
          </p:cNvSpPr>
          <p:nvPr>
            <p:ph type="subTitle" idx="18"/>
          </p:nvPr>
        </p:nvSpPr>
        <p:spPr>
          <a:xfrm>
            <a:off x="6838501" y="7417600"/>
            <a:ext cx="4611000" cy="770400"/>
          </a:xfrm>
          <a:prstGeom prst="rect">
            <a:avLst/>
          </a:prstGeom>
        </p:spPr>
        <p:txBody>
          <a:bodyPr spcFirstLastPara="1" wrap="square" lIns="182850" tIns="182850" rIns="182850" bIns="182850" anchor="b" anchorCtr="0">
            <a:noAutofit/>
          </a:bodyPr>
          <a:lstStyle>
            <a:lvl1pPr lvl="0" algn="ctr">
              <a:lnSpc>
                <a:spcPct val="100000"/>
              </a:lnSpc>
              <a:spcBef>
                <a:spcPts val="0"/>
              </a:spcBef>
              <a:spcAft>
                <a:spcPts val="0"/>
              </a:spcAft>
              <a:buSzPts val="4800"/>
              <a:buFont typeface="Bebas Neue"/>
              <a:buNone/>
              <a:defRPr sz="4000" b="1">
                <a:solidFill>
                  <a:schemeClr val="accent1"/>
                </a:solidFill>
                <a:latin typeface="Cairo"/>
                <a:ea typeface="Cairo"/>
                <a:cs typeface="Cairo"/>
                <a:sym typeface="Cairo"/>
              </a:defRPr>
            </a:lvl1pPr>
            <a:lvl2pPr lvl="1" algn="ctr">
              <a:lnSpc>
                <a:spcPct val="100000"/>
              </a:lnSpc>
              <a:spcBef>
                <a:spcPts val="0"/>
              </a:spcBef>
              <a:spcAft>
                <a:spcPts val="0"/>
              </a:spcAft>
              <a:buSzPts val="4800"/>
              <a:buFont typeface="Bebas Neue"/>
              <a:buNone/>
              <a:defRPr sz="4800">
                <a:latin typeface="Bebas Neue"/>
                <a:ea typeface="Bebas Neue"/>
                <a:cs typeface="Bebas Neue"/>
                <a:sym typeface="Bebas Neue"/>
              </a:defRPr>
            </a:lvl2pPr>
            <a:lvl3pPr lvl="2" algn="ctr">
              <a:lnSpc>
                <a:spcPct val="100000"/>
              </a:lnSpc>
              <a:spcBef>
                <a:spcPts val="3200"/>
              </a:spcBef>
              <a:spcAft>
                <a:spcPts val="0"/>
              </a:spcAft>
              <a:buSzPts val="4800"/>
              <a:buFont typeface="Bebas Neue"/>
              <a:buNone/>
              <a:defRPr sz="4800">
                <a:latin typeface="Bebas Neue"/>
                <a:ea typeface="Bebas Neue"/>
                <a:cs typeface="Bebas Neue"/>
                <a:sym typeface="Bebas Neue"/>
              </a:defRPr>
            </a:lvl3pPr>
            <a:lvl4pPr lvl="3" algn="ctr">
              <a:lnSpc>
                <a:spcPct val="100000"/>
              </a:lnSpc>
              <a:spcBef>
                <a:spcPts val="3200"/>
              </a:spcBef>
              <a:spcAft>
                <a:spcPts val="0"/>
              </a:spcAft>
              <a:buSzPts val="4800"/>
              <a:buFont typeface="Bebas Neue"/>
              <a:buNone/>
              <a:defRPr sz="4800">
                <a:latin typeface="Bebas Neue"/>
                <a:ea typeface="Bebas Neue"/>
                <a:cs typeface="Bebas Neue"/>
                <a:sym typeface="Bebas Neue"/>
              </a:defRPr>
            </a:lvl4pPr>
            <a:lvl5pPr lvl="4" algn="ctr">
              <a:lnSpc>
                <a:spcPct val="100000"/>
              </a:lnSpc>
              <a:spcBef>
                <a:spcPts val="3200"/>
              </a:spcBef>
              <a:spcAft>
                <a:spcPts val="0"/>
              </a:spcAft>
              <a:buSzPts val="4800"/>
              <a:buFont typeface="Bebas Neue"/>
              <a:buNone/>
              <a:defRPr sz="4800">
                <a:latin typeface="Bebas Neue"/>
                <a:ea typeface="Bebas Neue"/>
                <a:cs typeface="Bebas Neue"/>
                <a:sym typeface="Bebas Neue"/>
              </a:defRPr>
            </a:lvl5pPr>
            <a:lvl6pPr lvl="5" algn="ctr">
              <a:lnSpc>
                <a:spcPct val="100000"/>
              </a:lnSpc>
              <a:spcBef>
                <a:spcPts val="3200"/>
              </a:spcBef>
              <a:spcAft>
                <a:spcPts val="0"/>
              </a:spcAft>
              <a:buSzPts val="4800"/>
              <a:buFont typeface="Bebas Neue"/>
              <a:buNone/>
              <a:defRPr sz="4800">
                <a:latin typeface="Bebas Neue"/>
                <a:ea typeface="Bebas Neue"/>
                <a:cs typeface="Bebas Neue"/>
                <a:sym typeface="Bebas Neue"/>
              </a:defRPr>
            </a:lvl6pPr>
            <a:lvl7pPr lvl="6" algn="ctr">
              <a:lnSpc>
                <a:spcPct val="100000"/>
              </a:lnSpc>
              <a:spcBef>
                <a:spcPts val="3200"/>
              </a:spcBef>
              <a:spcAft>
                <a:spcPts val="0"/>
              </a:spcAft>
              <a:buSzPts val="4800"/>
              <a:buFont typeface="Bebas Neue"/>
              <a:buNone/>
              <a:defRPr sz="4800">
                <a:latin typeface="Bebas Neue"/>
                <a:ea typeface="Bebas Neue"/>
                <a:cs typeface="Bebas Neue"/>
                <a:sym typeface="Bebas Neue"/>
              </a:defRPr>
            </a:lvl7pPr>
            <a:lvl8pPr lvl="7" algn="ctr">
              <a:lnSpc>
                <a:spcPct val="100000"/>
              </a:lnSpc>
              <a:spcBef>
                <a:spcPts val="3200"/>
              </a:spcBef>
              <a:spcAft>
                <a:spcPts val="0"/>
              </a:spcAft>
              <a:buSzPts val="4800"/>
              <a:buFont typeface="Bebas Neue"/>
              <a:buNone/>
              <a:defRPr sz="4800">
                <a:latin typeface="Bebas Neue"/>
                <a:ea typeface="Bebas Neue"/>
                <a:cs typeface="Bebas Neue"/>
                <a:sym typeface="Bebas Neue"/>
              </a:defRPr>
            </a:lvl8pPr>
            <a:lvl9pPr lvl="8" algn="ctr">
              <a:lnSpc>
                <a:spcPct val="100000"/>
              </a:lnSpc>
              <a:spcBef>
                <a:spcPts val="3200"/>
              </a:spcBef>
              <a:spcAft>
                <a:spcPts val="3200"/>
              </a:spcAft>
              <a:buSzPts val="4800"/>
              <a:buFont typeface="Bebas Neue"/>
              <a:buNone/>
              <a:defRPr sz="4800">
                <a:latin typeface="Bebas Neue"/>
                <a:ea typeface="Bebas Neue"/>
                <a:cs typeface="Bebas Neue"/>
                <a:sym typeface="Bebas Neue"/>
              </a:defRPr>
            </a:lvl9pPr>
          </a:lstStyle>
          <a:p>
            <a:endParaRPr/>
          </a:p>
        </p:txBody>
      </p:sp>
      <p:sp>
        <p:nvSpPr>
          <p:cNvPr id="1022" name="Google Shape;1022;p59"/>
          <p:cNvSpPr txBox="1">
            <a:spLocks noGrp="1"/>
          </p:cNvSpPr>
          <p:nvPr>
            <p:ph type="subTitle" idx="19"/>
          </p:nvPr>
        </p:nvSpPr>
        <p:spPr>
          <a:xfrm>
            <a:off x="6838501" y="3975950"/>
            <a:ext cx="4611000" cy="770400"/>
          </a:xfrm>
          <a:prstGeom prst="rect">
            <a:avLst/>
          </a:prstGeom>
        </p:spPr>
        <p:txBody>
          <a:bodyPr spcFirstLastPara="1" wrap="square" lIns="182850" tIns="182850" rIns="182850" bIns="182850" anchor="b" anchorCtr="0">
            <a:noAutofit/>
          </a:bodyPr>
          <a:lstStyle>
            <a:lvl1pPr lvl="0" algn="ctr">
              <a:lnSpc>
                <a:spcPct val="100000"/>
              </a:lnSpc>
              <a:spcBef>
                <a:spcPts val="0"/>
              </a:spcBef>
              <a:spcAft>
                <a:spcPts val="0"/>
              </a:spcAft>
              <a:buSzPts val="4800"/>
              <a:buFont typeface="Bebas Neue"/>
              <a:buNone/>
              <a:defRPr sz="4000" b="1">
                <a:solidFill>
                  <a:schemeClr val="accent1"/>
                </a:solidFill>
                <a:latin typeface="Cairo"/>
                <a:ea typeface="Cairo"/>
                <a:cs typeface="Cairo"/>
                <a:sym typeface="Cairo"/>
              </a:defRPr>
            </a:lvl1pPr>
            <a:lvl2pPr lvl="1" algn="ctr">
              <a:lnSpc>
                <a:spcPct val="100000"/>
              </a:lnSpc>
              <a:spcBef>
                <a:spcPts val="0"/>
              </a:spcBef>
              <a:spcAft>
                <a:spcPts val="0"/>
              </a:spcAft>
              <a:buSzPts val="4800"/>
              <a:buFont typeface="Bebas Neue"/>
              <a:buNone/>
              <a:defRPr sz="4800">
                <a:latin typeface="Bebas Neue"/>
                <a:ea typeface="Bebas Neue"/>
                <a:cs typeface="Bebas Neue"/>
                <a:sym typeface="Bebas Neue"/>
              </a:defRPr>
            </a:lvl2pPr>
            <a:lvl3pPr lvl="2" algn="ctr">
              <a:lnSpc>
                <a:spcPct val="100000"/>
              </a:lnSpc>
              <a:spcBef>
                <a:spcPts val="3200"/>
              </a:spcBef>
              <a:spcAft>
                <a:spcPts val="0"/>
              </a:spcAft>
              <a:buSzPts val="4800"/>
              <a:buFont typeface="Bebas Neue"/>
              <a:buNone/>
              <a:defRPr sz="4800">
                <a:latin typeface="Bebas Neue"/>
                <a:ea typeface="Bebas Neue"/>
                <a:cs typeface="Bebas Neue"/>
                <a:sym typeface="Bebas Neue"/>
              </a:defRPr>
            </a:lvl3pPr>
            <a:lvl4pPr lvl="3" algn="ctr">
              <a:lnSpc>
                <a:spcPct val="100000"/>
              </a:lnSpc>
              <a:spcBef>
                <a:spcPts val="3200"/>
              </a:spcBef>
              <a:spcAft>
                <a:spcPts val="0"/>
              </a:spcAft>
              <a:buSzPts val="4800"/>
              <a:buFont typeface="Bebas Neue"/>
              <a:buNone/>
              <a:defRPr sz="4800">
                <a:latin typeface="Bebas Neue"/>
                <a:ea typeface="Bebas Neue"/>
                <a:cs typeface="Bebas Neue"/>
                <a:sym typeface="Bebas Neue"/>
              </a:defRPr>
            </a:lvl4pPr>
            <a:lvl5pPr lvl="4" algn="ctr">
              <a:lnSpc>
                <a:spcPct val="100000"/>
              </a:lnSpc>
              <a:spcBef>
                <a:spcPts val="3200"/>
              </a:spcBef>
              <a:spcAft>
                <a:spcPts val="0"/>
              </a:spcAft>
              <a:buSzPts val="4800"/>
              <a:buFont typeface="Bebas Neue"/>
              <a:buNone/>
              <a:defRPr sz="4800">
                <a:latin typeface="Bebas Neue"/>
                <a:ea typeface="Bebas Neue"/>
                <a:cs typeface="Bebas Neue"/>
                <a:sym typeface="Bebas Neue"/>
              </a:defRPr>
            </a:lvl5pPr>
            <a:lvl6pPr lvl="5" algn="ctr">
              <a:lnSpc>
                <a:spcPct val="100000"/>
              </a:lnSpc>
              <a:spcBef>
                <a:spcPts val="3200"/>
              </a:spcBef>
              <a:spcAft>
                <a:spcPts val="0"/>
              </a:spcAft>
              <a:buSzPts val="4800"/>
              <a:buFont typeface="Bebas Neue"/>
              <a:buNone/>
              <a:defRPr sz="4800">
                <a:latin typeface="Bebas Neue"/>
                <a:ea typeface="Bebas Neue"/>
                <a:cs typeface="Bebas Neue"/>
                <a:sym typeface="Bebas Neue"/>
              </a:defRPr>
            </a:lvl6pPr>
            <a:lvl7pPr lvl="6" algn="ctr">
              <a:lnSpc>
                <a:spcPct val="100000"/>
              </a:lnSpc>
              <a:spcBef>
                <a:spcPts val="3200"/>
              </a:spcBef>
              <a:spcAft>
                <a:spcPts val="0"/>
              </a:spcAft>
              <a:buSzPts val="4800"/>
              <a:buFont typeface="Bebas Neue"/>
              <a:buNone/>
              <a:defRPr sz="4800">
                <a:latin typeface="Bebas Neue"/>
                <a:ea typeface="Bebas Neue"/>
                <a:cs typeface="Bebas Neue"/>
                <a:sym typeface="Bebas Neue"/>
              </a:defRPr>
            </a:lvl7pPr>
            <a:lvl8pPr lvl="7" algn="ctr">
              <a:lnSpc>
                <a:spcPct val="100000"/>
              </a:lnSpc>
              <a:spcBef>
                <a:spcPts val="3200"/>
              </a:spcBef>
              <a:spcAft>
                <a:spcPts val="0"/>
              </a:spcAft>
              <a:buSzPts val="4800"/>
              <a:buFont typeface="Bebas Neue"/>
              <a:buNone/>
              <a:defRPr sz="4800">
                <a:latin typeface="Bebas Neue"/>
                <a:ea typeface="Bebas Neue"/>
                <a:cs typeface="Bebas Neue"/>
                <a:sym typeface="Bebas Neue"/>
              </a:defRPr>
            </a:lvl8pPr>
            <a:lvl9pPr lvl="8" algn="ctr">
              <a:lnSpc>
                <a:spcPct val="100000"/>
              </a:lnSpc>
              <a:spcBef>
                <a:spcPts val="3200"/>
              </a:spcBef>
              <a:spcAft>
                <a:spcPts val="3200"/>
              </a:spcAft>
              <a:buSzPts val="4800"/>
              <a:buFont typeface="Bebas Neue"/>
              <a:buNone/>
              <a:defRPr sz="4800">
                <a:latin typeface="Bebas Neue"/>
                <a:ea typeface="Bebas Neue"/>
                <a:cs typeface="Bebas Neue"/>
                <a:sym typeface="Bebas Neue"/>
              </a:defRPr>
            </a:lvl9pPr>
          </a:lstStyle>
          <a:p>
            <a:endParaRPr/>
          </a:p>
        </p:txBody>
      </p:sp>
      <p:sp>
        <p:nvSpPr>
          <p:cNvPr id="1023" name="Google Shape;1023;p59"/>
          <p:cNvSpPr txBox="1">
            <a:spLocks noGrp="1"/>
          </p:cNvSpPr>
          <p:nvPr>
            <p:ph type="subTitle" idx="20"/>
          </p:nvPr>
        </p:nvSpPr>
        <p:spPr>
          <a:xfrm>
            <a:off x="12250551" y="7417600"/>
            <a:ext cx="4611000" cy="770400"/>
          </a:xfrm>
          <a:prstGeom prst="rect">
            <a:avLst/>
          </a:prstGeom>
        </p:spPr>
        <p:txBody>
          <a:bodyPr spcFirstLastPara="1" wrap="square" lIns="182850" tIns="182850" rIns="182850" bIns="182850" anchor="b" anchorCtr="0">
            <a:noAutofit/>
          </a:bodyPr>
          <a:lstStyle>
            <a:lvl1pPr lvl="0" algn="ctr">
              <a:lnSpc>
                <a:spcPct val="100000"/>
              </a:lnSpc>
              <a:spcBef>
                <a:spcPts val="0"/>
              </a:spcBef>
              <a:spcAft>
                <a:spcPts val="0"/>
              </a:spcAft>
              <a:buSzPts val="4800"/>
              <a:buFont typeface="Bebas Neue"/>
              <a:buNone/>
              <a:defRPr sz="4000" b="1">
                <a:solidFill>
                  <a:schemeClr val="accent1"/>
                </a:solidFill>
                <a:latin typeface="Cairo"/>
                <a:ea typeface="Cairo"/>
                <a:cs typeface="Cairo"/>
                <a:sym typeface="Cairo"/>
              </a:defRPr>
            </a:lvl1pPr>
            <a:lvl2pPr lvl="1" algn="ctr">
              <a:lnSpc>
                <a:spcPct val="100000"/>
              </a:lnSpc>
              <a:spcBef>
                <a:spcPts val="0"/>
              </a:spcBef>
              <a:spcAft>
                <a:spcPts val="0"/>
              </a:spcAft>
              <a:buSzPts val="4800"/>
              <a:buFont typeface="Bebas Neue"/>
              <a:buNone/>
              <a:defRPr sz="4800">
                <a:latin typeface="Bebas Neue"/>
                <a:ea typeface="Bebas Neue"/>
                <a:cs typeface="Bebas Neue"/>
                <a:sym typeface="Bebas Neue"/>
              </a:defRPr>
            </a:lvl2pPr>
            <a:lvl3pPr lvl="2" algn="ctr">
              <a:lnSpc>
                <a:spcPct val="100000"/>
              </a:lnSpc>
              <a:spcBef>
                <a:spcPts val="3200"/>
              </a:spcBef>
              <a:spcAft>
                <a:spcPts val="0"/>
              </a:spcAft>
              <a:buSzPts val="4800"/>
              <a:buFont typeface="Bebas Neue"/>
              <a:buNone/>
              <a:defRPr sz="4800">
                <a:latin typeface="Bebas Neue"/>
                <a:ea typeface="Bebas Neue"/>
                <a:cs typeface="Bebas Neue"/>
                <a:sym typeface="Bebas Neue"/>
              </a:defRPr>
            </a:lvl3pPr>
            <a:lvl4pPr lvl="3" algn="ctr">
              <a:lnSpc>
                <a:spcPct val="100000"/>
              </a:lnSpc>
              <a:spcBef>
                <a:spcPts val="3200"/>
              </a:spcBef>
              <a:spcAft>
                <a:spcPts val="0"/>
              </a:spcAft>
              <a:buSzPts val="4800"/>
              <a:buFont typeface="Bebas Neue"/>
              <a:buNone/>
              <a:defRPr sz="4800">
                <a:latin typeface="Bebas Neue"/>
                <a:ea typeface="Bebas Neue"/>
                <a:cs typeface="Bebas Neue"/>
                <a:sym typeface="Bebas Neue"/>
              </a:defRPr>
            </a:lvl4pPr>
            <a:lvl5pPr lvl="4" algn="ctr">
              <a:lnSpc>
                <a:spcPct val="100000"/>
              </a:lnSpc>
              <a:spcBef>
                <a:spcPts val="3200"/>
              </a:spcBef>
              <a:spcAft>
                <a:spcPts val="0"/>
              </a:spcAft>
              <a:buSzPts val="4800"/>
              <a:buFont typeface="Bebas Neue"/>
              <a:buNone/>
              <a:defRPr sz="4800">
                <a:latin typeface="Bebas Neue"/>
                <a:ea typeface="Bebas Neue"/>
                <a:cs typeface="Bebas Neue"/>
                <a:sym typeface="Bebas Neue"/>
              </a:defRPr>
            </a:lvl5pPr>
            <a:lvl6pPr lvl="5" algn="ctr">
              <a:lnSpc>
                <a:spcPct val="100000"/>
              </a:lnSpc>
              <a:spcBef>
                <a:spcPts val="3200"/>
              </a:spcBef>
              <a:spcAft>
                <a:spcPts val="0"/>
              </a:spcAft>
              <a:buSzPts val="4800"/>
              <a:buFont typeface="Bebas Neue"/>
              <a:buNone/>
              <a:defRPr sz="4800">
                <a:latin typeface="Bebas Neue"/>
                <a:ea typeface="Bebas Neue"/>
                <a:cs typeface="Bebas Neue"/>
                <a:sym typeface="Bebas Neue"/>
              </a:defRPr>
            </a:lvl6pPr>
            <a:lvl7pPr lvl="6" algn="ctr">
              <a:lnSpc>
                <a:spcPct val="100000"/>
              </a:lnSpc>
              <a:spcBef>
                <a:spcPts val="3200"/>
              </a:spcBef>
              <a:spcAft>
                <a:spcPts val="0"/>
              </a:spcAft>
              <a:buSzPts val="4800"/>
              <a:buFont typeface="Bebas Neue"/>
              <a:buNone/>
              <a:defRPr sz="4800">
                <a:latin typeface="Bebas Neue"/>
                <a:ea typeface="Bebas Neue"/>
                <a:cs typeface="Bebas Neue"/>
                <a:sym typeface="Bebas Neue"/>
              </a:defRPr>
            </a:lvl7pPr>
            <a:lvl8pPr lvl="7" algn="ctr">
              <a:lnSpc>
                <a:spcPct val="100000"/>
              </a:lnSpc>
              <a:spcBef>
                <a:spcPts val="3200"/>
              </a:spcBef>
              <a:spcAft>
                <a:spcPts val="0"/>
              </a:spcAft>
              <a:buSzPts val="4800"/>
              <a:buFont typeface="Bebas Neue"/>
              <a:buNone/>
              <a:defRPr sz="4800">
                <a:latin typeface="Bebas Neue"/>
                <a:ea typeface="Bebas Neue"/>
                <a:cs typeface="Bebas Neue"/>
                <a:sym typeface="Bebas Neue"/>
              </a:defRPr>
            </a:lvl8pPr>
            <a:lvl9pPr lvl="8" algn="ctr">
              <a:lnSpc>
                <a:spcPct val="100000"/>
              </a:lnSpc>
              <a:spcBef>
                <a:spcPts val="3200"/>
              </a:spcBef>
              <a:spcAft>
                <a:spcPts val="3200"/>
              </a:spcAft>
              <a:buSzPts val="4800"/>
              <a:buFont typeface="Bebas Neue"/>
              <a:buNone/>
              <a:defRPr sz="4800">
                <a:latin typeface="Bebas Neue"/>
                <a:ea typeface="Bebas Neue"/>
                <a:cs typeface="Bebas Neue"/>
                <a:sym typeface="Bebas Neue"/>
              </a:defRPr>
            </a:lvl9pPr>
          </a:lstStyle>
          <a:p>
            <a:endParaRPr/>
          </a:p>
        </p:txBody>
      </p:sp>
      <p:sp>
        <p:nvSpPr>
          <p:cNvPr id="1024" name="Google Shape;1024;p59"/>
          <p:cNvSpPr txBox="1">
            <a:spLocks noGrp="1"/>
          </p:cNvSpPr>
          <p:nvPr>
            <p:ph type="subTitle" idx="21"/>
          </p:nvPr>
        </p:nvSpPr>
        <p:spPr>
          <a:xfrm>
            <a:off x="12250551" y="3975950"/>
            <a:ext cx="4611000" cy="770400"/>
          </a:xfrm>
          <a:prstGeom prst="rect">
            <a:avLst/>
          </a:prstGeom>
        </p:spPr>
        <p:txBody>
          <a:bodyPr spcFirstLastPara="1" wrap="square" lIns="182850" tIns="182850" rIns="182850" bIns="182850" anchor="b" anchorCtr="0">
            <a:noAutofit/>
          </a:bodyPr>
          <a:lstStyle>
            <a:lvl1pPr lvl="0" algn="ctr">
              <a:lnSpc>
                <a:spcPct val="100000"/>
              </a:lnSpc>
              <a:spcBef>
                <a:spcPts val="0"/>
              </a:spcBef>
              <a:spcAft>
                <a:spcPts val="0"/>
              </a:spcAft>
              <a:buSzPts val="4800"/>
              <a:buFont typeface="Bebas Neue"/>
              <a:buNone/>
              <a:defRPr sz="4000" b="1">
                <a:solidFill>
                  <a:schemeClr val="accent1"/>
                </a:solidFill>
                <a:latin typeface="Cairo"/>
                <a:ea typeface="Cairo"/>
                <a:cs typeface="Cairo"/>
                <a:sym typeface="Cairo"/>
              </a:defRPr>
            </a:lvl1pPr>
            <a:lvl2pPr lvl="1" algn="ctr">
              <a:lnSpc>
                <a:spcPct val="100000"/>
              </a:lnSpc>
              <a:spcBef>
                <a:spcPts val="0"/>
              </a:spcBef>
              <a:spcAft>
                <a:spcPts val="0"/>
              </a:spcAft>
              <a:buSzPts val="4800"/>
              <a:buFont typeface="Bebas Neue"/>
              <a:buNone/>
              <a:defRPr sz="4800">
                <a:latin typeface="Bebas Neue"/>
                <a:ea typeface="Bebas Neue"/>
                <a:cs typeface="Bebas Neue"/>
                <a:sym typeface="Bebas Neue"/>
              </a:defRPr>
            </a:lvl2pPr>
            <a:lvl3pPr lvl="2" algn="ctr">
              <a:lnSpc>
                <a:spcPct val="100000"/>
              </a:lnSpc>
              <a:spcBef>
                <a:spcPts val="3200"/>
              </a:spcBef>
              <a:spcAft>
                <a:spcPts val="0"/>
              </a:spcAft>
              <a:buSzPts val="4800"/>
              <a:buFont typeface="Bebas Neue"/>
              <a:buNone/>
              <a:defRPr sz="4800">
                <a:latin typeface="Bebas Neue"/>
                <a:ea typeface="Bebas Neue"/>
                <a:cs typeface="Bebas Neue"/>
                <a:sym typeface="Bebas Neue"/>
              </a:defRPr>
            </a:lvl3pPr>
            <a:lvl4pPr lvl="3" algn="ctr">
              <a:lnSpc>
                <a:spcPct val="100000"/>
              </a:lnSpc>
              <a:spcBef>
                <a:spcPts val="3200"/>
              </a:spcBef>
              <a:spcAft>
                <a:spcPts val="0"/>
              </a:spcAft>
              <a:buSzPts val="4800"/>
              <a:buFont typeface="Bebas Neue"/>
              <a:buNone/>
              <a:defRPr sz="4800">
                <a:latin typeface="Bebas Neue"/>
                <a:ea typeface="Bebas Neue"/>
                <a:cs typeface="Bebas Neue"/>
                <a:sym typeface="Bebas Neue"/>
              </a:defRPr>
            </a:lvl4pPr>
            <a:lvl5pPr lvl="4" algn="ctr">
              <a:lnSpc>
                <a:spcPct val="100000"/>
              </a:lnSpc>
              <a:spcBef>
                <a:spcPts val="3200"/>
              </a:spcBef>
              <a:spcAft>
                <a:spcPts val="0"/>
              </a:spcAft>
              <a:buSzPts val="4800"/>
              <a:buFont typeface="Bebas Neue"/>
              <a:buNone/>
              <a:defRPr sz="4800">
                <a:latin typeface="Bebas Neue"/>
                <a:ea typeface="Bebas Neue"/>
                <a:cs typeface="Bebas Neue"/>
                <a:sym typeface="Bebas Neue"/>
              </a:defRPr>
            </a:lvl5pPr>
            <a:lvl6pPr lvl="5" algn="ctr">
              <a:lnSpc>
                <a:spcPct val="100000"/>
              </a:lnSpc>
              <a:spcBef>
                <a:spcPts val="3200"/>
              </a:spcBef>
              <a:spcAft>
                <a:spcPts val="0"/>
              </a:spcAft>
              <a:buSzPts val="4800"/>
              <a:buFont typeface="Bebas Neue"/>
              <a:buNone/>
              <a:defRPr sz="4800">
                <a:latin typeface="Bebas Neue"/>
                <a:ea typeface="Bebas Neue"/>
                <a:cs typeface="Bebas Neue"/>
                <a:sym typeface="Bebas Neue"/>
              </a:defRPr>
            </a:lvl6pPr>
            <a:lvl7pPr lvl="6" algn="ctr">
              <a:lnSpc>
                <a:spcPct val="100000"/>
              </a:lnSpc>
              <a:spcBef>
                <a:spcPts val="3200"/>
              </a:spcBef>
              <a:spcAft>
                <a:spcPts val="0"/>
              </a:spcAft>
              <a:buSzPts val="4800"/>
              <a:buFont typeface="Bebas Neue"/>
              <a:buNone/>
              <a:defRPr sz="4800">
                <a:latin typeface="Bebas Neue"/>
                <a:ea typeface="Bebas Neue"/>
                <a:cs typeface="Bebas Neue"/>
                <a:sym typeface="Bebas Neue"/>
              </a:defRPr>
            </a:lvl7pPr>
            <a:lvl8pPr lvl="7" algn="ctr">
              <a:lnSpc>
                <a:spcPct val="100000"/>
              </a:lnSpc>
              <a:spcBef>
                <a:spcPts val="3200"/>
              </a:spcBef>
              <a:spcAft>
                <a:spcPts val="0"/>
              </a:spcAft>
              <a:buSzPts val="4800"/>
              <a:buFont typeface="Bebas Neue"/>
              <a:buNone/>
              <a:defRPr sz="4800">
                <a:latin typeface="Bebas Neue"/>
                <a:ea typeface="Bebas Neue"/>
                <a:cs typeface="Bebas Neue"/>
                <a:sym typeface="Bebas Neue"/>
              </a:defRPr>
            </a:lvl8pPr>
            <a:lvl9pPr lvl="8" algn="ctr">
              <a:lnSpc>
                <a:spcPct val="100000"/>
              </a:lnSpc>
              <a:spcBef>
                <a:spcPts val="3200"/>
              </a:spcBef>
              <a:spcAft>
                <a:spcPts val="3200"/>
              </a:spcAft>
              <a:buSzPts val="4800"/>
              <a:buFont typeface="Bebas Neue"/>
              <a:buNone/>
              <a:defRPr sz="4800">
                <a:latin typeface="Bebas Neue"/>
                <a:ea typeface="Bebas Neue"/>
                <a:cs typeface="Bebas Neue"/>
                <a:sym typeface="Bebas Neue"/>
              </a:defRPr>
            </a:lvl9pPr>
          </a:lstStyle>
          <a:p>
            <a:endParaRPr/>
          </a:p>
        </p:txBody>
      </p:sp>
      <p:grpSp>
        <p:nvGrpSpPr>
          <p:cNvPr id="1025" name="Google Shape;1025;p59"/>
          <p:cNvGrpSpPr/>
          <p:nvPr/>
        </p:nvGrpSpPr>
        <p:grpSpPr>
          <a:xfrm>
            <a:off x="-3792679" y="-3204795"/>
            <a:ext cx="10631200" cy="9222000"/>
            <a:chOff x="-1896339" y="-1602398"/>
            <a:chExt cx="5315600" cy="4611000"/>
          </a:xfrm>
        </p:grpSpPr>
        <p:sp>
          <p:nvSpPr>
            <p:cNvPr id="1026" name="Google Shape;1026;p59"/>
            <p:cNvSpPr/>
            <p:nvPr/>
          </p:nvSpPr>
          <p:spPr>
            <a:xfrm rot="5400000">
              <a:off x="-1635702" y="-1863035"/>
              <a:ext cx="4611000" cy="5132275"/>
            </a:xfrm>
            <a:custGeom>
              <a:avLst/>
              <a:gdLst/>
              <a:ahLst/>
              <a:cxnLst/>
              <a:rect l="l" t="t" r="r" b="b"/>
              <a:pathLst>
                <a:path w="184440" h="205291" extrusionOk="0">
                  <a:moveTo>
                    <a:pt x="175662" y="168485"/>
                  </a:moveTo>
                  <a:cubicBezTo>
                    <a:pt x="161006" y="182167"/>
                    <a:pt x="109728" y="196218"/>
                    <a:pt x="84163" y="200343"/>
                  </a:cubicBezTo>
                  <a:cubicBezTo>
                    <a:pt x="58599" y="204468"/>
                    <a:pt x="36140" y="211780"/>
                    <a:pt x="22275" y="193235"/>
                  </a:cubicBezTo>
                  <a:cubicBezTo>
                    <a:pt x="8410" y="174690"/>
                    <a:pt x="-3550" y="121256"/>
                    <a:pt x="973" y="89074"/>
                  </a:cubicBezTo>
                  <a:cubicBezTo>
                    <a:pt x="5497" y="56892"/>
                    <a:pt x="33087" y="-3323"/>
                    <a:pt x="49416" y="143"/>
                  </a:cubicBezTo>
                  <a:cubicBezTo>
                    <a:pt x="65745" y="3609"/>
                    <a:pt x="78499" y="90186"/>
                    <a:pt x="98946" y="109871"/>
                  </a:cubicBezTo>
                  <a:cubicBezTo>
                    <a:pt x="119393" y="129556"/>
                    <a:pt x="159312" y="108484"/>
                    <a:pt x="172098" y="118253"/>
                  </a:cubicBezTo>
                  <a:cubicBezTo>
                    <a:pt x="184884" y="128022"/>
                    <a:pt x="190318" y="154803"/>
                    <a:pt x="175662" y="168485"/>
                  </a:cubicBezTo>
                  <a:close/>
                </a:path>
              </a:pathLst>
            </a:custGeom>
            <a:solidFill>
              <a:schemeClr val="lt2"/>
            </a:solidFill>
            <a:ln>
              <a:noFill/>
            </a:ln>
          </p:spPr>
        </p:sp>
        <p:sp>
          <p:nvSpPr>
            <p:cNvPr id="1027" name="Google Shape;1027;p59"/>
            <p:cNvSpPr/>
            <p:nvPr/>
          </p:nvSpPr>
          <p:spPr>
            <a:xfrm rot="5400000">
              <a:off x="-1452377" y="-1863035"/>
              <a:ext cx="4611000" cy="5132275"/>
            </a:xfrm>
            <a:custGeom>
              <a:avLst/>
              <a:gdLst/>
              <a:ahLst/>
              <a:cxnLst/>
              <a:rect l="l" t="t" r="r" b="b"/>
              <a:pathLst>
                <a:path w="184440" h="205291" extrusionOk="0">
                  <a:moveTo>
                    <a:pt x="175662" y="168485"/>
                  </a:moveTo>
                  <a:cubicBezTo>
                    <a:pt x="161006" y="182167"/>
                    <a:pt x="109728" y="196218"/>
                    <a:pt x="84163" y="200343"/>
                  </a:cubicBezTo>
                  <a:cubicBezTo>
                    <a:pt x="58599" y="204468"/>
                    <a:pt x="36140" y="211780"/>
                    <a:pt x="22275" y="193235"/>
                  </a:cubicBezTo>
                  <a:cubicBezTo>
                    <a:pt x="8410" y="174690"/>
                    <a:pt x="-3550" y="121256"/>
                    <a:pt x="973" y="89074"/>
                  </a:cubicBezTo>
                  <a:cubicBezTo>
                    <a:pt x="5497" y="56892"/>
                    <a:pt x="33087" y="-3323"/>
                    <a:pt x="49416" y="143"/>
                  </a:cubicBezTo>
                  <a:cubicBezTo>
                    <a:pt x="65745" y="3609"/>
                    <a:pt x="78499" y="90186"/>
                    <a:pt x="98946" y="109871"/>
                  </a:cubicBezTo>
                  <a:cubicBezTo>
                    <a:pt x="119393" y="129556"/>
                    <a:pt x="159312" y="108484"/>
                    <a:pt x="172098" y="118253"/>
                  </a:cubicBezTo>
                  <a:cubicBezTo>
                    <a:pt x="184884" y="128022"/>
                    <a:pt x="190318" y="154803"/>
                    <a:pt x="175662" y="168485"/>
                  </a:cubicBezTo>
                  <a:close/>
                </a:path>
              </a:pathLst>
            </a:custGeom>
            <a:noFill/>
            <a:ln w="19050" cap="flat" cmpd="sng">
              <a:solidFill>
                <a:schemeClr val="accent3"/>
              </a:solidFill>
              <a:prstDash val="solid"/>
              <a:round/>
              <a:headEnd type="none" w="med" len="med"/>
              <a:tailEnd type="none" w="med" len="med"/>
            </a:ln>
          </p:spPr>
        </p:sp>
      </p:grpSp>
      <p:grpSp>
        <p:nvGrpSpPr>
          <p:cNvPr id="1028" name="Google Shape;1028;p59"/>
          <p:cNvGrpSpPr/>
          <p:nvPr/>
        </p:nvGrpSpPr>
        <p:grpSpPr>
          <a:xfrm>
            <a:off x="-7219701" y="4932930"/>
            <a:ext cx="12904669" cy="12039909"/>
            <a:chOff x="-3609850" y="2466465"/>
            <a:chExt cx="6452334" cy="6019955"/>
          </a:xfrm>
        </p:grpSpPr>
        <p:sp>
          <p:nvSpPr>
            <p:cNvPr id="1029" name="Google Shape;1029;p59"/>
            <p:cNvSpPr/>
            <p:nvPr/>
          </p:nvSpPr>
          <p:spPr>
            <a:xfrm rot="9217780">
              <a:off x="-2905691" y="3321740"/>
              <a:ext cx="4860690" cy="4309404"/>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solidFill>
              <a:schemeClr val="lt2"/>
            </a:solidFill>
            <a:ln>
              <a:noFill/>
            </a:ln>
          </p:spPr>
        </p:sp>
        <p:sp>
          <p:nvSpPr>
            <p:cNvPr id="1030" name="Google Shape;1030;p59"/>
            <p:cNvSpPr/>
            <p:nvPr/>
          </p:nvSpPr>
          <p:spPr>
            <a:xfrm rot="9217780">
              <a:off x="-2722366" y="3321740"/>
              <a:ext cx="4860690" cy="4309404"/>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noFill/>
            <a:ln w="19050" cap="flat" cmpd="sng">
              <a:solidFill>
                <a:schemeClr val="accent3"/>
              </a:solidFill>
              <a:prstDash val="solid"/>
              <a:round/>
              <a:headEnd type="none" w="med" len="med"/>
              <a:tailEnd type="none" w="med" len="med"/>
            </a:ln>
          </p:spPr>
        </p:sp>
      </p:grpSp>
      <p:grpSp>
        <p:nvGrpSpPr>
          <p:cNvPr id="1031" name="Google Shape;1031;p59"/>
          <p:cNvGrpSpPr/>
          <p:nvPr/>
        </p:nvGrpSpPr>
        <p:grpSpPr>
          <a:xfrm>
            <a:off x="12412884" y="4985302"/>
            <a:ext cx="11704782" cy="11935011"/>
            <a:chOff x="6206442" y="2492651"/>
            <a:chExt cx="5852391" cy="5967505"/>
          </a:xfrm>
        </p:grpSpPr>
        <p:sp>
          <p:nvSpPr>
            <p:cNvPr id="1032" name="Google Shape;1032;p59"/>
            <p:cNvSpPr/>
            <p:nvPr/>
          </p:nvSpPr>
          <p:spPr>
            <a:xfrm rot="4301948">
              <a:off x="6820078" y="3321888"/>
              <a:ext cx="4860269" cy="4309031"/>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solidFill>
              <a:schemeClr val="lt2"/>
            </a:solidFill>
            <a:ln>
              <a:noFill/>
            </a:ln>
          </p:spPr>
        </p:sp>
        <p:sp>
          <p:nvSpPr>
            <p:cNvPr id="1033" name="Google Shape;1033;p59"/>
            <p:cNvSpPr/>
            <p:nvPr/>
          </p:nvSpPr>
          <p:spPr>
            <a:xfrm rot="4301948">
              <a:off x="6584928" y="3321888"/>
              <a:ext cx="4860269" cy="4309031"/>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noFill/>
            <a:ln w="19050" cap="flat" cmpd="sng">
              <a:solidFill>
                <a:schemeClr val="accent3"/>
              </a:solidFill>
              <a:prstDash val="solid"/>
              <a:round/>
              <a:headEnd type="none" w="med" len="med"/>
              <a:tailEnd type="none" w="med" len="med"/>
            </a:ln>
          </p:spPr>
        </p:sp>
      </p:grpSp>
      <p:grpSp>
        <p:nvGrpSpPr>
          <p:cNvPr id="1034" name="Google Shape;1034;p59"/>
          <p:cNvGrpSpPr/>
          <p:nvPr/>
        </p:nvGrpSpPr>
        <p:grpSpPr>
          <a:xfrm>
            <a:off x="11875995" y="-4433144"/>
            <a:ext cx="9892880" cy="8839303"/>
            <a:chOff x="5937998" y="-2216572"/>
            <a:chExt cx="4946440" cy="4419652"/>
          </a:xfrm>
        </p:grpSpPr>
        <p:sp>
          <p:nvSpPr>
            <p:cNvPr id="1035" name="Google Shape;1035;p59"/>
            <p:cNvSpPr/>
            <p:nvPr/>
          </p:nvSpPr>
          <p:spPr>
            <a:xfrm>
              <a:off x="6112538" y="-2216572"/>
              <a:ext cx="4771900" cy="4168175"/>
            </a:xfrm>
            <a:custGeom>
              <a:avLst/>
              <a:gdLst/>
              <a:ahLst/>
              <a:cxnLst/>
              <a:rect l="l" t="t" r="r" b="b"/>
              <a:pathLst>
                <a:path w="190876" h="166727" extrusionOk="0">
                  <a:moveTo>
                    <a:pt x="7432" y="40211"/>
                  </a:moveTo>
                  <a:cubicBezTo>
                    <a:pt x="23556" y="24625"/>
                    <a:pt x="92535" y="-6450"/>
                    <a:pt x="115471" y="1189"/>
                  </a:cubicBezTo>
                  <a:cubicBezTo>
                    <a:pt x="138407" y="8828"/>
                    <a:pt x="132509" y="64733"/>
                    <a:pt x="145050" y="86046"/>
                  </a:cubicBezTo>
                  <a:cubicBezTo>
                    <a:pt x="157591" y="107359"/>
                    <a:pt x="193540" y="115675"/>
                    <a:pt x="190718" y="129065"/>
                  </a:cubicBezTo>
                  <a:cubicBezTo>
                    <a:pt x="187896" y="142455"/>
                    <a:pt x="144300" y="170099"/>
                    <a:pt x="128116" y="166387"/>
                  </a:cubicBezTo>
                  <a:cubicBezTo>
                    <a:pt x="111932" y="162675"/>
                    <a:pt x="111846" y="118738"/>
                    <a:pt x="93614" y="106791"/>
                  </a:cubicBezTo>
                  <a:cubicBezTo>
                    <a:pt x="75382" y="94844"/>
                    <a:pt x="33089" y="105804"/>
                    <a:pt x="18725" y="94707"/>
                  </a:cubicBezTo>
                  <a:cubicBezTo>
                    <a:pt x="4361" y="83610"/>
                    <a:pt x="-8692" y="55797"/>
                    <a:pt x="7432" y="40211"/>
                  </a:cubicBezTo>
                  <a:close/>
                </a:path>
              </a:pathLst>
            </a:custGeom>
            <a:solidFill>
              <a:schemeClr val="lt2"/>
            </a:solidFill>
            <a:ln>
              <a:noFill/>
            </a:ln>
          </p:spPr>
        </p:sp>
        <p:sp>
          <p:nvSpPr>
            <p:cNvPr id="1036" name="Google Shape;1036;p59"/>
            <p:cNvSpPr/>
            <p:nvPr/>
          </p:nvSpPr>
          <p:spPr>
            <a:xfrm>
              <a:off x="5937998" y="-2159820"/>
              <a:ext cx="4707975" cy="4362900"/>
            </a:xfrm>
            <a:custGeom>
              <a:avLst/>
              <a:gdLst/>
              <a:ahLst/>
              <a:cxnLst/>
              <a:rect l="l" t="t" r="r" b="b"/>
              <a:pathLst>
                <a:path w="188319" h="174516" extrusionOk="0">
                  <a:moveTo>
                    <a:pt x="5008" y="40227"/>
                  </a:moveTo>
                  <a:cubicBezTo>
                    <a:pt x="19621" y="24124"/>
                    <a:pt x="90111" y="-6434"/>
                    <a:pt x="113047" y="1205"/>
                  </a:cubicBezTo>
                  <a:cubicBezTo>
                    <a:pt x="135983" y="8844"/>
                    <a:pt x="130085" y="64749"/>
                    <a:pt x="142626" y="86062"/>
                  </a:cubicBezTo>
                  <a:cubicBezTo>
                    <a:pt x="155167" y="107375"/>
                    <a:pt x="189374" y="114385"/>
                    <a:pt x="188294" y="129081"/>
                  </a:cubicBezTo>
                  <a:cubicBezTo>
                    <a:pt x="187214" y="143777"/>
                    <a:pt x="152329" y="177948"/>
                    <a:pt x="136145" y="174236"/>
                  </a:cubicBezTo>
                  <a:cubicBezTo>
                    <a:pt x="119961" y="170524"/>
                    <a:pt x="109653" y="119543"/>
                    <a:pt x="91190" y="106807"/>
                  </a:cubicBezTo>
                  <a:cubicBezTo>
                    <a:pt x="72728" y="94072"/>
                    <a:pt x="39734" y="108920"/>
                    <a:pt x="25370" y="97823"/>
                  </a:cubicBezTo>
                  <a:cubicBezTo>
                    <a:pt x="11006" y="86726"/>
                    <a:pt x="-9605" y="56330"/>
                    <a:pt x="5008" y="40227"/>
                  </a:cubicBezTo>
                  <a:close/>
                </a:path>
              </a:pathLst>
            </a:custGeom>
            <a:noFill/>
            <a:ln w="19050" cap="flat" cmpd="sng">
              <a:solidFill>
                <a:schemeClr val="accent3"/>
              </a:solidFill>
              <a:prstDash val="solid"/>
              <a:round/>
              <a:headEnd type="none" w="med" len="med"/>
              <a:tailEnd type="none" w="med" len="med"/>
            </a:ln>
          </p:spPr>
        </p:sp>
      </p:grpSp>
      <p:grpSp>
        <p:nvGrpSpPr>
          <p:cNvPr id="1037" name="Google Shape;1037;p59"/>
          <p:cNvGrpSpPr/>
          <p:nvPr/>
        </p:nvGrpSpPr>
        <p:grpSpPr>
          <a:xfrm>
            <a:off x="-2800718" y="3975935"/>
            <a:ext cx="4890528" cy="4959475"/>
            <a:chOff x="-666750" y="1567027"/>
            <a:chExt cx="3000692" cy="3042996"/>
          </a:xfrm>
        </p:grpSpPr>
        <p:sp>
          <p:nvSpPr>
            <p:cNvPr id="1038" name="Google Shape;1038;p59"/>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039" name="Google Shape;1039;p59"/>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grpSp>
        <p:nvGrpSpPr>
          <p:cNvPr id="1040" name="Google Shape;1040;p59"/>
          <p:cNvGrpSpPr/>
          <p:nvPr/>
        </p:nvGrpSpPr>
        <p:grpSpPr>
          <a:xfrm>
            <a:off x="16198182" y="-15"/>
            <a:ext cx="4890528" cy="4959475"/>
            <a:chOff x="-666750" y="1567027"/>
            <a:chExt cx="3000692" cy="3042996"/>
          </a:xfrm>
        </p:grpSpPr>
        <p:sp>
          <p:nvSpPr>
            <p:cNvPr id="1041" name="Google Shape;1041;p59"/>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042" name="Google Shape;1042;p59"/>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matchingName="Quote">
  <p:cSld name="BLANK_1_1">
    <p:spTree>
      <p:nvGrpSpPr>
        <p:cNvPr id="1" name="Shape 1043"/>
        <p:cNvGrpSpPr/>
        <p:nvPr/>
      </p:nvGrpSpPr>
      <p:grpSpPr>
        <a:xfrm>
          <a:off x="0" y="0"/>
          <a:ext cx="0" cy="0"/>
          <a:chOff x="0" y="0"/>
          <a:chExt cx="0" cy="0"/>
        </a:xfrm>
      </p:grpSpPr>
      <p:sp>
        <p:nvSpPr>
          <p:cNvPr id="1044" name="Google Shape;1044;p60"/>
          <p:cNvSpPr txBox="1">
            <a:spLocks noGrp="1"/>
          </p:cNvSpPr>
          <p:nvPr>
            <p:ph type="title"/>
          </p:nvPr>
        </p:nvSpPr>
        <p:spPr>
          <a:xfrm>
            <a:off x="4075800" y="7440000"/>
            <a:ext cx="10136400" cy="1063800"/>
          </a:xfrm>
          <a:prstGeom prst="rect">
            <a:avLst/>
          </a:prstGeom>
        </p:spPr>
        <p:txBody>
          <a:bodyPr spcFirstLastPara="1" wrap="square" lIns="182850" tIns="182850" rIns="182850" bIns="182850" anchor="t" anchorCtr="0">
            <a:noAutofit/>
          </a:bodyPr>
          <a:lstStyle>
            <a:lvl1pPr lvl="0" algn="ctr">
              <a:spcBef>
                <a:spcPts val="0"/>
              </a:spcBef>
              <a:spcAft>
                <a:spcPts val="0"/>
              </a:spcAft>
              <a:buSzPts val="6000"/>
              <a:buNone/>
              <a:defRPr sz="4000">
                <a:solidFill>
                  <a:schemeClr val="accent1"/>
                </a:solidFill>
              </a:defRPr>
            </a:lvl1pPr>
            <a:lvl2pPr lvl="1" algn="ctr">
              <a:spcBef>
                <a:spcPts val="0"/>
              </a:spcBef>
              <a:spcAft>
                <a:spcPts val="0"/>
              </a:spcAft>
              <a:buSzPts val="6000"/>
              <a:buNone/>
              <a:defRPr sz="6000"/>
            </a:lvl2pPr>
            <a:lvl3pPr lvl="2" algn="ctr">
              <a:spcBef>
                <a:spcPts val="0"/>
              </a:spcBef>
              <a:spcAft>
                <a:spcPts val="0"/>
              </a:spcAft>
              <a:buSzPts val="6000"/>
              <a:buNone/>
              <a:defRPr sz="6000"/>
            </a:lvl3pPr>
            <a:lvl4pPr lvl="3" algn="ctr">
              <a:spcBef>
                <a:spcPts val="0"/>
              </a:spcBef>
              <a:spcAft>
                <a:spcPts val="0"/>
              </a:spcAft>
              <a:buSzPts val="6000"/>
              <a:buNone/>
              <a:defRPr sz="6000"/>
            </a:lvl4pPr>
            <a:lvl5pPr lvl="4" algn="ctr">
              <a:spcBef>
                <a:spcPts val="0"/>
              </a:spcBef>
              <a:spcAft>
                <a:spcPts val="0"/>
              </a:spcAft>
              <a:buSzPts val="6000"/>
              <a:buNone/>
              <a:defRPr sz="6000"/>
            </a:lvl5pPr>
            <a:lvl6pPr lvl="5" algn="ctr">
              <a:spcBef>
                <a:spcPts val="0"/>
              </a:spcBef>
              <a:spcAft>
                <a:spcPts val="0"/>
              </a:spcAft>
              <a:buSzPts val="6000"/>
              <a:buNone/>
              <a:defRPr sz="6000"/>
            </a:lvl6pPr>
            <a:lvl7pPr lvl="6" algn="ctr">
              <a:spcBef>
                <a:spcPts val="0"/>
              </a:spcBef>
              <a:spcAft>
                <a:spcPts val="0"/>
              </a:spcAft>
              <a:buSzPts val="6000"/>
              <a:buNone/>
              <a:defRPr sz="6000"/>
            </a:lvl7pPr>
            <a:lvl8pPr lvl="7" algn="ctr">
              <a:spcBef>
                <a:spcPts val="0"/>
              </a:spcBef>
              <a:spcAft>
                <a:spcPts val="0"/>
              </a:spcAft>
              <a:buSzPts val="6000"/>
              <a:buNone/>
              <a:defRPr sz="6000"/>
            </a:lvl8pPr>
            <a:lvl9pPr lvl="8" algn="ctr">
              <a:spcBef>
                <a:spcPts val="0"/>
              </a:spcBef>
              <a:spcAft>
                <a:spcPts val="0"/>
              </a:spcAft>
              <a:buSzPts val="6000"/>
              <a:buNone/>
              <a:defRPr sz="6000"/>
            </a:lvl9pPr>
          </a:lstStyle>
          <a:p>
            <a:endParaRPr/>
          </a:p>
        </p:txBody>
      </p:sp>
      <p:sp>
        <p:nvSpPr>
          <p:cNvPr id="1045" name="Google Shape;1045;p60"/>
          <p:cNvSpPr txBox="1">
            <a:spLocks noGrp="1"/>
          </p:cNvSpPr>
          <p:nvPr>
            <p:ph type="subTitle" idx="1"/>
          </p:nvPr>
        </p:nvSpPr>
        <p:spPr>
          <a:xfrm>
            <a:off x="4075800" y="4850975"/>
            <a:ext cx="10136400" cy="2658000"/>
          </a:xfrm>
          <a:prstGeom prst="rect">
            <a:avLst/>
          </a:prstGeom>
        </p:spPr>
        <p:txBody>
          <a:bodyPr spcFirstLastPara="1" wrap="square" lIns="182850" tIns="182850" rIns="182850" bIns="182850" anchor="b" anchorCtr="0">
            <a:noAutofit/>
          </a:bodyPr>
          <a:lstStyle>
            <a:lvl1pPr lvl="0" algn="ctr">
              <a:lnSpc>
                <a:spcPct val="100000"/>
              </a:lnSpc>
              <a:spcBef>
                <a:spcPts val="0"/>
              </a:spcBef>
              <a:spcAft>
                <a:spcPts val="0"/>
              </a:spcAft>
              <a:buSzPts val="6000"/>
              <a:buNone/>
              <a:defRPr sz="4400"/>
            </a:lvl1pPr>
            <a:lvl2pPr lvl="1" algn="ctr">
              <a:lnSpc>
                <a:spcPct val="100000"/>
              </a:lnSpc>
              <a:spcBef>
                <a:spcPts val="0"/>
              </a:spcBef>
              <a:spcAft>
                <a:spcPts val="0"/>
              </a:spcAft>
              <a:buSzPts val="6000"/>
              <a:buNone/>
              <a:defRPr sz="6000"/>
            </a:lvl2pPr>
            <a:lvl3pPr lvl="2" algn="ctr">
              <a:lnSpc>
                <a:spcPct val="100000"/>
              </a:lnSpc>
              <a:spcBef>
                <a:spcPts val="3200"/>
              </a:spcBef>
              <a:spcAft>
                <a:spcPts val="0"/>
              </a:spcAft>
              <a:buSzPts val="6000"/>
              <a:buNone/>
              <a:defRPr sz="6000"/>
            </a:lvl3pPr>
            <a:lvl4pPr lvl="3" algn="ctr">
              <a:lnSpc>
                <a:spcPct val="100000"/>
              </a:lnSpc>
              <a:spcBef>
                <a:spcPts val="3200"/>
              </a:spcBef>
              <a:spcAft>
                <a:spcPts val="0"/>
              </a:spcAft>
              <a:buSzPts val="6000"/>
              <a:buNone/>
              <a:defRPr sz="6000"/>
            </a:lvl4pPr>
            <a:lvl5pPr lvl="4" algn="ctr">
              <a:lnSpc>
                <a:spcPct val="100000"/>
              </a:lnSpc>
              <a:spcBef>
                <a:spcPts val="3200"/>
              </a:spcBef>
              <a:spcAft>
                <a:spcPts val="0"/>
              </a:spcAft>
              <a:buSzPts val="6000"/>
              <a:buNone/>
              <a:defRPr sz="6000"/>
            </a:lvl5pPr>
            <a:lvl6pPr lvl="5" algn="ctr">
              <a:lnSpc>
                <a:spcPct val="100000"/>
              </a:lnSpc>
              <a:spcBef>
                <a:spcPts val="3200"/>
              </a:spcBef>
              <a:spcAft>
                <a:spcPts val="0"/>
              </a:spcAft>
              <a:buSzPts val="6000"/>
              <a:buNone/>
              <a:defRPr sz="6000"/>
            </a:lvl6pPr>
            <a:lvl7pPr lvl="6" algn="ctr">
              <a:lnSpc>
                <a:spcPct val="100000"/>
              </a:lnSpc>
              <a:spcBef>
                <a:spcPts val="3200"/>
              </a:spcBef>
              <a:spcAft>
                <a:spcPts val="0"/>
              </a:spcAft>
              <a:buSzPts val="6000"/>
              <a:buNone/>
              <a:defRPr sz="6000"/>
            </a:lvl7pPr>
            <a:lvl8pPr lvl="7" algn="ctr">
              <a:lnSpc>
                <a:spcPct val="100000"/>
              </a:lnSpc>
              <a:spcBef>
                <a:spcPts val="3200"/>
              </a:spcBef>
              <a:spcAft>
                <a:spcPts val="0"/>
              </a:spcAft>
              <a:buSzPts val="6000"/>
              <a:buNone/>
              <a:defRPr sz="6000"/>
            </a:lvl8pPr>
            <a:lvl9pPr lvl="8" algn="ctr">
              <a:lnSpc>
                <a:spcPct val="100000"/>
              </a:lnSpc>
              <a:spcBef>
                <a:spcPts val="3200"/>
              </a:spcBef>
              <a:spcAft>
                <a:spcPts val="3200"/>
              </a:spcAft>
              <a:buSzPts val="6000"/>
              <a:buNone/>
              <a:defRPr sz="6000"/>
            </a:lvl9pPr>
          </a:lstStyle>
          <a:p>
            <a:endParaRPr/>
          </a:p>
        </p:txBody>
      </p:sp>
      <p:grpSp>
        <p:nvGrpSpPr>
          <p:cNvPr id="1046" name="Google Shape;1046;p60"/>
          <p:cNvGrpSpPr/>
          <p:nvPr/>
        </p:nvGrpSpPr>
        <p:grpSpPr>
          <a:xfrm rot="769963">
            <a:off x="-2125633" y="-3110836"/>
            <a:ext cx="10630952" cy="9221785"/>
            <a:chOff x="-1896339" y="-1602398"/>
            <a:chExt cx="5315600" cy="4611000"/>
          </a:xfrm>
        </p:grpSpPr>
        <p:sp>
          <p:nvSpPr>
            <p:cNvPr id="1047" name="Google Shape;1047;p60"/>
            <p:cNvSpPr/>
            <p:nvPr/>
          </p:nvSpPr>
          <p:spPr>
            <a:xfrm rot="5400000">
              <a:off x="-1635702" y="-1863035"/>
              <a:ext cx="4611000" cy="5132275"/>
            </a:xfrm>
            <a:custGeom>
              <a:avLst/>
              <a:gdLst/>
              <a:ahLst/>
              <a:cxnLst/>
              <a:rect l="l" t="t" r="r" b="b"/>
              <a:pathLst>
                <a:path w="184440" h="205291" extrusionOk="0">
                  <a:moveTo>
                    <a:pt x="175662" y="168485"/>
                  </a:moveTo>
                  <a:cubicBezTo>
                    <a:pt x="161006" y="182167"/>
                    <a:pt x="109728" y="196218"/>
                    <a:pt x="84163" y="200343"/>
                  </a:cubicBezTo>
                  <a:cubicBezTo>
                    <a:pt x="58599" y="204468"/>
                    <a:pt x="36140" y="211780"/>
                    <a:pt x="22275" y="193235"/>
                  </a:cubicBezTo>
                  <a:cubicBezTo>
                    <a:pt x="8410" y="174690"/>
                    <a:pt x="-3550" y="121256"/>
                    <a:pt x="973" y="89074"/>
                  </a:cubicBezTo>
                  <a:cubicBezTo>
                    <a:pt x="5497" y="56892"/>
                    <a:pt x="33087" y="-3323"/>
                    <a:pt x="49416" y="143"/>
                  </a:cubicBezTo>
                  <a:cubicBezTo>
                    <a:pt x="65745" y="3609"/>
                    <a:pt x="78499" y="90186"/>
                    <a:pt x="98946" y="109871"/>
                  </a:cubicBezTo>
                  <a:cubicBezTo>
                    <a:pt x="119393" y="129556"/>
                    <a:pt x="159312" y="108484"/>
                    <a:pt x="172098" y="118253"/>
                  </a:cubicBezTo>
                  <a:cubicBezTo>
                    <a:pt x="184884" y="128022"/>
                    <a:pt x="190318" y="154803"/>
                    <a:pt x="175662" y="168485"/>
                  </a:cubicBezTo>
                  <a:close/>
                </a:path>
              </a:pathLst>
            </a:custGeom>
            <a:solidFill>
              <a:schemeClr val="lt2"/>
            </a:solidFill>
            <a:ln>
              <a:noFill/>
            </a:ln>
          </p:spPr>
        </p:sp>
        <p:sp>
          <p:nvSpPr>
            <p:cNvPr id="1048" name="Google Shape;1048;p60"/>
            <p:cNvSpPr/>
            <p:nvPr/>
          </p:nvSpPr>
          <p:spPr>
            <a:xfrm rot="5400000">
              <a:off x="-1452377" y="-1863035"/>
              <a:ext cx="4611000" cy="5132275"/>
            </a:xfrm>
            <a:custGeom>
              <a:avLst/>
              <a:gdLst/>
              <a:ahLst/>
              <a:cxnLst/>
              <a:rect l="l" t="t" r="r" b="b"/>
              <a:pathLst>
                <a:path w="184440" h="205291" extrusionOk="0">
                  <a:moveTo>
                    <a:pt x="175662" y="168485"/>
                  </a:moveTo>
                  <a:cubicBezTo>
                    <a:pt x="161006" y="182167"/>
                    <a:pt x="109728" y="196218"/>
                    <a:pt x="84163" y="200343"/>
                  </a:cubicBezTo>
                  <a:cubicBezTo>
                    <a:pt x="58599" y="204468"/>
                    <a:pt x="36140" y="211780"/>
                    <a:pt x="22275" y="193235"/>
                  </a:cubicBezTo>
                  <a:cubicBezTo>
                    <a:pt x="8410" y="174690"/>
                    <a:pt x="-3550" y="121256"/>
                    <a:pt x="973" y="89074"/>
                  </a:cubicBezTo>
                  <a:cubicBezTo>
                    <a:pt x="5497" y="56892"/>
                    <a:pt x="33087" y="-3323"/>
                    <a:pt x="49416" y="143"/>
                  </a:cubicBezTo>
                  <a:cubicBezTo>
                    <a:pt x="65745" y="3609"/>
                    <a:pt x="78499" y="90186"/>
                    <a:pt x="98946" y="109871"/>
                  </a:cubicBezTo>
                  <a:cubicBezTo>
                    <a:pt x="119393" y="129556"/>
                    <a:pt x="159312" y="108484"/>
                    <a:pt x="172098" y="118253"/>
                  </a:cubicBezTo>
                  <a:cubicBezTo>
                    <a:pt x="184884" y="128022"/>
                    <a:pt x="190318" y="154803"/>
                    <a:pt x="175662" y="168485"/>
                  </a:cubicBezTo>
                  <a:close/>
                </a:path>
              </a:pathLst>
            </a:custGeom>
            <a:noFill/>
            <a:ln w="19050" cap="flat" cmpd="sng">
              <a:solidFill>
                <a:schemeClr val="accent3"/>
              </a:solidFill>
              <a:prstDash val="solid"/>
              <a:round/>
              <a:headEnd type="none" w="med" len="med"/>
              <a:tailEnd type="none" w="med" len="med"/>
            </a:ln>
          </p:spPr>
        </p:sp>
      </p:grpSp>
      <p:grpSp>
        <p:nvGrpSpPr>
          <p:cNvPr id="1049" name="Google Shape;1049;p60"/>
          <p:cNvGrpSpPr/>
          <p:nvPr/>
        </p:nvGrpSpPr>
        <p:grpSpPr>
          <a:xfrm>
            <a:off x="-4488351" y="5325680"/>
            <a:ext cx="12904669" cy="12039909"/>
            <a:chOff x="-3609850" y="2466465"/>
            <a:chExt cx="6452334" cy="6019955"/>
          </a:xfrm>
        </p:grpSpPr>
        <p:sp>
          <p:nvSpPr>
            <p:cNvPr id="1050" name="Google Shape;1050;p60"/>
            <p:cNvSpPr/>
            <p:nvPr/>
          </p:nvSpPr>
          <p:spPr>
            <a:xfrm rot="9217780">
              <a:off x="-2905691" y="3321740"/>
              <a:ext cx="4860690" cy="4309404"/>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solidFill>
              <a:schemeClr val="lt2"/>
            </a:solidFill>
            <a:ln>
              <a:noFill/>
            </a:ln>
          </p:spPr>
        </p:sp>
        <p:sp>
          <p:nvSpPr>
            <p:cNvPr id="1051" name="Google Shape;1051;p60"/>
            <p:cNvSpPr/>
            <p:nvPr/>
          </p:nvSpPr>
          <p:spPr>
            <a:xfrm rot="9217780">
              <a:off x="-2722366" y="3321740"/>
              <a:ext cx="4860690" cy="4309404"/>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noFill/>
            <a:ln w="19050" cap="flat" cmpd="sng">
              <a:solidFill>
                <a:schemeClr val="accent3"/>
              </a:solidFill>
              <a:prstDash val="solid"/>
              <a:round/>
              <a:headEnd type="none" w="med" len="med"/>
              <a:tailEnd type="none" w="med" len="med"/>
            </a:ln>
          </p:spPr>
        </p:sp>
      </p:grpSp>
      <p:grpSp>
        <p:nvGrpSpPr>
          <p:cNvPr id="1052" name="Google Shape;1052;p60"/>
          <p:cNvGrpSpPr/>
          <p:nvPr/>
        </p:nvGrpSpPr>
        <p:grpSpPr>
          <a:xfrm rot="1227006">
            <a:off x="9559677" y="5034827"/>
            <a:ext cx="11705071" cy="11935305"/>
            <a:chOff x="6206442" y="2492651"/>
            <a:chExt cx="5852391" cy="5967505"/>
          </a:xfrm>
        </p:grpSpPr>
        <p:sp>
          <p:nvSpPr>
            <p:cNvPr id="1053" name="Google Shape;1053;p60"/>
            <p:cNvSpPr/>
            <p:nvPr/>
          </p:nvSpPr>
          <p:spPr>
            <a:xfrm rot="4301948">
              <a:off x="6820078" y="3321888"/>
              <a:ext cx="4860269" cy="4309031"/>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solidFill>
              <a:schemeClr val="lt2"/>
            </a:solidFill>
            <a:ln>
              <a:noFill/>
            </a:ln>
          </p:spPr>
        </p:sp>
        <p:sp>
          <p:nvSpPr>
            <p:cNvPr id="1054" name="Google Shape;1054;p60"/>
            <p:cNvSpPr/>
            <p:nvPr/>
          </p:nvSpPr>
          <p:spPr>
            <a:xfrm rot="4301948">
              <a:off x="6584928" y="3321888"/>
              <a:ext cx="4860269" cy="4309031"/>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noFill/>
            <a:ln w="19050" cap="flat" cmpd="sng">
              <a:solidFill>
                <a:schemeClr val="accent3"/>
              </a:solidFill>
              <a:prstDash val="solid"/>
              <a:round/>
              <a:headEnd type="none" w="med" len="med"/>
              <a:tailEnd type="none" w="med" len="med"/>
            </a:ln>
          </p:spPr>
        </p:sp>
      </p:grpSp>
      <p:grpSp>
        <p:nvGrpSpPr>
          <p:cNvPr id="1055" name="Google Shape;1055;p60"/>
          <p:cNvGrpSpPr/>
          <p:nvPr/>
        </p:nvGrpSpPr>
        <p:grpSpPr>
          <a:xfrm>
            <a:off x="11014995" y="-3646394"/>
            <a:ext cx="9892880" cy="8839303"/>
            <a:chOff x="5937998" y="-2216572"/>
            <a:chExt cx="4946440" cy="4419652"/>
          </a:xfrm>
        </p:grpSpPr>
        <p:sp>
          <p:nvSpPr>
            <p:cNvPr id="1056" name="Google Shape;1056;p60"/>
            <p:cNvSpPr/>
            <p:nvPr/>
          </p:nvSpPr>
          <p:spPr>
            <a:xfrm>
              <a:off x="6112538" y="-2216572"/>
              <a:ext cx="4771900" cy="4168175"/>
            </a:xfrm>
            <a:custGeom>
              <a:avLst/>
              <a:gdLst/>
              <a:ahLst/>
              <a:cxnLst/>
              <a:rect l="l" t="t" r="r" b="b"/>
              <a:pathLst>
                <a:path w="190876" h="166727" extrusionOk="0">
                  <a:moveTo>
                    <a:pt x="7432" y="40211"/>
                  </a:moveTo>
                  <a:cubicBezTo>
                    <a:pt x="23556" y="24625"/>
                    <a:pt x="92535" y="-6450"/>
                    <a:pt x="115471" y="1189"/>
                  </a:cubicBezTo>
                  <a:cubicBezTo>
                    <a:pt x="138407" y="8828"/>
                    <a:pt x="132509" y="64733"/>
                    <a:pt x="145050" y="86046"/>
                  </a:cubicBezTo>
                  <a:cubicBezTo>
                    <a:pt x="157591" y="107359"/>
                    <a:pt x="193540" y="115675"/>
                    <a:pt x="190718" y="129065"/>
                  </a:cubicBezTo>
                  <a:cubicBezTo>
                    <a:pt x="187896" y="142455"/>
                    <a:pt x="144300" y="170099"/>
                    <a:pt x="128116" y="166387"/>
                  </a:cubicBezTo>
                  <a:cubicBezTo>
                    <a:pt x="111932" y="162675"/>
                    <a:pt x="111846" y="118738"/>
                    <a:pt x="93614" y="106791"/>
                  </a:cubicBezTo>
                  <a:cubicBezTo>
                    <a:pt x="75382" y="94844"/>
                    <a:pt x="33089" y="105804"/>
                    <a:pt x="18725" y="94707"/>
                  </a:cubicBezTo>
                  <a:cubicBezTo>
                    <a:pt x="4361" y="83610"/>
                    <a:pt x="-8692" y="55797"/>
                    <a:pt x="7432" y="40211"/>
                  </a:cubicBezTo>
                  <a:close/>
                </a:path>
              </a:pathLst>
            </a:custGeom>
            <a:solidFill>
              <a:schemeClr val="lt2"/>
            </a:solidFill>
            <a:ln>
              <a:noFill/>
            </a:ln>
          </p:spPr>
        </p:sp>
        <p:sp>
          <p:nvSpPr>
            <p:cNvPr id="1057" name="Google Shape;1057;p60"/>
            <p:cNvSpPr/>
            <p:nvPr/>
          </p:nvSpPr>
          <p:spPr>
            <a:xfrm>
              <a:off x="5937998" y="-2159820"/>
              <a:ext cx="4707975" cy="4362900"/>
            </a:xfrm>
            <a:custGeom>
              <a:avLst/>
              <a:gdLst/>
              <a:ahLst/>
              <a:cxnLst/>
              <a:rect l="l" t="t" r="r" b="b"/>
              <a:pathLst>
                <a:path w="188319" h="174516" extrusionOk="0">
                  <a:moveTo>
                    <a:pt x="5008" y="40227"/>
                  </a:moveTo>
                  <a:cubicBezTo>
                    <a:pt x="19621" y="24124"/>
                    <a:pt x="90111" y="-6434"/>
                    <a:pt x="113047" y="1205"/>
                  </a:cubicBezTo>
                  <a:cubicBezTo>
                    <a:pt x="135983" y="8844"/>
                    <a:pt x="130085" y="64749"/>
                    <a:pt x="142626" y="86062"/>
                  </a:cubicBezTo>
                  <a:cubicBezTo>
                    <a:pt x="155167" y="107375"/>
                    <a:pt x="189374" y="114385"/>
                    <a:pt x="188294" y="129081"/>
                  </a:cubicBezTo>
                  <a:cubicBezTo>
                    <a:pt x="187214" y="143777"/>
                    <a:pt x="152329" y="177948"/>
                    <a:pt x="136145" y="174236"/>
                  </a:cubicBezTo>
                  <a:cubicBezTo>
                    <a:pt x="119961" y="170524"/>
                    <a:pt x="109653" y="119543"/>
                    <a:pt x="91190" y="106807"/>
                  </a:cubicBezTo>
                  <a:cubicBezTo>
                    <a:pt x="72728" y="94072"/>
                    <a:pt x="39734" y="108920"/>
                    <a:pt x="25370" y="97823"/>
                  </a:cubicBezTo>
                  <a:cubicBezTo>
                    <a:pt x="11006" y="86726"/>
                    <a:pt x="-9605" y="56330"/>
                    <a:pt x="5008" y="40227"/>
                  </a:cubicBezTo>
                  <a:close/>
                </a:path>
              </a:pathLst>
            </a:custGeom>
            <a:noFill/>
            <a:ln w="19050" cap="flat" cmpd="sng">
              <a:solidFill>
                <a:schemeClr val="accent3"/>
              </a:solidFill>
              <a:prstDash val="solid"/>
              <a:round/>
              <a:headEnd type="none" w="med" len="med"/>
              <a:tailEnd type="none" w="med" len="med"/>
            </a:ln>
          </p:spPr>
        </p:sp>
      </p:grpSp>
      <p:grpSp>
        <p:nvGrpSpPr>
          <p:cNvPr id="1058" name="Google Shape;1058;p60"/>
          <p:cNvGrpSpPr/>
          <p:nvPr/>
        </p:nvGrpSpPr>
        <p:grpSpPr>
          <a:xfrm>
            <a:off x="-364840" y="7272160"/>
            <a:ext cx="5255350" cy="4424725"/>
            <a:chOff x="-890594" y="1895134"/>
            <a:chExt cx="3224537" cy="2714888"/>
          </a:xfrm>
        </p:grpSpPr>
        <p:sp>
          <p:nvSpPr>
            <p:cNvPr id="1059" name="Google Shape;1059;p60"/>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060" name="Google Shape;1060;p60"/>
            <p:cNvSpPr/>
            <p:nvPr/>
          </p:nvSpPr>
          <p:spPr>
            <a:xfrm>
              <a:off x="-890594" y="1895134"/>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grpSp>
        <p:nvGrpSpPr>
          <p:cNvPr id="1061" name="Google Shape;1061;p60"/>
          <p:cNvGrpSpPr/>
          <p:nvPr/>
        </p:nvGrpSpPr>
        <p:grpSpPr>
          <a:xfrm>
            <a:off x="12769110" y="-1303206"/>
            <a:ext cx="7214700" cy="3234615"/>
            <a:chOff x="-2092797" y="1141459"/>
            <a:chExt cx="4426740" cy="1984670"/>
          </a:xfrm>
        </p:grpSpPr>
        <p:sp>
          <p:nvSpPr>
            <p:cNvPr id="1062" name="Google Shape;1062;p60"/>
            <p:cNvSpPr/>
            <p:nvPr/>
          </p:nvSpPr>
          <p:spPr>
            <a:xfrm>
              <a:off x="-666750" y="1141459"/>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063" name="Google Shape;1063;p60"/>
            <p:cNvSpPr/>
            <p:nvPr/>
          </p:nvSpPr>
          <p:spPr>
            <a:xfrm>
              <a:off x="-2092797" y="1537084"/>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grpSp>
        <p:nvGrpSpPr>
          <p:cNvPr id="1064" name="Google Shape;1064;p60"/>
          <p:cNvGrpSpPr/>
          <p:nvPr/>
        </p:nvGrpSpPr>
        <p:grpSpPr>
          <a:xfrm>
            <a:off x="-481293" y="-1709306"/>
            <a:ext cx="7056380" cy="3234615"/>
            <a:chOff x="-666750" y="2625353"/>
            <a:chExt cx="4329599" cy="1984670"/>
          </a:xfrm>
        </p:grpSpPr>
        <p:sp>
          <p:nvSpPr>
            <p:cNvPr id="1065" name="Google Shape;1065;p60"/>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066" name="Google Shape;1066;p60"/>
            <p:cNvSpPr/>
            <p:nvPr/>
          </p:nvSpPr>
          <p:spPr>
            <a:xfrm>
              <a:off x="2563756" y="3020978"/>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grpSp>
        <p:nvGrpSpPr>
          <p:cNvPr id="1067" name="Google Shape;1067;p60"/>
          <p:cNvGrpSpPr/>
          <p:nvPr/>
        </p:nvGrpSpPr>
        <p:grpSpPr>
          <a:xfrm flipH="1">
            <a:off x="13516184" y="7132213"/>
            <a:ext cx="4890528" cy="4959475"/>
            <a:chOff x="-666750" y="1567027"/>
            <a:chExt cx="3000692" cy="3042996"/>
          </a:xfrm>
        </p:grpSpPr>
        <p:sp>
          <p:nvSpPr>
            <p:cNvPr id="1068" name="Google Shape;1068;p60"/>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069" name="Google Shape;1069;p60"/>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matchingName="Title and text">
  <p:cSld name="CUSTOM_9">
    <p:spTree>
      <p:nvGrpSpPr>
        <p:cNvPr id="1" name="Shape 1070"/>
        <p:cNvGrpSpPr/>
        <p:nvPr/>
      </p:nvGrpSpPr>
      <p:grpSpPr>
        <a:xfrm>
          <a:off x="0" y="0"/>
          <a:ext cx="0" cy="0"/>
          <a:chOff x="0" y="0"/>
          <a:chExt cx="0" cy="0"/>
        </a:xfrm>
      </p:grpSpPr>
      <p:sp>
        <p:nvSpPr>
          <p:cNvPr id="1071" name="Google Shape;1071;p61"/>
          <p:cNvSpPr txBox="1">
            <a:spLocks noGrp="1"/>
          </p:cNvSpPr>
          <p:nvPr>
            <p:ph type="title"/>
          </p:nvPr>
        </p:nvSpPr>
        <p:spPr>
          <a:xfrm>
            <a:off x="1426450" y="1957075"/>
            <a:ext cx="5988600" cy="4090800"/>
          </a:xfrm>
          <a:prstGeom prst="rect">
            <a:avLst/>
          </a:prstGeom>
        </p:spPr>
        <p:txBody>
          <a:bodyPr spcFirstLastPara="1" wrap="square" lIns="182850" tIns="182850" rIns="182850" bIns="182850" anchor="b" anchorCtr="0">
            <a:noAutofit/>
          </a:bodyPr>
          <a:lstStyle>
            <a:lvl1pPr lvl="0">
              <a:spcBef>
                <a:spcPts val="0"/>
              </a:spcBef>
              <a:spcAft>
                <a:spcPts val="0"/>
              </a:spcAft>
              <a:buSzPts val="6000"/>
              <a:buNone/>
              <a:defRPr/>
            </a:lvl1pPr>
            <a:lvl2pPr lvl="1">
              <a:spcBef>
                <a:spcPts val="0"/>
              </a:spcBef>
              <a:spcAft>
                <a:spcPts val="0"/>
              </a:spcAft>
              <a:buSzPts val="6000"/>
              <a:buNone/>
              <a:defRPr/>
            </a:lvl2pPr>
            <a:lvl3pPr lvl="2">
              <a:spcBef>
                <a:spcPts val="0"/>
              </a:spcBef>
              <a:spcAft>
                <a:spcPts val="0"/>
              </a:spcAft>
              <a:buSzPts val="6000"/>
              <a:buNone/>
              <a:defRPr/>
            </a:lvl3pPr>
            <a:lvl4pPr lvl="3">
              <a:spcBef>
                <a:spcPts val="0"/>
              </a:spcBef>
              <a:spcAft>
                <a:spcPts val="0"/>
              </a:spcAft>
              <a:buSzPts val="6000"/>
              <a:buNone/>
              <a:defRPr/>
            </a:lvl4pPr>
            <a:lvl5pPr lvl="4">
              <a:spcBef>
                <a:spcPts val="0"/>
              </a:spcBef>
              <a:spcAft>
                <a:spcPts val="0"/>
              </a:spcAft>
              <a:buSzPts val="6000"/>
              <a:buNone/>
              <a:defRPr/>
            </a:lvl5pPr>
            <a:lvl6pPr lvl="5">
              <a:spcBef>
                <a:spcPts val="0"/>
              </a:spcBef>
              <a:spcAft>
                <a:spcPts val="0"/>
              </a:spcAft>
              <a:buSzPts val="6000"/>
              <a:buNone/>
              <a:defRPr/>
            </a:lvl6pPr>
            <a:lvl7pPr lvl="6">
              <a:spcBef>
                <a:spcPts val="0"/>
              </a:spcBef>
              <a:spcAft>
                <a:spcPts val="0"/>
              </a:spcAft>
              <a:buSzPts val="6000"/>
              <a:buNone/>
              <a:defRPr/>
            </a:lvl7pPr>
            <a:lvl8pPr lvl="7">
              <a:spcBef>
                <a:spcPts val="0"/>
              </a:spcBef>
              <a:spcAft>
                <a:spcPts val="0"/>
              </a:spcAft>
              <a:buSzPts val="6000"/>
              <a:buNone/>
              <a:defRPr/>
            </a:lvl8pPr>
            <a:lvl9pPr lvl="8">
              <a:spcBef>
                <a:spcPts val="0"/>
              </a:spcBef>
              <a:spcAft>
                <a:spcPts val="0"/>
              </a:spcAft>
              <a:buSzPts val="6000"/>
              <a:buNone/>
              <a:defRPr/>
            </a:lvl9pPr>
          </a:lstStyle>
          <a:p>
            <a:endParaRPr/>
          </a:p>
        </p:txBody>
      </p:sp>
      <p:sp>
        <p:nvSpPr>
          <p:cNvPr id="1072" name="Google Shape;1072;p61"/>
          <p:cNvSpPr txBox="1">
            <a:spLocks noGrp="1"/>
          </p:cNvSpPr>
          <p:nvPr>
            <p:ph type="subTitle" idx="1"/>
          </p:nvPr>
        </p:nvSpPr>
        <p:spPr>
          <a:xfrm>
            <a:off x="1426450" y="5943100"/>
            <a:ext cx="5988600" cy="2158200"/>
          </a:xfrm>
          <a:prstGeom prst="rect">
            <a:avLst/>
          </a:prstGeom>
        </p:spPr>
        <p:txBody>
          <a:bodyPr spcFirstLastPara="1" wrap="square" lIns="182850" tIns="182850" rIns="182850" bIns="182850" anchor="t" anchorCtr="0">
            <a:noAutofit/>
          </a:bodyPr>
          <a:lstStyle>
            <a:lvl1pPr lvl="0">
              <a:lnSpc>
                <a:spcPct val="100000"/>
              </a:lnSpc>
              <a:spcBef>
                <a:spcPts val="0"/>
              </a:spcBef>
              <a:spcAft>
                <a:spcPts val="0"/>
              </a:spcAft>
              <a:buSzPts val="2800"/>
              <a:buNone/>
              <a:defRPr>
                <a:solidFill>
                  <a:schemeClr val="dk1"/>
                </a:solidFill>
              </a:defRPr>
            </a:lvl1pPr>
            <a:lvl2pPr lvl="1" algn="ctr">
              <a:lnSpc>
                <a:spcPct val="100000"/>
              </a:lnSpc>
              <a:spcBef>
                <a:spcPts val="0"/>
              </a:spcBef>
              <a:spcAft>
                <a:spcPts val="0"/>
              </a:spcAft>
              <a:buSzPts val="2800"/>
              <a:buNone/>
              <a:defRPr/>
            </a:lvl2pPr>
            <a:lvl3pPr lvl="2" algn="ctr">
              <a:lnSpc>
                <a:spcPct val="100000"/>
              </a:lnSpc>
              <a:spcBef>
                <a:spcPts val="3200"/>
              </a:spcBef>
              <a:spcAft>
                <a:spcPts val="0"/>
              </a:spcAft>
              <a:buSzPts val="2800"/>
              <a:buNone/>
              <a:defRPr/>
            </a:lvl3pPr>
            <a:lvl4pPr lvl="3" algn="ctr">
              <a:lnSpc>
                <a:spcPct val="100000"/>
              </a:lnSpc>
              <a:spcBef>
                <a:spcPts val="3200"/>
              </a:spcBef>
              <a:spcAft>
                <a:spcPts val="0"/>
              </a:spcAft>
              <a:buSzPts val="2800"/>
              <a:buNone/>
              <a:defRPr/>
            </a:lvl4pPr>
            <a:lvl5pPr lvl="4" algn="ctr">
              <a:lnSpc>
                <a:spcPct val="100000"/>
              </a:lnSpc>
              <a:spcBef>
                <a:spcPts val="3200"/>
              </a:spcBef>
              <a:spcAft>
                <a:spcPts val="0"/>
              </a:spcAft>
              <a:buSzPts val="2800"/>
              <a:buNone/>
              <a:defRPr/>
            </a:lvl5pPr>
            <a:lvl6pPr lvl="5" algn="ctr">
              <a:lnSpc>
                <a:spcPct val="100000"/>
              </a:lnSpc>
              <a:spcBef>
                <a:spcPts val="3200"/>
              </a:spcBef>
              <a:spcAft>
                <a:spcPts val="0"/>
              </a:spcAft>
              <a:buSzPts val="2800"/>
              <a:buNone/>
              <a:defRPr/>
            </a:lvl6pPr>
            <a:lvl7pPr lvl="6" algn="ctr">
              <a:lnSpc>
                <a:spcPct val="100000"/>
              </a:lnSpc>
              <a:spcBef>
                <a:spcPts val="3200"/>
              </a:spcBef>
              <a:spcAft>
                <a:spcPts val="0"/>
              </a:spcAft>
              <a:buSzPts val="2800"/>
              <a:buNone/>
              <a:defRPr/>
            </a:lvl7pPr>
            <a:lvl8pPr lvl="7" algn="ctr">
              <a:lnSpc>
                <a:spcPct val="100000"/>
              </a:lnSpc>
              <a:spcBef>
                <a:spcPts val="3200"/>
              </a:spcBef>
              <a:spcAft>
                <a:spcPts val="0"/>
              </a:spcAft>
              <a:buSzPts val="2800"/>
              <a:buNone/>
              <a:defRPr/>
            </a:lvl8pPr>
            <a:lvl9pPr lvl="8" algn="ctr">
              <a:lnSpc>
                <a:spcPct val="100000"/>
              </a:lnSpc>
              <a:spcBef>
                <a:spcPts val="3200"/>
              </a:spcBef>
              <a:spcAft>
                <a:spcPts val="3200"/>
              </a:spcAft>
              <a:buSzPts val="2800"/>
              <a:buNone/>
              <a:defRPr/>
            </a:lvl9pPr>
          </a:lstStyle>
          <a:p>
            <a:endParaRPr/>
          </a:p>
        </p:txBody>
      </p:sp>
      <p:sp>
        <p:nvSpPr>
          <p:cNvPr id="1073" name="Google Shape;1073;p61"/>
          <p:cNvSpPr>
            <a:spLocks noGrp="1"/>
          </p:cNvSpPr>
          <p:nvPr>
            <p:ph type="pic" idx="2"/>
          </p:nvPr>
        </p:nvSpPr>
        <p:spPr>
          <a:xfrm>
            <a:off x="8475800" y="2182799"/>
            <a:ext cx="8385600" cy="5692800"/>
          </a:xfrm>
          <a:prstGeom prst="roundRect">
            <a:avLst>
              <a:gd name="adj" fmla="val 16667"/>
            </a:avLst>
          </a:prstGeom>
          <a:noFill/>
          <a:ln>
            <a:noFill/>
          </a:ln>
        </p:spPr>
      </p:sp>
      <p:grpSp>
        <p:nvGrpSpPr>
          <p:cNvPr id="1074" name="Google Shape;1074;p61"/>
          <p:cNvGrpSpPr/>
          <p:nvPr/>
        </p:nvGrpSpPr>
        <p:grpSpPr>
          <a:xfrm rot="482896">
            <a:off x="-702235" y="8755261"/>
            <a:ext cx="8598790" cy="7786892"/>
            <a:chOff x="5784660" y="-970761"/>
            <a:chExt cx="4299614" cy="3893645"/>
          </a:xfrm>
        </p:grpSpPr>
        <p:sp>
          <p:nvSpPr>
            <p:cNvPr id="1075" name="Google Shape;1075;p61"/>
            <p:cNvSpPr/>
            <p:nvPr/>
          </p:nvSpPr>
          <p:spPr>
            <a:xfrm>
              <a:off x="5868774" y="-830916"/>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solidFill>
              <a:schemeClr val="lt2"/>
            </a:solidFill>
            <a:ln>
              <a:noFill/>
            </a:ln>
          </p:spPr>
        </p:sp>
        <p:sp>
          <p:nvSpPr>
            <p:cNvPr id="1076" name="Google Shape;1076;p61"/>
            <p:cNvSpPr/>
            <p:nvPr/>
          </p:nvSpPr>
          <p:spPr>
            <a:xfrm>
              <a:off x="5784660" y="-970761"/>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noFill/>
            <a:ln w="19050" cap="flat" cmpd="sng">
              <a:solidFill>
                <a:schemeClr val="accent3"/>
              </a:solidFill>
              <a:prstDash val="solid"/>
              <a:round/>
              <a:headEnd type="none" w="med" len="med"/>
              <a:tailEnd type="none" w="med" len="med"/>
            </a:ln>
          </p:spPr>
        </p:sp>
      </p:grpSp>
      <p:grpSp>
        <p:nvGrpSpPr>
          <p:cNvPr id="1077" name="Google Shape;1077;p61"/>
          <p:cNvGrpSpPr/>
          <p:nvPr/>
        </p:nvGrpSpPr>
        <p:grpSpPr>
          <a:xfrm rot="-668752">
            <a:off x="12955240" y="-2488212"/>
            <a:ext cx="8792923" cy="7643765"/>
            <a:chOff x="5868774" y="-899147"/>
            <a:chExt cx="4396633" cy="3822031"/>
          </a:xfrm>
        </p:grpSpPr>
        <p:sp>
          <p:nvSpPr>
            <p:cNvPr id="1078" name="Google Shape;1078;p61"/>
            <p:cNvSpPr/>
            <p:nvPr/>
          </p:nvSpPr>
          <p:spPr>
            <a:xfrm>
              <a:off x="5868774" y="-830916"/>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solidFill>
              <a:schemeClr val="lt2"/>
            </a:solidFill>
            <a:ln>
              <a:noFill/>
            </a:ln>
          </p:spPr>
        </p:sp>
        <p:sp>
          <p:nvSpPr>
            <p:cNvPr id="1079" name="Google Shape;1079;p61"/>
            <p:cNvSpPr/>
            <p:nvPr/>
          </p:nvSpPr>
          <p:spPr>
            <a:xfrm>
              <a:off x="6049906" y="-899147"/>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noFill/>
            <a:ln w="19050" cap="flat" cmpd="sng">
              <a:solidFill>
                <a:schemeClr val="accent3"/>
              </a:solidFill>
              <a:prstDash val="solid"/>
              <a:round/>
              <a:headEnd type="none" w="med" len="med"/>
              <a:tailEnd type="none" w="med" len="med"/>
            </a:ln>
          </p:spPr>
        </p:sp>
      </p:grpSp>
      <p:grpSp>
        <p:nvGrpSpPr>
          <p:cNvPr id="1080" name="Google Shape;1080;p61"/>
          <p:cNvGrpSpPr/>
          <p:nvPr/>
        </p:nvGrpSpPr>
        <p:grpSpPr>
          <a:xfrm rot="7348931">
            <a:off x="11928528" y="6567336"/>
            <a:ext cx="8598632" cy="7786749"/>
            <a:chOff x="5784660" y="-970761"/>
            <a:chExt cx="4299614" cy="3893645"/>
          </a:xfrm>
        </p:grpSpPr>
        <p:sp>
          <p:nvSpPr>
            <p:cNvPr id="1081" name="Google Shape;1081;p61"/>
            <p:cNvSpPr/>
            <p:nvPr/>
          </p:nvSpPr>
          <p:spPr>
            <a:xfrm>
              <a:off x="5868774" y="-830916"/>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solidFill>
              <a:schemeClr val="lt2"/>
            </a:solidFill>
            <a:ln>
              <a:noFill/>
            </a:ln>
          </p:spPr>
        </p:sp>
        <p:sp>
          <p:nvSpPr>
            <p:cNvPr id="1082" name="Google Shape;1082;p61"/>
            <p:cNvSpPr/>
            <p:nvPr/>
          </p:nvSpPr>
          <p:spPr>
            <a:xfrm>
              <a:off x="5784660" y="-970761"/>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noFill/>
            <a:ln w="19050" cap="flat" cmpd="sng">
              <a:solidFill>
                <a:schemeClr val="accent3"/>
              </a:solidFill>
              <a:prstDash val="solid"/>
              <a:round/>
              <a:headEnd type="none" w="med" len="med"/>
              <a:tailEnd type="none" w="med" len="med"/>
            </a:ln>
          </p:spPr>
        </p:sp>
      </p:grpSp>
      <p:grpSp>
        <p:nvGrpSpPr>
          <p:cNvPr id="1083" name="Google Shape;1083;p61"/>
          <p:cNvGrpSpPr/>
          <p:nvPr/>
        </p:nvGrpSpPr>
        <p:grpSpPr>
          <a:xfrm>
            <a:off x="3309057" y="7980960"/>
            <a:ext cx="4890528" cy="4959475"/>
            <a:chOff x="-666750" y="1567027"/>
            <a:chExt cx="3000692" cy="3042996"/>
          </a:xfrm>
        </p:grpSpPr>
        <p:sp>
          <p:nvSpPr>
            <p:cNvPr id="1084" name="Google Shape;1084;p61"/>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085" name="Google Shape;1085;p61"/>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matchingName="Title and text 1">
  <p:cSld name="CUSTOM_4">
    <p:spTree>
      <p:nvGrpSpPr>
        <p:cNvPr id="1" name="Shape 1086"/>
        <p:cNvGrpSpPr/>
        <p:nvPr/>
      </p:nvGrpSpPr>
      <p:grpSpPr>
        <a:xfrm>
          <a:off x="0" y="0"/>
          <a:ext cx="0" cy="0"/>
          <a:chOff x="0" y="0"/>
          <a:chExt cx="0" cy="0"/>
        </a:xfrm>
      </p:grpSpPr>
      <p:sp>
        <p:nvSpPr>
          <p:cNvPr id="1087" name="Google Shape;1087;p62"/>
          <p:cNvSpPr txBox="1">
            <a:spLocks noGrp="1"/>
          </p:cNvSpPr>
          <p:nvPr>
            <p:ph type="title"/>
          </p:nvPr>
        </p:nvSpPr>
        <p:spPr>
          <a:xfrm>
            <a:off x="9252950" y="3805500"/>
            <a:ext cx="7258800" cy="922200"/>
          </a:xfrm>
          <a:prstGeom prst="rect">
            <a:avLst/>
          </a:prstGeom>
        </p:spPr>
        <p:txBody>
          <a:bodyPr spcFirstLastPara="1" wrap="square" lIns="182850" tIns="182850" rIns="182850" bIns="182850" anchor="b" anchorCtr="0">
            <a:noAutofit/>
          </a:bodyPr>
          <a:lstStyle>
            <a:lvl1pPr lvl="0" algn="ctr">
              <a:spcBef>
                <a:spcPts val="0"/>
              </a:spcBef>
              <a:spcAft>
                <a:spcPts val="0"/>
              </a:spcAft>
              <a:buSzPts val="6000"/>
              <a:buNone/>
              <a:defRPr>
                <a:solidFill>
                  <a:schemeClr val="dk1"/>
                </a:solidFill>
              </a:defRPr>
            </a:lvl1pPr>
            <a:lvl2pPr lvl="1">
              <a:spcBef>
                <a:spcPts val="0"/>
              </a:spcBef>
              <a:spcAft>
                <a:spcPts val="0"/>
              </a:spcAft>
              <a:buSzPts val="6000"/>
              <a:buNone/>
              <a:defRPr/>
            </a:lvl2pPr>
            <a:lvl3pPr lvl="2">
              <a:spcBef>
                <a:spcPts val="0"/>
              </a:spcBef>
              <a:spcAft>
                <a:spcPts val="0"/>
              </a:spcAft>
              <a:buSzPts val="6000"/>
              <a:buNone/>
              <a:defRPr/>
            </a:lvl3pPr>
            <a:lvl4pPr lvl="3">
              <a:spcBef>
                <a:spcPts val="0"/>
              </a:spcBef>
              <a:spcAft>
                <a:spcPts val="0"/>
              </a:spcAft>
              <a:buSzPts val="6000"/>
              <a:buNone/>
              <a:defRPr/>
            </a:lvl4pPr>
            <a:lvl5pPr lvl="4">
              <a:spcBef>
                <a:spcPts val="0"/>
              </a:spcBef>
              <a:spcAft>
                <a:spcPts val="0"/>
              </a:spcAft>
              <a:buSzPts val="6000"/>
              <a:buNone/>
              <a:defRPr/>
            </a:lvl5pPr>
            <a:lvl6pPr lvl="5">
              <a:spcBef>
                <a:spcPts val="0"/>
              </a:spcBef>
              <a:spcAft>
                <a:spcPts val="0"/>
              </a:spcAft>
              <a:buSzPts val="6000"/>
              <a:buNone/>
              <a:defRPr/>
            </a:lvl6pPr>
            <a:lvl7pPr lvl="6">
              <a:spcBef>
                <a:spcPts val="0"/>
              </a:spcBef>
              <a:spcAft>
                <a:spcPts val="0"/>
              </a:spcAft>
              <a:buSzPts val="6000"/>
              <a:buNone/>
              <a:defRPr/>
            </a:lvl7pPr>
            <a:lvl8pPr lvl="7">
              <a:spcBef>
                <a:spcPts val="0"/>
              </a:spcBef>
              <a:spcAft>
                <a:spcPts val="0"/>
              </a:spcAft>
              <a:buSzPts val="6000"/>
              <a:buNone/>
              <a:defRPr/>
            </a:lvl8pPr>
            <a:lvl9pPr lvl="8">
              <a:spcBef>
                <a:spcPts val="0"/>
              </a:spcBef>
              <a:spcAft>
                <a:spcPts val="0"/>
              </a:spcAft>
              <a:buSzPts val="6000"/>
              <a:buNone/>
              <a:defRPr/>
            </a:lvl9pPr>
          </a:lstStyle>
          <a:p>
            <a:endParaRPr/>
          </a:p>
        </p:txBody>
      </p:sp>
      <p:sp>
        <p:nvSpPr>
          <p:cNvPr id="1088" name="Google Shape;1088;p62"/>
          <p:cNvSpPr txBox="1">
            <a:spLocks noGrp="1"/>
          </p:cNvSpPr>
          <p:nvPr>
            <p:ph type="subTitle" idx="1"/>
          </p:nvPr>
        </p:nvSpPr>
        <p:spPr>
          <a:xfrm>
            <a:off x="9252925" y="4609475"/>
            <a:ext cx="7258800" cy="1643400"/>
          </a:xfrm>
          <a:prstGeom prst="rect">
            <a:avLst/>
          </a:prstGeom>
        </p:spPr>
        <p:txBody>
          <a:bodyPr spcFirstLastPara="1" wrap="square" lIns="182850" tIns="182850" rIns="182850" bIns="182850" anchor="t" anchorCtr="0">
            <a:noAutofit/>
          </a:bodyPr>
          <a:lstStyle>
            <a:lvl1pPr lvl="0" algn="ctr">
              <a:lnSpc>
                <a:spcPct val="100000"/>
              </a:lnSpc>
              <a:spcBef>
                <a:spcPts val="0"/>
              </a:spcBef>
              <a:spcAft>
                <a:spcPts val="0"/>
              </a:spcAft>
              <a:buSzPts val="2800"/>
              <a:buNone/>
              <a:defRPr/>
            </a:lvl1pPr>
            <a:lvl2pPr lvl="1" algn="ctr">
              <a:lnSpc>
                <a:spcPct val="100000"/>
              </a:lnSpc>
              <a:spcBef>
                <a:spcPts val="0"/>
              </a:spcBef>
              <a:spcAft>
                <a:spcPts val="0"/>
              </a:spcAft>
              <a:buSzPts val="2800"/>
              <a:buNone/>
              <a:defRPr/>
            </a:lvl2pPr>
            <a:lvl3pPr lvl="2" algn="ctr">
              <a:lnSpc>
                <a:spcPct val="100000"/>
              </a:lnSpc>
              <a:spcBef>
                <a:spcPts val="3200"/>
              </a:spcBef>
              <a:spcAft>
                <a:spcPts val="0"/>
              </a:spcAft>
              <a:buSzPts val="2800"/>
              <a:buNone/>
              <a:defRPr/>
            </a:lvl3pPr>
            <a:lvl4pPr lvl="3" algn="ctr">
              <a:lnSpc>
                <a:spcPct val="100000"/>
              </a:lnSpc>
              <a:spcBef>
                <a:spcPts val="3200"/>
              </a:spcBef>
              <a:spcAft>
                <a:spcPts val="0"/>
              </a:spcAft>
              <a:buSzPts val="2800"/>
              <a:buNone/>
              <a:defRPr/>
            </a:lvl4pPr>
            <a:lvl5pPr lvl="4" algn="ctr">
              <a:lnSpc>
                <a:spcPct val="100000"/>
              </a:lnSpc>
              <a:spcBef>
                <a:spcPts val="3200"/>
              </a:spcBef>
              <a:spcAft>
                <a:spcPts val="0"/>
              </a:spcAft>
              <a:buSzPts val="2800"/>
              <a:buNone/>
              <a:defRPr/>
            </a:lvl5pPr>
            <a:lvl6pPr lvl="5" algn="ctr">
              <a:lnSpc>
                <a:spcPct val="100000"/>
              </a:lnSpc>
              <a:spcBef>
                <a:spcPts val="3200"/>
              </a:spcBef>
              <a:spcAft>
                <a:spcPts val="0"/>
              </a:spcAft>
              <a:buSzPts val="2800"/>
              <a:buNone/>
              <a:defRPr/>
            </a:lvl6pPr>
            <a:lvl7pPr lvl="6" algn="ctr">
              <a:lnSpc>
                <a:spcPct val="100000"/>
              </a:lnSpc>
              <a:spcBef>
                <a:spcPts val="3200"/>
              </a:spcBef>
              <a:spcAft>
                <a:spcPts val="0"/>
              </a:spcAft>
              <a:buSzPts val="2800"/>
              <a:buNone/>
              <a:defRPr/>
            </a:lvl7pPr>
            <a:lvl8pPr lvl="7" algn="ctr">
              <a:lnSpc>
                <a:spcPct val="100000"/>
              </a:lnSpc>
              <a:spcBef>
                <a:spcPts val="3200"/>
              </a:spcBef>
              <a:spcAft>
                <a:spcPts val="0"/>
              </a:spcAft>
              <a:buSzPts val="2800"/>
              <a:buNone/>
              <a:defRPr/>
            </a:lvl8pPr>
            <a:lvl9pPr lvl="8" algn="ctr">
              <a:lnSpc>
                <a:spcPct val="100000"/>
              </a:lnSpc>
              <a:spcBef>
                <a:spcPts val="3200"/>
              </a:spcBef>
              <a:spcAft>
                <a:spcPts val="3200"/>
              </a:spcAft>
              <a:buSzPts val="2800"/>
              <a:buNone/>
              <a:defRPr/>
            </a:lvl9pPr>
          </a:lstStyle>
          <a:p>
            <a:endParaRPr/>
          </a:p>
        </p:txBody>
      </p:sp>
      <p:grpSp>
        <p:nvGrpSpPr>
          <p:cNvPr id="1089" name="Google Shape;1089;p62"/>
          <p:cNvGrpSpPr/>
          <p:nvPr/>
        </p:nvGrpSpPr>
        <p:grpSpPr>
          <a:xfrm rot="-2927939">
            <a:off x="-3101731" y="8947223"/>
            <a:ext cx="8599192" cy="7787256"/>
            <a:chOff x="5784660" y="-970761"/>
            <a:chExt cx="4299614" cy="3893645"/>
          </a:xfrm>
        </p:grpSpPr>
        <p:sp>
          <p:nvSpPr>
            <p:cNvPr id="1090" name="Google Shape;1090;p62"/>
            <p:cNvSpPr/>
            <p:nvPr/>
          </p:nvSpPr>
          <p:spPr>
            <a:xfrm>
              <a:off x="5868774" y="-830916"/>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solidFill>
              <a:schemeClr val="lt2"/>
            </a:solidFill>
            <a:ln>
              <a:noFill/>
            </a:ln>
          </p:spPr>
        </p:sp>
        <p:sp>
          <p:nvSpPr>
            <p:cNvPr id="1091" name="Google Shape;1091;p62"/>
            <p:cNvSpPr/>
            <p:nvPr/>
          </p:nvSpPr>
          <p:spPr>
            <a:xfrm>
              <a:off x="5784660" y="-970761"/>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noFill/>
            <a:ln w="19050" cap="flat" cmpd="sng">
              <a:solidFill>
                <a:schemeClr val="accent3"/>
              </a:solidFill>
              <a:prstDash val="solid"/>
              <a:round/>
              <a:headEnd type="none" w="med" len="med"/>
              <a:tailEnd type="none" w="med" len="med"/>
            </a:ln>
          </p:spPr>
        </p:sp>
      </p:grpSp>
      <p:grpSp>
        <p:nvGrpSpPr>
          <p:cNvPr id="1092" name="Google Shape;1092;p62"/>
          <p:cNvGrpSpPr/>
          <p:nvPr/>
        </p:nvGrpSpPr>
        <p:grpSpPr>
          <a:xfrm rot="-173341">
            <a:off x="12955392" y="-2487753"/>
            <a:ext cx="8793009" cy="7643840"/>
            <a:chOff x="5868774" y="-899147"/>
            <a:chExt cx="4396633" cy="3822031"/>
          </a:xfrm>
        </p:grpSpPr>
        <p:sp>
          <p:nvSpPr>
            <p:cNvPr id="1093" name="Google Shape;1093;p62"/>
            <p:cNvSpPr/>
            <p:nvPr/>
          </p:nvSpPr>
          <p:spPr>
            <a:xfrm>
              <a:off x="5868774" y="-830916"/>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solidFill>
              <a:schemeClr val="lt2"/>
            </a:solidFill>
            <a:ln>
              <a:noFill/>
            </a:ln>
          </p:spPr>
        </p:sp>
        <p:sp>
          <p:nvSpPr>
            <p:cNvPr id="1094" name="Google Shape;1094;p62"/>
            <p:cNvSpPr/>
            <p:nvPr/>
          </p:nvSpPr>
          <p:spPr>
            <a:xfrm>
              <a:off x="6049906" y="-899147"/>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noFill/>
            <a:ln w="19050" cap="flat" cmpd="sng">
              <a:solidFill>
                <a:schemeClr val="accent3"/>
              </a:solidFill>
              <a:prstDash val="solid"/>
              <a:round/>
              <a:headEnd type="none" w="med" len="med"/>
              <a:tailEnd type="none" w="med" len="med"/>
            </a:ln>
          </p:spPr>
        </p:sp>
      </p:grpSp>
      <p:grpSp>
        <p:nvGrpSpPr>
          <p:cNvPr id="1095" name="Google Shape;1095;p62"/>
          <p:cNvGrpSpPr/>
          <p:nvPr/>
        </p:nvGrpSpPr>
        <p:grpSpPr>
          <a:xfrm rot="-1364649">
            <a:off x="11426552" y="8138874"/>
            <a:ext cx="8792880" cy="7643727"/>
            <a:chOff x="5868774" y="-899147"/>
            <a:chExt cx="4396633" cy="3822031"/>
          </a:xfrm>
        </p:grpSpPr>
        <p:sp>
          <p:nvSpPr>
            <p:cNvPr id="1096" name="Google Shape;1096;p62"/>
            <p:cNvSpPr/>
            <p:nvPr/>
          </p:nvSpPr>
          <p:spPr>
            <a:xfrm>
              <a:off x="5868774" y="-830916"/>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solidFill>
              <a:schemeClr val="lt2"/>
            </a:solidFill>
            <a:ln>
              <a:noFill/>
            </a:ln>
          </p:spPr>
        </p:sp>
        <p:sp>
          <p:nvSpPr>
            <p:cNvPr id="1097" name="Google Shape;1097;p62"/>
            <p:cNvSpPr/>
            <p:nvPr/>
          </p:nvSpPr>
          <p:spPr>
            <a:xfrm>
              <a:off x="6049906" y="-899147"/>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noFill/>
            <a:ln w="19050" cap="flat" cmpd="sng">
              <a:solidFill>
                <a:schemeClr val="accent3"/>
              </a:solidFill>
              <a:prstDash val="solid"/>
              <a:round/>
              <a:headEnd type="none" w="med" len="med"/>
              <a:tailEnd type="none" w="med" len="med"/>
            </a:ln>
          </p:spPr>
        </p:sp>
      </p:grpSp>
      <p:grpSp>
        <p:nvGrpSpPr>
          <p:cNvPr id="1098" name="Google Shape;1098;p62"/>
          <p:cNvGrpSpPr/>
          <p:nvPr/>
        </p:nvGrpSpPr>
        <p:grpSpPr>
          <a:xfrm>
            <a:off x="15348657" y="-2704515"/>
            <a:ext cx="4890528" cy="4959475"/>
            <a:chOff x="-666750" y="1567027"/>
            <a:chExt cx="3000692" cy="3042996"/>
          </a:xfrm>
        </p:grpSpPr>
        <p:sp>
          <p:nvSpPr>
            <p:cNvPr id="1099" name="Google Shape;1099;p62"/>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100" name="Google Shape;1100;p62"/>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grpSp>
        <p:nvGrpSpPr>
          <p:cNvPr id="1101" name="Google Shape;1101;p62"/>
          <p:cNvGrpSpPr/>
          <p:nvPr/>
        </p:nvGrpSpPr>
        <p:grpSpPr>
          <a:xfrm>
            <a:off x="11207007" y="7586485"/>
            <a:ext cx="4890528" cy="4959475"/>
            <a:chOff x="-666750" y="1567027"/>
            <a:chExt cx="3000692" cy="3042996"/>
          </a:xfrm>
        </p:grpSpPr>
        <p:sp>
          <p:nvSpPr>
            <p:cNvPr id="1102" name="Google Shape;1102;p62"/>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103" name="Google Shape;1103;p62"/>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grpSp>
        <p:nvGrpSpPr>
          <p:cNvPr id="1104" name="Google Shape;1104;p62"/>
          <p:cNvGrpSpPr/>
          <p:nvPr/>
        </p:nvGrpSpPr>
        <p:grpSpPr>
          <a:xfrm rot="3697996">
            <a:off x="8013081" y="-432199"/>
            <a:ext cx="4266752" cy="666827"/>
            <a:chOff x="6872198" y="1912465"/>
            <a:chExt cx="2133435" cy="333423"/>
          </a:xfrm>
        </p:grpSpPr>
        <p:sp>
          <p:nvSpPr>
            <p:cNvPr id="1105" name="Google Shape;1105;p62"/>
            <p:cNvSpPr/>
            <p:nvPr/>
          </p:nvSpPr>
          <p:spPr>
            <a:xfrm>
              <a:off x="8732395" y="1961923"/>
              <a:ext cx="273239" cy="275837"/>
            </a:xfrm>
            <a:custGeom>
              <a:avLst/>
              <a:gdLst/>
              <a:ahLst/>
              <a:cxnLst/>
              <a:rect l="l" t="t" r="r" b="b"/>
              <a:pathLst>
                <a:path w="2757" h="2783" extrusionOk="0">
                  <a:moveTo>
                    <a:pt x="1360" y="0"/>
                  </a:moveTo>
                  <a:cubicBezTo>
                    <a:pt x="1350" y="0"/>
                    <a:pt x="1340" y="1"/>
                    <a:pt x="1329" y="1"/>
                  </a:cubicBezTo>
                  <a:cubicBezTo>
                    <a:pt x="1255" y="10"/>
                    <a:pt x="1099" y="13"/>
                    <a:pt x="925" y="13"/>
                  </a:cubicBezTo>
                  <a:cubicBezTo>
                    <a:pt x="576" y="13"/>
                    <a:pt x="152" y="1"/>
                    <a:pt x="152" y="1"/>
                  </a:cubicBezTo>
                  <a:cubicBezTo>
                    <a:pt x="63" y="37"/>
                    <a:pt x="27" y="340"/>
                    <a:pt x="18" y="742"/>
                  </a:cubicBezTo>
                  <a:cubicBezTo>
                    <a:pt x="0" y="1545"/>
                    <a:pt x="107" y="2722"/>
                    <a:pt x="152" y="2758"/>
                  </a:cubicBezTo>
                  <a:cubicBezTo>
                    <a:pt x="170" y="2776"/>
                    <a:pt x="196" y="2783"/>
                    <a:pt x="230" y="2783"/>
                  </a:cubicBezTo>
                  <a:cubicBezTo>
                    <a:pt x="324" y="2783"/>
                    <a:pt x="474" y="2731"/>
                    <a:pt x="648" y="2731"/>
                  </a:cubicBezTo>
                  <a:cubicBezTo>
                    <a:pt x="658" y="2731"/>
                    <a:pt x="668" y="2731"/>
                    <a:pt x="678" y="2731"/>
                  </a:cubicBezTo>
                  <a:cubicBezTo>
                    <a:pt x="830" y="2742"/>
                    <a:pt x="1357" y="2759"/>
                    <a:pt x="1778" y="2759"/>
                  </a:cubicBezTo>
                  <a:cubicBezTo>
                    <a:pt x="2049" y="2759"/>
                    <a:pt x="2276" y="2752"/>
                    <a:pt x="2329" y="2731"/>
                  </a:cubicBezTo>
                  <a:cubicBezTo>
                    <a:pt x="2462" y="2687"/>
                    <a:pt x="2757" y="1955"/>
                    <a:pt x="2739" y="1562"/>
                  </a:cubicBezTo>
                  <a:cubicBezTo>
                    <a:pt x="2730" y="1348"/>
                    <a:pt x="2668" y="947"/>
                    <a:pt x="2605" y="626"/>
                  </a:cubicBezTo>
                  <a:cubicBezTo>
                    <a:pt x="2553" y="364"/>
                    <a:pt x="2500" y="162"/>
                    <a:pt x="2465" y="162"/>
                  </a:cubicBezTo>
                  <a:cubicBezTo>
                    <a:pt x="2464" y="162"/>
                    <a:pt x="2463" y="162"/>
                    <a:pt x="2462" y="162"/>
                  </a:cubicBezTo>
                  <a:cubicBezTo>
                    <a:pt x="2449" y="168"/>
                    <a:pt x="2420" y="170"/>
                    <a:pt x="2380" y="170"/>
                  </a:cubicBezTo>
                  <a:cubicBezTo>
                    <a:pt x="2273" y="170"/>
                    <a:pt x="2093" y="154"/>
                    <a:pt x="1973" y="154"/>
                  </a:cubicBezTo>
                  <a:cubicBezTo>
                    <a:pt x="1930" y="154"/>
                    <a:pt x="1894" y="156"/>
                    <a:pt x="1874" y="162"/>
                  </a:cubicBezTo>
                  <a:cubicBezTo>
                    <a:pt x="1870" y="163"/>
                    <a:pt x="1866" y="163"/>
                    <a:pt x="1861" y="163"/>
                  </a:cubicBezTo>
                  <a:cubicBezTo>
                    <a:pt x="1769" y="163"/>
                    <a:pt x="1570" y="0"/>
                    <a:pt x="1360" y="0"/>
                  </a:cubicBezTo>
                  <a:close/>
                </a:path>
              </a:pathLst>
            </a:custGeom>
            <a:solidFill>
              <a:schemeClr val="accent4"/>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106" name="Google Shape;1106;p62"/>
            <p:cNvSpPr/>
            <p:nvPr/>
          </p:nvSpPr>
          <p:spPr>
            <a:xfrm>
              <a:off x="8734178" y="1961923"/>
              <a:ext cx="256490" cy="73543"/>
            </a:xfrm>
            <a:custGeom>
              <a:avLst/>
              <a:gdLst/>
              <a:ahLst/>
              <a:cxnLst/>
              <a:rect l="l" t="t" r="r" b="b"/>
              <a:pathLst>
                <a:path w="2588" h="742" extrusionOk="0">
                  <a:moveTo>
                    <a:pt x="1342" y="0"/>
                  </a:moveTo>
                  <a:cubicBezTo>
                    <a:pt x="1332" y="0"/>
                    <a:pt x="1322" y="1"/>
                    <a:pt x="1311" y="1"/>
                  </a:cubicBezTo>
                  <a:cubicBezTo>
                    <a:pt x="1237" y="10"/>
                    <a:pt x="1081" y="13"/>
                    <a:pt x="907" y="13"/>
                  </a:cubicBezTo>
                  <a:cubicBezTo>
                    <a:pt x="558" y="13"/>
                    <a:pt x="134" y="1"/>
                    <a:pt x="134" y="1"/>
                  </a:cubicBezTo>
                  <a:cubicBezTo>
                    <a:pt x="45" y="37"/>
                    <a:pt x="9" y="340"/>
                    <a:pt x="0" y="742"/>
                  </a:cubicBezTo>
                  <a:cubicBezTo>
                    <a:pt x="27" y="733"/>
                    <a:pt x="45" y="724"/>
                    <a:pt x="62" y="724"/>
                  </a:cubicBezTo>
                  <a:cubicBezTo>
                    <a:pt x="286" y="653"/>
                    <a:pt x="514" y="615"/>
                    <a:pt x="743" y="615"/>
                  </a:cubicBezTo>
                  <a:cubicBezTo>
                    <a:pt x="887" y="615"/>
                    <a:pt x="1032" y="630"/>
                    <a:pt x="1178" y="661"/>
                  </a:cubicBezTo>
                  <a:cubicBezTo>
                    <a:pt x="1278" y="686"/>
                    <a:pt x="1382" y="716"/>
                    <a:pt x="1485" y="716"/>
                  </a:cubicBezTo>
                  <a:cubicBezTo>
                    <a:pt x="1528" y="716"/>
                    <a:pt x="1572" y="710"/>
                    <a:pt x="1615" y="697"/>
                  </a:cubicBezTo>
                  <a:cubicBezTo>
                    <a:pt x="1704" y="670"/>
                    <a:pt x="1784" y="617"/>
                    <a:pt x="1873" y="617"/>
                  </a:cubicBezTo>
                  <a:cubicBezTo>
                    <a:pt x="1945" y="617"/>
                    <a:pt x="2007" y="644"/>
                    <a:pt x="2070" y="661"/>
                  </a:cubicBezTo>
                  <a:cubicBezTo>
                    <a:pt x="2105" y="672"/>
                    <a:pt x="2140" y="676"/>
                    <a:pt x="2175" y="676"/>
                  </a:cubicBezTo>
                  <a:cubicBezTo>
                    <a:pt x="2229" y="676"/>
                    <a:pt x="2283" y="667"/>
                    <a:pt x="2337" y="661"/>
                  </a:cubicBezTo>
                  <a:lnTo>
                    <a:pt x="2587" y="626"/>
                  </a:lnTo>
                  <a:cubicBezTo>
                    <a:pt x="2535" y="364"/>
                    <a:pt x="2482" y="162"/>
                    <a:pt x="2447" y="162"/>
                  </a:cubicBezTo>
                  <a:cubicBezTo>
                    <a:pt x="2446" y="162"/>
                    <a:pt x="2445" y="162"/>
                    <a:pt x="2444" y="162"/>
                  </a:cubicBezTo>
                  <a:cubicBezTo>
                    <a:pt x="2431" y="168"/>
                    <a:pt x="2402" y="170"/>
                    <a:pt x="2362" y="170"/>
                  </a:cubicBezTo>
                  <a:cubicBezTo>
                    <a:pt x="2255" y="170"/>
                    <a:pt x="2075" y="154"/>
                    <a:pt x="1955" y="154"/>
                  </a:cubicBezTo>
                  <a:cubicBezTo>
                    <a:pt x="1912" y="154"/>
                    <a:pt x="1876" y="156"/>
                    <a:pt x="1856" y="162"/>
                  </a:cubicBezTo>
                  <a:cubicBezTo>
                    <a:pt x="1852" y="163"/>
                    <a:pt x="1848" y="163"/>
                    <a:pt x="1843" y="163"/>
                  </a:cubicBezTo>
                  <a:cubicBezTo>
                    <a:pt x="1751" y="163"/>
                    <a:pt x="1552" y="0"/>
                    <a:pt x="1342" y="0"/>
                  </a:cubicBezTo>
                  <a:close/>
                </a:path>
              </a:pathLst>
            </a:custGeom>
            <a:solidFill>
              <a:srgbClr val="3D1D03">
                <a:alpha val="32139"/>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107" name="Google Shape;1107;p62"/>
            <p:cNvSpPr/>
            <p:nvPr/>
          </p:nvSpPr>
          <p:spPr>
            <a:xfrm>
              <a:off x="7008368" y="1913654"/>
              <a:ext cx="1827542" cy="332233"/>
            </a:xfrm>
            <a:custGeom>
              <a:avLst/>
              <a:gdLst/>
              <a:ahLst/>
              <a:cxnLst/>
              <a:rect l="l" t="t" r="r" b="b"/>
              <a:pathLst>
                <a:path w="18440" h="3352" extrusionOk="0">
                  <a:moveTo>
                    <a:pt x="8211" y="0"/>
                  </a:moveTo>
                  <a:cubicBezTo>
                    <a:pt x="6183" y="0"/>
                    <a:pt x="0" y="176"/>
                    <a:pt x="0" y="176"/>
                  </a:cubicBezTo>
                  <a:lnTo>
                    <a:pt x="0" y="3281"/>
                  </a:lnTo>
                  <a:cubicBezTo>
                    <a:pt x="0" y="3281"/>
                    <a:pt x="4750" y="3225"/>
                    <a:pt x="8575" y="3225"/>
                  </a:cubicBezTo>
                  <a:cubicBezTo>
                    <a:pt x="10487" y="3225"/>
                    <a:pt x="12168" y="3239"/>
                    <a:pt x="12909" y="3281"/>
                  </a:cubicBezTo>
                  <a:cubicBezTo>
                    <a:pt x="13397" y="3308"/>
                    <a:pt x="15205" y="3351"/>
                    <a:pt x="16588" y="3351"/>
                  </a:cubicBezTo>
                  <a:cubicBezTo>
                    <a:pt x="17480" y="3351"/>
                    <a:pt x="18195" y="3333"/>
                    <a:pt x="18262" y="3281"/>
                  </a:cubicBezTo>
                  <a:cubicBezTo>
                    <a:pt x="18422" y="3156"/>
                    <a:pt x="17923" y="2808"/>
                    <a:pt x="17994" y="2674"/>
                  </a:cubicBezTo>
                  <a:cubicBezTo>
                    <a:pt x="18065" y="2549"/>
                    <a:pt x="18137" y="2290"/>
                    <a:pt x="18146" y="2121"/>
                  </a:cubicBezTo>
                  <a:cubicBezTo>
                    <a:pt x="18163" y="1942"/>
                    <a:pt x="18012" y="1862"/>
                    <a:pt x="17994" y="1728"/>
                  </a:cubicBezTo>
                  <a:cubicBezTo>
                    <a:pt x="17976" y="1603"/>
                    <a:pt x="18440" y="479"/>
                    <a:pt x="18262" y="444"/>
                  </a:cubicBezTo>
                  <a:cubicBezTo>
                    <a:pt x="18163" y="420"/>
                    <a:pt x="17701" y="409"/>
                    <a:pt x="17142" y="409"/>
                  </a:cubicBezTo>
                  <a:cubicBezTo>
                    <a:pt x="16643" y="409"/>
                    <a:pt x="16066" y="418"/>
                    <a:pt x="15603" y="435"/>
                  </a:cubicBezTo>
                  <a:cubicBezTo>
                    <a:pt x="15555" y="437"/>
                    <a:pt x="15497" y="438"/>
                    <a:pt x="15431" y="438"/>
                  </a:cubicBezTo>
                  <a:cubicBezTo>
                    <a:pt x="14161" y="438"/>
                    <a:pt x="9809" y="49"/>
                    <a:pt x="8698" y="7"/>
                  </a:cubicBezTo>
                  <a:cubicBezTo>
                    <a:pt x="8589" y="2"/>
                    <a:pt x="8423" y="0"/>
                    <a:pt x="8211" y="0"/>
                  </a:cubicBezTo>
                  <a:close/>
                </a:path>
              </a:pathLst>
            </a:custGeom>
            <a:solidFill>
              <a:schemeClr val="dk2"/>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108" name="Google Shape;1108;p62"/>
            <p:cNvSpPr/>
            <p:nvPr/>
          </p:nvSpPr>
          <p:spPr>
            <a:xfrm>
              <a:off x="7008368" y="1912465"/>
              <a:ext cx="783445" cy="326386"/>
            </a:xfrm>
            <a:custGeom>
              <a:avLst/>
              <a:gdLst/>
              <a:ahLst/>
              <a:cxnLst/>
              <a:rect l="l" t="t" r="r" b="b"/>
              <a:pathLst>
                <a:path w="7905" h="3293" extrusionOk="0">
                  <a:moveTo>
                    <a:pt x="7610" y="1"/>
                  </a:moveTo>
                  <a:lnTo>
                    <a:pt x="0" y="188"/>
                  </a:lnTo>
                  <a:lnTo>
                    <a:pt x="0" y="3293"/>
                  </a:lnTo>
                  <a:lnTo>
                    <a:pt x="7904" y="3239"/>
                  </a:lnTo>
                  <a:cubicBezTo>
                    <a:pt x="7904" y="3239"/>
                    <a:pt x="7904" y="1508"/>
                    <a:pt x="7904" y="1116"/>
                  </a:cubicBezTo>
                  <a:cubicBezTo>
                    <a:pt x="7904" y="509"/>
                    <a:pt x="7610" y="1"/>
                    <a:pt x="7610" y="1"/>
                  </a:cubicBezTo>
                  <a:close/>
                </a:path>
              </a:pathLst>
            </a:custGeom>
            <a:solidFill>
              <a:schemeClr val="accent1"/>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109" name="Google Shape;1109;p62"/>
            <p:cNvSpPr/>
            <p:nvPr/>
          </p:nvSpPr>
          <p:spPr>
            <a:xfrm>
              <a:off x="7528118" y="2119425"/>
              <a:ext cx="90287" cy="59568"/>
            </a:xfrm>
            <a:custGeom>
              <a:avLst/>
              <a:gdLst/>
              <a:ahLst/>
              <a:cxnLst/>
              <a:rect l="l" t="t" r="r" b="b"/>
              <a:pathLst>
                <a:path w="911" h="601" extrusionOk="0">
                  <a:moveTo>
                    <a:pt x="790" y="0"/>
                  </a:moveTo>
                  <a:cubicBezTo>
                    <a:pt x="744" y="0"/>
                    <a:pt x="706" y="40"/>
                    <a:pt x="652" y="61"/>
                  </a:cubicBezTo>
                  <a:cubicBezTo>
                    <a:pt x="509" y="123"/>
                    <a:pt x="393" y="293"/>
                    <a:pt x="233" y="310"/>
                  </a:cubicBezTo>
                  <a:cubicBezTo>
                    <a:pt x="188" y="319"/>
                    <a:pt x="135" y="310"/>
                    <a:pt x="90" y="328"/>
                  </a:cubicBezTo>
                  <a:cubicBezTo>
                    <a:pt x="37" y="346"/>
                    <a:pt x="1" y="400"/>
                    <a:pt x="10" y="444"/>
                  </a:cubicBezTo>
                  <a:cubicBezTo>
                    <a:pt x="19" y="462"/>
                    <a:pt x="37" y="480"/>
                    <a:pt x="54" y="498"/>
                  </a:cubicBezTo>
                  <a:cubicBezTo>
                    <a:pt x="102" y="539"/>
                    <a:pt x="180" y="600"/>
                    <a:pt x="252" y="600"/>
                  </a:cubicBezTo>
                  <a:cubicBezTo>
                    <a:pt x="288" y="600"/>
                    <a:pt x="322" y="584"/>
                    <a:pt x="349" y="542"/>
                  </a:cubicBezTo>
                  <a:cubicBezTo>
                    <a:pt x="367" y="507"/>
                    <a:pt x="376" y="489"/>
                    <a:pt x="411" y="462"/>
                  </a:cubicBezTo>
                  <a:cubicBezTo>
                    <a:pt x="420" y="462"/>
                    <a:pt x="429" y="462"/>
                    <a:pt x="438" y="453"/>
                  </a:cubicBezTo>
                  <a:cubicBezTo>
                    <a:pt x="483" y="435"/>
                    <a:pt x="536" y="435"/>
                    <a:pt x="590" y="435"/>
                  </a:cubicBezTo>
                  <a:cubicBezTo>
                    <a:pt x="652" y="435"/>
                    <a:pt x="723" y="408"/>
                    <a:pt x="795" y="391"/>
                  </a:cubicBezTo>
                  <a:cubicBezTo>
                    <a:pt x="831" y="382"/>
                    <a:pt x="866" y="373"/>
                    <a:pt x="884" y="337"/>
                  </a:cubicBezTo>
                  <a:cubicBezTo>
                    <a:pt x="911" y="301"/>
                    <a:pt x="884" y="43"/>
                    <a:pt x="839" y="16"/>
                  </a:cubicBezTo>
                  <a:cubicBezTo>
                    <a:pt x="822" y="5"/>
                    <a:pt x="805" y="0"/>
                    <a:pt x="790" y="0"/>
                  </a:cubicBezTo>
                  <a:close/>
                </a:path>
              </a:pathLst>
            </a:custGeom>
            <a:solidFill>
              <a:srgbClr val="3D1D03">
                <a:alpha val="32139"/>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110" name="Google Shape;1110;p62"/>
            <p:cNvSpPr/>
            <p:nvPr/>
          </p:nvSpPr>
          <p:spPr>
            <a:xfrm>
              <a:off x="7702300" y="2172971"/>
              <a:ext cx="23984" cy="28446"/>
            </a:xfrm>
            <a:custGeom>
              <a:avLst/>
              <a:gdLst/>
              <a:ahLst/>
              <a:cxnLst/>
              <a:rect l="l" t="t" r="r" b="b"/>
              <a:pathLst>
                <a:path w="242" h="287" extrusionOk="0">
                  <a:moveTo>
                    <a:pt x="152" y="1"/>
                  </a:moveTo>
                  <a:cubicBezTo>
                    <a:pt x="125" y="1"/>
                    <a:pt x="107" y="19"/>
                    <a:pt x="98" y="45"/>
                  </a:cubicBezTo>
                  <a:cubicBezTo>
                    <a:pt x="54" y="99"/>
                    <a:pt x="0" y="144"/>
                    <a:pt x="45" y="206"/>
                  </a:cubicBezTo>
                  <a:cubicBezTo>
                    <a:pt x="54" y="224"/>
                    <a:pt x="63" y="233"/>
                    <a:pt x="81" y="242"/>
                  </a:cubicBezTo>
                  <a:cubicBezTo>
                    <a:pt x="90" y="260"/>
                    <a:pt x="107" y="286"/>
                    <a:pt x="134" y="286"/>
                  </a:cubicBezTo>
                  <a:cubicBezTo>
                    <a:pt x="161" y="286"/>
                    <a:pt x="179" y="268"/>
                    <a:pt x="197" y="242"/>
                  </a:cubicBezTo>
                  <a:cubicBezTo>
                    <a:pt x="241" y="188"/>
                    <a:pt x="241" y="126"/>
                    <a:pt x="214" y="54"/>
                  </a:cubicBezTo>
                  <a:cubicBezTo>
                    <a:pt x="205" y="28"/>
                    <a:pt x="179" y="1"/>
                    <a:pt x="152" y="1"/>
                  </a:cubicBezTo>
                  <a:close/>
                </a:path>
              </a:pathLst>
            </a:custGeom>
            <a:solidFill>
              <a:srgbClr val="3D1D03">
                <a:alpha val="32139"/>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111" name="Google Shape;1111;p62"/>
            <p:cNvSpPr/>
            <p:nvPr/>
          </p:nvSpPr>
          <p:spPr>
            <a:xfrm>
              <a:off x="7483080" y="2048152"/>
              <a:ext cx="24876" cy="34195"/>
            </a:xfrm>
            <a:custGeom>
              <a:avLst/>
              <a:gdLst/>
              <a:ahLst/>
              <a:cxnLst/>
              <a:rect l="l" t="t" r="r" b="b"/>
              <a:pathLst>
                <a:path w="251" h="345" extrusionOk="0">
                  <a:moveTo>
                    <a:pt x="247" y="135"/>
                  </a:moveTo>
                  <a:cubicBezTo>
                    <a:pt x="248" y="136"/>
                    <a:pt x="249" y="138"/>
                    <a:pt x="251" y="139"/>
                  </a:cubicBezTo>
                  <a:cubicBezTo>
                    <a:pt x="251" y="136"/>
                    <a:pt x="249" y="135"/>
                    <a:pt x="247" y="135"/>
                  </a:cubicBezTo>
                  <a:close/>
                  <a:moveTo>
                    <a:pt x="88" y="1"/>
                  </a:moveTo>
                  <a:cubicBezTo>
                    <a:pt x="63" y="1"/>
                    <a:pt x="39" y="9"/>
                    <a:pt x="27" y="32"/>
                  </a:cubicBezTo>
                  <a:cubicBezTo>
                    <a:pt x="10" y="50"/>
                    <a:pt x="10" y="68"/>
                    <a:pt x="10" y="86"/>
                  </a:cubicBezTo>
                  <a:lnTo>
                    <a:pt x="1" y="202"/>
                  </a:lnTo>
                  <a:cubicBezTo>
                    <a:pt x="1" y="238"/>
                    <a:pt x="1" y="264"/>
                    <a:pt x="10" y="291"/>
                  </a:cubicBezTo>
                  <a:cubicBezTo>
                    <a:pt x="19" y="327"/>
                    <a:pt x="54" y="345"/>
                    <a:pt x="81" y="345"/>
                  </a:cubicBezTo>
                  <a:cubicBezTo>
                    <a:pt x="126" y="336"/>
                    <a:pt x="143" y="273"/>
                    <a:pt x="179" y="246"/>
                  </a:cubicBezTo>
                  <a:cubicBezTo>
                    <a:pt x="197" y="229"/>
                    <a:pt x="215" y="220"/>
                    <a:pt x="233" y="193"/>
                  </a:cubicBezTo>
                  <a:cubicBezTo>
                    <a:pt x="249" y="176"/>
                    <a:pt x="250" y="144"/>
                    <a:pt x="229" y="133"/>
                  </a:cubicBezTo>
                  <a:lnTo>
                    <a:pt x="229" y="133"/>
                  </a:lnTo>
                  <a:cubicBezTo>
                    <a:pt x="235" y="135"/>
                    <a:pt x="240" y="135"/>
                    <a:pt x="244" y="135"/>
                  </a:cubicBezTo>
                  <a:cubicBezTo>
                    <a:pt x="245" y="135"/>
                    <a:pt x="246" y="135"/>
                    <a:pt x="247" y="135"/>
                  </a:cubicBezTo>
                  <a:lnTo>
                    <a:pt x="247" y="135"/>
                  </a:lnTo>
                  <a:cubicBezTo>
                    <a:pt x="213" y="91"/>
                    <a:pt x="177" y="31"/>
                    <a:pt x="126" y="6"/>
                  </a:cubicBezTo>
                  <a:cubicBezTo>
                    <a:pt x="114" y="3"/>
                    <a:pt x="101" y="1"/>
                    <a:pt x="88" y="1"/>
                  </a:cubicBezTo>
                  <a:close/>
                </a:path>
              </a:pathLst>
            </a:custGeom>
            <a:solidFill>
              <a:srgbClr val="3D1D03">
                <a:alpha val="32139"/>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112" name="Google Shape;1112;p62"/>
            <p:cNvSpPr/>
            <p:nvPr/>
          </p:nvSpPr>
          <p:spPr>
            <a:xfrm>
              <a:off x="7122342" y="2155179"/>
              <a:ext cx="74430" cy="42421"/>
            </a:xfrm>
            <a:custGeom>
              <a:avLst/>
              <a:gdLst/>
              <a:ahLst/>
              <a:cxnLst/>
              <a:rect l="l" t="t" r="r" b="b"/>
              <a:pathLst>
                <a:path w="751" h="428" extrusionOk="0">
                  <a:moveTo>
                    <a:pt x="660" y="0"/>
                  </a:moveTo>
                  <a:cubicBezTo>
                    <a:pt x="633" y="0"/>
                    <a:pt x="611" y="15"/>
                    <a:pt x="590" y="30"/>
                  </a:cubicBezTo>
                  <a:cubicBezTo>
                    <a:pt x="563" y="56"/>
                    <a:pt x="545" y="83"/>
                    <a:pt x="518" y="101"/>
                  </a:cubicBezTo>
                  <a:cubicBezTo>
                    <a:pt x="474" y="137"/>
                    <a:pt x="411" y="137"/>
                    <a:pt x="358" y="137"/>
                  </a:cubicBezTo>
                  <a:cubicBezTo>
                    <a:pt x="277" y="145"/>
                    <a:pt x="197" y="145"/>
                    <a:pt x="117" y="145"/>
                  </a:cubicBezTo>
                  <a:cubicBezTo>
                    <a:pt x="1" y="145"/>
                    <a:pt x="161" y="351"/>
                    <a:pt x="197" y="386"/>
                  </a:cubicBezTo>
                  <a:cubicBezTo>
                    <a:pt x="206" y="395"/>
                    <a:pt x="224" y="413"/>
                    <a:pt x="242" y="422"/>
                  </a:cubicBezTo>
                  <a:cubicBezTo>
                    <a:pt x="253" y="426"/>
                    <a:pt x="262" y="428"/>
                    <a:pt x="271" y="428"/>
                  </a:cubicBezTo>
                  <a:cubicBezTo>
                    <a:pt x="283" y="428"/>
                    <a:pt x="294" y="424"/>
                    <a:pt x="304" y="413"/>
                  </a:cubicBezTo>
                  <a:cubicBezTo>
                    <a:pt x="331" y="386"/>
                    <a:pt x="304" y="315"/>
                    <a:pt x="340" y="297"/>
                  </a:cubicBezTo>
                  <a:cubicBezTo>
                    <a:pt x="349" y="288"/>
                    <a:pt x="367" y="288"/>
                    <a:pt x="375" y="288"/>
                  </a:cubicBezTo>
                  <a:cubicBezTo>
                    <a:pt x="392" y="288"/>
                    <a:pt x="409" y="288"/>
                    <a:pt x="425" y="288"/>
                  </a:cubicBezTo>
                  <a:cubicBezTo>
                    <a:pt x="517" y="288"/>
                    <a:pt x="608" y="282"/>
                    <a:pt x="661" y="199"/>
                  </a:cubicBezTo>
                  <a:cubicBezTo>
                    <a:pt x="688" y="163"/>
                    <a:pt x="750" y="21"/>
                    <a:pt x="679" y="3"/>
                  </a:cubicBezTo>
                  <a:cubicBezTo>
                    <a:pt x="672" y="1"/>
                    <a:pt x="666" y="0"/>
                    <a:pt x="660" y="0"/>
                  </a:cubicBezTo>
                  <a:close/>
                </a:path>
              </a:pathLst>
            </a:custGeom>
            <a:solidFill>
              <a:srgbClr val="3D1D03">
                <a:alpha val="32139"/>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113" name="Google Shape;1113;p62"/>
            <p:cNvSpPr/>
            <p:nvPr/>
          </p:nvSpPr>
          <p:spPr>
            <a:xfrm>
              <a:off x="7406258" y="2015391"/>
              <a:ext cx="30129" cy="32510"/>
            </a:xfrm>
            <a:custGeom>
              <a:avLst/>
              <a:gdLst/>
              <a:ahLst/>
              <a:cxnLst/>
              <a:rect l="l" t="t" r="r" b="b"/>
              <a:pathLst>
                <a:path w="304" h="328" extrusionOk="0">
                  <a:moveTo>
                    <a:pt x="220" y="1"/>
                  </a:moveTo>
                  <a:cubicBezTo>
                    <a:pt x="215" y="1"/>
                    <a:pt x="210" y="1"/>
                    <a:pt x="205" y="3"/>
                  </a:cubicBezTo>
                  <a:cubicBezTo>
                    <a:pt x="188" y="12"/>
                    <a:pt x="170" y="39"/>
                    <a:pt x="161" y="65"/>
                  </a:cubicBezTo>
                  <a:cubicBezTo>
                    <a:pt x="143" y="110"/>
                    <a:pt x="125" y="155"/>
                    <a:pt x="81" y="181"/>
                  </a:cubicBezTo>
                  <a:cubicBezTo>
                    <a:pt x="54" y="190"/>
                    <a:pt x="27" y="199"/>
                    <a:pt x="9" y="226"/>
                  </a:cubicBezTo>
                  <a:cubicBezTo>
                    <a:pt x="0" y="244"/>
                    <a:pt x="9" y="270"/>
                    <a:pt x="27" y="288"/>
                  </a:cubicBezTo>
                  <a:cubicBezTo>
                    <a:pt x="36" y="306"/>
                    <a:pt x="63" y="315"/>
                    <a:pt x="89" y="315"/>
                  </a:cubicBezTo>
                  <a:cubicBezTo>
                    <a:pt x="115" y="321"/>
                    <a:pt x="140" y="328"/>
                    <a:pt x="168" y="328"/>
                  </a:cubicBezTo>
                  <a:cubicBezTo>
                    <a:pt x="180" y="328"/>
                    <a:pt x="192" y="327"/>
                    <a:pt x="205" y="324"/>
                  </a:cubicBezTo>
                  <a:cubicBezTo>
                    <a:pt x="214" y="324"/>
                    <a:pt x="232" y="324"/>
                    <a:pt x="241" y="315"/>
                  </a:cubicBezTo>
                  <a:cubicBezTo>
                    <a:pt x="259" y="306"/>
                    <a:pt x="259" y="288"/>
                    <a:pt x="268" y="270"/>
                  </a:cubicBezTo>
                  <a:cubicBezTo>
                    <a:pt x="277" y="217"/>
                    <a:pt x="295" y="163"/>
                    <a:pt x="304" y="110"/>
                  </a:cubicBezTo>
                  <a:lnTo>
                    <a:pt x="304" y="110"/>
                  </a:lnTo>
                  <a:lnTo>
                    <a:pt x="286" y="119"/>
                  </a:lnTo>
                  <a:cubicBezTo>
                    <a:pt x="286" y="92"/>
                    <a:pt x="286" y="65"/>
                    <a:pt x="277" y="39"/>
                  </a:cubicBezTo>
                  <a:cubicBezTo>
                    <a:pt x="269" y="17"/>
                    <a:pt x="244" y="1"/>
                    <a:pt x="220" y="1"/>
                  </a:cubicBezTo>
                  <a:close/>
                </a:path>
              </a:pathLst>
            </a:custGeom>
            <a:solidFill>
              <a:srgbClr val="3D1D03">
                <a:alpha val="32139"/>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114" name="Google Shape;1114;p62"/>
            <p:cNvSpPr/>
            <p:nvPr/>
          </p:nvSpPr>
          <p:spPr>
            <a:xfrm>
              <a:off x="7305385" y="1947551"/>
              <a:ext cx="71754" cy="30428"/>
            </a:xfrm>
            <a:custGeom>
              <a:avLst/>
              <a:gdLst/>
              <a:ahLst/>
              <a:cxnLst/>
              <a:rect l="l" t="t" r="r" b="b"/>
              <a:pathLst>
                <a:path w="724" h="307" extrusionOk="0">
                  <a:moveTo>
                    <a:pt x="66" y="1"/>
                  </a:moveTo>
                  <a:cubicBezTo>
                    <a:pt x="44" y="1"/>
                    <a:pt x="24" y="9"/>
                    <a:pt x="18" y="30"/>
                  </a:cubicBezTo>
                  <a:cubicBezTo>
                    <a:pt x="1" y="57"/>
                    <a:pt x="18" y="93"/>
                    <a:pt x="45" y="111"/>
                  </a:cubicBezTo>
                  <a:cubicBezTo>
                    <a:pt x="108" y="164"/>
                    <a:pt x="206" y="155"/>
                    <a:pt x="259" y="209"/>
                  </a:cubicBezTo>
                  <a:cubicBezTo>
                    <a:pt x="286" y="227"/>
                    <a:pt x="295" y="253"/>
                    <a:pt x="322" y="271"/>
                  </a:cubicBezTo>
                  <a:cubicBezTo>
                    <a:pt x="366" y="307"/>
                    <a:pt x="438" y="307"/>
                    <a:pt x="500" y="307"/>
                  </a:cubicBezTo>
                  <a:cubicBezTo>
                    <a:pt x="723" y="298"/>
                    <a:pt x="482" y="146"/>
                    <a:pt x="393" y="128"/>
                  </a:cubicBezTo>
                  <a:cubicBezTo>
                    <a:pt x="331" y="111"/>
                    <a:pt x="250" y="111"/>
                    <a:pt x="197" y="75"/>
                  </a:cubicBezTo>
                  <a:cubicBezTo>
                    <a:pt x="170" y="57"/>
                    <a:pt x="143" y="30"/>
                    <a:pt x="108" y="12"/>
                  </a:cubicBezTo>
                  <a:cubicBezTo>
                    <a:pt x="97" y="5"/>
                    <a:pt x="81" y="1"/>
                    <a:pt x="66" y="1"/>
                  </a:cubicBezTo>
                  <a:close/>
                </a:path>
              </a:pathLst>
            </a:custGeom>
            <a:solidFill>
              <a:srgbClr val="3D1D03">
                <a:alpha val="32139"/>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115" name="Google Shape;1115;p62"/>
            <p:cNvSpPr/>
            <p:nvPr/>
          </p:nvSpPr>
          <p:spPr>
            <a:xfrm>
              <a:off x="7228480" y="2040718"/>
              <a:ext cx="45193" cy="37366"/>
            </a:xfrm>
            <a:custGeom>
              <a:avLst/>
              <a:gdLst/>
              <a:ahLst/>
              <a:cxnLst/>
              <a:rect l="l" t="t" r="r" b="b"/>
              <a:pathLst>
                <a:path w="456" h="377" extrusionOk="0">
                  <a:moveTo>
                    <a:pt x="286" y="0"/>
                  </a:moveTo>
                  <a:cubicBezTo>
                    <a:pt x="277" y="0"/>
                    <a:pt x="259" y="0"/>
                    <a:pt x="250" y="9"/>
                  </a:cubicBezTo>
                  <a:cubicBezTo>
                    <a:pt x="232" y="18"/>
                    <a:pt x="223" y="36"/>
                    <a:pt x="215" y="45"/>
                  </a:cubicBezTo>
                  <a:cubicBezTo>
                    <a:pt x="188" y="89"/>
                    <a:pt x="0" y="89"/>
                    <a:pt x="9" y="170"/>
                  </a:cubicBezTo>
                  <a:cubicBezTo>
                    <a:pt x="24" y="250"/>
                    <a:pt x="105" y="313"/>
                    <a:pt x="188" y="313"/>
                  </a:cubicBezTo>
                  <a:cubicBezTo>
                    <a:pt x="206" y="313"/>
                    <a:pt x="224" y="310"/>
                    <a:pt x="241" y="304"/>
                  </a:cubicBezTo>
                  <a:lnTo>
                    <a:pt x="241" y="304"/>
                  </a:lnTo>
                  <a:cubicBezTo>
                    <a:pt x="225" y="336"/>
                    <a:pt x="268" y="376"/>
                    <a:pt x="310" y="376"/>
                  </a:cubicBezTo>
                  <a:cubicBezTo>
                    <a:pt x="314" y="376"/>
                    <a:pt x="318" y="376"/>
                    <a:pt x="322" y="375"/>
                  </a:cubicBezTo>
                  <a:cubicBezTo>
                    <a:pt x="357" y="366"/>
                    <a:pt x="384" y="321"/>
                    <a:pt x="402" y="286"/>
                  </a:cubicBezTo>
                  <a:cubicBezTo>
                    <a:pt x="455" y="170"/>
                    <a:pt x="447" y="27"/>
                    <a:pt x="286" y="0"/>
                  </a:cubicBezTo>
                  <a:close/>
                </a:path>
              </a:pathLst>
            </a:custGeom>
            <a:solidFill>
              <a:srgbClr val="3D1D03">
                <a:alpha val="32139"/>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116" name="Google Shape;1116;p62"/>
            <p:cNvSpPr/>
            <p:nvPr/>
          </p:nvSpPr>
          <p:spPr>
            <a:xfrm>
              <a:off x="7287745" y="2119415"/>
              <a:ext cx="52230" cy="23490"/>
            </a:xfrm>
            <a:custGeom>
              <a:avLst/>
              <a:gdLst/>
              <a:ahLst/>
              <a:cxnLst/>
              <a:rect l="l" t="t" r="r" b="b"/>
              <a:pathLst>
                <a:path w="527" h="237" extrusionOk="0">
                  <a:moveTo>
                    <a:pt x="170" y="0"/>
                  </a:moveTo>
                  <a:cubicBezTo>
                    <a:pt x="161" y="0"/>
                    <a:pt x="152" y="0"/>
                    <a:pt x="143" y="9"/>
                  </a:cubicBezTo>
                  <a:lnTo>
                    <a:pt x="27" y="89"/>
                  </a:lnTo>
                  <a:cubicBezTo>
                    <a:pt x="18" y="98"/>
                    <a:pt x="9" y="116"/>
                    <a:pt x="0" y="125"/>
                  </a:cubicBezTo>
                  <a:cubicBezTo>
                    <a:pt x="0" y="134"/>
                    <a:pt x="9" y="143"/>
                    <a:pt x="9" y="152"/>
                  </a:cubicBezTo>
                  <a:cubicBezTo>
                    <a:pt x="45" y="197"/>
                    <a:pt x="107" y="223"/>
                    <a:pt x="161" y="223"/>
                  </a:cubicBezTo>
                  <a:cubicBezTo>
                    <a:pt x="188" y="228"/>
                    <a:pt x="217" y="228"/>
                    <a:pt x="246" y="228"/>
                  </a:cubicBezTo>
                  <a:cubicBezTo>
                    <a:pt x="275" y="228"/>
                    <a:pt x="303" y="228"/>
                    <a:pt x="330" y="232"/>
                  </a:cubicBezTo>
                  <a:cubicBezTo>
                    <a:pt x="354" y="232"/>
                    <a:pt x="382" y="236"/>
                    <a:pt x="408" y="236"/>
                  </a:cubicBezTo>
                  <a:cubicBezTo>
                    <a:pt x="421" y="236"/>
                    <a:pt x="434" y="235"/>
                    <a:pt x="446" y="232"/>
                  </a:cubicBezTo>
                  <a:cubicBezTo>
                    <a:pt x="527" y="205"/>
                    <a:pt x="500" y="72"/>
                    <a:pt x="437" y="54"/>
                  </a:cubicBezTo>
                  <a:cubicBezTo>
                    <a:pt x="411" y="43"/>
                    <a:pt x="388" y="39"/>
                    <a:pt x="365" y="39"/>
                  </a:cubicBezTo>
                  <a:cubicBezTo>
                    <a:pt x="348" y="39"/>
                    <a:pt x="331" y="41"/>
                    <a:pt x="312" y="45"/>
                  </a:cubicBezTo>
                  <a:cubicBezTo>
                    <a:pt x="277" y="45"/>
                    <a:pt x="232" y="36"/>
                    <a:pt x="196" y="18"/>
                  </a:cubicBezTo>
                  <a:cubicBezTo>
                    <a:pt x="188" y="9"/>
                    <a:pt x="179" y="0"/>
                    <a:pt x="170" y="0"/>
                  </a:cubicBezTo>
                  <a:close/>
                </a:path>
              </a:pathLst>
            </a:custGeom>
            <a:solidFill>
              <a:srgbClr val="3D1D03">
                <a:alpha val="32139"/>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117" name="Google Shape;1117;p62"/>
            <p:cNvSpPr/>
            <p:nvPr/>
          </p:nvSpPr>
          <p:spPr>
            <a:xfrm>
              <a:off x="7045434" y="2015246"/>
              <a:ext cx="100693" cy="32807"/>
            </a:xfrm>
            <a:custGeom>
              <a:avLst/>
              <a:gdLst/>
              <a:ahLst/>
              <a:cxnLst/>
              <a:rect l="l" t="t" r="r" b="b"/>
              <a:pathLst>
                <a:path w="1016" h="331" extrusionOk="0">
                  <a:moveTo>
                    <a:pt x="271" y="1"/>
                  </a:moveTo>
                  <a:cubicBezTo>
                    <a:pt x="186" y="1"/>
                    <a:pt x="100" y="22"/>
                    <a:pt x="28" y="61"/>
                  </a:cubicBezTo>
                  <a:cubicBezTo>
                    <a:pt x="19" y="70"/>
                    <a:pt x="10" y="79"/>
                    <a:pt x="10" y="88"/>
                  </a:cubicBezTo>
                  <a:cubicBezTo>
                    <a:pt x="1" y="97"/>
                    <a:pt x="10" y="106"/>
                    <a:pt x="19" y="115"/>
                  </a:cubicBezTo>
                  <a:cubicBezTo>
                    <a:pt x="54" y="168"/>
                    <a:pt x="126" y="186"/>
                    <a:pt x="188" y="195"/>
                  </a:cubicBezTo>
                  <a:cubicBezTo>
                    <a:pt x="295" y="204"/>
                    <a:pt x="402" y="222"/>
                    <a:pt x="500" y="266"/>
                  </a:cubicBezTo>
                  <a:cubicBezTo>
                    <a:pt x="563" y="284"/>
                    <a:pt x="616" y="320"/>
                    <a:pt x="679" y="329"/>
                  </a:cubicBezTo>
                  <a:cubicBezTo>
                    <a:pt x="688" y="330"/>
                    <a:pt x="697" y="330"/>
                    <a:pt x="706" y="330"/>
                  </a:cubicBezTo>
                  <a:cubicBezTo>
                    <a:pt x="919" y="330"/>
                    <a:pt x="1016" y="34"/>
                    <a:pt x="750" y="25"/>
                  </a:cubicBezTo>
                  <a:cubicBezTo>
                    <a:pt x="744" y="25"/>
                    <a:pt x="737" y="24"/>
                    <a:pt x="731" y="24"/>
                  </a:cubicBezTo>
                  <a:cubicBezTo>
                    <a:pt x="672" y="24"/>
                    <a:pt x="614" y="53"/>
                    <a:pt x="556" y="53"/>
                  </a:cubicBezTo>
                  <a:cubicBezTo>
                    <a:pt x="549" y="53"/>
                    <a:pt x="543" y="53"/>
                    <a:pt x="536" y="52"/>
                  </a:cubicBezTo>
                  <a:cubicBezTo>
                    <a:pt x="491" y="52"/>
                    <a:pt x="456" y="34"/>
                    <a:pt x="420" y="25"/>
                  </a:cubicBezTo>
                  <a:cubicBezTo>
                    <a:pt x="373" y="8"/>
                    <a:pt x="322" y="1"/>
                    <a:pt x="271" y="1"/>
                  </a:cubicBezTo>
                  <a:close/>
                </a:path>
              </a:pathLst>
            </a:custGeom>
            <a:solidFill>
              <a:srgbClr val="3D1D03">
                <a:alpha val="32139"/>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118" name="Google Shape;1118;p62"/>
            <p:cNvSpPr/>
            <p:nvPr/>
          </p:nvSpPr>
          <p:spPr>
            <a:xfrm>
              <a:off x="7083490" y="1932783"/>
              <a:ext cx="65510" cy="15759"/>
            </a:xfrm>
            <a:custGeom>
              <a:avLst/>
              <a:gdLst/>
              <a:ahLst/>
              <a:cxnLst/>
              <a:rect l="l" t="t" r="r" b="b"/>
              <a:pathLst>
                <a:path w="661" h="159" extrusionOk="0">
                  <a:moveTo>
                    <a:pt x="500" y="1"/>
                  </a:moveTo>
                  <a:cubicBezTo>
                    <a:pt x="429" y="1"/>
                    <a:pt x="348" y="28"/>
                    <a:pt x="286" y="54"/>
                  </a:cubicBezTo>
                  <a:cubicBezTo>
                    <a:pt x="257" y="62"/>
                    <a:pt x="228" y="75"/>
                    <a:pt x="199" y="75"/>
                  </a:cubicBezTo>
                  <a:cubicBezTo>
                    <a:pt x="192" y="75"/>
                    <a:pt x="186" y="74"/>
                    <a:pt x="179" y="72"/>
                  </a:cubicBezTo>
                  <a:cubicBezTo>
                    <a:pt x="143" y="72"/>
                    <a:pt x="107" y="54"/>
                    <a:pt x="72" y="54"/>
                  </a:cubicBezTo>
                  <a:cubicBezTo>
                    <a:pt x="36" y="54"/>
                    <a:pt x="0" y="99"/>
                    <a:pt x="27" y="126"/>
                  </a:cubicBezTo>
                  <a:cubicBezTo>
                    <a:pt x="56" y="150"/>
                    <a:pt x="92" y="158"/>
                    <a:pt x="130" y="158"/>
                  </a:cubicBezTo>
                  <a:cubicBezTo>
                    <a:pt x="162" y="158"/>
                    <a:pt x="195" y="152"/>
                    <a:pt x="223" y="144"/>
                  </a:cubicBezTo>
                  <a:cubicBezTo>
                    <a:pt x="286" y="126"/>
                    <a:pt x="348" y="99"/>
                    <a:pt x="420" y="99"/>
                  </a:cubicBezTo>
                  <a:cubicBezTo>
                    <a:pt x="448" y="99"/>
                    <a:pt x="483" y="110"/>
                    <a:pt x="513" y="110"/>
                  </a:cubicBezTo>
                  <a:cubicBezTo>
                    <a:pt x="521" y="110"/>
                    <a:pt x="529" y="110"/>
                    <a:pt x="536" y="108"/>
                  </a:cubicBezTo>
                  <a:cubicBezTo>
                    <a:pt x="661" y="90"/>
                    <a:pt x="571" y="10"/>
                    <a:pt x="500" y="1"/>
                  </a:cubicBezTo>
                  <a:close/>
                </a:path>
              </a:pathLst>
            </a:custGeom>
            <a:solidFill>
              <a:srgbClr val="3D1D03">
                <a:alpha val="32139"/>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119" name="Google Shape;1119;p62"/>
            <p:cNvSpPr/>
            <p:nvPr/>
          </p:nvSpPr>
          <p:spPr>
            <a:xfrm>
              <a:off x="7176351" y="1943686"/>
              <a:ext cx="20416" cy="13975"/>
            </a:xfrm>
            <a:custGeom>
              <a:avLst/>
              <a:gdLst/>
              <a:ahLst/>
              <a:cxnLst/>
              <a:rect l="l" t="t" r="r" b="b"/>
              <a:pathLst>
                <a:path w="206" h="141" extrusionOk="0">
                  <a:moveTo>
                    <a:pt x="82" y="1"/>
                  </a:moveTo>
                  <a:cubicBezTo>
                    <a:pt x="61" y="1"/>
                    <a:pt x="41" y="8"/>
                    <a:pt x="27" y="25"/>
                  </a:cubicBezTo>
                  <a:cubicBezTo>
                    <a:pt x="0" y="43"/>
                    <a:pt x="9" y="87"/>
                    <a:pt x="27" y="105"/>
                  </a:cubicBezTo>
                  <a:cubicBezTo>
                    <a:pt x="54" y="132"/>
                    <a:pt x="89" y="141"/>
                    <a:pt x="116" y="141"/>
                  </a:cubicBezTo>
                  <a:cubicBezTo>
                    <a:pt x="196" y="132"/>
                    <a:pt x="205" y="96"/>
                    <a:pt x="187" y="69"/>
                  </a:cubicBezTo>
                  <a:cubicBezTo>
                    <a:pt x="175" y="33"/>
                    <a:pt x="126" y="1"/>
                    <a:pt x="82" y="1"/>
                  </a:cubicBezTo>
                  <a:close/>
                </a:path>
              </a:pathLst>
            </a:custGeom>
            <a:solidFill>
              <a:srgbClr val="3D1D03">
                <a:alpha val="32139"/>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120" name="Google Shape;1120;p62"/>
            <p:cNvSpPr/>
            <p:nvPr/>
          </p:nvSpPr>
          <p:spPr>
            <a:xfrm>
              <a:off x="7205488" y="1952903"/>
              <a:ext cx="25768" cy="19030"/>
            </a:xfrm>
            <a:custGeom>
              <a:avLst/>
              <a:gdLst/>
              <a:ahLst/>
              <a:cxnLst/>
              <a:rect l="l" t="t" r="r" b="b"/>
              <a:pathLst>
                <a:path w="260" h="192" extrusionOk="0">
                  <a:moveTo>
                    <a:pt x="98" y="1"/>
                  </a:moveTo>
                  <a:cubicBezTo>
                    <a:pt x="86" y="1"/>
                    <a:pt x="75" y="2"/>
                    <a:pt x="63" y="3"/>
                  </a:cubicBezTo>
                  <a:cubicBezTo>
                    <a:pt x="45" y="12"/>
                    <a:pt x="36" y="12"/>
                    <a:pt x="27" y="21"/>
                  </a:cubicBezTo>
                  <a:cubicBezTo>
                    <a:pt x="1" y="48"/>
                    <a:pt x="9" y="92"/>
                    <a:pt x="36" y="128"/>
                  </a:cubicBezTo>
                  <a:cubicBezTo>
                    <a:pt x="60" y="160"/>
                    <a:pt x="105" y="192"/>
                    <a:pt x="147" y="192"/>
                  </a:cubicBezTo>
                  <a:cubicBezTo>
                    <a:pt x="152" y="192"/>
                    <a:pt x="156" y="191"/>
                    <a:pt x="161" y="190"/>
                  </a:cubicBezTo>
                  <a:cubicBezTo>
                    <a:pt x="215" y="190"/>
                    <a:pt x="259" y="137"/>
                    <a:pt x="259" y="83"/>
                  </a:cubicBezTo>
                  <a:lnTo>
                    <a:pt x="259" y="66"/>
                  </a:lnTo>
                  <a:cubicBezTo>
                    <a:pt x="222" y="21"/>
                    <a:pt x="159" y="1"/>
                    <a:pt x="98" y="1"/>
                  </a:cubicBezTo>
                  <a:close/>
                </a:path>
              </a:pathLst>
            </a:custGeom>
            <a:solidFill>
              <a:srgbClr val="3D1D03">
                <a:alpha val="32139"/>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121" name="Google Shape;1121;p62"/>
            <p:cNvSpPr/>
            <p:nvPr/>
          </p:nvSpPr>
          <p:spPr>
            <a:xfrm>
              <a:off x="7217876" y="1985016"/>
              <a:ext cx="25768" cy="21310"/>
            </a:xfrm>
            <a:custGeom>
              <a:avLst/>
              <a:gdLst/>
              <a:ahLst/>
              <a:cxnLst/>
              <a:rect l="l" t="t" r="r" b="b"/>
              <a:pathLst>
                <a:path w="260" h="215" extrusionOk="0">
                  <a:moveTo>
                    <a:pt x="143" y="0"/>
                  </a:moveTo>
                  <a:cubicBezTo>
                    <a:pt x="72" y="0"/>
                    <a:pt x="0" y="89"/>
                    <a:pt x="36" y="152"/>
                  </a:cubicBezTo>
                  <a:cubicBezTo>
                    <a:pt x="52" y="195"/>
                    <a:pt x="93" y="215"/>
                    <a:pt x="136" y="215"/>
                  </a:cubicBezTo>
                  <a:cubicBezTo>
                    <a:pt x="164" y="215"/>
                    <a:pt x="193" y="206"/>
                    <a:pt x="215" y="188"/>
                  </a:cubicBezTo>
                  <a:cubicBezTo>
                    <a:pt x="241" y="152"/>
                    <a:pt x="259" y="116"/>
                    <a:pt x="250" y="72"/>
                  </a:cubicBezTo>
                  <a:lnTo>
                    <a:pt x="250" y="72"/>
                  </a:lnTo>
                  <a:lnTo>
                    <a:pt x="250" y="81"/>
                  </a:lnTo>
                  <a:cubicBezTo>
                    <a:pt x="241" y="36"/>
                    <a:pt x="197" y="0"/>
                    <a:pt x="143" y="0"/>
                  </a:cubicBezTo>
                  <a:close/>
                </a:path>
              </a:pathLst>
            </a:custGeom>
            <a:solidFill>
              <a:srgbClr val="3D1D03">
                <a:alpha val="32139"/>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122" name="Google Shape;1122;p62"/>
            <p:cNvSpPr/>
            <p:nvPr/>
          </p:nvSpPr>
          <p:spPr>
            <a:xfrm>
              <a:off x="7308953" y="1948146"/>
              <a:ext cx="63330" cy="32113"/>
            </a:xfrm>
            <a:custGeom>
              <a:avLst/>
              <a:gdLst/>
              <a:ahLst/>
              <a:cxnLst/>
              <a:rect l="l" t="t" r="r" b="b"/>
              <a:pathLst>
                <a:path w="639" h="324" extrusionOk="0">
                  <a:moveTo>
                    <a:pt x="71" y="1"/>
                  </a:moveTo>
                  <a:cubicBezTo>
                    <a:pt x="48" y="1"/>
                    <a:pt x="28" y="9"/>
                    <a:pt x="18" y="33"/>
                  </a:cubicBezTo>
                  <a:cubicBezTo>
                    <a:pt x="0" y="60"/>
                    <a:pt x="18" y="96"/>
                    <a:pt x="36" y="122"/>
                  </a:cubicBezTo>
                  <a:cubicBezTo>
                    <a:pt x="63" y="140"/>
                    <a:pt x="89" y="149"/>
                    <a:pt x="125" y="167"/>
                  </a:cubicBezTo>
                  <a:cubicBezTo>
                    <a:pt x="161" y="185"/>
                    <a:pt x="197" y="212"/>
                    <a:pt x="223" y="247"/>
                  </a:cubicBezTo>
                  <a:cubicBezTo>
                    <a:pt x="241" y="265"/>
                    <a:pt x="250" y="274"/>
                    <a:pt x="268" y="292"/>
                  </a:cubicBezTo>
                  <a:cubicBezTo>
                    <a:pt x="299" y="314"/>
                    <a:pt x="336" y="323"/>
                    <a:pt x="372" y="323"/>
                  </a:cubicBezTo>
                  <a:cubicBezTo>
                    <a:pt x="510" y="323"/>
                    <a:pt x="639" y="188"/>
                    <a:pt x="420" y="131"/>
                  </a:cubicBezTo>
                  <a:cubicBezTo>
                    <a:pt x="384" y="122"/>
                    <a:pt x="330" y="122"/>
                    <a:pt x="295" y="105"/>
                  </a:cubicBezTo>
                  <a:cubicBezTo>
                    <a:pt x="232" y="87"/>
                    <a:pt x="188" y="42"/>
                    <a:pt x="134" y="15"/>
                  </a:cubicBezTo>
                  <a:cubicBezTo>
                    <a:pt x="113" y="7"/>
                    <a:pt x="91" y="1"/>
                    <a:pt x="71" y="1"/>
                  </a:cubicBezTo>
                  <a:close/>
                </a:path>
              </a:pathLst>
            </a:custGeom>
            <a:solidFill>
              <a:srgbClr val="3D1D03">
                <a:alpha val="32139"/>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123" name="Google Shape;1123;p62"/>
            <p:cNvSpPr/>
            <p:nvPr/>
          </p:nvSpPr>
          <p:spPr>
            <a:xfrm>
              <a:off x="7338090" y="2199301"/>
              <a:ext cx="31913" cy="26959"/>
            </a:xfrm>
            <a:custGeom>
              <a:avLst/>
              <a:gdLst/>
              <a:ahLst/>
              <a:cxnLst/>
              <a:rect l="l" t="t" r="r" b="b"/>
              <a:pathLst>
                <a:path w="322" h="272" extrusionOk="0">
                  <a:moveTo>
                    <a:pt x="197" y="0"/>
                  </a:moveTo>
                  <a:cubicBezTo>
                    <a:pt x="187" y="0"/>
                    <a:pt x="178" y="2"/>
                    <a:pt x="170" y="6"/>
                  </a:cubicBezTo>
                  <a:cubicBezTo>
                    <a:pt x="152" y="15"/>
                    <a:pt x="143" y="33"/>
                    <a:pt x="126" y="42"/>
                  </a:cubicBezTo>
                  <a:cubicBezTo>
                    <a:pt x="81" y="77"/>
                    <a:pt x="10" y="104"/>
                    <a:pt x="1" y="158"/>
                  </a:cubicBezTo>
                  <a:cubicBezTo>
                    <a:pt x="1" y="193"/>
                    <a:pt x="27" y="220"/>
                    <a:pt x="54" y="238"/>
                  </a:cubicBezTo>
                  <a:cubicBezTo>
                    <a:pt x="86" y="257"/>
                    <a:pt x="123" y="272"/>
                    <a:pt x="161" y="272"/>
                  </a:cubicBezTo>
                  <a:cubicBezTo>
                    <a:pt x="176" y="272"/>
                    <a:pt x="191" y="270"/>
                    <a:pt x="206" y="265"/>
                  </a:cubicBezTo>
                  <a:cubicBezTo>
                    <a:pt x="268" y="247"/>
                    <a:pt x="304" y="202"/>
                    <a:pt x="313" y="158"/>
                  </a:cubicBezTo>
                  <a:cubicBezTo>
                    <a:pt x="322" y="122"/>
                    <a:pt x="313" y="77"/>
                    <a:pt x="286" y="42"/>
                  </a:cubicBezTo>
                  <a:cubicBezTo>
                    <a:pt x="265" y="21"/>
                    <a:pt x="229" y="0"/>
                    <a:pt x="197" y="0"/>
                  </a:cubicBezTo>
                  <a:close/>
                </a:path>
              </a:pathLst>
            </a:custGeom>
            <a:solidFill>
              <a:srgbClr val="3D1D03">
                <a:alpha val="32139"/>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124" name="Google Shape;1124;p62"/>
            <p:cNvSpPr/>
            <p:nvPr/>
          </p:nvSpPr>
          <p:spPr>
            <a:xfrm>
              <a:off x="7402580" y="2137922"/>
              <a:ext cx="24777" cy="22598"/>
            </a:xfrm>
            <a:custGeom>
              <a:avLst/>
              <a:gdLst/>
              <a:ahLst/>
              <a:cxnLst/>
              <a:rect l="l" t="t" r="r" b="b"/>
              <a:pathLst>
                <a:path w="250" h="228" extrusionOk="0">
                  <a:moveTo>
                    <a:pt x="140" y="0"/>
                  </a:moveTo>
                  <a:cubicBezTo>
                    <a:pt x="135" y="0"/>
                    <a:pt x="130" y="1"/>
                    <a:pt x="125" y="1"/>
                  </a:cubicBezTo>
                  <a:cubicBezTo>
                    <a:pt x="54" y="10"/>
                    <a:pt x="0" y="81"/>
                    <a:pt x="18" y="153"/>
                  </a:cubicBezTo>
                  <a:cubicBezTo>
                    <a:pt x="24" y="151"/>
                    <a:pt x="29" y="150"/>
                    <a:pt x="33" y="150"/>
                  </a:cubicBezTo>
                  <a:cubicBezTo>
                    <a:pt x="77" y="150"/>
                    <a:pt x="104" y="216"/>
                    <a:pt x="152" y="224"/>
                  </a:cubicBezTo>
                  <a:cubicBezTo>
                    <a:pt x="159" y="227"/>
                    <a:pt x="166" y="228"/>
                    <a:pt x="172" y="228"/>
                  </a:cubicBezTo>
                  <a:cubicBezTo>
                    <a:pt x="214" y="228"/>
                    <a:pt x="241" y="180"/>
                    <a:pt x="241" y="126"/>
                  </a:cubicBezTo>
                  <a:cubicBezTo>
                    <a:pt x="250" y="67"/>
                    <a:pt x="218" y="0"/>
                    <a:pt x="140" y="0"/>
                  </a:cubicBezTo>
                  <a:close/>
                </a:path>
              </a:pathLst>
            </a:custGeom>
            <a:solidFill>
              <a:srgbClr val="3D1D03">
                <a:alpha val="32139"/>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125" name="Google Shape;1125;p62"/>
            <p:cNvSpPr/>
            <p:nvPr/>
          </p:nvSpPr>
          <p:spPr>
            <a:xfrm>
              <a:off x="7726283" y="1999982"/>
              <a:ext cx="39841" cy="21409"/>
            </a:xfrm>
            <a:custGeom>
              <a:avLst/>
              <a:gdLst/>
              <a:ahLst/>
              <a:cxnLst/>
              <a:rect l="l" t="t" r="r" b="b"/>
              <a:pathLst>
                <a:path w="402" h="216" extrusionOk="0">
                  <a:moveTo>
                    <a:pt x="54" y="1"/>
                  </a:moveTo>
                  <a:cubicBezTo>
                    <a:pt x="18" y="1"/>
                    <a:pt x="0" y="54"/>
                    <a:pt x="18" y="90"/>
                  </a:cubicBezTo>
                  <a:cubicBezTo>
                    <a:pt x="27" y="117"/>
                    <a:pt x="62" y="144"/>
                    <a:pt x="98" y="161"/>
                  </a:cubicBezTo>
                  <a:cubicBezTo>
                    <a:pt x="152" y="188"/>
                    <a:pt x="214" y="215"/>
                    <a:pt x="277" y="215"/>
                  </a:cubicBezTo>
                  <a:cubicBezTo>
                    <a:pt x="339" y="206"/>
                    <a:pt x="401" y="153"/>
                    <a:pt x="393" y="90"/>
                  </a:cubicBezTo>
                  <a:lnTo>
                    <a:pt x="393" y="90"/>
                  </a:lnTo>
                  <a:cubicBezTo>
                    <a:pt x="395" y="98"/>
                    <a:pt x="396" y="101"/>
                    <a:pt x="396" y="101"/>
                  </a:cubicBezTo>
                  <a:cubicBezTo>
                    <a:pt x="397" y="101"/>
                    <a:pt x="395" y="83"/>
                    <a:pt x="393" y="83"/>
                  </a:cubicBezTo>
                  <a:cubicBezTo>
                    <a:pt x="393" y="83"/>
                    <a:pt x="393" y="85"/>
                    <a:pt x="393" y="90"/>
                  </a:cubicBezTo>
                  <a:cubicBezTo>
                    <a:pt x="384" y="46"/>
                    <a:pt x="321" y="28"/>
                    <a:pt x="268" y="28"/>
                  </a:cubicBezTo>
                  <a:cubicBezTo>
                    <a:pt x="237" y="33"/>
                    <a:pt x="209" y="38"/>
                    <a:pt x="180" y="38"/>
                  </a:cubicBezTo>
                  <a:cubicBezTo>
                    <a:pt x="160" y="38"/>
                    <a:pt x="139" y="35"/>
                    <a:pt x="116" y="28"/>
                  </a:cubicBezTo>
                  <a:cubicBezTo>
                    <a:pt x="98" y="19"/>
                    <a:pt x="80" y="1"/>
                    <a:pt x="54" y="1"/>
                  </a:cubicBezTo>
                  <a:close/>
                </a:path>
              </a:pathLst>
            </a:custGeom>
            <a:solidFill>
              <a:srgbClr val="3D1D03">
                <a:alpha val="32139"/>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126" name="Google Shape;1126;p62"/>
            <p:cNvSpPr/>
            <p:nvPr/>
          </p:nvSpPr>
          <p:spPr>
            <a:xfrm>
              <a:off x="6872198" y="1931098"/>
              <a:ext cx="222001" cy="307752"/>
            </a:xfrm>
            <a:custGeom>
              <a:avLst/>
              <a:gdLst/>
              <a:ahLst/>
              <a:cxnLst/>
              <a:rect l="l" t="t" r="r" b="b"/>
              <a:pathLst>
                <a:path w="2240" h="3105" extrusionOk="0">
                  <a:moveTo>
                    <a:pt x="1374" y="0"/>
                  </a:moveTo>
                  <a:cubicBezTo>
                    <a:pt x="1374" y="0"/>
                    <a:pt x="0" y="1811"/>
                    <a:pt x="1374" y="3105"/>
                  </a:cubicBezTo>
                  <a:cubicBezTo>
                    <a:pt x="1374" y="3105"/>
                    <a:pt x="2239" y="1945"/>
                    <a:pt x="1374" y="0"/>
                  </a:cubicBezTo>
                  <a:close/>
                </a:path>
              </a:pathLst>
            </a:custGeom>
            <a:solidFill>
              <a:schemeClr val="dk2"/>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127" name="Google Shape;1127;p62"/>
            <p:cNvSpPr/>
            <p:nvPr/>
          </p:nvSpPr>
          <p:spPr>
            <a:xfrm>
              <a:off x="7820829" y="1913357"/>
              <a:ext cx="51338" cy="320241"/>
            </a:xfrm>
            <a:custGeom>
              <a:avLst/>
              <a:gdLst/>
              <a:ahLst/>
              <a:cxnLst/>
              <a:rect l="l" t="t" r="r" b="b"/>
              <a:pathLst>
                <a:path w="518" h="3231" extrusionOk="0">
                  <a:moveTo>
                    <a:pt x="1" y="1"/>
                  </a:moveTo>
                  <a:cubicBezTo>
                    <a:pt x="1" y="1"/>
                    <a:pt x="215" y="518"/>
                    <a:pt x="259" y="821"/>
                  </a:cubicBezTo>
                  <a:cubicBezTo>
                    <a:pt x="295" y="1125"/>
                    <a:pt x="259" y="3230"/>
                    <a:pt x="259" y="3230"/>
                  </a:cubicBezTo>
                  <a:lnTo>
                    <a:pt x="509" y="3230"/>
                  </a:lnTo>
                  <a:cubicBezTo>
                    <a:pt x="509" y="3230"/>
                    <a:pt x="500" y="1143"/>
                    <a:pt x="509" y="821"/>
                  </a:cubicBezTo>
                  <a:cubicBezTo>
                    <a:pt x="518" y="500"/>
                    <a:pt x="250" y="10"/>
                    <a:pt x="250" y="10"/>
                  </a:cubicBezTo>
                  <a:lnTo>
                    <a:pt x="1" y="1"/>
                  </a:lnTo>
                  <a:close/>
                </a:path>
              </a:pathLst>
            </a:custGeom>
            <a:solidFill>
              <a:schemeClr val="accent1"/>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128" name="Google Shape;1128;p62"/>
            <p:cNvSpPr/>
            <p:nvPr/>
          </p:nvSpPr>
          <p:spPr>
            <a:xfrm>
              <a:off x="8204537" y="2006573"/>
              <a:ext cx="245886" cy="105657"/>
            </a:xfrm>
            <a:custGeom>
              <a:avLst/>
              <a:gdLst/>
              <a:ahLst/>
              <a:cxnLst/>
              <a:rect l="l" t="t" r="r" b="b"/>
              <a:pathLst>
                <a:path w="2481" h="1066" extrusionOk="0">
                  <a:moveTo>
                    <a:pt x="204" y="1"/>
                  </a:moveTo>
                  <a:cubicBezTo>
                    <a:pt x="136" y="1"/>
                    <a:pt x="67" y="12"/>
                    <a:pt x="0" y="40"/>
                  </a:cubicBezTo>
                  <a:lnTo>
                    <a:pt x="36" y="111"/>
                  </a:lnTo>
                  <a:cubicBezTo>
                    <a:pt x="89" y="90"/>
                    <a:pt x="143" y="82"/>
                    <a:pt x="198" y="82"/>
                  </a:cubicBezTo>
                  <a:cubicBezTo>
                    <a:pt x="360" y="82"/>
                    <a:pt x="530" y="156"/>
                    <a:pt x="696" y="236"/>
                  </a:cubicBezTo>
                  <a:lnTo>
                    <a:pt x="2445" y="1066"/>
                  </a:lnTo>
                  <a:lnTo>
                    <a:pt x="2480" y="994"/>
                  </a:lnTo>
                  <a:lnTo>
                    <a:pt x="732" y="156"/>
                  </a:lnTo>
                  <a:cubicBezTo>
                    <a:pt x="564" y="78"/>
                    <a:pt x="383" y="1"/>
                    <a:pt x="204" y="1"/>
                  </a:cubicBezTo>
                  <a:close/>
                </a:path>
              </a:pathLst>
            </a:custGeom>
            <a:solidFill>
              <a:srgbClr val="042B2B"/>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129" name="Google Shape;1129;p62"/>
            <p:cNvSpPr/>
            <p:nvPr/>
          </p:nvSpPr>
          <p:spPr>
            <a:xfrm>
              <a:off x="8511557" y="2076491"/>
              <a:ext cx="32805" cy="16949"/>
            </a:xfrm>
            <a:custGeom>
              <a:avLst/>
              <a:gdLst/>
              <a:ahLst/>
              <a:cxnLst/>
              <a:rect l="l" t="t" r="r" b="b"/>
              <a:pathLst>
                <a:path w="331" h="171" extrusionOk="0">
                  <a:moveTo>
                    <a:pt x="27" y="1"/>
                  </a:moveTo>
                  <a:lnTo>
                    <a:pt x="0" y="81"/>
                  </a:lnTo>
                  <a:lnTo>
                    <a:pt x="303" y="170"/>
                  </a:lnTo>
                  <a:lnTo>
                    <a:pt x="330" y="90"/>
                  </a:lnTo>
                  <a:lnTo>
                    <a:pt x="27" y="1"/>
                  </a:lnTo>
                  <a:close/>
                </a:path>
              </a:pathLst>
            </a:custGeom>
            <a:solidFill>
              <a:srgbClr val="042B2B"/>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130" name="Google Shape;1130;p62"/>
            <p:cNvSpPr/>
            <p:nvPr/>
          </p:nvSpPr>
          <p:spPr>
            <a:xfrm>
              <a:off x="7978160" y="2133287"/>
              <a:ext cx="54014" cy="64623"/>
            </a:xfrm>
            <a:custGeom>
              <a:avLst/>
              <a:gdLst/>
              <a:ahLst/>
              <a:cxnLst/>
              <a:rect l="l" t="t" r="r" b="b"/>
              <a:pathLst>
                <a:path w="545" h="652" extrusionOk="0">
                  <a:moveTo>
                    <a:pt x="45" y="0"/>
                  </a:moveTo>
                  <a:lnTo>
                    <a:pt x="1" y="71"/>
                  </a:lnTo>
                  <a:cubicBezTo>
                    <a:pt x="215" y="205"/>
                    <a:pt x="384" y="410"/>
                    <a:pt x="464" y="651"/>
                  </a:cubicBezTo>
                  <a:lnTo>
                    <a:pt x="545" y="625"/>
                  </a:lnTo>
                  <a:cubicBezTo>
                    <a:pt x="456" y="366"/>
                    <a:pt x="277" y="152"/>
                    <a:pt x="45" y="0"/>
                  </a:cubicBezTo>
                  <a:close/>
                </a:path>
              </a:pathLst>
            </a:custGeom>
            <a:solidFill>
              <a:srgbClr val="042B2B"/>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131" name="Google Shape;1131;p62"/>
            <p:cNvSpPr/>
            <p:nvPr/>
          </p:nvSpPr>
          <p:spPr>
            <a:xfrm>
              <a:off x="8827634" y="2058757"/>
              <a:ext cx="48067" cy="45692"/>
            </a:xfrm>
            <a:custGeom>
              <a:avLst/>
              <a:gdLst/>
              <a:ahLst/>
              <a:cxnLst/>
              <a:rect l="l" t="t" r="r" b="b"/>
              <a:pathLst>
                <a:path w="485" h="461" extrusionOk="0">
                  <a:moveTo>
                    <a:pt x="180" y="0"/>
                  </a:moveTo>
                  <a:cubicBezTo>
                    <a:pt x="80" y="0"/>
                    <a:pt x="0" y="124"/>
                    <a:pt x="56" y="220"/>
                  </a:cubicBezTo>
                  <a:cubicBezTo>
                    <a:pt x="56" y="229"/>
                    <a:pt x="56" y="238"/>
                    <a:pt x="56" y="246"/>
                  </a:cubicBezTo>
                  <a:cubicBezTo>
                    <a:pt x="81" y="322"/>
                    <a:pt x="145" y="381"/>
                    <a:pt x="227" y="381"/>
                  </a:cubicBezTo>
                  <a:cubicBezTo>
                    <a:pt x="232" y="381"/>
                    <a:pt x="238" y="381"/>
                    <a:pt x="244" y="380"/>
                  </a:cubicBezTo>
                  <a:lnTo>
                    <a:pt x="252" y="380"/>
                  </a:lnTo>
                  <a:cubicBezTo>
                    <a:pt x="261" y="425"/>
                    <a:pt x="324" y="461"/>
                    <a:pt x="377" y="461"/>
                  </a:cubicBezTo>
                  <a:cubicBezTo>
                    <a:pt x="431" y="443"/>
                    <a:pt x="484" y="371"/>
                    <a:pt x="431" y="327"/>
                  </a:cubicBezTo>
                  <a:cubicBezTo>
                    <a:pt x="422" y="318"/>
                    <a:pt x="413" y="309"/>
                    <a:pt x="395" y="309"/>
                  </a:cubicBezTo>
                  <a:cubicBezTo>
                    <a:pt x="395" y="300"/>
                    <a:pt x="395" y="300"/>
                    <a:pt x="386" y="300"/>
                  </a:cubicBezTo>
                  <a:cubicBezTo>
                    <a:pt x="386" y="291"/>
                    <a:pt x="377" y="291"/>
                    <a:pt x="368" y="282"/>
                  </a:cubicBezTo>
                  <a:cubicBezTo>
                    <a:pt x="368" y="273"/>
                    <a:pt x="377" y="255"/>
                    <a:pt x="377" y="246"/>
                  </a:cubicBezTo>
                  <a:cubicBezTo>
                    <a:pt x="395" y="220"/>
                    <a:pt x="404" y="193"/>
                    <a:pt x="404" y="175"/>
                  </a:cubicBezTo>
                  <a:cubicBezTo>
                    <a:pt x="395" y="113"/>
                    <a:pt x="359" y="77"/>
                    <a:pt x="315" y="50"/>
                  </a:cubicBezTo>
                  <a:cubicBezTo>
                    <a:pt x="297" y="50"/>
                    <a:pt x="288" y="41"/>
                    <a:pt x="270" y="41"/>
                  </a:cubicBezTo>
                  <a:cubicBezTo>
                    <a:pt x="261" y="32"/>
                    <a:pt x="244" y="15"/>
                    <a:pt x="217" y="6"/>
                  </a:cubicBezTo>
                  <a:cubicBezTo>
                    <a:pt x="204" y="2"/>
                    <a:pt x="192" y="0"/>
                    <a:pt x="180" y="0"/>
                  </a:cubicBezTo>
                  <a:close/>
                </a:path>
              </a:pathLst>
            </a:custGeom>
            <a:solidFill>
              <a:srgbClr val="3D1D03">
                <a:alpha val="32139"/>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132" name="Google Shape;1132;p62"/>
            <p:cNvSpPr/>
            <p:nvPr/>
          </p:nvSpPr>
          <p:spPr>
            <a:xfrm>
              <a:off x="8890665" y="2056577"/>
              <a:ext cx="16848" cy="18733"/>
            </a:xfrm>
            <a:custGeom>
              <a:avLst/>
              <a:gdLst/>
              <a:ahLst/>
              <a:cxnLst/>
              <a:rect l="l" t="t" r="r" b="b"/>
              <a:pathLst>
                <a:path w="170" h="189" extrusionOk="0">
                  <a:moveTo>
                    <a:pt x="89" y="1"/>
                  </a:moveTo>
                  <a:cubicBezTo>
                    <a:pt x="36" y="1"/>
                    <a:pt x="9" y="45"/>
                    <a:pt x="0" y="90"/>
                  </a:cubicBezTo>
                  <a:cubicBezTo>
                    <a:pt x="0" y="90"/>
                    <a:pt x="0" y="99"/>
                    <a:pt x="0" y="108"/>
                  </a:cubicBezTo>
                  <a:cubicBezTo>
                    <a:pt x="0" y="153"/>
                    <a:pt x="45" y="188"/>
                    <a:pt x="80" y="188"/>
                  </a:cubicBezTo>
                  <a:cubicBezTo>
                    <a:pt x="134" y="188"/>
                    <a:pt x="161" y="153"/>
                    <a:pt x="170" y="108"/>
                  </a:cubicBezTo>
                  <a:cubicBezTo>
                    <a:pt x="170" y="99"/>
                    <a:pt x="170" y="90"/>
                    <a:pt x="170" y="90"/>
                  </a:cubicBezTo>
                  <a:cubicBezTo>
                    <a:pt x="170" y="45"/>
                    <a:pt x="125" y="1"/>
                    <a:pt x="89" y="1"/>
                  </a:cubicBezTo>
                  <a:close/>
                </a:path>
              </a:pathLst>
            </a:custGeom>
            <a:solidFill>
              <a:srgbClr val="3D1D03">
                <a:alpha val="32139"/>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133" name="Google Shape;1133;p62"/>
            <p:cNvSpPr/>
            <p:nvPr/>
          </p:nvSpPr>
          <p:spPr>
            <a:xfrm>
              <a:off x="8907414" y="2092852"/>
              <a:ext cx="23092" cy="16949"/>
            </a:xfrm>
            <a:custGeom>
              <a:avLst/>
              <a:gdLst/>
              <a:ahLst/>
              <a:cxnLst/>
              <a:rect l="l" t="t" r="r" b="b"/>
              <a:pathLst>
                <a:path w="233" h="171" extrusionOk="0">
                  <a:moveTo>
                    <a:pt x="108" y="1"/>
                  </a:moveTo>
                  <a:cubicBezTo>
                    <a:pt x="1" y="1"/>
                    <a:pt x="1" y="170"/>
                    <a:pt x="108" y="170"/>
                  </a:cubicBezTo>
                  <a:lnTo>
                    <a:pt x="125" y="170"/>
                  </a:lnTo>
                  <a:cubicBezTo>
                    <a:pt x="232" y="170"/>
                    <a:pt x="232" y="1"/>
                    <a:pt x="125" y="1"/>
                  </a:cubicBezTo>
                  <a:close/>
                </a:path>
              </a:pathLst>
            </a:custGeom>
            <a:solidFill>
              <a:srgbClr val="3D1D03">
                <a:alpha val="32139"/>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134" name="Google Shape;1134;p62"/>
            <p:cNvSpPr/>
            <p:nvPr/>
          </p:nvSpPr>
          <p:spPr>
            <a:xfrm>
              <a:off x="8938334" y="2049539"/>
              <a:ext cx="43409" cy="39943"/>
            </a:xfrm>
            <a:custGeom>
              <a:avLst/>
              <a:gdLst/>
              <a:ahLst/>
              <a:cxnLst/>
              <a:rect l="l" t="t" r="r" b="b"/>
              <a:pathLst>
                <a:path w="438" h="403" extrusionOk="0">
                  <a:moveTo>
                    <a:pt x="217" y="1"/>
                  </a:moveTo>
                  <a:cubicBezTo>
                    <a:pt x="198" y="1"/>
                    <a:pt x="179" y="3"/>
                    <a:pt x="161" y="9"/>
                  </a:cubicBezTo>
                  <a:cubicBezTo>
                    <a:pt x="126" y="18"/>
                    <a:pt x="81" y="36"/>
                    <a:pt x="63" y="63"/>
                  </a:cubicBezTo>
                  <a:cubicBezTo>
                    <a:pt x="19" y="108"/>
                    <a:pt x="10" y="143"/>
                    <a:pt x="1" y="197"/>
                  </a:cubicBezTo>
                  <a:cubicBezTo>
                    <a:pt x="1" y="232"/>
                    <a:pt x="10" y="268"/>
                    <a:pt x="36" y="295"/>
                  </a:cubicBezTo>
                  <a:cubicBezTo>
                    <a:pt x="45" y="331"/>
                    <a:pt x="72" y="357"/>
                    <a:pt x="108" y="375"/>
                  </a:cubicBezTo>
                  <a:cubicBezTo>
                    <a:pt x="140" y="393"/>
                    <a:pt x="175" y="402"/>
                    <a:pt x="211" y="402"/>
                  </a:cubicBezTo>
                  <a:cubicBezTo>
                    <a:pt x="263" y="402"/>
                    <a:pt x="315" y="382"/>
                    <a:pt x="358" y="339"/>
                  </a:cubicBezTo>
                  <a:cubicBezTo>
                    <a:pt x="420" y="277"/>
                    <a:pt x="438" y="170"/>
                    <a:pt x="393" y="99"/>
                  </a:cubicBezTo>
                  <a:cubicBezTo>
                    <a:pt x="352" y="36"/>
                    <a:pt x="283" y="1"/>
                    <a:pt x="217" y="1"/>
                  </a:cubicBezTo>
                  <a:close/>
                </a:path>
              </a:pathLst>
            </a:custGeom>
            <a:solidFill>
              <a:srgbClr val="3D1D03">
                <a:alpha val="32139"/>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135" name="Google Shape;1135;p62"/>
            <p:cNvSpPr/>
            <p:nvPr/>
          </p:nvSpPr>
          <p:spPr>
            <a:xfrm>
              <a:off x="8853401" y="2116640"/>
              <a:ext cx="17146" cy="9614"/>
            </a:xfrm>
            <a:custGeom>
              <a:avLst/>
              <a:gdLst/>
              <a:ahLst/>
              <a:cxnLst/>
              <a:rect l="l" t="t" r="r" b="b"/>
              <a:pathLst>
                <a:path w="173" h="97" extrusionOk="0">
                  <a:moveTo>
                    <a:pt x="51" y="1"/>
                  </a:moveTo>
                  <a:cubicBezTo>
                    <a:pt x="25" y="1"/>
                    <a:pt x="0" y="30"/>
                    <a:pt x="19" y="55"/>
                  </a:cubicBezTo>
                  <a:cubicBezTo>
                    <a:pt x="33" y="83"/>
                    <a:pt x="59" y="96"/>
                    <a:pt x="86" y="96"/>
                  </a:cubicBezTo>
                  <a:cubicBezTo>
                    <a:pt x="111" y="96"/>
                    <a:pt x="136" y="85"/>
                    <a:pt x="153" y="64"/>
                  </a:cubicBezTo>
                  <a:cubicBezTo>
                    <a:pt x="172" y="32"/>
                    <a:pt x="146" y="5"/>
                    <a:pt x="116" y="5"/>
                  </a:cubicBezTo>
                  <a:cubicBezTo>
                    <a:pt x="104" y="5"/>
                    <a:pt x="92" y="9"/>
                    <a:pt x="82" y="19"/>
                  </a:cubicBezTo>
                  <a:cubicBezTo>
                    <a:pt x="74" y="6"/>
                    <a:pt x="62" y="1"/>
                    <a:pt x="51" y="1"/>
                  </a:cubicBezTo>
                  <a:close/>
                </a:path>
              </a:pathLst>
            </a:custGeom>
            <a:solidFill>
              <a:srgbClr val="3D1D03">
                <a:alpha val="32139"/>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136" name="Google Shape;1136;p62"/>
            <p:cNvSpPr/>
            <p:nvPr/>
          </p:nvSpPr>
          <p:spPr>
            <a:xfrm>
              <a:off x="8849041" y="2039826"/>
              <a:ext cx="16055" cy="8028"/>
            </a:xfrm>
            <a:custGeom>
              <a:avLst/>
              <a:gdLst/>
              <a:ahLst/>
              <a:cxnLst/>
              <a:rect l="l" t="t" r="r" b="b"/>
              <a:pathLst>
                <a:path w="162" h="81" extrusionOk="0">
                  <a:moveTo>
                    <a:pt x="45" y="0"/>
                  </a:moveTo>
                  <a:cubicBezTo>
                    <a:pt x="1" y="0"/>
                    <a:pt x="1" y="81"/>
                    <a:pt x="45" y="81"/>
                  </a:cubicBezTo>
                  <a:lnTo>
                    <a:pt x="108" y="81"/>
                  </a:lnTo>
                  <a:cubicBezTo>
                    <a:pt x="161" y="81"/>
                    <a:pt x="161" y="0"/>
                    <a:pt x="108" y="0"/>
                  </a:cubicBezTo>
                  <a:close/>
                </a:path>
              </a:pathLst>
            </a:custGeom>
            <a:solidFill>
              <a:srgbClr val="3D1D03">
                <a:alpha val="32139"/>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137" name="Google Shape;1137;p62"/>
            <p:cNvSpPr/>
            <p:nvPr/>
          </p:nvSpPr>
          <p:spPr>
            <a:xfrm>
              <a:off x="8810093" y="2039529"/>
              <a:ext cx="13479" cy="10407"/>
            </a:xfrm>
            <a:custGeom>
              <a:avLst/>
              <a:gdLst/>
              <a:ahLst/>
              <a:cxnLst/>
              <a:rect l="l" t="t" r="r" b="b"/>
              <a:pathLst>
                <a:path w="136" h="105" extrusionOk="0">
                  <a:moveTo>
                    <a:pt x="73" y="1"/>
                  </a:moveTo>
                  <a:cubicBezTo>
                    <a:pt x="64" y="1"/>
                    <a:pt x="54" y="4"/>
                    <a:pt x="46" y="12"/>
                  </a:cubicBezTo>
                  <a:lnTo>
                    <a:pt x="28" y="39"/>
                  </a:lnTo>
                  <a:cubicBezTo>
                    <a:pt x="1" y="66"/>
                    <a:pt x="26" y="104"/>
                    <a:pt x="55" y="104"/>
                  </a:cubicBezTo>
                  <a:cubicBezTo>
                    <a:pt x="64" y="104"/>
                    <a:pt x="73" y="101"/>
                    <a:pt x="82" y="93"/>
                  </a:cubicBezTo>
                  <a:cubicBezTo>
                    <a:pt x="90" y="84"/>
                    <a:pt x="99" y="75"/>
                    <a:pt x="108" y="75"/>
                  </a:cubicBezTo>
                  <a:cubicBezTo>
                    <a:pt x="136" y="40"/>
                    <a:pt x="105" y="1"/>
                    <a:pt x="73" y="1"/>
                  </a:cubicBezTo>
                  <a:close/>
                </a:path>
              </a:pathLst>
            </a:custGeom>
            <a:solidFill>
              <a:srgbClr val="3D1D03">
                <a:alpha val="32139"/>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138" name="Google Shape;1138;p62"/>
            <p:cNvSpPr/>
            <p:nvPr/>
          </p:nvSpPr>
          <p:spPr>
            <a:xfrm>
              <a:off x="8969354" y="2035069"/>
              <a:ext cx="12488" cy="12092"/>
            </a:xfrm>
            <a:custGeom>
              <a:avLst/>
              <a:gdLst/>
              <a:ahLst/>
              <a:cxnLst/>
              <a:rect l="l" t="t" r="r" b="b"/>
              <a:pathLst>
                <a:path w="126" h="122" extrusionOk="0">
                  <a:moveTo>
                    <a:pt x="53" y="1"/>
                  </a:moveTo>
                  <a:cubicBezTo>
                    <a:pt x="48" y="1"/>
                    <a:pt x="42" y="2"/>
                    <a:pt x="36" y="4"/>
                  </a:cubicBezTo>
                  <a:cubicBezTo>
                    <a:pt x="9" y="22"/>
                    <a:pt x="0" y="48"/>
                    <a:pt x="9" y="66"/>
                  </a:cubicBezTo>
                  <a:cubicBezTo>
                    <a:pt x="0" y="84"/>
                    <a:pt x="9" y="111"/>
                    <a:pt x="36" y="120"/>
                  </a:cubicBezTo>
                  <a:cubicBezTo>
                    <a:pt x="41" y="121"/>
                    <a:pt x="46" y="121"/>
                    <a:pt x="50" y="121"/>
                  </a:cubicBezTo>
                  <a:cubicBezTo>
                    <a:pt x="125" y="121"/>
                    <a:pt x="114" y="1"/>
                    <a:pt x="53" y="1"/>
                  </a:cubicBezTo>
                  <a:close/>
                </a:path>
              </a:pathLst>
            </a:custGeom>
            <a:solidFill>
              <a:srgbClr val="3D1D03">
                <a:alpha val="32139"/>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139" name="Google Shape;1139;p62"/>
            <p:cNvSpPr/>
            <p:nvPr/>
          </p:nvSpPr>
          <p:spPr>
            <a:xfrm>
              <a:off x="8960435" y="2095429"/>
              <a:ext cx="29435" cy="28545"/>
            </a:xfrm>
            <a:custGeom>
              <a:avLst/>
              <a:gdLst/>
              <a:ahLst/>
              <a:cxnLst/>
              <a:rect l="l" t="t" r="r" b="b"/>
              <a:pathLst>
                <a:path w="297" h="288" extrusionOk="0">
                  <a:moveTo>
                    <a:pt x="238" y="1"/>
                  </a:moveTo>
                  <a:cubicBezTo>
                    <a:pt x="226" y="1"/>
                    <a:pt x="214" y="6"/>
                    <a:pt x="206" y="19"/>
                  </a:cubicBezTo>
                  <a:cubicBezTo>
                    <a:pt x="179" y="46"/>
                    <a:pt x="161" y="82"/>
                    <a:pt x="135" y="117"/>
                  </a:cubicBezTo>
                  <a:cubicBezTo>
                    <a:pt x="135" y="117"/>
                    <a:pt x="126" y="108"/>
                    <a:pt x="126" y="108"/>
                  </a:cubicBezTo>
                  <a:cubicBezTo>
                    <a:pt x="99" y="108"/>
                    <a:pt x="72" y="117"/>
                    <a:pt x="54" y="135"/>
                  </a:cubicBezTo>
                  <a:cubicBezTo>
                    <a:pt x="45" y="144"/>
                    <a:pt x="45" y="144"/>
                    <a:pt x="36" y="153"/>
                  </a:cubicBezTo>
                  <a:cubicBezTo>
                    <a:pt x="28" y="162"/>
                    <a:pt x="19" y="171"/>
                    <a:pt x="10" y="189"/>
                  </a:cubicBezTo>
                  <a:cubicBezTo>
                    <a:pt x="1" y="207"/>
                    <a:pt x="10" y="242"/>
                    <a:pt x="36" y="242"/>
                  </a:cubicBezTo>
                  <a:cubicBezTo>
                    <a:pt x="45" y="251"/>
                    <a:pt x="54" y="251"/>
                    <a:pt x="54" y="251"/>
                  </a:cubicBezTo>
                  <a:cubicBezTo>
                    <a:pt x="63" y="251"/>
                    <a:pt x="63" y="251"/>
                    <a:pt x="72" y="260"/>
                  </a:cubicBezTo>
                  <a:cubicBezTo>
                    <a:pt x="88" y="279"/>
                    <a:pt x="111" y="288"/>
                    <a:pt x="134" y="288"/>
                  </a:cubicBezTo>
                  <a:cubicBezTo>
                    <a:pt x="177" y="288"/>
                    <a:pt x="221" y="256"/>
                    <a:pt x="215" y="198"/>
                  </a:cubicBezTo>
                  <a:cubicBezTo>
                    <a:pt x="224" y="189"/>
                    <a:pt x="224" y="180"/>
                    <a:pt x="224" y="171"/>
                  </a:cubicBezTo>
                  <a:cubicBezTo>
                    <a:pt x="251" y="153"/>
                    <a:pt x="260" y="117"/>
                    <a:pt x="260" y="82"/>
                  </a:cubicBezTo>
                  <a:lnTo>
                    <a:pt x="277" y="55"/>
                  </a:lnTo>
                  <a:cubicBezTo>
                    <a:pt x="296" y="30"/>
                    <a:pt x="267" y="1"/>
                    <a:pt x="238" y="1"/>
                  </a:cubicBezTo>
                  <a:close/>
                </a:path>
              </a:pathLst>
            </a:custGeom>
            <a:solidFill>
              <a:srgbClr val="3D1D03">
                <a:alpha val="32139"/>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140" name="Google Shape;1140;p62"/>
            <p:cNvSpPr/>
            <p:nvPr/>
          </p:nvSpPr>
          <p:spPr>
            <a:xfrm>
              <a:off x="8916135" y="2122785"/>
              <a:ext cx="14271" cy="10209"/>
            </a:xfrm>
            <a:custGeom>
              <a:avLst/>
              <a:gdLst/>
              <a:ahLst/>
              <a:cxnLst/>
              <a:rect l="l" t="t" r="r" b="b"/>
              <a:pathLst>
                <a:path w="144" h="103" extrusionOk="0">
                  <a:moveTo>
                    <a:pt x="66" y="0"/>
                  </a:moveTo>
                  <a:cubicBezTo>
                    <a:pt x="33" y="0"/>
                    <a:pt x="0" y="45"/>
                    <a:pt x="29" y="73"/>
                  </a:cubicBezTo>
                  <a:lnTo>
                    <a:pt x="55" y="91"/>
                  </a:lnTo>
                  <a:cubicBezTo>
                    <a:pt x="64" y="99"/>
                    <a:pt x="73" y="103"/>
                    <a:pt x="83" y="103"/>
                  </a:cubicBezTo>
                  <a:cubicBezTo>
                    <a:pt x="114" y="103"/>
                    <a:pt x="143" y="65"/>
                    <a:pt x="109" y="38"/>
                  </a:cubicBezTo>
                  <a:lnTo>
                    <a:pt x="91" y="11"/>
                  </a:lnTo>
                  <a:cubicBezTo>
                    <a:pt x="83" y="3"/>
                    <a:pt x="75" y="0"/>
                    <a:pt x="66" y="0"/>
                  </a:cubicBezTo>
                  <a:close/>
                </a:path>
              </a:pathLst>
            </a:custGeom>
            <a:solidFill>
              <a:srgbClr val="3D1D03">
                <a:alpha val="32139"/>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141" name="Google Shape;1141;p62"/>
            <p:cNvSpPr/>
            <p:nvPr/>
          </p:nvSpPr>
          <p:spPr>
            <a:xfrm>
              <a:off x="8834968" y="1998694"/>
              <a:ext cx="15064" cy="11993"/>
            </a:xfrm>
            <a:custGeom>
              <a:avLst/>
              <a:gdLst/>
              <a:ahLst/>
              <a:cxnLst/>
              <a:rect l="l" t="t" r="r" b="b"/>
              <a:pathLst>
                <a:path w="152" h="121" extrusionOk="0">
                  <a:moveTo>
                    <a:pt x="71" y="0"/>
                  </a:moveTo>
                  <a:cubicBezTo>
                    <a:pt x="49" y="0"/>
                    <a:pt x="28" y="12"/>
                    <a:pt x="18" y="32"/>
                  </a:cubicBezTo>
                  <a:cubicBezTo>
                    <a:pt x="0" y="50"/>
                    <a:pt x="9" y="67"/>
                    <a:pt x="27" y="76"/>
                  </a:cubicBezTo>
                  <a:cubicBezTo>
                    <a:pt x="27" y="103"/>
                    <a:pt x="36" y="121"/>
                    <a:pt x="62" y="121"/>
                  </a:cubicBezTo>
                  <a:cubicBezTo>
                    <a:pt x="107" y="112"/>
                    <a:pt x="152" y="67"/>
                    <a:pt x="116" y="23"/>
                  </a:cubicBezTo>
                  <a:cubicBezTo>
                    <a:pt x="104" y="7"/>
                    <a:pt x="87" y="0"/>
                    <a:pt x="71" y="0"/>
                  </a:cubicBezTo>
                  <a:close/>
                </a:path>
              </a:pathLst>
            </a:custGeom>
            <a:solidFill>
              <a:schemeClr val="accent4"/>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142" name="Google Shape;1142;p62"/>
            <p:cNvSpPr/>
            <p:nvPr/>
          </p:nvSpPr>
          <p:spPr>
            <a:xfrm>
              <a:off x="8863114" y="2009597"/>
              <a:ext cx="13479" cy="10308"/>
            </a:xfrm>
            <a:custGeom>
              <a:avLst/>
              <a:gdLst/>
              <a:ahLst/>
              <a:cxnLst/>
              <a:rect l="l" t="t" r="r" b="b"/>
              <a:pathLst>
                <a:path w="136" h="104" extrusionOk="0">
                  <a:moveTo>
                    <a:pt x="62" y="0"/>
                  </a:moveTo>
                  <a:cubicBezTo>
                    <a:pt x="28" y="0"/>
                    <a:pt x="0" y="45"/>
                    <a:pt x="28" y="73"/>
                  </a:cubicBezTo>
                  <a:cubicBezTo>
                    <a:pt x="37" y="82"/>
                    <a:pt x="46" y="82"/>
                    <a:pt x="55" y="91"/>
                  </a:cubicBezTo>
                  <a:cubicBezTo>
                    <a:pt x="63" y="100"/>
                    <a:pt x="73" y="103"/>
                    <a:pt x="81" y="103"/>
                  </a:cubicBezTo>
                  <a:cubicBezTo>
                    <a:pt x="111" y="103"/>
                    <a:pt x="136" y="65"/>
                    <a:pt x="109" y="38"/>
                  </a:cubicBezTo>
                  <a:cubicBezTo>
                    <a:pt x="100" y="29"/>
                    <a:pt x="91" y="20"/>
                    <a:pt x="91" y="11"/>
                  </a:cubicBezTo>
                  <a:cubicBezTo>
                    <a:pt x="81" y="3"/>
                    <a:pt x="72" y="0"/>
                    <a:pt x="62" y="0"/>
                  </a:cubicBezTo>
                  <a:close/>
                </a:path>
              </a:pathLst>
            </a:custGeom>
            <a:solidFill>
              <a:schemeClr val="accent4"/>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143" name="Google Shape;1143;p62"/>
            <p:cNvSpPr/>
            <p:nvPr/>
          </p:nvSpPr>
          <p:spPr>
            <a:xfrm>
              <a:off x="8903846" y="1989972"/>
              <a:ext cx="23092" cy="17940"/>
            </a:xfrm>
            <a:custGeom>
              <a:avLst/>
              <a:gdLst/>
              <a:ahLst/>
              <a:cxnLst/>
              <a:rect l="l" t="t" r="r" b="b"/>
              <a:pathLst>
                <a:path w="233" h="181" extrusionOk="0">
                  <a:moveTo>
                    <a:pt x="90" y="0"/>
                  </a:moveTo>
                  <a:cubicBezTo>
                    <a:pt x="72" y="0"/>
                    <a:pt x="50" y="9"/>
                    <a:pt x="37" y="22"/>
                  </a:cubicBezTo>
                  <a:cubicBezTo>
                    <a:pt x="10" y="48"/>
                    <a:pt x="1" y="120"/>
                    <a:pt x="28" y="147"/>
                  </a:cubicBezTo>
                  <a:cubicBezTo>
                    <a:pt x="43" y="173"/>
                    <a:pt x="78" y="181"/>
                    <a:pt x="113" y="181"/>
                  </a:cubicBezTo>
                  <a:cubicBezTo>
                    <a:pt x="137" y="181"/>
                    <a:pt x="161" y="177"/>
                    <a:pt x="179" y="173"/>
                  </a:cubicBezTo>
                  <a:cubicBezTo>
                    <a:pt x="197" y="164"/>
                    <a:pt x="206" y="147"/>
                    <a:pt x="206" y="129"/>
                  </a:cubicBezTo>
                  <a:cubicBezTo>
                    <a:pt x="206" y="120"/>
                    <a:pt x="206" y="111"/>
                    <a:pt x="206" y="102"/>
                  </a:cubicBezTo>
                  <a:cubicBezTo>
                    <a:pt x="233" y="84"/>
                    <a:pt x="233" y="31"/>
                    <a:pt x="188" y="31"/>
                  </a:cubicBezTo>
                  <a:lnTo>
                    <a:pt x="179" y="31"/>
                  </a:lnTo>
                  <a:cubicBezTo>
                    <a:pt x="170" y="13"/>
                    <a:pt x="161" y="4"/>
                    <a:pt x="144" y="4"/>
                  </a:cubicBezTo>
                  <a:lnTo>
                    <a:pt x="108" y="4"/>
                  </a:lnTo>
                  <a:cubicBezTo>
                    <a:pt x="103" y="1"/>
                    <a:pt x="97" y="0"/>
                    <a:pt x="90" y="0"/>
                  </a:cubicBezTo>
                  <a:close/>
                </a:path>
              </a:pathLst>
            </a:custGeom>
            <a:solidFill>
              <a:schemeClr val="accent4"/>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144" name="Google Shape;1144;p62"/>
            <p:cNvSpPr/>
            <p:nvPr/>
          </p:nvSpPr>
          <p:spPr>
            <a:xfrm>
              <a:off x="8944578" y="1992945"/>
              <a:ext cx="15064" cy="8028"/>
            </a:xfrm>
            <a:custGeom>
              <a:avLst/>
              <a:gdLst/>
              <a:ahLst/>
              <a:cxnLst/>
              <a:rect l="l" t="t" r="r" b="b"/>
              <a:pathLst>
                <a:path w="152" h="81" extrusionOk="0">
                  <a:moveTo>
                    <a:pt x="54" y="1"/>
                  </a:moveTo>
                  <a:cubicBezTo>
                    <a:pt x="0" y="1"/>
                    <a:pt x="0" y="81"/>
                    <a:pt x="54" y="81"/>
                  </a:cubicBezTo>
                  <a:lnTo>
                    <a:pt x="98" y="81"/>
                  </a:lnTo>
                  <a:cubicBezTo>
                    <a:pt x="152" y="81"/>
                    <a:pt x="152" y="1"/>
                    <a:pt x="98" y="1"/>
                  </a:cubicBezTo>
                  <a:close/>
                </a:path>
              </a:pathLst>
            </a:custGeom>
            <a:solidFill>
              <a:schemeClr val="accent4"/>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145" name="Google Shape;1145;p62"/>
            <p:cNvSpPr/>
            <p:nvPr/>
          </p:nvSpPr>
          <p:spPr>
            <a:xfrm>
              <a:off x="8864997" y="1969951"/>
              <a:ext cx="15560" cy="11993"/>
            </a:xfrm>
            <a:custGeom>
              <a:avLst/>
              <a:gdLst/>
              <a:ahLst/>
              <a:cxnLst/>
              <a:rect l="l" t="t" r="r" b="b"/>
              <a:pathLst>
                <a:path w="157" h="121" extrusionOk="0">
                  <a:moveTo>
                    <a:pt x="81" y="1"/>
                  </a:moveTo>
                  <a:cubicBezTo>
                    <a:pt x="45" y="10"/>
                    <a:pt x="18" y="27"/>
                    <a:pt x="9" y="63"/>
                  </a:cubicBezTo>
                  <a:cubicBezTo>
                    <a:pt x="0" y="90"/>
                    <a:pt x="18" y="108"/>
                    <a:pt x="45" y="108"/>
                  </a:cubicBezTo>
                  <a:cubicBezTo>
                    <a:pt x="56" y="117"/>
                    <a:pt x="69" y="120"/>
                    <a:pt x="82" y="120"/>
                  </a:cubicBezTo>
                  <a:cubicBezTo>
                    <a:pt x="120" y="120"/>
                    <a:pt x="156" y="85"/>
                    <a:pt x="143" y="45"/>
                  </a:cubicBezTo>
                  <a:cubicBezTo>
                    <a:pt x="134" y="18"/>
                    <a:pt x="107" y="1"/>
                    <a:pt x="81" y="1"/>
                  </a:cubicBezTo>
                  <a:close/>
                </a:path>
              </a:pathLst>
            </a:custGeom>
            <a:solidFill>
              <a:schemeClr val="accent4"/>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146" name="Google Shape;1146;p62"/>
            <p:cNvSpPr/>
            <p:nvPr/>
          </p:nvSpPr>
          <p:spPr>
            <a:xfrm>
              <a:off x="7993271" y="1977880"/>
              <a:ext cx="23092" cy="23094"/>
            </a:xfrm>
            <a:custGeom>
              <a:avLst/>
              <a:gdLst/>
              <a:ahLst/>
              <a:cxnLst/>
              <a:rect l="l" t="t" r="r" b="b"/>
              <a:pathLst>
                <a:path w="233" h="233" extrusionOk="0">
                  <a:moveTo>
                    <a:pt x="116" y="1"/>
                  </a:moveTo>
                  <a:cubicBezTo>
                    <a:pt x="54" y="1"/>
                    <a:pt x="0" y="54"/>
                    <a:pt x="0" y="117"/>
                  </a:cubicBezTo>
                  <a:cubicBezTo>
                    <a:pt x="0" y="179"/>
                    <a:pt x="54" y="233"/>
                    <a:pt x="116" y="233"/>
                  </a:cubicBezTo>
                  <a:cubicBezTo>
                    <a:pt x="179" y="233"/>
                    <a:pt x="232" y="179"/>
                    <a:pt x="232" y="117"/>
                  </a:cubicBezTo>
                  <a:cubicBezTo>
                    <a:pt x="232" y="54"/>
                    <a:pt x="179" y="1"/>
                    <a:pt x="116" y="1"/>
                  </a:cubicBezTo>
                  <a:close/>
                </a:path>
              </a:pathLst>
            </a:custGeom>
            <a:solidFill>
              <a:srgbClr val="042B2B"/>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147" name="Google Shape;1147;p62"/>
            <p:cNvSpPr/>
            <p:nvPr/>
          </p:nvSpPr>
          <p:spPr>
            <a:xfrm>
              <a:off x="8699690" y="1977880"/>
              <a:ext cx="23092" cy="23094"/>
            </a:xfrm>
            <a:custGeom>
              <a:avLst/>
              <a:gdLst/>
              <a:ahLst/>
              <a:cxnLst/>
              <a:rect l="l" t="t" r="r" b="b"/>
              <a:pathLst>
                <a:path w="233" h="233" extrusionOk="0">
                  <a:moveTo>
                    <a:pt x="116" y="1"/>
                  </a:moveTo>
                  <a:cubicBezTo>
                    <a:pt x="54" y="1"/>
                    <a:pt x="0" y="54"/>
                    <a:pt x="0" y="117"/>
                  </a:cubicBezTo>
                  <a:cubicBezTo>
                    <a:pt x="0" y="179"/>
                    <a:pt x="54" y="233"/>
                    <a:pt x="116" y="233"/>
                  </a:cubicBezTo>
                  <a:cubicBezTo>
                    <a:pt x="179" y="233"/>
                    <a:pt x="232" y="179"/>
                    <a:pt x="232" y="117"/>
                  </a:cubicBezTo>
                  <a:cubicBezTo>
                    <a:pt x="232" y="54"/>
                    <a:pt x="179" y="1"/>
                    <a:pt x="116" y="1"/>
                  </a:cubicBezTo>
                  <a:close/>
                </a:path>
              </a:pathLst>
            </a:custGeom>
            <a:solidFill>
              <a:srgbClr val="042B2B"/>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148" name="Google Shape;1148;p62"/>
            <p:cNvSpPr/>
            <p:nvPr/>
          </p:nvSpPr>
          <p:spPr>
            <a:xfrm rot="3433724">
              <a:off x="7573318" y="1951000"/>
              <a:ext cx="90286" cy="59568"/>
            </a:xfrm>
            <a:custGeom>
              <a:avLst/>
              <a:gdLst/>
              <a:ahLst/>
              <a:cxnLst/>
              <a:rect l="l" t="t" r="r" b="b"/>
              <a:pathLst>
                <a:path w="911" h="601" extrusionOk="0">
                  <a:moveTo>
                    <a:pt x="790" y="0"/>
                  </a:moveTo>
                  <a:cubicBezTo>
                    <a:pt x="744" y="0"/>
                    <a:pt x="706" y="40"/>
                    <a:pt x="652" y="61"/>
                  </a:cubicBezTo>
                  <a:cubicBezTo>
                    <a:pt x="509" y="123"/>
                    <a:pt x="393" y="293"/>
                    <a:pt x="233" y="310"/>
                  </a:cubicBezTo>
                  <a:cubicBezTo>
                    <a:pt x="188" y="319"/>
                    <a:pt x="135" y="310"/>
                    <a:pt x="90" y="328"/>
                  </a:cubicBezTo>
                  <a:cubicBezTo>
                    <a:pt x="37" y="346"/>
                    <a:pt x="1" y="400"/>
                    <a:pt x="10" y="444"/>
                  </a:cubicBezTo>
                  <a:cubicBezTo>
                    <a:pt x="19" y="462"/>
                    <a:pt x="37" y="480"/>
                    <a:pt x="54" y="498"/>
                  </a:cubicBezTo>
                  <a:cubicBezTo>
                    <a:pt x="102" y="539"/>
                    <a:pt x="180" y="600"/>
                    <a:pt x="252" y="600"/>
                  </a:cubicBezTo>
                  <a:cubicBezTo>
                    <a:pt x="288" y="600"/>
                    <a:pt x="322" y="584"/>
                    <a:pt x="349" y="542"/>
                  </a:cubicBezTo>
                  <a:cubicBezTo>
                    <a:pt x="367" y="507"/>
                    <a:pt x="376" y="489"/>
                    <a:pt x="411" y="462"/>
                  </a:cubicBezTo>
                  <a:cubicBezTo>
                    <a:pt x="420" y="462"/>
                    <a:pt x="429" y="462"/>
                    <a:pt x="438" y="453"/>
                  </a:cubicBezTo>
                  <a:cubicBezTo>
                    <a:pt x="483" y="435"/>
                    <a:pt x="536" y="435"/>
                    <a:pt x="590" y="435"/>
                  </a:cubicBezTo>
                  <a:cubicBezTo>
                    <a:pt x="652" y="435"/>
                    <a:pt x="723" y="408"/>
                    <a:pt x="795" y="391"/>
                  </a:cubicBezTo>
                  <a:cubicBezTo>
                    <a:pt x="831" y="382"/>
                    <a:pt x="866" y="373"/>
                    <a:pt x="884" y="337"/>
                  </a:cubicBezTo>
                  <a:cubicBezTo>
                    <a:pt x="911" y="301"/>
                    <a:pt x="884" y="43"/>
                    <a:pt x="839" y="16"/>
                  </a:cubicBezTo>
                  <a:cubicBezTo>
                    <a:pt x="822" y="5"/>
                    <a:pt x="805" y="0"/>
                    <a:pt x="790" y="0"/>
                  </a:cubicBezTo>
                  <a:close/>
                </a:path>
              </a:pathLst>
            </a:custGeom>
            <a:solidFill>
              <a:srgbClr val="3D1D03">
                <a:alpha val="32139"/>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149" name="Google Shape;1149;p62"/>
            <p:cNvSpPr/>
            <p:nvPr/>
          </p:nvSpPr>
          <p:spPr>
            <a:xfrm>
              <a:off x="7667951" y="2053879"/>
              <a:ext cx="25768" cy="21310"/>
            </a:xfrm>
            <a:custGeom>
              <a:avLst/>
              <a:gdLst/>
              <a:ahLst/>
              <a:cxnLst/>
              <a:rect l="l" t="t" r="r" b="b"/>
              <a:pathLst>
                <a:path w="260" h="215" extrusionOk="0">
                  <a:moveTo>
                    <a:pt x="143" y="0"/>
                  </a:moveTo>
                  <a:cubicBezTo>
                    <a:pt x="72" y="0"/>
                    <a:pt x="0" y="89"/>
                    <a:pt x="36" y="152"/>
                  </a:cubicBezTo>
                  <a:cubicBezTo>
                    <a:pt x="52" y="195"/>
                    <a:pt x="93" y="215"/>
                    <a:pt x="136" y="215"/>
                  </a:cubicBezTo>
                  <a:cubicBezTo>
                    <a:pt x="164" y="215"/>
                    <a:pt x="193" y="206"/>
                    <a:pt x="215" y="188"/>
                  </a:cubicBezTo>
                  <a:cubicBezTo>
                    <a:pt x="241" y="152"/>
                    <a:pt x="259" y="116"/>
                    <a:pt x="250" y="72"/>
                  </a:cubicBezTo>
                  <a:lnTo>
                    <a:pt x="250" y="72"/>
                  </a:lnTo>
                  <a:lnTo>
                    <a:pt x="250" y="81"/>
                  </a:lnTo>
                  <a:cubicBezTo>
                    <a:pt x="241" y="36"/>
                    <a:pt x="197" y="0"/>
                    <a:pt x="143" y="0"/>
                  </a:cubicBezTo>
                  <a:close/>
                </a:path>
              </a:pathLst>
            </a:custGeom>
            <a:solidFill>
              <a:srgbClr val="3D1D03">
                <a:alpha val="32139"/>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matchingName="Title and text 2">
  <p:cSld name="CUSTOM_4_1_1_2">
    <p:spTree>
      <p:nvGrpSpPr>
        <p:cNvPr id="1" name="Shape 1150"/>
        <p:cNvGrpSpPr/>
        <p:nvPr/>
      </p:nvGrpSpPr>
      <p:grpSpPr>
        <a:xfrm>
          <a:off x="0" y="0"/>
          <a:ext cx="0" cy="0"/>
          <a:chOff x="0" y="0"/>
          <a:chExt cx="0" cy="0"/>
        </a:xfrm>
      </p:grpSpPr>
      <p:sp>
        <p:nvSpPr>
          <p:cNvPr id="1151" name="Google Shape;1151;p63"/>
          <p:cNvSpPr txBox="1">
            <a:spLocks noGrp="1"/>
          </p:cNvSpPr>
          <p:nvPr>
            <p:ph type="title"/>
          </p:nvPr>
        </p:nvSpPr>
        <p:spPr>
          <a:xfrm>
            <a:off x="1440000" y="890050"/>
            <a:ext cx="15408000" cy="1145400"/>
          </a:xfrm>
          <a:prstGeom prst="rect">
            <a:avLst/>
          </a:prstGeom>
        </p:spPr>
        <p:txBody>
          <a:bodyPr spcFirstLastPara="1" wrap="square" lIns="182850" tIns="182850" rIns="182850" bIns="182850" anchor="t" anchorCtr="0">
            <a:noAutofit/>
          </a:bodyPr>
          <a:lstStyle>
            <a:lvl1pPr lvl="0" algn="ctr">
              <a:spcBef>
                <a:spcPts val="0"/>
              </a:spcBef>
              <a:spcAft>
                <a:spcPts val="0"/>
              </a:spcAft>
              <a:buSzPts val="6000"/>
              <a:buNone/>
              <a:defRPr/>
            </a:lvl1pPr>
            <a:lvl2pPr lvl="1">
              <a:spcBef>
                <a:spcPts val="0"/>
              </a:spcBef>
              <a:spcAft>
                <a:spcPts val="0"/>
              </a:spcAft>
              <a:buSzPts val="6000"/>
              <a:buNone/>
              <a:defRPr/>
            </a:lvl2pPr>
            <a:lvl3pPr lvl="2">
              <a:spcBef>
                <a:spcPts val="0"/>
              </a:spcBef>
              <a:spcAft>
                <a:spcPts val="0"/>
              </a:spcAft>
              <a:buSzPts val="6000"/>
              <a:buNone/>
              <a:defRPr/>
            </a:lvl3pPr>
            <a:lvl4pPr lvl="3">
              <a:spcBef>
                <a:spcPts val="0"/>
              </a:spcBef>
              <a:spcAft>
                <a:spcPts val="0"/>
              </a:spcAft>
              <a:buSzPts val="6000"/>
              <a:buNone/>
              <a:defRPr/>
            </a:lvl4pPr>
            <a:lvl5pPr lvl="4">
              <a:spcBef>
                <a:spcPts val="0"/>
              </a:spcBef>
              <a:spcAft>
                <a:spcPts val="0"/>
              </a:spcAft>
              <a:buSzPts val="6000"/>
              <a:buNone/>
              <a:defRPr/>
            </a:lvl5pPr>
            <a:lvl6pPr lvl="5">
              <a:spcBef>
                <a:spcPts val="0"/>
              </a:spcBef>
              <a:spcAft>
                <a:spcPts val="0"/>
              </a:spcAft>
              <a:buSzPts val="6000"/>
              <a:buNone/>
              <a:defRPr/>
            </a:lvl6pPr>
            <a:lvl7pPr lvl="6">
              <a:spcBef>
                <a:spcPts val="0"/>
              </a:spcBef>
              <a:spcAft>
                <a:spcPts val="0"/>
              </a:spcAft>
              <a:buSzPts val="6000"/>
              <a:buNone/>
              <a:defRPr/>
            </a:lvl7pPr>
            <a:lvl8pPr lvl="7">
              <a:spcBef>
                <a:spcPts val="0"/>
              </a:spcBef>
              <a:spcAft>
                <a:spcPts val="0"/>
              </a:spcAft>
              <a:buSzPts val="6000"/>
              <a:buNone/>
              <a:defRPr/>
            </a:lvl8pPr>
            <a:lvl9pPr lvl="8">
              <a:spcBef>
                <a:spcPts val="0"/>
              </a:spcBef>
              <a:spcAft>
                <a:spcPts val="0"/>
              </a:spcAft>
              <a:buSzPts val="6000"/>
              <a:buNone/>
              <a:defRPr/>
            </a:lvl9pPr>
          </a:lstStyle>
          <a:p>
            <a:endParaRPr/>
          </a:p>
        </p:txBody>
      </p:sp>
      <p:sp>
        <p:nvSpPr>
          <p:cNvPr id="1152" name="Google Shape;1152;p63"/>
          <p:cNvSpPr txBox="1">
            <a:spLocks noGrp="1"/>
          </p:cNvSpPr>
          <p:nvPr>
            <p:ph type="body" idx="1"/>
          </p:nvPr>
        </p:nvSpPr>
        <p:spPr>
          <a:xfrm>
            <a:off x="1440000" y="2279102"/>
            <a:ext cx="15408000" cy="2497800"/>
          </a:xfrm>
          <a:prstGeom prst="rect">
            <a:avLst/>
          </a:prstGeom>
        </p:spPr>
        <p:txBody>
          <a:bodyPr spcFirstLastPara="1" wrap="square" lIns="182850" tIns="182850" rIns="182850" bIns="182850" anchor="t" anchorCtr="0">
            <a:noAutofit/>
          </a:bodyPr>
          <a:lstStyle>
            <a:lvl1pPr marL="457200" lvl="0" indent="-381000">
              <a:lnSpc>
                <a:spcPct val="100000"/>
              </a:lnSpc>
              <a:spcBef>
                <a:spcPts val="0"/>
              </a:spcBef>
              <a:spcAft>
                <a:spcPts val="0"/>
              </a:spcAft>
              <a:buClr>
                <a:schemeClr val="dk1"/>
              </a:buClr>
              <a:buSzPts val="2400"/>
              <a:buChar char="●"/>
              <a:defRPr sz="2400">
                <a:solidFill>
                  <a:schemeClr val="dk1"/>
                </a:solidFill>
              </a:defRPr>
            </a:lvl1pPr>
            <a:lvl2pPr marL="914400" lvl="1" indent="-381000">
              <a:lnSpc>
                <a:spcPct val="115000"/>
              </a:lnSpc>
              <a:spcBef>
                <a:spcPts val="3200"/>
              </a:spcBef>
              <a:spcAft>
                <a:spcPts val="0"/>
              </a:spcAft>
              <a:buClr>
                <a:schemeClr val="dk1"/>
              </a:buClr>
              <a:buSzPts val="2400"/>
              <a:buFont typeface="Roboto Condensed Light"/>
              <a:buChar char="○"/>
              <a:defRPr>
                <a:solidFill>
                  <a:schemeClr val="dk1"/>
                </a:solidFill>
              </a:defRPr>
            </a:lvl2pPr>
            <a:lvl3pPr marL="1371600" lvl="2" indent="-381000">
              <a:lnSpc>
                <a:spcPct val="115000"/>
              </a:lnSpc>
              <a:spcBef>
                <a:spcPts val="3200"/>
              </a:spcBef>
              <a:spcAft>
                <a:spcPts val="0"/>
              </a:spcAft>
              <a:buClr>
                <a:schemeClr val="dk1"/>
              </a:buClr>
              <a:buSzPts val="2400"/>
              <a:buFont typeface="Roboto Condensed Light"/>
              <a:buChar char="■"/>
              <a:defRPr>
                <a:solidFill>
                  <a:schemeClr val="dk1"/>
                </a:solidFill>
              </a:defRPr>
            </a:lvl3pPr>
            <a:lvl4pPr marL="1828800" lvl="3" indent="-381000">
              <a:lnSpc>
                <a:spcPct val="115000"/>
              </a:lnSpc>
              <a:spcBef>
                <a:spcPts val="3200"/>
              </a:spcBef>
              <a:spcAft>
                <a:spcPts val="0"/>
              </a:spcAft>
              <a:buClr>
                <a:schemeClr val="dk1"/>
              </a:buClr>
              <a:buSzPts val="2400"/>
              <a:buFont typeface="Roboto Condensed Light"/>
              <a:buChar char="●"/>
              <a:defRPr>
                <a:solidFill>
                  <a:schemeClr val="dk1"/>
                </a:solidFill>
              </a:defRPr>
            </a:lvl4pPr>
            <a:lvl5pPr marL="2286000" lvl="4" indent="-381000">
              <a:lnSpc>
                <a:spcPct val="115000"/>
              </a:lnSpc>
              <a:spcBef>
                <a:spcPts val="3200"/>
              </a:spcBef>
              <a:spcAft>
                <a:spcPts val="0"/>
              </a:spcAft>
              <a:buClr>
                <a:schemeClr val="dk1"/>
              </a:buClr>
              <a:buSzPts val="2400"/>
              <a:buFont typeface="Roboto Condensed Light"/>
              <a:buChar char="○"/>
              <a:defRPr>
                <a:solidFill>
                  <a:schemeClr val="dk1"/>
                </a:solidFill>
              </a:defRPr>
            </a:lvl5pPr>
            <a:lvl6pPr marL="2743200" lvl="5" indent="-381000">
              <a:lnSpc>
                <a:spcPct val="115000"/>
              </a:lnSpc>
              <a:spcBef>
                <a:spcPts val="3200"/>
              </a:spcBef>
              <a:spcAft>
                <a:spcPts val="0"/>
              </a:spcAft>
              <a:buClr>
                <a:schemeClr val="dk1"/>
              </a:buClr>
              <a:buSzPts val="2400"/>
              <a:buFont typeface="Roboto Condensed Light"/>
              <a:buChar char="■"/>
              <a:defRPr>
                <a:solidFill>
                  <a:schemeClr val="dk1"/>
                </a:solidFill>
              </a:defRPr>
            </a:lvl6pPr>
            <a:lvl7pPr marL="3200400" lvl="6" indent="-381000">
              <a:lnSpc>
                <a:spcPct val="115000"/>
              </a:lnSpc>
              <a:spcBef>
                <a:spcPts val="3200"/>
              </a:spcBef>
              <a:spcAft>
                <a:spcPts val="0"/>
              </a:spcAft>
              <a:buClr>
                <a:schemeClr val="dk1"/>
              </a:buClr>
              <a:buSzPts val="2400"/>
              <a:buFont typeface="Roboto Condensed Light"/>
              <a:buChar char="●"/>
              <a:defRPr>
                <a:solidFill>
                  <a:schemeClr val="dk1"/>
                </a:solidFill>
              </a:defRPr>
            </a:lvl7pPr>
            <a:lvl8pPr marL="3657600" lvl="7" indent="-381000">
              <a:lnSpc>
                <a:spcPct val="115000"/>
              </a:lnSpc>
              <a:spcBef>
                <a:spcPts val="3200"/>
              </a:spcBef>
              <a:spcAft>
                <a:spcPts val="0"/>
              </a:spcAft>
              <a:buClr>
                <a:schemeClr val="dk1"/>
              </a:buClr>
              <a:buSzPts val="2400"/>
              <a:buFont typeface="Roboto Condensed Light"/>
              <a:buChar char="○"/>
              <a:defRPr>
                <a:solidFill>
                  <a:schemeClr val="dk1"/>
                </a:solidFill>
              </a:defRPr>
            </a:lvl8pPr>
            <a:lvl9pPr marL="4114800" lvl="8" indent="-381000">
              <a:lnSpc>
                <a:spcPct val="115000"/>
              </a:lnSpc>
              <a:spcBef>
                <a:spcPts val="3200"/>
              </a:spcBef>
              <a:spcAft>
                <a:spcPts val="3200"/>
              </a:spcAft>
              <a:buClr>
                <a:schemeClr val="dk1"/>
              </a:buClr>
              <a:buSzPts val="2400"/>
              <a:buFont typeface="Roboto Condensed Light"/>
              <a:buChar char="■"/>
              <a:defRPr>
                <a:solidFill>
                  <a:schemeClr val="dk1"/>
                </a:solidFill>
              </a:defRPr>
            </a:lvl9pPr>
          </a:lstStyle>
          <a:p>
            <a:endParaRPr/>
          </a:p>
        </p:txBody>
      </p:sp>
      <p:grpSp>
        <p:nvGrpSpPr>
          <p:cNvPr id="1153" name="Google Shape;1153;p63"/>
          <p:cNvGrpSpPr/>
          <p:nvPr/>
        </p:nvGrpSpPr>
        <p:grpSpPr>
          <a:xfrm rot="5128484">
            <a:off x="-5437700" y="5662436"/>
            <a:ext cx="11704986" cy="11935218"/>
            <a:chOff x="6206442" y="2492651"/>
            <a:chExt cx="5852391" cy="5967505"/>
          </a:xfrm>
        </p:grpSpPr>
        <p:sp>
          <p:nvSpPr>
            <p:cNvPr id="1154" name="Google Shape;1154;p63"/>
            <p:cNvSpPr/>
            <p:nvPr/>
          </p:nvSpPr>
          <p:spPr>
            <a:xfrm rot="4301948">
              <a:off x="6820078" y="3321888"/>
              <a:ext cx="4860269" cy="4309031"/>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solidFill>
              <a:schemeClr val="lt2"/>
            </a:solidFill>
            <a:ln>
              <a:noFill/>
            </a:ln>
          </p:spPr>
        </p:sp>
        <p:sp>
          <p:nvSpPr>
            <p:cNvPr id="1155" name="Google Shape;1155;p63"/>
            <p:cNvSpPr/>
            <p:nvPr/>
          </p:nvSpPr>
          <p:spPr>
            <a:xfrm rot="4301948">
              <a:off x="6584928" y="3321888"/>
              <a:ext cx="4860269" cy="4309031"/>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noFill/>
            <a:ln w="19050" cap="flat" cmpd="sng">
              <a:solidFill>
                <a:schemeClr val="accent3"/>
              </a:solidFill>
              <a:prstDash val="solid"/>
              <a:round/>
              <a:headEnd type="none" w="med" len="med"/>
              <a:tailEnd type="none" w="med" len="med"/>
            </a:ln>
          </p:spPr>
        </p:sp>
      </p:grpSp>
      <p:grpSp>
        <p:nvGrpSpPr>
          <p:cNvPr id="1156" name="Google Shape;1156;p63"/>
          <p:cNvGrpSpPr/>
          <p:nvPr/>
        </p:nvGrpSpPr>
        <p:grpSpPr>
          <a:xfrm>
            <a:off x="12412884" y="4985302"/>
            <a:ext cx="11704782" cy="11935011"/>
            <a:chOff x="6206442" y="2492651"/>
            <a:chExt cx="5852391" cy="5967505"/>
          </a:xfrm>
        </p:grpSpPr>
        <p:sp>
          <p:nvSpPr>
            <p:cNvPr id="1157" name="Google Shape;1157;p63"/>
            <p:cNvSpPr/>
            <p:nvPr/>
          </p:nvSpPr>
          <p:spPr>
            <a:xfrm rot="4301948">
              <a:off x="6820078" y="3321888"/>
              <a:ext cx="4860269" cy="4309031"/>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solidFill>
              <a:schemeClr val="lt2"/>
            </a:solidFill>
            <a:ln>
              <a:noFill/>
            </a:ln>
          </p:spPr>
        </p:sp>
        <p:sp>
          <p:nvSpPr>
            <p:cNvPr id="1158" name="Google Shape;1158;p63"/>
            <p:cNvSpPr/>
            <p:nvPr/>
          </p:nvSpPr>
          <p:spPr>
            <a:xfrm rot="4301948">
              <a:off x="6584928" y="3321888"/>
              <a:ext cx="4860269" cy="4309031"/>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noFill/>
            <a:ln w="19050" cap="flat" cmpd="sng">
              <a:solidFill>
                <a:schemeClr val="accent3"/>
              </a:solidFill>
              <a:prstDash val="solid"/>
              <a:round/>
              <a:headEnd type="none" w="med" len="med"/>
              <a:tailEnd type="none" w="med" len="med"/>
            </a:ln>
          </p:spPr>
        </p:sp>
      </p:grpSp>
      <p:grpSp>
        <p:nvGrpSpPr>
          <p:cNvPr id="1159" name="Google Shape;1159;p63"/>
          <p:cNvGrpSpPr/>
          <p:nvPr/>
        </p:nvGrpSpPr>
        <p:grpSpPr>
          <a:xfrm>
            <a:off x="-2792143" y="6737410"/>
            <a:ext cx="4890528" cy="4959475"/>
            <a:chOff x="-666750" y="1567027"/>
            <a:chExt cx="3000692" cy="3042996"/>
          </a:xfrm>
        </p:grpSpPr>
        <p:sp>
          <p:nvSpPr>
            <p:cNvPr id="1160" name="Google Shape;1160;p63"/>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161" name="Google Shape;1161;p63"/>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grpSp>
        <p:nvGrpSpPr>
          <p:cNvPr id="1162" name="Google Shape;1162;p63"/>
          <p:cNvGrpSpPr/>
          <p:nvPr/>
        </p:nvGrpSpPr>
        <p:grpSpPr>
          <a:xfrm>
            <a:off x="14645907" y="6891335"/>
            <a:ext cx="4890528" cy="4959475"/>
            <a:chOff x="-666750" y="1567027"/>
            <a:chExt cx="3000692" cy="3042996"/>
          </a:xfrm>
        </p:grpSpPr>
        <p:sp>
          <p:nvSpPr>
            <p:cNvPr id="1163" name="Google Shape;1163;p63"/>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164" name="Google Shape;1164;p63"/>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matchingName="Numbers and text">
  <p:cSld name="CUSTOM_8_1">
    <p:spTree>
      <p:nvGrpSpPr>
        <p:cNvPr id="1" name="Shape 1165"/>
        <p:cNvGrpSpPr/>
        <p:nvPr/>
      </p:nvGrpSpPr>
      <p:grpSpPr>
        <a:xfrm>
          <a:off x="0" y="0"/>
          <a:ext cx="0" cy="0"/>
          <a:chOff x="0" y="0"/>
          <a:chExt cx="0" cy="0"/>
        </a:xfrm>
      </p:grpSpPr>
      <p:sp>
        <p:nvSpPr>
          <p:cNvPr id="1166" name="Google Shape;1166;p64"/>
          <p:cNvSpPr txBox="1">
            <a:spLocks noGrp="1"/>
          </p:cNvSpPr>
          <p:nvPr>
            <p:ph type="title"/>
          </p:nvPr>
        </p:nvSpPr>
        <p:spPr>
          <a:xfrm>
            <a:off x="1440150" y="890050"/>
            <a:ext cx="15408000" cy="1145400"/>
          </a:xfrm>
          <a:prstGeom prst="rect">
            <a:avLst/>
          </a:prstGeom>
        </p:spPr>
        <p:txBody>
          <a:bodyPr spcFirstLastPara="1" wrap="square" lIns="182850" tIns="182850" rIns="182850" bIns="182850" anchor="t" anchorCtr="0">
            <a:noAutofit/>
          </a:bodyPr>
          <a:lstStyle>
            <a:lvl1pPr lvl="0" algn="ctr">
              <a:spcBef>
                <a:spcPts val="0"/>
              </a:spcBef>
              <a:spcAft>
                <a:spcPts val="0"/>
              </a:spcAft>
              <a:buSzPts val="6000"/>
              <a:buNone/>
              <a:defRPr>
                <a:solidFill>
                  <a:schemeClr val="dk1"/>
                </a:solidFill>
              </a:defRPr>
            </a:lvl1pPr>
            <a:lvl2pPr lvl="1">
              <a:spcBef>
                <a:spcPts val="0"/>
              </a:spcBef>
              <a:spcAft>
                <a:spcPts val="0"/>
              </a:spcAft>
              <a:buSzPts val="6000"/>
              <a:buNone/>
              <a:defRPr/>
            </a:lvl2pPr>
            <a:lvl3pPr lvl="2">
              <a:spcBef>
                <a:spcPts val="0"/>
              </a:spcBef>
              <a:spcAft>
                <a:spcPts val="0"/>
              </a:spcAft>
              <a:buSzPts val="6000"/>
              <a:buNone/>
              <a:defRPr/>
            </a:lvl3pPr>
            <a:lvl4pPr lvl="3">
              <a:spcBef>
                <a:spcPts val="0"/>
              </a:spcBef>
              <a:spcAft>
                <a:spcPts val="0"/>
              </a:spcAft>
              <a:buSzPts val="6000"/>
              <a:buNone/>
              <a:defRPr/>
            </a:lvl4pPr>
            <a:lvl5pPr lvl="4">
              <a:spcBef>
                <a:spcPts val="0"/>
              </a:spcBef>
              <a:spcAft>
                <a:spcPts val="0"/>
              </a:spcAft>
              <a:buSzPts val="6000"/>
              <a:buNone/>
              <a:defRPr/>
            </a:lvl5pPr>
            <a:lvl6pPr lvl="5">
              <a:spcBef>
                <a:spcPts val="0"/>
              </a:spcBef>
              <a:spcAft>
                <a:spcPts val="0"/>
              </a:spcAft>
              <a:buSzPts val="6000"/>
              <a:buNone/>
              <a:defRPr/>
            </a:lvl6pPr>
            <a:lvl7pPr lvl="6">
              <a:spcBef>
                <a:spcPts val="0"/>
              </a:spcBef>
              <a:spcAft>
                <a:spcPts val="0"/>
              </a:spcAft>
              <a:buSzPts val="6000"/>
              <a:buNone/>
              <a:defRPr/>
            </a:lvl7pPr>
            <a:lvl8pPr lvl="7">
              <a:spcBef>
                <a:spcPts val="0"/>
              </a:spcBef>
              <a:spcAft>
                <a:spcPts val="0"/>
              </a:spcAft>
              <a:buSzPts val="6000"/>
              <a:buNone/>
              <a:defRPr/>
            </a:lvl8pPr>
            <a:lvl9pPr lvl="8">
              <a:spcBef>
                <a:spcPts val="0"/>
              </a:spcBef>
              <a:spcAft>
                <a:spcPts val="0"/>
              </a:spcAft>
              <a:buSzPts val="6000"/>
              <a:buNone/>
              <a:defRPr/>
            </a:lvl9pPr>
          </a:lstStyle>
          <a:p>
            <a:endParaRPr/>
          </a:p>
        </p:txBody>
      </p:sp>
      <p:sp>
        <p:nvSpPr>
          <p:cNvPr id="1167" name="Google Shape;1167;p64"/>
          <p:cNvSpPr txBox="1">
            <a:spLocks noGrp="1"/>
          </p:cNvSpPr>
          <p:nvPr>
            <p:ph type="title" idx="2" hasCustomPrompt="1"/>
          </p:nvPr>
        </p:nvSpPr>
        <p:spPr>
          <a:xfrm>
            <a:off x="3004150" y="7984986"/>
            <a:ext cx="2093400" cy="883200"/>
          </a:xfrm>
          <a:prstGeom prst="rect">
            <a:avLst/>
          </a:prstGeom>
        </p:spPr>
        <p:txBody>
          <a:bodyPr spcFirstLastPara="1" wrap="square" lIns="182850" tIns="182850" rIns="182850" bIns="182850" anchor="ctr" anchorCtr="0">
            <a:noAutofit/>
          </a:bodyPr>
          <a:lstStyle>
            <a:lvl1pPr lvl="0" algn="ctr">
              <a:spcBef>
                <a:spcPts val="0"/>
              </a:spcBef>
              <a:spcAft>
                <a:spcPts val="0"/>
              </a:spcAft>
              <a:buSzPts val="9600"/>
              <a:buNone/>
              <a:defRPr sz="7200"/>
            </a:lvl1pPr>
            <a:lvl2pPr lvl="1" algn="ctr">
              <a:spcBef>
                <a:spcPts val="0"/>
              </a:spcBef>
              <a:spcAft>
                <a:spcPts val="0"/>
              </a:spcAft>
              <a:buSzPts val="9600"/>
              <a:buNone/>
              <a:defRPr sz="9600"/>
            </a:lvl2pPr>
            <a:lvl3pPr lvl="2" algn="ctr">
              <a:spcBef>
                <a:spcPts val="0"/>
              </a:spcBef>
              <a:spcAft>
                <a:spcPts val="0"/>
              </a:spcAft>
              <a:buSzPts val="9600"/>
              <a:buNone/>
              <a:defRPr sz="9600"/>
            </a:lvl3pPr>
            <a:lvl4pPr lvl="3" algn="ctr">
              <a:spcBef>
                <a:spcPts val="0"/>
              </a:spcBef>
              <a:spcAft>
                <a:spcPts val="0"/>
              </a:spcAft>
              <a:buSzPts val="9600"/>
              <a:buNone/>
              <a:defRPr sz="9600"/>
            </a:lvl4pPr>
            <a:lvl5pPr lvl="4" algn="ctr">
              <a:spcBef>
                <a:spcPts val="0"/>
              </a:spcBef>
              <a:spcAft>
                <a:spcPts val="0"/>
              </a:spcAft>
              <a:buSzPts val="9600"/>
              <a:buNone/>
              <a:defRPr sz="9600"/>
            </a:lvl5pPr>
            <a:lvl6pPr lvl="5" algn="ctr">
              <a:spcBef>
                <a:spcPts val="0"/>
              </a:spcBef>
              <a:spcAft>
                <a:spcPts val="0"/>
              </a:spcAft>
              <a:buSzPts val="9600"/>
              <a:buNone/>
              <a:defRPr sz="9600"/>
            </a:lvl6pPr>
            <a:lvl7pPr lvl="6" algn="ctr">
              <a:spcBef>
                <a:spcPts val="0"/>
              </a:spcBef>
              <a:spcAft>
                <a:spcPts val="0"/>
              </a:spcAft>
              <a:buSzPts val="9600"/>
              <a:buNone/>
              <a:defRPr sz="9600"/>
            </a:lvl7pPr>
            <a:lvl8pPr lvl="7" algn="ctr">
              <a:spcBef>
                <a:spcPts val="0"/>
              </a:spcBef>
              <a:spcAft>
                <a:spcPts val="0"/>
              </a:spcAft>
              <a:buSzPts val="9600"/>
              <a:buNone/>
              <a:defRPr sz="9600"/>
            </a:lvl8pPr>
            <a:lvl9pPr lvl="8" algn="ctr">
              <a:spcBef>
                <a:spcPts val="0"/>
              </a:spcBef>
              <a:spcAft>
                <a:spcPts val="0"/>
              </a:spcAft>
              <a:buSzPts val="9600"/>
              <a:buNone/>
              <a:defRPr sz="9600"/>
            </a:lvl9pPr>
          </a:lstStyle>
          <a:p>
            <a:r>
              <a:t>xx%</a:t>
            </a:r>
          </a:p>
        </p:txBody>
      </p:sp>
      <p:sp>
        <p:nvSpPr>
          <p:cNvPr id="1168" name="Google Shape;1168;p64"/>
          <p:cNvSpPr txBox="1">
            <a:spLocks noGrp="1"/>
          </p:cNvSpPr>
          <p:nvPr>
            <p:ph type="title" idx="3" hasCustomPrompt="1"/>
          </p:nvPr>
        </p:nvSpPr>
        <p:spPr>
          <a:xfrm>
            <a:off x="8097446" y="7985136"/>
            <a:ext cx="2093400" cy="883200"/>
          </a:xfrm>
          <a:prstGeom prst="rect">
            <a:avLst/>
          </a:prstGeom>
        </p:spPr>
        <p:txBody>
          <a:bodyPr spcFirstLastPara="1" wrap="square" lIns="182850" tIns="182850" rIns="182850" bIns="182850" anchor="ctr" anchorCtr="0">
            <a:noAutofit/>
          </a:bodyPr>
          <a:lstStyle>
            <a:lvl1pPr lvl="0" algn="ctr">
              <a:spcBef>
                <a:spcPts val="0"/>
              </a:spcBef>
              <a:spcAft>
                <a:spcPts val="0"/>
              </a:spcAft>
              <a:buSzPts val="9600"/>
              <a:buNone/>
              <a:defRPr sz="7200"/>
            </a:lvl1pPr>
            <a:lvl2pPr lvl="1" algn="ctr">
              <a:spcBef>
                <a:spcPts val="0"/>
              </a:spcBef>
              <a:spcAft>
                <a:spcPts val="0"/>
              </a:spcAft>
              <a:buSzPts val="9600"/>
              <a:buNone/>
              <a:defRPr sz="9600"/>
            </a:lvl2pPr>
            <a:lvl3pPr lvl="2" algn="ctr">
              <a:spcBef>
                <a:spcPts val="0"/>
              </a:spcBef>
              <a:spcAft>
                <a:spcPts val="0"/>
              </a:spcAft>
              <a:buSzPts val="9600"/>
              <a:buNone/>
              <a:defRPr sz="9600"/>
            </a:lvl3pPr>
            <a:lvl4pPr lvl="3" algn="ctr">
              <a:spcBef>
                <a:spcPts val="0"/>
              </a:spcBef>
              <a:spcAft>
                <a:spcPts val="0"/>
              </a:spcAft>
              <a:buSzPts val="9600"/>
              <a:buNone/>
              <a:defRPr sz="9600"/>
            </a:lvl4pPr>
            <a:lvl5pPr lvl="4" algn="ctr">
              <a:spcBef>
                <a:spcPts val="0"/>
              </a:spcBef>
              <a:spcAft>
                <a:spcPts val="0"/>
              </a:spcAft>
              <a:buSzPts val="9600"/>
              <a:buNone/>
              <a:defRPr sz="9600"/>
            </a:lvl5pPr>
            <a:lvl6pPr lvl="5" algn="ctr">
              <a:spcBef>
                <a:spcPts val="0"/>
              </a:spcBef>
              <a:spcAft>
                <a:spcPts val="0"/>
              </a:spcAft>
              <a:buSzPts val="9600"/>
              <a:buNone/>
              <a:defRPr sz="9600"/>
            </a:lvl6pPr>
            <a:lvl7pPr lvl="6" algn="ctr">
              <a:spcBef>
                <a:spcPts val="0"/>
              </a:spcBef>
              <a:spcAft>
                <a:spcPts val="0"/>
              </a:spcAft>
              <a:buSzPts val="9600"/>
              <a:buNone/>
              <a:defRPr sz="9600"/>
            </a:lvl7pPr>
            <a:lvl8pPr lvl="7" algn="ctr">
              <a:spcBef>
                <a:spcPts val="0"/>
              </a:spcBef>
              <a:spcAft>
                <a:spcPts val="0"/>
              </a:spcAft>
              <a:buSzPts val="9600"/>
              <a:buNone/>
              <a:defRPr sz="9600"/>
            </a:lvl8pPr>
            <a:lvl9pPr lvl="8" algn="ctr">
              <a:spcBef>
                <a:spcPts val="0"/>
              </a:spcBef>
              <a:spcAft>
                <a:spcPts val="0"/>
              </a:spcAft>
              <a:buSzPts val="9600"/>
              <a:buNone/>
              <a:defRPr sz="9600"/>
            </a:lvl9pPr>
          </a:lstStyle>
          <a:p>
            <a:r>
              <a:t>xx%</a:t>
            </a:r>
          </a:p>
        </p:txBody>
      </p:sp>
      <p:sp>
        <p:nvSpPr>
          <p:cNvPr id="1169" name="Google Shape;1169;p64"/>
          <p:cNvSpPr txBox="1">
            <a:spLocks noGrp="1"/>
          </p:cNvSpPr>
          <p:nvPr>
            <p:ph type="title" idx="4" hasCustomPrompt="1"/>
          </p:nvPr>
        </p:nvSpPr>
        <p:spPr>
          <a:xfrm>
            <a:off x="13191049" y="7985136"/>
            <a:ext cx="2093400" cy="883200"/>
          </a:xfrm>
          <a:prstGeom prst="rect">
            <a:avLst/>
          </a:prstGeom>
        </p:spPr>
        <p:txBody>
          <a:bodyPr spcFirstLastPara="1" wrap="square" lIns="182850" tIns="182850" rIns="182850" bIns="182850" anchor="ctr" anchorCtr="0">
            <a:noAutofit/>
          </a:bodyPr>
          <a:lstStyle>
            <a:lvl1pPr lvl="0" algn="ctr">
              <a:spcBef>
                <a:spcPts val="0"/>
              </a:spcBef>
              <a:spcAft>
                <a:spcPts val="0"/>
              </a:spcAft>
              <a:buSzPts val="9600"/>
              <a:buNone/>
              <a:defRPr sz="7200"/>
            </a:lvl1pPr>
            <a:lvl2pPr lvl="1" algn="ctr">
              <a:spcBef>
                <a:spcPts val="0"/>
              </a:spcBef>
              <a:spcAft>
                <a:spcPts val="0"/>
              </a:spcAft>
              <a:buSzPts val="9600"/>
              <a:buNone/>
              <a:defRPr sz="9600"/>
            </a:lvl2pPr>
            <a:lvl3pPr lvl="2" algn="ctr">
              <a:spcBef>
                <a:spcPts val="0"/>
              </a:spcBef>
              <a:spcAft>
                <a:spcPts val="0"/>
              </a:spcAft>
              <a:buSzPts val="9600"/>
              <a:buNone/>
              <a:defRPr sz="9600"/>
            </a:lvl3pPr>
            <a:lvl4pPr lvl="3" algn="ctr">
              <a:spcBef>
                <a:spcPts val="0"/>
              </a:spcBef>
              <a:spcAft>
                <a:spcPts val="0"/>
              </a:spcAft>
              <a:buSzPts val="9600"/>
              <a:buNone/>
              <a:defRPr sz="9600"/>
            </a:lvl4pPr>
            <a:lvl5pPr lvl="4" algn="ctr">
              <a:spcBef>
                <a:spcPts val="0"/>
              </a:spcBef>
              <a:spcAft>
                <a:spcPts val="0"/>
              </a:spcAft>
              <a:buSzPts val="9600"/>
              <a:buNone/>
              <a:defRPr sz="9600"/>
            </a:lvl5pPr>
            <a:lvl6pPr lvl="5" algn="ctr">
              <a:spcBef>
                <a:spcPts val="0"/>
              </a:spcBef>
              <a:spcAft>
                <a:spcPts val="0"/>
              </a:spcAft>
              <a:buSzPts val="9600"/>
              <a:buNone/>
              <a:defRPr sz="9600"/>
            </a:lvl6pPr>
            <a:lvl7pPr lvl="6" algn="ctr">
              <a:spcBef>
                <a:spcPts val="0"/>
              </a:spcBef>
              <a:spcAft>
                <a:spcPts val="0"/>
              </a:spcAft>
              <a:buSzPts val="9600"/>
              <a:buNone/>
              <a:defRPr sz="9600"/>
            </a:lvl7pPr>
            <a:lvl8pPr lvl="7" algn="ctr">
              <a:spcBef>
                <a:spcPts val="0"/>
              </a:spcBef>
              <a:spcAft>
                <a:spcPts val="0"/>
              </a:spcAft>
              <a:buSzPts val="9600"/>
              <a:buNone/>
              <a:defRPr sz="9600"/>
            </a:lvl8pPr>
            <a:lvl9pPr lvl="8" algn="ctr">
              <a:spcBef>
                <a:spcPts val="0"/>
              </a:spcBef>
              <a:spcAft>
                <a:spcPts val="0"/>
              </a:spcAft>
              <a:buSzPts val="9600"/>
              <a:buNone/>
              <a:defRPr sz="9600"/>
            </a:lvl9pPr>
          </a:lstStyle>
          <a:p>
            <a:r>
              <a:t>xx%</a:t>
            </a:r>
          </a:p>
        </p:txBody>
      </p:sp>
      <p:sp>
        <p:nvSpPr>
          <p:cNvPr id="1170" name="Google Shape;1170;p64"/>
          <p:cNvSpPr txBox="1">
            <a:spLocks noGrp="1"/>
          </p:cNvSpPr>
          <p:nvPr>
            <p:ph type="subTitle" idx="1"/>
          </p:nvPr>
        </p:nvSpPr>
        <p:spPr>
          <a:xfrm>
            <a:off x="1875550" y="5177700"/>
            <a:ext cx="4350600" cy="1738800"/>
          </a:xfrm>
          <a:prstGeom prst="rect">
            <a:avLst/>
          </a:prstGeom>
        </p:spPr>
        <p:txBody>
          <a:bodyPr spcFirstLastPara="1" wrap="square" lIns="182850" tIns="182850" rIns="182850" bIns="182850" anchor="t" anchorCtr="0">
            <a:noAutofit/>
          </a:bodyPr>
          <a:lstStyle>
            <a:lvl1pPr lvl="0" algn="ctr">
              <a:lnSpc>
                <a:spcPct val="100000"/>
              </a:lnSpc>
              <a:spcBef>
                <a:spcPts val="0"/>
              </a:spcBef>
              <a:spcAft>
                <a:spcPts val="0"/>
              </a:spcAft>
              <a:buClr>
                <a:schemeClr val="dk1"/>
              </a:buClr>
              <a:buSzPts val="2800"/>
              <a:buNone/>
              <a:defRPr sz="2800">
                <a:solidFill>
                  <a:schemeClr val="dk1"/>
                </a:solidFill>
              </a:defRPr>
            </a:lvl1pPr>
            <a:lvl2pPr lvl="1" algn="ctr">
              <a:lnSpc>
                <a:spcPct val="100000"/>
              </a:lnSpc>
              <a:spcBef>
                <a:spcPts val="0"/>
              </a:spcBef>
              <a:spcAft>
                <a:spcPts val="0"/>
              </a:spcAft>
              <a:buClr>
                <a:schemeClr val="dk1"/>
              </a:buClr>
              <a:buSzPts val="2800"/>
              <a:buNone/>
              <a:defRPr>
                <a:solidFill>
                  <a:schemeClr val="dk1"/>
                </a:solidFill>
              </a:defRPr>
            </a:lvl2pPr>
            <a:lvl3pPr lvl="2" algn="ctr">
              <a:lnSpc>
                <a:spcPct val="100000"/>
              </a:lnSpc>
              <a:spcBef>
                <a:spcPts val="3200"/>
              </a:spcBef>
              <a:spcAft>
                <a:spcPts val="0"/>
              </a:spcAft>
              <a:buClr>
                <a:schemeClr val="dk1"/>
              </a:buClr>
              <a:buSzPts val="2800"/>
              <a:buNone/>
              <a:defRPr>
                <a:solidFill>
                  <a:schemeClr val="dk1"/>
                </a:solidFill>
              </a:defRPr>
            </a:lvl3pPr>
            <a:lvl4pPr lvl="3" algn="ctr">
              <a:lnSpc>
                <a:spcPct val="100000"/>
              </a:lnSpc>
              <a:spcBef>
                <a:spcPts val="3200"/>
              </a:spcBef>
              <a:spcAft>
                <a:spcPts val="0"/>
              </a:spcAft>
              <a:buClr>
                <a:schemeClr val="dk1"/>
              </a:buClr>
              <a:buSzPts val="2800"/>
              <a:buNone/>
              <a:defRPr>
                <a:solidFill>
                  <a:schemeClr val="dk1"/>
                </a:solidFill>
              </a:defRPr>
            </a:lvl4pPr>
            <a:lvl5pPr lvl="4" algn="ctr">
              <a:lnSpc>
                <a:spcPct val="100000"/>
              </a:lnSpc>
              <a:spcBef>
                <a:spcPts val="3200"/>
              </a:spcBef>
              <a:spcAft>
                <a:spcPts val="0"/>
              </a:spcAft>
              <a:buClr>
                <a:schemeClr val="dk1"/>
              </a:buClr>
              <a:buSzPts val="2800"/>
              <a:buNone/>
              <a:defRPr>
                <a:solidFill>
                  <a:schemeClr val="dk1"/>
                </a:solidFill>
              </a:defRPr>
            </a:lvl5pPr>
            <a:lvl6pPr lvl="5" algn="ctr">
              <a:lnSpc>
                <a:spcPct val="100000"/>
              </a:lnSpc>
              <a:spcBef>
                <a:spcPts val="3200"/>
              </a:spcBef>
              <a:spcAft>
                <a:spcPts val="0"/>
              </a:spcAft>
              <a:buClr>
                <a:schemeClr val="dk1"/>
              </a:buClr>
              <a:buSzPts val="2800"/>
              <a:buNone/>
              <a:defRPr>
                <a:solidFill>
                  <a:schemeClr val="dk1"/>
                </a:solidFill>
              </a:defRPr>
            </a:lvl6pPr>
            <a:lvl7pPr lvl="6" algn="ctr">
              <a:lnSpc>
                <a:spcPct val="100000"/>
              </a:lnSpc>
              <a:spcBef>
                <a:spcPts val="3200"/>
              </a:spcBef>
              <a:spcAft>
                <a:spcPts val="0"/>
              </a:spcAft>
              <a:buClr>
                <a:schemeClr val="dk1"/>
              </a:buClr>
              <a:buSzPts val="2800"/>
              <a:buNone/>
              <a:defRPr>
                <a:solidFill>
                  <a:schemeClr val="dk1"/>
                </a:solidFill>
              </a:defRPr>
            </a:lvl7pPr>
            <a:lvl8pPr lvl="7" algn="ctr">
              <a:lnSpc>
                <a:spcPct val="100000"/>
              </a:lnSpc>
              <a:spcBef>
                <a:spcPts val="3200"/>
              </a:spcBef>
              <a:spcAft>
                <a:spcPts val="0"/>
              </a:spcAft>
              <a:buClr>
                <a:schemeClr val="dk1"/>
              </a:buClr>
              <a:buSzPts val="2800"/>
              <a:buNone/>
              <a:defRPr>
                <a:solidFill>
                  <a:schemeClr val="dk1"/>
                </a:solidFill>
              </a:defRPr>
            </a:lvl8pPr>
            <a:lvl9pPr lvl="8" algn="ctr">
              <a:lnSpc>
                <a:spcPct val="100000"/>
              </a:lnSpc>
              <a:spcBef>
                <a:spcPts val="3200"/>
              </a:spcBef>
              <a:spcAft>
                <a:spcPts val="3200"/>
              </a:spcAft>
              <a:buClr>
                <a:schemeClr val="dk1"/>
              </a:buClr>
              <a:buSzPts val="2800"/>
              <a:buNone/>
              <a:defRPr>
                <a:solidFill>
                  <a:schemeClr val="dk1"/>
                </a:solidFill>
              </a:defRPr>
            </a:lvl9pPr>
          </a:lstStyle>
          <a:p>
            <a:endParaRPr/>
          </a:p>
        </p:txBody>
      </p:sp>
      <p:sp>
        <p:nvSpPr>
          <p:cNvPr id="1171" name="Google Shape;1171;p64"/>
          <p:cNvSpPr txBox="1">
            <a:spLocks noGrp="1"/>
          </p:cNvSpPr>
          <p:nvPr>
            <p:ph type="subTitle" idx="5"/>
          </p:nvPr>
        </p:nvSpPr>
        <p:spPr>
          <a:xfrm>
            <a:off x="6968846" y="5177700"/>
            <a:ext cx="4350600" cy="1738800"/>
          </a:xfrm>
          <a:prstGeom prst="rect">
            <a:avLst/>
          </a:prstGeom>
        </p:spPr>
        <p:txBody>
          <a:bodyPr spcFirstLastPara="1" wrap="square" lIns="182850" tIns="182850" rIns="182850" bIns="182850" anchor="t" anchorCtr="0">
            <a:noAutofit/>
          </a:bodyPr>
          <a:lstStyle>
            <a:lvl1pPr lvl="0" algn="ctr">
              <a:lnSpc>
                <a:spcPct val="100000"/>
              </a:lnSpc>
              <a:spcBef>
                <a:spcPts val="0"/>
              </a:spcBef>
              <a:spcAft>
                <a:spcPts val="0"/>
              </a:spcAft>
              <a:buClr>
                <a:schemeClr val="dk1"/>
              </a:buClr>
              <a:buSzPts val="2800"/>
              <a:buNone/>
              <a:defRPr sz="2800">
                <a:solidFill>
                  <a:schemeClr val="dk1"/>
                </a:solidFill>
              </a:defRPr>
            </a:lvl1pPr>
            <a:lvl2pPr lvl="1" algn="ctr">
              <a:lnSpc>
                <a:spcPct val="100000"/>
              </a:lnSpc>
              <a:spcBef>
                <a:spcPts val="0"/>
              </a:spcBef>
              <a:spcAft>
                <a:spcPts val="0"/>
              </a:spcAft>
              <a:buClr>
                <a:schemeClr val="dk1"/>
              </a:buClr>
              <a:buSzPts val="2800"/>
              <a:buNone/>
              <a:defRPr>
                <a:solidFill>
                  <a:schemeClr val="dk1"/>
                </a:solidFill>
              </a:defRPr>
            </a:lvl2pPr>
            <a:lvl3pPr lvl="2" algn="ctr">
              <a:lnSpc>
                <a:spcPct val="100000"/>
              </a:lnSpc>
              <a:spcBef>
                <a:spcPts val="3200"/>
              </a:spcBef>
              <a:spcAft>
                <a:spcPts val="0"/>
              </a:spcAft>
              <a:buClr>
                <a:schemeClr val="dk1"/>
              </a:buClr>
              <a:buSzPts val="2800"/>
              <a:buNone/>
              <a:defRPr>
                <a:solidFill>
                  <a:schemeClr val="dk1"/>
                </a:solidFill>
              </a:defRPr>
            </a:lvl3pPr>
            <a:lvl4pPr lvl="3" algn="ctr">
              <a:lnSpc>
                <a:spcPct val="100000"/>
              </a:lnSpc>
              <a:spcBef>
                <a:spcPts val="3200"/>
              </a:spcBef>
              <a:spcAft>
                <a:spcPts val="0"/>
              </a:spcAft>
              <a:buClr>
                <a:schemeClr val="dk1"/>
              </a:buClr>
              <a:buSzPts val="2800"/>
              <a:buNone/>
              <a:defRPr>
                <a:solidFill>
                  <a:schemeClr val="dk1"/>
                </a:solidFill>
              </a:defRPr>
            </a:lvl4pPr>
            <a:lvl5pPr lvl="4" algn="ctr">
              <a:lnSpc>
                <a:spcPct val="100000"/>
              </a:lnSpc>
              <a:spcBef>
                <a:spcPts val="3200"/>
              </a:spcBef>
              <a:spcAft>
                <a:spcPts val="0"/>
              </a:spcAft>
              <a:buClr>
                <a:schemeClr val="dk1"/>
              </a:buClr>
              <a:buSzPts val="2800"/>
              <a:buNone/>
              <a:defRPr>
                <a:solidFill>
                  <a:schemeClr val="dk1"/>
                </a:solidFill>
              </a:defRPr>
            </a:lvl5pPr>
            <a:lvl6pPr lvl="5" algn="ctr">
              <a:lnSpc>
                <a:spcPct val="100000"/>
              </a:lnSpc>
              <a:spcBef>
                <a:spcPts val="3200"/>
              </a:spcBef>
              <a:spcAft>
                <a:spcPts val="0"/>
              </a:spcAft>
              <a:buClr>
                <a:schemeClr val="dk1"/>
              </a:buClr>
              <a:buSzPts val="2800"/>
              <a:buNone/>
              <a:defRPr>
                <a:solidFill>
                  <a:schemeClr val="dk1"/>
                </a:solidFill>
              </a:defRPr>
            </a:lvl6pPr>
            <a:lvl7pPr lvl="6" algn="ctr">
              <a:lnSpc>
                <a:spcPct val="100000"/>
              </a:lnSpc>
              <a:spcBef>
                <a:spcPts val="3200"/>
              </a:spcBef>
              <a:spcAft>
                <a:spcPts val="0"/>
              </a:spcAft>
              <a:buClr>
                <a:schemeClr val="dk1"/>
              </a:buClr>
              <a:buSzPts val="2800"/>
              <a:buNone/>
              <a:defRPr>
                <a:solidFill>
                  <a:schemeClr val="dk1"/>
                </a:solidFill>
              </a:defRPr>
            </a:lvl7pPr>
            <a:lvl8pPr lvl="7" algn="ctr">
              <a:lnSpc>
                <a:spcPct val="100000"/>
              </a:lnSpc>
              <a:spcBef>
                <a:spcPts val="3200"/>
              </a:spcBef>
              <a:spcAft>
                <a:spcPts val="0"/>
              </a:spcAft>
              <a:buClr>
                <a:schemeClr val="dk1"/>
              </a:buClr>
              <a:buSzPts val="2800"/>
              <a:buNone/>
              <a:defRPr>
                <a:solidFill>
                  <a:schemeClr val="dk1"/>
                </a:solidFill>
              </a:defRPr>
            </a:lvl8pPr>
            <a:lvl9pPr lvl="8" algn="ctr">
              <a:lnSpc>
                <a:spcPct val="100000"/>
              </a:lnSpc>
              <a:spcBef>
                <a:spcPts val="3200"/>
              </a:spcBef>
              <a:spcAft>
                <a:spcPts val="3200"/>
              </a:spcAft>
              <a:buClr>
                <a:schemeClr val="dk1"/>
              </a:buClr>
              <a:buSzPts val="2800"/>
              <a:buNone/>
              <a:defRPr>
                <a:solidFill>
                  <a:schemeClr val="dk1"/>
                </a:solidFill>
              </a:defRPr>
            </a:lvl9pPr>
          </a:lstStyle>
          <a:p>
            <a:endParaRPr/>
          </a:p>
        </p:txBody>
      </p:sp>
      <p:sp>
        <p:nvSpPr>
          <p:cNvPr id="1172" name="Google Shape;1172;p64"/>
          <p:cNvSpPr txBox="1">
            <a:spLocks noGrp="1"/>
          </p:cNvSpPr>
          <p:nvPr>
            <p:ph type="subTitle" idx="6"/>
          </p:nvPr>
        </p:nvSpPr>
        <p:spPr>
          <a:xfrm>
            <a:off x="12062449" y="5177700"/>
            <a:ext cx="4350600" cy="1738800"/>
          </a:xfrm>
          <a:prstGeom prst="rect">
            <a:avLst/>
          </a:prstGeom>
        </p:spPr>
        <p:txBody>
          <a:bodyPr spcFirstLastPara="1" wrap="square" lIns="182850" tIns="182850" rIns="182850" bIns="182850" anchor="t" anchorCtr="0">
            <a:noAutofit/>
          </a:bodyPr>
          <a:lstStyle>
            <a:lvl1pPr lvl="0" algn="ctr">
              <a:lnSpc>
                <a:spcPct val="100000"/>
              </a:lnSpc>
              <a:spcBef>
                <a:spcPts val="0"/>
              </a:spcBef>
              <a:spcAft>
                <a:spcPts val="0"/>
              </a:spcAft>
              <a:buClr>
                <a:schemeClr val="dk1"/>
              </a:buClr>
              <a:buSzPts val="2800"/>
              <a:buNone/>
              <a:defRPr sz="2800">
                <a:solidFill>
                  <a:schemeClr val="dk1"/>
                </a:solidFill>
              </a:defRPr>
            </a:lvl1pPr>
            <a:lvl2pPr lvl="1" algn="ctr">
              <a:lnSpc>
                <a:spcPct val="100000"/>
              </a:lnSpc>
              <a:spcBef>
                <a:spcPts val="0"/>
              </a:spcBef>
              <a:spcAft>
                <a:spcPts val="0"/>
              </a:spcAft>
              <a:buClr>
                <a:schemeClr val="dk1"/>
              </a:buClr>
              <a:buSzPts val="2800"/>
              <a:buNone/>
              <a:defRPr>
                <a:solidFill>
                  <a:schemeClr val="dk1"/>
                </a:solidFill>
              </a:defRPr>
            </a:lvl2pPr>
            <a:lvl3pPr lvl="2" algn="ctr">
              <a:lnSpc>
                <a:spcPct val="100000"/>
              </a:lnSpc>
              <a:spcBef>
                <a:spcPts val="3200"/>
              </a:spcBef>
              <a:spcAft>
                <a:spcPts val="0"/>
              </a:spcAft>
              <a:buClr>
                <a:schemeClr val="dk1"/>
              </a:buClr>
              <a:buSzPts val="2800"/>
              <a:buNone/>
              <a:defRPr>
                <a:solidFill>
                  <a:schemeClr val="dk1"/>
                </a:solidFill>
              </a:defRPr>
            </a:lvl3pPr>
            <a:lvl4pPr lvl="3" algn="ctr">
              <a:lnSpc>
                <a:spcPct val="100000"/>
              </a:lnSpc>
              <a:spcBef>
                <a:spcPts val="3200"/>
              </a:spcBef>
              <a:spcAft>
                <a:spcPts val="0"/>
              </a:spcAft>
              <a:buClr>
                <a:schemeClr val="dk1"/>
              </a:buClr>
              <a:buSzPts val="2800"/>
              <a:buNone/>
              <a:defRPr>
                <a:solidFill>
                  <a:schemeClr val="dk1"/>
                </a:solidFill>
              </a:defRPr>
            </a:lvl4pPr>
            <a:lvl5pPr lvl="4" algn="ctr">
              <a:lnSpc>
                <a:spcPct val="100000"/>
              </a:lnSpc>
              <a:spcBef>
                <a:spcPts val="3200"/>
              </a:spcBef>
              <a:spcAft>
                <a:spcPts val="0"/>
              </a:spcAft>
              <a:buClr>
                <a:schemeClr val="dk1"/>
              </a:buClr>
              <a:buSzPts val="2800"/>
              <a:buNone/>
              <a:defRPr>
                <a:solidFill>
                  <a:schemeClr val="dk1"/>
                </a:solidFill>
              </a:defRPr>
            </a:lvl5pPr>
            <a:lvl6pPr lvl="5" algn="ctr">
              <a:lnSpc>
                <a:spcPct val="100000"/>
              </a:lnSpc>
              <a:spcBef>
                <a:spcPts val="3200"/>
              </a:spcBef>
              <a:spcAft>
                <a:spcPts val="0"/>
              </a:spcAft>
              <a:buClr>
                <a:schemeClr val="dk1"/>
              </a:buClr>
              <a:buSzPts val="2800"/>
              <a:buNone/>
              <a:defRPr>
                <a:solidFill>
                  <a:schemeClr val="dk1"/>
                </a:solidFill>
              </a:defRPr>
            </a:lvl6pPr>
            <a:lvl7pPr lvl="6" algn="ctr">
              <a:lnSpc>
                <a:spcPct val="100000"/>
              </a:lnSpc>
              <a:spcBef>
                <a:spcPts val="3200"/>
              </a:spcBef>
              <a:spcAft>
                <a:spcPts val="0"/>
              </a:spcAft>
              <a:buClr>
                <a:schemeClr val="dk1"/>
              </a:buClr>
              <a:buSzPts val="2800"/>
              <a:buNone/>
              <a:defRPr>
                <a:solidFill>
                  <a:schemeClr val="dk1"/>
                </a:solidFill>
              </a:defRPr>
            </a:lvl7pPr>
            <a:lvl8pPr lvl="7" algn="ctr">
              <a:lnSpc>
                <a:spcPct val="100000"/>
              </a:lnSpc>
              <a:spcBef>
                <a:spcPts val="3200"/>
              </a:spcBef>
              <a:spcAft>
                <a:spcPts val="0"/>
              </a:spcAft>
              <a:buClr>
                <a:schemeClr val="dk1"/>
              </a:buClr>
              <a:buSzPts val="2800"/>
              <a:buNone/>
              <a:defRPr>
                <a:solidFill>
                  <a:schemeClr val="dk1"/>
                </a:solidFill>
              </a:defRPr>
            </a:lvl8pPr>
            <a:lvl9pPr lvl="8" algn="ctr">
              <a:lnSpc>
                <a:spcPct val="100000"/>
              </a:lnSpc>
              <a:spcBef>
                <a:spcPts val="3200"/>
              </a:spcBef>
              <a:spcAft>
                <a:spcPts val="3200"/>
              </a:spcAft>
              <a:buClr>
                <a:schemeClr val="dk1"/>
              </a:buClr>
              <a:buSzPts val="2800"/>
              <a:buNone/>
              <a:defRPr>
                <a:solidFill>
                  <a:schemeClr val="dk1"/>
                </a:solidFill>
              </a:defRPr>
            </a:lvl9pPr>
          </a:lstStyle>
          <a:p>
            <a:endParaRPr/>
          </a:p>
        </p:txBody>
      </p:sp>
      <p:sp>
        <p:nvSpPr>
          <p:cNvPr id="1173" name="Google Shape;1173;p64"/>
          <p:cNvSpPr txBox="1">
            <a:spLocks noGrp="1"/>
          </p:cNvSpPr>
          <p:nvPr>
            <p:ph type="subTitle" idx="7"/>
          </p:nvPr>
        </p:nvSpPr>
        <p:spPr>
          <a:xfrm>
            <a:off x="1875550" y="4540450"/>
            <a:ext cx="4350600" cy="812400"/>
          </a:xfrm>
          <a:prstGeom prst="rect">
            <a:avLst/>
          </a:prstGeom>
        </p:spPr>
        <p:txBody>
          <a:bodyPr spcFirstLastPara="1" wrap="square" lIns="182850" tIns="182850" rIns="182850" bIns="182850" anchor="b" anchorCtr="0">
            <a:noAutofit/>
          </a:bodyPr>
          <a:lstStyle>
            <a:lvl1pPr lvl="0"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1pPr>
            <a:lvl2pPr lvl="1"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2pPr>
            <a:lvl3pPr lvl="2"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3pPr>
            <a:lvl4pPr lvl="3"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4pPr>
            <a:lvl5pPr lvl="4"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5pPr>
            <a:lvl6pPr lvl="5"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6pPr>
            <a:lvl7pPr lvl="6"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7pPr>
            <a:lvl8pPr lvl="7"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8pPr>
            <a:lvl9pPr lvl="8"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9pPr>
          </a:lstStyle>
          <a:p>
            <a:endParaRPr/>
          </a:p>
        </p:txBody>
      </p:sp>
      <p:sp>
        <p:nvSpPr>
          <p:cNvPr id="1174" name="Google Shape;1174;p64"/>
          <p:cNvSpPr txBox="1">
            <a:spLocks noGrp="1"/>
          </p:cNvSpPr>
          <p:nvPr>
            <p:ph type="subTitle" idx="8"/>
          </p:nvPr>
        </p:nvSpPr>
        <p:spPr>
          <a:xfrm>
            <a:off x="6968846" y="4540450"/>
            <a:ext cx="4350600" cy="812400"/>
          </a:xfrm>
          <a:prstGeom prst="rect">
            <a:avLst/>
          </a:prstGeom>
        </p:spPr>
        <p:txBody>
          <a:bodyPr spcFirstLastPara="1" wrap="square" lIns="182850" tIns="182850" rIns="182850" bIns="182850" anchor="b" anchorCtr="0">
            <a:noAutofit/>
          </a:bodyPr>
          <a:lstStyle>
            <a:lvl1pPr lvl="0"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1pPr>
            <a:lvl2pPr lvl="1"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2pPr>
            <a:lvl3pPr lvl="2"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3pPr>
            <a:lvl4pPr lvl="3"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4pPr>
            <a:lvl5pPr lvl="4"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5pPr>
            <a:lvl6pPr lvl="5"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6pPr>
            <a:lvl7pPr lvl="6"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7pPr>
            <a:lvl8pPr lvl="7"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8pPr>
            <a:lvl9pPr lvl="8"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9pPr>
          </a:lstStyle>
          <a:p>
            <a:endParaRPr/>
          </a:p>
        </p:txBody>
      </p:sp>
      <p:sp>
        <p:nvSpPr>
          <p:cNvPr id="1175" name="Google Shape;1175;p64"/>
          <p:cNvSpPr txBox="1">
            <a:spLocks noGrp="1"/>
          </p:cNvSpPr>
          <p:nvPr>
            <p:ph type="subTitle" idx="9"/>
          </p:nvPr>
        </p:nvSpPr>
        <p:spPr>
          <a:xfrm>
            <a:off x="12062449" y="4540450"/>
            <a:ext cx="4350600" cy="812400"/>
          </a:xfrm>
          <a:prstGeom prst="rect">
            <a:avLst/>
          </a:prstGeom>
        </p:spPr>
        <p:txBody>
          <a:bodyPr spcFirstLastPara="1" wrap="square" lIns="182850" tIns="182850" rIns="182850" bIns="182850" anchor="b" anchorCtr="0">
            <a:noAutofit/>
          </a:bodyPr>
          <a:lstStyle>
            <a:lvl1pPr lvl="0"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1pPr>
            <a:lvl2pPr lvl="1"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2pPr>
            <a:lvl3pPr lvl="2"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3pPr>
            <a:lvl4pPr lvl="3"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4pPr>
            <a:lvl5pPr lvl="4"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5pPr>
            <a:lvl6pPr lvl="5"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6pPr>
            <a:lvl7pPr lvl="6"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7pPr>
            <a:lvl8pPr lvl="7"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8pPr>
            <a:lvl9pPr lvl="8"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9pPr>
          </a:lstStyle>
          <a:p>
            <a:endParaRPr/>
          </a:p>
        </p:txBody>
      </p:sp>
      <p:grpSp>
        <p:nvGrpSpPr>
          <p:cNvPr id="1176" name="Google Shape;1176;p64"/>
          <p:cNvGrpSpPr/>
          <p:nvPr/>
        </p:nvGrpSpPr>
        <p:grpSpPr>
          <a:xfrm rot="482896">
            <a:off x="-3522185" y="9136261"/>
            <a:ext cx="8598790" cy="7786892"/>
            <a:chOff x="5784660" y="-970761"/>
            <a:chExt cx="4299614" cy="3893645"/>
          </a:xfrm>
        </p:grpSpPr>
        <p:sp>
          <p:nvSpPr>
            <p:cNvPr id="1177" name="Google Shape;1177;p64"/>
            <p:cNvSpPr/>
            <p:nvPr/>
          </p:nvSpPr>
          <p:spPr>
            <a:xfrm>
              <a:off x="5868774" y="-830916"/>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solidFill>
              <a:schemeClr val="lt2"/>
            </a:solidFill>
            <a:ln>
              <a:noFill/>
            </a:ln>
          </p:spPr>
        </p:sp>
        <p:sp>
          <p:nvSpPr>
            <p:cNvPr id="1178" name="Google Shape;1178;p64"/>
            <p:cNvSpPr/>
            <p:nvPr/>
          </p:nvSpPr>
          <p:spPr>
            <a:xfrm>
              <a:off x="5784660" y="-970761"/>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noFill/>
            <a:ln w="19050" cap="flat" cmpd="sng">
              <a:solidFill>
                <a:schemeClr val="accent3"/>
              </a:solidFill>
              <a:prstDash val="solid"/>
              <a:round/>
              <a:headEnd type="none" w="med" len="med"/>
              <a:tailEnd type="none" w="med" len="med"/>
            </a:ln>
          </p:spPr>
        </p:sp>
      </p:grpSp>
      <p:grpSp>
        <p:nvGrpSpPr>
          <p:cNvPr id="1179" name="Google Shape;1179;p64"/>
          <p:cNvGrpSpPr/>
          <p:nvPr/>
        </p:nvGrpSpPr>
        <p:grpSpPr>
          <a:xfrm rot="-668752">
            <a:off x="12718190" y="-3344362"/>
            <a:ext cx="8792923" cy="7643765"/>
            <a:chOff x="5868774" y="-899147"/>
            <a:chExt cx="4396633" cy="3822031"/>
          </a:xfrm>
        </p:grpSpPr>
        <p:sp>
          <p:nvSpPr>
            <p:cNvPr id="1180" name="Google Shape;1180;p64"/>
            <p:cNvSpPr/>
            <p:nvPr/>
          </p:nvSpPr>
          <p:spPr>
            <a:xfrm>
              <a:off x="5868774" y="-830916"/>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solidFill>
              <a:schemeClr val="lt2"/>
            </a:solidFill>
            <a:ln>
              <a:noFill/>
            </a:ln>
          </p:spPr>
        </p:sp>
        <p:sp>
          <p:nvSpPr>
            <p:cNvPr id="1181" name="Google Shape;1181;p64"/>
            <p:cNvSpPr/>
            <p:nvPr/>
          </p:nvSpPr>
          <p:spPr>
            <a:xfrm>
              <a:off x="6049906" y="-899147"/>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noFill/>
            <a:ln w="19050" cap="flat" cmpd="sng">
              <a:solidFill>
                <a:schemeClr val="accent3"/>
              </a:solidFill>
              <a:prstDash val="solid"/>
              <a:round/>
              <a:headEnd type="none" w="med" len="med"/>
              <a:tailEnd type="none" w="med" len="med"/>
            </a:ln>
          </p:spPr>
        </p:sp>
      </p:grpSp>
      <p:grpSp>
        <p:nvGrpSpPr>
          <p:cNvPr id="1182" name="Google Shape;1182;p64"/>
          <p:cNvGrpSpPr/>
          <p:nvPr/>
        </p:nvGrpSpPr>
        <p:grpSpPr>
          <a:xfrm rot="7348931">
            <a:off x="11738028" y="6853436"/>
            <a:ext cx="8598632" cy="7786749"/>
            <a:chOff x="5784660" y="-970761"/>
            <a:chExt cx="4299614" cy="3893645"/>
          </a:xfrm>
        </p:grpSpPr>
        <p:sp>
          <p:nvSpPr>
            <p:cNvPr id="1183" name="Google Shape;1183;p64"/>
            <p:cNvSpPr/>
            <p:nvPr/>
          </p:nvSpPr>
          <p:spPr>
            <a:xfrm>
              <a:off x="5868774" y="-830916"/>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solidFill>
              <a:schemeClr val="lt2"/>
            </a:solidFill>
            <a:ln>
              <a:noFill/>
            </a:ln>
          </p:spPr>
        </p:sp>
        <p:sp>
          <p:nvSpPr>
            <p:cNvPr id="1184" name="Google Shape;1184;p64"/>
            <p:cNvSpPr/>
            <p:nvPr/>
          </p:nvSpPr>
          <p:spPr>
            <a:xfrm>
              <a:off x="5784660" y="-970761"/>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noFill/>
            <a:ln w="19050" cap="flat" cmpd="sng">
              <a:solidFill>
                <a:schemeClr val="accent3"/>
              </a:solidFill>
              <a:prstDash val="solid"/>
              <a:round/>
              <a:headEnd type="none" w="med" len="med"/>
              <a:tailEnd type="none" w="med" len="med"/>
            </a:ln>
          </p:spPr>
        </p:sp>
      </p:grpSp>
      <p:grpSp>
        <p:nvGrpSpPr>
          <p:cNvPr id="1185" name="Google Shape;1185;p64"/>
          <p:cNvGrpSpPr/>
          <p:nvPr/>
        </p:nvGrpSpPr>
        <p:grpSpPr>
          <a:xfrm rot="-7712179">
            <a:off x="-5032965" y="-2123969"/>
            <a:ext cx="8793115" cy="7643932"/>
            <a:chOff x="5868774" y="-899147"/>
            <a:chExt cx="4396633" cy="3822031"/>
          </a:xfrm>
        </p:grpSpPr>
        <p:sp>
          <p:nvSpPr>
            <p:cNvPr id="1186" name="Google Shape;1186;p64"/>
            <p:cNvSpPr/>
            <p:nvPr/>
          </p:nvSpPr>
          <p:spPr>
            <a:xfrm>
              <a:off x="5868774" y="-830916"/>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solidFill>
              <a:schemeClr val="lt2"/>
            </a:solidFill>
            <a:ln>
              <a:noFill/>
            </a:ln>
          </p:spPr>
        </p:sp>
        <p:sp>
          <p:nvSpPr>
            <p:cNvPr id="1187" name="Google Shape;1187;p64"/>
            <p:cNvSpPr/>
            <p:nvPr/>
          </p:nvSpPr>
          <p:spPr>
            <a:xfrm>
              <a:off x="6049906" y="-899147"/>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noFill/>
            <a:ln w="19050" cap="flat" cmpd="sng">
              <a:solidFill>
                <a:schemeClr val="accent3"/>
              </a:solidFill>
              <a:prstDash val="solid"/>
              <a:round/>
              <a:headEnd type="none" w="med" len="med"/>
              <a:tailEnd type="none" w="med" len="med"/>
            </a:ln>
          </p:spPr>
        </p:sp>
      </p:grpSp>
      <p:grpSp>
        <p:nvGrpSpPr>
          <p:cNvPr id="1188" name="Google Shape;1188;p64"/>
          <p:cNvGrpSpPr/>
          <p:nvPr/>
        </p:nvGrpSpPr>
        <p:grpSpPr>
          <a:xfrm>
            <a:off x="-1668068" y="8019885"/>
            <a:ext cx="4890528" cy="4959475"/>
            <a:chOff x="-666750" y="1567027"/>
            <a:chExt cx="3000692" cy="3042996"/>
          </a:xfrm>
        </p:grpSpPr>
        <p:sp>
          <p:nvSpPr>
            <p:cNvPr id="1189" name="Google Shape;1189;p64"/>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190" name="Google Shape;1190;p64"/>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grpSp>
        <p:nvGrpSpPr>
          <p:cNvPr id="1191" name="Google Shape;1191;p64"/>
          <p:cNvGrpSpPr/>
          <p:nvPr/>
        </p:nvGrpSpPr>
        <p:grpSpPr>
          <a:xfrm>
            <a:off x="13596057" y="-2481665"/>
            <a:ext cx="4890528" cy="4959475"/>
            <a:chOff x="-666750" y="1567027"/>
            <a:chExt cx="3000692" cy="3042996"/>
          </a:xfrm>
        </p:grpSpPr>
        <p:sp>
          <p:nvSpPr>
            <p:cNvPr id="1192" name="Google Shape;1192;p64"/>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193" name="Google Shape;1193;p64"/>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sp>
        <p:nvSpPr>
          <p:cNvPr id="1194" name="Google Shape;1194;p64"/>
          <p:cNvSpPr/>
          <p:nvPr/>
        </p:nvSpPr>
        <p:spPr>
          <a:xfrm>
            <a:off x="16219010" y="8898335"/>
            <a:ext cx="1791291" cy="1944994"/>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matchingName="Title and three columns">
  <p:cSld name="CUSTOM_6">
    <p:spTree>
      <p:nvGrpSpPr>
        <p:cNvPr id="1" name="Shape 1195"/>
        <p:cNvGrpSpPr/>
        <p:nvPr/>
      </p:nvGrpSpPr>
      <p:grpSpPr>
        <a:xfrm>
          <a:off x="0" y="0"/>
          <a:ext cx="0" cy="0"/>
          <a:chOff x="0" y="0"/>
          <a:chExt cx="0" cy="0"/>
        </a:xfrm>
      </p:grpSpPr>
      <p:sp>
        <p:nvSpPr>
          <p:cNvPr id="1196" name="Google Shape;1196;p65"/>
          <p:cNvSpPr txBox="1">
            <a:spLocks noGrp="1"/>
          </p:cNvSpPr>
          <p:nvPr>
            <p:ph type="title"/>
          </p:nvPr>
        </p:nvSpPr>
        <p:spPr>
          <a:xfrm>
            <a:off x="1440000" y="890050"/>
            <a:ext cx="15408000" cy="1145400"/>
          </a:xfrm>
          <a:prstGeom prst="rect">
            <a:avLst/>
          </a:prstGeom>
        </p:spPr>
        <p:txBody>
          <a:bodyPr spcFirstLastPara="1" wrap="square" lIns="182850" tIns="182850" rIns="182850" bIns="182850" anchor="t" anchorCtr="0">
            <a:noAutofit/>
          </a:bodyPr>
          <a:lstStyle>
            <a:lvl1pPr lvl="0" algn="ctr">
              <a:spcBef>
                <a:spcPts val="0"/>
              </a:spcBef>
              <a:spcAft>
                <a:spcPts val="0"/>
              </a:spcAft>
              <a:buSzPts val="6000"/>
              <a:buNone/>
              <a:defRPr/>
            </a:lvl1pPr>
            <a:lvl2pPr lvl="1">
              <a:spcBef>
                <a:spcPts val="0"/>
              </a:spcBef>
              <a:spcAft>
                <a:spcPts val="0"/>
              </a:spcAft>
              <a:buSzPts val="6000"/>
              <a:buNone/>
              <a:defRPr/>
            </a:lvl2pPr>
            <a:lvl3pPr lvl="2">
              <a:spcBef>
                <a:spcPts val="0"/>
              </a:spcBef>
              <a:spcAft>
                <a:spcPts val="0"/>
              </a:spcAft>
              <a:buSzPts val="6000"/>
              <a:buNone/>
              <a:defRPr/>
            </a:lvl3pPr>
            <a:lvl4pPr lvl="3">
              <a:spcBef>
                <a:spcPts val="0"/>
              </a:spcBef>
              <a:spcAft>
                <a:spcPts val="0"/>
              </a:spcAft>
              <a:buSzPts val="6000"/>
              <a:buNone/>
              <a:defRPr/>
            </a:lvl4pPr>
            <a:lvl5pPr lvl="4">
              <a:spcBef>
                <a:spcPts val="0"/>
              </a:spcBef>
              <a:spcAft>
                <a:spcPts val="0"/>
              </a:spcAft>
              <a:buSzPts val="6000"/>
              <a:buNone/>
              <a:defRPr/>
            </a:lvl5pPr>
            <a:lvl6pPr lvl="5">
              <a:spcBef>
                <a:spcPts val="0"/>
              </a:spcBef>
              <a:spcAft>
                <a:spcPts val="0"/>
              </a:spcAft>
              <a:buSzPts val="6000"/>
              <a:buNone/>
              <a:defRPr/>
            </a:lvl6pPr>
            <a:lvl7pPr lvl="6">
              <a:spcBef>
                <a:spcPts val="0"/>
              </a:spcBef>
              <a:spcAft>
                <a:spcPts val="0"/>
              </a:spcAft>
              <a:buSzPts val="6000"/>
              <a:buNone/>
              <a:defRPr/>
            </a:lvl7pPr>
            <a:lvl8pPr lvl="7">
              <a:spcBef>
                <a:spcPts val="0"/>
              </a:spcBef>
              <a:spcAft>
                <a:spcPts val="0"/>
              </a:spcAft>
              <a:buSzPts val="6000"/>
              <a:buNone/>
              <a:defRPr/>
            </a:lvl8pPr>
            <a:lvl9pPr lvl="8">
              <a:spcBef>
                <a:spcPts val="0"/>
              </a:spcBef>
              <a:spcAft>
                <a:spcPts val="0"/>
              </a:spcAft>
              <a:buSzPts val="6000"/>
              <a:buNone/>
              <a:defRPr/>
            </a:lvl9pPr>
          </a:lstStyle>
          <a:p>
            <a:endParaRPr/>
          </a:p>
        </p:txBody>
      </p:sp>
      <p:sp>
        <p:nvSpPr>
          <p:cNvPr id="1197" name="Google Shape;1197;p65"/>
          <p:cNvSpPr txBox="1">
            <a:spLocks noGrp="1"/>
          </p:cNvSpPr>
          <p:nvPr>
            <p:ph type="subTitle" idx="1"/>
          </p:nvPr>
        </p:nvSpPr>
        <p:spPr>
          <a:xfrm>
            <a:off x="5348800" y="5317400"/>
            <a:ext cx="9813000" cy="1145400"/>
          </a:xfrm>
          <a:prstGeom prst="rect">
            <a:avLst/>
          </a:prstGeom>
        </p:spPr>
        <p:txBody>
          <a:bodyPr spcFirstLastPara="1" wrap="square" lIns="182850" tIns="182850" rIns="182850" bIns="182850" anchor="t" anchorCtr="0">
            <a:noAutofit/>
          </a:bodyPr>
          <a:lstStyle>
            <a:lvl1pPr lvl="0">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a:lvl2pPr>
            <a:lvl3pPr lvl="2" algn="ctr">
              <a:lnSpc>
                <a:spcPct val="100000"/>
              </a:lnSpc>
              <a:spcBef>
                <a:spcPts val="3200"/>
              </a:spcBef>
              <a:spcAft>
                <a:spcPts val="0"/>
              </a:spcAft>
              <a:buSzPts val="2800"/>
              <a:buNone/>
              <a:defRPr/>
            </a:lvl3pPr>
            <a:lvl4pPr lvl="3" algn="ctr">
              <a:lnSpc>
                <a:spcPct val="100000"/>
              </a:lnSpc>
              <a:spcBef>
                <a:spcPts val="3200"/>
              </a:spcBef>
              <a:spcAft>
                <a:spcPts val="0"/>
              </a:spcAft>
              <a:buSzPts val="2800"/>
              <a:buNone/>
              <a:defRPr/>
            </a:lvl4pPr>
            <a:lvl5pPr lvl="4" algn="ctr">
              <a:lnSpc>
                <a:spcPct val="100000"/>
              </a:lnSpc>
              <a:spcBef>
                <a:spcPts val="3200"/>
              </a:spcBef>
              <a:spcAft>
                <a:spcPts val="0"/>
              </a:spcAft>
              <a:buSzPts val="2800"/>
              <a:buNone/>
              <a:defRPr/>
            </a:lvl5pPr>
            <a:lvl6pPr lvl="5" algn="ctr">
              <a:lnSpc>
                <a:spcPct val="100000"/>
              </a:lnSpc>
              <a:spcBef>
                <a:spcPts val="3200"/>
              </a:spcBef>
              <a:spcAft>
                <a:spcPts val="0"/>
              </a:spcAft>
              <a:buSzPts val="2800"/>
              <a:buNone/>
              <a:defRPr/>
            </a:lvl6pPr>
            <a:lvl7pPr lvl="6" algn="ctr">
              <a:lnSpc>
                <a:spcPct val="100000"/>
              </a:lnSpc>
              <a:spcBef>
                <a:spcPts val="3200"/>
              </a:spcBef>
              <a:spcAft>
                <a:spcPts val="0"/>
              </a:spcAft>
              <a:buSzPts val="2800"/>
              <a:buNone/>
              <a:defRPr/>
            </a:lvl7pPr>
            <a:lvl8pPr lvl="7" algn="ctr">
              <a:lnSpc>
                <a:spcPct val="100000"/>
              </a:lnSpc>
              <a:spcBef>
                <a:spcPts val="3200"/>
              </a:spcBef>
              <a:spcAft>
                <a:spcPts val="0"/>
              </a:spcAft>
              <a:buSzPts val="2800"/>
              <a:buNone/>
              <a:defRPr/>
            </a:lvl8pPr>
            <a:lvl9pPr lvl="8" algn="ctr">
              <a:lnSpc>
                <a:spcPct val="100000"/>
              </a:lnSpc>
              <a:spcBef>
                <a:spcPts val="3200"/>
              </a:spcBef>
              <a:spcAft>
                <a:spcPts val="3200"/>
              </a:spcAft>
              <a:buSzPts val="2800"/>
              <a:buNone/>
              <a:defRPr/>
            </a:lvl9pPr>
          </a:lstStyle>
          <a:p>
            <a:endParaRPr/>
          </a:p>
        </p:txBody>
      </p:sp>
      <p:sp>
        <p:nvSpPr>
          <p:cNvPr id="1198" name="Google Shape;1198;p65"/>
          <p:cNvSpPr txBox="1">
            <a:spLocks noGrp="1"/>
          </p:cNvSpPr>
          <p:nvPr>
            <p:ph type="subTitle" idx="2"/>
          </p:nvPr>
        </p:nvSpPr>
        <p:spPr>
          <a:xfrm>
            <a:off x="5349114" y="3194800"/>
            <a:ext cx="9813000" cy="1145400"/>
          </a:xfrm>
          <a:prstGeom prst="rect">
            <a:avLst/>
          </a:prstGeom>
        </p:spPr>
        <p:txBody>
          <a:bodyPr spcFirstLastPara="1" wrap="square" lIns="182850" tIns="182850" rIns="182850" bIns="182850" anchor="t" anchorCtr="0">
            <a:noAutofit/>
          </a:bodyPr>
          <a:lstStyle>
            <a:lvl1pPr lvl="0">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a:lvl2pPr>
            <a:lvl3pPr lvl="2" algn="ctr">
              <a:lnSpc>
                <a:spcPct val="100000"/>
              </a:lnSpc>
              <a:spcBef>
                <a:spcPts val="3200"/>
              </a:spcBef>
              <a:spcAft>
                <a:spcPts val="0"/>
              </a:spcAft>
              <a:buSzPts val="2800"/>
              <a:buNone/>
              <a:defRPr/>
            </a:lvl3pPr>
            <a:lvl4pPr lvl="3" algn="ctr">
              <a:lnSpc>
                <a:spcPct val="100000"/>
              </a:lnSpc>
              <a:spcBef>
                <a:spcPts val="3200"/>
              </a:spcBef>
              <a:spcAft>
                <a:spcPts val="0"/>
              </a:spcAft>
              <a:buSzPts val="2800"/>
              <a:buNone/>
              <a:defRPr/>
            </a:lvl4pPr>
            <a:lvl5pPr lvl="4" algn="ctr">
              <a:lnSpc>
                <a:spcPct val="100000"/>
              </a:lnSpc>
              <a:spcBef>
                <a:spcPts val="3200"/>
              </a:spcBef>
              <a:spcAft>
                <a:spcPts val="0"/>
              </a:spcAft>
              <a:buSzPts val="2800"/>
              <a:buNone/>
              <a:defRPr/>
            </a:lvl5pPr>
            <a:lvl6pPr lvl="5" algn="ctr">
              <a:lnSpc>
                <a:spcPct val="100000"/>
              </a:lnSpc>
              <a:spcBef>
                <a:spcPts val="3200"/>
              </a:spcBef>
              <a:spcAft>
                <a:spcPts val="0"/>
              </a:spcAft>
              <a:buSzPts val="2800"/>
              <a:buNone/>
              <a:defRPr/>
            </a:lvl6pPr>
            <a:lvl7pPr lvl="6" algn="ctr">
              <a:lnSpc>
                <a:spcPct val="100000"/>
              </a:lnSpc>
              <a:spcBef>
                <a:spcPts val="3200"/>
              </a:spcBef>
              <a:spcAft>
                <a:spcPts val="0"/>
              </a:spcAft>
              <a:buSzPts val="2800"/>
              <a:buNone/>
              <a:defRPr/>
            </a:lvl7pPr>
            <a:lvl8pPr lvl="7" algn="ctr">
              <a:lnSpc>
                <a:spcPct val="100000"/>
              </a:lnSpc>
              <a:spcBef>
                <a:spcPts val="3200"/>
              </a:spcBef>
              <a:spcAft>
                <a:spcPts val="0"/>
              </a:spcAft>
              <a:buSzPts val="2800"/>
              <a:buNone/>
              <a:defRPr/>
            </a:lvl8pPr>
            <a:lvl9pPr lvl="8" algn="ctr">
              <a:lnSpc>
                <a:spcPct val="100000"/>
              </a:lnSpc>
              <a:spcBef>
                <a:spcPts val="3200"/>
              </a:spcBef>
              <a:spcAft>
                <a:spcPts val="3200"/>
              </a:spcAft>
              <a:buSzPts val="2800"/>
              <a:buNone/>
              <a:defRPr/>
            </a:lvl9pPr>
          </a:lstStyle>
          <a:p>
            <a:endParaRPr/>
          </a:p>
        </p:txBody>
      </p:sp>
      <p:sp>
        <p:nvSpPr>
          <p:cNvPr id="1199" name="Google Shape;1199;p65"/>
          <p:cNvSpPr txBox="1">
            <a:spLocks noGrp="1"/>
          </p:cNvSpPr>
          <p:nvPr>
            <p:ph type="subTitle" idx="3"/>
          </p:nvPr>
        </p:nvSpPr>
        <p:spPr>
          <a:xfrm>
            <a:off x="5348800" y="7440000"/>
            <a:ext cx="9813000" cy="1145400"/>
          </a:xfrm>
          <a:prstGeom prst="rect">
            <a:avLst/>
          </a:prstGeom>
        </p:spPr>
        <p:txBody>
          <a:bodyPr spcFirstLastPara="1" wrap="square" lIns="182850" tIns="182850" rIns="182850" bIns="182850" anchor="t" anchorCtr="0">
            <a:noAutofit/>
          </a:bodyPr>
          <a:lstStyle>
            <a:lvl1pPr lvl="0">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a:lvl2pPr>
            <a:lvl3pPr lvl="2" algn="ctr">
              <a:lnSpc>
                <a:spcPct val="100000"/>
              </a:lnSpc>
              <a:spcBef>
                <a:spcPts val="3200"/>
              </a:spcBef>
              <a:spcAft>
                <a:spcPts val="0"/>
              </a:spcAft>
              <a:buSzPts val="2800"/>
              <a:buNone/>
              <a:defRPr/>
            </a:lvl3pPr>
            <a:lvl4pPr lvl="3" algn="ctr">
              <a:lnSpc>
                <a:spcPct val="100000"/>
              </a:lnSpc>
              <a:spcBef>
                <a:spcPts val="3200"/>
              </a:spcBef>
              <a:spcAft>
                <a:spcPts val="0"/>
              </a:spcAft>
              <a:buSzPts val="2800"/>
              <a:buNone/>
              <a:defRPr/>
            </a:lvl4pPr>
            <a:lvl5pPr lvl="4" algn="ctr">
              <a:lnSpc>
                <a:spcPct val="100000"/>
              </a:lnSpc>
              <a:spcBef>
                <a:spcPts val="3200"/>
              </a:spcBef>
              <a:spcAft>
                <a:spcPts val="0"/>
              </a:spcAft>
              <a:buSzPts val="2800"/>
              <a:buNone/>
              <a:defRPr/>
            </a:lvl5pPr>
            <a:lvl6pPr lvl="5" algn="ctr">
              <a:lnSpc>
                <a:spcPct val="100000"/>
              </a:lnSpc>
              <a:spcBef>
                <a:spcPts val="3200"/>
              </a:spcBef>
              <a:spcAft>
                <a:spcPts val="0"/>
              </a:spcAft>
              <a:buSzPts val="2800"/>
              <a:buNone/>
              <a:defRPr/>
            </a:lvl6pPr>
            <a:lvl7pPr lvl="6" algn="ctr">
              <a:lnSpc>
                <a:spcPct val="100000"/>
              </a:lnSpc>
              <a:spcBef>
                <a:spcPts val="3200"/>
              </a:spcBef>
              <a:spcAft>
                <a:spcPts val="0"/>
              </a:spcAft>
              <a:buSzPts val="2800"/>
              <a:buNone/>
              <a:defRPr/>
            </a:lvl7pPr>
            <a:lvl8pPr lvl="7" algn="ctr">
              <a:lnSpc>
                <a:spcPct val="100000"/>
              </a:lnSpc>
              <a:spcBef>
                <a:spcPts val="3200"/>
              </a:spcBef>
              <a:spcAft>
                <a:spcPts val="0"/>
              </a:spcAft>
              <a:buSzPts val="2800"/>
              <a:buNone/>
              <a:defRPr/>
            </a:lvl8pPr>
            <a:lvl9pPr lvl="8" algn="ctr">
              <a:lnSpc>
                <a:spcPct val="100000"/>
              </a:lnSpc>
              <a:spcBef>
                <a:spcPts val="3200"/>
              </a:spcBef>
              <a:spcAft>
                <a:spcPts val="3200"/>
              </a:spcAft>
              <a:buSzPts val="2800"/>
              <a:buNone/>
              <a:defRPr/>
            </a:lvl9pPr>
          </a:lstStyle>
          <a:p>
            <a:endParaRPr/>
          </a:p>
        </p:txBody>
      </p:sp>
      <p:sp>
        <p:nvSpPr>
          <p:cNvPr id="1200" name="Google Shape;1200;p65"/>
          <p:cNvSpPr txBox="1">
            <a:spLocks noGrp="1"/>
          </p:cNvSpPr>
          <p:nvPr>
            <p:ph type="subTitle" idx="4"/>
          </p:nvPr>
        </p:nvSpPr>
        <p:spPr>
          <a:xfrm>
            <a:off x="5348812" y="4860200"/>
            <a:ext cx="9813000" cy="731400"/>
          </a:xfrm>
          <a:prstGeom prst="rect">
            <a:avLst/>
          </a:prstGeom>
        </p:spPr>
        <p:txBody>
          <a:bodyPr spcFirstLastPara="1" wrap="square" lIns="182850" tIns="182850" rIns="182850" bIns="182850" anchor="b" anchorCtr="0">
            <a:noAutofit/>
          </a:bodyPr>
          <a:lstStyle>
            <a:lvl1pPr lvl="0">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1pPr>
            <a:lvl2pPr lvl="1"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2pPr>
            <a:lvl3pPr lvl="2"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3pPr>
            <a:lvl4pPr lvl="3"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4pPr>
            <a:lvl5pPr lvl="4"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5pPr>
            <a:lvl6pPr lvl="5"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6pPr>
            <a:lvl7pPr lvl="6"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7pPr>
            <a:lvl8pPr lvl="7"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8pPr>
            <a:lvl9pPr lvl="8" algn="ctr">
              <a:lnSpc>
                <a:spcPct val="100000"/>
              </a:lnSpc>
              <a:spcBef>
                <a:spcPts val="3200"/>
              </a:spcBef>
              <a:spcAft>
                <a:spcPts val="3200"/>
              </a:spcAft>
              <a:buClr>
                <a:schemeClr val="accent1"/>
              </a:buClr>
              <a:buSzPts val="4000"/>
              <a:buFont typeface="Cairo"/>
              <a:buNone/>
              <a:defRPr sz="4000" b="1">
                <a:solidFill>
                  <a:schemeClr val="accent1"/>
                </a:solidFill>
                <a:latin typeface="Cairo"/>
                <a:ea typeface="Cairo"/>
                <a:cs typeface="Cairo"/>
                <a:sym typeface="Cairo"/>
              </a:defRPr>
            </a:lvl9pPr>
          </a:lstStyle>
          <a:p>
            <a:endParaRPr/>
          </a:p>
        </p:txBody>
      </p:sp>
      <p:sp>
        <p:nvSpPr>
          <p:cNvPr id="1201" name="Google Shape;1201;p65"/>
          <p:cNvSpPr txBox="1">
            <a:spLocks noGrp="1"/>
          </p:cNvSpPr>
          <p:nvPr>
            <p:ph type="subTitle" idx="5"/>
          </p:nvPr>
        </p:nvSpPr>
        <p:spPr>
          <a:xfrm>
            <a:off x="5349134" y="2737600"/>
            <a:ext cx="9813000" cy="731400"/>
          </a:xfrm>
          <a:prstGeom prst="rect">
            <a:avLst/>
          </a:prstGeom>
        </p:spPr>
        <p:txBody>
          <a:bodyPr spcFirstLastPara="1" wrap="square" lIns="182850" tIns="182850" rIns="182850" bIns="182850" anchor="b" anchorCtr="0">
            <a:noAutofit/>
          </a:bodyPr>
          <a:lstStyle>
            <a:lvl1pPr lvl="0">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1pPr>
            <a:lvl2pPr lvl="1"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2pPr>
            <a:lvl3pPr lvl="2"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3pPr>
            <a:lvl4pPr lvl="3"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4pPr>
            <a:lvl5pPr lvl="4"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5pPr>
            <a:lvl6pPr lvl="5"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6pPr>
            <a:lvl7pPr lvl="6"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7pPr>
            <a:lvl8pPr lvl="7"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8pPr>
            <a:lvl9pPr lvl="8" algn="ctr">
              <a:lnSpc>
                <a:spcPct val="100000"/>
              </a:lnSpc>
              <a:spcBef>
                <a:spcPts val="3200"/>
              </a:spcBef>
              <a:spcAft>
                <a:spcPts val="3200"/>
              </a:spcAft>
              <a:buClr>
                <a:schemeClr val="accent1"/>
              </a:buClr>
              <a:buSzPts val="4000"/>
              <a:buFont typeface="Cairo"/>
              <a:buNone/>
              <a:defRPr sz="4000" b="1">
                <a:solidFill>
                  <a:schemeClr val="accent1"/>
                </a:solidFill>
                <a:latin typeface="Cairo"/>
                <a:ea typeface="Cairo"/>
                <a:cs typeface="Cairo"/>
                <a:sym typeface="Cairo"/>
              </a:defRPr>
            </a:lvl9pPr>
          </a:lstStyle>
          <a:p>
            <a:endParaRPr/>
          </a:p>
        </p:txBody>
      </p:sp>
      <p:sp>
        <p:nvSpPr>
          <p:cNvPr id="1202" name="Google Shape;1202;p65"/>
          <p:cNvSpPr txBox="1">
            <a:spLocks noGrp="1"/>
          </p:cNvSpPr>
          <p:nvPr>
            <p:ph type="subTitle" idx="6"/>
          </p:nvPr>
        </p:nvSpPr>
        <p:spPr>
          <a:xfrm>
            <a:off x="5348810" y="6982800"/>
            <a:ext cx="9813000" cy="731400"/>
          </a:xfrm>
          <a:prstGeom prst="rect">
            <a:avLst/>
          </a:prstGeom>
        </p:spPr>
        <p:txBody>
          <a:bodyPr spcFirstLastPara="1" wrap="square" lIns="182850" tIns="182850" rIns="182850" bIns="182850" anchor="b" anchorCtr="0">
            <a:noAutofit/>
          </a:bodyPr>
          <a:lstStyle>
            <a:lvl1pPr lvl="0">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1pPr>
            <a:lvl2pPr lvl="1"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2pPr>
            <a:lvl3pPr lvl="2"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3pPr>
            <a:lvl4pPr lvl="3"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4pPr>
            <a:lvl5pPr lvl="4"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5pPr>
            <a:lvl6pPr lvl="5"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6pPr>
            <a:lvl7pPr lvl="6"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7pPr>
            <a:lvl8pPr lvl="7"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8pPr>
            <a:lvl9pPr lvl="8" algn="ctr">
              <a:lnSpc>
                <a:spcPct val="100000"/>
              </a:lnSpc>
              <a:spcBef>
                <a:spcPts val="3200"/>
              </a:spcBef>
              <a:spcAft>
                <a:spcPts val="3200"/>
              </a:spcAft>
              <a:buClr>
                <a:schemeClr val="accent1"/>
              </a:buClr>
              <a:buSzPts val="4000"/>
              <a:buFont typeface="Cairo"/>
              <a:buNone/>
              <a:defRPr sz="4000" b="1">
                <a:solidFill>
                  <a:schemeClr val="accent1"/>
                </a:solidFill>
                <a:latin typeface="Cairo"/>
                <a:ea typeface="Cairo"/>
                <a:cs typeface="Cairo"/>
                <a:sym typeface="Cairo"/>
              </a:defRPr>
            </a:lvl9pPr>
          </a:lstStyle>
          <a:p>
            <a:endParaRPr/>
          </a:p>
        </p:txBody>
      </p:sp>
      <p:grpSp>
        <p:nvGrpSpPr>
          <p:cNvPr id="1203" name="Google Shape;1203;p65"/>
          <p:cNvGrpSpPr/>
          <p:nvPr/>
        </p:nvGrpSpPr>
        <p:grpSpPr>
          <a:xfrm>
            <a:off x="-3681499" y="5220413"/>
            <a:ext cx="10277012" cy="9592599"/>
            <a:chOff x="-1840749" y="2610206"/>
            <a:chExt cx="5138506" cy="4796299"/>
          </a:xfrm>
        </p:grpSpPr>
        <p:sp>
          <p:nvSpPr>
            <p:cNvPr id="1204" name="Google Shape;1204;p65"/>
            <p:cNvSpPr/>
            <p:nvPr/>
          </p:nvSpPr>
          <p:spPr>
            <a:xfrm rot="9810459">
              <a:off x="-1394619" y="3131373"/>
              <a:ext cx="4215686" cy="3753966"/>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solidFill>
              <a:schemeClr val="lt2"/>
            </a:solidFill>
            <a:ln>
              <a:noFill/>
            </a:ln>
          </p:spPr>
        </p:sp>
        <p:sp>
          <p:nvSpPr>
            <p:cNvPr id="1205" name="Google Shape;1205;p65"/>
            <p:cNvSpPr/>
            <p:nvPr/>
          </p:nvSpPr>
          <p:spPr>
            <a:xfrm>
              <a:off x="-1222743" y="3491645"/>
              <a:ext cx="4520500" cy="3665400"/>
            </a:xfrm>
            <a:custGeom>
              <a:avLst/>
              <a:gdLst/>
              <a:ahLst/>
              <a:cxnLst/>
              <a:rect l="l" t="t" r="r" b="b"/>
              <a:pathLst>
                <a:path w="180820" h="146616" extrusionOk="0">
                  <a:moveTo>
                    <a:pt x="175341" y="109810"/>
                  </a:moveTo>
                  <a:cubicBezTo>
                    <a:pt x="162480" y="124082"/>
                    <a:pt x="109407" y="137543"/>
                    <a:pt x="83842" y="141668"/>
                  </a:cubicBezTo>
                  <a:cubicBezTo>
                    <a:pt x="58278" y="145793"/>
                    <a:pt x="35819" y="153105"/>
                    <a:pt x="21954" y="134560"/>
                  </a:cubicBezTo>
                  <a:cubicBezTo>
                    <a:pt x="8089" y="116015"/>
                    <a:pt x="-2825" y="52735"/>
                    <a:pt x="652" y="30399"/>
                  </a:cubicBezTo>
                  <a:cubicBezTo>
                    <a:pt x="4129" y="8063"/>
                    <a:pt x="29056" y="-2610"/>
                    <a:pt x="42814" y="542"/>
                  </a:cubicBezTo>
                  <a:cubicBezTo>
                    <a:pt x="56572" y="3694"/>
                    <a:pt x="63501" y="40061"/>
                    <a:pt x="83200" y="49310"/>
                  </a:cubicBezTo>
                  <a:cubicBezTo>
                    <a:pt x="102899" y="58559"/>
                    <a:pt x="145653" y="45955"/>
                    <a:pt x="161010" y="56038"/>
                  </a:cubicBezTo>
                  <a:cubicBezTo>
                    <a:pt x="176367" y="66121"/>
                    <a:pt x="188202" y="95538"/>
                    <a:pt x="175341" y="109810"/>
                  </a:cubicBezTo>
                  <a:close/>
                </a:path>
              </a:pathLst>
            </a:custGeom>
            <a:noFill/>
            <a:ln w="19050" cap="flat" cmpd="sng">
              <a:solidFill>
                <a:schemeClr val="accent3"/>
              </a:solidFill>
              <a:prstDash val="solid"/>
              <a:round/>
              <a:headEnd type="none" w="med" len="med"/>
              <a:tailEnd type="none" w="med" len="med"/>
            </a:ln>
          </p:spPr>
        </p:sp>
      </p:grpSp>
      <p:grpSp>
        <p:nvGrpSpPr>
          <p:cNvPr id="1206" name="Google Shape;1206;p65"/>
          <p:cNvGrpSpPr/>
          <p:nvPr/>
        </p:nvGrpSpPr>
        <p:grpSpPr>
          <a:xfrm>
            <a:off x="14744630" y="-2846351"/>
            <a:ext cx="9873150" cy="8924450"/>
            <a:chOff x="7372315" y="-1423176"/>
            <a:chExt cx="4936575" cy="4462225"/>
          </a:xfrm>
        </p:grpSpPr>
        <p:sp>
          <p:nvSpPr>
            <p:cNvPr id="1207" name="Google Shape;1207;p65"/>
            <p:cNvSpPr/>
            <p:nvPr/>
          </p:nvSpPr>
          <p:spPr>
            <a:xfrm>
              <a:off x="7448515" y="-1423176"/>
              <a:ext cx="4860375" cy="4309125"/>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solidFill>
              <a:schemeClr val="lt2"/>
            </a:solidFill>
            <a:ln>
              <a:noFill/>
            </a:ln>
          </p:spPr>
        </p:sp>
        <p:sp>
          <p:nvSpPr>
            <p:cNvPr id="1208" name="Google Shape;1208;p65"/>
            <p:cNvSpPr/>
            <p:nvPr/>
          </p:nvSpPr>
          <p:spPr>
            <a:xfrm>
              <a:off x="7372315" y="-1270076"/>
              <a:ext cx="4860375" cy="4309125"/>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noFill/>
            <a:ln w="19050" cap="flat" cmpd="sng">
              <a:solidFill>
                <a:schemeClr val="accent3"/>
              </a:solidFill>
              <a:prstDash val="solid"/>
              <a:round/>
              <a:headEnd type="none" w="med" len="med"/>
              <a:tailEnd type="none" w="med" len="med"/>
            </a:ln>
          </p:spPr>
        </p:sp>
      </p:grpSp>
      <p:grpSp>
        <p:nvGrpSpPr>
          <p:cNvPr id="1209" name="Google Shape;1209;p65"/>
          <p:cNvGrpSpPr/>
          <p:nvPr/>
        </p:nvGrpSpPr>
        <p:grpSpPr>
          <a:xfrm>
            <a:off x="-2215443" y="7762010"/>
            <a:ext cx="4890528" cy="4959475"/>
            <a:chOff x="-666750" y="1567027"/>
            <a:chExt cx="3000692" cy="3042996"/>
          </a:xfrm>
        </p:grpSpPr>
        <p:sp>
          <p:nvSpPr>
            <p:cNvPr id="1210" name="Google Shape;1210;p65"/>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211" name="Google Shape;1211;p65"/>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grpSp>
        <p:nvGrpSpPr>
          <p:cNvPr id="1212" name="Google Shape;1212;p65"/>
          <p:cNvGrpSpPr/>
          <p:nvPr/>
        </p:nvGrpSpPr>
        <p:grpSpPr>
          <a:xfrm>
            <a:off x="13189973" y="483202"/>
            <a:ext cx="6937880" cy="9619487"/>
            <a:chOff x="6482387" y="848201"/>
            <a:chExt cx="3468940" cy="4809744"/>
          </a:xfrm>
        </p:grpSpPr>
        <p:grpSp>
          <p:nvGrpSpPr>
            <p:cNvPr id="1213" name="Google Shape;1213;p65"/>
            <p:cNvGrpSpPr/>
            <p:nvPr/>
          </p:nvGrpSpPr>
          <p:grpSpPr>
            <a:xfrm>
              <a:off x="6482387" y="2085582"/>
              <a:ext cx="3468940" cy="3572363"/>
              <a:chOff x="5839590" y="1567014"/>
              <a:chExt cx="4256891" cy="4383805"/>
            </a:xfrm>
          </p:grpSpPr>
          <p:grpSp>
            <p:nvGrpSpPr>
              <p:cNvPr id="1214" name="Google Shape;1214;p65"/>
              <p:cNvGrpSpPr/>
              <p:nvPr/>
            </p:nvGrpSpPr>
            <p:grpSpPr>
              <a:xfrm>
                <a:off x="5839590" y="4503577"/>
                <a:ext cx="2577179" cy="1447242"/>
                <a:chOff x="3362865" y="4799939"/>
                <a:chExt cx="2577179" cy="1447242"/>
              </a:xfrm>
            </p:grpSpPr>
            <p:sp>
              <p:nvSpPr>
                <p:cNvPr id="1215" name="Google Shape;1215;p65"/>
                <p:cNvSpPr/>
                <p:nvPr/>
              </p:nvSpPr>
              <p:spPr>
                <a:xfrm>
                  <a:off x="4402683" y="5446878"/>
                  <a:ext cx="94529" cy="149396"/>
                </a:xfrm>
                <a:custGeom>
                  <a:avLst/>
                  <a:gdLst/>
                  <a:ahLst/>
                  <a:cxnLst/>
                  <a:rect l="l" t="t" r="r" b="b"/>
                  <a:pathLst>
                    <a:path w="429" h="678" extrusionOk="0">
                      <a:moveTo>
                        <a:pt x="366" y="0"/>
                      </a:moveTo>
                      <a:cubicBezTo>
                        <a:pt x="206" y="187"/>
                        <a:pt x="81" y="419"/>
                        <a:pt x="0" y="651"/>
                      </a:cubicBezTo>
                      <a:lnTo>
                        <a:pt x="81" y="678"/>
                      </a:lnTo>
                      <a:cubicBezTo>
                        <a:pt x="161" y="455"/>
                        <a:pt x="277" y="232"/>
                        <a:pt x="429" y="54"/>
                      </a:cubicBezTo>
                      <a:lnTo>
                        <a:pt x="366" y="0"/>
                      </a:lnTo>
                      <a:close/>
                    </a:path>
                  </a:pathLst>
                </a:custGeom>
                <a:solidFill>
                  <a:schemeClr val="dk1"/>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216" name="Google Shape;1216;p65"/>
                <p:cNvSpPr/>
                <p:nvPr/>
              </p:nvSpPr>
              <p:spPr>
                <a:xfrm>
                  <a:off x="4532467" y="5642105"/>
                  <a:ext cx="33052" cy="30188"/>
                </a:xfrm>
                <a:custGeom>
                  <a:avLst/>
                  <a:gdLst/>
                  <a:ahLst/>
                  <a:cxnLst/>
                  <a:rect l="l" t="t" r="r" b="b"/>
                  <a:pathLst>
                    <a:path w="150" h="137" extrusionOk="0">
                      <a:moveTo>
                        <a:pt x="70" y="0"/>
                      </a:moveTo>
                      <a:cubicBezTo>
                        <a:pt x="61" y="0"/>
                        <a:pt x="52" y="2"/>
                        <a:pt x="45" y="6"/>
                      </a:cubicBezTo>
                      <a:lnTo>
                        <a:pt x="36" y="6"/>
                      </a:lnTo>
                      <a:cubicBezTo>
                        <a:pt x="0" y="24"/>
                        <a:pt x="0" y="86"/>
                        <a:pt x="45" y="95"/>
                      </a:cubicBezTo>
                      <a:cubicBezTo>
                        <a:pt x="54" y="104"/>
                        <a:pt x="63" y="113"/>
                        <a:pt x="72" y="131"/>
                      </a:cubicBezTo>
                      <a:cubicBezTo>
                        <a:pt x="77" y="135"/>
                        <a:pt x="85" y="137"/>
                        <a:pt x="92" y="137"/>
                      </a:cubicBezTo>
                      <a:cubicBezTo>
                        <a:pt x="119" y="137"/>
                        <a:pt x="150" y="114"/>
                        <a:pt x="143" y="86"/>
                      </a:cubicBezTo>
                      <a:cubicBezTo>
                        <a:pt x="134" y="69"/>
                        <a:pt x="116" y="33"/>
                        <a:pt x="98" y="15"/>
                      </a:cubicBezTo>
                      <a:cubicBezTo>
                        <a:pt x="93" y="5"/>
                        <a:pt x="82" y="0"/>
                        <a:pt x="70" y="0"/>
                      </a:cubicBezTo>
                      <a:close/>
                    </a:path>
                  </a:pathLst>
                </a:custGeom>
                <a:solidFill>
                  <a:srgbClr val="FBB068"/>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217" name="Google Shape;1217;p65"/>
                <p:cNvSpPr/>
                <p:nvPr/>
              </p:nvSpPr>
              <p:spPr>
                <a:xfrm>
                  <a:off x="5572285" y="4799939"/>
                  <a:ext cx="367760" cy="442678"/>
                </a:xfrm>
                <a:custGeom>
                  <a:avLst/>
                  <a:gdLst/>
                  <a:ahLst/>
                  <a:cxnLst/>
                  <a:rect l="l" t="t" r="r" b="b"/>
                  <a:pathLst>
                    <a:path w="1669" h="2009" extrusionOk="0">
                      <a:moveTo>
                        <a:pt x="1035" y="1"/>
                      </a:moveTo>
                      <a:cubicBezTo>
                        <a:pt x="857" y="144"/>
                        <a:pt x="625" y="188"/>
                        <a:pt x="420" y="278"/>
                      </a:cubicBezTo>
                      <a:cubicBezTo>
                        <a:pt x="268" y="349"/>
                        <a:pt x="125" y="447"/>
                        <a:pt x="0" y="563"/>
                      </a:cubicBezTo>
                      <a:cubicBezTo>
                        <a:pt x="54" y="634"/>
                        <a:pt x="116" y="750"/>
                        <a:pt x="143" y="822"/>
                      </a:cubicBezTo>
                      <a:cubicBezTo>
                        <a:pt x="277" y="1196"/>
                        <a:pt x="366" y="1607"/>
                        <a:pt x="402" y="2008"/>
                      </a:cubicBezTo>
                      <a:cubicBezTo>
                        <a:pt x="803" y="1785"/>
                        <a:pt x="1285" y="1589"/>
                        <a:pt x="1669" y="1330"/>
                      </a:cubicBezTo>
                      <a:cubicBezTo>
                        <a:pt x="1597" y="1205"/>
                        <a:pt x="1651" y="1045"/>
                        <a:pt x="1597" y="911"/>
                      </a:cubicBezTo>
                      <a:cubicBezTo>
                        <a:pt x="1579" y="857"/>
                        <a:pt x="1535" y="813"/>
                        <a:pt x="1508" y="768"/>
                      </a:cubicBezTo>
                      <a:cubicBezTo>
                        <a:pt x="1330" y="527"/>
                        <a:pt x="1267" y="197"/>
                        <a:pt x="1035" y="1"/>
                      </a:cubicBezTo>
                      <a:close/>
                    </a:path>
                  </a:pathLst>
                </a:custGeom>
                <a:solidFill>
                  <a:schemeClr val="dk1"/>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218" name="Google Shape;1218;p65"/>
                <p:cNvSpPr/>
                <p:nvPr/>
              </p:nvSpPr>
              <p:spPr>
                <a:xfrm>
                  <a:off x="5774784" y="4879484"/>
                  <a:ext cx="27764" cy="35696"/>
                </a:xfrm>
                <a:custGeom>
                  <a:avLst/>
                  <a:gdLst/>
                  <a:ahLst/>
                  <a:cxnLst/>
                  <a:rect l="l" t="t" r="r" b="b"/>
                  <a:pathLst>
                    <a:path w="126" h="162" extrusionOk="0">
                      <a:moveTo>
                        <a:pt x="56" y="0"/>
                      </a:moveTo>
                      <a:cubicBezTo>
                        <a:pt x="34" y="0"/>
                        <a:pt x="10" y="13"/>
                        <a:pt x="0" y="41"/>
                      </a:cubicBezTo>
                      <a:cubicBezTo>
                        <a:pt x="0" y="68"/>
                        <a:pt x="0" y="95"/>
                        <a:pt x="0" y="122"/>
                      </a:cubicBezTo>
                      <a:cubicBezTo>
                        <a:pt x="6" y="146"/>
                        <a:pt x="24" y="161"/>
                        <a:pt x="46" y="161"/>
                      </a:cubicBezTo>
                      <a:cubicBezTo>
                        <a:pt x="57" y="161"/>
                        <a:pt x="69" y="157"/>
                        <a:pt x="81" y="148"/>
                      </a:cubicBezTo>
                      <a:cubicBezTo>
                        <a:pt x="116" y="122"/>
                        <a:pt x="125" y="68"/>
                        <a:pt x="98" y="33"/>
                      </a:cubicBezTo>
                      <a:cubicBezTo>
                        <a:pt x="94" y="11"/>
                        <a:pt x="76" y="0"/>
                        <a:pt x="56" y="0"/>
                      </a:cubicBezTo>
                      <a:close/>
                    </a:path>
                  </a:pathLst>
                </a:custGeom>
                <a:solidFill>
                  <a:srgbClr val="552600"/>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219" name="Google Shape;1219;p65"/>
                <p:cNvSpPr/>
                <p:nvPr/>
              </p:nvSpPr>
              <p:spPr>
                <a:xfrm>
                  <a:off x="5729613" y="4988777"/>
                  <a:ext cx="25781" cy="27984"/>
                </a:xfrm>
                <a:custGeom>
                  <a:avLst/>
                  <a:gdLst/>
                  <a:ahLst/>
                  <a:cxnLst/>
                  <a:rect l="l" t="t" r="r" b="b"/>
                  <a:pathLst>
                    <a:path w="117" h="127" extrusionOk="0">
                      <a:moveTo>
                        <a:pt x="45" y="0"/>
                      </a:moveTo>
                      <a:cubicBezTo>
                        <a:pt x="36" y="0"/>
                        <a:pt x="27" y="9"/>
                        <a:pt x="18" y="9"/>
                      </a:cubicBezTo>
                      <a:cubicBezTo>
                        <a:pt x="9" y="18"/>
                        <a:pt x="0" y="45"/>
                        <a:pt x="0" y="54"/>
                      </a:cubicBezTo>
                      <a:cubicBezTo>
                        <a:pt x="8" y="86"/>
                        <a:pt x="24" y="126"/>
                        <a:pt x="60" y="126"/>
                      </a:cubicBezTo>
                      <a:cubicBezTo>
                        <a:pt x="64" y="126"/>
                        <a:pt x="68" y="126"/>
                        <a:pt x="71" y="125"/>
                      </a:cubicBezTo>
                      <a:cubicBezTo>
                        <a:pt x="116" y="116"/>
                        <a:pt x="107" y="63"/>
                        <a:pt x="89" y="27"/>
                      </a:cubicBezTo>
                      <a:cubicBezTo>
                        <a:pt x="89" y="18"/>
                        <a:pt x="71" y="0"/>
                        <a:pt x="54" y="0"/>
                      </a:cubicBezTo>
                      <a:close/>
                    </a:path>
                  </a:pathLst>
                </a:custGeom>
                <a:solidFill>
                  <a:srgbClr val="552600"/>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220" name="Google Shape;1220;p65"/>
                <p:cNvSpPr/>
                <p:nvPr/>
              </p:nvSpPr>
              <p:spPr>
                <a:xfrm>
                  <a:off x="5808056" y="5089255"/>
                  <a:ext cx="47595" cy="33052"/>
                </a:xfrm>
                <a:custGeom>
                  <a:avLst/>
                  <a:gdLst/>
                  <a:ahLst/>
                  <a:cxnLst/>
                  <a:rect l="l" t="t" r="r" b="b"/>
                  <a:pathLst>
                    <a:path w="216" h="150" extrusionOk="0">
                      <a:moveTo>
                        <a:pt x="83" y="0"/>
                      </a:moveTo>
                      <a:cubicBezTo>
                        <a:pt x="51" y="0"/>
                        <a:pt x="22" y="13"/>
                        <a:pt x="10" y="44"/>
                      </a:cubicBezTo>
                      <a:cubicBezTo>
                        <a:pt x="1" y="71"/>
                        <a:pt x="19" y="89"/>
                        <a:pt x="37" y="98"/>
                      </a:cubicBezTo>
                      <a:cubicBezTo>
                        <a:pt x="48" y="98"/>
                        <a:pt x="60" y="94"/>
                        <a:pt x="72" y="94"/>
                      </a:cubicBezTo>
                      <a:cubicBezTo>
                        <a:pt x="78" y="94"/>
                        <a:pt x="84" y="95"/>
                        <a:pt x="90" y="98"/>
                      </a:cubicBezTo>
                      <a:cubicBezTo>
                        <a:pt x="117" y="106"/>
                        <a:pt x="117" y="115"/>
                        <a:pt x="126" y="133"/>
                      </a:cubicBezTo>
                      <a:cubicBezTo>
                        <a:pt x="137" y="145"/>
                        <a:pt x="151" y="150"/>
                        <a:pt x="164" y="150"/>
                      </a:cubicBezTo>
                      <a:cubicBezTo>
                        <a:pt x="190" y="150"/>
                        <a:pt x="215" y="128"/>
                        <a:pt x="215" y="98"/>
                      </a:cubicBezTo>
                      <a:cubicBezTo>
                        <a:pt x="215" y="45"/>
                        <a:pt x="143" y="0"/>
                        <a:pt x="83" y="0"/>
                      </a:cubicBezTo>
                      <a:close/>
                    </a:path>
                  </a:pathLst>
                </a:custGeom>
                <a:solidFill>
                  <a:srgbClr val="552600"/>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221" name="Google Shape;1221;p65"/>
                <p:cNvSpPr/>
                <p:nvPr/>
              </p:nvSpPr>
              <p:spPr>
                <a:xfrm>
                  <a:off x="5666593" y="4908130"/>
                  <a:ext cx="23798" cy="32391"/>
                </a:xfrm>
                <a:custGeom>
                  <a:avLst/>
                  <a:gdLst/>
                  <a:ahLst/>
                  <a:cxnLst/>
                  <a:rect l="l" t="t" r="r" b="b"/>
                  <a:pathLst>
                    <a:path w="108" h="147" extrusionOk="0">
                      <a:moveTo>
                        <a:pt x="54" y="1"/>
                      </a:moveTo>
                      <a:cubicBezTo>
                        <a:pt x="45" y="1"/>
                        <a:pt x="36" y="1"/>
                        <a:pt x="27" y="10"/>
                      </a:cubicBezTo>
                      <a:cubicBezTo>
                        <a:pt x="1" y="18"/>
                        <a:pt x="1" y="45"/>
                        <a:pt x="1" y="72"/>
                      </a:cubicBezTo>
                      <a:cubicBezTo>
                        <a:pt x="1" y="72"/>
                        <a:pt x="1" y="81"/>
                        <a:pt x="1" y="81"/>
                      </a:cubicBezTo>
                      <a:cubicBezTo>
                        <a:pt x="1" y="99"/>
                        <a:pt x="10" y="117"/>
                        <a:pt x="18" y="126"/>
                      </a:cubicBezTo>
                      <a:cubicBezTo>
                        <a:pt x="27" y="140"/>
                        <a:pt x="40" y="146"/>
                        <a:pt x="52" y="146"/>
                      </a:cubicBezTo>
                      <a:cubicBezTo>
                        <a:pt x="79" y="146"/>
                        <a:pt x="108" y="120"/>
                        <a:pt x="108" y="90"/>
                      </a:cubicBezTo>
                      <a:cubicBezTo>
                        <a:pt x="99" y="63"/>
                        <a:pt x="90" y="10"/>
                        <a:pt x="54" y="1"/>
                      </a:cubicBezTo>
                      <a:close/>
                    </a:path>
                  </a:pathLst>
                </a:custGeom>
                <a:solidFill>
                  <a:srgbClr val="552600"/>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222" name="Google Shape;1222;p65"/>
                <p:cNvSpPr/>
                <p:nvPr/>
              </p:nvSpPr>
              <p:spPr>
                <a:xfrm>
                  <a:off x="5825243" y="5003760"/>
                  <a:ext cx="27103" cy="19170"/>
                </a:xfrm>
                <a:custGeom>
                  <a:avLst/>
                  <a:gdLst/>
                  <a:ahLst/>
                  <a:cxnLst/>
                  <a:rect l="l" t="t" r="r" b="b"/>
                  <a:pathLst>
                    <a:path w="123" h="87" extrusionOk="0">
                      <a:moveTo>
                        <a:pt x="62" y="1"/>
                      </a:moveTo>
                      <a:cubicBezTo>
                        <a:pt x="57" y="1"/>
                        <a:pt x="53" y="2"/>
                        <a:pt x="48" y="4"/>
                      </a:cubicBezTo>
                      <a:cubicBezTo>
                        <a:pt x="0" y="28"/>
                        <a:pt x="23" y="87"/>
                        <a:pt x="60" y="87"/>
                      </a:cubicBezTo>
                      <a:cubicBezTo>
                        <a:pt x="65" y="87"/>
                        <a:pt x="70" y="86"/>
                        <a:pt x="75" y="84"/>
                      </a:cubicBezTo>
                      <a:cubicBezTo>
                        <a:pt x="122" y="60"/>
                        <a:pt x="99" y="1"/>
                        <a:pt x="62" y="1"/>
                      </a:cubicBezTo>
                      <a:close/>
                    </a:path>
                  </a:pathLst>
                </a:custGeom>
                <a:solidFill>
                  <a:srgbClr val="552600"/>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223" name="Google Shape;1223;p65"/>
                <p:cNvSpPr/>
                <p:nvPr/>
              </p:nvSpPr>
              <p:spPr>
                <a:xfrm>
                  <a:off x="5772801" y="5045185"/>
                  <a:ext cx="29747" cy="31289"/>
                </a:xfrm>
                <a:custGeom>
                  <a:avLst/>
                  <a:gdLst/>
                  <a:ahLst/>
                  <a:cxnLst/>
                  <a:rect l="l" t="t" r="r" b="b"/>
                  <a:pathLst>
                    <a:path w="135" h="142" extrusionOk="0">
                      <a:moveTo>
                        <a:pt x="57" y="1"/>
                      </a:moveTo>
                      <a:cubicBezTo>
                        <a:pt x="34" y="1"/>
                        <a:pt x="9" y="18"/>
                        <a:pt x="9" y="48"/>
                      </a:cubicBezTo>
                      <a:lnTo>
                        <a:pt x="9" y="57"/>
                      </a:lnTo>
                      <a:cubicBezTo>
                        <a:pt x="0" y="66"/>
                        <a:pt x="0" y="74"/>
                        <a:pt x="0" y="83"/>
                      </a:cubicBezTo>
                      <a:cubicBezTo>
                        <a:pt x="0" y="83"/>
                        <a:pt x="0" y="92"/>
                        <a:pt x="0" y="101"/>
                      </a:cubicBezTo>
                      <a:cubicBezTo>
                        <a:pt x="5" y="128"/>
                        <a:pt x="25" y="141"/>
                        <a:pt x="45" y="141"/>
                      </a:cubicBezTo>
                      <a:cubicBezTo>
                        <a:pt x="65" y="141"/>
                        <a:pt x="85" y="128"/>
                        <a:pt x="90" y="101"/>
                      </a:cubicBezTo>
                      <a:cubicBezTo>
                        <a:pt x="116" y="92"/>
                        <a:pt x="134" y="66"/>
                        <a:pt x="116" y="39"/>
                      </a:cubicBezTo>
                      <a:cubicBezTo>
                        <a:pt x="98" y="21"/>
                        <a:pt x="90" y="12"/>
                        <a:pt x="72" y="3"/>
                      </a:cubicBezTo>
                      <a:cubicBezTo>
                        <a:pt x="67" y="2"/>
                        <a:pt x="62" y="1"/>
                        <a:pt x="57" y="1"/>
                      </a:cubicBezTo>
                      <a:close/>
                    </a:path>
                  </a:pathLst>
                </a:custGeom>
                <a:solidFill>
                  <a:srgbClr val="552600"/>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224" name="Google Shape;1224;p65"/>
                <p:cNvSpPr/>
                <p:nvPr/>
              </p:nvSpPr>
              <p:spPr>
                <a:xfrm>
                  <a:off x="3362865" y="4866925"/>
                  <a:ext cx="2380634" cy="1380257"/>
                </a:xfrm>
                <a:custGeom>
                  <a:avLst/>
                  <a:gdLst/>
                  <a:ahLst/>
                  <a:cxnLst/>
                  <a:rect l="l" t="t" r="r" b="b"/>
                  <a:pathLst>
                    <a:path w="10804" h="6264" extrusionOk="0">
                      <a:moveTo>
                        <a:pt x="10161" y="0"/>
                      </a:moveTo>
                      <a:cubicBezTo>
                        <a:pt x="8868" y="1098"/>
                        <a:pt x="7021" y="1954"/>
                        <a:pt x="5406" y="2632"/>
                      </a:cubicBezTo>
                      <a:cubicBezTo>
                        <a:pt x="3658" y="3372"/>
                        <a:pt x="1856" y="4024"/>
                        <a:pt x="0" y="4639"/>
                      </a:cubicBezTo>
                      <a:cubicBezTo>
                        <a:pt x="63" y="5210"/>
                        <a:pt x="196" y="5808"/>
                        <a:pt x="642" y="6263"/>
                      </a:cubicBezTo>
                      <a:cubicBezTo>
                        <a:pt x="643" y="6263"/>
                        <a:pt x="644" y="6263"/>
                        <a:pt x="645" y="6263"/>
                      </a:cubicBezTo>
                      <a:cubicBezTo>
                        <a:pt x="744" y="6263"/>
                        <a:pt x="3214" y="5283"/>
                        <a:pt x="6049" y="4077"/>
                      </a:cubicBezTo>
                      <a:cubicBezTo>
                        <a:pt x="8422" y="3069"/>
                        <a:pt x="8752" y="2766"/>
                        <a:pt x="9189" y="2507"/>
                      </a:cubicBezTo>
                      <a:cubicBezTo>
                        <a:pt x="9965" y="2043"/>
                        <a:pt x="10375" y="1865"/>
                        <a:pt x="10804" y="1499"/>
                      </a:cubicBezTo>
                      <a:cubicBezTo>
                        <a:pt x="10759" y="1481"/>
                        <a:pt x="10759" y="1401"/>
                        <a:pt x="10750" y="1347"/>
                      </a:cubicBezTo>
                      <a:cubicBezTo>
                        <a:pt x="10741" y="1294"/>
                        <a:pt x="10741" y="1231"/>
                        <a:pt x="10714" y="1187"/>
                      </a:cubicBezTo>
                      <a:cubicBezTo>
                        <a:pt x="10688" y="1124"/>
                        <a:pt x="10616" y="1089"/>
                        <a:pt x="10580" y="1026"/>
                      </a:cubicBezTo>
                      <a:cubicBezTo>
                        <a:pt x="10527" y="946"/>
                        <a:pt x="10536" y="839"/>
                        <a:pt x="10500" y="750"/>
                      </a:cubicBezTo>
                      <a:cubicBezTo>
                        <a:pt x="10465" y="643"/>
                        <a:pt x="10384" y="562"/>
                        <a:pt x="10313" y="473"/>
                      </a:cubicBezTo>
                      <a:cubicBezTo>
                        <a:pt x="10241" y="393"/>
                        <a:pt x="10179" y="286"/>
                        <a:pt x="10188" y="179"/>
                      </a:cubicBezTo>
                      <a:cubicBezTo>
                        <a:pt x="10197" y="116"/>
                        <a:pt x="10197" y="54"/>
                        <a:pt x="10161" y="0"/>
                      </a:cubicBezTo>
                      <a:close/>
                    </a:path>
                  </a:pathLst>
                </a:custGeom>
                <a:solidFill>
                  <a:schemeClr val="dk2"/>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225" name="Google Shape;1225;p65"/>
                <p:cNvSpPr/>
                <p:nvPr/>
              </p:nvSpPr>
              <p:spPr>
                <a:xfrm>
                  <a:off x="4740695" y="5120544"/>
                  <a:ext cx="959613" cy="575768"/>
                </a:xfrm>
                <a:custGeom>
                  <a:avLst/>
                  <a:gdLst/>
                  <a:ahLst/>
                  <a:cxnLst/>
                  <a:rect l="l" t="t" r="r" b="b"/>
                  <a:pathLst>
                    <a:path w="4355" h="2613" extrusionOk="0">
                      <a:moveTo>
                        <a:pt x="4292" y="0"/>
                      </a:moveTo>
                      <a:cubicBezTo>
                        <a:pt x="4051" y="473"/>
                        <a:pt x="3302" y="901"/>
                        <a:pt x="2909" y="1097"/>
                      </a:cubicBezTo>
                      <a:cubicBezTo>
                        <a:pt x="2659" y="1213"/>
                        <a:pt x="2517" y="1472"/>
                        <a:pt x="2267" y="1561"/>
                      </a:cubicBezTo>
                      <a:cubicBezTo>
                        <a:pt x="1981" y="1659"/>
                        <a:pt x="1687" y="1731"/>
                        <a:pt x="1410" y="1838"/>
                      </a:cubicBezTo>
                      <a:cubicBezTo>
                        <a:pt x="1143" y="1936"/>
                        <a:pt x="884" y="2061"/>
                        <a:pt x="634" y="2204"/>
                      </a:cubicBezTo>
                      <a:cubicBezTo>
                        <a:pt x="438" y="2320"/>
                        <a:pt x="152" y="2427"/>
                        <a:pt x="1" y="2596"/>
                      </a:cubicBezTo>
                      <a:cubicBezTo>
                        <a:pt x="23" y="2608"/>
                        <a:pt x="48" y="2613"/>
                        <a:pt x="76" y="2613"/>
                      </a:cubicBezTo>
                      <a:cubicBezTo>
                        <a:pt x="218" y="2613"/>
                        <a:pt x="423" y="2480"/>
                        <a:pt x="527" y="2436"/>
                      </a:cubicBezTo>
                      <a:cubicBezTo>
                        <a:pt x="714" y="2364"/>
                        <a:pt x="902" y="2248"/>
                        <a:pt x="1098" y="2204"/>
                      </a:cubicBezTo>
                      <a:cubicBezTo>
                        <a:pt x="1544" y="2105"/>
                        <a:pt x="1375" y="2159"/>
                        <a:pt x="1446" y="2123"/>
                      </a:cubicBezTo>
                      <a:cubicBezTo>
                        <a:pt x="1660" y="2025"/>
                        <a:pt x="1990" y="1838"/>
                        <a:pt x="2186" y="1704"/>
                      </a:cubicBezTo>
                      <a:cubicBezTo>
                        <a:pt x="2365" y="1579"/>
                        <a:pt x="2409" y="1517"/>
                        <a:pt x="2588" y="1401"/>
                      </a:cubicBezTo>
                      <a:cubicBezTo>
                        <a:pt x="2873" y="1204"/>
                        <a:pt x="3203" y="1080"/>
                        <a:pt x="3507" y="919"/>
                      </a:cubicBezTo>
                      <a:cubicBezTo>
                        <a:pt x="3703" y="812"/>
                        <a:pt x="3890" y="696"/>
                        <a:pt x="4069" y="562"/>
                      </a:cubicBezTo>
                      <a:cubicBezTo>
                        <a:pt x="4158" y="509"/>
                        <a:pt x="4238" y="437"/>
                        <a:pt x="4292" y="339"/>
                      </a:cubicBezTo>
                      <a:cubicBezTo>
                        <a:pt x="4345" y="241"/>
                        <a:pt x="4354" y="107"/>
                        <a:pt x="4292" y="0"/>
                      </a:cubicBezTo>
                      <a:close/>
                    </a:path>
                  </a:pathLst>
                </a:custGeom>
                <a:solidFill>
                  <a:srgbClr val="B0B0B0">
                    <a:alpha val="3869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226" name="Google Shape;1226;p65"/>
                <p:cNvSpPr/>
                <p:nvPr/>
              </p:nvSpPr>
              <p:spPr>
                <a:xfrm>
                  <a:off x="3362865" y="5446878"/>
                  <a:ext cx="1332882" cy="800302"/>
                </a:xfrm>
                <a:custGeom>
                  <a:avLst/>
                  <a:gdLst/>
                  <a:ahLst/>
                  <a:cxnLst/>
                  <a:rect l="l" t="t" r="r" b="b"/>
                  <a:pathLst>
                    <a:path w="6049" h="3632" extrusionOk="0">
                      <a:moveTo>
                        <a:pt x="5406" y="0"/>
                      </a:moveTo>
                      <a:cubicBezTo>
                        <a:pt x="3658" y="740"/>
                        <a:pt x="1856" y="1392"/>
                        <a:pt x="0" y="2007"/>
                      </a:cubicBezTo>
                      <a:cubicBezTo>
                        <a:pt x="63" y="2578"/>
                        <a:pt x="196" y="3176"/>
                        <a:pt x="642" y="3631"/>
                      </a:cubicBezTo>
                      <a:cubicBezTo>
                        <a:pt x="643" y="3631"/>
                        <a:pt x="644" y="3631"/>
                        <a:pt x="645" y="3631"/>
                      </a:cubicBezTo>
                      <a:cubicBezTo>
                        <a:pt x="744" y="3631"/>
                        <a:pt x="3214" y="2651"/>
                        <a:pt x="6049" y="1454"/>
                      </a:cubicBezTo>
                      <a:cubicBezTo>
                        <a:pt x="5995" y="669"/>
                        <a:pt x="5415" y="0"/>
                        <a:pt x="5415" y="0"/>
                      </a:cubicBezTo>
                      <a:close/>
                    </a:path>
                  </a:pathLst>
                </a:custGeom>
                <a:solidFill>
                  <a:schemeClr val="accent1"/>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227" name="Google Shape;1227;p65"/>
                <p:cNvSpPr/>
                <p:nvPr/>
              </p:nvSpPr>
              <p:spPr>
                <a:xfrm>
                  <a:off x="3384459" y="5920403"/>
                  <a:ext cx="135734" cy="299012"/>
                </a:xfrm>
                <a:custGeom>
                  <a:avLst/>
                  <a:gdLst/>
                  <a:ahLst/>
                  <a:cxnLst/>
                  <a:rect l="l" t="t" r="r" b="b"/>
                  <a:pathLst>
                    <a:path w="616" h="1357" extrusionOk="0">
                      <a:moveTo>
                        <a:pt x="72" y="1"/>
                      </a:moveTo>
                      <a:lnTo>
                        <a:pt x="0" y="46"/>
                      </a:lnTo>
                      <a:cubicBezTo>
                        <a:pt x="0" y="54"/>
                        <a:pt x="357" y="563"/>
                        <a:pt x="446" y="813"/>
                      </a:cubicBezTo>
                      <a:cubicBezTo>
                        <a:pt x="527" y="1063"/>
                        <a:pt x="500" y="1348"/>
                        <a:pt x="500" y="1348"/>
                      </a:cubicBezTo>
                      <a:lnTo>
                        <a:pt x="580" y="1357"/>
                      </a:lnTo>
                      <a:cubicBezTo>
                        <a:pt x="580" y="1348"/>
                        <a:pt x="616" y="1054"/>
                        <a:pt x="518" y="786"/>
                      </a:cubicBezTo>
                      <a:cubicBezTo>
                        <a:pt x="428" y="518"/>
                        <a:pt x="81" y="19"/>
                        <a:pt x="72" y="1"/>
                      </a:cubicBezTo>
                      <a:close/>
                    </a:path>
                  </a:pathLst>
                </a:custGeom>
                <a:solidFill>
                  <a:schemeClr val="dk1"/>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228" name="Google Shape;1228;p65"/>
                <p:cNvSpPr/>
                <p:nvPr/>
              </p:nvSpPr>
              <p:spPr>
                <a:xfrm>
                  <a:off x="5277461" y="5126273"/>
                  <a:ext cx="88580" cy="80868"/>
                </a:xfrm>
                <a:custGeom>
                  <a:avLst/>
                  <a:gdLst/>
                  <a:ahLst/>
                  <a:cxnLst/>
                  <a:rect l="l" t="t" r="r" b="b"/>
                  <a:pathLst>
                    <a:path w="402" h="367" extrusionOk="0">
                      <a:moveTo>
                        <a:pt x="54" y="1"/>
                      </a:moveTo>
                      <a:lnTo>
                        <a:pt x="0" y="63"/>
                      </a:lnTo>
                      <a:cubicBezTo>
                        <a:pt x="125" y="153"/>
                        <a:pt x="241" y="260"/>
                        <a:pt x="348" y="367"/>
                      </a:cubicBezTo>
                      <a:lnTo>
                        <a:pt x="402" y="304"/>
                      </a:lnTo>
                      <a:cubicBezTo>
                        <a:pt x="295" y="197"/>
                        <a:pt x="170" y="90"/>
                        <a:pt x="54" y="1"/>
                      </a:cubicBezTo>
                      <a:close/>
                    </a:path>
                  </a:pathLst>
                </a:custGeom>
                <a:solidFill>
                  <a:schemeClr val="dk1"/>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229" name="Google Shape;1229;p65"/>
                <p:cNvSpPr/>
                <p:nvPr/>
              </p:nvSpPr>
              <p:spPr>
                <a:xfrm>
                  <a:off x="5240002" y="5153816"/>
                  <a:ext cx="88800" cy="159532"/>
                </a:xfrm>
                <a:custGeom>
                  <a:avLst/>
                  <a:gdLst/>
                  <a:ahLst/>
                  <a:cxnLst/>
                  <a:rect l="l" t="t" r="r" b="b"/>
                  <a:pathLst>
                    <a:path w="403" h="724" extrusionOk="0">
                      <a:moveTo>
                        <a:pt x="72" y="1"/>
                      </a:moveTo>
                      <a:lnTo>
                        <a:pt x="1" y="36"/>
                      </a:lnTo>
                      <a:cubicBezTo>
                        <a:pt x="117" y="259"/>
                        <a:pt x="233" y="483"/>
                        <a:pt x="322" y="723"/>
                      </a:cubicBezTo>
                      <a:lnTo>
                        <a:pt x="402" y="697"/>
                      </a:lnTo>
                      <a:cubicBezTo>
                        <a:pt x="304" y="456"/>
                        <a:pt x="197" y="215"/>
                        <a:pt x="72" y="1"/>
                      </a:cubicBezTo>
                      <a:close/>
                    </a:path>
                  </a:pathLst>
                </a:custGeom>
                <a:solidFill>
                  <a:schemeClr val="dk1"/>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230" name="Google Shape;1230;p65"/>
                <p:cNvSpPr/>
                <p:nvPr/>
              </p:nvSpPr>
              <p:spPr>
                <a:xfrm>
                  <a:off x="5120133" y="5407436"/>
                  <a:ext cx="74918" cy="163498"/>
                </a:xfrm>
                <a:custGeom>
                  <a:avLst/>
                  <a:gdLst/>
                  <a:ahLst/>
                  <a:cxnLst/>
                  <a:rect l="l" t="t" r="r" b="b"/>
                  <a:pathLst>
                    <a:path w="340" h="742" extrusionOk="0">
                      <a:moveTo>
                        <a:pt x="259" y="1"/>
                      </a:moveTo>
                      <a:cubicBezTo>
                        <a:pt x="206" y="259"/>
                        <a:pt x="125" y="491"/>
                        <a:pt x="1" y="696"/>
                      </a:cubicBezTo>
                      <a:lnTo>
                        <a:pt x="72" y="741"/>
                      </a:lnTo>
                      <a:cubicBezTo>
                        <a:pt x="197" y="527"/>
                        <a:pt x="286" y="286"/>
                        <a:pt x="340" y="18"/>
                      </a:cubicBezTo>
                      <a:lnTo>
                        <a:pt x="259" y="1"/>
                      </a:lnTo>
                      <a:close/>
                    </a:path>
                  </a:pathLst>
                </a:custGeom>
                <a:solidFill>
                  <a:schemeClr val="dk1"/>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231" name="Google Shape;1231;p65"/>
                <p:cNvSpPr/>
                <p:nvPr/>
              </p:nvSpPr>
              <p:spPr>
                <a:xfrm>
                  <a:off x="4548112" y="5440928"/>
                  <a:ext cx="96512" cy="149616"/>
                </a:xfrm>
                <a:custGeom>
                  <a:avLst/>
                  <a:gdLst/>
                  <a:ahLst/>
                  <a:cxnLst/>
                  <a:rect l="l" t="t" r="r" b="b"/>
                  <a:pathLst>
                    <a:path w="438" h="679" extrusionOk="0">
                      <a:moveTo>
                        <a:pt x="72" y="0"/>
                      </a:moveTo>
                      <a:lnTo>
                        <a:pt x="1" y="54"/>
                      </a:lnTo>
                      <a:cubicBezTo>
                        <a:pt x="161" y="232"/>
                        <a:pt x="277" y="455"/>
                        <a:pt x="357" y="678"/>
                      </a:cubicBezTo>
                      <a:lnTo>
                        <a:pt x="438" y="651"/>
                      </a:lnTo>
                      <a:cubicBezTo>
                        <a:pt x="357" y="420"/>
                        <a:pt x="224" y="188"/>
                        <a:pt x="72" y="0"/>
                      </a:cubicBezTo>
                      <a:close/>
                    </a:path>
                  </a:pathLst>
                </a:custGeom>
                <a:solidFill>
                  <a:schemeClr val="dk1"/>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232" name="Google Shape;1232;p65"/>
                <p:cNvSpPr/>
                <p:nvPr/>
              </p:nvSpPr>
              <p:spPr>
                <a:xfrm>
                  <a:off x="3535838" y="5743244"/>
                  <a:ext cx="1134349" cy="436949"/>
                </a:xfrm>
                <a:custGeom>
                  <a:avLst/>
                  <a:gdLst/>
                  <a:ahLst/>
                  <a:cxnLst/>
                  <a:rect l="l" t="t" r="r" b="b"/>
                  <a:pathLst>
                    <a:path w="5148" h="1983" extrusionOk="0">
                      <a:moveTo>
                        <a:pt x="5009" y="0"/>
                      </a:moveTo>
                      <a:cubicBezTo>
                        <a:pt x="4848" y="0"/>
                        <a:pt x="4698" y="75"/>
                        <a:pt x="4559" y="145"/>
                      </a:cubicBezTo>
                      <a:cubicBezTo>
                        <a:pt x="3702" y="573"/>
                        <a:pt x="2801" y="912"/>
                        <a:pt x="1847" y="1082"/>
                      </a:cubicBezTo>
                      <a:cubicBezTo>
                        <a:pt x="1731" y="1099"/>
                        <a:pt x="1624" y="1117"/>
                        <a:pt x="1517" y="1162"/>
                      </a:cubicBezTo>
                      <a:cubicBezTo>
                        <a:pt x="1374" y="1215"/>
                        <a:pt x="1240" y="1305"/>
                        <a:pt x="1106" y="1385"/>
                      </a:cubicBezTo>
                      <a:cubicBezTo>
                        <a:pt x="973" y="1456"/>
                        <a:pt x="0" y="1581"/>
                        <a:pt x="143" y="1947"/>
                      </a:cubicBezTo>
                      <a:cubicBezTo>
                        <a:pt x="153" y="1972"/>
                        <a:pt x="184" y="1982"/>
                        <a:pt x="230" y="1982"/>
                      </a:cubicBezTo>
                      <a:cubicBezTo>
                        <a:pt x="485" y="1982"/>
                        <a:pt x="1201" y="1661"/>
                        <a:pt x="1329" y="1608"/>
                      </a:cubicBezTo>
                      <a:cubicBezTo>
                        <a:pt x="1454" y="1563"/>
                        <a:pt x="1579" y="1519"/>
                        <a:pt x="1704" y="1465"/>
                      </a:cubicBezTo>
                      <a:cubicBezTo>
                        <a:pt x="2025" y="1349"/>
                        <a:pt x="2337" y="1233"/>
                        <a:pt x="2650" y="1108"/>
                      </a:cubicBezTo>
                      <a:cubicBezTo>
                        <a:pt x="3497" y="778"/>
                        <a:pt x="4327" y="412"/>
                        <a:pt x="5148" y="20"/>
                      </a:cubicBezTo>
                      <a:cubicBezTo>
                        <a:pt x="5101" y="6"/>
                        <a:pt x="5054" y="0"/>
                        <a:pt x="5009" y="0"/>
                      </a:cubicBezTo>
                      <a:close/>
                    </a:path>
                  </a:pathLst>
                </a:custGeom>
                <a:solidFill>
                  <a:srgbClr val="3D1D03">
                    <a:alpha val="32139"/>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233" name="Google Shape;1233;p65"/>
                <p:cNvSpPr/>
                <p:nvPr/>
              </p:nvSpPr>
              <p:spPr>
                <a:xfrm>
                  <a:off x="4356851" y="5577764"/>
                  <a:ext cx="42968" cy="25120"/>
                </a:xfrm>
                <a:custGeom>
                  <a:avLst/>
                  <a:gdLst/>
                  <a:ahLst/>
                  <a:cxnLst/>
                  <a:rect l="l" t="t" r="r" b="b"/>
                  <a:pathLst>
                    <a:path w="195" h="114" extrusionOk="0">
                      <a:moveTo>
                        <a:pt x="136" y="1"/>
                      </a:moveTo>
                      <a:cubicBezTo>
                        <a:pt x="131" y="1"/>
                        <a:pt x="125" y="2"/>
                        <a:pt x="119" y="4"/>
                      </a:cubicBezTo>
                      <a:lnTo>
                        <a:pt x="48" y="39"/>
                      </a:lnTo>
                      <a:cubicBezTo>
                        <a:pt x="0" y="55"/>
                        <a:pt x="23" y="114"/>
                        <a:pt x="60" y="114"/>
                      </a:cubicBezTo>
                      <a:cubicBezTo>
                        <a:pt x="65" y="114"/>
                        <a:pt x="70" y="113"/>
                        <a:pt x="75" y="111"/>
                      </a:cubicBezTo>
                      <a:lnTo>
                        <a:pt x="155" y="75"/>
                      </a:lnTo>
                      <a:cubicBezTo>
                        <a:pt x="195" y="59"/>
                        <a:pt x="178" y="1"/>
                        <a:pt x="136" y="1"/>
                      </a:cubicBezTo>
                      <a:close/>
                    </a:path>
                  </a:pathLst>
                </a:custGeom>
                <a:solidFill>
                  <a:srgbClr val="FBB068"/>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234" name="Google Shape;1234;p65"/>
                <p:cNvSpPr/>
                <p:nvPr/>
              </p:nvSpPr>
              <p:spPr>
                <a:xfrm>
                  <a:off x="4339664" y="5660173"/>
                  <a:ext cx="35696" cy="24679"/>
                </a:xfrm>
                <a:custGeom>
                  <a:avLst/>
                  <a:gdLst/>
                  <a:ahLst/>
                  <a:cxnLst/>
                  <a:rect l="l" t="t" r="r" b="b"/>
                  <a:pathLst>
                    <a:path w="162" h="112" extrusionOk="0">
                      <a:moveTo>
                        <a:pt x="122" y="1"/>
                      </a:moveTo>
                      <a:cubicBezTo>
                        <a:pt x="118" y="1"/>
                        <a:pt x="113" y="2"/>
                        <a:pt x="108" y="4"/>
                      </a:cubicBezTo>
                      <a:lnTo>
                        <a:pt x="90" y="4"/>
                      </a:lnTo>
                      <a:cubicBezTo>
                        <a:pt x="90" y="4"/>
                        <a:pt x="81" y="4"/>
                        <a:pt x="81" y="13"/>
                      </a:cubicBezTo>
                      <a:lnTo>
                        <a:pt x="45" y="22"/>
                      </a:lnTo>
                      <a:cubicBezTo>
                        <a:pt x="1" y="40"/>
                        <a:pt x="19" y="94"/>
                        <a:pt x="45" y="103"/>
                      </a:cubicBezTo>
                      <a:cubicBezTo>
                        <a:pt x="54" y="111"/>
                        <a:pt x="72" y="111"/>
                        <a:pt x="81" y="111"/>
                      </a:cubicBezTo>
                      <a:cubicBezTo>
                        <a:pt x="117" y="111"/>
                        <a:pt x="135" y="85"/>
                        <a:pt x="153" y="58"/>
                      </a:cubicBezTo>
                      <a:cubicBezTo>
                        <a:pt x="161" y="40"/>
                        <a:pt x="153" y="22"/>
                        <a:pt x="144" y="13"/>
                      </a:cubicBezTo>
                      <a:cubicBezTo>
                        <a:pt x="137" y="7"/>
                        <a:pt x="131" y="1"/>
                        <a:pt x="122" y="1"/>
                      </a:cubicBezTo>
                      <a:close/>
                    </a:path>
                  </a:pathLst>
                </a:custGeom>
                <a:solidFill>
                  <a:srgbClr val="FBB068"/>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235" name="Google Shape;1235;p65"/>
                <p:cNvSpPr/>
                <p:nvPr/>
              </p:nvSpPr>
              <p:spPr>
                <a:xfrm>
                  <a:off x="4198642" y="5667886"/>
                  <a:ext cx="29306" cy="24018"/>
                </a:xfrm>
                <a:custGeom>
                  <a:avLst/>
                  <a:gdLst/>
                  <a:ahLst/>
                  <a:cxnLst/>
                  <a:rect l="l" t="t" r="r" b="b"/>
                  <a:pathLst>
                    <a:path w="133" h="109" extrusionOk="0">
                      <a:moveTo>
                        <a:pt x="42" y="0"/>
                      </a:moveTo>
                      <a:cubicBezTo>
                        <a:pt x="17" y="0"/>
                        <a:pt x="0" y="28"/>
                        <a:pt x="7" y="50"/>
                      </a:cubicBezTo>
                      <a:cubicBezTo>
                        <a:pt x="7" y="50"/>
                        <a:pt x="7" y="50"/>
                        <a:pt x="7" y="59"/>
                      </a:cubicBezTo>
                      <a:cubicBezTo>
                        <a:pt x="0" y="80"/>
                        <a:pt x="17" y="108"/>
                        <a:pt x="42" y="108"/>
                      </a:cubicBezTo>
                      <a:cubicBezTo>
                        <a:pt x="48" y="108"/>
                        <a:pt x="54" y="107"/>
                        <a:pt x="61" y="103"/>
                      </a:cubicBezTo>
                      <a:cubicBezTo>
                        <a:pt x="70" y="94"/>
                        <a:pt x="79" y="85"/>
                        <a:pt x="97" y="85"/>
                      </a:cubicBezTo>
                      <a:cubicBezTo>
                        <a:pt x="132" y="68"/>
                        <a:pt x="123" y="14"/>
                        <a:pt x="79" y="5"/>
                      </a:cubicBezTo>
                      <a:lnTo>
                        <a:pt x="61" y="5"/>
                      </a:lnTo>
                      <a:cubicBezTo>
                        <a:pt x="54" y="2"/>
                        <a:pt x="48" y="0"/>
                        <a:pt x="42" y="0"/>
                      </a:cubicBezTo>
                      <a:close/>
                    </a:path>
                  </a:pathLst>
                </a:custGeom>
                <a:solidFill>
                  <a:srgbClr val="FBB068"/>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236" name="Google Shape;1236;p65"/>
                <p:cNvSpPr/>
                <p:nvPr/>
              </p:nvSpPr>
              <p:spPr>
                <a:xfrm>
                  <a:off x="4282814" y="5661055"/>
                  <a:ext cx="23136" cy="22696"/>
                </a:xfrm>
                <a:custGeom>
                  <a:avLst/>
                  <a:gdLst/>
                  <a:ahLst/>
                  <a:cxnLst/>
                  <a:rect l="l" t="t" r="r" b="b"/>
                  <a:pathLst>
                    <a:path w="105" h="103" extrusionOk="0">
                      <a:moveTo>
                        <a:pt x="58" y="1"/>
                      </a:moveTo>
                      <a:cubicBezTo>
                        <a:pt x="47" y="1"/>
                        <a:pt x="35" y="4"/>
                        <a:pt x="27" y="9"/>
                      </a:cubicBezTo>
                      <a:cubicBezTo>
                        <a:pt x="18" y="18"/>
                        <a:pt x="18" y="18"/>
                        <a:pt x="9" y="27"/>
                      </a:cubicBezTo>
                      <a:cubicBezTo>
                        <a:pt x="0" y="36"/>
                        <a:pt x="0" y="54"/>
                        <a:pt x="0" y="63"/>
                      </a:cubicBezTo>
                      <a:cubicBezTo>
                        <a:pt x="0" y="72"/>
                        <a:pt x="0" y="81"/>
                        <a:pt x="9" y="81"/>
                      </a:cubicBezTo>
                      <a:cubicBezTo>
                        <a:pt x="20" y="95"/>
                        <a:pt x="36" y="102"/>
                        <a:pt x="52" y="102"/>
                      </a:cubicBezTo>
                      <a:cubicBezTo>
                        <a:pt x="76" y="102"/>
                        <a:pt x="98" y="86"/>
                        <a:pt x="98" y="54"/>
                      </a:cubicBezTo>
                      <a:cubicBezTo>
                        <a:pt x="98" y="54"/>
                        <a:pt x="98" y="45"/>
                        <a:pt x="98" y="45"/>
                      </a:cubicBezTo>
                      <a:cubicBezTo>
                        <a:pt x="104" y="15"/>
                        <a:pt x="81" y="1"/>
                        <a:pt x="58" y="1"/>
                      </a:cubicBezTo>
                      <a:close/>
                    </a:path>
                  </a:pathLst>
                </a:custGeom>
                <a:solidFill>
                  <a:srgbClr val="FBB068"/>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237" name="Google Shape;1237;p65"/>
                <p:cNvSpPr/>
                <p:nvPr/>
              </p:nvSpPr>
              <p:spPr>
                <a:xfrm>
                  <a:off x="4170658" y="5741702"/>
                  <a:ext cx="37679" cy="26221"/>
                </a:xfrm>
                <a:custGeom>
                  <a:avLst/>
                  <a:gdLst/>
                  <a:ahLst/>
                  <a:cxnLst/>
                  <a:rect l="l" t="t" r="r" b="b"/>
                  <a:pathLst>
                    <a:path w="171" h="119" extrusionOk="0">
                      <a:moveTo>
                        <a:pt x="45" y="0"/>
                      </a:moveTo>
                      <a:cubicBezTo>
                        <a:pt x="10" y="0"/>
                        <a:pt x="1" y="36"/>
                        <a:pt x="10" y="63"/>
                      </a:cubicBezTo>
                      <a:cubicBezTo>
                        <a:pt x="1" y="80"/>
                        <a:pt x="10" y="107"/>
                        <a:pt x="36" y="116"/>
                      </a:cubicBezTo>
                      <a:cubicBezTo>
                        <a:pt x="43" y="118"/>
                        <a:pt x="49" y="119"/>
                        <a:pt x="55" y="119"/>
                      </a:cubicBezTo>
                      <a:cubicBezTo>
                        <a:pt x="82" y="119"/>
                        <a:pt x="102" y="104"/>
                        <a:pt x="117" y="89"/>
                      </a:cubicBezTo>
                      <a:cubicBezTo>
                        <a:pt x="126" y="80"/>
                        <a:pt x="126" y="80"/>
                        <a:pt x="134" y="80"/>
                      </a:cubicBezTo>
                      <a:cubicBezTo>
                        <a:pt x="170" y="63"/>
                        <a:pt x="170" y="0"/>
                        <a:pt x="126" y="0"/>
                      </a:cubicBezTo>
                      <a:close/>
                    </a:path>
                  </a:pathLst>
                </a:custGeom>
                <a:solidFill>
                  <a:srgbClr val="FBB068"/>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238" name="Google Shape;1238;p65"/>
                <p:cNvSpPr/>
                <p:nvPr/>
              </p:nvSpPr>
              <p:spPr>
                <a:xfrm>
                  <a:off x="4061806" y="5725837"/>
                  <a:ext cx="51341" cy="26442"/>
                </a:xfrm>
                <a:custGeom>
                  <a:avLst/>
                  <a:gdLst/>
                  <a:ahLst/>
                  <a:cxnLst/>
                  <a:rect l="l" t="t" r="r" b="b"/>
                  <a:pathLst>
                    <a:path w="233" h="120" extrusionOk="0">
                      <a:moveTo>
                        <a:pt x="163" y="0"/>
                      </a:moveTo>
                      <a:cubicBezTo>
                        <a:pt x="161" y="0"/>
                        <a:pt x="158" y="0"/>
                        <a:pt x="156" y="1"/>
                      </a:cubicBezTo>
                      <a:cubicBezTo>
                        <a:pt x="120" y="19"/>
                        <a:pt x="84" y="28"/>
                        <a:pt x="49" y="36"/>
                      </a:cubicBezTo>
                      <a:cubicBezTo>
                        <a:pt x="0" y="53"/>
                        <a:pt x="25" y="119"/>
                        <a:pt x="69" y="119"/>
                      </a:cubicBezTo>
                      <a:cubicBezTo>
                        <a:pt x="74" y="119"/>
                        <a:pt x="79" y="119"/>
                        <a:pt x="84" y="117"/>
                      </a:cubicBezTo>
                      <a:lnTo>
                        <a:pt x="182" y="81"/>
                      </a:lnTo>
                      <a:cubicBezTo>
                        <a:pt x="233" y="64"/>
                        <a:pt x="204" y="0"/>
                        <a:pt x="163" y="0"/>
                      </a:cubicBezTo>
                      <a:close/>
                    </a:path>
                  </a:pathLst>
                </a:custGeom>
                <a:solidFill>
                  <a:srgbClr val="FBB068"/>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239" name="Google Shape;1239;p65"/>
                <p:cNvSpPr/>
                <p:nvPr/>
              </p:nvSpPr>
              <p:spPr>
                <a:xfrm>
                  <a:off x="3958463" y="5711514"/>
                  <a:ext cx="35476" cy="34154"/>
                </a:xfrm>
                <a:custGeom>
                  <a:avLst/>
                  <a:gdLst/>
                  <a:ahLst/>
                  <a:cxnLst/>
                  <a:rect l="l" t="t" r="r" b="b"/>
                  <a:pathLst>
                    <a:path w="161" h="155" extrusionOk="0">
                      <a:moveTo>
                        <a:pt x="118" y="1"/>
                      </a:moveTo>
                      <a:cubicBezTo>
                        <a:pt x="107" y="1"/>
                        <a:pt x="97" y="5"/>
                        <a:pt x="89" y="12"/>
                      </a:cubicBezTo>
                      <a:cubicBezTo>
                        <a:pt x="54" y="30"/>
                        <a:pt x="36" y="57"/>
                        <a:pt x="18" y="93"/>
                      </a:cubicBezTo>
                      <a:cubicBezTo>
                        <a:pt x="0" y="128"/>
                        <a:pt x="27" y="155"/>
                        <a:pt x="63" y="155"/>
                      </a:cubicBezTo>
                      <a:cubicBezTo>
                        <a:pt x="89" y="146"/>
                        <a:pt x="116" y="137"/>
                        <a:pt x="134" y="110"/>
                      </a:cubicBezTo>
                      <a:cubicBezTo>
                        <a:pt x="143" y="101"/>
                        <a:pt x="143" y="93"/>
                        <a:pt x="143" y="84"/>
                      </a:cubicBezTo>
                      <a:cubicBezTo>
                        <a:pt x="152" y="75"/>
                        <a:pt x="161" y="48"/>
                        <a:pt x="152" y="30"/>
                      </a:cubicBezTo>
                      <a:cubicBezTo>
                        <a:pt x="147" y="9"/>
                        <a:pt x="132" y="1"/>
                        <a:pt x="118" y="1"/>
                      </a:cubicBezTo>
                      <a:close/>
                    </a:path>
                  </a:pathLst>
                </a:custGeom>
                <a:solidFill>
                  <a:srgbClr val="FBB068"/>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240" name="Google Shape;1240;p65"/>
                <p:cNvSpPr/>
                <p:nvPr/>
              </p:nvSpPr>
              <p:spPr>
                <a:xfrm>
                  <a:off x="3924310" y="5788195"/>
                  <a:ext cx="39002" cy="23577"/>
                </a:xfrm>
                <a:custGeom>
                  <a:avLst/>
                  <a:gdLst/>
                  <a:ahLst/>
                  <a:cxnLst/>
                  <a:rect l="l" t="t" r="r" b="b"/>
                  <a:pathLst>
                    <a:path w="177" h="107" extrusionOk="0">
                      <a:moveTo>
                        <a:pt x="116" y="0"/>
                      </a:moveTo>
                      <a:cubicBezTo>
                        <a:pt x="111" y="0"/>
                        <a:pt x="107" y="1"/>
                        <a:pt x="102" y="3"/>
                      </a:cubicBezTo>
                      <a:lnTo>
                        <a:pt x="39" y="30"/>
                      </a:lnTo>
                      <a:cubicBezTo>
                        <a:pt x="1" y="45"/>
                        <a:pt x="15" y="107"/>
                        <a:pt x="54" y="107"/>
                      </a:cubicBezTo>
                      <a:cubicBezTo>
                        <a:pt x="60" y="107"/>
                        <a:pt x="67" y="105"/>
                        <a:pt x="75" y="101"/>
                      </a:cubicBezTo>
                      <a:lnTo>
                        <a:pt x="128" y="84"/>
                      </a:lnTo>
                      <a:cubicBezTo>
                        <a:pt x="176" y="60"/>
                        <a:pt x="153" y="0"/>
                        <a:pt x="116" y="0"/>
                      </a:cubicBezTo>
                      <a:close/>
                    </a:path>
                  </a:pathLst>
                </a:custGeom>
                <a:solidFill>
                  <a:srgbClr val="FBB068"/>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241" name="Google Shape;1241;p65"/>
                <p:cNvSpPr/>
                <p:nvPr/>
              </p:nvSpPr>
              <p:spPr>
                <a:xfrm>
                  <a:off x="4021483" y="5822128"/>
                  <a:ext cx="37018" cy="24238"/>
                </a:xfrm>
                <a:custGeom>
                  <a:avLst/>
                  <a:gdLst/>
                  <a:ahLst/>
                  <a:cxnLst/>
                  <a:rect l="l" t="t" r="r" b="b"/>
                  <a:pathLst>
                    <a:path w="168" h="110" extrusionOk="0">
                      <a:moveTo>
                        <a:pt x="123" y="0"/>
                      </a:moveTo>
                      <a:cubicBezTo>
                        <a:pt x="121" y="0"/>
                        <a:pt x="118" y="0"/>
                        <a:pt x="116" y="1"/>
                      </a:cubicBezTo>
                      <a:cubicBezTo>
                        <a:pt x="107" y="1"/>
                        <a:pt x="98" y="10"/>
                        <a:pt x="89" y="10"/>
                      </a:cubicBezTo>
                      <a:cubicBezTo>
                        <a:pt x="84" y="8"/>
                        <a:pt x="79" y="8"/>
                        <a:pt x="74" y="8"/>
                      </a:cubicBezTo>
                      <a:cubicBezTo>
                        <a:pt x="50" y="8"/>
                        <a:pt x="23" y="25"/>
                        <a:pt x="9" y="54"/>
                      </a:cubicBezTo>
                      <a:cubicBezTo>
                        <a:pt x="1" y="78"/>
                        <a:pt x="28" y="109"/>
                        <a:pt x="53" y="109"/>
                      </a:cubicBezTo>
                      <a:cubicBezTo>
                        <a:pt x="56" y="109"/>
                        <a:pt x="59" y="109"/>
                        <a:pt x="62" y="108"/>
                      </a:cubicBezTo>
                      <a:cubicBezTo>
                        <a:pt x="80" y="99"/>
                        <a:pt x="89" y="99"/>
                        <a:pt x="98" y="90"/>
                      </a:cubicBezTo>
                      <a:cubicBezTo>
                        <a:pt x="100" y="93"/>
                        <a:pt x="104" y="94"/>
                        <a:pt x="107" y="94"/>
                      </a:cubicBezTo>
                      <a:cubicBezTo>
                        <a:pt x="116" y="94"/>
                        <a:pt x="127" y="88"/>
                        <a:pt x="133" y="81"/>
                      </a:cubicBezTo>
                      <a:cubicBezTo>
                        <a:pt x="167" y="64"/>
                        <a:pt x="161" y="0"/>
                        <a:pt x="123" y="0"/>
                      </a:cubicBezTo>
                      <a:close/>
                    </a:path>
                  </a:pathLst>
                </a:custGeom>
                <a:solidFill>
                  <a:srgbClr val="FBB068"/>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242" name="Google Shape;1242;p65"/>
                <p:cNvSpPr/>
                <p:nvPr/>
              </p:nvSpPr>
              <p:spPr>
                <a:xfrm>
                  <a:off x="3773592" y="5783568"/>
                  <a:ext cx="35256" cy="27323"/>
                </a:xfrm>
                <a:custGeom>
                  <a:avLst/>
                  <a:gdLst/>
                  <a:ahLst/>
                  <a:cxnLst/>
                  <a:rect l="l" t="t" r="r" b="b"/>
                  <a:pathLst>
                    <a:path w="160" h="124" extrusionOk="0">
                      <a:moveTo>
                        <a:pt x="75" y="1"/>
                      </a:moveTo>
                      <a:cubicBezTo>
                        <a:pt x="35" y="1"/>
                        <a:pt x="1" y="28"/>
                        <a:pt x="1" y="78"/>
                      </a:cubicBezTo>
                      <a:cubicBezTo>
                        <a:pt x="1" y="94"/>
                        <a:pt x="15" y="124"/>
                        <a:pt x="37" y="124"/>
                      </a:cubicBezTo>
                      <a:cubicBezTo>
                        <a:pt x="40" y="124"/>
                        <a:pt x="42" y="123"/>
                        <a:pt x="45" y="122"/>
                      </a:cubicBezTo>
                      <a:cubicBezTo>
                        <a:pt x="63" y="113"/>
                        <a:pt x="81" y="105"/>
                        <a:pt x="99" y="96"/>
                      </a:cubicBezTo>
                      <a:cubicBezTo>
                        <a:pt x="103" y="97"/>
                        <a:pt x="108" y="98"/>
                        <a:pt x="113" y="98"/>
                      </a:cubicBezTo>
                      <a:cubicBezTo>
                        <a:pt x="136" y="98"/>
                        <a:pt x="160" y="81"/>
                        <a:pt x="152" y="51"/>
                      </a:cubicBezTo>
                      <a:cubicBezTo>
                        <a:pt x="152" y="24"/>
                        <a:pt x="126" y="6"/>
                        <a:pt x="108" y="6"/>
                      </a:cubicBezTo>
                      <a:cubicBezTo>
                        <a:pt x="97" y="3"/>
                        <a:pt x="86" y="1"/>
                        <a:pt x="75" y="1"/>
                      </a:cubicBezTo>
                      <a:close/>
                    </a:path>
                  </a:pathLst>
                </a:custGeom>
                <a:solidFill>
                  <a:srgbClr val="FBB068"/>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243" name="Google Shape;1243;p65"/>
                <p:cNvSpPr/>
                <p:nvPr/>
              </p:nvSpPr>
              <p:spPr>
                <a:xfrm>
                  <a:off x="3850273" y="5798331"/>
                  <a:ext cx="31289" cy="24018"/>
                </a:xfrm>
                <a:custGeom>
                  <a:avLst/>
                  <a:gdLst/>
                  <a:ahLst/>
                  <a:cxnLst/>
                  <a:rect l="l" t="t" r="r" b="b"/>
                  <a:pathLst>
                    <a:path w="142" h="109" extrusionOk="0">
                      <a:moveTo>
                        <a:pt x="98" y="1"/>
                      </a:moveTo>
                      <a:cubicBezTo>
                        <a:pt x="95" y="1"/>
                        <a:pt x="93" y="1"/>
                        <a:pt x="90" y="2"/>
                      </a:cubicBezTo>
                      <a:cubicBezTo>
                        <a:pt x="81" y="2"/>
                        <a:pt x="81" y="11"/>
                        <a:pt x="72" y="11"/>
                      </a:cubicBezTo>
                      <a:lnTo>
                        <a:pt x="63" y="11"/>
                      </a:lnTo>
                      <a:cubicBezTo>
                        <a:pt x="54" y="20"/>
                        <a:pt x="36" y="29"/>
                        <a:pt x="27" y="38"/>
                      </a:cubicBezTo>
                      <a:cubicBezTo>
                        <a:pt x="1" y="64"/>
                        <a:pt x="18" y="109"/>
                        <a:pt x="54" y="109"/>
                      </a:cubicBezTo>
                      <a:cubicBezTo>
                        <a:pt x="81" y="109"/>
                        <a:pt x="99" y="100"/>
                        <a:pt x="117" y="73"/>
                      </a:cubicBezTo>
                      <a:cubicBezTo>
                        <a:pt x="142" y="57"/>
                        <a:pt x="135" y="1"/>
                        <a:pt x="98" y="1"/>
                      </a:cubicBezTo>
                      <a:close/>
                    </a:path>
                  </a:pathLst>
                </a:custGeom>
                <a:solidFill>
                  <a:srgbClr val="FBB068"/>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244" name="Google Shape;1244;p65"/>
                <p:cNvSpPr/>
                <p:nvPr/>
              </p:nvSpPr>
              <p:spPr>
                <a:xfrm>
                  <a:off x="3885749" y="5856723"/>
                  <a:ext cx="35476" cy="24679"/>
                </a:xfrm>
                <a:custGeom>
                  <a:avLst/>
                  <a:gdLst/>
                  <a:ahLst/>
                  <a:cxnLst/>
                  <a:rect l="l" t="t" r="r" b="b"/>
                  <a:pathLst>
                    <a:path w="161" h="112" extrusionOk="0">
                      <a:moveTo>
                        <a:pt x="105" y="1"/>
                      </a:moveTo>
                      <a:cubicBezTo>
                        <a:pt x="100" y="1"/>
                        <a:pt x="94" y="2"/>
                        <a:pt x="89" y="4"/>
                      </a:cubicBezTo>
                      <a:cubicBezTo>
                        <a:pt x="71" y="4"/>
                        <a:pt x="71" y="13"/>
                        <a:pt x="63" y="22"/>
                      </a:cubicBezTo>
                      <a:cubicBezTo>
                        <a:pt x="54" y="22"/>
                        <a:pt x="36" y="31"/>
                        <a:pt x="45" y="31"/>
                      </a:cubicBezTo>
                      <a:cubicBezTo>
                        <a:pt x="0" y="49"/>
                        <a:pt x="27" y="112"/>
                        <a:pt x="71" y="112"/>
                      </a:cubicBezTo>
                      <a:cubicBezTo>
                        <a:pt x="89" y="112"/>
                        <a:pt x="107" y="103"/>
                        <a:pt x="125" y="94"/>
                      </a:cubicBezTo>
                      <a:cubicBezTo>
                        <a:pt x="143" y="76"/>
                        <a:pt x="161" y="49"/>
                        <a:pt x="143" y="22"/>
                      </a:cubicBezTo>
                      <a:cubicBezTo>
                        <a:pt x="136" y="9"/>
                        <a:pt x="120" y="1"/>
                        <a:pt x="105" y="1"/>
                      </a:cubicBezTo>
                      <a:close/>
                    </a:path>
                  </a:pathLst>
                </a:custGeom>
                <a:solidFill>
                  <a:srgbClr val="FBB068"/>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245" name="Google Shape;1245;p65"/>
                <p:cNvSpPr/>
                <p:nvPr/>
              </p:nvSpPr>
              <p:spPr>
                <a:xfrm>
                  <a:off x="3672012" y="5884487"/>
                  <a:ext cx="51782" cy="33272"/>
                </a:xfrm>
                <a:custGeom>
                  <a:avLst/>
                  <a:gdLst/>
                  <a:ahLst/>
                  <a:cxnLst/>
                  <a:rect l="l" t="t" r="r" b="b"/>
                  <a:pathLst>
                    <a:path w="235" h="151" extrusionOk="0">
                      <a:moveTo>
                        <a:pt x="198" y="1"/>
                      </a:moveTo>
                      <a:cubicBezTo>
                        <a:pt x="194" y="1"/>
                        <a:pt x="190" y="1"/>
                        <a:pt x="185" y="3"/>
                      </a:cubicBezTo>
                      <a:lnTo>
                        <a:pt x="140" y="3"/>
                      </a:lnTo>
                      <a:cubicBezTo>
                        <a:pt x="105" y="3"/>
                        <a:pt x="78" y="12"/>
                        <a:pt x="51" y="39"/>
                      </a:cubicBezTo>
                      <a:cubicBezTo>
                        <a:pt x="51" y="48"/>
                        <a:pt x="51" y="48"/>
                        <a:pt x="51" y="57"/>
                      </a:cubicBezTo>
                      <a:lnTo>
                        <a:pt x="42" y="57"/>
                      </a:lnTo>
                      <a:cubicBezTo>
                        <a:pt x="1" y="82"/>
                        <a:pt x="21" y="138"/>
                        <a:pt x="61" y="138"/>
                      </a:cubicBezTo>
                      <a:cubicBezTo>
                        <a:pt x="63" y="138"/>
                        <a:pt x="66" y="138"/>
                        <a:pt x="69" y="137"/>
                      </a:cubicBezTo>
                      <a:cubicBezTo>
                        <a:pt x="80" y="146"/>
                        <a:pt x="94" y="150"/>
                        <a:pt x="108" y="150"/>
                      </a:cubicBezTo>
                      <a:cubicBezTo>
                        <a:pt x="149" y="150"/>
                        <a:pt x="196" y="115"/>
                        <a:pt x="203" y="75"/>
                      </a:cubicBezTo>
                      <a:cubicBezTo>
                        <a:pt x="235" y="59"/>
                        <a:pt x="231" y="1"/>
                        <a:pt x="198" y="1"/>
                      </a:cubicBezTo>
                      <a:close/>
                    </a:path>
                  </a:pathLst>
                </a:custGeom>
                <a:solidFill>
                  <a:srgbClr val="FBB068"/>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246" name="Google Shape;1246;p65"/>
                <p:cNvSpPr/>
                <p:nvPr/>
              </p:nvSpPr>
              <p:spPr>
                <a:xfrm>
                  <a:off x="3794746" y="5854960"/>
                  <a:ext cx="42968" cy="27984"/>
                </a:xfrm>
                <a:custGeom>
                  <a:avLst/>
                  <a:gdLst/>
                  <a:ahLst/>
                  <a:cxnLst/>
                  <a:rect l="l" t="t" r="r" b="b"/>
                  <a:pathLst>
                    <a:path w="195" h="127" extrusionOk="0">
                      <a:moveTo>
                        <a:pt x="133" y="1"/>
                      </a:moveTo>
                      <a:cubicBezTo>
                        <a:pt x="128" y="1"/>
                        <a:pt x="124" y="2"/>
                        <a:pt x="119" y="4"/>
                      </a:cubicBezTo>
                      <a:lnTo>
                        <a:pt x="110" y="4"/>
                      </a:lnTo>
                      <a:cubicBezTo>
                        <a:pt x="101" y="4"/>
                        <a:pt x="92" y="12"/>
                        <a:pt x="83" y="12"/>
                      </a:cubicBezTo>
                      <a:lnTo>
                        <a:pt x="74" y="21"/>
                      </a:lnTo>
                      <a:cubicBezTo>
                        <a:pt x="56" y="30"/>
                        <a:pt x="38" y="39"/>
                        <a:pt x="30" y="57"/>
                      </a:cubicBezTo>
                      <a:cubicBezTo>
                        <a:pt x="1" y="86"/>
                        <a:pt x="24" y="127"/>
                        <a:pt x="58" y="127"/>
                      </a:cubicBezTo>
                      <a:cubicBezTo>
                        <a:pt x="66" y="127"/>
                        <a:pt x="75" y="125"/>
                        <a:pt x="83" y="120"/>
                      </a:cubicBezTo>
                      <a:lnTo>
                        <a:pt x="110" y="93"/>
                      </a:lnTo>
                      <a:cubicBezTo>
                        <a:pt x="128" y="84"/>
                        <a:pt x="137" y="84"/>
                        <a:pt x="154" y="75"/>
                      </a:cubicBezTo>
                      <a:cubicBezTo>
                        <a:pt x="194" y="59"/>
                        <a:pt x="170" y="1"/>
                        <a:pt x="133" y="1"/>
                      </a:cubicBezTo>
                      <a:close/>
                    </a:path>
                  </a:pathLst>
                </a:custGeom>
                <a:solidFill>
                  <a:srgbClr val="FBB068"/>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247" name="Google Shape;1247;p65"/>
                <p:cNvSpPr/>
                <p:nvPr/>
              </p:nvSpPr>
              <p:spPr>
                <a:xfrm>
                  <a:off x="3579026" y="5843943"/>
                  <a:ext cx="39442" cy="25781"/>
                </a:xfrm>
                <a:custGeom>
                  <a:avLst/>
                  <a:gdLst/>
                  <a:ahLst/>
                  <a:cxnLst/>
                  <a:rect l="l" t="t" r="r" b="b"/>
                  <a:pathLst>
                    <a:path w="179" h="117" extrusionOk="0">
                      <a:moveTo>
                        <a:pt x="125" y="0"/>
                      </a:moveTo>
                      <a:cubicBezTo>
                        <a:pt x="81" y="0"/>
                        <a:pt x="45" y="18"/>
                        <a:pt x="18" y="54"/>
                      </a:cubicBezTo>
                      <a:cubicBezTo>
                        <a:pt x="0" y="71"/>
                        <a:pt x="18" y="116"/>
                        <a:pt x="45" y="116"/>
                      </a:cubicBezTo>
                      <a:cubicBezTo>
                        <a:pt x="99" y="116"/>
                        <a:pt x="134" y="107"/>
                        <a:pt x="161" y="71"/>
                      </a:cubicBezTo>
                      <a:cubicBezTo>
                        <a:pt x="170" y="54"/>
                        <a:pt x="179" y="45"/>
                        <a:pt x="170" y="27"/>
                      </a:cubicBezTo>
                      <a:cubicBezTo>
                        <a:pt x="161" y="9"/>
                        <a:pt x="152" y="0"/>
                        <a:pt x="125" y="0"/>
                      </a:cubicBezTo>
                      <a:close/>
                    </a:path>
                  </a:pathLst>
                </a:custGeom>
                <a:solidFill>
                  <a:srgbClr val="FBB068"/>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248" name="Google Shape;1248;p65"/>
                <p:cNvSpPr/>
                <p:nvPr/>
              </p:nvSpPr>
              <p:spPr>
                <a:xfrm>
                  <a:off x="4481787" y="5636156"/>
                  <a:ext cx="33052" cy="30188"/>
                </a:xfrm>
                <a:custGeom>
                  <a:avLst/>
                  <a:gdLst/>
                  <a:ahLst/>
                  <a:cxnLst/>
                  <a:rect l="l" t="t" r="r" b="b"/>
                  <a:pathLst>
                    <a:path w="150" h="137" extrusionOk="0">
                      <a:moveTo>
                        <a:pt x="80" y="0"/>
                      </a:moveTo>
                      <a:cubicBezTo>
                        <a:pt x="68" y="0"/>
                        <a:pt x="57" y="5"/>
                        <a:pt x="52" y="15"/>
                      </a:cubicBezTo>
                      <a:cubicBezTo>
                        <a:pt x="34" y="33"/>
                        <a:pt x="16" y="69"/>
                        <a:pt x="7" y="87"/>
                      </a:cubicBezTo>
                      <a:cubicBezTo>
                        <a:pt x="0" y="114"/>
                        <a:pt x="31" y="137"/>
                        <a:pt x="54" y="137"/>
                      </a:cubicBezTo>
                      <a:cubicBezTo>
                        <a:pt x="60" y="137"/>
                        <a:pt x="66" y="135"/>
                        <a:pt x="70" y="131"/>
                      </a:cubicBezTo>
                      <a:cubicBezTo>
                        <a:pt x="87" y="113"/>
                        <a:pt x="96" y="104"/>
                        <a:pt x="105" y="96"/>
                      </a:cubicBezTo>
                      <a:cubicBezTo>
                        <a:pt x="150" y="87"/>
                        <a:pt x="150" y="24"/>
                        <a:pt x="114" y="6"/>
                      </a:cubicBezTo>
                      <a:lnTo>
                        <a:pt x="105" y="6"/>
                      </a:lnTo>
                      <a:cubicBezTo>
                        <a:pt x="98" y="3"/>
                        <a:pt x="89" y="0"/>
                        <a:pt x="80" y="0"/>
                      </a:cubicBezTo>
                      <a:close/>
                    </a:path>
                  </a:pathLst>
                </a:custGeom>
                <a:solidFill>
                  <a:srgbClr val="FBB068"/>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249" name="Google Shape;1249;p65"/>
                <p:cNvSpPr/>
                <p:nvPr/>
              </p:nvSpPr>
              <p:spPr>
                <a:xfrm>
                  <a:off x="4231694" y="5603544"/>
                  <a:ext cx="61036" cy="32171"/>
                </a:xfrm>
                <a:custGeom>
                  <a:avLst/>
                  <a:gdLst/>
                  <a:ahLst/>
                  <a:cxnLst/>
                  <a:rect l="l" t="t" r="r" b="b"/>
                  <a:pathLst>
                    <a:path w="277" h="146" extrusionOk="0">
                      <a:moveTo>
                        <a:pt x="194" y="1"/>
                      </a:moveTo>
                      <a:cubicBezTo>
                        <a:pt x="127" y="1"/>
                        <a:pt x="74" y="27"/>
                        <a:pt x="27" y="74"/>
                      </a:cubicBezTo>
                      <a:cubicBezTo>
                        <a:pt x="0" y="101"/>
                        <a:pt x="36" y="145"/>
                        <a:pt x="63" y="145"/>
                      </a:cubicBezTo>
                      <a:cubicBezTo>
                        <a:pt x="107" y="136"/>
                        <a:pt x="143" y="119"/>
                        <a:pt x="179" y="83"/>
                      </a:cubicBezTo>
                      <a:lnTo>
                        <a:pt x="214" y="83"/>
                      </a:lnTo>
                      <a:cubicBezTo>
                        <a:pt x="259" y="83"/>
                        <a:pt x="277" y="3"/>
                        <a:pt x="223" y="3"/>
                      </a:cubicBezTo>
                      <a:cubicBezTo>
                        <a:pt x="213" y="2"/>
                        <a:pt x="203" y="1"/>
                        <a:pt x="194" y="1"/>
                      </a:cubicBezTo>
                      <a:close/>
                    </a:path>
                  </a:pathLst>
                </a:custGeom>
                <a:solidFill>
                  <a:srgbClr val="FBB068"/>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sp>
            <p:nvSpPr>
              <p:cNvPr id="1250" name="Google Shape;1250;p65"/>
              <p:cNvSpPr/>
              <p:nvPr/>
            </p:nvSpPr>
            <p:spPr>
              <a:xfrm>
                <a:off x="7094907" y="2625340"/>
                <a:ext cx="3001574" cy="1984670"/>
              </a:xfrm>
              <a:custGeom>
                <a:avLst/>
                <a:gdLst/>
                <a:ahLst/>
                <a:cxnLst/>
                <a:rect l="l" t="t" r="r" b="b"/>
                <a:pathLst>
                  <a:path w="13622" h="9007" extrusionOk="0">
                    <a:moveTo>
                      <a:pt x="1624" y="1"/>
                    </a:moveTo>
                    <a:cubicBezTo>
                      <a:pt x="958" y="1"/>
                      <a:pt x="362" y="220"/>
                      <a:pt x="227" y="951"/>
                    </a:cubicBezTo>
                    <a:cubicBezTo>
                      <a:pt x="1" y="2199"/>
                      <a:pt x="2543" y="2289"/>
                      <a:pt x="4665" y="2289"/>
                    </a:cubicBezTo>
                    <a:cubicBezTo>
                      <a:pt x="5024" y="2289"/>
                      <a:pt x="5372" y="2286"/>
                      <a:pt x="5692" y="2286"/>
                    </a:cubicBezTo>
                    <a:cubicBezTo>
                      <a:pt x="6616" y="2286"/>
                      <a:pt x="7310" y="2308"/>
                      <a:pt x="7399" y="2477"/>
                    </a:cubicBezTo>
                    <a:cubicBezTo>
                      <a:pt x="7703" y="3056"/>
                      <a:pt x="4544" y="3226"/>
                      <a:pt x="5240" y="4091"/>
                    </a:cubicBezTo>
                    <a:cubicBezTo>
                      <a:pt x="5927" y="4957"/>
                      <a:pt x="10013" y="5233"/>
                      <a:pt x="10031" y="6214"/>
                    </a:cubicBezTo>
                    <a:cubicBezTo>
                      <a:pt x="10058" y="7374"/>
                      <a:pt x="4420" y="6250"/>
                      <a:pt x="5669" y="9007"/>
                    </a:cubicBezTo>
                    <a:cubicBezTo>
                      <a:pt x="5669" y="9007"/>
                      <a:pt x="5327" y="7710"/>
                      <a:pt x="8039" y="7710"/>
                    </a:cubicBezTo>
                    <a:cubicBezTo>
                      <a:pt x="8722" y="7710"/>
                      <a:pt x="9600" y="7792"/>
                      <a:pt x="10727" y="7999"/>
                    </a:cubicBezTo>
                    <a:cubicBezTo>
                      <a:pt x="10949" y="8040"/>
                      <a:pt x="11151" y="8059"/>
                      <a:pt x="11331" y="8059"/>
                    </a:cubicBezTo>
                    <a:cubicBezTo>
                      <a:pt x="13622" y="8059"/>
                      <a:pt x="12617" y="4978"/>
                      <a:pt x="9772" y="4341"/>
                    </a:cubicBezTo>
                    <a:cubicBezTo>
                      <a:pt x="6703" y="3663"/>
                      <a:pt x="9968" y="3636"/>
                      <a:pt x="9567" y="2548"/>
                    </a:cubicBezTo>
                    <a:cubicBezTo>
                      <a:pt x="9166" y="1460"/>
                      <a:pt x="2127" y="1816"/>
                      <a:pt x="2180" y="1022"/>
                    </a:cubicBezTo>
                    <a:cubicBezTo>
                      <a:pt x="2207" y="597"/>
                      <a:pt x="2505" y="458"/>
                      <a:pt x="3109" y="458"/>
                    </a:cubicBezTo>
                    <a:cubicBezTo>
                      <a:pt x="3303" y="458"/>
                      <a:pt x="3528" y="472"/>
                      <a:pt x="3786" y="496"/>
                    </a:cubicBezTo>
                    <a:cubicBezTo>
                      <a:pt x="3786" y="496"/>
                      <a:pt x="2625" y="1"/>
                      <a:pt x="1624"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251" name="Google Shape;1251;p65"/>
              <p:cNvSpPr/>
              <p:nvPr/>
            </p:nvSpPr>
            <p:spPr>
              <a:xfrm>
                <a:off x="8076553" y="1567014"/>
                <a:ext cx="1097110" cy="1193402"/>
              </a:xfrm>
              <a:custGeom>
                <a:avLst/>
                <a:gdLst/>
                <a:ahLst/>
                <a:cxnLst/>
                <a:rect l="l" t="t" r="r" b="b"/>
                <a:pathLst>
                  <a:path w="4979" h="5416" extrusionOk="0">
                    <a:moveTo>
                      <a:pt x="455" y="0"/>
                    </a:moveTo>
                    <a:lnTo>
                      <a:pt x="455" y="0"/>
                    </a:lnTo>
                    <a:cubicBezTo>
                      <a:pt x="152" y="303"/>
                      <a:pt x="0" y="758"/>
                      <a:pt x="36" y="1187"/>
                    </a:cubicBezTo>
                    <a:cubicBezTo>
                      <a:pt x="81" y="1615"/>
                      <a:pt x="313" y="2025"/>
                      <a:pt x="669" y="2275"/>
                    </a:cubicBezTo>
                    <a:cubicBezTo>
                      <a:pt x="1053" y="2543"/>
                      <a:pt x="1544" y="2623"/>
                      <a:pt x="2008" y="2685"/>
                    </a:cubicBezTo>
                    <a:cubicBezTo>
                      <a:pt x="2480" y="2748"/>
                      <a:pt x="2962" y="2819"/>
                      <a:pt x="3355" y="3078"/>
                    </a:cubicBezTo>
                    <a:cubicBezTo>
                      <a:pt x="3747" y="3345"/>
                      <a:pt x="4015" y="3872"/>
                      <a:pt x="3818" y="4300"/>
                    </a:cubicBezTo>
                    <a:cubicBezTo>
                      <a:pt x="3747" y="4478"/>
                      <a:pt x="3604" y="4621"/>
                      <a:pt x="3462" y="4746"/>
                    </a:cubicBezTo>
                    <a:cubicBezTo>
                      <a:pt x="3212" y="4969"/>
                      <a:pt x="2873" y="5228"/>
                      <a:pt x="2587" y="5415"/>
                    </a:cubicBezTo>
                    <a:cubicBezTo>
                      <a:pt x="3203" y="5201"/>
                      <a:pt x="3827" y="4987"/>
                      <a:pt x="4282" y="4532"/>
                    </a:cubicBezTo>
                    <a:cubicBezTo>
                      <a:pt x="4746" y="4086"/>
                      <a:pt x="4978" y="3345"/>
                      <a:pt x="4657" y="2792"/>
                    </a:cubicBezTo>
                    <a:cubicBezTo>
                      <a:pt x="4425" y="2391"/>
                      <a:pt x="3952" y="2177"/>
                      <a:pt x="3497" y="2105"/>
                    </a:cubicBezTo>
                    <a:cubicBezTo>
                      <a:pt x="3033" y="2025"/>
                      <a:pt x="2561" y="2061"/>
                      <a:pt x="2097" y="2016"/>
                    </a:cubicBezTo>
                    <a:cubicBezTo>
                      <a:pt x="1633" y="1980"/>
                      <a:pt x="1151" y="1847"/>
                      <a:pt x="839" y="1508"/>
                    </a:cubicBezTo>
                    <a:cubicBezTo>
                      <a:pt x="473" y="1115"/>
                      <a:pt x="402" y="526"/>
                      <a:pt x="455"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sp>
          <p:nvSpPr>
            <p:cNvPr id="1252" name="Google Shape;1252;p65"/>
            <p:cNvSpPr/>
            <p:nvPr/>
          </p:nvSpPr>
          <p:spPr>
            <a:xfrm rot="8302675">
              <a:off x="8498349" y="1022896"/>
              <a:ext cx="895654" cy="972507"/>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matchingName="Title and three columns 1">
  <p:cSld name="CUSTOM_6_1">
    <p:spTree>
      <p:nvGrpSpPr>
        <p:cNvPr id="1" name="Shape 1253"/>
        <p:cNvGrpSpPr/>
        <p:nvPr/>
      </p:nvGrpSpPr>
      <p:grpSpPr>
        <a:xfrm>
          <a:off x="0" y="0"/>
          <a:ext cx="0" cy="0"/>
          <a:chOff x="0" y="0"/>
          <a:chExt cx="0" cy="0"/>
        </a:xfrm>
      </p:grpSpPr>
      <p:sp>
        <p:nvSpPr>
          <p:cNvPr id="1254" name="Google Shape;1254;p66"/>
          <p:cNvSpPr txBox="1">
            <a:spLocks noGrp="1"/>
          </p:cNvSpPr>
          <p:nvPr>
            <p:ph type="title"/>
          </p:nvPr>
        </p:nvSpPr>
        <p:spPr>
          <a:xfrm>
            <a:off x="1440000" y="890050"/>
            <a:ext cx="15408000" cy="1145400"/>
          </a:xfrm>
          <a:prstGeom prst="rect">
            <a:avLst/>
          </a:prstGeom>
        </p:spPr>
        <p:txBody>
          <a:bodyPr spcFirstLastPara="1" wrap="square" lIns="182850" tIns="182850" rIns="182850" bIns="182850" anchor="t" anchorCtr="0">
            <a:noAutofit/>
          </a:bodyPr>
          <a:lstStyle>
            <a:lvl1pPr lvl="0" algn="ctr">
              <a:spcBef>
                <a:spcPts val="0"/>
              </a:spcBef>
              <a:spcAft>
                <a:spcPts val="0"/>
              </a:spcAft>
              <a:buSzPts val="6000"/>
              <a:buNone/>
              <a:defRPr/>
            </a:lvl1pPr>
            <a:lvl2pPr lvl="1">
              <a:spcBef>
                <a:spcPts val="0"/>
              </a:spcBef>
              <a:spcAft>
                <a:spcPts val="0"/>
              </a:spcAft>
              <a:buSzPts val="6000"/>
              <a:buNone/>
              <a:defRPr/>
            </a:lvl2pPr>
            <a:lvl3pPr lvl="2">
              <a:spcBef>
                <a:spcPts val="0"/>
              </a:spcBef>
              <a:spcAft>
                <a:spcPts val="0"/>
              </a:spcAft>
              <a:buSzPts val="6000"/>
              <a:buNone/>
              <a:defRPr/>
            </a:lvl3pPr>
            <a:lvl4pPr lvl="3">
              <a:spcBef>
                <a:spcPts val="0"/>
              </a:spcBef>
              <a:spcAft>
                <a:spcPts val="0"/>
              </a:spcAft>
              <a:buSzPts val="6000"/>
              <a:buNone/>
              <a:defRPr/>
            </a:lvl4pPr>
            <a:lvl5pPr lvl="4">
              <a:spcBef>
                <a:spcPts val="0"/>
              </a:spcBef>
              <a:spcAft>
                <a:spcPts val="0"/>
              </a:spcAft>
              <a:buSzPts val="6000"/>
              <a:buNone/>
              <a:defRPr/>
            </a:lvl5pPr>
            <a:lvl6pPr lvl="5">
              <a:spcBef>
                <a:spcPts val="0"/>
              </a:spcBef>
              <a:spcAft>
                <a:spcPts val="0"/>
              </a:spcAft>
              <a:buSzPts val="6000"/>
              <a:buNone/>
              <a:defRPr/>
            </a:lvl6pPr>
            <a:lvl7pPr lvl="6">
              <a:spcBef>
                <a:spcPts val="0"/>
              </a:spcBef>
              <a:spcAft>
                <a:spcPts val="0"/>
              </a:spcAft>
              <a:buSzPts val="6000"/>
              <a:buNone/>
              <a:defRPr/>
            </a:lvl7pPr>
            <a:lvl8pPr lvl="7">
              <a:spcBef>
                <a:spcPts val="0"/>
              </a:spcBef>
              <a:spcAft>
                <a:spcPts val="0"/>
              </a:spcAft>
              <a:buSzPts val="6000"/>
              <a:buNone/>
              <a:defRPr/>
            </a:lvl8pPr>
            <a:lvl9pPr lvl="8">
              <a:spcBef>
                <a:spcPts val="0"/>
              </a:spcBef>
              <a:spcAft>
                <a:spcPts val="0"/>
              </a:spcAft>
              <a:buSzPts val="6000"/>
              <a:buNone/>
              <a:defRPr/>
            </a:lvl9pPr>
          </a:lstStyle>
          <a:p>
            <a:endParaRPr/>
          </a:p>
        </p:txBody>
      </p:sp>
      <p:sp>
        <p:nvSpPr>
          <p:cNvPr id="1255" name="Google Shape;1255;p66"/>
          <p:cNvSpPr txBox="1">
            <a:spLocks noGrp="1"/>
          </p:cNvSpPr>
          <p:nvPr>
            <p:ph type="subTitle" idx="1"/>
          </p:nvPr>
        </p:nvSpPr>
        <p:spPr>
          <a:xfrm>
            <a:off x="1440250" y="5944000"/>
            <a:ext cx="5116800" cy="2044200"/>
          </a:xfrm>
          <a:prstGeom prst="rect">
            <a:avLst/>
          </a:prstGeom>
        </p:spPr>
        <p:txBody>
          <a:bodyPr spcFirstLastPara="1" wrap="square" lIns="182850" tIns="182850" rIns="182850" bIns="182850" anchor="t" anchorCtr="0">
            <a:noAutofit/>
          </a:bodyPr>
          <a:lstStyle>
            <a:lvl1pPr lvl="0" algn="ctr">
              <a:lnSpc>
                <a:spcPct val="100000"/>
              </a:lnSpc>
              <a:spcBef>
                <a:spcPts val="0"/>
              </a:spcBef>
              <a:spcAft>
                <a:spcPts val="0"/>
              </a:spcAft>
              <a:buClr>
                <a:schemeClr val="dk1"/>
              </a:buClr>
              <a:buSzPts val="2800"/>
              <a:buNone/>
              <a:defRPr sz="2800">
                <a:solidFill>
                  <a:schemeClr val="dk1"/>
                </a:solidFill>
              </a:defRPr>
            </a:lvl1pPr>
            <a:lvl2pPr lvl="1" algn="ctr">
              <a:lnSpc>
                <a:spcPct val="100000"/>
              </a:lnSpc>
              <a:spcBef>
                <a:spcPts val="0"/>
              </a:spcBef>
              <a:spcAft>
                <a:spcPts val="0"/>
              </a:spcAft>
              <a:buClr>
                <a:schemeClr val="dk1"/>
              </a:buClr>
              <a:buSzPts val="2800"/>
              <a:buNone/>
              <a:defRPr>
                <a:solidFill>
                  <a:schemeClr val="dk1"/>
                </a:solidFill>
              </a:defRPr>
            </a:lvl2pPr>
            <a:lvl3pPr lvl="2" algn="ctr">
              <a:lnSpc>
                <a:spcPct val="100000"/>
              </a:lnSpc>
              <a:spcBef>
                <a:spcPts val="3200"/>
              </a:spcBef>
              <a:spcAft>
                <a:spcPts val="0"/>
              </a:spcAft>
              <a:buClr>
                <a:schemeClr val="dk1"/>
              </a:buClr>
              <a:buSzPts val="2800"/>
              <a:buNone/>
              <a:defRPr>
                <a:solidFill>
                  <a:schemeClr val="dk1"/>
                </a:solidFill>
              </a:defRPr>
            </a:lvl3pPr>
            <a:lvl4pPr lvl="3" algn="ctr">
              <a:lnSpc>
                <a:spcPct val="100000"/>
              </a:lnSpc>
              <a:spcBef>
                <a:spcPts val="3200"/>
              </a:spcBef>
              <a:spcAft>
                <a:spcPts val="0"/>
              </a:spcAft>
              <a:buClr>
                <a:schemeClr val="dk1"/>
              </a:buClr>
              <a:buSzPts val="2800"/>
              <a:buNone/>
              <a:defRPr>
                <a:solidFill>
                  <a:schemeClr val="dk1"/>
                </a:solidFill>
              </a:defRPr>
            </a:lvl4pPr>
            <a:lvl5pPr lvl="4" algn="ctr">
              <a:lnSpc>
                <a:spcPct val="100000"/>
              </a:lnSpc>
              <a:spcBef>
                <a:spcPts val="3200"/>
              </a:spcBef>
              <a:spcAft>
                <a:spcPts val="0"/>
              </a:spcAft>
              <a:buClr>
                <a:schemeClr val="dk1"/>
              </a:buClr>
              <a:buSzPts val="2800"/>
              <a:buNone/>
              <a:defRPr>
                <a:solidFill>
                  <a:schemeClr val="dk1"/>
                </a:solidFill>
              </a:defRPr>
            </a:lvl5pPr>
            <a:lvl6pPr lvl="5" algn="ctr">
              <a:lnSpc>
                <a:spcPct val="100000"/>
              </a:lnSpc>
              <a:spcBef>
                <a:spcPts val="3200"/>
              </a:spcBef>
              <a:spcAft>
                <a:spcPts val="0"/>
              </a:spcAft>
              <a:buClr>
                <a:schemeClr val="dk1"/>
              </a:buClr>
              <a:buSzPts val="2800"/>
              <a:buNone/>
              <a:defRPr>
                <a:solidFill>
                  <a:schemeClr val="dk1"/>
                </a:solidFill>
              </a:defRPr>
            </a:lvl6pPr>
            <a:lvl7pPr lvl="6" algn="ctr">
              <a:lnSpc>
                <a:spcPct val="100000"/>
              </a:lnSpc>
              <a:spcBef>
                <a:spcPts val="3200"/>
              </a:spcBef>
              <a:spcAft>
                <a:spcPts val="0"/>
              </a:spcAft>
              <a:buClr>
                <a:schemeClr val="dk1"/>
              </a:buClr>
              <a:buSzPts val="2800"/>
              <a:buNone/>
              <a:defRPr>
                <a:solidFill>
                  <a:schemeClr val="dk1"/>
                </a:solidFill>
              </a:defRPr>
            </a:lvl7pPr>
            <a:lvl8pPr lvl="7" algn="ctr">
              <a:lnSpc>
                <a:spcPct val="100000"/>
              </a:lnSpc>
              <a:spcBef>
                <a:spcPts val="3200"/>
              </a:spcBef>
              <a:spcAft>
                <a:spcPts val="0"/>
              </a:spcAft>
              <a:buClr>
                <a:schemeClr val="dk1"/>
              </a:buClr>
              <a:buSzPts val="2800"/>
              <a:buNone/>
              <a:defRPr>
                <a:solidFill>
                  <a:schemeClr val="dk1"/>
                </a:solidFill>
              </a:defRPr>
            </a:lvl8pPr>
            <a:lvl9pPr lvl="8" algn="ctr">
              <a:lnSpc>
                <a:spcPct val="100000"/>
              </a:lnSpc>
              <a:spcBef>
                <a:spcPts val="3200"/>
              </a:spcBef>
              <a:spcAft>
                <a:spcPts val="3200"/>
              </a:spcAft>
              <a:buClr>
                <a:schemeClr val="dk1"/>
              </a:buClr>
              <a:buSzPts val="2800"/>
              <a:buNone/>
              <a:defRPr>
                <a:solidFill>
                  <a:schemeClr val="dk1"/>
                </a:solidFill>
              </a:defRPr>
            </a:lvl9pPr>
          </a:lstStyle>
          <a:p>
            <a:endParaRPr/>
          </a:p>
        </p:txBody>
      </p:sp>
      <p:sp>
        <p:nvSpPr>
          <p:cNvPr id="1256" name="Google Shape;1256;p66"/>
          <p:cNvSpPr txBox="1">
            <a:spLocks noGrp="1"/>
          </p:cNvSpPr>
          <p:nvPr>
            <p:ph type="subTitle" idx="2"/>
          </p:nvPr>
        </p:nvSpPr>
        <p:spPr>
          <a:xfrm>
            <a:off x="6585900" y="5944000"/>
            <a:ext cx="5116800" cy="2044200"/>
          </a:xfrm>
          <a:prstGeom prst="rect">
            <a:avLst/>
          </a:prstGeom>
        </p:spPr>
        <p:txBody>
          <a:bodyPr spcFirstLastPara="1" wrap="square" lIns="182850" tIns="182850" rIns="182850" bIns="182850" anchor="t" anchorCtr="0">
            <a:noAutofit/>
          </a:bodyPr>
          <a:lstStyle>
            <a:lvl1pPr lvl="0" algn="ctr">
              <a:lnSpc>
                <a:spcPct val="100000"/>
              </a:lnSpc>
              <a:spcBef>
                <a:spcPts val="0"/>
              </a:spcBef>
              <a:spcAft>
                <a:spcPts val="0"/>
              </a:spcAft>
              <a:buClr>
                <a:schemeClr val="dk1"/>
              </a:buClr>
              <a:buSzPts val="2800"/>
              <a:buNone/>
              <a:defRPr sz="2800">
                <a:solidFill>
                  <a:schemeClr val="dk1"/>
                </a:solidFill>
              </a:defRPr>
            </a:lvl1pPr>
            <a:lvl2pPr lvl="1" algn="ctr">
              <a:lnSpc>
                <a:spcPct val="100000"/>
              </a:lnSpc>
              <a:spcBef>
                <a:spcPts val="0"/>
              </a:spcBef>
              <a:spcAft>
                <a:spcPts val="0"/>
              </a:spcAft>
              <a:buClr>
                <a:schemeClr val="dk1"/>
              </a:buClr>
              <a:buSzPts val="2800"/>
              <a:buNone/>
              <a:defRPr>
                <a:solidFill>
                  <a:schemeClr val="dk1"/>
                </a:solidFill>
              </a:defRPr>
            </a:lvl2pPr>
            <a:lvl3pPr lvl="2" algn="ctr">
              <a:lnSpc>
                <a:spcPct val="100000"/>
              </a:lnSpc>
              <a:spcBef>
                <a:spcPts val="3200"/>
              </a:spcBef>
              <a:spcAft>
                <a:spcPts val="0"/>
              </a:spcAft>
              <a:buClr>
                <a:schemeClr val="dk1"/>
              </a:buClr>
              <a:buSzPts val="2800"/>
              <a:buNone/>
              <a:defRPr>
                <a:solidFill>
                  <a:schemeClr val="dk1"/>
                </a:solidFill>
              </a:defRPr>
            </a:lvl3pPr>
            <a:lvl4pPr lvl="3" algn="ctr">
              <a:lnSpc>
                <a:spcPct val="100000"/>
              </a:lnSpc>
              <a:spcBef>
                <a:spcPts val="3200"/>
              </a:spcBef>
              <a:spcAft>
                <a:spcPts val="0"/>
              </a:spcAft>
              <a:buClr>
                <a:schemeClr val="dk1"/>
              </a:buClr>
              <a:buSzPts val="2800"/>
              <a:buNone/>
              <a:defRPr>
                <a:solidFill>
                  <a:schemeClr val="dk1"/>
                </a:solidFill>
              </a:defRPr>
            </a:lvl4pPr>
            <a:lvl5pPr lvl="4" algn="ctr">
              <a:lnSpc>
                <a:spcPct val="100000"/>
              </a:lnSpc>
              <a:spcBef>
                <a:spcPts val="3200"/>
              </a:spcBef>
              <a:spcAft>
                <a:spcPts val="0"/>
              </a:spcAft>
              <a:buClr>
                <a:schemeClr val="dk1"/>
              </a:buClr>
              <a:buSzPts val="2800"/>
              <a:buNone/>
              <a:defRPr>
                <a:solidFill>
                  <a:schemeClr val="dk1"/>
                </a:solidFill>
              </a:defRPr>
            </a:lvl5pPr>
            <a:lvl6pPr lvl="5" algn="ctr">
              <a:lnSpc>
                <a:spcPct val="100000"/>
              </a:lnSpc>
              <a:spcBef>
                <a:spcPts val="3200"/>
              </a:spcBef>
              <a:spcAft>
                <a:spcPts val="0"/>
              </a:spcAft>
              <a:buClr>
                <a:schemeClr val="dk1"/>
              </a:buClr>
              <a:buSzPts val="2800"/>
              <a:buNone/>
              <a:defRPr>
                <a:solidFill>
                  <a:schemeClr val="dk1"/>
                </a:solidFill>
              </a:defRPr>
            </a:lvl6pPr>
            <a:lvl7pPr lvl="6" algn="ctr">
              <a:lnSpc>
                <a:spcPct val="100000"/>
              </a:lnSpc>
              <a:spcBef>
                <a:spcPts val="3200"/>
              </a:spcBef>
              <a:spcAft>
                <a:spcPts val="0"/>
              </a:spcAft>
              <a:buClr>
                <a:schemeClr val="dk1"/>
              </a:buClr>
              <a:buSzPts val="2800"/>
              <a:buNone/>
              <a:defRPr>
                <a:solidFill>
                  <a:schemeClr val="dk1"/>
                </a:solidFill>
              </a:defRPr>
            </a:lvl7pPr>
            <a:lvl8pPr lvl="7" algn="ctr">
              <a:lnSpc>
                <a:spcPct val="100000"/>
              </a:lnSpc>
              <a:spcBef>
                <a:spcPts val="3200"/>
              </a:spcBef>
              <a:spcAft>
                <a:spcPts val="0"/>
              </a:spcAft>
              <a:buClr>
                <a:schemeClr val="dk1"/>
              </a:buClr>
              <a:buSzPts val="2800"/>
              <a:buNone/>
              <a:defRPr>
                <a:solidFill>
                  <a:schemeClr val="dk1"/>
                </a:solidFill>
              </a:defRPr>
            </a:lvl8pPr>
            <a:lvl9pPr lvl="8" algn="ctr">
              <a:lnSpc>
                <a:spcPct val="100000"/>
              </a:lnSpc>
              <a:spcBef>
                <a:spcPts val="3200"/>
              </a:spcBef>
              <a:spcAft>
                <a:spcPts val="3200"/>
              </a:spcAft>
              <a:buClr>
                <a:schemeClr val="dk1"/>
              </a:buClr>
              <a:buSzPts val="2800"/>
              <a:buNone/>
              <a:defRPr>
                <a:solidFill>
                  <a:schemeClr val="dk1"/>
                </a:solidFill>
              </a:defRPr>
            </a:lvl9pPr>
          </a:lstStyle>
          <a:p>
            <a:endParaRPr/>
          </a:p>
        </p:txBody>
      </p:sp>
      <p:sp>
        <p:nvSpPr>
          <p:cNvPr id="1257" name="Google Shape;1257;p66"/>
          <p:cNvSpPr txBox="1">
            <a:spLocks noGrp="1"/>
          </p:cNvSpPr>
          <p:nvPr>
            <p:ph type="subTitle" idx="3"/>
          </p:nvPr>
        </p:nvSpPr>
        <p:spPr>
          <a:xfrm>
            <a:off x="11731550" y="5944000"/>
            <a:ext cx="5116800" cy="2044200"/>
          </a:xfrm>
          <a:prstGeom prst="rect">
            <a:avLst/>
          </a:prstGeom>
        </p:spPr>
        <p:txBody>
          <a:bodyPr spcFirstLastPara="1" wrap="square" lIns="182850" tIns="182850" rIns="182850" bIns="182850" anchor="t" anchorCtr="0">
            <a:noAutofit/>
          </a:bodyPr>
          <a:lstStyle>
            <a:lvl1pPr lvl="0" algn="ctr">
              <a:lnSpc>
                <a:spcPct val="100000"/>
              </a:lnSpc>
              <a:spcBef>
                <a:spcPts val="0"/>
              </a:spcBef>
              <a:spcAft>
                <a:spcPts val="0"/>
              </a:spcAft>
              <a:buClr>
                <a:schemeClr val="dk1"/>
              </a:buClr>
              <a:buSzPts val="2800"/>
              <a:buNone/>
              <a:defRPr sz="2800">
                <a:solidFill>
                  <a:schemeClr val="dk1"/>
                </a:solidFill>
              </a:defRPr>
            </a:lvl1pPr>
            <a:lvl2pPr lvl="1" algn="ctr">
              <a:lnSpc>
                <a:spcPct val="100000"/>
              </a:lnSpc>
              <a:spcBef>
                <a:spcPts val="0"/>
              </a:spcBef>
              <a:spcAft>
                <a:spcPts val="0"/>
              </a:spcAft>
              <a:buClr>
                <a:schemeClr val="dk1"/>
              </a:buClr>
              <a:buSzPts val="2800"/>
              <a:buNone/>
              <a:defRPr>
                <a:solidFill>
                  <a:schemeClr val="dk1"/>
                </a:solidFill>
              </a:defRPr>
            </a:lvl2pPr>
            <a:lvl3pPr lvl="2" algn="ctr">
              <a:lnSpc>
                <a:spcPct val="100000"/>
              </a:lnSpc>
              <a:spcBef>
                <a:spcPts val="3200"/>
              </a:spcBef>
              <a:spcAft>
                <a:spcPts val="0"/>
              </a:spcAft>
              <a:buClr>
                <a:schemeClr val="dk1"/>
              </a:buClr>
              <a:buSzPts val="2800"/>
              <a:buNone/>
              <a:defRPr>
                <a:solidFill>
                  <a:schemeClr val="dk1"/>
                </a:solidFill>
              </a:defRPr>
            </a:lvl3pPr>
            <a:lvl4pPr lvl="3" algn="ctr">
              <a:lnSpc>
                <a:spcPct val="100000"/>
              </a:lnSpc>
              <a:spcBef>
                <a:spcPts val="3200"/>
              </a:spcBef>
              <a:spcAft>
                <a:spcPts val="0"/>
              </a:spcAft>
              <a:buClr>
                <a:schemeClr val="dk1"/>
              </a:buClr>
              <a:buSzPts val="2800"/>
              <a:buNone/>
              <a:defRPr>
                <a:solidFill>
                  <a:schemeClr val="dk1"/>
                </a:solidFill>
              </a:defRPr>
            </a:lvl4pPr>
            <a:lvl5pPr lvl="4" algn="ctr">
              <a:lnSpc>
                <a:spcPct val="100000"/>
              </a:lnSpc>
              <a:spcBef>
                <a:spcPts val="3200"/>
              </a:spcBef>
              <a:spcAft>
                <a:spcPts val="0"/>
              </a:spcAft>
              <a:buClr>
                <a:schemeClr val="dk1"/>
              </a:buClr>
              <a:buSzPts val="2800"/>
              <a:buNone/>
              <a:defRPr>
                <a:solidFill>
                  <a:schemeClr val="dk1"/>
                </a:solidFill>
              </a:defRPr>
            </a:lvl5pPr>
            <a:lvl6pPr lvl="5" algn="ctr">
              <a:lnSpc>
                <a:spcPct val="100000"/>
              </a:lnSpc>
              <a:spcBef>
                <a:spcPts val="3200"/>
              </a:spcBef>
              <a:spcAft>
                <a:spcPts val="0"/>
              </a:spcAft>
              <a:buClr>
                <a:schemeClr val="dk1"/>
              </a:buClr>
              <a:buSzPts val="2800"/>
              <a:buNone/>
              <a:defRPr>
                <a:solidFill>
                  <a:schemeClr val="dk1"/>
                </a:solidFill>
              </a:defRPr>
            </a:lvl6pPr>
            <a:lvl7pPr lvl="6" algn="ctr">
              <a:lnSpc>
                <a:spcPct val="100000"/>
              </a:lnSpc>
              <a:spcBef>
                <a:spcPts val="3200"/>
              </a:spcBef>
              <a:spcAft>
                <a:spcPts val="0"/>
              </a:spcAft>
              <a:buClr>
                <a:schemeClr val="dk1"/>
              </a:buClr>
              <a:buSzPts val="2800"/>
              <a:buNone/>
              <a:defRPr>
                <a:solidFill>
                  <a:schemeClr val="dk1"/>
                </a:solidFill>
              </a:defRPr>
            </a:lvl7pPr>
            <a:lvl8pPr lvl="7" algn="ctr">
              <a:lnSpc>
                <a:spcPct val="100000"/>
              </a:lnSpc>
              <a:spcBef>
                <a:spcPts val="3200"/>
              </a:spcBef>
              <a:spcAft>
                <a:spcPts val="0"/>
              </a:spcAft>
              <a:buClr>
                <a:schemeClr val="dk1"/>
              </a:buClr>
              <a:buSzPts val="2800"/>
              <a:buNone/>
              <a:defRPr>
                <a:solidFill>
                  <a:schemeClr val="dk1"/>
                </a:solidFill>
              </a:defRPr>
            </a:lvl8pPr>
            <a:lvl9pPr lvl="8" algn="ctr">
              <a:lnSpc>
                <a:spcPct val="100000"/>
              </a:lnSpc>
              <a:spcBef>
                <a:spcPts val="3200"/>
              </a:spcBef>
              <a:spcAft>
                <a:spcPts val="3200"/>
              </a:spcAft>
              <a:buClr>
                <a:schemeClr val="dk1"/>
              </a:buClr>
              <a:buSzPts val="2800"/>
              <a:buNone/>
              <a:defRPr>
                <a:solidFill>
                  <a:schemeClr val="dk1"/>
                </a:solidFill>
              </a:defRPr>
            </a:lvl9pPr>
          </a:lstStyle>
          <a:p>
            <a:endParaRPr/>
          </a:p>
        </p:txBody>
      </p:sp>
      <p:sp>
        <p:nvSpPr>
          <p:cNvPr id="1258" name="Google Shape;1258;p66"/>
          <p:cNvSpPr txBox="1">
            <a:spLocks noGrp="1"/>
          </p:cNvSpPr>
          <p:nvPr>
            <p:ph type="subTitle" idx="4"/>
          </p:nvPr>
        </p:nvSpPr>
        <p:spPr>
          <a:xfrm>
            <a:off x="1440250" y="5306750"/>
            <a:ext cx="5116800" cy="812400"/>
          </a:xfrm>
          <a:prstGeom prst="rect">
            <a:avLst/>
          </a:prstGeom>
        </p:spPr>
        <p:txBody>
          <a:bodyPr spcFirstLastPara="1" wrap="square" lIns="182850" tIns="182850" rIns="182850" bIns="182850" anchor="b" anchorCtr="0">
            <a:noAutofit/>
          </a:bodyPr>
          <a:lstStyle>
            <a:lvl1pPr lvl="0" algn="ctr">
              <a:lnSpc>
                <a:spcPct val="100000"/>
              </a:lnSpc>
              <a:spcBef>
                <a:spcPts val="0"/>
              </a:spcBef>
              <a:spcAft>
                <a:spcPts val="0"/>
              </a:spcAft>
              <a:buSzPts val="4000"/>
              <a:buFont typeface="Bebas Neue"/>
              <a:buNone/>
              <a:defRPr sz="4000" b="1">
                <a:solidFill>
                  <a:schemeClr val="accent1"/>
                </a:solidFill>
                <a:latin typeface="Cairo"/>
                <a:ea typeface="Cairo"/>
                <a:cs typeface="Cairo"/>
                <a:sym typeface="Cairo"/>
              </a:defRPr>
            </a:lvl1pPr>
            <a:lvl2pPr lvl="1" algn="ctr">
              <a:lnSpc>
                <a:spcPct val="100000"/>
              </a:lnSpc>
              <a:spcBef>
                <a:spcPts val="0"/>
              </a:spcBef>
              <a:spcAft>
                <a:spcPts val="0"/>
              </a:spcAft>
              <a:buSzPts val="4000"/>
              <a:buFont typeface="Bebas Neue"/>
              <a:buNone/>
              <a:defRPr sz="4000">
                <a:latin typeface="Bebas Neue"/>
                <a:ea typeface="Bebas Neue"/>
                <a:cs typeface="Bebas Neue"/>
                <a:sym typeface="Bebas Neue"/>
              </a:defRPr>
            </a:lvl2pPr>
            <a:lvl3pPr lvl="2" algn="ctr">
              <a:lnSpc>
                <a:spcPct val="100000"/>
              </a:lnSpc>
              <a:spcBef>
                <a:spcPts val="0"/>
              </a:spcBef>
              <a:spcAft>
                <a:spcPts val="0"/>
              </a:spcAft>
              <a:buSzPts val="4000"/>
              <a:buFont typeface="Bebas Neue"/>
              <a:buNone/>
              <a:defRPr sz="4000">
                <a:latin typeface="Bebas Neue"/>
                <a:ea typeface="Bebas Neue"/>
                <a:cs typeface="Bebas Neue"/>
                <a:sym typeface="Bebas Neue"/>
              </a:defRPr>
            </a:lvl3pPr>
            <a:lvl4pPr lvl="3" algn="ctr">
              <a:lnSpc>
                <a:spcPct val="100000"/>
              </a:lnSpc>
              <a:spcBef>
                <a:spcPts val="0"/>
              </a:spcBef>
              <a:spcAft>
                <a:spcPts val="0"/>
              </a:spcAft>
              <a:buSzPts val="4000"/>
              <a:buFont typeface="Bebas Neue"/>
              <a:buNone/>
              <a:defRPr sz="4000">
                <a:latin typeface="Bebas Neue"/>
                <a:ea typeface="Bebas Neue"/>
                <a:cs typeface="Bebas Neue"/>
                <a:sym typeface="Bebas Neue"/>
              </a:defRPr>
            </a:lvl4pPr>
            <a:lvl5pPr lvl="4" algn="ctr">
              <a:lnSpc>
                <a:spcPct val="100000"/>
              </a:lnSpc>
              <a:spcBef>
                <a:spcPts val="0"/>
              </a:spcBef>
              <a:spcAft>
                <a:spcPts val="0"/>
              </a:spcAft>
              <a:buSzPts val="4000"/>
              <a:buFont typeface="Bebas Neue"/>
              <a:buNone/>
              <a:defRPr sz="4000">
                <a:latin typeface="Bebas Neue"/>
                <a:ea typeface="Bebas Neue"/>
                <a:cs typeface="Bebas Neue"/>
                <a:sym typeface="Bebas Neue"/>
              </a:defRPr>
            </a:lvl5pPr>
            <a:lvl6pPr lvl="5" algn="ctr">
              <a:lnSpc>
                <a:spcPct val="100000"/>
              </a:lnSpc>
              <a:spcBef>
                <a:spcPts val="0"/>
              </a:spcBef>
              <a:spcAft>
                <a:spcPts val="0"/>
              </a:spcAft>
              <a:buSzPts val="4000"/>
              <a:buFont typeface="Bebas Neue"/>
              <a:buNone/>
              <a:defRPr sz="4000">
                <a:latin typeface="Bebas Neue"/>
                <a:ea typeface="Bebas Neue"/>
                <a:cs typeface="Bebas Neue"/>
                <a:sym typeface="Bebas Neue"/>
              </a:defRPr>
            </a:lvl6pPr>
            <a:lvl7pPr lvl="6" algn="ctr">
              <a:lnSpc>
                <a:spcPct val="100000"/>
              </a:lnSpc>
              <a:spcBef>
                <a:spcPts val="0"/>
              </a:spcBef>
              <a:spcAft>
                <a:spcPts val="0"/>
              </a:spcAft>
              <a:buSzPts val="4000"/>
              <a:buFont typeface="Bebas Neue"/>
              <a:buNone/>
              <a:defRPr sz="4000">
                <a:latin typeface="Bebas Neue"/>
                <a:ea typeface="Bebas Neue"/>
                <a:cs typeface="Bebas Neue"/>
                <a:sym typeface="Bebas Neue"/>
              </a:defRPr>
            </a:lvl7pPr>
            <a:lvl8pPr lvl="7" algn="ctr">
              <a:lnSpc>
                <a:spcPct val="100000"/>
              </a:lnSpc>
              <a:spcBef>
                <a:spcPts val="0"/>
              </a:spcBef>
              <a:spcAft>
                <a:spcPts val="0"/>
              </a:spcAft>
              <a:buSzPts val="4000"/>
              <a:buFont typeface="Bebas Neue"/>
              <a:buNone/>
              <a:defRPr sz="4000">
                <a:latin typeface="Bebas Neue"/>
                <a:ea typeface="Bebas Neue"/>
                <a:cs typeface="Bebas Neue"/>
                <a:sym typeface="Bebas Neue"/>
              </a:defRPr>
            </a:lvl8pPr>
            <a:lvl9pPr lvl="8" algn="ctr">
              <a:lnSpc>
                <a:spcPct val="100000"/>
              </a:lnSpc>
              <a:spcBef>
                <a:spcPts val="0"/>
              </a:spcBef>
              <a:spcAft>
                <a:spcPts val="0"/>
              </a:spcAft>
              <a:buSzPts val="4000"/>
              <a:buFont typeface="Bebas Neue"/>
              <a:buNone/>
              <a:defRPr sz="4000">
                <a:latin typeface="Bebas Neue"/>
                <a:ea typeface="Bebas Neue"/>
                <a:cs typeface="Bebas Neue"/>
                <a:sym typeface="Bebas Neue"/>
              </a:defRPr>
            </a:lvl9pPr>
          </a:lstStyle>
          <a:p>
            <a:endParaRPr/>
          </a:p>
        </p:txBody>
      </p:sp>
      <p:sp>
        <p:nvSpPr>
          <p:cNvPr id="1259" name="Google Shape;1259;p66"/>
          <p:cNvSpPr txBox="1">
            <a:spLocks noGrp="1"/>
          </p:cNvSpPr>
          <p:nvPr>
            <p:ph type="subTitle" idx="5"/>
          </p:nvPr>
        </p:nvSpPr>
        <p:spPr>
          <a:xfrm>
            <a:off x="6585901" y="5306750"/>
            <a:ext cx="5116800" cy="812400"/>
          </a:xfrm>
          <a:prstGeom prst="rect">
            <a:avLst/>
          </a:prstGeom>
        </p:spPr>
        <p:txBody>
          <a:bodyPr spcFirstLastPara="1" wrap="square" lIns="182850" tIns="182850" rIns="182850" bIns="182850" anchor="b" anchorCtr="0">
            <a:noAutofit/>
          </a:bodyPr>
          <a:lstStyle>
            <a:lvl1pPr lvl="0" algn="ctr">
              <a:lnSpc>
                <a:spcPct val="100000"/>
              </a:lnSpc>
              <a:spcBef>
                <a:spcPts val="0"/>
              </a:spcBef>
              <a:spcAft>
                <a:spcPts val="0"/>
              </a:spcAft>
              <a:buSzPts val="4000"/>
              <a:buFont typeface="Bebas Neue"/>
              <a:buNone/>
              <a:defRPr sz="4000" b="1">
                <a:solidFill>
                  <a:schemeClr val="accent1"/>
                </a:solidFill>
                <a:latin typeface="Cairo"/>
                <a:ea typeface="Cairo"/>
                <a:cs typeface="Cairo"/>
                <a:sym typeface="Cairo"/>
              </a:defRPr>
            </a:lvl1pPr>
            <a:lvl2pPr lvl="1" algn="ctr">
              <a:lnSpc>
                <a:spcPct val="100000"/>
              </a:lnSpc>
              <a:spcBef>
                <a:spcPts val="0"/>
              </a:spcBef>
              <a:spcAft>
                <a:spcPts val="0"/>
              </a:spcAft>
              <a:buSzPts val="4000"/>
              <a:buFont typeface="Bebas Neue"/>
              <a:buNone/>
              <a:defRPr sz="4000">
                <a:latin typeface="Bebas Neue"/>
                <a:ea typeface="Bebas Neue"/>
                <a:cs typeface="Bebas Neue"/>
                <a:sym typeface="Bebas Neue"/>
              </a:defRPr>
            </a:lvl2pPr>
            <a:lvl3pPr lvl="2" algn="ctr">
              <a:lnSpc>
                <a:spcPct val="100000"/>
              </a:lnSpc>
              <a:spcBef>
                <a:spcPts val="0"/>
              </a:spcBef>
              <a:spcAft>
                <a:spcPts val="0"/>
              </a:spcAft>
              <a:buSzPts val="4000"/>
              <a:buFont typeface="Bebas Neue"/>
              <a:buNone/>
              <a:defRPr sz="4000">
                <a:latin typeface="Bebas Neue"/>
                <a:ea typeface="Bebas Neue"/>
                <a:cs typeface="Bebas Neue"/>
                <a:sym typeface="Bebas Neue"/>
              </a:defRPr>
            </a:lvl3pPr>
            <a:lvl4pPr lvl="3" algn="ctr">
              <a:lnSpc>
                <a:spcPct val="100000"/>
              </a:lnSpc>
              <a:spcBef>
                <a:spcPts val="0"/>
              </a:spcBef>
              <a:spcAft>
                <a:spcPts val="0"/>
              </a:spcAft>
              <a:buSzPts val="4000"/>
              <a:buFont typeface="Bebas Neue"/>
              <a:buNone/>
              <a:defRPr sz="4000">
                <a:latin typeface="Bebas Neue"/>
                <a:ea typeface="Bebas Neue"/>
                <a:cs typeface="Bebas Neue"/>
                <a:sym typeface="Bebas Neue"/>
              </a:defRPr>
            </a:lvl4pPr>
            <a:lvl5pPr lvl="4" algn="ctr">
              <a:lnSpc>
                <a:spcPct val="100000"/>
              </a:lnSpc>
              <a:spcBef>
                <a:spcPts val="0"/>
              </a:spcBef>
              <a:spcAft>
                <a:spcPts val="0"/>
              </a:spcAft>
              <a:buSzPts val="4000"/>
              <a:buFont typeface="Bebas Neue"/>
              <a:buNone/>
              <a:defRPr sz="4000">
                <a:latin typeface="Bebas Neue"/>
                <a:ea typeface="Bebas Neue"/>
                <a:cs typeface="Bebas Neue"/>
                <a:sym typeface="Bebas Neue"/>
              </a:defRPr>
            </a:lvl5pPr>
            <a:lvl6pPr lvl="5" algn="ctr">
              <a:lnSpc>
                <a:spcPct val="100000"/>
              </a:lnSpc>
              <a:spcBef>
                <a:spcPts val="0"/>
              </a:spcBef>
              <a:spcAft>
                <a:spcPts val="0"/>
              </a:spcAft>
              <a:buSzPts val="4000"/>
              <a:buFont typeface="Bebas Neue"/>
              <a:buNone/>
              <a:defRPr sz="4000">
                <a:latin typeface="Bebas Neue"/>
                <a:ea typeface="Bebas Neue"/>
                <a:cs typeface="Bebas Neue"/>
                <a:sym typeface="Bebas Neue"/>
              </a:defRPr>
            </a:lvl6pPr>
            <a:lvl7pPr lvl="6" algn="ctr">
              <a:lnSpc>
                <a:spcPct val="100000"/>
              </a:lnSpc>
              <a:spcBef>
                <a:spcPts val="0"/>
              </a:spcBef>
              <a:spcAft>
                <a:spcPts val="0"/>
              </a:spcAft>
              <a:buSzPts val="4000"/>
              <a:buFont typeface="Bebas Neue"/>
              <a:buNone/>
              <a:defRPr sz="4000">
                <a:latin typeface="Bebas Neue"/>
                <a:ea typeface="Bebas Neue"/>
                <a:cs typeface="Bebas Neue"/>
                <a:sym typeface="Bebas Neue"/>
              </a:defRPr>
            </a:lvl7pPr>
            <a:lvl8pPr lvl="7" algn="ctr">
              <a:lnSpc>
                <a:spcPct val="100000"/>
              </a:lnSpc>
              <a:spcBef>
                <a:spcPts val="0"/>
              </a:spcBef>
              <a:spcAft>
                <a:spcPts val="0"/>
              </a:spcAft>
              <a:buSzPts val="4000"/>
              <a:buFont typeface="Bebas Neue"/>
              <a:buNone/>
              <a:defRPr sz="4000">
                <a:latin typeface="Bebas Neue"/>
                <a:ea typeface="Bebas Neue"/>
                <a:cs typeface="Bebas Neue"/>
                <a:sym typeface="Bebas Neue"/>
              </a:defRPr>
            </a:lvl8pPr>
            <a:lvl9pPr lvl="8" algn="ctr">
              <a:lnSpc>
                <a:spcPct val="100000"/>
              </a:lnSpc>
              <a:spcBef>
                <a:spcPts val="0"/>
              </a:spcBef>
              <a:spcAft>
                <a:spcPts val="0"/>
              </a:spcAft>
              <a:buSzPts val="4000"/>
              <a:buFont typeface="Bebas Neue"/>
              <a:buNone/>
              <a:defRPr sz="4000">
                <a:latin typeface="Bebas Neue"/>
                <a:ea typeface="Bebas Neue"/>
                <a:cs typeface="Bebas Neue"/>
                <a:sym typeface="Bebas Neue"/>
              </a:defRPr>
            </a:lvl9pPr>
          </a:lstStyle>
          <a:p>
            <a:endParaRPr/>
          </a:p>
        </p:txBody>
      </p:sp>
      <p:sp>
        <p:nvSpPr>
          <p:cNvPr id="1260" name="Google Shape;1260;p66"/>
          <p:cNvSpPr txBox="1">
            <a:spLocks noGrp="1"/>
          </p:cNvSpPr>
          <p:nvPr>
            <p:ph type="subTitle" idx="6"/>
          </p:nvPr>
        </p:nvSpPr>
        <p:spPr>
          <a:xfrm>
            <a:off x="11731551" y="5306750"/>
            <a:ext cx="5116800" cy="812400"/>
          </a:xfrm>
          <a:prstGeom prst="rect">
            <a:avLst/>
          </a:prstGeom>
        </p:spPr>
        <p:txBody>
          <a:bodyPr spcFirstLastPara="1" wrap="square" lIns="182850" tIns="182850" rIns="182850" bIns="182850" anchor="b" anchorCtr="0">
            <a:noAutofit/>
          </a:bodyPr>
          <a:lstStyle>
            <a:lvl1pPr lvl="0" algn="ctr">
              <a:lnSpc>
                <a:spcPct val="100000"/>
              </a:lnSpc>
              <a:spcBef>
                <a:spcPts val="0"/>
              </a:spcBef>
              <a:spcAft>
                <a:spcPts val="0"/>
              </a:spcAft>
              <a:buSzPts val="4000"/>
              <a:buFont typeface="Bebas Neue"/>
              <a:buNone/>
              <a:defRPr sz="4000" b="1">
                <a:solidFill>
                  <a:schemeClr val="accent1"/>
                </a:solidFill>
                <a:latin typeface="Cairo"/>
                <a:ea typeface="Cairo"/>
                <a:cs typeface="Cairo"/>
                <a:sym typeface="Cairo"/>
              </a:defRPr>
            </a:lvl1pPr>
            <a:lvl2pPr lvl="1" algn="ctr">
              <a:lnSpc>
                <a:spcPct val="100000"/>
              </a:lnSpc>
              <a:spcBef>
                <a:spcPts val="0"/>
              </a:spcBef>
              <a:spcAft>
                <a:spcPts val="0"/>
              </a:spcAft>
              <a:buSzPts val="4000"/>
              <a:buFont typeface="Bebas Neue"/>
              <a:buNone/>
              <a:defRPr sz="4000">
                <a:latin typeface="Bebas Neue"/>
                <a:ea typeface="Bebas Neue"/>
                <a:cs typeface="Bebas Neue"/>
                <a:sym typeface="Bebas Neue"/>
              </a:defRPr>
            </a:lvl2pPr>
            <a:lvl3pPr lvl="2" algn="ctr">
              <a:lnSpc>
                <a:spcPct val="100000"/>
              </a:lnSpc>
              <a:spcBef>
                <a:spcPts val="0"/>
              </a:spcBef>
              <a:spcAft>
                <a:spcPts val="0"/>
              </a:spcAft>
              <a:buSzPts val="4000"/>
              <a:buFont typeface="Bebas Neue"/>
              <a:buNone/>
              <a:defRPr sz="4000">
                <a:latin typeface="Bebas Neue"/>
                <a:ea typeface="Bebas Neue"/>
                <a:cs typeface="Bebas Neue"/>
                <a:sym typeface="Bebas Neue"/>
              </a:defRPr>
            </a:lvl3pPr>
            <a:lvl4pPr lvl="3" algn="ctr">
              <a:lnSpc>
                <a:spcPct val="100000"/>
              </a:lnSpc>
              <a:spcBef>
                <a:spcPts val="0"/>
              </a:spcBef>
              <a:spcAft>
                <a:spcPts val="0"/>
              </a:spcAft>
              <a:buSzPts val="4000"/>
              <a:buFont typeface="Bebas Neue"/>
              <a:buNone/>
              <a:defRPr sz="4000">
                <a:latin typeface="Bebas Neue"/>
                <a:ea typeface="Bebas Neue"/>
                <a:cs typeface="Bebas Neue"/>
                <a:sym typeface="Bebas Neue"/>
              </a:defRPr>
            </a:lvl4pPr>
            <a:lvl5pPr lvl="4" algn="ctr">
              <a:lnSpc>
                <a:spcPct val="100000"/>
              </a:lnSpc>
              <a:spcBef>
                <a:spcPts val="0"/>
              </a:spcBef>
              <a:spcAft>
                <a:spcPts val="0"/>
              </a:spcAft>
              <a:buSzPts val="4000"/>
              <a:buFont typeface="Bebas Neue"/>
              <a:buNone/>
              <a:defRPr sz="4000">
                <a:latin typeface="Bebas Neue"/>
                <a:ea typeface="Bebas Neue"/>
                <a:cs typeface="Bebas Neue"/>
                <a:sym typeface="Bebas Neue"/>
              </a:defRPr>
            </a:lvl5pPr>
            <a:lvl6pPr lvl="5" algn="ctr">
              <a:lnSpc>
                <a:spcPct val="100000"/>
              </a:lnSpc>
              <a:spcBef>
                <a:spcPts val="0"/>
              </a:spcBef>
              <a:spcAft>
                <a:spcPts val="0"/>
              </a:spcAft>
              <a:buSzPts val="4000"/>
              <a:buFont typeface="Bebas Neue"/>
              <a:buNone/>
              <a:defRPr sz="4000">
                <a:latin typeface="Bebas Neue"/>
                <a:ea typeface="Bebas Neue"/>
                <a:cs typeface="Bebas Neue"/>
                <a:sym typeface="Bebas Neue"/>
              </a:defRPr>
            </a:lvl6pPr>
            <a:lvl7pPr lvl="6" algn="ctr">
              <a:lnSpc>
                <a:spcPct val="100000"/>
              </a:lnSpc>
              <a:spcBef>
                <a:spcPts val="0"/>
              </a:spcBef>
              <a:spcAft>
                <a:spcPts val="0"/>
              </a:spcAft>
              <a:buSzPts val="4000"/>
              <a:buFont typeface="Bebas Neue"/>
              <a:buNone/>
              <a:defRPr sz="4000">
                <a:latin typeface="Bebas Neue"/>
                <a:ea typeface="Bebas Neue"/>
                <a:cs typeface="Bebas Neue"/>
                <a:sym typeface="Bebas Neue"/>
              </a:defRPr>
            </a:lvl7pPr>
            <a:lvl8pPr lvl="7" algn="ctr">
              <a:lnSpc>
                <a:spcPct val="100000"/>
              </a:lnSpc>
              <a:spcBef>
                <a:spcPts val="0"/>
              </a:spcBef>
              <a:spcAft>
                <a:spcPts val="0"/>
              </a:spcAft>
              <a:buSzPts val="4000"/>
              <a:buFont typeface="Bebas Neue"/>
              <a:buNone/>
              <a:defRPr sz="4000">
                <a:latin typeface="Bebas Neue"/>
                <a:ea typeface="Bebas Neue"/>
                <a:cs typeface="Bebas Neue"/>
                <a:sym typeface="Bebas Neue"/>
              </a:defRPr>
            </a:lvl8pPr>
            <a:lvl9pPr lvl="8" algn="ctr">
              <a:lnSpc>
                <a:spcPct val="100000"/>
              </a:lnSpc>
              <a:spcBef>
                <a:spcPts val="0"/>
              </a:spcBef>
              <a:spcAft>
                <a:spcPts val="0"/>
              </a:spcAft>
              <a:buSzPts val="4000"/>
              <a:buFont typeface="Bebas Neue"/>
              <a:buNone/>
              <a:defRPr sz="4000">
                <a:latin typeface="Bebas Neue"/>
                <a:ea typeface="Bebas Neue"/>
                <a:cs typeface="Bebas Neue"/>
                <a:sym typeface="Bebas Neue"/>
              </a:defRPr>
            </a:lvl9pPr>
          </a:lstStyle>
          <a:p>
            <a:endParaRPr/>
          </a:p>
        </p:txBody>
      </p:sp>
      <p:grpSp>
        <p:nvGrpSpPr>
          <p:cNvPr id="1261" name="Google Shape;1261;p66"/>
          <p:cNvGrpSpPr/>
          <p:nvPr/>
        </p:nvGrpSpPr>
        <p:grpSpPr>
          <a:xfrm>
            <a:off x="-6686301" y="4475730"/>
            <a:ext cx="12904669" cy="12039909"/>
            <a:chOff x="-3609850" y="2466465"/>
            <a:chExt cx="6452334" cy="6019955"/>
          </a:xfrm>
        </p:grpSpPr>
        <p:sp>
          <p:nvSpPr>
            <p:cNvPr id="1262" name="Google Shape;1262;p66"/>
            <p:cNvSpPr/>
            <p:nvPr/>
          </p:nvSpPr>
          <p:spPr>
            <a:xfrm rot="9217780">
              <a:off x="-2905691" y="3321740"/>
              <a:ext cx="4860690" cy="4309404"/>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solidFill>
              <a:schemeClr val="lt2"/>
            </a:solidFill>
            <a:ln>
              <a:noFill/>
            </a:ln>
          </p:spPr>
        </p:sp>
        <p:sp>
          <p:nvSpPr>
            <p:cNvPr id="1263" name="Google Shape;1263;p66"/>
            <p:cNvSpPr/>
            <p:nvPr/>
          </p:nvSpPr>
          <p:spPr>
            <a:xfrm rot="9217780">
              <a:off x="-2722366" y="3321740"/>
              <a:ext cx="4860690" cy="4309404"/>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noFill/>
            <a:ln w="19050" cap="flat" cmpd="sng">
              <a:solidFill>
                <a:schemeClr val="accent3"/>
              </a:solidFill>
              <a:prstDash val="solid"/>
              <a:round/>
              <a:headEnd type="none" w="med" len="med"/>
              <a:tailEnd type="none" w="med" len="med"/>
            </a:ln>
          </p:spPr>
        </p:sp>
      </p:grpSp>
      <p:grpSp>
        <p:nvGrpSpPr>
          <p:cNvPr id="1264" name="Google Shape;1264;p66"/>
          <p:cNvGrpSpPr/>
          <p:nvPr/>
        </p:nvGrpSpPr>
        <p:grpSpPr>
          <a:xfrm>
            <a:off x="12412884" y="4985302"/>
            <a:ext cx="11704782" cy="11935011"/>
            <a:chOff x="6206442" y="2492651"/>
            <a:chExt cx="5852391" cy="5967505"/>
          </a:xfrm>
        </p:grpSpPr>
        <p:sp>
          <p:nvSpPr>
            <p:cNvPr id="1265" name="Google Shape;1265;p66"/>
            <p:cNvSpPr/>
            <p:nvPr/>
          </p:nvSpPr>
          <p:spPr>
            <a:xfrm rot="4301948">
              <a:off x="6820078" y="3321888"/>
              <a:ext cx="4860269" cy="4309031"/>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solidFill>
              <a:schemeClr val="lt2"/>
            </a:solidFill>
            <a:ln>
              <a:noFill/>
            </a:ln>
          </p:spPr>
        </p:sp>
        <p:sp>
          <p:nvSpPr>
            <p:cNvPr id="1266" name="Google Shape;1266;p66"/>
            <p:cNvSpPr/>
            <p:nvPr/>
          </p:nvSpPr>
          <p:spPr>
            <a:xfrm rot="4301948">
              <a:off x="6584928" y="3321888"/>
              <a:ext cx="4860269" cy="4309031"/>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noFill/>
            <a:ln w="19050" cap="flat" cmpd="sng">
              <a:solidFill>
                <a:schemeClr val="accent3"/>
              </a:solidFill>
              <a:prstDash val="solid"/>
              <a:round/>
              <a:headEnd type="none" w="med" len="med"/>
              <a:tailEnd type="none" w="med" len="med"/>
            </a:ln>
          </p:spPr>
        </p:sp>
      </p:grpSp>
      <p:grpSp>
        <p:nvGrpSpPr>
          <p:cNvPr id="1267" name="Google Shape;1267;p66"/>
          <p:cNvGrpSpPr/>
          <p:nvPr/>
        </p:nvGrpSpPr>
        <p:grpSpPr>
          <a:xfrm rot="-2927939">
            <a:off x="4419169" y="9785423"/>
            <a:ext cx="8599192" cy="7787256"/>
            <a:chOff x="5784660" y="-970761"/>
            <a:chExt cx="4299614" cy="3893645"/>
          </a:xfrm>
        </p:grpSpPr>
        <p:sp>
          <p:nvSpPr>
            <p:cNvPr id="1268" name="Google Shape;1268;p66"/>
            <p:cNvSpPr/>
            <p:nvPr/>
          </p:nvSpPr>
          <p:spPr>
            <a:xfrm>
              <a:off x="5868774" y="-830916"/>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solidFill>
              <a:schemeClr val="lt2"/>
            </a:solidFill>
            <a:ln>
              <a:noFill/>
            </a:ln>
          </p:spPr>
        </p:sp>
        <p:sp>
          <p:nvSpPr>
            <p:cNvPr id="1269" name="Google Shape;1269;p66"/>
            <p:cNvSpPr/>
            <p:nvPr/>
          </p:nvSpPr>
          <p:spPr>
            <a:xfrm>
              <a:off x="5784660" y="-970761"/>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noFill/>
            <a:ln w="19050" cap="flat" cmpd="sng">
              <a:solidFill>
                <a:schemeClr val="accent3"/>
              </a:solidFill>
              <a:prstDash val="solid"/>
              <a:round/>
              <a:headEnd type="none" w="med" len="med"/>
              <a:tailEnd type="none" w="med" len="med"/>
            </a:ln>
          </p:spPr>
        </p:sp>
      </p:grpSp>
      <p:grpSp>
        <p:nvGrpSpPr>
          <p:cNvPr id="1270" name="Google Shape;1270;p66"/>
          <p:cNvGrpSpPr/>
          <p:nvPr/>
        </p:nvGrpSpPr>
        <p:grpSpPr>
          <a:xfrm rot="-2927939">
            <a:off x="-5021081" y="-3815127"/>
            <a:ext cx="8599192" cy="7787256"/>
            <a:chOff x="5784660" y="-970761"/>
            <a:chExt cx="4299614" cy="3893645"/>
          </a:xfrm>
        </p:grpSpPr>
        <p:sp>
          <p:nvSpPr>
            <p:cNvPr id="1271" name="Google Shape;1271;p66"/>
            <p:cNvSpPr/>
            <p:nvPr/>
          </p:nvSpPr>
          <p:spPr>
            <a:xfrm>
              <a:off x="5868774" y="-830916"/>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solidFill>
              <a:schemeClr val="lt2"/>
            </a:solidFill>
            <a:ln>
              <a:noFill/>
            </a:ln>
          </p:spPr>
        </p:sp>
        <p:sp>
          <p:nvSpPr>
            <p:cNvPr id="1272" name="Google Shape;1272;p66"/>
            <p:cNvSpPr/>
            <p:nvPr/>
          </p:nvSpPr>
          <p:spPr>
            <a:xfrm>
              <a:off x="5784660" y="-970761"/>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noFill/>
            <a:ln w="19050" cap="flat" cmpd="sng">
              <a:solidFill>
                <a:schemeClr val="accent3"/>
              </a:solidFill>
              <a:prstDash val="solid"/>
              <a:round/>
              <a:headEnd type="none" w="med" len="med"/>
              <a:tailEnd type="none" w="med" len="med"/>
            </a:ln>
          </p:spPr>
        </p:sp>
      </p:grpSp>
      <p:grpSp>
        <p:nvGrpSpPr>
          <p:cNvPr id="1273" name="Google Shape;1273;p66"/>
          <p:cNvGrpSpPr/>
          <p:nvPr/>
        </p:nvGrpSpPr>
        <p:grpSpPr>
          <a:xfrm rot="-2927939">
            <a:off x="16171219" y="-4234227"/>
            <a:ext cx="8599192" cy="7787256"/>
            <a:chOff x="5784660" y="-970761"/>
            <a:chExt cx="4299614" cy="3893645"/>
          </a:xfrm>
        </p:grpSpPr>
        <p:sp>
          <p:nvSpPr>
            <p:cNvPr id="1274" name="Google Shape;1274;p66"/>
            <p:cNvSpPr/>
            <p:nvPr/>
          </p:nvSpPr>
          <p:spPr>
            <a:xfrm>
              <a:off x="5868774" y="-830916"/>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solidFill>
              <a:schemeClr val="lt2"/>
            </a:solidFill>
            <a:ln>
              <a:noFill/>
            </a:ln>
          </p:spPr>
        </p:sp>
        <p:sp>
          <p:nvSpPr>
            <p:cNvPr id="1275" name="Google Shape;1275;p66"/>
            <p:cNvSpPr/>
            <p:nvPr/>
          </p:nvSpPr>
          <p:spPr>
            <a:xfrm>
              <a:off x="5784660" y="-970761"/>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noFill/>
            <a:ln w="19050" cap="flat" cmpd="sng">
              <a:solidFill>
                <a:schemeClr val="accent3"/>
              </a:solidFill>
              <a:prstDash val="solid"/>
              <a:round/>
              <a:headEnd type="none" w="med" len="med"/>
              <a:tailEnd type="none" w="med" len="med"/>
            </a:ln>
          </p:spPr>
        </p:sp>
      </p:grpSp>
      <p:grpSp>
        <p:nvGrpSpPr>
          <p:cNvPr id="1276" name="Google Shape;1276;p66"/>
          <p:cNvGrpSpPr/>
          <p:nvPr/>
        </p:nvGrpSpPr>
        <p:grpSpPr>
          <a:xfrm>
            <a:off x="14416282" y="8015960"/>
            <a:ext cx="4890528" cy="4959475"/>
            <a:chOff x="-666750" y="1567027"/>
            <a:chExt cx="3000692" cy="3042996"/>
          </a:xfrm>
        </p:grpSpPr>
        <p:sp>
          <p:nvSpPr>
            <p:cNvPr id="1277" name="Google Shape;1277;p66"/>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278" name="Google Shape;1278;p66"/>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grpSp>
        <p:nvGrpSpPr>
          <p:cNvPr id="1279" name="Google Shape;1279;p66"/>
          <p:cNvGrpSpPr/>
          <p:nvPr/>
        </p:nvGrpSpPr>
        <p:grpSpPr>
          <a:xfrm>
            <a:off x="-3450293" y="6197760"/>
            <a:ext cx="4890528" cy="5499125"/>
            <a:chOff x="-666750" y="1235912"/>
            <a:chExt cx="3000692" cy="3374110"/>
          </a:xfrm>
        </p:grpSpPr>
        <p:sp>
          <p:nvSpPr>
            <p:cNvPr id="1280" name="Google Shape;1280;p66"/>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281" name="Google Shape;1281;p66"/>
            <p:cNvSpPr/>
            <p:nvPr/>
          </p:nvSpPr>
          <p:spPr>
            <a:xfrm>
              <a:off x="932237" y="1235912"/>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grpSp>
        <p:nvGrpSpPr>
          <p:cNvPr id="1282" name="Google Shape;1282;p66"/>
          <p:cNvGrpSpPr/>
          <p:nvPr/>
        </p:nvGrpSpPr>
        <p:grpSpPr>
          <a:xfrm>
            <a:off x="7282707" y="8729485"/>
            <a:ext cx="4890528" cy="4959475"/>
            <a:chOff x="-666750" y="1567027"/>
            <a:chExt cx="3000692" cy="3042996"/>
          </a:xfrm>
        </p:grpSpPr>
        <p:sp>
          <p:nvSpPr>
            <p:cNvPr id="1283" name="Google Shape;1283;p66"/>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284" name="Google Shape;1284;p66"/>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matchingName="Title and four columns">
  <p:cSld name="CUSTOM_5_1">
    <p:spTree>
      <p:nvGrpSpPr>
        <p:cNvPr id="1" name="Shape 1285"/>
        <p:cNvGrpSpPr/>
        <p:nvPr/>
      </p:nvGrpSpPr>
      <p:grpSpPr>
        <a:xfrm>
          <a:off x="0" y="0"/>
          <a:ext cx="0" cy="0"/>
          <a:chOff x="0" y="0"/>
          <a:chExt cx="0" cy="0"/>
        </a:xfrm>
      </p:grpSpPr>
      <p:sp>
        <p:nvSpPr>
          <p:cNvPr id="1286" name="Google Shape;1286;p67"/>
          <p:cNvSpPr txBox="1">
            <a:spLocks noGrp="1"/>
          </p:cNvSpPr>
          <p:nvPr>
            <p:ph type="title"/>
          </p:nvPr>
        </p:nvSpPr>
        <p:spPr>
          <a:xfrm>
            <a:off x="1440000" y="890050"/>
            <a:ext cx="15408000" cy="1145400"/>
          </a:xfrm>
          <a:prstGeom prst="rect">
            <a:avLst/>
          </a:prstGeom>
        </p:spPr>
        <p:txBody>
          <a:bodyPr spcFirstLastPara="1" wrap="square" lIns="182850" tIns="182850" rIns="182850" bIns="182850" anchor="t" anchorCtr="0">
            <a:noAutofit/>
          </a:bodyPr>
          <a:lstStyle>
            <a:lvl1pPr lvl="0" algn="ctr">
              <a:spcBef>
                <a:spcPts val="0"/>
              </a:spcBef>
              <a:spcAft>
                <a:spcPts val="0"/>
              </a:spcAft>
              <a:buSzPts val="6000"/>
              <a:buNone/>
              <a:defRPr>
                <a:solidFill>
                  <a:schemeClr val="dk1"/>
                </a:solidFill>
              </a:defRPr>
            </a:lvl1pPr>
            <a:lvl2pPr lvl="1">
              <a:spcBef>
                <a:spcPts val="0"/>
              </a:spcBef>
              <a:spcAft>
                <a:spcPts val="0"/>
              </a:spcAft>
              <a:buSzPts val="6000"/>
              <a:buNone/>
              <a:defRPr/>
            </a:lvl2pPr>
            <a:lvl3pPr lvl="2">
              <a:spcBef>
                <a:spcPts val="0"/>
              </a:spcBef>
              <a:spcAft>
                <a:spcPts val="0"/>
              </a:spcAft>
              <a:buSzPts val="6000"/>
              <a:buNone/>
              <a:defRPr/>
            </a:lvl3pPr>
            <a:lvl4pPr lvl="3">
              <a:spcBef>
                <a:spcPts val="0"/>
              </a:spcBef>
              <a:spcAft>
                <a:spcPts val="0"/>
              </a:spcAft>
              <a:buSzPts val="6000"/>
              <a:buNone/>
              <a:defRPr/>
            </a:lvl4pPr>
            <a:lvl5pPr lvl="4">
              <a:spcBef>
                <a:spcPts val="0"/>
              </a:spcBef>
              <a:spcAft>
                <a:spcPts val="0"/>
              </a:spcAft>
              <a:buSzPts val="6000"/>
              <a:buNone/>
              <a:defRPr/>
            </a:lvl5pPr>
            <a:lvl6pPr lvl="5">
              <a:spcBef>
                <a:spcPts val="0"/>
              </a:spcBef>
              <a:spcAft>
                <a:spcPts val="0"/>
              </a:spcAft>
              <a:buSzPts val="6000"/>
              <a:buNone/>
              <a:defRPr/>
            </a:lvl6pPr>
            <a:lvl7pPr lvl="6">
              <a:spcBef>
                <a:spcPts val="0"/>
              </a:spcBef>
              <a:spcAft>
                <a:spcPts val="0"/>
              </a:spcAft>
              <a:buSzPts val="6000"/>
              <a:buNone/>
              <a:defRPr/>
            </a:lvl7pPr>
            <a:lvl8pPr lvl="7">
              <a:spcBef>
                <a:spcPts val="0"/>
              </a:spcBef>
              <a:spcAft>
                <a:spcPts val="0"/>
              </a:spcAft>
              <a:buSzPts val="6000"/>
              <a:buNone/>
              <a:defRPr/>
            </a:lvl8pPr>
            <a:lvl9pPr lvl="8">
              <a:spcBef>
                <a:spcPts val="0"/>
              </a:spcBef>
              <a:spcAft>
                <a:spcPts val="0"/>
              </a:spcAft>
              <a:buSzPts val="6000"/>
              <a:buNone/>
              <a:defRPr/>
            </a:lvl9pPr>
          </a:lstStyle>
          <a:p>
            <a:endParaRPr/>
          </a:p>
        </p:txBody>
      </p:sp>
      <p:sp>
        <p:nvSpPr>
          <p:cNvPr id="1287" name="Google Shape;1287;p67"/>
          <p:cNvSpPr txBox="1">
            <a:spLocks noGrp="1"/>
          </p:cNvSpPr>
          <p:nvPr>
            <p:ph type="subTitle" idx="1"/>
          </p:nvPr>
        </p:nvSpPr>
        <p:spPr>
          <a:xfrm>
            <a:off x="1440300" y="6039050"/>
            <a:ext cx="3852000" cy="1950600"/>
          </a:xfrm>
          <a:prstGeom prst="rect">
            <a:avLst/>
          </a:prstGeom>
        </p:spPr>
        <p:txBody>
          <a:bodyPr spcFirstLastPara="1" wrap="square" lIns="182850" tIns="182850" rIns="182850" bIns="182850" anchor="t" anchorCtr="0">
            <a:no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a:lvl2pPr>
            <a:lvl3pPr lvl="2" algn="ctr">
              <a:lnSpc>
                <a:spcPct val="100000"/>
              </a:lnSpc>
              <a:spcBef>
                <a:spcPts val="3200"/>
              </a:spcBef>
              <a:spcAft>
                <a:spcPts val="0"/>
              </a:spcAft>
              <a:buSzPts val="2800"/>
              <a:buNone/>
              <a:defRPr/>
            </a:lvl3pPr>
            <a:lvl4pPr lvl="3" algn="ctr">
              <a:lnSpc>
                <a:spcPct val="100000"/>
              </a:lnSpc>
              <a:spcBef>
                <a:spcPts val="3200"/>
              </a:spcBef>
              <a:spcAft>
                <a:spcPts val="0"/>
              </a:spcAft>
              <a:buSzPts val="2800"/>
              <a:buNone/>
              <a:defRPr/>
            </a:lvl4pPr>
            <a:lvl5pPr lvl="4" algn="ctr">
              <a:lnSpc>
                <a:spcPct val="100000"/>
              </a:lnSpc>
              <a:spcBef>
                <a:spcPts val="3200"/>
              </a:spcBef>
              <a:spcAft>
                <a:spcPts val="0"/>
              </a:spcAft>
              <a:buSzPts val="2800"/>
              <a:buNone/>
              <a:defRPr/>
            </a:lvl5pPr>
            <a:lvl6pPr lvl="5" algn="ctr">
              <a:lnSpc>
                <a:spcPct val="100000"/>
              </a:lnSpc>
              <a:spcBef>
                <a:spcPts val="3200"/>
              </a:spcBef>
              <a:spcAft>
                <a:spcPts val="0"/>
              </a:spcAft>
              <a:buSzPts val="2800"/>
              <a:buNone/>
              <a:defRPr/>
            </a:lvl6pPr>
            <a:lvl7pPr lvl="6" algn="ctr">
              <a:lnSpc>
                <a:spcPct val="100000"/>
              </a:lnSpc>
              <a:spcBef>
                <a:spcPts val="3200"/>
              </a:spcBef>
              <a:spcAft>
                <a:spcPts val="0"/>
              </a:spcAft>
              <a:buSzPts val="2800"/>
              <a:buNone/>
              <a:defRPr/>
            </a:lvl7pPr>
            <a:lvl8pPr lvl="7" algn="ctr">
              <a:lnSpc>
                <a:spcPct val="100000"/>
              </a:lnSpc>
              <a:spcBef>
                <a:spcPts val="3200"/>
              </a:spcBef>
              <a:spcAft>
                <a:spcPts val="0"/>
              </a:spcAft>
              <a:buSzPts val="2800"/>
              <a:buNone/>
              <a:defRPr/>
            </a:lvl8pPr>
            <a:lvl9pPr lvl="8" algn="ctr">
              <a:lnSpc>
                <a:spcPct val="100000"/>
              </a:lnSpc>
              <a:spcBef>
                <a:spcPts val="3200"/>
              </a:spcBef>
              <a:spcAft>
                <a:spcPts val="3200"/>
              </a:spcAft>
              <a:buSzPts val="2800"/>
              <a:buNone/>
              <a:defRPr/>
            </a:lvl9pPr>
          </a:lstStyle>
          <a:p>
            <a:endParaRPr/>
          </a:p>
        </p:txBody>
      </p:sp>
      <p:sp>
        <p:nvSpPr>
          <p:cNvPr id="1288" name="Google Shape;1288;p67"/>
          <p:cNvSpPr txBox="1">
            <a:spLocks noGrp="1"/>
          </p:cNvSpPr>
          <p:nvPr>
            <p:ph type="subTitle" idx="2"/>
          </p:nvPr>
        </p:nvSpPr>
        <p:spPr>
          <a:xfrm>
            <a:off x="1440300" y="5322950"/>
            <a:ext cx="3852000" cy="816000"/>
          </a:xfrm>
          <a:prstGeom prst="rect">
            <a:avLst/>
          </a:prstGeom>
        </p:spPr>
        <p:txBody>
          <a:bodyPr spcFirstLastPara="1" wrap="square" lIns="182850" tIns="182850" rIns="182850" bIns="182850" anchor="b" anchorCtr="0">
            <a:noAutofit/>
          </a:bodyPr>
          <a:lstStyle>
            <a:lvl1pPr lvl="0"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1pPr>
            <a:lvl2pPr lvl="1"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2pPr>
            <a:lvl3pPr lvl="2"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3pPr>
            <a:lvl4pPr lvl="3"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4pPr>
            <a:lvl5pPr lvl="4"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5pPr>
            <a:lvl6pPr lvl="5"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6pPr>
            <a:lvl7pPr lvl="6"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7pPr>
            <a:lvl8pPr lvl="7"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8pPr>
            <a:lvl9pPr lvl="8" algn="ctr">
              <a:lnSpc>
                <a:spcPct val="100000"/>
              </a:lnSpc>
              <a:spcBef>
                <a:spcPts val="3200"/>
              </a:spcBef>
              <a:spcAft>
                <a:spcPts val="3200"/>
              </a:spcAft>
              <a:buClr>
                <a:schemeClr val="accent1"/>
              </a:buClr>
              <a:buSzPts val="4000"/>
              <a:buFont typeface="Cairo"/>
              <a:buNone/>
              <a:defRPr sz="4000" b="1">
                <a:solidFill>
                  <a:schemeClr val="accent1"/>
                </a:solidFill>
                <a:latin typeface="Cairo"/>
                <a:ea typeface="Cairo"/>
                <a:cs typeface="Cairo"/>
                <a:sym typeface="Cairo"/>
              </a:defRPr>
            </a:lvl9pPr>
          </a:lstStyle>
          <a:p>
            <a:endParaRPr/>
          </a:p>
        </p:txBody>
      </p:sp>
      <p:sp>
        <p:nvSpPr>
          <p:cNvPr id="1289" name="Google Shape;1289;p67"/>
          <p:cNvSpPr txBox="1">
            <a:spLocks noGrp="1"/>
          </p:cNvSpPr>
          <p:nvPr>
            <p:ph type="subTitle" idx="3"/>
          </p:nvPr>
        </p:nvSpPr>
        <p:spPr>
          <a:xfrm>
            <a:off x="5292300" y="6039050"/>
            <a:ext cx="3852000" cy="1950600"/>
          </a:xfrm>
          <a:prstGeom prst="rect">
            <a:avLst/>
          </a:prstGeom>
        </p:spPr>
        <p:txBody>
          <a:bodyPr spcFirstLastPara="1" wrap="square" lIns="182850" tIns="182850" rIns="182850" bIns="182850" anchor="t" anchorCtr="0">
            <a:no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a:lvl2pPr>
            <a:lvl3pPr lvl="2" algn="ctr">
              <a:lnSpc>
                <a:spcPct val="100000"/>
              </a:lnSpc>
              <a:spcBef>
                <a:spcPts val="3200"/>
              </a:spcBef>
              <a:spcAft>
                <a:spcPts val="0"/>
              </a:spcAft>
              <a:buSzPts val="2800"/>
              <a:buNone/>
              <a:defRPr/>
            </a:lvl3pPr>
            <a:lvl4pPr lvl="3" algn="ctr">
              <a:lnSpc>
                <a:spcPct val="100000"/>
              </a:lnSpc>
              <a:spcBef>
                <a:spcPts val="3200"/>
              </a:spcBef>
              <a:spcAft>
                <a:spcPts val="0"/>
              </a:spcAft>
              <a:buSzPts val="2800"/>
              <a:buNone/>
              <a:defRPr/>
            </a:lvl4pPr>
            <a:lvl5pPr lvl="4" algn="ctr">
              <a:lnSpc>
                <a:spcPct val="100000"/>
              </a:lnSpc>
              <a:spcBef>
                <a:spcPts val="3200"/>
              </a:spcBef>
              <a:spcAft>
                <a:spcPts val="0"/>
              </a:spcAft>
              <a:buSzPts val="2800"/>
              <a:buNone/>
              <a:defRPr/>
            </a:lvl5pPr>
            <a:lvl6pPr lvl="5" algn="ctr">
              <a:lnSpc>
                <a:spcPct val="100000"/>
              </a:lnSpc>
              <a:spcBef>
                <a:spcPts val="3200"/>
              </a:spcBef>
              <a:spcAft>
                <a:spcPts val="0"/>
              </a:spcAft>
              <a:buSzPts val="2800"/>
              <a:buNone/>
              <a:defRPr/>
            </a:lvl6pPr>
            <a:lvl7pPr lvl="6" algn="ctr">
              <a:lnSpc>
                <a:spcPct val="100000"/>
              </a:lnSpc>
              <a:spcBef>
                <a:spcPts val="3200"/>
              </a:spcBef>
              <a:spcAft>
                <a:spcPts val="0"/>
              </a:spcAft>
              <a:buSzPts val="2800"/>
              <a:buNone/>
              <a:defRPr/>
            </a:lvl7pPr>
            <a:lvl8pPr lvl="7" algn="ctr">
              <a:lnSpc>
                <a:spcPct val="100000"/>
              </a:lnSpc>
              <a:spcBef>
                <a:spcPts val="3200"/>
              </a:spcBef>
              <a:spcAft>
                <a:spcPts val="0"/>
              </a:spcAft>
              <a:buSzPts val="2800"/>
              <a:buNone/>
              <a:defRPr/>
            </a:lvl8pPr>
            <a:lvl9pPr lvl="8" algn="ctr">
              <a:lnSpc>
                <a:spcPct val="100000"/>
              </a:lnSpc>
              <a:spcBef>
                <a:spcPts val="3200"/>
              </a:spcBef>
              <a:spcAft>
                <a:spcPts val="3200"/>
              </a:spcAft>
              <a:buSzPts val="2800"/>
              <a:buNone/>
              <a:defRPr/>
            </a:lvl9pPr>
          </a:lstStyle>
          <a:p>
            <a:endParaRPr/>
          </a:p>
        </p:txBody>
      </p:sp>
      <p:sp>
        <p:nvSpPr>
          <p:cNvPr id="1290" name="Google Shape;1290;p67"/>
          <p:cNvSpPr txBox="1">
            <a:spLocks noGrp="1"/>
          </p:cNvSpPr>
          <p:nvPr>
            <p:ph type="subTitle" idx="4"/>
          </p:nvPr>
        </p:nvSpPr>
        <p:spPr>
          <a:xfrm>
            <a:off x="5292300" y="5322950"/>
            <a:ext cx="3852000" cy="816000"/>
          </a:xfrm>
          <a:prstGeom prst="rect">
            <a:avLst/>
          </a:prstGeom>
        </p:spPr>
        <p:txBody>
          <a:bodyPr spcFirstLastPara="1" wrap="square" lIns="182850" tIns="182850" rIns="182850" bIns="182850" anchor="b" anchorCtr="0">
            <a:noAutofit/>
          </a:bodyPr>
          <a:lstStyle>
            <a:lvl1pPr lvl="0"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1pPr>
            <a:lvl2pPr lvl="1"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2pPr>
            <a:lvl3pPr lvl="2"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3pPr>
            <a:lvl4pPr lvl="3"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4pPr>
            <a:lvl5pPr lvl="4"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5pPr>
            <a:lvl6pPr lvl="5"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6pPr>
            <a:lvl7pPr lvl="6"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7pPr>
            <a:lvl8pPr lvl="7"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8pPr>
            <a:lvl9pPr lvl="8" algn="ctr">
              <a:lnSpc>
                <a:spcPct val="100000"/>
              </a:lnSpc>
              <a:spcBef>
                <a:spcPts val="3200"/>
              </a:spcBef>
              <a:spcAft>
                <a:spcPts val="3200"/>
              </a:spcAft>
              <a:buClr>
                <a:schemeClr val="accent1"/>
              </a:buClr>
              <a:buSzPts val="4000"/>
              <a:buFont typeface="Cairo"/>
              <a:buNone/>
              <a:defRPr sz="4000" b="1">
                <a:solidFill>
                  <a:schemeClr val="accent1"/>
                </a:solidFill>
                <a:latin typeface="Cairo"/>
                <a:ea typeface="Cairo"/>
                <a:cs typeface="Cairo"/>
                <a:sym typeface="Cairo"/>
              </a:defRPr>
            </a:lvl9pPr>
          </a:lstStyle>
          <a:p>
            <a:endParaRPr/>
          </a:p>
        </p:txBody>
      </p:sp>
      <p:sp>
        <p:nvSpPr>
          <p:cNvPr id="1291" name="Google Shape;1291;p67"/>
          <p:cNvSpPr txBox="1">
            <a:spLocks noGrp="1"/>
          </p:cNvSpPr>
          <p:nvPr>
            <p:ph type="subTitle" idx="5"/>
          </p:nvPr>
        </p:nvSpPr>
        <p:spPr>
          <a:xfrm>
            <a:off x="9144300" y="6039050"/>
            <a:ext cx="3852000" cy="1950600"/>
          </a:xfrm>
          <a:prstGeom prst="rect">
            <a:avLst/>
          </a:prstGeom>
        </p:spPr>
        <p:txBody>
          <a:bodyPr spcFirstLastPara="1" wrap="square" lIns="182850" tIns="182850" rIns="182850" bIns="182850" anchor="t" anchorCtr="0">
            <a:no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a:lvl2pPr>
            <a:lvl3pPr lvl="2" algn="ctr">
              <a:lnSpc>
                <a:spcPct val="100000"/>
              </a:lnSpc>
              <a:spcBef>
                <a:spcPts val="3200"/>
              </a:spcBef>
              <a:spcAft>
                <a:spcPts val="0"/>
              </a:spcAft>
              <a:buSzPts val="2800"/>
              <a:buNone/>
              <a:defRPr/>
            </a:lvl3pPr>
            <a:lvl4pPr lvl="3" algn="ctr">
              <a:lnSpc>
                <a:spcPct val="100000"/>
              </a:lnSpc>
              <a:spcBef>
                <a:spcPts val="3200"/>
              </a:spcBef>
              <a:spcAft>
                <a:spcPts val="0"/>
              </a:spcAft>
              <a:buSzPts val="2800"/>
              <a:buNone/>
              <a:defRPr/>
            </a:lvl4pPr>
            <a:lvl5pPr lvl="4" algn="ctr">
              <a:lnSpc>
                <a:spcPct val="100000"/>
              </a:lnSpc>
              <a:spcBef>
                <a:spcPts val="3200"/>
              </a:spcBef>
              <a:spcAft>
                <a:spcPts val="0"/>
              </a:spcAft>
              <a:buSzPts val="2800"/>
              <a:buNone/>
              <a:defRPr/>
            </a:lvl5pPr>
            <a:lvl6pPr lvl="5" algn="ctr">
              <a:lnSpc>
                <a:spcPct val="100000"/>
              </a:lnSpc>
              <a:spcBef>
                <a:spcPts val="3200"/>
              </a:spcBef>
              <a:spcAft>
                <a:spcPts val="0"/>
              </a:spcAft>
              <a:buSzPts val="2800"/>
              <a:buNone/>
              <a:defRPr/>
            </a:lvl6pPr>
            <a:lvl7pPr lvl="6" algn="ctr">
              <a:lnSpc>
                <a:spcPct val="100000"/>
              </a:lnSpc>
              <a:spcBef>
                <a:spcPts val="3200"/>
              </a:spcBef>
              <a:spcAft>
                <a:spcPts val="0"/>
              </a:spcAft>
              <a:buSzPts val="2800"/>
              <a:buNone/>
              <a:defRPr/>
            </a:lvl7pPr>
            <a:lvl8pPr lvl="7" algn="ctr">
              <a:lnSpc>
                <a:spcPct val="100000"/>
              </a:lnSpc>
              <a:spcBef>
                <a:spcPts val="3200"/>
              </a:spcBef>
              <a:spcAft>
                <a:spcPts val="0"/>
              </a:spcAft>
              <a:buSzPts val="2800"/>
              <a:buNone/>
              <a:defRPr/>
            </a:lvl8pPr>
            <a:lvl9pPr lvl="8" algn="ctr">
              <a:lnSpc>
                <a:spcPct val="100000"/>
              </a:lnSpc>
              <a:spcBef>
                <a:spcPts val="3200"/>
              </a:spcBef>
              <a:spcAft>
                <a:spcPts val="3200"/>
              </a:spcAft>
              <a:buSzPts val="2800"/>
              <a:buNone/>
              <a:defRPr/>
            </a:lvl9pPr>
          </a:lstStyle>
          <a:p>
            <a:endParaRPr/>
          </a:p>
        </p:txBody>
      </p:sp>
      <p:sp>
        <p:nvSpPr>
          <p:cNvPr id="1292" name="Google Shape;1292;p67"/>
          <p:cNvSpPr txBox="1">
            <a:spLocks noGrp="1"/>
          </p:cNvSpPr>
          <p:nvPr>
            <p:ph type="subTitle" idx="6"/>
          </p:nvPr>
        </p:nvSpPr>
        <p:spPr>
          <a:xfrm>
            <a:off x="9144300" y="5322950"/>
            <a:ext cx="3852000" cy="816000"/>
          </a:xfrm>
          <a:prstGeom prst="rect">
            <a:avLst/>
          </a:prstGeom>
        </p:spPr>
        <p:txBody>
          <a:bodyPr spcFirstLastPara="1" wrap="square" lIns="182850" tIns="182850" rIns="182850" bIns="182850" anchor="b" anchorCtr="0">
            <a:noAutofit/>
          </a:bodyPr>
          <a:lstStyle>
            <a:lvl1pPr lvl="0"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1pPr>
            <a:lvl2pPr lvl="1"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2pPr>
            <a:lvl3pPr lvl="2"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3pPr>
            <a:lvl4pPr lvl="3"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4pPr>
            <a:lvl5pPr lvl="4"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5pPr>
            <a:lvl6pPr lvl="5"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6pPr>
            <a:lvl7pPr lvl="6"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7pPr>
            <a:lvl8pPr lvl="7"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8pPr>
            <a:lvl9pPr lvl="8" algn="ctr">
              <a:lnSpc>
                <a:spcPct val="100000"/>
              </a:lnSpc>
              <a:spcBef>
                <a:spcPts val="3200"/>
              </a:spcBef>
              <a:spcAft>
                <a:spcPts val="3200"/>
              </a:spcAft>
              <a:buClr>
                <a:schemeClr val="accent1"/>
              </a:buClr>
              <a:buSzPts val="4000"/>
              <a:buFont typeface="Cairo"/>
              <a:buNone/>
              <a:defRPr sz="4000" b="1">
                <a:solidFill>
                  <a:schemeClr val="accent1"/>
                </a:solidFill>
                <a:latin typeface="Cairo"/>
                <a:ea typeface="Cairo"/>
                <a:cs typeface="Cairo"/>
                <a:sym typeface="Cairo"/>
              </a:defRPr>
            </a:lvl9pPr>
          </a:lstStyle>
          <a:p>
            <a:endParaRPr/>
          </a:p>
        </p:txBody>
      </p:sp>
      <p:sp>
        <p:nvSpPr>
          <p:cNvPr id="1293" name="Google Shape;1293;p67"/>
          <p:cNvSpPr txBox="1">
            <a:spLocks noGrp="1"/>
          </p:cNvSpPr>
          <p:nvPr>
            <p:ph type="subTitle" idx="7"/>
          </p:nvPr>
        </p:nvSpPr>
        <p:spPr>
          <a:xfrm>
            <a:off x="12996300" y="6039050"/>
            <a:ext cx="3852000" cy="1950600"/>
          </a:xfrm>
          <a:prstGeom prst="rect">
            <a:avLst/>
          </a:prstGeom>
        </p:spPr>
        <p:txBody>
          <a:bodyPr spcFirstLastPara="1" wrap="square" lIns="182850" tIns="182850" rIns="182850" bIns="182850" anchor="t" anchorCtr="0">
            <a:no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a:lvl2pPr>
            <a:lvl3pPr lvl="2" algn="ctr">
              <a:lnSpc>
                <a:spcPct val="100000"/>
              </a:lnSpc>
              <a:spcBef>
                <a:spcPts val="3200"/>
              </a:spcBef>
              <a:spcAft>
                <a:spcPts val="0"/>
              </a:spcAft>
              <a:buSzPts val="2800"/>
              <a:buNone/>
              <a:defRPr/>
            </a:lvl3pPr>
            <a:lvl4pPr lvl="3" algn="ctr">
              <a:lnSpc>
                <a:spcPct val="100000"/>
              </a:lnSpc>
              <a:spcBef>
                <a:spcPts val="3200"/>
              </a:spcBef>
              <a:spcAft>
                <a:spcPts val="0"/>
              </a:spcAft>
              <a:buSzPts val="2800"/>
              <a:buNone/>
              <a:defRPr/>
            </a:lvl4pPr>
            <a:lvl5pPr lvl="4" algn="ctr">
              <a:lnSpc>
                <a:spcPct val="100000"/>
              </a:lnSpc>
              <a:spcBef>
                <a:spcPts val="3200"/>
              </a:spcBef>
              <a:spcAft>
                <a:spcPts val="0"/>
              </a:spcAft>
              <a:buSzPts val="2800"/>
              <a:buNone/>
              <a:defRPr/>
            </a:lvl5pPr>
            <a:lvl6pPr lvl="5" algn="ctr">
              <a:lnSpc>
                <a:spcPct val="100000"/>
              </a:lnSpc>
              <a:spcBef>
                <a:spcPts val="3200"/>
              </a:spcBef>
              <a:spcAft>
                <a:spcPts val="0"/>
              </a:spcAft>
              <a:buSzPts val="2800"/>
              <a:buNone/>
              <a:defRPr/>
            </a:lvl6pPr>
            <a:lvl7pPr lvl="6" algn="ctr">
              <a:lnSpc>
                <a:spcPct val="100000"/>
              </a:lnSpc>
              <a:spcBef>
                <a:spcPts val="3200"/>
              </a:spcBef>
              <a:spcAft>
                <a:spcPts val="0"/>
              </a:spcAft>
              <a:buSzPts val="2800"/>
              <a:buNone/>
              <a:defRPr/>
            </a:lvl7pPr>
            <a:lvl8pPr lvl="7" algn="ctr">
              <a:lnSpc>
                <a:spcPct val="100000"/>
              </a:lnSpc>
              <a:spcBef>
                <a:spcPts val="3200"/>
              </a:spcBef>
              <a:spcAft>
                <a:spcPts val="0"/>
              </a:spcAft>
              <a:buSzPts val="2800"/>
              <a:buNone/>
              <a:defRPr/>
            </a:lvl8pPr>
            <a:lvl9pPr lvl="8" algn="ctr">
              <a:lnSpc>
                <a:spcPct val="100000"/>
              </a:lnSpc>
              <a:spcBef>
                <a:spcPts val="3200"/>
              </a:spcBef>
              <a:spcAft>
                <a:spcPts val="3200"/>
              </a:spcAft>
              <a:buSzPts val="2800"/>
              <a:buNone/>
              <a:defRPr/>
            </a:lvl9pPr>
          </a:lstStyle>
          <a:p>
            <a:endParaRPr/>
          </a:p>
        </p:txBody>
      </p:sp>
      <p:sp>
        <p:nvSpPr>
          <p:cNvPr id="1294" name="Google Shape;1294;p67"/>
          <p:cNvSpPr txBox="1">
            <a:spLocks noGrp="1"/>
          </p:cNvSpPr>
          <p:nvPr>
            <p:ph type="subTitle" idx="8"/>
          </p:nvPr>
        </p:nvSpPr>
        <p:spPr>
          <a:xfrm>
            <a:off x="12996300" y="5322950"/>
            <a:ext cx="3852000" cy="816000"/>
          </a:xfrm>
          <a:prstGeom prst="rect">
            <a:avLst/>
          </a:prstGeom>
        </p:spPr>
        <p:txBody>
          <a:bodyPr spcFirstLastPara="1" wrap="square" lIns="182850" tIns="182850" rIns="182850" bIns="182850" anchor="b" anchorCtr="0">
            <a:noAutofit/>
          </a:bodyPr>
          <a:lstStyle>
            <a:lvl1pPr lvl="0"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1pPr>
            <a:lvl2pPr lvl="1"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2pPr>
            <a:lvl3pPr lvl="2"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3pPr>
            <a:lvl4pPr lvl="3"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4pPr>
            <a:lvl5pPr lvl="4"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5pPr>
            <a:lvl6pPr lvl="5"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6pPr>
            <a:lvl7pPr lvl="6"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7pPr>
            <a:lvl8pPr lvl="7"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8pPr>
            <a:lvl9pPr lvl="8" algn="ctr">
              <a:lnSpc>
                <a:spcPct val="100000"/>
              </a:lnSpc>
              <a:spcBef>
                <a:spcPts val="3200"/>
              </a:spcBef>
              <a:spcAft>
                <a:spcPts val="3200"/>
              </a:spcAft>
              <a:buClr>
                <a:schemeClr val="accent1"/>
              </a:buClr>
              <a:buSzPts val="4000"/>
              <a:buFont typeface="Cairo"/>
              <a:buNone/>
              <a:defRPr sz="4000" b="1">
                <a:solidFill>
                  <a:schemeClr val="accent1"/>
                </a:solidFill>
                <a:latin typeface="Cairo"/>
                <a:ea typeface="Cairo"/>
                <a:cs typeface="Cairo"/>
                <a:sym typeface="Cairo"/>
              </a:defRPr>
            </a:lvl9pPr>
          </a:lstStyle>
          <a:p>
            <a:endParaRPr/>
          </a:p>
        </p:txBody>
      </p:sp>
      <p:grpSp>
        <p:nvGrpSpPr>
          <p:cNvPr id="1295" name="Google Shape;1295;p67"/>
          <p:cNvGrpSpPr/>
          <p:nvPr/>
        </p:nvGrpSpPr>
        <p:grpSpPr>
          <a:xfrm rot="482896">
            <a:off x="-2035735" y="8259961"/>
            <a:ext cx="8598790" cy="7786892"/>
            <a:chOff x="5784660" y="-970761"/>
            <a:chExt cx="4299614" cy="3893645"/>
          </a:xfrm>
        </p:grpSpPr>
        <p:sp>
          <p:nvSpPr>
            <p:cNvPr id="1296" name="Google Shape;1296;p67"/>
            <p:cNvSpPr/>
            <p:nvPr/>
          </p:nvSpPr>
          <p:spPr>
            <a:xfrm>
              <a:off x="5868774" y="-830916"/>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solidFill>
              <a:schemeClr val="lt2"/>
            </a:solidFill>
            <a:ln>
              <a:noFill/>
            </a:ln>
          </p:spPr>
        </p:sp>
        <p:sp>
          <p:nvSpPr>
            <p:cNvPr id="1297" name="Google Shape;1297;p67"/>
            <p:cNvSpPr/>
            <p:nvPr/>
          </p:nvSpPr>
          <p:spPr>
            <a:xfrm>
              <a:off x="5784660" y="-970761"/>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noFill/>
            <a:ln w="19050" cap="flat" cmpd="sng">
              <a:solidFill>
                <a:schemeClr val="accent3"/>
              </a:solidFill>
              <a:prstDash val="solid"/>
              <a:round/>
              <a:headEnd type="none" w="med" len="med"/>
              <a:tailEnd type="none" w="med" len="med"/>
            </a:ln>
          </p:spPr>
        </p:sp>
      </p:grpSp>
      <p:grpSp>
        <p:nvGrpSpPr>
          <p:cNvPr id="1298" name="Google Shape;1298;p67"/>
          <p:cNvGrpSpPr/>
          <p:nvPr/>
        </p:nvGrpSpPr>
        <p:grpSpPr>
          <a:xfrm rot="7348931">
            <a:off x="11738028" y="6453036"/>
            <a:ext cx="8598632" cy="7786749"/>
            <a:chOff x="5784660" y="-970761"/>
            <a:chExt cx="4299614" cy="3893645"/>
          </a:xfrm>
        </p:grpSpPr>
        <p:sp>
          <p:nvSpPr>
            <p:cNvPr id="1299" name="Google Shape;1299;p67"/>
            <p:cNvSpPr/>
            <p:nvPr/>
          </p:nvSpPr>
          <p:spPr>
            <a:xfrm>
              <a:off x="5868774" y="-830916"/>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solidFill>
              <a:schemeClr val="lt2"/>
            </a:solidFill>
            <a:ln>
              <a:noFill/>
            </a:ln>
          </p:spPr>
        </p:sp>
        <p:sp>
          <p:nvSpPr>
            <p:cNvPr id="1300" name="Google Shape;1300;p67"/>
            <p:cNvSpPr/>
            <p:nvPr/>
          </p:nvSpPr>
          <p:spPr>
            <a:xfrm>
              <a:off x="5784660" y="-970761"/>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noFill/>
            <a:ln w="19050" cap="flat" cmpd="sng">
              <a:solidFill>
                <a:schemeClr val="accent3"/>
              </a:solidFill>
              <a:prstDash val="solid"/>
              <a:round/>
              <a:headEnd type="none" w="med" len="med"/>
              <a:tailEnd type="none" w="med" len="med"/>
            </a:ln>
          </p:spPr>
        </p:sp>
      </p:grpSp>
      <p:grpSp>
        <p:nvGrpSpPr>
          <p:cNvPr id="1301" name="Google Shape;1301;p67"/>
          <p:cNvGrpSpPr/>
          <p:nvPr/>
        </p:nvGrpSpPr>
        <p:grpSpPr>
          <a:xfrm rot="440549">
            <a:off x="-4807763" y="-3188298"/>
            <a:ext cx="10367306" cy="9418200"/>
            <a:chOff x="-1896339" y="-1700496"/>
            <a:chExt cx="5183653" cy="4709100"/>
          </a:xfrm>
        </p:grpSpPr>
        <p:sp>
          <p:nvSpPr>
            <p:cNvPr id="1302" name="Google Shape;1302;p67"/>
            <p:cNvSpPr/>
            <p:nvPr/>
          </p:nvSpPr>
          <p:spPr>
            <a:xfrm rot="5400000">
              <a:off x="-1635702" y="-1863035"/>
              <a:ext cx="4611000" cy="5132275"/>
            </a:xfrm>
            <a:custGeom>
              <a:avLst/>
              <a:gdLst/>
              <a:ahLst/>
              <a:cxnLst/>
              <a:rect l="l" t="t" r="r" b="b"/>
              <a:pathLst>
                <a:path w="184440" h="205291" extrusionOk="0">
                  <a:moveTo>
                    <a:pt x="175662" y="168485"/>
                  </a:moveTo>
                  <a:cubicBezTo>
                    <a:pt x="161006" y="182167"/>
                    <a:pt x="109728" y="196218"/>
                    <a:pt x="84163" y="200343"/>
                  </a:cubicBezTo>
                  <a:cubicBezTo>
                    <a:pt x="58599" y="204468"/>
                    <a:pt x="36140" y="211780"/>
                    <a:pt x="22275" y="193235"/>
                  </a:cubicBezTo>
                  <a:cubicBezTo>
                    <a:pt x="8410" y="174690"/>
                    <a:pt x="-3550" y="121256"/>
                    <a:pt x="973" y="89074"/>
                  </a:cubicBezTo>
                  <a:cubicBezTo>
                    <a:pt x="5497" y="56892"/>
                    <a:pt x="33087" y="-3323"/>
                    <a:pt x="49416" y="143"/>
                  </a:cubicBezTo>
                  <a:cubicBezTo>
                    <a:pt x="65745" y="3609"/>
                    <a:pt x="78499" y="90186"/>
                    <a:pt x="98946" y="109871"/>
                  </a:cubicBezTo>
                  <a:cubicBezTo>
                    <a:pt x="119393" y="129556"/>
                    <a:pt x="159312" y="108484"/>
                    <a:pt x="172098" y="118253"/>
                  </a:cubicBezTo>
                  <a:cubicBezTo>
                    <a:pt x="184884" y="128022"/>
                    <a:pt x="190318" y="154803"/>
                    <a:pt x="175662" y="168485"/>
                  </a:cubicBezTo>
                  <a:close/>
                </a:path>
              </a:pathLst>
            </a:custGeom>
            <a:solidFill>
              <a:schemeClr val="lt2"/>
            </a:solidFill>
            <a:ln>
              <a:noFill/>
            </a:ln>
          </p:spPr>
        </p:sp>
        <p:sp>
          <p:nvSpPr>
            <p:cNvPr id="1303" name="Google Shape;1303;p67"/>
            <p:cNvSpPr/>
            <p:nvPr/>
          </p:nvSpPr>
          <p:spPr>
            <a:xfrm>
              <a:off x="-1761536" y="-1700496"/>
              <a:ext cx="5048850" cy="4709100"/>
            </a:xfrm>
            <a:custGeom>
              <a:avLst/>
              <a:gdLst/>
              <a:ahLst/>
              <a:cxnLst/>
              <a:rect l="l" t="t" r="r" b="b"/>
              <a:pathLst>
                <a:path w="201954" h="188364" extrusionOk="0">
                  <a:moveTo>
                    <a:pt x="38747" y="179586"/>
                  </a:moveTo>
                  <a:cubicBezTo>
                    <a:pt x="25065" y="164930"/>
                    <a:pt x="11014" y="113652"/>
                    <a:pt x="6889" y="88087"/>
                  </a:cubicBezTo>
                  <a:cubicBezTo>
                    <a:pt x="2764" y="62523"/>
                    <a:pt x="-9496" y="40707"/>
                    <a:pt x="13997" y="26199"/>
                  </a:cubicBezTo>
                  <a:cubicBezTo>
                    <a:pt x="37490" y="11692"/>
                    <a:pt x="116759" y="-4262"/>
                    <a:pt x="147846" y="1042"/>
                  </a:cubicBezTo>
                  <a:cubicBezTo>
                    <a:pt x="178933" y="6346"/>
                    <a:pt x="208932" y="41053"/>
                    <a:pt x="200518" y="58024"/>
                  </a:cubicBezTo>
                  <a:cubicBezTo>
                    <a:pt x="192104" y="74995"/>
                    <a:pt x="115951" y="83204"/>
                    <a:pt x="97361" y="102870"/>
                  </a:cubicBezTo>
                  <a:cubicBezTo>
                    <a:pt x="78771" y="122536"/>
                    <a:pt x="98748" y="163236"/>
                    <a:pt x="88979" y="176022"/>
                  </a:cubicBezTo>
                  <a:cubicBezTo>
                    <a:pt x="79210" y="188808"/>
                    <a:pt x="52429" y="194242"/>
                    <a:pt x="38747" y="179586"/>
                  </a:cubicBezTo>
                  <a:close/>
                </a:path>
              </a:pathLst>
            </a:custGeom>
            <a:noFill/>
            <a:ln w="19050" cap="flat" cmpd="sng">
              <a:solidFill>
                <a:schemeClr val="accent3"/>
              </a:solidFill>
              <a:prstDash val="solid"/>
              <a:round/>
              <a:headEnd type="none" w="med" len="med"/>
              <a:tailEnd type="none" w="med" len="med"/>
            </a:ln>
          </p:spPr>
        </p:sp>
      </p:grpSp>
      <p:grpSp>
        <p:nvGrpSpPr>
          <p:cNvPr id="1304" name="Google Shape;1304;p67"/>
          <p:cNvGrpSpPr/>
          <p:nvPr/>
        </p:nvGrpSpPr>
        <p:grpSpPr>
          <a:xfrm>
            <a:off x="12111595" y="-4433144"/>
            <a:ext cx="9892880" cy="8839303"/>
            <a:chOff x="5937998" y="-2216572"/>
            <a:chExt cx="4946440" cy="4419652"/>
          </a:xfrm>
        </p:grpSpPr>
        <p:sp>
          <p:nvSpPr>
            <p:cNvPr id="1305" name="Google Shape;1305;p67"/>
            <p:cNvSpPr/>
            <p:nvPr/>
          </p:nvSpPr>
          <p:spPr>
            <a:xfrm>
              <a:off x="6112538" y="-2216572"/>
              <a:ext cx="4771900" cy="4168175"/>
            </a:xfrm>
            <a:custGeom>
              <a:avLst/>
              <a:gdLst/>
              <a:ahLst/>
              <a:cxnLst/>
              <a:rect l="l" t="t" r="r" b="b"/>
              <a:pathLst>
                <a:path w="190876" h="166727" extrusionOk="0">
                  <a:moveTo>
                    <a:pt x="7432" y="40211"/>
                  </a:moveTo>
                  <a:cubicBezTo>
                    <a:pt x="23556" y="24625"/>
                    <a:pt x="92535" y="-6450"/>
                    <a:pt x="115471" y="1189"/>
                  </a:cubicBezTo>
                  <a:cubicBezTo>
                    <a:pt x="138407" y="8828"/>
                    <a:pt x="132509" y="64733"/>
                    <a:pt x="145050" y="86046"/>
                  </a:cubicBezTo>
                  <a:cubicBezTo>
                    <a:pt x="157591" y="107359"/>
                    <a:pt x="193540" y="115675"/>
                    <a:pt x="190718" y="129065"/>
                  </a:cubicBezTo>
                  <a:cubicBezTo>
                    <a:pt x="187896" y="142455"/>
                    <a:pt x="144300" y="170099"/>
                    <a:pt x="128116" y="166387"/>
                  </a:cubicBezTo>
                  <a:cubicBezTo>
                    <a:pt x="111932" y="162675"/>
                    <a:pt x="111846" y="118738"/>
                    <a:pt x="93614" y="106791"/>
                  </a:cubicBezTo>
                  <a:cubicBezTo>
                    <a:pt x="75382" y="94844"/>
                    <a:pt x="33089" y="105804"/>
                    <a:pt x="18725" y="94707"/>
                  </a:cubicBezTo>
                  <a:cubicBezTo>
                    <a:pt x="4361" y="83610"/>
                    <a:pt x="-8692" y="55797"/>
                    <a:pt x="7432" y="40211"/>
                  </a:cubicBezTo>
                  <a:close/>
                </a:path>
              </a:pathLst>
            </a:custGeom>
            <a:solidFill>
              <a:schemeClr val="lt2"/>
            </a:solidFill>
            <a:ln>
              <a:noFill/>
            </a:ln>
          </p:spPr>
        </p:sp>
        <p:sp>
          <p:nvSpPr>
            <p:cNvPr id="1306" name="Google Shape;1306;p67"/>
            <p:cNvSpPr/>
            <p:nvPr/>
          </p:nvSpPr>
          <p:spPr>
            <a:xfrm>
              <a:off x="5937998" y="-2159820"/>
              <a:ext cx="4707975" cy="4362900"/>
            </a:xfrm>
            <a:custGeom>
              <a:avLst/>
              <a:gdLst/>
              <a:ahLst/>
              <a:cxnLst/>
              <a:rect l="l" t="t" r="r" b="b"/>
              <a:pathLst>
                <a:path w="188319" h="174516" extrusionOk="0">
                  <a:moveTo>
                    <a:pt x="5008" y="40227"/>
                  </a:moveTo>
                  <a:cubicBezTo>
                    <a:pt x="19621" y="24124"/>
                    <a:pt x="90111" y="-6434"/>
                    <a:pt x="113047" y="1205"/>
                  </a:cubicBezTo>
                  <a:cubicBezTo>
                    <a:pt x="135983" y="8844"/>
                    <a:pt x="130085" y="64749"/>
                    <a:pt x="142626" y="86062"/>
                  </a:cubicBezTo>
                  <a:cubicBezTo>
                    <a:pt x="155167" y="107375"/>
                    <a:pt x="189374" y="114385"/>
                    <a:pt x="188294" y="129081"/>
                  </a:cubicBezTo>
                  <a:cubicBezTo>
                    <a:pt x="187214" y="143777"/>
                    <a:pt x="152329" y="177948"/>
                    <a:pt x="136145" y="174236"/>
                  </a:cubicBezTo>
                  <a:cubicBezTo>
                    <a:pt x="119961" y="170524"/>
                    <a:pt x="109653" y="119543"/>
                    <a:pt x="91190" y="106807"/>
                  </a:cubicBezTo>
                  <a:cubicBezTo>
                    <a:pt x="72728" y="94072"/>
                    <a:pt x="39734" y="108920"/>
                    <a:pt x="25370" y="97823"/>
                  </a:cubicBezTo>
                  <a:cubicBezTo>
                    <a:pt x="11006" y="86726"/>
                    <a:pt x="-9605" y="56330"/>
                    <a:pt x="5008" y="40227"/>
                  </a:cubicBezTo>
                  <a:close/>
                </a:path>
              </a:pathLst>
            </a:custGeom>
            <a:noFill/>
            <a:ln w="19050" cap="flat" cmpd="sng">
              <a:solidFill>
                <a:schemeClr val="accent3"/>
              </a:solidFill>
              <a:prstDash val="solid"/>
              <a:round/>
              <a:headEnd type="none" w="med" len="med"/>
              <a:tailEnd type="none" w="med" len="med"/>
            </a:ln>
          </p:spPr>
        </p:sp>
      </p:grpSp>
      <p:grpSp>
        <p:nvGrpSpPr>
          <p:cNvPr id="1307" name="Google Shape;1307;p67"/>
          <p:cNvGrpSpPr/>
          <p:nvPr/>
        </p:nvGrpSpPr>
        <p:grpSpPr>
          <a:xfrm>
            <a:off x="-2538493" y="7316285"/>
            <a:ext cx="4890528" cy="4959475"/>
            <a:chOff x="-666750" y="1567027"/>
            <a:chExt cx="3000692" cy="3042996"/>
          </a:xfrm>
        </p:grpSpPr>
        <p:sp>
          <p:nvSpPr>
            <p:cNvPr id="1308" name="Google Shape;1308;p67"/>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309" name="Google Shape;1309;p67"/>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grpSp>
        <p:nvGrpSpPr>
          <p:cNvPr id="1310" name="Google Shape;1310;p67"/>
          <p:cNvGrpSpPr/>
          <p:nvPr/>
        </p:nvGrpSpPr>
        <p:grpSpPr>
          <a:xfrm>
            <a:off x="12784357" y="-2344581"/>
            <a:ext cx="6085330" cy="3303572"/>
            <a:chOff x="-1912854" y="1922552"/>
            <a:chExt cx="3733790" cy="2026980"/>
          </a:xfrm>
        </p:grpSpPr>
        <p:sp>
          <p:nvSpPr>
            <p:cNvPr id="1311" name="Google Shape;1311;p67"/>
            <p:cNvSpPr/>
            <p:nvPr/>
          </p:nvSpPr>
          <p:spPr>
            <a:xfrm>
              <a:off x="-1912854" y="1922552"/>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312" name="Google Shape;1312;p67"/>
            <p:cNvSpPr/>
            <p:nvPr/>
          </p:nvSpPr>
          <p:spPr>
            <a:xfrm>
              <a:off x="721843" y="2756130"/>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grpSp>
        <p:nvGrpSpPr>
          <p:cNvPr id="1313" name="Google Shape;1313;p67"/>
          <p:cNvGrpSpPr/>
          <p:nvPr/>
        </p:nvGrpSpPr>
        <p:grpSpPr>
          <a:xfrm>
            <a:off x="12365235" y="8555785"/>
            <a:ext cx="6121350" cy="3234625"/>
            <a:chOff x="254301" y="1567027"/>
            <a:chExt cx="3755890" cy="1984676"/>
          </a:xfrm>
        </p:grpSpPr>
        <p:sp>
          <p:nvSpPr>
            <p:cNvPr id="1314" name="Google Shape;1314;p67"/>
            <p:cNvSpPr/>
            <p:nvPr/>
          </p:nvSpPr>
          <p:spPr>
            <a:xfrm>
              <a:off x="1009499" y="156703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315" name="Google Shape;1315;p67"/>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grpSp>
        <p:nvGrpSpPr>
          <p:cNvPr id="1316" name="Google Shape;1316;p67"/>
          <p:cNvGrpSpPr/>
          <p:nvPr/>
        </p:nvGrpSpPr>
        <p:grpSpPr>
          <a:xfrm>
            <a:off x="-66590" y="-2224581"/>
            <a:ext cx="6681800" cy="4276072"/>
            <a:chOff x="-962045" y="1922552"/>
            <a:chExt cx="4099767" cy="2623679"/>
          </a:xfrm>
        </p:grpSpPr>
        <p:sp>
          <p:nvSpPr>
            <p:cNvPr id="1317" name="Google Shape;1317;p67"/>
            <p:cNvSpPr/>
            <p:nvPr/>
          </p:nvSpPr>
          <p:spPr>
            <a:xfrm>
              <a:off x="137030" y="1922552"/>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318" name="Google Shape;1318;p67"/>
            <p:cNvSpPr/>
            <p:nvPr/>
          </p:nvSpPr>
          <p:spPr>
            <a:xfrm>
              <a:off x="-962045" y="3352829"/>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matchingName="Title and six columns">
  <p:cSld name="CUSTOM_7_1">
    <p:spTree>
      <p:nvGrpSpPr>
        <p:cNvPr id="1" name="Shape 1319"/>
        <p:cNvGrpSpPr/>
        <p:nvPr/>
      </p:nvGrpSpPr>
      <p:grpSpPr>
        <a:xfrm>
          <a:off x="0" y="0"/>
          <a:ext cx="0" cy="0"/>
          <a:chOff x="0" y="0"/>
          <a:chExt cx="0" cy="0"/>
        </a:xfrm>
      </p:grpSpPr>
      <p:sp>
        <p:nvSpPr>
          <p:cNvPr id="1320" name="Google Shape;1320;p68"/>
          <p:cNvSpPr txBox="1">
            <a:spLocks noGrp="1"/>
          </p:cNvSpPr>
          <p:nvPr>
            <p:ph type="title"/>
          </p:nvPr>
        </p:nvSpPr>
        <p:spPr>
          <a:xfrm>
            <a:off x="1440000" y="890050"/>
            <a:ext cx="15408000" cy="1145400"/>
          </a:xfrm>
          <a:prstGeom prst="rect">
            <a:avLst/>
          </a:prstGeom>
        </p:spPr>
        <p:txBody>
          <a:bodyPr spcFirstLastPara="1" wrap="square" lIns="182850" tIns="182850" rIns="182850" bIns="182850" anchor="t" anchorCtr="0">
            <a:noAutofit/>
          </a:bodyPr>
          <a:lstStyle>
            <a:lvl1pPr lvl="0" algn="ctr">
              <a:spcBef>
                <a:spcPts val="0"/>
              </a:spcBef>
              <a:spcAft>
                <a:spcPts val="0"/>
              </a:spcAft>
              <a:buSzPts val="6000"/>
              <a:buNone/>
              <a:defRPr>
                <a:solidFill>
                  <a:schemeClr val="dk1"/>
                </a:solidFill>
              </a:defRPr>
            </a:lvl1pPr>
            <a:lvl2pPr lvl="1">
              <a:spcBef>
                <a:spcPts val="0"/>
              </a:spcBef>
              <a:spcAft>
                <a:spcPts val="0"/>
              </a:spcAft>
              <a:buSzPts val="6000"/>
              <a:buNone/>
              <a:defRPr/>
            </a:lvl2pPr>
            <a:lvl3pPr lvl="2">
              <a:spcBef>
                <a:spcPts val="0"/>
              </a:spcBef>
              <a:spcAft>
                <a:spcPts val="0"/>
              </a:spcAft>
              <a:buSzPts val="6000"/>
              <a:buNone/>
              <a:defRPr/>
            </a:lvl3pPr>
            <a:lvl4pPr lvl="3">
              <a:spcBef>
                <a:spcPts val="0"/>
              </a:spcBef>
              <a:spcAft>
                <a:spcPts val="0"/>
              </a:spcAft>
              <a:buSzPts val="6000"/>
              <a:buNone/>
              <a:defRPr/>
            </a:lvl4pPr>
            <a:lvl5pPr lvl="4">
              <a:spcBef>
                <a:spcPts val="0"/>
              </a:spcBef>
              <a:spcAft>
                <a:spcPts val="0"/>
              </a:spcAft>
              <a:buSzPts val="6000"/>
              <a:buNone/>
              <a:defRPr/>
            </a:lvl5pPr>
            <a:lvl6pPr lvl="5">
              <a:spcBef>
                <a:spcPts val="0"/>
              </a:spcBef>
              <a:spcAft>
                <a:spcPts val="0"/>
              </a:spcAft>
              <a:buSzPts val="6000"/>
              <a:buNone/>
              <a:defRPr/>
            </a:lvl6pPr>
            <a:lvl7pPr lvl="6">
              <a:spcBef>
                <a:spcPts val="0"/>
              </a:spcBef>
              <a:spcAft>
                <a:spcPts val="0"/>
              </a:spcAft>
              <a:buSzPts val="6000"/>
              <a:buNone/>
              <a:defRPr/>
            </a:lvl7pPr>
            <a:lvl8pPr lvl="7">
              <a:spcBef>
                <a:spcPts val="0"/>
              </a:spcBef>
              <a:spcAft>
                <a:spcPts val="0"/>
              </a:spcAft>
              <a:buSzPts val="6000"/>
              <a:buNone/>
              <a:defRPr/>
            </a:lvl8pPr>
            <a:lvl9pPr lvl="8">
              <a:spcBef>
                <a:spcPts val="0"/>
              </a:spcBef>
              <a:spcAft>
                <a:spcPts val="0"/>
              </a:spcAft>
              <a:buSzPts val="6000"/>
              <a:buNone/>
              <a:defRPr/>
            </a:lvl9pPr>
          </a:lstStyle>
          <a:p>
            <a:endParaRPr/>
          </a:p>
        </p:txBody>
      </p:sp>
      <p:sp>
        <p:nvSpPr>
          <p:cNvPr id="1321" name="Google Shape;1321;p68"/>
          <p:cNvSpPr txBox="1">
            <a:spLocks noGrp="1"/>
          </p:cNvSpPr>
          <p:nvPr>
            <p:ph type="subTitle" idx="1"/>
          </p:nvPr>
        </p:nvSpPr>
        <p:spPr>
          <a:xfrm>
            <a:off x="3662050" y="3372232"/>
            <a:ext cx="5326800" cy="1063800"/>
          </a:xfrm>
          <a:prstGeom prst="rect">
            <a:avLst/>
          </a:prstGeom>
        </p:spPr>
        <p:txBody>
          <a:bodyPr spcFirstLastPara="1" wrap="square" lIns="182850" tIns="182850" rIns="182850" bIns="182850" anchor="t" anchorCtr="0">
            <a:noAutofit/>
          </a:bodyPr>
          <a:lstStyle>
            <a:lvl1pPr lvl="0">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a:lvl2pPr>
            <a:lvl3pPr lvl="2" algn="ctr">
              <a:lnSpc>
                <a:spcPct val="100000"/>
              </a:lnSpc>
              <a:spcBef>
                <a:spcPts val="3200"/>
              </a:spcBef>
              <a:spcAft>
                <a:spcPts val="0"/>
              </a:spcAft>
              <a:buSzPts val="2800"/>
              <a:buNone/>
              <a:defRPr/>
            </a:lvl3pPr>
            <a:lvl4pPr lvl="3" algn="ctr">
              <a:lnSpc>
                <a:spcPct val="100000"/>
              </a:lnSpc>
              <a:spcBef>
                <a:spcPts val="3200"/>
              </a:spcBef>
              <a:spcAft>
                <a:spcPts val="0"/>
              </a:spcAft>
              <a:buSzPts val="2800"/>
              <a:buNone/>
              <a:defRPr/>
            </a:lvl4pPr>
            <a:lvl5pPr lvl="4" algn="ctr">
              <a:lnSpc>
                <a:spcPct val="100000"/>
              </a:lnSpc>
              <a:spcBef>
                <a:spcPts val="3200"/>
              </a:spcBef>
              <a:spcAft>
                <a:spcPts val="0"/>
              </a:spcAft>
              <a:buSzPts val="2800"/>
              <a:buNone/>
              <a:defRPr/>
            </a:lvl5pPr>
            <a:lvl6pPr lvl="5" algn="ctr">
              <a:lnSpc>
                <a:spcPct val="100000"/>
              </a:lnSpc>
              <a:spcBef>
                <a:spcPts val="3200"/>
              </a:spcBef>
              <a:spcAft>
                <a:spcPts val="0"/>
              </a:spcAft>
              <a:buSzPts val="2800"/>
              <a:buNone/>
              <a:defRPr/>
            </a:lvl6pPr>
            <a:lvl7pPr lvl="6" algn="ctr">
              <a:lnSpc>
                <a:spcPct val="100000"/>
              </a:lnSpc>
              <a:spcBef>
                <a:spcPts val="3200"/>
              </a:spcBef>
              <a:spcAft>
                <a:spcPts val="0"/>
              </a:spcAft>
              <a:buSzPts val="2800"/>
              <a:buNone/>
              <a:defRPr/>
            </a:lvl7pPr>
            <a:lvl8pPr lvl="7" algn="ctr">
              <a:lnSpc>
                <a:spcPct val="100000"/>
              </a:lnSpc>
              <a:spcBef>
                <a:spcPts val="3200"/>
              </a:spcBef>
              <a:spcAft>
                <a:spcPts val="0"/>
              </a:spcAft>
              <a:buSzPts val="2800"/>
              <a:buNone/>
              <a:defRPr/>
            </a:lvl8pPr>
            <a:lvl9pPr lvl="8" algn="ctr">
              <a:lnSpc>
                <a:spcPct val="100000"/>
              </a:lnSpc>
              <a:spcBef>
                <a:spcPts val="3200"/>
              </a:spcBef>
              <a:spcAft>
                <a:spcPts val="3200"/>
              </a:spcAft>
              <a:buSzPts val="2800"/>
              <a:buNone/>
              <a:defRPr/>
            </a:lvl9pPr>
          </a:lstStyle>
          <a:p>
            <a:endParaRPr/>
          </a:p>
        </p:txBody>
      </p:sp>
      <p:sp>
        <p:nvSpPr>
          <p:cNvPr id="1322" name="Google Shape;1322;p68"/>
          <p:cNvSpPr txBox="1">
            <a:spLocks noGrp="1"/>
          </p:cNvSpPr>
          <p:nvPr>
            <p:ph type="subTitle" idx="2"/>
          </p:nvPr>
        </p:nvSpPr>
        <p:spPr>
          <a:xfrm>
            <a:off x="9285601" y="3372232"/>
            <a:ext cx="5326800" cy="1063800"/>
          </a:xfrm>
          <a:prstGeom prst="rect">
            <a:avLst/>
          </a:prstGeom>
        </p:spPr>
        <p:txBody>
          <a:bodyPr spcFirstLastPara="1" wrap="square" lIns="182850" tIns="182850" rIns="182850" bIns="182850" anchor="t" anchorCtr="0">
            <a:noAutofit/>
          </a:bodyPr>
          <a:lstStyle>
            <a:lvl1pPr lvl="0" algn="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a:lvl2pPr>
            <a:lvl3pPr lvl="2" algn="ctr">
              <a:lnSpc>
                <a:spcPct val="100000"/>
              </a:lnSpc>
              <a:spcBef>
                <a:spcPts val="3200"/>
              </a:spcBef>
              <a:spcAft>
                <a:spcPts val="0"/>
              </a:spcAft>
              <a:buSzPts val="2800"/>
              <a:buNone/>
              <a:defRPr/>
            </a:lvl3pPr>
            <a:lvl4pPr lvl="3" algn="ctr">
              <a:lnSpc>
                <a:spcPct val="100000"/>
              </a:lnSpc>
              <a:spcBef>
                <a:spcPts val="3200"/>
              </a:spcBef>
              <a:spcAft>
                <a:spcPts val="0"/>
              </a:spcAft>
              <a:buSzPts val="2800"/>
              <a:buNone/>
              <a:defRPr/>
            </a:lvl4pPr>
            <a:lvl5pPr lvl="4" algn="ctr">
              <a:lnSpc>
                <a:spcPct val="100000"/>
              </a:lnSpc>
              <a:spcBef>
                <a:spcPts val="3200"/>
              </a:spcBef>
              <a:spcAft>
                <a:spcPts val="0"/>
              </a:spcAft>
              <a:buSzPts val="2800"/>
              <a:buNone/>
              <a:defRPr/>
            </a:lvl5pPr>
            <a:lvl6pPr lvl="5" algn="ctr">
              <a:lnSpc>
                <a:spcPct val="100000"/>
              </a:lnSpc>
              <a:spcBef>
                <a:spcPts val="3200"/>
              </a:spcBef>
              <a:spcAft>
                <a:spcPts val="0"/>
              </a:spcAft>
              <a:buSzPts val="2800"/>
              <a:buNone/>
              <a:defRPr/>
            </a:lvl6pPr>
            <a:lvl7pPr lvl="6" algn="ctr">
              <a:lnSpc>
                <a:spcPct val="100000"/>
              </a:lnSpc>
              <a:spcBef>
                <a:spcPts val="3200"/>
              </a:spcBef>
              <a:spcAft>
                <a:spcPts val="0"/>
              </a:spcAft>
              <a:buSzPts val="2800"/>
              <a:buNone/>
              <a:defRPr/>
            </a:lvl7pPr>
            <a:lvl8pPr lvl="7" algn="ctr">
              <a:lnSpc>
                <a:spcPct val="100000"/>
              </a:lnSpc>
              <a:spcBef>
                <a:spcPts val="3200"/>
              </a:spcBef>
              <a:spcAft>
                <a:spcPts val="0"/>
              </a:spcAft>
              <a:buSzPts val="2800"/>
              <a:buNone/>
              <a:defRPr/>
            </a:lvl8pPr>
            <a:lvl9pPr lvl="8" algn="ctr">
              <a:lnSpc>
                <a:spcPct val="100000"/>
              </a:lnSpc>
              <a:spcBef>
                <a:spcPts val="3200"/>
              </a:spcBef>
              <a:spcAft>
                <a:spcPts val="3200"/>
              </a:spcAft>
              <a:buSzPts val="2800"/>
              <a:buNone/>
              <a:defRPr/>
            </a:lvl9pPr>
          </a:lstStyle>
          <a:p>
            <a:endParaRPr/>
          </a:p>
        </p:txBody>
      </p:sp>
      <p:sp>
        <p:nvSpPr>
          <p:cNvPr id="1323" name="Google Shape;1323;p68"/>
          <p:cNvSpPr txBox="1">
            <a:spLocks noGrp="1"/>
          </p:cNvSpPr>
          <p:nvPr>
            <p:ph type="subTitle" idx="3"/>
          </p:nvPr>
        </p:nvSpPr>
        <p:spPr>
          <a:xfrm>
            <a:off x="3662050" y="5639307"/>
            <a:ext cx="5326800" cy="1063800"/>
          </a:xfrm>
          <a:prstGeom prst="rect">
            <a:avLst/>
          </a:prstGeom>
        </p:spPr>
        <p:txBody>
          <a:bodyPr spcFirstLastPara="1" wrap="square" lIns="182850" tIns="182850" rIns="182850" bIns="182850" anchor="t" anchorCtr="0">
            <a:noAutofit/>
          </a:bodyPr>
          <a:lstStyle>
            <a:lvl1pPr lvl="0">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a:lvl2pPr>
            <a:lvl3pPr lvl="2" algn="ctr">
              <a:lnSpc>
                <a:spcPct val="100000"/>
              </a:lnSpc>
              <a:spcBef>
                <a:spcPts val="3200"/>
              </a:spcBef>
              <a:spcAft>
                <a:spcPts val="0"/>
              </a:spcAft>
              <a:buSzPts val="2800"/>
              <a:buNone/>
              <a:defRPr/>
            </a:lvl3pPr>
            <a:lvl4pPr lvl="3" algn="ctr">
              <a:lnSpc>
                <a:spcPct val="100000"/>
              </a:lnSpc>
              <a:spcBef>
                <a:spcPts val="3200"/>
              </a:spcBef>
              <a:spcAft>
                <a:spcPts val="0"/>
              </a:spcAft>
              <a:buSzPts val="2800"/>
              <a:buNone/>
              <a:defRPr/>
            </a:lvl4pPr>
            <a:lvl5pPr lvl="4" algn="ctr">
              <a:lnSpc>
                <a:spcPct val="100000"/>
              </a:lnSpc>
              <a:spcBef>
                <a:spcPts val="3200"/>
              </a:spcBef>
              <a:spcAft>
                <a:spcPts val="0"/>
              </a:spcAft>
              <a:buSzPts val="2800"/>
              <a:buNone/>
              <a:defRPr/>
            </a:lvl5pPr>
            <a:lvl6pPr lvl="5" algn="ctr">
              <a:lnSpc>
                <a:spcPct val="100000"/>
              </a:lnSpc>
              <a:spcBef>
                <a:spcPts val="3200"/>
              </a:spcBef>
              <a:spcAft>
                <a:spcPts val="0"/>
              </a:spcAft>
              <a:buSzPts val="2800"/>
              <a:buNone/>
              <a:defRPr/>
            </a:lvl6pPr>
            <a:lvl7pPr lvl="6" algn="ctr">
              <a:lnSpc>
                <a:spcPct val="100000"/>
              </a:lnSpc>
              <a:spcBef>
                <a:spcPts val="3200"/>
              </a:spcBef>
              <a:spcAft>
                <a:spcPts val="0"/>
              </a:spcAft>
              <a:buSzPts val="2800"/>
              <a:buNone/>
              <a:defRPr/>
            </a:lvl7pPr>
            <a:lvl8pPr lvl="7" algn="ctr">
              <a:lnSpc>
                <a:spcPct val="100000"/>
              </a:lnSpc>
              <a:spcBef>
                <a:spcPts val="3200"/>
              </a:spcBef>
              <a:spcAft>
                <a:spcPts val="0"/>
              </a:spcAft>
              <a:buSzPts val="2800"/>
              <a:buNone/>
              <a:defRPr/>
            </a:lvl8pPr>
            <a:lvl9pPr lvl="8" algn="ctr">
              <a:lnSpc>
                <a:spcPct val="100000"/>
              </a:lnSpc>
              <a:spcBef>
                <a:spcPts val="3200"/>
              </a:spcBef>
              <a:spcAft>
                <a:spcPts val="3200"/>
              </a:spcAft>
              <a:buSzPts val="2800"/>
              <a:buNone/>
              <a:defRPr/>
            </a:lvl9pPr>
          </a:lstStyle>
          <a:p>
            <a:endParaRPr/>
          </a:p>
        </p:txBody>
      </p:sp>
      <p:sp>
        <p:nvSpPr>
          <p:cNvPr id="1324" name="Google Shape;1324;p68"/>
          <p:cNvSpPr txBox="1">
            <a:spLocks noGrp="1"/>
          </p:cNvSpPr>
          <p:nvPr>
            <p:ph type="subTitle" idx="4"/>
          </p:nvPr>
        </p:nvSpPr>
        <p:spPr>
          <a:xfrm>
            <a:off x="9285601" y="5639307"/>
            <a:ext cx="5326800" cy="1063800"/>
          </a:xfrm>
          <a:prstGeom prst="rect">
            <a:avLst/>
          </a:prstGeom>
        </p:spPr>
        <p:txBody>
          <a:bodyPr spcFirstLastPara="1" wrap="square" lIns="182850" tIns="182850" rIns="182850" bIns="182850" anchor="t" anchorCtr="0">
            <a:noAutofit/>
          </a:bodyPr>
          <a:lstStyle>
            <a:lvl1pPr lvl="0" algn="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a:lvl2pPr>
            <a:lvl3pPr lvl="2" algn="ctr">
              <a:lnSpc>
                <a:spcPct val="100000"/>
              </a:lnSpc>
              <a:spcBef>
                <a:spcPts val="3200"/>
              </a:spcBef>
              <a:spcAft>
                <a:spcPts val="0"/>
              </a:spcAft>
              <a:buSzPts val="2800"/>
              <a:buNone/>
              <a:defRPr/>
            </a:lvl3pPr>
            <a:lvl4pPr lvl="3" algn="ctr">
              <a:lnSpc>
                <a:spcPct val="100000"/>
              </a:lnSpc>
              <a:spcBef>
                <a:spcPts val="3200"/>
              </a:spcBef>
              <a:spcAft>
                <a:spcPts val="0"/>
              </a:spcAft>
              <a:buSzPts val="2800"/>
              <a:buNone/>
              <a:defRPr/>
            </a:lvl4pPr>
            <a:lvl5pPr lvl="4" algn="ctr">
              <a:lnSpc>
                <a:spcPct val="100000"/>
              </a:lnSpc>
              <a:spcBef>
                <a:spcPts val="3200"/>
              </a:spcBef>
              <a:spcAft>
                <a:spcPts val="0"/>
              </a:spcAft>
              <a:buSzPts val="2800"/>
              <a:buNone/>
              <a:defRPr/>
            </a:lvl5pPr>
            <a:lvl6pPr lvl="5" algn="ctr">
              <a:lnSpc>
                <a:spcPct val="100000"/>
              </a:lnSpc>
              <a:spcBef>
                <a:spcPts val="3200"/>
              </a:spcBef>
              <a:spcAft>
                <a:spcPts val="0"/>
              </a:spcAft>
              <a:buSzPts val="2800"/>
              <a:buNone/>
              <a:defRPr/>
            </a:lvl6pPr>
            <a:lvl7pPr lvl="6" algn="ctr">
              <a:lnSpc>
                <a:spcPct val="100000"/>
              </a:lnSpc>
              <a:spcBef>
                <a:spcPts val="3200"/>
              </a:spcBef>
              <a:spcAft>
                <a:spcPts val="0"/>
              </a:spcAft>
              <a:buSzPts val="2800"/>
              <a:buNone/>
              <a:defRPr/>
            </a:lvl7pPr>
            <a:lvl8pPr lvl="7" algn="ctr">
              <a:lnSpc>
                <a:spcPct val="100000"/>
              </a:lnSpc>
              <a:spcBef>
                <a:spcPts val="3200"/>
              </a:spcBef>
              <a:spcAft>
                <a:spcPts val="0"/>
              </a:spcAft>
              <a:buSzPts val="2800"/>
              <a:buNone/>
              <a:defRPr/>
            </a:lvl8pPr>
            <a:lvl9pPr lvl="8" algn="ctr">
              <a:lnSpc>
                <a:spcPct val="100000"/>
              </a:lnSpc>
              <a:spcBef>
                <a:spcPts val="3200"/>
              </a:spcBef>
              <a:spcAft>
                <a:spcPts val="3200"/>
              </a:spcAft>
              <a:buSzPts val="2800"/>
              <a:buNone/>
              <a:defRPr/>
            </a:lvl9pPr>
          </a:lstStyle>
          <a:p>
            <a:endParaRPr/>
          </a:p>
        </p:txBody>
      </p:sp>
      <p:sp>
        <p:nvSpPr>
          <p:cNvPr id="1325" name="Google Shape;1325;p68"/>
          <p:cNvSpPr txBox="1">
            <a:spLocks noGrp="1"/>
          </p:cNvSpPr>
          <p:nvPr>
            <p:ph type="subTitle" idx="5"/>
          </p:nvPr>
        </p:nvSpPr>
        <p:spPr>
          <a:xfrm>
            <a:off x="3662052" y="2915032"/>
            <a:ext cx="5326800" cy="709800"/>
          </a:xfrm>
          <a:prstGeom prst="rect">
            <a:avLst/>
          </a:prstGeom>
        </p:spPr>
        <p:txBody>
          <a:bodyPr spcFirstLastPara="1" wrap="square" lIns="182850" tIns="182850" rIns="182850" bIns="182850" anchor="b" anchorCtr="0">
            <a:noAutofit/>
          </a:bodyPr>
          <a:lstStyle>
            <a:lvl1pPr lvl="0">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1pPr>
            <a:lvl2pPr lvl="1"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2pPr>
            <a:lvl3pPr lvl="2"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3pPr>
            <a:lvl4pPr lvl="3"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4pPr>
            <a:lvl5pPr lvl="4"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5pPr>
            <a:lvl6pPr lvl="5"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6pPr>
            <a:lvl7pPr lvl="6"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7pPr>
            <a:lvl8pPr lvl="7"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8pPr>
            <a:lvl9pPr lvl="8" algn="ctr">
              <a:lnSpc>
                <a:spcPct val="100000"/>
              </a:lnSpc>
              <a:spcBef>
                <a:spcPts val="3200"/>
              </a:spcBef>
              <a:spcAft>
                <a:spcPts val="3200"/>
              </a:spcAft>
              <a:buClr>
                <a:schemeClr val="accent1"/>
              </a:buClr>
              <a:buSzPts val="4000"/>
              <a:buFont typeface="Cairo"/>
              <a:buNone/>
              <a:defRPr sz="4000" b="1">
                <a:solidFill>
                  <a:schemeClr val="accent1"/>
                </a:solidFill>
                <a:latin typeface="Cairo"/>
                <a:ea typeface="Cairo"/>
                <a:cs typeface="Cairo"/>
                <a:sym typeface="Cairo"/>
              </a:defRPr>
            </a:lvl9pPr>
          </a:lstStyle>
          <a:p>
            <a:endParaRPr/>
          </a:p>
        </p:txBody>
      </p:sp>
      <p:sp>
        <p:nvSpPr>
          <p:cNvPr id="1326" name="Google Shape;1326;p68"/>
          <p:cNvSpPr txBox="1">
            <a:spLocks noGrp="1"/>
          </p:cNvSpPr>
          <p:nvPr>
            <p:ph type="subTitle" idx="6"/>
          </p:nvPr>
        </p:nvSpPr>
        <p:spPr>
          <a:xfrm>
            <a:off x="9285612" y="2915032"/>
            <a:ext cx="5326800" cy="709800"/>
          </a:xfrm>
          <a:prstGeom prst="rect">
            <a:avLst/>
          </a:prstGeom>
        </p:spPr>
        <p:txBody>
          <a:bodyPr spcFirstLastPara="1" wrap="square" lIns="182850" tIns="182850" rIns="182850" bIns="182850" anchor="b" anchorCtr="0">
            <a:noAutofit/>
          </a:bodyPr>
          <a:lstStyle>
            <a:lvl1pPr lvl="0" algn="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1pPr>
            <a:lvl2pPr lvl="1"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2pPr>
            <a:lvl3pPr lvl="2"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3pPr>
            <a:lvl4pPr lvl="3"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4pPr>
            <a:lvl5pPr lvl="4"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5pPr>
            <a:lvl6pPr lvl="5"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6pPr>
            <a:lvl7pPr lvl="6"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7pPr>
            <a:lvl8pPr lvl="7"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8pPr>
            <a:lvl9pPr lvl="8" algn="ctr">
              <a:lnSpc>
                <a:spcPct val="100000"/>
              </a:lnSpc>
              <a:spcBef>
                <a:spcPts val="3200"/>
              </a:spcBef>
              <a:spcAft>
                <a:spcPts val="3200"/>
              </a:spcAft>
              <a:buClr>
                <a:schemeClr val="accent1"/>
              </a:buClr>
              <a:buSzPts val="4000"/>
              <a:buFont typeface="Cairo"/>
              <a:buNone/>
              <a:defRPr sz="4000" b="1">
                <a:solidFill>
                  <a:schemeClr val="accent1"/>
                </a:solidFill>
                <a:latin typeface="Cairo"/>
                <a:ea typeface="Cairo"/>
                <a:cs typeface="Cairo"/>
                <a:sym typeface="Cairo"/>
              </a:defRPr>
            </a:lvl9pPr>
          </a:lstStyle>
          <a:p>
            <a:endParaRPr/>
          </a:p>
        </p:txBody>
      </p:sp>
      <p:sp>
        <p:nvSpPr>
          <p:cNvPr id="1327" name="Google Shape;1327;p68"/>
          <p:cNvSpPr txBox="1">
            <a:spLocks noGrp="1"/>
          </p:cNvSpPr>
          <p:nvPr>
            <p:ph type="subTitle" idx="7"/>
          </p:nvPr>
        </p:nvSpPr>
        <p:spPr>
          <a:xfrm>
            <a:off x="3662052" y="5182107"/>
            <a:ext cx="5326800" cy="709800"/>
          </a:xfrm>
          <a:prstGeom prst="rect">
            <a:avLst/>
          </a:prstGeom>
        </p:spPr>
        <p:txBody>
          <a:bodyPr spcFirstLastPara="1" wrap="square" lIns="182850" tIns="182850" rIns="182850" bIns="182850" anchor="b" anchorCtr="0">
            <a:noAutofit/>
          </a:bodyPr>
          <a:lstStyle>
            <a:lvl1pPr lvl="0">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1pPr>
            <a:lvl2pPr lvl="1"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2pPr>
            <a:lvl3pPr lvl="2"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3pPr>
            <a:lvl4pPr lvl="3"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4pPr>
            <a:lvl5pPr lvl="4"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5pPr>
            <a:lvl6pPr lvl="5"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6pPr>
            <a:lvl7pPr lvl="6"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7pPr>
            <a:lvl8pPr lvl="7"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8pPr>
            <a:lvl9pPr lvl="8" algn="ctr">
              <a:lnSpc>
                <a:spcPct val="100000"/>
              </a:lnSpc>
              <a:spcBef>
                <a:spcPts val="3200"/>
              </a:spcBef>
              <a:spcAft>
                <a:spcPts val="3200"/>
              </a:spcAft>
              <a:buClr>
                <a:schemeClr val="accent1"/>
              </a:buClr>
              <a:buSzPts val="4000"/>
              <a:buFont typeface="Cairo"/>
              <a:buNone/>
              <a:defRPr sz="4000" b="1">
                <a:solidFill>
                  <a:schemeClr val="accent1"/>
                </a:solidFill>
                <a:latin typeface="Cairo"/>
                <a:ea typeface="Cairo"/>
                <a:cs typeface="Cairo"/>
                <a:sym typeface="Cairo"/>
              </a:defRPr>
            </a:lvl9pPr>
          </a:lstStyle>
          <a:p>
            <a:endParaRPr/>
          </a:p>
        </p:txBody>
      </p:sp>
      <p:sp>
        <p:nvSpPr>
          <p:cNvPr id="1328" name="Google Shape;1328;p68"/>
          <p:cNvSpPr txBox="1">
            <a:spLocks noGrp="1"/>
          </p:cNvSpPr>
          <p:nvPr>
            <p:ph type="subTitle" idx="8"/>
          </p:nvPr>
        </p:nvSpPr>
        <p:spPr>
          <a:xfrm>
            <a:off x="9285612" y="5182107"/>
            <a:ext cx="5326800" cy="709800"/>
          </a:xfrm>
          <a:prstGeom prst="rect">
            <a:avLst/>
          </a:prstGeom>
        </p:spPr>
        <p:txBody>
          <a:bodyPr spcFirstLastPara="1" wrap="square" lIns="182850" tIns="182850" rIns="182850" bIns="182850" anchor="b" anchorCtr="0">
            <a:noAutofit/>
          </a:bodyPr>
          <a:lstStyle>
            <a:lvl1pPr lvl="0" algn="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1pPr>
            <a:lvl2pPr lvl="1"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2pPr>
            <a:lvl3pPr lvl="2"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3pPr>
            <a:lvl4pPr lvl="3"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4pPr>
            <a:lvl5pPr lvl="4"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5pPr>
            <a:lvl6pPr lvl="5"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6pPr>
            <a:lvl7pPr lvl="6"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7pPr>
            <a:lvl8pPr lvl="7"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8pPr>
            <a:lvl9pPr lvl="8" algn="ctr">
              <a:lnSpc>
                <a:spcPct val="100000"/>
              </a:lnSpc>
              <a:spcBef>
                <a:spcPts val="3200"/>
              </a:spcBef>
              <a:spcAft>
                <a:spcPts val="3200"/>
              </a:spcAft>
              <a:buClr>
                <a:schemeClr val="accent1"/>
              </a:buClr>
              <a:buSzPts val="4000"/>
              <a:buFont typeface="Cairo"/>
              <a:buNone/>
              <a:defRPr sz="4000" b="1">
                <a:solidFill>
                  <a:schemeClr val="accent1"/>
                </a:solidFill>
                <a:latin typeface="Cairo"/>
                <a:ea typeface="Cairo"/>
                <a:cs typeface="Cairo"/>
                <a:sym typeface="Cairo"/>
              </a:defRPr>
            </a:lvl9pPr>
          </a:lstStyle>
          <a:p>
            <a:endParaRPr/>
          </a:p>
        </p:txBody>
      </p:sp>
      <p:sp>
        <p:nvSpPr>
          <p:cNvPr id="1329" name="Google Shape;1329;p68"/>
          <p:cNvSpPr txBox="1">
            <a:spLocks noGrp="1"/>
          </p:cNvSpPr>
          <p:nvPr>
            <p:ph type="subTitle" idx="9"/>
          </p:nvPr>
        </p:nvSpPr>
        <p:spPr>
          <a:xfrm>
            <a:off x="3662050" y="7906357"/>
            <a:ext cx="5326800" cy="1063800"/>
          </a:xfrm>
          <a:prstGeom prst="rect">
            <a:avLst/>
          </a:prstGeom>
        </p:spPr>
        <p:txBody>
          <a:bodyPr spcFirstLastPara="1" wrap="square" lIns="182850" tIns="182850" rIns="182850" bIns="182850" anchor="t" anchorCtr="0">
            <a:noAutofit/>
          </a:bodyPr>
          <a:lstStyle>
            <a:lvl1pPr lvl="0">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a:lvl2pPr>
            <a:lvl3pPr lvl="2" algn="ctr">
              <a:lnSpc>
                <a:spcPct val="100000"/>
              </a:lnSpc>
              <a:spcBef>
                <a:spcPts val="3200"/>
              </a:spcBef>
              <a:spcAft>
                <a:spcPts val="0"/>
              </a:spcAft>
              <a:buSzPts val="2800"/>
              <a:buNone/>
              <a:defRPr/>
            </a:lvl3pPr>
            <a:lvl4pPr lvl="3" algn="ctr">
              <a:lnSpc>
                <a:spcPct val="100000"/>
              </a:lnSpc>
              <a:spcBef>
                <a:spcPts val="3200"/>
              </a:spcBef>
              <a:spcAft>
                <a:spcPts val="0"/>
              </a:spcAft>
              <a:buSzPts val="2800"/>
              <a:buNone/>
              <a:defRPr/>
            </a:lvl4pPr>
            <a:lvl5pPr lvl="4" algn="ctr">
              <a:lnSpc>
                <a:spcPct val="100000"/>
              </a:lnSpc>
              <a:spcBef>
                <a:spcPts val="3200"/>
              </a:spcBef>
              <a:spcAft>
                <a:spcPts val="0"/>
              </a:spcAft>
              <a:buSzPts val="2800"/>
              <a:buNone/>
              <a:defRPr/>
            </a:lvl5pPr>
            <a:lvl6pPr lvl="5" algn="ctr">
              <a:lnSpc>
                <a:spcPct val="100000"/>
              </a:lnSpc>
              <a:spcBef>
                <a:spcPts val="3200"/>
              </a:spcBef>
              <a:spcAft>
                <a:spcPts val="0"/>
              </a:spcAft>
              <a:buSzPts val="2800"/>
              <a:buNone/>
              <a:defRPr/>
            </a:lvl6pPr>
            <a:lvl7pPr lvl="6" algn="ctr">
              <a:lnSpc>
                <a:spcPct val="100000"/>
              </a:lnSpc>
              <a:spcBef>
                <a:spcPts val="3200"/>
              </a:spcBef>
              <a:spcAft>
                <a:spcPts val="0"/>
              </a:spcAft>
              <a:buSzPts val="2800"/>
              <a:buNone/>
              <a:defRPr/>
            </a:lvl7pPr>
            <a:lvl8pPr lvl="7" algn="ctr">
              <a:lnSpc>
                <a:spcPct val="100000"/>
              </a:lnSpc>
              <a:spcBef>
                <a:spcPts val="3200"/>
              </a:spcBef>
              <a:spcAft>
                <a:spcPts val="0"/>
              </a:spcAft>
              <a:buSzPts val="2800"/>
              <a:buNone/>
              <a:defRPr/>
            </a:lvl8pPr>
            <a:lvl9pPr lvl="8" algn="ctr">
              <a:lnSpc>
                <a:spcPct val="100000"/>
              </a:lnSpc>
              <a:spcBef>
                <a:spcPts val="3200"/>
              </a:spcBef>
              <a:spcAft>
                <a:spcPts val="3200"/>
              </a:spcAft>
              <a:buSzPts val="2800"/>
              <a:buNone/>
              <a:defRPr/>
            </a:lvl9pPr>
          </a:lstStyle>
          <a:p>
            <a:endParaRPr/>
          </a:p>
        </p:txBody>
      </p:sp>
      <p:sp>
        <p:nvSpPr>
          <p:cNvPr id="1330" name="Google Shape;1330;p68"/>
          <p:cNvSpPr txBox="1">
            <a:spLocks noGrp="1"/>
          </p:cNvSpPr>
          <p:nvPr>
            <p:ph type="subTitle" idx="13"/>
          </p:nvPr>
        </p:nvSpPr>
        <p:spPr>
          <a:xfrm>
            <a:off x="9285601" y="7906357"/>
            <a:ext cx="5326800" cy="1063800"/>
          </a:xfrm>
          <a:prstGeom prst="rect">
            <a:avLst/>
          </a:prstGeom>
        </p:spPr>
        <p:txBody>
          <a:bodyPr spcFirstLastPara="1" wrap="square" lIns="182850" tIns="182850" rIns="182850" bIns="182850" anchor="t" anchorCtr="0">
            <a:noAutofit/>
          </a:bodyPr>
          <a:lstStyle>
            <a:lvl1pPr lvl="0" algn="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a:lvl2pPr>
            <a:lvl3pPr lvl="2" algn="ctr">
              <a:lnSpc>
                <a:spcPct val="100000"/>
              </a:lnSpc>
              <a:spcBef>
                <a:spcPts val="3200"/>
              </a:spcBef>
              <a:spcAft>
                <a:spcPts val="0"/>
              </a:spcAft>
              <a:buSzPts val="2800"/>
              <a:buNone/>
              <a:defRPr/>
            </a:lvl3pPr>
            <a:lvl4pPr lvl="3" algn="ctr">
              <a:lnSpc>
                <a:spcPct val="100000"/>
              </a:lnSpc>
              <a:spcBef>
                <a:spcPts val="3200"/>
              </a:spcBef>
              <a:spcAft>
                <a:spcPts val="0"/>
              </a:spcAft>
              <a:buSzPts val="2800"/>
              <a:buNone/>
              <a:defRPr/>
            </a:lvl4pPr>
            <a:lvl5pPr lvl="4" algn="ctr">
              <a:lnSpc>
                <a:spcPct val="100000"/>
              </a:lnSpc>
              <a:spcBef>
                <a:spcPts val="3200"/>
              </a:spcBef>
              <a:spcAft>
                <a:spcPts val="0"/>
              </a:spcAft>
              <a:buSzPts val="2800"/>
              <a:buNone/>
              <a:defRPr/>
            </a:lvl5pPr>
            <a:lvl6pPr lvl="5" algn="ctr">
              <a:lnSpc>
                <a:spcPct val="100000"/>
              </a:lnSpc>
              <a:spcBef>
                <a:spcPts val="3200"/>
              </a:spcBef>
              <a:spcAft>
                <a:spcPts val="0"/>
              </a:spcAft>
              <a:buSzPts val="2800"/>
              <a:buNone/>
              <a:defRPr/>
            </a:lvl6pPr>
            <a:lvl7pPr lvl="6" algn="ctr">
              <a:lnSpc>
                <a:spcPct val="100000"/>
              </a:lnSpc>
              <a:spcBef>
                <a:spcPts val="3200"/>
              </a:spcBef>
              <a:spcAft>
                <a:spcPts val="0"/>
              </a:spcAft>
              <a:buSzPts val="2800"/>
              <a:buNone/>
              <a:defRPr/>
            </a:lvl7pPr>
            <a:lvl8pPr lvl="7" algn="ctr">
              <a:lnSpc>
                <a:spcPct val="100000"/>
              </a:lnSpc>
              <a:spcBef>
                <a:spcPts val="3200"/>
              </a:spcBef>
              <a:spcAft>
                <a:spcPts val="0"/>
              </a:spcAft>
              <a:buSzPts val="2800"/>
              <a:buNone/>
              <a:defRPr/>
            </a:lvl8pPr>
            <a:lvl9pPr lvl="8" algn="ctr">
              <a:lnSpc>
                <a:spcPct val="100000"/>
              </a:lnSpc>
              <a:spcBef>
                <a:spcPts val="3200"/>
              </a:spcBef>
              <a:spcAft>
                <a:spcPts val="3200"/>
              </a:spcAft>
              <a:buSzPts val="2800"/>
              <a:buNone/>
              <a:defRPr/>
            </a:lvl9pPr>
          </a:lstStyle>
          <a:p>
            <a:endParaRPr/>
          </a:p>
        </p:txBody>
      </p:sp>
      <p:sp>
        <p:nvSpPr>
          <p:cNvPr id="1331" name="Google Shape;1331;p68"/>
          <p:cNvSpPr txBox="1">
            <a:spLocks noGrp="1"/>
          </p:cNvSpPr>
          <p:nvPr>
            <p:ph type="subTitle" idx="14"/>
          </p:nvPr>
        </p:nvSpPr>
        <p:spPr>
          <a:xfrm>
            <a:off x="3662052" y="7449157"/>
            <a:ext cx="5326800" cy="709800"/>
          </a:xfrm>
          <a:prstGeom prst="rect">
            <a:avLst/>
          </a:prstGeom>
        </p:spPr>
        <p:txBody>
          <a:bodyPr spcFirstLastPara="1" wrap="square" lIns="182850" tIns="182850" rIns="182850" bIns="182850" anchor="b" anchorCtr="0">
            <a:noAutofit/>
          </a:bodyPr>
          <a:lstStyle>
            <a:lvl1pPr lvl="0">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1pPr>
            <a:lvl2pPr lvl="1"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2pPr>
            <a:lvl3pPr lvl="2"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3pPr>
            <a:lvl4pPr lvl="3"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4pPr>
            <a:lvl5pPr lvl="4"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5pPr>
            <a:lvl6pPr lvl="5"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6pPr>
            <a:lvl7pPr lvl="6"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7pPr>
            <a:lvl8pPr lvl="7"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8pPr>
            <a:lvl9pPr lvl="8" algn="ctr">
              <a:lnSpc>
                <a:spcPct val="100000"/>
              </a:lnSpc>
              <a:spcBef>
                <a:spcPts val="3200"/>
              </a:spcBef>
              <a:spcAft>
                <a:spcPts val="3200"/>
              </a:spcAft>
              <a:buClr>
                <a:schemeClr val="accent1"/>
              </a:buClr>
              <a:buSzPts val="4000"/>
              <a:buFont typeface="Cairo"/>
              <a:buNone/>
              <a:defRPr sz="4000" b="1">
                <a:solidFill>
                  <a:schemeClr val="accent1"/>
                </a:solidFill>
                <a:latin typeface="Cairo"/>
                <a:ea typeface="Cairo"/>
                <a:cs typeface="Cairo"/>
                <a:sym typeface="Cairo"/>
              </a:defRPr>
            </a:lvl9pPr>
          </a:lstStyle>
          <a:p>
            <a:endParaRPr/>
          </a:p>
        </p:txBody>
      </p:sp>
      <p:sp>
        <p:nvSpPr>
          <p:cNvPr id="1332" name="Google Shape;1332;p68"/>
          <p:cNvSpPr txBox="1">
            <a:spLocks noGrp="1"/>
          </p:cNvSpPr>
          <p:nvPr>
            <p:ph type="subTitle" idx="15"/>
          </p:nvPr>
        </p:nvSpPr>
        <p:spPr>
          <a:xfrm>
            <a:off x="9285612" y="7449157"/>
            <a:ext cx="5326800" cy="709800"/>
          </a:xfrm>
          <a:prstGeom prst="rect">
            <a:avLst/>
          </a:prstGeom>
        </p:spPr>
        <p:txBody>
          <a:bodyPr spcFirstLastPara="1" wrap="square" lIns="182850" tIns="182850" rIns="182850" bIns="182850" anchor="b" anchorCtr="0">
            <a:noAutofit/>
          </a:bodyPr>
          <a:lstStyle>
            <a:lvl1pPr lvl="0" algn="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1pPr>
            <a:lvl2pPr lvl="1"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2pPr>
            <a:lvl3pPr lvl="2"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3pPr>
            <a:lvl4pPr lvl="3"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4pPr>
            <a:lvl5pPr lvl="4"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5pPr>
            <a:lvl6pPr lvl="5"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6pPr>
            <a:lvl7pPr lvl="6"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7pPr>
            <a:lvl8pPr lvl="7"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8pPr>
            <a:lvl9pPr lvl="8" algn="ctr">
              <a:lnSpc>
                <a:spcPct val="100000"/>
              </a:lnSpc>
              <a:spcBef>
                <a:spcPts val="3200"/>
              </a:spcBef>
              <a:spcAft>
                <a:spcPts val="3200"/>
              </a:spcAft>
              <a:buClr>
                <a:schemeClr val="accent1"/>
              </a:buClr>
              <a:buSzPts val="4000"/>
              <a:buFont typeface="Cairo"/>
              <a:buNone/>
              <a:defRPr sz="4000" b="1">
                <a:solidFill>
                  <a:schemeClr val="accent1"/>
                </a:solidFill>
                <a:latin typeface="Cairo"/>
                <a:ea typeface="Cairo"/>
                <a:cs typeface="Cairo"/>
                <a:sym typeface="Cairo"/>
              </a:defRPr>
            </a:lvl9pPr>
          </a:lstStyle>
          <a:p>
            <a:endParaRPr/>
          </a:p>
        </p:txBody>
      </p:sp>
      <p:grpSp>
        <p:nvGrpSpPr>
          <p:cNvPr id="1333" name="Google Shape;1333;p68"/>
          <p:cNvGrpSpPr/>
          <p:nvPr/>
        </p:nvGrpSpPr>
        <p:grpSpPr>
          <a:xfrm rot="-1364649">
            <a:off x="13217252" y="8914424"/>
            <a:ext cx="8792880" cy="7643727"/>
            <a:chOff x="5868774" y="-899147"/>
            <a:chExt cx="4396633" cy="3822031"/>
          </a:xfrm>
        </p:grpSpPr>
        <p:sp>
          <p:nvSpPr>
            <p:cNvPr id="1334" name="Google Shape;1334;p68"/>
            <p:cNvSpPr/>
            <p:nvPr/>
          </p:nvSpPr>
          <p:spPr>
            <a:xfrm>
              <a:off x="5868774" y="-830916"/>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solidFill>
              <a:schemeClr val="lt2"/>
            </a:solidFill>
            <a:ln>
              <a:noFill/>
            </a:ln>
          </p:spPr>
        </p:sp>
        <p:sp>
          <p:nvSpPr>
            <p:cNvPr id="1335" name="Google Shape;1335;p68"/>
            <p:cNvSpPr/>
            <p:nvPr/>
          </p:nvSpPr>
          <p:spPr>
            <a:xfrm>
              <a:off x="6049906" y="-899147"/>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noFill/>
            <a:ln w="19050" cap="flat" cmpd="sng">
              <a:solidFill>
                <a:schemeClr val="accent3"/>
              </a:solidFill>
              <a:prstDash val="solid"/>
              <a:round/>
              <a:headEnd type="none" w="med" len="med"/>
              <a:tailEnd type="none" w="med" len="med"/>
            </a:ln>
          </p:spPr>
        </p:sp>
      </p:grpSp>
      <p:grpSp>
        <p:nvGrpSpPr>
          <p:cNvPr id="1336" name="Google Shape;1336;p68"/>
          <p:cNvGrpSpPr/>
          <p:nvPr/>
        </p:nvGrpSpPr>
        <p:grpSpPr>
          <a:xfrm rot="-2927939">
            <a:off x="-5540131" y="8842648"/>
            <a:ext cx="8599192" cy="7787256"/>
            <a:chOff x="5784660" y="-970761"/>
            <a:chExt cx="4299614" cy="3893645"/>
          </a:xfrm>
        </p:grpSpPr>
        <p:sp>
          <p:nvSpPr>
            <p:cNvPr id="1337" name="Google Shape;1337;p68"/>
            <p:cNvSpPr/>
            <p:nvPr/>
          </p:nvSpPr>
          <p:spPr>
            <a:xfrm>
              <a:off x="5868774" y="-830916"/>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solidFill>
              <a:schemeClr val="lt2"/>
            </a:solidFill>
            <a:ln>
              <a:noFill/>
            </a:ln>
          </p:spPr>
        </p:sp>
        <p:sp>
          <p:nvSpPr>
            <p:cNvPr id="1338" name="Google Shape;1338;p68"/>
            <p:cNvSpPr/>
            <p:nvPr/>
          </p:nvSpPr>
          <p:spPr>
            <a:xfrm>
              <a:off x="5784660" y="-970761"/>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noFill/>
            <a:ln w="19050" cap="flat" cmpd="sng">
              <a:solidFill>
                <a:schemeClr val="accent3"/>
              </a:solidFill>
              <a:prstDash val="solid"/>
              <a:round/>
              <a:headEnd type="none" w="med" len="med"/>
              <a:tailEnd type="none" w="med" len="med"/>
            </a:ln>
          </p:spPr>
        </p:sp>
      </p:grpSp>
      <p:grpSp>
        <p:nvGrpSpPr>
          <p:cNvPr id="1339" name="Google Shape;1339;p68"/>
          <p:cNvGrpSpPr/>
          <p:nvPr/>
        </p:nvGrpSpPr>
        <p:grpSpPr>
          <a:xfrm rot="-173341">
            <a:off x="14479392" y="-2796003"/>
            <a:ext cx="8793009" cy="7643840"/>
            <a:chOff x="5868774" y="-899147"/>
            <a:chExt cx="4396633" cy="3822031"/>
          </a:xfrm>
        </p:grpSpPr>
        <p:sp>
          <p:nvSpPr>
            <p:cNvPr id="1340" name="Google Shape;1340;p68"/>
            <p:cNvSpPr/>
            <p:nvPr/>
          </p:nvSpPr>
          <p:spPr>
            <a:xfrm>
              <a:off x="5868774" y="-830916"/>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solidFill>
              <a:schemeClr val="lt2"/>
            </a:solidFill>
            <a:ln>
              <a:noFill/>
            </a:ln>
          </p:spPr>
        </p:sp>
        <p:sp>
          <p:nvSpPr>
            <p:cNvPr id="1341" name="Google Shape;1341;p68"/>
            <p:cNvSpPr/>
            <p:nvPr/>
          </p:nvSpPr>
          <p:spPr>
            <a:xfrm>
              <a:off x="6049906" y="-899147"/>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noFill/>
            <a:ln w="19050" cap="flat" cmpd="sng">
              <a:solidFill>
                <a:schemeClr val="accent3"/>
              </a:solidFill>
              <a:prstDash val="solid"/>
              <a:round/>
              <a:headEnd type="none" w="med" len="med"/>
              <a:tailEnd type="none" w="med" len="med"/>
            </a:ln>
          </p:spPr>
        </p:sp>
      </p:grpSp>
      <p:grpSp>
        <p:nvGrpSpPr>
          <p:cNvPr id="1342" name="Google Shape;1342;p68"/>
          <p:cNvGrpSpPr/>
          <p:nvPr/>
        </p:nvGrpSpPr>
        <p:grpSpPr>
          <a:xfrm rot="7787938">
            <a:off x="-4504168" y="-6155108"/>
            <a:ext cx="8793322" cy="7644112"/>
            <a:chOff x="5868774" y="-899147"/>
            <a:chExt cx="4396633" cy="3822031"/>
          </a:xfrm>
        </p:grpSpPr>
        <p:sp>
          <p:nvSpPr>
            <p:cNvPr id="1343" name="Google Shape;1343;p68"/>
            <p:cNvSpPr/>
            <p:nvPr/>
          </p:nvSpPr>
          <p:spPr>
            <a:xfrm>
              <a:off x="5868774" y="-830916"/>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solidFill>
              <a:schemeClr val="lt2"/>
            </a:solidFill>
            <a:ln>
              <a:noFill/>
            </a:ln>
          </p:spPr>
        </p:sp>
        <p:sp>
          <p:nvSpPr>
            <p:cNvPr id="1344" name="Google Shape;1344;p68"/>
            <p:cNvSpPr/>
            <p:nvPr/>
          </p:nvSpPr>
          <p:spPr>
            <a:xfrm>
              <a:off x="6049906" y="-899147"/>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noFill/>
            <a:ln w="19050" cap="flat" cmpd="sng">
              <a:solidFill>
                <a:schemeClr val="accent3"/>
              </a:solidFill>
              <a:prstDash val="solid"/>
              <a:round/>
              <a:headEnd type="none" w="med" len="med"/>
              <a:tailEnd type="none" w="med" len="med"/>
            </a:ln>
          </p:spPr>
        </p:sp>
      </p:grpSp>
      <p:grpSp>
        <p:nvGrpSpPr>
          <p:cNvPr id="1345" name="Google Shape;1345;p68"/>
          <p:cNvGrpSpPr/>
          <p:nvPr/>
        </p:nvGrpSpPr>
        <p:grpSpPr>
          <a:xfrm>
            <a:off x="-2798943" y="7816635"/>
            <a:ext cx="4890528" cy="4959475"/>
            <a:chOff x="-666750" y="1567027"/>
            <a:chExt cx="3000692" cy="3042996"/>
          </a:xfrm>
        </p:grpSpPr>
        <p:sp>
          <p:nvSpPr>
            <p:cNvPr id="1346" name="Google Shape;1346;p68"/>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347" name="Google Shape;1347;p68"/>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grpSp>
        <p:nvGrpSpPr>
          <p:cNvPr id="1348" name="Google Shape;1348;p68"/>
          <p:cNvGrpSpPr/>
          <p:nvPr/>
        </p:nvGrpSpPr>
        <p:grpSpPr>
          <a:xfrm>
            <a:off x="14764785" y="-256740"/>
            <a:ext cx="4784009" cy="4197492"/>
            <a:chOff x="-2107247" y="1917683"/>
            <a:chExt cx="2935335" cy="2575465"/>
          </a:xfrm>
        </p:grpSpPr>
        <p:sp>
          <p:nvSpPr>
            <p:cNvPr id="1349" name="Google Shape;1349;p68"/>
            <p:cNvSpPr/>
            <p:nvPr/>
          </p:nvSpPr>
          <p:spPr>
            <a:xfrm flipH="1">
              <a:off x="-1124563" y="2508455"/>
              <a:ext cx="1952651" cy="1984692"/>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350" name="Google Shape;1350;p68"/>
            <p:cNvSpPr/>
            <p:nvPr/>
          </p:nvSpPr>
          <p:spPr>
            <a:xfrm>
              <a:off x="-2107247" y="1917683"/>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matchingName="Title only 1">
  <p:cSld name="CUSTOM_12_1">
    <p:spTree>
      <p:nvGrpSpPr>
        <p:cNvPr id="1" name="Shape 1351"/>
        <p:cNvGrpSpPr/>
        <p:nvPr/>
      </p:nvGrpSpPr>
      <p:grpSpPr>
        <a:xfrm>
          <a:off x="0" y="0"/>
          <a:ext cx="0" cy="0"/>
          <a:chOff x="0" y="0"/>
          <a:chExt cx="0" cy="0"/>
        </a:xfrm>
      </p:grpSpPr>
      <p:grpSp>
        <p:nvGrpSpPr>
          <p:cNvPr id="1352" name="Google Shape;1352;p69"/>
          <p:cNvGrpSpPr/>
          <p:nvPr/>
        </p:nvGrpSpPr>
        <p:grpSpPr>
          <a:xfrm>
            <a:off x="-3806429" y="-4192795"/>
            <a:ext cx="10631200" cy="9222000"/>
            <a:chOff x="-1896339" y="-1602398"/>
            <a:chExt cx="5315600" cy="4611000"/>
          </a:xfrm>
        </p:grpSpPr>
        <p:sp>
          <p:nvSpPr>
            <p:cNvPr id="1353" name="Google Shape;1353;p69"/>
            <p:cNvSpPr/>
            <p:nvPr/>
          </p:nvSpPr>
          <p:spPr>
            <a:xfrm rot="5400000">
              <a:off x="-1635702" y="-1863035"/>
              <a:ext cx="4611000" cy="5132275"/>
            </a:xfrm>
            <a:custGeom>
              <a:avLst/>
              <a:gdLst/>
              <a:ahLst/>
              <a:cxnLst/>
              <a:rect l="l" t="t" r="r" b="b"/>
              <a:pathLst>
                <a:path w="184440" h="205291" extrusionOk="0">
                  <a:moveTo>
                    <a:pt x="175662" y="168485"/>
                  </a:moveTo>
                  <a:cubicBezTo>
                    <a:pt x="161006" y="182167"/>
                    <a:pt x="109728" y="196218"/>
                    <a:pt x="84163" y="200343"/>
                  </a:cubicBezTo>
                  <a:cubicBezTo>
                    <a:pt x="58599" y="204468"/>
                    <a:pt x="36140" y="211780"/>
                    <a:pt x="22275" y="193235"/>
                  </a:cubicBezTo>
                  <a:cubicBezTo>
                    <a:pt x="8410" y="174690"/>
                    <a:pt x="-3550" y="121256"/>
                    <a:pt x="973" y="89074"/>
                  </a:cubicBezTo>
                  <a:cubicBezTo>
                    <a:pt x="5497" y="56892"/>
                    <a:pt x="33087" y="-3323"/>
                    <a:pt x="49416" y="143"/>
                  </a:cubicBezTo>
                  <a:cubicBezTo>
                    <a:pt x="65745" y="3609"/>
                    <a:pt x="78499" y="90186"/>
                    <a:pt x="98946" y="109871"/>
                  </a:cubicBezTo>
                  <a:cubicBezTo>
                    <a:pt x="119393" y="129556"/>
                    <a:pt x="159312" y="108484"/>
                    <a:pt x="172098" y="118253"/>
                  </a:cubicBezTo>
                  <a:cubicBezTo>
                    <a:pt x="184884" y="128022"/>
                    <a:pt x="190318" y="154803"/>
                    <a:pt x="175662" y="168485"/>
                  </a:cubicBezTo>
                  <a:close/>
                </a:path>
              </a:pathLst>
            </a:custGeom>
            <a:solidFill>
              <a:schemeClr val="lt2"/>
            </a:solidFill>
            <a:ln>
              <a:noFill/>
            </a:ln>
          </p:spPr>
        </p:sp>
        <p:sp>
          <p:nvSpPr>
            <p:cNvPr id="1354" name="Google Shape;1354;p69"/>
            <p:cNvSpPr/>
            <p:nvPr/>
          </p:nvSpPr>
          <p:spPr>
            <a:xfrm rot="5400000">
              <a:off x="-1452377" y="-1863035"/>
              <a:ext cx="4611000" cy="5132275"/>
            </a:xfrm>
            <a:custGeom>
              <a:avLst/>
              <a:gdLst/>
              <a:ahLst/>
              <a:cxnLst/>
              <a:rect l="l" t="t" r="r" b="b"/>
              <a:pathLst>
                <a:path w="184440" h="205291" extrusionOk="0">
                  <a:moveTo>
                    <a:pt x="175662" y="168485"/>
                  </a:moveTo>
                  <a:cubicBezTo>
                    <a:pt x="161006" y="182167"/>
                    <a:pt x="109728" y="196218"/>
                    <a:pt x="84163" y="200343"/>
                  </a:cubicBezTo>
                  <a:cubicBezTo>
                    <a:pt x="58599" y="204468"/>
                    <a:pt x="36140" y="211780"/>
                    <a:pt x="22275" y="193235"/>
                  </a:cubicBezTo>
                  <a:cubicBezTo>
                    <a:pt x="8410" y="174690"/>
                    <a:pt x="-3550" y="121256"/>
                    <a:pt x="973" y="89074"/>
                  </a:cubicBezTo>
                  <a:cubicBezTo>
                    <a:pt x="5497" y="56892"/>
                    <a:pt x="33087" y="-3323"/>
                    <a:pt x="49416" y="143"/>
                  </a:cubicBezTo>
                  <a:cubicBezTo>
                    <a:pt x="65745" y="3609"/>
                    <a:pt x="78499" y="90186"/>
                    <a:pt x="98946" y="109871"/>
                  </a:cubicBezTo>
                  <a:cubicBezTo>
                    <a:pt x="119393" y="129556"/>
                    <a:pt x="159312" y="108484"/>
                    <a:pt x="172098" y="118253"/>
                  </a:cubicBezTo>
                  <a:cubicBezTo>
                    <a:pt x="184884" y="128022"/>
                    <a:pt x="190318" y="154803"/>
                    <a:pt x="175662" y="168485"/>
                  </a:cubicBezTo>
                  <a:close/>
                </a:path>
              </a:pathLst>
            </a:custGeom>
            <a:noFill/>
            <a:ln w="19050" cap="flat" cmpd="sng">
              <a:solidFill>
                <a:schemeClr val="accent3"/>
              </a:solidFill>
              <a:prstDash val="solid"/>
              <a:round/>
              <a:headEnd type="none" w="med" len="med"/>
              <a:tailEnd type="none" w="med" len="med"/>
            </a:ln>
          </p:spPr>
        </p:sp>
      </p:grpSp>
      <p:grpSp>
        <p:nvGrpSpPr>
          <p:cNvPr id="1355" name="Google Shape;1355;p69"/>
          <p:cNvGrpSpPr/>
          <p:nvPr/>
        </p:nvGrpSpPr>
        <p:grpSpPr>
          <a:xfrm>
            <a:off x="-7219701" y="4932930"/>
            <a:ext cx="12904669" cy="12039909"/>
            <a:chOff x="-3609850" y="2466465"/>
            <a:chExt cx="6452334" cy="6019955"/>
          </a:xfrm>
        </p:grpSpPr>
        <p:sp>
          <p:nvSpPr>
            <p:cNvPr id="1356" name="Google Shape;1356;p69"/>
            <p:cNvSpPr/>
            <p:nvPr/>
          </p:nvSpPr>
          <p:spPr>
            <a:xfrm rot="9217780">
              <a:off x="-2905691" y="3321740"/>
              <a:ext cx="4860690" cy="4309404"/>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solidFill>
              <a:schemeClr val="lt2"/>
            </a:solidFill>
            <a:ln>
              <a:noFill/>
            </a:ln>
          </p:spPr>
        </p:sp>
        <p:sp>
          <p:nvSpPr>
            <p:cNvPr id="1357" name="Google Shape;1357;p69"/>
            <p:cNvSpPr/>
            <p:nvPr/>
          </p:nvSpPr>
          <p:spPr>
            <a:xfrm rot="9217780">
              <a:off x="-2722366" y="3321740"/>
              <a:ext cx="4860690" cy="4309404"/>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noFill/>
            <a:ln w="19050" cap="flat" cmpd="sng">
              <a:solidFill>
                <a:schemeClr val="accent3"/>
              </a:solidFill>
              <a:prstDash val="solid"/>
              <a:round/>
              <a:headEnd type="none" w="med" len="med"/>
              <a:tailEnd type="none" w="med" len="med"/>
            </a:ln>
          </p:spPr>
        </p:sp>
      </p:grpSp>
      <p:grpSp>
        <p:nvGrpSpPr>
          <p:cNvPr id="1358" name="Google Shape;1358;p69"/>
          <p:cNvGrpSpPr/>
          <p:nvPr/>
        </p:nvGrpSpPr>
        <p:grpSpPr>
          <a:xfrm>
            <a:off x="12495284" y="5411052"/>
            <a:ext cx="11704782" cy="11935011"/>
            <a:chOff x="6206442" y="2492651"/>
            <a:chExt cx="5852391" cy="5967505"/>
          </a:xfrm>
        </p:grpSpPr>
        <p:sp>
          <p:nvSpPr>
            <p:cNvPr id="1359" name="Google Shape;1359;p69"/>
            <p:cNvSpPr/>
            <p:nvPr/>
          </p:nvSpPr>
          <p:spPr>
            <a:xfrm rot="4301948">
              <a:off x="6820078" y="3321888"/>
              <a:ext cx="4860269" cy="4309031"/>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solidFill>
              <a:schemeClr val="lt2"/>
            </a:solidFill>
            <a:ln>
              <a:noFill/>
            </a:ln>
          </p:spPr>
        </p:sp>
        <p:sp>
          <p:nvSpPr>
            <p:cNvPr id="1360" name="Google Shape;1360;p69"/>
            <p:cNvSpPr/>
            <p:nvPr/>
          </p:nvSpPr>
          <p:spPr>
            <a:xfrm rot="4301948">
              <a:off x="6584928" y="3321888"/>
              <a:ext cx="4860269" cy="4309031"/>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noFill/>
            <a:ln w="19050" cap="flat" cmpd="sng">
              <a:solidFill>
                <a:schemeClr val="accent3"/>
              </a:solidFill>
              <a:prstDash val="solid"/>
              <a:round/>
              <a:headEnd type="none" w="med" len="med"/>
              <a:tailEnd type="none" w="med" len="med"/>
            </a:ln>
          </p:spPr>
        </p:sp>
      </p:grpSp>
      <p:grpSp>
        <p:nvGrpSpPr>
          <p:cNvPr id="1361" name="Google Shape;1361;p69"/>
          <p:cNvGrpSpPr/>
          <p:nvPr/>
        </p:nvGrpSpPr>
        <p:grpSpPr>
          <a:xfrm>
            <a:off x="11875995" y="-4433144"/>
            <a:ext cx="9892880" cy="8839303"/>
            <a:chOff x="5937998" y="-2216572"/>
            <a:chExt cx="4946440" cy="4419652"/>
          </a:xfrm>
        </p:grpSpPr>
        <p:sp>
          <p:nvSpPr>
            <p:cNvPr id="1362" name="Google Shape;1362;p69"/>
            <p:cNvSpPr/>
            <p:nvPr/>
          </p:nvSpPr>
          <p:spPr>
            <a:xfrm>
              <a:off x="6112538" y="-2216572"/>
              <a:ext cx="4771900" cy="4168175"/>
            </a:xfrm>
            <a:custGeom>
              <a:avLst/>
              <a:gdLst/>
              <a:ahLst/>
              <a:cxnLst/>
              <a:rect l="l" t="t" r="r" b="b"/>
              <a:pathLst>
                <a:path w="190876" h="166727" extrusionOk="0">
                  <a:moveTo>
                    <a:pt x="7432" y="40211"/>
                  </a:moveTo>
                  <a:cubicBezTo>
                    <a:pt x="23556" y="24625"/>
                    <a:pt x="92535" y="-6450"/>
                    <a:pt x="115471" y="1189"/>
                  </a:cubicBezTo>
                  <a:cubicBezTo>
                    <a:pt x="138407" y="8828"/>
                    <a:pt x="132509" y="64733"/>
                    <a:pt x="145050" y="86046"/>
                  </a:cubicBezTo>
                  <a:cubicBezTo>
                    <a:pt x="157591" y="107359"/>
                    <a:pt x="193540" y="115675"/>
                    <a:pt x="190718" y="129065"/>
                  </a:cubicBezTo>
                  <a:cubicBezTo>
                    <a:pt x="187896" y="142455"/>
                    <a:pt x="144300" y="170099"/>
                    <a:pt x="128116" y="166387"/>
                  </a:cubicBezTo>
                  <a:cubicBezTo>
                    <a:pt x="111932" y="162675"/>
                    <a:pt x="111846" y="118738"/>
                    <a:pt x="93614" y="106791"/>
                  </a:cubicBezTo>
                  <a:cubicBezTo>
                    <a:pt x="75382" y="94844"/>
                    <a:pt x="33089" y="105804"/>
                    <a:pt x="18725" y="94707"/>
                  </a:cubicBezTo>
                  <a:cubicBezTo>
                    <a:pt x="4361" y="83610"/>
                    <a:pt x="-8692" y="55797"/>
                    <a:pt x="7432" y="40211"/>
                  </a:cubicBezTo>
                  <a:close/>
                </a:path>
              </a:pathLst>
            </a:custGeom>
            <a:solidFill>
              <a:schemeClr val="lt2"/>
            </a:solidFill>
            <a:ln>
              <a:noFill/>
            </a:ln>
          </p:spPr>
        </p:sp>
        <p:sp>
          <p:nvSpPr>
            <p:cNvPr id="1363" name="Google Shape;1363;p69"/>
            <p:cNvSpPr/>
            <p:nvPr/>
          </p:nvSpPr>
          <p:spPr>
            <a:xfrm>
              <a:off x="5937998" y="-2159820"/>
              <a:ext cx="4707975" cy="4362900"/>
            </a:xfrm>
            <a:custGeom>
              <a:avLst/>
              <a:gdLst/>
              <a:ahLst/>
              <a:cxnLst/>
              <a:rect l="l" t="t" r="r" b="b"/>
              <a:pathLst>
                <a:path w="188319" h="174516" extrusionOk="0">
                  <a:moveTo>
                    <a:pt x="5008" y="40227"/>
                  </a:moveTo>
                  <a:cubicBezTo>
                    <a:pt x="19621" y="24124"/>
                    <a:pt x="90111" y="-6434"/>
                    <a:pt x="113047" y="1205"/>
                  </a:cubicBezTo>
                  <a:cubicBezTo>
                    <a:pt x="135983" y="8844"/>
                    <a:pt x="130085" y="64749"/>
                    <a:pt x="142626" y="86062"/>
                  </a:cubicBezTo>
                  <a:cubicBezTo>
                    <a:pt x="155167" y="107375"/>
                    <a:pt x="189374" y="114385"/>
                    <a:pt x="188294" y="129081"/>
                  </a:cubicBezTo>
                  <a:cubicBezTo>
                    <a:pt x="187214" y="143777"/>
                    <a:pt x="152329" y="177948"/>
                    <a:pt x="136145" y="174236"/>
                  </a:cubicBezTo>
                  <a:cubicBezTo>
                    <a:pt x="119961" y="170524"/>
                    <a:pt x="109653" y="119543"/>
                    <a:pt x="91190" y="106807"/>
                  </a:cubicBezTo>
                  <a:cubicBezTo>
                    <a:pt x="72728" y="94072"/>
                    <a:pt x="39734" y="108920"/>
                    <a:pt x="25370" y="97823"/>
                  </a:cubicBezTo>
                  <a:cubicBezTo>
                    <a:pt x="11006" y="86726"/>
                    <a:pt x="-9605" y="56330"/>
                    <a:pt x="5008" y="40227"/>
                  </a:cubicBezTo>
                  <a:close/>
                </a:path>
              </a:pathLst>
            </a:custGeom>
            <a:noFill/>
            <a:ln w="19050" cap="flat" cmpd="sng">
              <a:solidFill>
                <a:schemeClr val="accent3"/>
              </a:solidFill>
              <a:prstDash val="solid"/>
              <a:round/>
              <a:headEnd type="none" w="med" len="med"/>
              <a:tailEnd type="none" w="med" len="med"/>
            </a:ln>
          </p:spPr>
        </p:sp>
      </p:grpSp>
      <p:grpSp>
        <p:nvGrpSpPr>
          <p:cNvPr id="1364" name="Google Shape;1364;p69"/>
          <p:cNvGrpSpPr/>
          <p:nvPr/>
        </p:nvGrpSpPr>
        <p:grpSpPr>
          <a:xfrm>
            <a:off x="16527782" y="-219715"/>
            <a:ext cx="4890528" cy="5083075"/>
            <a:chOff x="-616191" y="1491189"/>
            <a:chExt cx="3000692" cy="3118833"/>
          </a:xfrm>
        </p:grpSpPr>
        <p:sp>
          <p:nvSpPr>
            <p:cNvPr id="1365" name="Google Shape;1365;p69"/>
            <p:cNvSpPr/>
            <p:nvPr/>
          </p:nvSpPr>
          <p:spPr>
            <a:xfrm>
              <a:off x="-616191"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366" name="Google Shape;1366;p69"/>
            <p:cNvSpPr/>
            <p:nvPr/>
          </p:nvSpPr>
          <p:spPr>
            <a:xfrm>
              <a:off x="-217598" y="1491189"/>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sp>
        <p:nvSpPr>
          <p:cNvPr id="1367" name="Google Shape;1367;p69"/>
          <p:cNvSpPr txBox="1">
            <a:spLocks noGrp="1"/>
          </p:cNvSpPr>
          <p:nvPr>
            <p:ph type="title"/>
          </p:nvPr>
        </p:nvSpPr>
        <p:spPr>
          <a:xfrm>
            <a:off x="1440000" y="890050"/>
            <a:ext cx="15408000" cy="1145400"/>
          </a:xfrm>
          <a:prstGeom prst="rect">
            <a:avLst/>
          </a:prstGeom>
        </p:spPr>
        <p:txBody>
          <a:bodyPr spcFirstLastPara="1" wrap="square" lIns="182850" tIns="182850" rIns="182850" bIns="182850" anchor="t" anchorCtr="0">
            <a:noAutofit/>
          </a:bodyPr>
          <a:lstStyle>
            <a:lvl1pPr lvl="0" algn="ctr">
              <a:spcBef>
                <a:spcPts val="0"/>
              </a:spcBef>
              <a:spcAft>
                <a:spcPts val="0"/>
              </a:spcAft>
              <a:buSzPts val="6000"/>
              <a:buNone/>
              <a:defRPr/>
            </a:lvl1pPr>
            <a:lvl2pPr lvl="1" algn="ctr">
              <a:spcBef>
                <a:spcPts val="0"/>
              </a:spcBef>
              <a:spcAft>
                <a:spcPts val="0"/>
              </a:spcAft>
              <a:buSzPts val="6000"/>
              <a:buNone/>
              <a:defRPr/>
            </a:lvl2pPr>
            <a:lvl3pPr lvl="2" algn="ctr">
              <a:spcBef>
                <a:spcPts val="0"/>
              </a:spcBef>
              <a:spcAft>
                <a:spcPts val="0"/>
              </a:spcAft>
              <a:buSzPts val="6000"/>
              <a:buNone/>
              <a:defRPr/>
            </a:lvl3pPr>
            <a:lvl4pPr lvl="3" algn="ctr">
              <a:spcBef>
                <a:spcPts val="0"/>
              </a:spcBef>
              <a:spcAft>
                <a:spcPts val="0"/>
              </a:spcAft>
              <a:buSzPts val="6000"/>
              <a:buNone/>
              <a:defRPr/>
            </a:lvl4pPr>
            <a:lvl5pPr lvl="4" algn="ctr">
              <a:spcBef>
                <a:spcPts val="0"/>
              </a:spcBef>
              <a:spcAft>
                <a:spcPts val="0"/>
              </a:spcAft>
              <a:buSzPts val="6000"/>
              <a:buNone/>
              <a:defRPr/>
            </a:lvl5pPr>
            <a:lvl6pPr lvl="5" algn="ctr">
              <a:spcBef>
                <a:spcPts val="0"/>
              </a:spcBef>
              <a:spcAft>
                <a:spcPts val="0"/>
              </a:spcAft>
              <a:buSzPts val="6000"/>
              <a:buNone/>
              <a:defRPr/>
            </a:lvl6pPr>
            <a:lvl7pPr lvl="6" algn="ctr">
              <a:spcBef>
                <a:spcPts val="0"/>
              </a:spcBef>
              <a:spcAft>
                <a:spcPts val="0"/>
              </a:spcAft>
              <a:buSzPts val="6000"/>
              <a:buNone/>
              <a:defRPr/>
            </a:lvl7pPr>
            <a:lvl8pPr lvl="7" algn="ctr">
              <a:spcBef>
                <a:spcPts val="0"/>
              </a:spcBef>
              <a:spcAft>
                <a:spcPts val="0"/>
              </a:spcAft>
              <a:buSzPts val="6000"/>
              <a:buNone/>
              <a:defRPr/>
            </a:lvl8pPr>
            <a:lvl9pPr lvl="8" algn="ctr">
              <a:spcBef>
                <a:spcPts val="0"/>
              </a:spcBef>
              <a:spcAft>
                <a:spcPts val="0"/>
              </a:spcAft>
              <a:buSzPts val="6000"/>
              <a:buNone/>
              <a:defRPr/>
            </a:lvl9pPr>
          </a:lstStyle>
          <a:p>
            <a:endParaRPr/>
          </a:p>
        </p:txBody>
      </p:sp>
      <p:grpSp>
        <p:nvGrpSpPr>
          <p:cNvPr id="1368" name="Google Shape;1368;p69"/>
          <p:cNvGrpSpPr/>
          <p:nvPr/>
        </p:nvGrpSpPr>
        <p:grpSpPr>
          <a:xfrm>
            <a:off x="-659365" y="6608360"/>
            <a:ext cx="5623857" cy="5591292"/>
            <a:chOff x="448128" y="1086692"/>
            <a:chExt cx="3450642" cy="3430662"/>
          </a:xfrm>
        </p:grpSpPr>
        <p:sp>
          <p:nvSpPr>
            <p:cNvPr id="1369" name="Google Shape;1369;p69"/>
            <p:cNvSpPr/>
            <p:nvPr/>
          </p:nvSpPr>
          <p:spPr>
            <a:xfrm flipH="1">
              <a:off x="684174" y="2532661"/>
              <a:ext cx="3214597" cy="1984692"/>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370" name="Google Shape;1370;p69"/>
            <p:cNvSpPr/>
            <p:nvPr/>
          </p:nvSpPr>
          <p:spPr>
            <a:xfrm>
              <a:off x="448128" y="1086692"/>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matchingName="Title only 2">
  <p:cSld name="TITLE_ONLY_1">
    <p:spTree>
      <p:nvGrpSpPr>
        <p:cNvPr id="1" name="Shape 1371"/>
        <p:cNvGrpSpPr/>
        <p:nvPr/>
      </p:nvGrpSpPr>
      <p:grpSpPr>
        <a:xfrm>
          <a:off x="0" y="0"/>
          <a:ext cx="0" cy="0"/>
          <a:chOff x="0" y="0"/>
          <a:chExt cx="0" cy="0"/>
        </a:xfrm>
      </p:grpSpPr>
      <p:sp>
        <p:nvSpPr>
          <p:cNvPr id="1372" name="Google Shape;1372;p70"/>
          <p:cNvSpPr txBox="1">
            <a:spLocks noGrp="1"/>
          </p:cNvSpPr>
          <p:nvPr>
            <p:ph type="title"/>
          </p:nvPr>
        </p:nvSpPr>
        <p:spPr>
          <a:xfrm>
            <a:off x="1440000" y="890050"/>
            <a:ext cx="15408000" cy="1145400"/>
          </a:xfrm>
          <a:prstGeom prst="rect">
            <a:avLst/>
          </a:prstGeom>
        </p:spPr>
        <p:txBody>
          <a:bodyPr spcFirstLastPara="1" wrap="square" lIns="182850" tIns="182850" rIns="182850" bIns="182850" anchor="t" anchorCtr="0">
            <a:noAutofit/>
          </a:bodyPr>
          <a:lstStyle>
            <a:lvl1pPr lvl="0" algn="ctr">
              <a:spcBef>
                <a:spcPts val="0"/>
              </a:spcBef>
              <a:spcAft>
                <a:spcPts val="0"/>
              </a:spcAft>
              <a:buSzPts val="6000"/>
              <a:buNone/>
              <a:defRPr>
                <a:solidFill>
                  <a:schemeClr val="dk1"/>
                </a:solidFill>
              </a:defRPr>
            </a:lvl1pPr>
            <a:lvl2pPr lvl="1">
              <a:spcBef>
                <a:spcPts val="0"/>
              </a:spcBef>
              <a:spcAft>
                <a:spcPts val="0"/>
              </a:spcAft>
              <a:buSzPts val="6000"/>
              <a:buNone/>
              <a:defRPr/>
            </a:lvl2pPr>
            <a:lvl3pPr lvl="2">
              <a:spcBef>
                <a:spcPts val="0"/>
              </a:spcBef>
              <a:spcAft>
                <a:spcPts val="0"/>
              </a:spcAft>
              <a:buSzPts val="6000"/>
              <a:buNone/>
              <a:defRPr/>
            </a:lvl3pPr>
            <a:lvl4pPr lvl="3">
              <a:spcBef>
                <a:spcPts val="0"/>
              </a:spcBef>
              <a:spcAft>
                <a:spcPts val="0"/>
              </a:spcAft>
              <a:buSzPts val="6000"/>
              <a:buNone/>
              <a:defRPr/>
            </a:lvl4pPr>
            <a:lvl5pPr lvl="4">
              <a:spcBef>
                <a:spcPts val="0"/>
              </a:spcBef>
              <a:spcAft>
                <a:spcPts val="0"/>
              </a:spcAft>
              <a:buSzPts val="6000"/>
              <a:buNone/>
              <a:defRPr/>
            </a:lvl5pPr>
            <a:lvl6pPr lvl="5">
              <a:spcBef>
                <a:spcPts val="0"/>
              </a:spcBef>
              <a:spcAft>
                <a:spcPts val="0"/>
              </a:spcAft>
              <a:buSzPts val="6000"/>
              <a:buNone/>
              <a:defRPr/>
            </a:lvl6pPr>
            <a:lvl7pPr lvl="6">
              <a:spcBef>
                <a:spcPts val="0"/>
              </a:spcBef>
              <a:spcAft>
                <a:spcPts val="0"/>
              </a:spcAft>
              <a:buSzPts val="6000"/>
              <a:buNone/>
              <a:defRPr/>
            </a:lvl7pPr>
            <a:lvl8pPr lvl="7">
              <a:spcBef>
                <a:spcPts val="0"/>
              </a:spcBef>
              <a:spcAft>
                <a:spcPts val="0"/>
              </a:spcAft>
              <a:buSzPts val="6000"/>
              <a:buNone/>
              <a:defRPr/>
            </a:lvl8pPr>
            <a:lvl9pPr lvl="8">
              <a:spcBef>
                <a:spcPts val="0"/>
              </a:spcBef>
              <a:spcAft>
                <a:spcPts val="0"/>
              </a:spcAft>
              <a:buSzPts val="6000"/>
              <a:buNone/>
              <a:defRPr/>
            </a:lvl9pPr>
          </a:lstStyle>
          <a:p>
            <a:endParaRPr/>
          </a:p>
        </p:txBody>
      </p:sp>
      <p:grpSp>
        <p:nvGrpSpPr>
          <p:cNvPr id="1373" name="Google Shape;1373;p70"/>
          <p:cNvGrpSpPr/>
          <p:nvPr/>
        </p:nvGrpSpPr>
        <p:grpSpPr>
          <a:xfrm>
            <a:off x="-3792679" y="-3204795"/>
            <a:ext cx="10631200" cy="9222000"/>
            <a:chOff x="-1896339" y="-1602398"/>
            <a:chExt cx="5315600" cy="4611000"/>
          </a:xfrm>
        </p:grpSpPr>
        <p:sp>
          <p:nvSpPr>
            <p:cNvPr id="1374" name="Google Shape;1374;p70"/>
            <p:cNvSpPr/>
            <p:nvPr/>
          </p:nvSpPr>
          <p:spPr>
            <a:xfrm rot="5400000">
              <a:off x="-1635702" y="-1863035"/>
              <a:ext cx="4611000" cy="5132275"/>
            </a:xfrm>
            <a:custGeom>
              <a:avLst/>
              <a:gdLst/>
              <a:ahLst/>
              <a:cxnLst/>
              <a:rect l="l" t="t" r="r" b="b"/>
              <a:pathLst>
                <a:path w="184440" h="205291" extrusionOk="0">
                  <a:moveTo>
                    <a:pt x="175662" y="168485"/>
                  </a:moveTo>
                  <a:cubicBezTo>
                    <a:pt x="161006" y="182167"/>
                    <a:pt x="109728" y="196218"/>
                    <a:pt x="84163" y="200343"/>
                  </a:cubicBezTo>
                  <a:cubicBezTo>
                    <a:pt x="58599" y="204468"/>
                    <a:pt x="36140" y="211780"/>
                    <a:pt x="22275" y="193235"/>
                  </a:cubicBezTo>
                  <a:cubicBezTo>
                    <a:pt x="8410" y="174690"/>
                    <a:pt x="-3550" y="121256"/>
                    <a:pt x="973" y="89074"/>
                  </a:cubicBezTo>
                  <a:cubicBezTo>
                    <a:pt x="5497" y="56892"/>
                    <a:pt x="33087" y="-3323"/>
                    <a:pt x="49416" y="143"/>
                  </a:cubicBezTo>
                  <a:cubicBezTo>
                    <a:pt x="65745" y="3609"/>
                    <a:pt x="78499" y="90186"/>
                    <a:pt x="98946" y="109871"/>
                  </a:cubicBezTo>
                  <a:cubicBezTo>
                    <a:pt x="119393" y="129556"/>
                    <a:pt x="159312" y="108484"/>
                    <a:pt x="172098" y="118253"/>
                  </a:cubicBezTo>
                  <a:cubicBezTo>
                    <a:pt x="184884" y="128022"/>
                    <a:pt x="190318" y="154803"/>
                    <a:pt x="175662" y="168485"/>
                  </a:cubicBezTo>
                  <a:close/>
                </a:path>
              </a:pathLst>
            </a:custGeom>
            <a:solidFill>
              <a:schemeClr val="lt2"/>
            </a:solidFill>
            <a:ln>
              <a:noFill/>
            </a:ln>
          </p:spPr>
        </p:sp>
        <p:sp>
          <p:nvSpPr>
            <p:cNvPr id="1375" name="Google Shape;1375;p70"/>
            <p:cNvSpPr/>
            <p:nvPr/>
          </p:nvSpPr>
          <p:spPr>
            <a:xfrm rot="5400000">
              <a:off x="-1452377" y="-1863035"/>
              <a:ext cx="4611000" cy="5132275"/>
            </a:xfrm>
            <a:custGeom>
              <a:avLst/>
              <a:gdLst/>
              <a:ahLst/>
              <a:cxnLst/>
              <a:rect l="l" t="t" r="r" b="b"/>
              <a:pathLst>
                <a:path w="184440" h="205291" extrusionOk="0">
                  <a:moveTo>
                    <a:pt x="175662" y="168485"/>
                  </a:moveTo>
                  <a:cubicBezTo>
                    <a:pt x="161006" y="182167"/>
                    <a:pt x="109728" y="196218"/>
                    <a:pt x="84163" y="200343"/>
                  </a:cubicBezTo>
                  <a:cubicBezTo>
                    <a:pt x="58599" y="204468"/>
                    <a:pt x="36140" y="211780"/>
                    <a:pt x="22275" y="193235"/>
                  </a:cubicBezTo>
                  <a:cubicBezTo>
                    <a:pt x="8410" y="174690"/>
                    <a:pt x="-3550" y="121256"/>
                    <a:pt x="973" y="89074"/>
                  </a:cubicBezTo>
                  <a:cubicBezTo>
                    <a:pt x="5497" y="56892"/>
                    <a:pt x="33087" y="-3323"/>
                    <a:pt x="49416" y="143"/>
                  </a:cubicBezTo>
                  <a:cubicBezTo>
                    <a:pt x="65745" y="3609"/>
                    <a:pt x="78499" y="90186"/>
                    <a:pt x="98946" y="109871"/>
                  </a:cubicBezTo>
                  <a:cubicBezTo>
                    <a:pt x="119393" y="129556"/>
                    <a:pt x="159312" y="108484"/>
                    <a:pt x="172098" y="118253"/>
                  </a:cubicBezTo>
                  <a:cubicBezTo>
                    <a:pt x="184884" y="128022"/>
                    <a:pt x="190318" y="154803"/>
                    <a:pt x="175662" y="168485"/>
                  </a:cubicBezTo>
                  <a:close/>
                </a:path>
              </a:pathLst>
            </a:custGeom>
            <a:noFill/>
            <a:ln w="19050" cap="flat" cmpd="sng">
              <a:solidFill>
                <a:schemeClr val="accent3"/>
              </a:solidFill>
              <a:prstDash val="solid"/>
              <a:round/>
              <a:headEnd type="none" w="med" len="med"/>
              <a:tailEnd type="none" w="med" len="med"/>
            </a:ln>
          </p:spPr>
        </p:sp>
      </p:grpSp>
      <p:grpSp>
        <p:nvGrpSpPr>
          <p:cNvPr id="1376" name="Google Shape;1376;p70"/>
          <p:cNvGrpSpPr/>
          <p:nvPr/>
        </p:nvGrpSpPr>
        <p:grpSpPr>
          <a:xfrm>
            <a:off x="12412884" y="4985302"/>
            <a:ext cx="11704782" cy="11935011"/>
            <a:chOff x="6206442" y="2492651"/>
            <a:chExt cx="5852391" cy="5967505"/>
          </a:xfrm>
        </p:grpSpPr>
        <p:sp>
          <p:nvSpPr>
            <p:cNvPr id="1377" name="Google Shape;1377;p70"/>
            <p:cNvSpPr/>
            <p:nvPr/>
          </p:nvSpPr>
          <p:spPr>
            <a:xfrm rot="4301948">
              <a:off x="6820078" y="3321888"/>
              <a:ext cx="4860269" cy="4309031"/>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solidFill>
              <a:schemeClr val="lt2"/>
            </a:solidFill>
            <a:ln>
              <a:noFill/>
            </a:ln>
          </p:spPr>
        </p:sp>
        <p:sp>
          <p:nvSpPr>
            <p:cNvPr id="1378" name="Google Shape;1378;p70"/>
            <p:cNvSpPr/>
            <p:nvPr/>
          </p:nvSpPr>
          <p:spPr>
            <a:xfrm rot="4301948">
              <a:off x="6584928" y="3321888"/>
              <a:ext cx="4860269" cy="4309031"/>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noFill/>
            <a:ln w="19050" cap="flat" cmpd="sng">
              <a:solidFill>
                <a:schemeClr val="accent3"/>
              </a:solidFill>
              <a:prstDash val="solid"/>
              <a:round/>
              <a:headEnd type="none" w="med" len="med"/>
              <a:tailEnd type="none" w="med" len="med"/>
            </a:ln>
          </p:spPr>
        </p:sp>
      </p:grpSp>
      <p:grpSp>
        <p:nvGrpSpPr>
          <p:cNvPr id="1379" name="Google Shape;1379;p70"/>
          <p:cNvGrpSpPr/>
          <p:nvPr/>
        </p:nvGrpSpPr>
        <p:grpSpPr>
          <a:xfrm>
            <a:off x="16321832" y="3399085"/>
            <a:ext cx="4890528" cy="4959475"/>
            <a:chOff x="-666750" y="1567027"/>
            <a:chExt cx="3000692" cy="3042996"/>
          </a:xfrm>
        </p:grpSpPr>
        <p:sp>
          <p:nvSpPr>
            <p:cNvPr id="1380" name="Google Shape;1380;p70"/>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381" name="Google Shape;1381;p70"/>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grpSp>
        <p:nvGrpSpPr>
          <p:cNvPr id="1382" name="Google Shape;1382;p70"/>
          <p:cNvGrpSpPr/>
          <p:nvPr/>
        </p:nvGrpSpPr>
        <p:grpSpPr>
          <a:xfrm>
            <a:off x="-3611018" y="468544"/>
            <a:ext cx="5700796" cy="8783265"/>
            <a:chOff x="-1805509" y="234272"/>
            <a:chExt cx="2850398" cy="4391633"/>
          </a:xfrm>
        </p:grpSpPr>
        <p:grpSp>
          <p:nvGrpSpPr>
            <p:cNvPr id="1383" name="Google Shape;1383;p70"/>
            <p:cNvGrpSpPr/>
            <p:nvPr/>
          </p:nvGrpSpPr>
          <p:grpSpPr>
            <a:xfrm>
              <a:off x="-1805509" y="1507217"/>
              <a:ext cx="2445264" cy="3118687"/>
              <a:chOff x="-1163927" y="977077"/>
              <a:chExt cx="3000692" cy="3827080"/>
            </a:xfrm>
          </p:grpSpPr>
          <p:sp>
            <p:nvSpPr>
              <p:cNvPr id="1384" name="Google Shape;1384;p70"/>
              <p:cNvSpPr/>
              <p:nvPr/>
            </p:nvSpPr>
            <p:spPr>
              <a:xfrm>
                <a:off x="-1163927" y="2819487"/>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385" name="Google Shape;1385;p70"/>
              <p:cNvSpPr/>
              <p:nvPr/>
            </p:nvSpPr>
            <p:spPr>
              <a:xfrm>
                <a:off x="591367" y="97707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sp>
          <p:nvSpPr>
            <p:cNvPr id="1386" name="Google Shape;1386;p70"/>
            <p:cNvSpPr/>
            <p:nvPr/>
          </p:nvSpPr>
          <p:spPr>
            <a:xfrm rot="10800000">
              <a:off x="-1400359" y="234272"/>
              <a:ext cx="2445248" cy="1617297"/>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matchingName="Title only 3">
  <p:cSld name="CUSTOM_12_1_1">
    <p:spTree>
      <p:nvGrpSpPr>
        <p:cNvPr id="1" name="Shape 1387"/>
        <p:cNvGrpSpPr/>
        <p:nvPr/>
      </p:nvGrpSpPr>
      <p:grpSpPr>
        <a:xfrm>
          <a:off x="0" y="0"/>
          <a:ext cx="0" cy="0"/>
          <a:chOff x="0" y="0"/>
          <a:chExt cx="0" cy="0"/>
        </a:xfrm>
      </p:grpSpPr>
      <p:grpSp>
        <p:nvGrpSpPr>
          <p:cNvPr id="1388" name="Google Shape;1388;p71"/>
          <p:cNvGrpSpPr/>
          <p:nvPr/>
        </p:nvGrpSpPr>
        <p:grpSpPr>
          <a:xfrm>
            <a:off x="-3806429" y="-4852045"/>
            <a:ext cx="10631200" cy="9222000"/>
            <a:chOff x="-1896339" y="-1602398"/>
            <a:chExt cx="5315600" cy="4611000"/>
          </a:xfrm>
        </p:grpSpPr>
        <p:sp>
          <p:nvSpPr>
            <p:cNvPr id="1389" name="Google Shape;1389;p71"/>
            <p:cNvSpPr/>
            <p:nvPr/>
          </p:nvSpPr>
          <p:spPr>
            <a:xfrm rot="5400000">
              <a:off x="-1635702" y="-1863035"/>
              <a:ext cx="4611000" cy="5132275"/>
            </a:xfrm>
            <a:custGeom>
              <a:avLst/>
              <a:gdLst/>
              <a:ahLst/>
              <a:cxnLst/>
              <a:rect l="l" t="t" r="r" b="b"/>
              <a:pathLst>
                <a:path w="184440" h="205291" extrusionOk="0">
                  <a:moveTo>
                    <a:pt x="175662" y="168485"/>
                  </a:moveTo>
                  <a:cubicBezTo>
                    <a:pt x="161006" y="182167"/>
                    <a:pt x="109728" y="196218"/>
                    <a:pt x="84163" y="200343"/>
                  </a:cubicBezTo>
                  <a:cubicBezTo>
                    <a:pt x="58599" y="204468"/>
                    <a:pt x="36140" y="211780"/>
                    <a:pt x="22275" y="193235"/>
                  </a:cubicBezTo>
                  <a:cubicBezTo>
                    <a:pt x="8410" y="174690"/>
                    <a:pt x="-3550" y="121256"/>
                    <a:pt x="973" y="89074"/>
                  </a:cubicBezTo>
                  <a:cubicBezTo>
                    <a:pt x="5497" y="56892"/>
                    <a:pt x="33087" y="-3323"/>
                    <a:pt x="49416" y="143"/>
                  </a:cubicBezTo>
                  <a:cubicBezTo>
                    <a:pt x="65745" y="3609"/>
                    <a:pt x="78499" y="90186"/>
                    <a:pt x="98946" y="109871"/>
                  </a:cubicBezTo>
                  <a:cubicBezTo>
                    <a:pt x="119393" y="129556"/>
                    <a:pt x="159312" y="108484"/>
                    <a:pt x="172098" y="118253"/>
                  </a:cubicBezTo>
                  <a:cubicBezTo>
                    <a:pt x="184884" y="128022"/>
                    <a:pt x="190318" y="154803"/>
                    <a:pt x="175662" y="168485"/>
                  </a:cubicBezTo>
                  <a:close/>
                </a:path>
              </a:pathLst>
            </a:custGeom>
            <a:solidFill>
              <a:schemeClr val="lt2"/>
            </a:solidFill>
            <a:ln>
              <a:noFill/>
            </a:ln>
          </p:spPr>
        </p:sp>
        <p:sp>
          <p:nvSpPr>
            <p:cNvPr id="1390" name="Google Shape;1390;p71"/>
            <p:cNvSpPr/>
            <p:nvPr/>
          </p:nvSpPr>
          <p:spPr>
            <a:xfrm rot="5400000">
              <a:off x="-1452377" y="-1863035"/>
              <a:ext cx="4611000" cy="5132275"/>
            </a:xfrm>
            <a:custGeom>
              <a:avLst/>
              <a:gdLst/>
              <a:ahLst/>
              <a:cxnLst/>
              <a:rect l="l" t="t" r="r" b="b"/>
              <a:pathLst>
                <a:path w="184440" h="205291" extrusionOk="0">
                  <a:moveTo>
                    <a:pt x="175662" y="168485"/>
                  </a:moveTo>
                  <a:cubicBezTo>
                    <a:pt x="161006" y="182167"/>
                    <a:pt x="109728" y="196218"/>
                    <a:pt x="84163" y="200343"/>
                  </a:cubicBezTo>
                  <a:cubicBezTo>
                    <a:pt x="58599" y="204468"/>
                    <a:pt x="36140" y="211780"/>
                    <a:pt x="22275" y="193235"/>
                  </a:cubicBezTo>
                  <a:cubicBezTo>
                    <a:pt x="8410" y="174690"/>
                    <a:pt x="-3550" y="121256"/>
                    <a:pt x="973" y="89074"/>
                  </a:cubicBezTo>
                  <a:cubicBezTo>
                    <a:pt x="5497" y="56892"/>
                    <a:pt x="33087" y="-3323"/>
                    <a:pt x="49416" y="143"/>
                  </a:cubicBezTo>
                  <a:cubicBezTo>
                    <a:pt x="65745" y="3609"/>
                    <a:pt x="78499" y="90186"/>
                    <a:pt x="98946" y="109871"/>
                  </a:cubicBezTo>
                  <a:cubicBezTo>
                    <a:pt x="119393" y="129556"/>
                    <a:pt x="159312" y="108484"/>
                    <a:pt x="172098" y="118253"/>
                  </a:cubicBezTo>
                  <a:cubicBezTo>
                    <a:pt x="184884" y="128022"/>
                    <a:pt x="190318" y="154803"/>
                    <a:pt x="175662" y="168485"/>
                  </a:cubicBezTo>
                  <a:close/>
                </a:path>
              </a:pathLst>
            </a:custGeom>
            <a:noFill/>
            <a:ln w="19050" cap="flat" cmpd="sng">
              <a:solidFill>
                <a:schemeClr val="accent3"/>
              </a:solidFill>
              <a:prstDash val="solid"/>
              <a:round/>
              <a:headEnd type="none" w="med" len="med"/>
              <a:tailEnd type="none" w="med" len="med"/>
            </a:ln>
          </p:spPr>
        </p:sp>
      </p:grpSp>
      <p:grpSp>
        <p:nvGrpSpPr>
          <p:cNvPr id="1391" name="Google Shape;1391;p71"/>
          <p:cNvGrpSpPr/>
          <p:nvPr/>
        </p:nvGrpSpPr>
        <p:grpSpPr>
          <a:xfrm rot="509636">
            <a:off x="-6897881" y="4795416"/>
            <a:ext cx="12904258" cy="12039526"/>
            <a:chOff x="-3609850" y="2466465"/>
            <a:chExt cx="6452334" cy="6019955"/>
          </a:xfrm>
        </p:grpSpPr>
        <p:sp>
          <p:nvSpPr>
            <p:cNvPr id="1392" name="Google Shape;1392;p71"/>
            <p:cNvSpPr/>
            <p:nvPr/>
          </p:nvSpPr>
          <p:spPr>
            <a:xfrm rot="9217780">
              <a:off x="-2905691" y="3321740"/>
              <a:ext cx="4860690" cy="4309404"/>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solidFill>
              <a:schemeClr val="lt2"/>
            </a:solidFill>
            <a:ln>
              <a:noFill/>
            </a:ln>
          </p:spPr>
        </p:sp>
        <p:sp>
          <p:nvSpPr>
            <p:cNvPr id="1393" name="Google Shape;1393;p71"/>
            <p:cNvSpPr/>
            <p:nvPr/>
          </p:nvSpPr>
          <p:spPr>
            <a:xfrm rot="9217780">
              <a:off x="-2722366" y="3321740"/>
              <a:ext cx="4860690" cy="4309404"/>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noFill/>
            <a:ln w="19050" cap="flat" cmpd="sng">
              <a:solidFill>
                <a:schemeClr val="accent3"/>
              </a:solidFill>
              <a:prstDash val="solid"/>
              <a:round/>
              <a:headEnd type="none" w="med" len="med"/>
              <a:tailEnd type="none" w="med" len="med"/>
            </a:ln>
          </p:spPr>
        </p:sp>
      </p:grpSp>
      <p:grpSp>
        <p:nvGrpSpPr>
          <p:cNvPr id="1394" name="Google Shape;1394;p71"/>
          <p:cNvGrpSpPr/>
          <p:nvPr/>
        </p:nvGrpSpPr>
        <p:grpSpPr>
          <a:xfrm rot="1687706">
            <a:off x="10680804" y="5894304"/>
            <a:ext cx="11703548" cy="11933753"/>
            <a:chOff x="6206442" y="2492651"/>
            <a:chExt cx="5852391" cy="5967505"/>
          </a:xfrm>
        </p:grpSpPr>
        <p:sp>
          <p:nvSpPr>
            <p:cNvPr id="1395" name="Google Shape;1395;p71"/>
            <p:cNvSpPr/>
            <p:nvPr/>
          </p:nvSpPr>
          <p:spPr>
            <a:xfrm rot="4301948">
              <a:off x="6820078" y="3321888"/>
              <a:ext cx="4860269" cy="4309031"/>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solidFill>
              <a:schemeClr val="lt2"/>
            </a:solidFill>
            <a:ln>
              <a:noFill/>
            </a:ln>
          </p:spPr>
        </p:sp>
        <p:sp>
          <p:nvSpPr>
            <p:cNvPr id="1396" name="Google Shape;1396;p71"/>
            <p:cNvSpPr/>
            <p:nvPr/>
          </p:nvSpPr>
          <p:spPr>
            <a:xfrm rot="4301948">
              <a:off x="6584928" y="3321888"/>
              <a:ext cx="4860269" cy="4309031"/>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noFill/>
            <a:ln w="19050" cap="flat" cmpd="sng">
              <a:solidFill>
                <a:schemeClr val="accent3"/>
              </a:solidFill>
              <a:prstDash val="solid"/>
              <a:round/>
              <a:headEnd type="none" w="med" len="med"/>
              <a:tailEnd type="none" w="med" len="med"/>
            </a:ln>
          </p:spPr>
        </p:sp>
      </p:grpSp>
      <p:grpSp>
        <p:nvGrpSpPr>
          <p:cNvPr id="1397" name="Google Shape;1397;p71"/>
          <p:cNvGrpSpPr/>
          <p:nvPr/>
        </p:nvGrpSpPr>
        <p:grpSpPr>
          <a:xfrm rot="-1401621">
            <a:off x="9974464" y="-5574658"/>
            <a:ext cx="9892565" cy="8839021"/>
            <a:chOff x="5937998" y="-2216572"/>
            <a:chExt cx="4946440" cy="4419652"/>
          </a:xfrm>
        </p:grpSpPr>
        <p:sp>
          <p:nvSpPr>
            <p:cNvPr id="1398" name="Google Shape;1398;p71"/>
            <p:cNvSpPr/>
            <p:nvPr/>
          </p:nvSpPr>
          <p:spPr>
            <a:xfrm>
              <a:off x="6112538" y="-2216572"/>
              <a:ext cx="4771900" cy="4168175"/>
            </a:xfrm>
            <a:custGeom>
              <a:avLst/>
              <a:gdLst/>
              <a:ahLst/>
              <a:cxnLst/>
              <a:rect l="l" t="t" r="r" b="b"/>
              <a:pathLst>
                <a:path w="190876" h="166727" extrusionOk="0">
                  <a:moveTo>
                    <a:pt x="7432" y="40211"/>
                  </a:moveTo>
                  <a:cubicBezTo>
                    <a:pt x="23556" y="24625"/>
                    <a:pt x="92535" y="-6450"/>
                    <a:pt x="115471" y="1189"/>
                  </a:cubicBezTo>
                  <a:cubicBezTo>
                    <a:pt x="138407" y="8828"/>
                    <a:pt x="132509" y="64733"/>
                    <a:pt x="145050" y="86046"/>
                  </a:cubicBezTo>
                  <a:cubicBezTo>
                    <a:pt x="157591" y="107359"/>
                    <a:pt x="193540" y="115675"/>
                    <a:pt x="190718" y="129065"/>
                  </a:cubicBezTo>
                  <a:cubicBezTo>
                    <a:pt x="187896" y="142455"/>
                    <a:pt x="144300" y="170099"/>
                    <a:pt x="128116" y="166387"/>
                  </a:cubicBezTo>
                  <a:cubicBezTo>
                    <a:pt x="111932" y="162675"/>
                    <a:pt x="111846" y="118738"/>
                    <a:pt x="93614" y="106791"/>
                  </a:cubicBezTo>
                  <a:cubicBezTo>
                    <a:pt x="75382" y="94844"/>
                    <a:pt x="33089" y="105804"/>
                    <a:pt x="18725" y="94707"/>
                  </a:cubicBezTo>
                  <a:cubicBezTo>
                    <a:pt x="4361" y="83610"/>
                    <a:pt x="-8692" y="55797"/>
                    <a:pt x="7432" y="40211"/>
                  </a:cubicBezTo>
                  <a:close/>
                </a:path>
              </a:pathLst>
            </a:custGeom>
            <a:solidFill>
              <a:schemeClr val="lt2"/>
            </a:solidFill>
            <a:ln>
              <a:noFill/>
            </a:ln>
          </p:spPr>
        </p:sp>
        <p:sp>
          <p:nvSpPr>
            <p:cNvPr id="1399" name="Google Shape;1399;p71"/>
            <p:cNvSpPr/>
            <p:nvPr/>
          </p:nvSpPr>
          <p:spPr>
            <a:xfrm>
              <a:off x="5937998" y="-2159820"/>
              <a:ext cx="4707975" cy="4362900"/>
            </a:xfrm>
            <a:custGeom>
              <a:avLst/>
              <a:gdLst/>
              <a:ahLst/>
              <a:cxnLst/>
              <a:rect l="l" t="t" r="r" b="b"/>
              <a:pathLst>
                <a:path w="188319" h="174516" extrusionOk="0">
                  <a:moveTo>
                    <a:pt x="5008" y="40227"/>
                  </a:moveTo>
                  <a:cubicBezTo>
                    <a:pt x="19621" y="24124"/>
                    <a:pt x="90111" y="-6434"/>
                    <a:pt x="113047" y="1205"/>
                  </a:cubicBezTo>
                  <a:cubicBezTo>
                    <a:pt x="135983" y="8844"/>
                    <a:pt x="130085" y="64749"/>
                    <a:pt x="142626" y="86062"/>
                  </a:cubicBezTo>
                  <a:cubicBezTo>
                    <a:pt x="155167" y="107375"/>
                    <a:pt x="189374" y="114385"/>
                    <a:pt x="188294" y="129081"/>
                  </a:cubicBezTo>
                  <a:cubicBezTo>
                    <a:pt x="187214" y="143777"/>
                    <a:pt x="152329" y="177948"/>
                    <a:pt x="136145" y="174236"/>
                  </a:cubicBezTo>
                  <a:cubicBezTo>
                    <a:pt x="119961" y="170524"/>
                    <a:pt x="109653" y="119543"/>
                    <a:pt x="91190" y="106807"/>
                  </a:cubicBezTo>
                  <a:cubicBezTo>
                    <a:pt x="72728" y="94072"/>
                    <a:pt x="39734" y="108920"/>
                    <a:pt x="25370" y="97823"/>
                  </a:cubicBezTo>
                  <a:cubicBezTo>
                    <a:pt x="11006" y="86726"/>
                    <a:pt x="-9605" y="56330"/>
                    <a:pt x="5008" y="40227"/>
                  </a:cubicBezTo>
                  <a:close/>
                </a:path>
              </a:pathLst>
            </a:custGeom>
            <a:noFill/>
            <a:ln w="19050" cap="flat" cmpd="sng">
              <a:solidFill>
                <a:schemeClr val="accent3"/>
              </a:solidFill>
              <a:prstDash val="solid"/>
              <a:round/>
              <a:headEnd type="none" w="med" len="med"/>
              <a:tailEnd type="none" w="med" len="med"/>
            </a:ln>
          </p:spPr>
        </p:sp>
      </p:grpSp>
      <p:grpSp>
        <p:nvGrpSpPr>
          <p:cNvPr id="1400" name="Google Shape;1400;p71"/>
          <p:cNvGrpSpPr/>
          <p:nvPr/>
        </p:nvGrpSpPr>
        <p:grpSpPr>
          <a:xfrm>
            <a:off x="16527782" y="3570935"/>
            <a:ext cx="4890528" cy="5083075"/>
            <a:chOff x="-616191" y="1491189"/>
            <a:chExt cx="3000692" cy="3118833"/>
          </a:xfrm>
        </p:grpSpPr>
        <p:sp>
          <p:nvSpPr>
            <p:cNvPr id="1401" name="Google Shape;1401;p71"/>
            <p:cNvSpPr/>
            <p:nvPr/>
          </p:nvSpPr>
          <p:spPr>
            <a:xfrm>
              <a:off x="-616191"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402" name="Google Shape;1402;p71"/>
            <p:cNvSpPr/>
            <p:nvPr/>
          </p:nvSpPr>
          <p:spPr>
            <a:xfrm>
              <a:off x="-217598" y="1491189"/>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sp>
        <p:nvSpPr>
          <p:cNvPr id="1403" name="Google Shape;1403;p71"/>
          <p:cNvSpPr txBox="1">
            <a:spLocks noGrp="1"/>
          </p:cNvSpPr>
          <p:nvPr>
            <p:ph type="title"/>
          </p:nvPr>
        </p:nvSpPr>
        <p:spPr>
          <a:xfrm>
            <a:off x="3404100" y="890050"/>
            <a:ext cx="11479800" cy="2088000"/>
          </a:xfrm>
          <a:prstGeom prst="rect">
            <a:avLst/>
          </a:prstGeom>
        </p:spPr>
        <p:txBody>
          <a:bodyPr spcFirstLastPara="1" wrap="square" lIns="182850" tIns="182850" rIns="182850" bIns="182850" anchor="t" anchorCtr="0">
            <a:noAutofit/>
          </a:bodyPr>
          <a:lstStyle>
            <a:lvl1pPr lvl="0" algn="ctr">
              <a:spcBef>
                <a:spcPts val="0"/>
              </a:spcBef>
              <a:spcAft>
                <a:spcPts val="0"/>
              </a:spcAft>
              <a:buSzPts val="6000"/>
              <a:buNone/>
              <a:defRPr/>
            </a:lvl1pPr>
            <a:lvl2pPr lvl="1" algn="ctr">
              <a:spcBef>
                <a:spcPts val="0"/>
              </a:spcBef>
              <a:spcAft>
                <a:spcPts val="0"/>
              </a:spcAft>
              <a:buSzPts val="6000"/>
              <a:buNone/>
              <a:defRPr/>
            </a:lvl2pPr>
            <a:lvl3pPr lvl="2" algn="ctr">
              <a:spcBef>
                <a:spcPts val="0"/>
              </a:spcBef>
              <a:spcAft>
                <a:spcPts val="0"/>
              </a:spcAft>
              <a:buSzPts val="6000"/>
              <a:buNone/>
              <a:defRPr/>
            </a:lvl3pPr>
            <a:lvl4pPr lvl="3" algn="ctr">
              <a:spcBef>
                <a:spcPts val="0"/>
              </a:spcBef>
              <a:spcAft>
                <a:spcPts val="0"/>
              </a:spcAft>
              <a:buSzPts val="6000"/>
              <a:buNone/>
              <a:defRPr/>
            </a:lvl4pPr>
            <a:lvl5pPr lvl="4" algn="ctr">
              <a:spcBef>
                <a:spcPts val="0"/>
              </a:spcBef>
              <a:spcAft>
                <a:spcPts val="0"/>
              </a:spcAft>
              <a:buSzPts val="6000"/>
              <a:buNone/>
              <a:defRPr/>
            </a:lvl5pPr>
            <a:lvl6pPr lvl="5" algn="ctr">
              <a:spcBef>
                <a:spcPts val="0"/>
              </a:spcBef>
              <a:spcAft>
                <a:spcPts val="0"/>
              </a:spcAft>
              <a:buSzPts val="6000"/>
              <a:buNone/>
              <a:defRPr/>
            </a:lvl6pPr>
            <a:lvl7pPr lvl="6" algn="ctr">
              <a:spcBef>
                <a:spcPts val="0"/>
              </a:spcBef>
              <a:spcAft>
                <a:spcPts val="0"/>
              </a:spcAft>
              <a:buSzPts val="6000"/>
              <a:buNone/>
              <a:defRPr/>
            </a:lvl7pPr>
            <a:lvl8pPr lvl="7" algn="ctr">
              <a:spcBef>
                <a:spcPts val="0"/>
              </a:spcBef>
              <a:spcAft>
                <a:spcPts val="0"/>
              </a:spcAft>
              <a:buSzPts val="6000"/>
              <a:buNone/>
              <a:defRPr/>
            </a:lvl8pPr>
            <a:lvl9pPr lvl="8" algn="ctr">
              <a:spcBef>
                <a:spcPts val="0"/>
              </a:spcBef>
              <a:spcAft>
                <a:spcPts val="0"/>
              </a:spcAft>
              <a:buSzPts val="6000"/>
              <a:buNone/>
              <a:defRPr/>
            </a:lvl9pPr>
          </a:lstStyle>
          <a:p>
            <a:endParaRPr/>
          </a:p>
        </p:txBody>
      </p:sp>
      <p:grpSp>
        <p:nvGrpSpPr>
          <p:cNvPr id="1404" name="Google Shape;1404;p71"/>
          <p:cNvGrpSpPr/>
          <p:nvPr/>
        </p:nvGrpSpPr>
        <p:grpSpPr>
          <a:xfrm>
            <a:off x="-659365" y="6608360"/>
            <a:ext cx="5623857" cy="5591292"/>
            <a:chOff x="448128" y="1086692"/>
            <a:chExt cx="3450642" cy="3430662"/>
          </a:xfrm>
        </p:grpSpPr>
        <p:sp>
          <p:nvSpPr>
            <p:cNvPr id="1405" name="Google Shape;1405;p71"/>
            <p:cNvSpPr/>
            <p:nvPr/>
          </p:nvSpPr>
          <p:spPr>
            <a:xfrm flipH="1">
              <a:off x="684174" y="2532661"/>
              <a:ext cx="3214597" cy="1984692"/>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406" name="Google Shape;1406;p71"/>
            <p:cNvSpPr/>
            <p:nvPr/>
          </p:nvSpPr>
          <p:spPr>
            <a:xfrm>
              <a:off x="448128" y="1086692"/>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matchingName="Thanks">
  <p:cSld name="CUSTOM_3_1">
    <p:spTree>
      <p:nvGrpSpPr>
        <p:cNvPr id="1" name="Shape 1407"/>
        <p:cNvGrpSpPr/>
        <p:nvPr/>
      </p:nvGrpSpPr>
      <p:grpSpPr>
        <a:xfrm>
          <a:off x="0" y="0"/>
          <a:ext cx="0" cy="0"/>
          <a:chOff x="0" y="0"/>
          <a:chExt cx="0" cy="0"/>
        </a:xfrm>
      </p:grpSpPr>
      <p:sp>
        <p:nvSpPr>
          <p:cNvPr id="1408" name="Google Shape;1408;p72"/>
          <p:cNvSpPr txBox="1">
            <a:spLocks noGrp="1"/>
          </p:cNvSpPr>
          <p:nvPr>
            <p:ph type="title"/>
          </p:nvPr>
        </p:nvSpPr>
        <p:spPr>
          <a:xfrm>
            <a:off x="4695900" y="1167275"/>
            <a:ext cx="8896200" cy="2447400"/>
          </a:xfrm>
          <a:prstGeom prst="rect">
            <a:avLst/>
          </a:prstGeom>
        </p:spPr>
        <p:txBody>
          <a:bodyPr spcFirstLastPara="1" wrap="square" lIns="182850" tIns="182850" rIns="182850" bIns="182850" anchor="b" anchorCtr="0">
            <a:noAutofit/>
          </a:bodyPr>
          <a:lstStyle>
            <a:lvl1pPr lvl="0" algn="ctr">
              <a:spcBef>
                <a:spcPts val="0"/>
              </a:spcBef>
              <a:spcAft>
                <a:spcPts val="0"/>
              </a:spcAft>
              <a:buSzPts val="6000"/>
              <a:buNone/>
              <a:defRPr sz="17000"/>
            </a:lvl1pPr>
            <a:lvl2pPr lvl="1">
              <a:spcBef>
                <a:spcPts val="0"/>
              </a:spcBef>
              <a:spcAft>
                <a:spcPts val="0"/>
              </a:spcAft>
              <a:buSzPts val="6000"/>
              <a:buNone/>
              <a:defRPr/>
            </a:lvl2pPr>
            <a:lvl3pPr lvl="2">
              <a:spcBef>
                <a:spcPts val="0"/>
              </a:spcBef>
              <a:spcAft>
                <a:spcPts val="0"/>
              </a:spcAft>
              <a:buSzPts val="6000"/>
              <a:buNone/>
              <a:defRPr/>
            </a:lvl3pPr>
            <a:lvl4pPr lvl="3">
              <a:spcBef>
                <a:spcPts val="0"/>
              </a:spcBef>
              <a:spcAft>
                <a:spcPts val="0"/>
              </a:spcAft>
              <a:buSzPts val="6000"/>
              <a:buNone/>
              <a:defRPr/>
            </a:lvl4pPr>
            <a:lvl5pPr lvl="4">
              <a:spcBef>
                <a:spcPts val="0"/>
              </a:spcBef>
              <a:spcAft>
                <a:spcPts val="0"/>
              </a:spcAft>
              <a:buSzPts val="6000"/>
              <a:buNone/>
              <a:defRPr/>
            </a:lvl5pPr>
            <a:lvl6pPr lvl="5">
              <a:spcBef>
                <a:spcPts val="0"/>
              </a:spcBef>
              <a:spcAft>
                <a:spcPts val="0"/>
              </a:spcAft>
              <a:buSzPts val="6000"/>
              <a:buNone/>
              <a:defRPr/>
            </a:lvl6pPr>
            <a:lvl7pPr lvl="6">
              <a:spcBef>
                <a:spcPts val="0"/>
              </a:spcBef>
              <a:spcAft>
                <a:spcPts val="0"/>
              </a:spcAft>
              <a:buSzPts val="6000"/>
              <a:buNone/>
              <a:defRPr/>
            </a:lvl7pPr>
            <a:lvl8pPr lvl="7">
              <a:spcBef>
                <a:spcPts val="0"/>
              </a:spcBef>
              <a:spcAft>
                <a:spcPts val="0"/>
              </a:spcAft>
              <a:buSzPts val="6000"/>
              <a:buNone/>
              <a:defRPr/>
            </a:lvl8pPr>
            <a:lvl9pPr lvl="8">
              <a:spcBef>
                <a:spcPts val="0"/>
              </a:spcBef>
              <a:spcAft>
                <a:spcPts val="0"/>
              </a:spcAft>
              <a:buSzPts val="6000"/>
              <a:buNone/>
              <a:defRPr/>
            </a:lvl9pPr>
          </a:lstStyle>
          <a:p>
            <a:endParaRPr/>
          </a:p>
        </p:txBody>
      </p:sp>
      <p:sp>
        <p:nvSpPr>
          <p:cNvPr id="1409" name="Google Shape;1409;p72"/>
          <p:cNvSpPr txBox="1">
            <a:spLocks noGrp="1"/>
          </p:cNvSpPr>
          <p:nvPr>
            <p:ph type="subTitle" idx="1"/>
          </p:nvPr>
        </p:nvSpPr>
        <p:spPr>
          <a:xfrm>
            <a:off x="4695950" y="3256625"/>
            <a:ext cx="8896200" cy="2245800"/>
          </a:xfrm>
          <a:prstGeom prst="rect">
            <a:avLst/>
          </a:prstGeom>
        </p:spPr>
        <p:txBody>
          <a:bodyPr spcFirstLastPara="1" wrap="square" lIns="182850" tIns="182850" rIns="182850" bIns="182850" anchor="t" anchorCtr="0">
            <a:noAutofit/>
          </a:bodyPr>
          <a:lstStyle>
            <a:lvl1pPr lvl="0" algn="ctr">
              <a:lnSpc>
                <a:spcPct val="100000"/>
              </a:lnSpc>
              <a:spcBef>
                <a:spcPts val="0"/>
              </a:spcBef>
              <a:spcAft>
                <a:spcPts val="0"/>
              </a:spcAft>
              <a:buSzPts val="2800"/>
              <a:buNone/>
              <a:defRPr/>
            </a:lvl1pPr>
            <a:lvl2pPr lvl="1" algn="ctr">
              <a:lnSpc>
                <a:spcPct val="100000"/>
              </a:lnSpc>
              <a:spcBef>
                <a:spcPts val="0"/>
              </a:spcBef>
              <a:spcAft>
                <a:spcPts val="0"/>
              </a:spcAft>
              <a:buSzPts val="2800"/>
              <a:buNone/>
              <a:defRPr/>
            </a:lvl2pPr>
            <a:lvl3pPr lvl="2" algn="ctr">
              <a:lnSpc>
                <a:spcPct val="100000"/>
              </a:lnSpc>
              <a:spcBef>
                <a:spcPts val="3200"/>
              </a:spcBef>
              <a:spcAft>
                <a:spcPts val="0"/>
              </a:spcAft>
              <a:buSzPts val="2800"/>
              <a:buNone/>
              <a:defRPr/>
            </a:lvl3pPr>
            <a:lvl4pPr lvl="3" algn="ctr">
              <a:lnSpc>
                <a:spcPct val="100000"/>
              </a:lnSpc>
              <a:spcBef>
                <a:spcPts val="3200"/>
              </a:spcBef>
              <a:spcAft>
                <a:spcPts val="0"/>
              </a:spcAft>
              <a:buSzPts val="2800"/>
              <a:buNone/>
              <a:defRPr/>
            </a:lvl4pPr>
            <a:lvl5pPr lvl="4" algn="ctr">
              <a:lnSpc>
                <a:spcPct val="100000"/>
              </a:lnSpc>
              <a:spcBef>
                <a:spcPts val="3200"/>
              </a:spcBef>
              <a:spcAft>
                <a:spcPts val="0"/>
              </a:spcAft>
              <a:buSzPts val="2800"/>
              <a:buNone/>
              <a:defRPr/>
            </a:lvl5pPr>
            <a:lvl6pPr lvl="5" algn="ctr">
              <a:lnSpc>
                <a:spcPct val="100000"/>
              </a:lnSpc>
              <a:spcBef>
                <a:spcPts val="3200"/>
              </a:spcBef>
              <a:spcAft>
                <a:spcPts val="0"/>
              </a:spcAft>
              <a:buSzPts val="2800"/>
              <a:buNone/>
              <a:defRPr/>
            </a:lvl6pPr>
            <a:lvl7pPr lvl="6" algn="ctr">
              <a:lnSpc>
                <a:spcPct val="100000"/>
              </a:lnSpc>
              <a:spcBef>
                <a:spcPts val="3200"/>
              </a:spcBef>
              <a:spcAft>
                <a:spcPts val="0"/>
              </a:spcAft>
              <a:buSzPts val="2800"/>
              <a:buNone/>
              <a:defRPr/>
            </a:lvl7pPr>
            <a:lvl8pPr lvl="7" algn="ctr">
              <a:lnSpc>
                <a:spcPct val="100000"/>
              </a:lnSpc>
              <a:spcBef>
                <a:spcPts val="3200"/>
              </a:spcBef>
              <a:spcAft>
                <a:spcPts val="0"/>
              </a:spcAft>
              <a:buSzPts val="2800"/>
              <a:buNone/>
              <a:defRPr/>
            </a:lvl8pPr>
            <a:lvl9pPr lvl="8" algn="ctr">
              <a:lnSpc>
                <a:spcPct val="100000"/>
              </a:lnSpc>
              <a:spcBef>
                <a:spcPts val="3200"/>
              </a:spcBef>
              <a:spcAft>
                <a:spcPts val="3200"/>
              </a:spcAft>
              <a:buSzPts val="2800"/>
              <a:buNone/>
              <a:defRPr/>
            </a:lvl9pPr>
          </a:lstStyle>
          <a:p>
            <a:endParaRPr/>
          </a:p>
        </p:txBody>
      </p:sp>
      <p:sp>
        <p:nvSpPr>
          <p:cNvPr id="1410" name="Google Shape;1410;p72"/>
          <p:cNvSpPr txBox="1"/>
          <p:nvPr/>
        </p:nvSpPr>
        <p:spPr>
          <a:xfrm>
            <a:off x="5949150" y="6600625"/>
            <a:ext cx="6389400" cy="1528200"/>
          </a:xfrm>
          <a:prstGeom prst="rect">
            <a:avLst/>
          </a:prstGeom>
          <a:noFill/>
          <a:ln>
            <a:noFill/>
          </a:ln>
        </p:spPr>
        <p:txBody>
          <a:bodyPr spcFirstLastPara="1" wrap="square" lIns="182850" tIns="182850" rIns="182850" bIns="182850" anchor="t" anchorCtr="0">
            <a:noAutofit/>
          </a:bodyPr>
          <a:lstStyle/>
          <a:p>
            <a:pPr marL="0" lvl="0" indent="0" algn="ctr" rtl="0">
              <a:spcBef>
                <a:spcPts val="600"/>
              </a:spcBef>
              <a:spcAft>
                <a:spcPts val="0"/>
              </a:spcAft>
              <a:buNone/>
            </a:pPr>
            <a:r>
              <a:rPr lang="en-US" sz="2200" b="1">
                <a:solidFill>
                  <a:schemeClr val="dk1"/>
                </a:solidFill>
                <a:latin typeface="Arimo"/>
                <a:ea typeface="Arimo"/>
                <a:cs typeface="Arimo"/>
                <a:sym typeface="Arimo"/>
              </a:rPr>
              <a:t>CREDITS:</a:t>
            </a:r>
            <a:r>
              <a:rPr lang="en-US" sz="2200">
                <a:solidFill>
                  <a:schemeClr val="dk1"/>
                </a:solidFill>
                <a:latin typeface="Arimo"/>
                <a:ea typeface="Arimo"/>
                <a:cs typeface="Arimo"/>
                <a:sym typeface="Arimo"/>
              </a:rPr>
              <a:t> This presentation template was created by </a:t>
            </a:r>
            <a:r>
              <a:rPr lang="en-US" sz="2200" b="1">
                <a:solidFill>
                  <a:schemeClr val="dk1"/>
                </a:solidFill>
                <a:uFill>
                  <a:noFill/>
                </a:uFill>
                <a:latin typeface="Arimo"/>
                <a:ea typeface="Arimo"/>
                <a:cs typeface="Arimo"/>
                <a:sym typeface="Arimo"/>
                <a:hlinkClick r:id="rId2">
                  <a:extLst>
                    <a:ext uri="{A12FA001-AC4F-418D-AE19-62706E023703}">
                      <ahyp:hlinkClr xmlns:ahyp="http://schemas.microsoft.com/office/drawing/2018/hyperlinkcolor" val="tx"/>
                    </a:ext>
                  </a:extLst>
                </a:hlinkClick>
              </a:rPr>
              <a:t>Slidesgo</a:t>
            </a:r>
            <a:r>
              <a:rPr lang="en-US" sz="2200">
                <a:solidFill>
                  <a:schemeClr val="dk1"/>
                </a:solidFill>
                <a:latin typeface="Arimo"/>
                <a:ea typeface="Arimo"/>
                <a:cs typeface="Arimo"/>
                <a:sym typeface="Arimo"/>
              </a:rPr>
              <a:t>, and includes icons by </a:t>
            </a:r>
            <a:r>
              <a:rPr lang="en-US" sz="2200" b="1">
                <a:solidFill>
                  <a:schemeClr val="dk1"/>
                </a:solidFill>
                <a:uFill>
                  <a:noFill/>
                </a:uFill>
                <a:latin typeface="Arimo"/>
                <a:ea typeface="Arimo"/>
                <a:cs typeface="Arimo"/>
                <a:sym typeface="Arimo"/>
                <a:hlinkClick r:id="rId3">
                  <a:extLst>
                    <a:ext uri="{A12FA001-AC4F-418D-AE19-62706E023703}">
                      <ahyp:hlinkClr xmlns:ahyp="http://schemas.microsoft.com/office/drawing/2018/hyperlinkcolor" val="tx"/>
                    </a:ext>
                  </a:extLst>
                </a:hlinkClick>
              </a:rPr>
              <a:t>Flaticon</a:t>
            </a:r>
            <a:r>
              <a:rPr lang="en-US" sz="2200">
                <a:solidFill>
                  <a:schemeClr val="dk1"/>
                </a:solidFill>
                <a:latin typeface="Arimo"/>
                <a:ea typeface="Arimo"/>
                <a:cs typeface="Arimo"/>
                <a:sym typeface="Arimo"/>
              </a:rPr>
              <a:t>, and infographics &amp; images by </a:t>
            </a:r>
            <a:r>
              <a:rPr lang="en-US" sz="2200" b="1">
                <a:solidFill>
                  <a:schemeClr val="dk1"/>
                </a:solidFill>
                <a:uFill>
                  <a:noFill/>
                </a:uFill>
                <a:latin typeface="Arimo"/>
                <a:ea typeface="Arimo"/>
                <a:cs typeface="Arimo"/>
                <a:sym typeface="Arimo"/>
                <a:hlinkClick r:id="rId4">
                  <a:extLst>
                    <a:ext uri="{A12FA001-AC4F-418D-AE19-62706E023703}">
                      <ahyp:hlinkClr xmlns:ahyp="http://schemas.microsoft.com/office/drawing/2018/hyperlinkcolor" val="tx"/>
                    </a:ext>
                  </a:extLst>
                </a:hlinkClick>
              </a:rPr>
              <a:t>Freepik</a:t>
            </a:r>
            <a:r>
              <a:rPr lang="en-US" sz="2200">
                <a:solidFill>
                  <a:schemeClr val="dk1"/>
                </a:solidFill>
                <a:latin typeface="Arimo"/>
                <a:ea typeface="Arimo"/>
                <a:cs typeface="Arimo"/>
                <a:sym typeface="Arimo"/>
              </a:rPr>
              <a:t> </a:t>
            </a:r>
            <a:endParaRPr sz="2200" b="1">
              <a:solidFill>
                <a:schemeClr val="dk1"/>
              </a:solidFill>
              <a:latin typeface="Arimo"/>
              <a:ea typeface="Arimo"/>
              <a:cs typeface="Arimo"/>
              <a:sym typeface="Arimo"/>
            </a:endParaRPr>
          </a:p>
        </p:txBody>
      </p:sp>
      <p:grpSp>
        <p:nvGrpSpPr>
          <p:cNvPr id="1411" name="Google Shape;1411;p72"/>
          <p:cNvGrpSpPr/>
          <p:nvPr/>
        </p:nvGrpSpPr>
        <p:grpSpPr>
          <a:xfrm rot="1847332">
            <a:off x="-1897465" y="-3408216"/>
            <a:ext cx="6647836" cy="6736377"/>
            <a:chOff x="-104300" y="-369425"/>
            <a:chExt cx="3323761" cy="3368030"/>
          </a:xfrm>
        </p:grpSpPr>
        <p:sp>
          <p:nvSpPr>
            <p:cNvPr id="1412" name="Google Shape;1412;p72"/>
            <p:cNvSpPr/>
            <p:nvPr/>
          </p:nvSpPr>
          <p:spPr>
            <a:xfrm>
              <a:off x="-76174" y="-195499"/>
              <a:ext cx="3295634" cy="3194104"/>
            </a:xfrm>
            <a:custGeom>
              <a:avLst/>
              <a:gdLst/>
              <a:ahLst/>
              <a:cxnLst/>
              <a:rect l="l" t="t" r="r" b="b"/>
              <a:pathLst>
                <a:path w="30814" h="29864" extrusionOk="0">
                  <a:moveTo>
                    <a:pt x="1" y="1"/>
                  </a:moveTo>
                  <a:lnTo>
                    <a:pt x="72" y="29779"/>
                  </a:lnTo>
                  <a:cubicBezTo>
                    <a:pt x="411" y="29836"/>
                    <a:pt x="761" y="29863"/>
                    <a:pt x="1115" y="29863"/>
                  </a:cubicBezTo>
                  <a:cubicBezTo>
                    <a:pt x="3545" y="29863"/>
                    <a:pt x="6179" y="28559"/>
                    <a:pt x="7066" y="26371"/>
                  </a:cubicBezTo>
                  <a:cubicBezTo>
                    <a:pt x="11295" y="15916"/>
                    <a:pt x="26799" y="21250"/>
                    <a:pt x="29074" y="13525"/>
                  </a:cubicBezTo>
                  <a:cubicBezTo>
                    <a:pt x="30814" y="7637"/>
                    <a:pt x="23079" y="4604"/>
                    <a:pt x="23633" y="1"/>
                  </a:cubicBezTo>
                  <a:close/>
                </a:path>
              </a:pathLst>
            </a:custGeom>
            <a:solidFill>
              <a:schemeClr val="lt2"/>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413" name="Google Shape;1413;p72"/>
            <p:cNvSpPr/>
            <p:nvPr/>
          </p:nvSpPr>
          <p:spPr>
            <a:xfrm>
              <a:off x="-104300" y="-369425"/>
              <a:ext cx="3323752" cy="3221355"/>
            </a:xfrm>
            <a:custGeom>
              <a:avLst/>
              <a:gdLst/>
              <a:ahLst/>
              <a:cxnLst/>
              <a:rect l="l" t="t" r="r" b="b"/>
              <a:pathLst>
                <a:path w="30814" h="29864" extrusionOk="0">
                  <a:moveTo>
                    <a:pt x="1" y="1"/>
                  </a:moveTo>
                  <a:lnTo>
                    <a:pt x="72" y="29779"/>
                  </a:lnTo>
                  <a:cubicBezTo>
                    <a:pt x="411" y="29836"/>
                    <a:pt x="761" y="29863"/>
                    <a:pt x="1115" y="29863"/>
                  </a:cubicBezTo>
                  <a:cubicBezTo>
                    <a:pt x="3545" y="29863"/>
                    <a:pt x="6179" y="28559"/>
                    <a:pt x="7066" y="26371"/>
                  </a:cubicBezTo>
                  <a:cubicBezTo>
                    <a:pt x="11295" y="15916"/>
                    <a:pt x="26799" y="21250"/>
                    <a:pt x="29074" y="13525"/>
                  </a:cubicBezTo>
                  <a:cubicBezTo>
                    <a:pt x="30814" y="7637"/>
                    <a:pt x="23079" y="4604"/>
                    <a:pt x="23633" y="1"/>
                  </a:cubicBezTo>
                  <a:close/>
                </a:path>
              </a:pathLst>
            </a:custGeom>
            <a:noFill/>
            <a:ln w="9525" cap="flat" cmpd="sng">
              <a:solidFill>
                <a:schemeClr val="accent3"/>
              </a:solidFill>
              <a:prstDash val="solid"/>
              <a:round/>
              <a:headEnd type="none" w="sm" len="sm"/>
              <a:tailEnd type="none" w="sm" len="sm"/>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grpSp>
        <p:nvGrpSpPr>
          <p:cNvPr id="1414" name="Google Shape;1414;p72"/>
          <p:cNvGrpSpPr/>
          <p:nvPr/>
        </p:nvGrpSpPr>
        <p:grpSpPr>
          <a:xfrm rot="-6974377">
            <a:off x="11003031" y="9626944"/>
            <a:ext cx="8792746" cy="7643611"/>
            <a:chOff x="5868774" y="-899147"/>
            <a:chExt cx="4396633" cy="3822031"/>
          </a:xfrm>
        </p:grpSpPr>
        <p:sp>
          <p:nvSpPr>
            <p:cNvPr id="1415" name="Google Shape;1415;p72"/>
            <p:cNvSpPr/>
            <p:nvPr/>
          </p:nvSpPr>
          <p:spPr>
            <a:xfrm>
              <a:off x="5868774" y="-830916"/>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solidFill>
              <a:schemeClr val="lt2"/>
            </a:solidFill>
            <a:ln>
              <a:noFill/>
            </a:ln>
          </p:spPr>
        </p:sp>
        <p:sp>
          <p:nvSpPr>
            <p:cNvPr id="1416" name="Google Shape;1416;p72"/>
            <p:cNvSpPr/>
            <p:nvPr/>
          </p:nvSpPr>
          <p:spPr>
            <a:xfrm>
              <a:off x="6049906" y="-899147"/>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noFill/>
            <a:ln w="19050" cap="flat" cmpd="sng">
              <a:solidFill>
                <a:schemeClr val="accent3"/>
              </a:solidFill>
              <a:prstDash val="solid"/>
              <a:round/>
              <a:headEnd type="none" w="med" len="med"/>
              <a:tailEnd type="none" w="med" len="med"/>
            </a:ln>
          </p:spPr>
        </p:sp>
      </p:grpSp>
      <p:grpSp>
        <p:nvGrpSpPr>
          <p:cNvPr id="1417" name="Google Shape;1417;p72"/>
          <p:cNvGrpSpPr/>
          <p:nvPr/>
        </p:nvGrpSpPr>
        <p:grpSpPr>
          <a:xfrm rot="-2927939">
            <a:off x="164101" y="9586586"/>
            <a:ext cx="8793228" cy="7644030"/>
            <a:chOff x="5868774" y="-899147"/>
            <a:chExt cx="4396633" cy="3822031"/>
          </a:xfrm>
        </p:grpSpPr>
        <p:sp>
          <p:nvSpPr>
            <p:cNvPr id="1418" name="Google Shape;1418;p72"/>
            <p:cNvSpPr/>
            <p:nvPr/>
          </p:nvSpPr>
          <p:spPr>
            <a:xfrm>
              <a:off x="5868774" y="-830916"/>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solidFill>
              <a:schemeClr val="lt2"/>
            </a:solidFill>
            <a:ln>
              <a:noFill/>
            </a:ln>
          </p:spPr>
        </p:sp>
        <p:sp>
          <p:nvSpPr>
            <p:cNvPr id="1419" name="Google Shape;1419;p72"/>
            <p:cNvSpPr/>
            <p:nvPr/>
          </p:nvSpPr>
          <p:spPr>
            <a:xfrm>
              <a:off x="6049906" y="-899147"/>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noFill/>
            <a:ln w="19050" cap="flat" cmpd="sng">
              <a:solidFill>
                <a:schemeClr val="accent3"/>
              </a:solidFill>
              <a:prstDash val="solid"/>
              <a:round/>
              <a:headEnd type="none" w="med" len="med"/>
              <a:tailEnd type="none" w="med" len="med"/>
            </a:ln>
          </p:spPr>
        </p:sp>
      </p:grpSp>
      <p:grpSp>
        <p:nvGrpSpPr>
          <p:cNvPr id="1420" name="Google Shape;1420;p72"/>
          <p:cNvGrpSpPr/>
          <p:nvPr/>
        </p:nvGrpSpPr>
        <p:grpSpPr>
          <a:xfrm>
            <a:off x="1746957" y="7057744"/>
            <a:ext cx="4890528" cy="5355815"/>
            <a:chOff x="-666750" y="1323843"/>
            <a:chExt cx="3000692" cy="3286179"/>
          </a:xfrm>
        </p:grpSpPr>
        <p:sp>
          <p:nvSpPr>
            <p:cNvPr id="1421" name="Google Shape;1421;p72"/>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422" name="Google Shape;1422;p72"/>
            <p:cNvSpPr/>
            <p:nvPr/>
          </p:nvSpPr>
          <p:spPr>
            <a:xfrm rot="-1174900">
              <a:off x="441320" y="1473514"/>
              <a:ext cx="1099101" cy="1193410"/>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grpSp>
        <p:nvGrpSpPr>
          <p:cNvPr id="1423" name="Google Shape;1423;p72"/>
          <p:cNvGrpSpPr/>
          <p:nvPr/>
        </p:nvGrpSpPr>
        <p:grpSpPr>
          <a:xfrm>
            <a:off x="1426457" y="-2519765"/>
            <a:ext cx="4890528" cy="4959475"/>
            <a:chOff x="-666750" y="1567027"/>
            <a:chExt cx="3000692" cy="3042996"/>
          </a:xfrm>
        </p:grpSpPr>
        <p:sp>
          <p:nvSpPr>
            <p:cNvPr id="1424" name="Google Shape;1424;p72"/>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425" name="Google Shape;1425;p72"/>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sp>
        <p:nvSpPr>
          <p:cNvPr id="1426" name="Google Shape;1426;p72"/>
          <p:cNvSpPr/>
          <p:nvPr/>
        </p:nvSpPr>
        <p:spPr>
          <a:xfrm rot="1303356" flipH="1">
            <a:off x="13296906" y="8550442"/>
            <a:ext cx="1653151" cy="1945005"/>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nvGrpSpPr>
          <p:cNvPr id="1427" name="Google Shape;1427;p72"/>
          <p:cNvGrpSpPr/>
          <p:nvPr/>
        </p:nvGrpSpPr>
        <p:grpSpPr>
          <a:xfrm rot="8885216">
            <a:off x="11973967" y="-6452263"/>
            <a:ext cx="8792735" cy="7643601"/>
            <a:chOff x="5868774" y="-899147"/>
            <a:chExt cx="4396633" cy="3822031"/>
          </a:xfrm>
        </p:grpSpPr>
        <p:sp>
          <p:nvSpPr>
            <p:cNvPr id="1428" name="Google Shape;1428;p72"/>
            <p:cNvSpPr/>
            <p:nvPr/>
          </p:nvSpPr>
          <p:spPr>
            <a:xfrm>
              <a:off x="5868774" y="-830916"/>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solidFill>
              <a:schemeClr val="lt2"/>
            </a:solidFill>
            <a:ln>
              <a:noFill/>
            </a:ln>
          </p:spPr>
        </p:sp>
        <p:sp>
          <p:nvSpPr>
            <p:cNvPr id="1429" name="Google Shape;1429;p72"/>
            <p:cNvSpPr/>
            <p:nvPr/>
          </p:nvSpPr>
          <p:spPr>
            <a:xfrm>
              <a:off x="6049906" y="-899147"/>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noFill/>
            <a:ln w="19050" cap="flat" cmpd="sng">
              <a:solidFill>
                <a:schemeClr val="accent3"/>
              </a:solidFill>
              <a:prstDash val="solid"/>
              <a:round/>
              <a:headEnd type="none" w="med" len="med"/>
              <a:tailEnd type="none" w="med" len="med"/>
            </a:ln>
          </p:spPr>
        </p:sp>
      </p:grpSp>
      <p:sp>
        <p:nvSpPr>
          <p:cNvPr id="1430" name="Google Shape;1430;p72"/>
          <p:cNvSpPr/>
          <p:nvPr/>
        </p:nvSpPr>
        <p:spPr>
          <a:xfrm>
            <a:off x="13592107" y="-1657331"/>
            <a:ext cx="4890496" cy="3234594"/>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matchingName="Background">
  <p:cSld name="CUSTOM_7">
    <p:spTree>
      <p:nvGrpSpPr>
        <p:cNvPr id="1" name="Shape 1431"/>
        <p:cNvGrpSpPr/>
        <p:nvPr/>
      </p:nvGrpSpPr>
      <p:grpSpPr>
        <a:xfrm>
          <a:off x="0" y="0"/>
          <a:ext cx="0" cy="0"/>
          <a:chOff x="0" y="0"/>
          <a:chExt cx="0" cy="0"/>
        </a:xfrm>
      </p:grpSpPr>
      <p:grpSp>
        <p:nvGrpSpPr>
          <p:cNvPr id="1432" name="Google Shape;1432;p73"/>
          <p:cNvGrpSpPr/>
          <p:nvPr/>
        </p:nvGrpSpPr>
        <p:grpSpPr>
          <a:xfrm>
            <a:off x="-2972779" y="7272705"/>
            <a:ext cx="10447875" cy="9450600"/>
            <a:chOff x="-1896339" y="-1716698"/>
            <a:chExt cx="5223938" cy="4725300"/>
          </a:xfrm>
        </p:grpSpPr>
        <p:sp>
          <p:nvSpPr>
            <p:cNvPr id="1433" name="Google Shape;1433;p73"/>
            <p:cNvSpPr/>
            <p:nvPr/>
          </p:nvSpPr>
          <p:spPr>
            <a:xfrm rot="5400000">
              <a:off x="-1635702" y="-1863035"/>
              <a:ext cx="4611000" cy="5132275"/>
            </a:xfrm>
            <a:custGeom>
              <a:avLst/>
              <a:gdLst/>
              <a:ahLst/>
              <a:cxnLst/>
              <a:rect l="l" t="t" r="r" b="b"/>
              <a:pathLst>
                <a:path w="184440" h="205291" extrusionOk="0">
                  <a:moveTo>
                    <a:pt x="175662" y="168485"/>
                  </a:moveTo>
                  <a:cubicBezTo>
                    <a:pt x="161006" y="182167"/>
                    <a:pt x="109728" y="196218"/>
                    <a:pt x="84163" y="200343"/>
                  </a:cubicBezTo>
                  <a:cubicBezTo>
                    <a:pt x="58599" y="204468"/>
                    <a:pt x="36140" y="211780"/>
                    <a:pt x="22275" y="193235"/>
                  </a:cubicBezTo>
                  <a:cubicBezTo>
                    <a:pt x="8410" y="174690"/>
                    <a:pt x="-3550" y="121256"/>
                    <a:pt x="973" y="89074"/>
                  </a:cubicBezTo>
                  <a:cubicBezTo>
                    <a:pt x="5497" y="56892"/>
                    <a:pt x="33087" y="-3323"/>
                    <a:pt x="49416" y="143"/>
                  </a:cubicBezTo>
                  <a:cubicBezTo>
                    <a:pt x="65745" y="3609"/>
                    <a:pt x="78499" y="90186"/>
                    <a:pt x="98946" y="109871"/>
                  </a:cubicBezTo>
                  <a:cubicBezTo>
                    <a:pt x="119393" y="129556"/>
                    <a:pt x="159312" y="108484"/>
                    <a:pt x="172098" y="118253"/>
                  </a:cubicBezTo>
                  <a:cubicBezTo>
                    <a:pt x="184884" y="128022"/>
                    <a:pt x="190318" y="154803"/>
                    <a:pt x="175662" y="168485"/>
                  </a:cubicBezTo>
                  <a:close/>
                </a:path>
              </a:pathLst>
            </a:custGeom>
            <a:solidFill>
              <a:schemeClr val="lt2"/>
            </a:solidFill>
            <a:ln>
              <a:noFill/>
            </a:ln>
          </p:spPr>
        </p:sp>
        <p:sp>
          <p:nvSpPr>
            <p:cNvPr id="1434" name="Google Shape;1434;p73"/>
            <p:cNvSpPr/>
            <p:nvPr/>
          </p:nvSpPr>
          <p:spPr>
            <a:xfrm rot="5400000">
              <a:off x="-1544039" y="-1977335"/>
              <a:ext cx="4611000" cy="5132275"/>
            </a:xfrm>
            <a:custGeom>
              <a:avLst/>
              <a:gdLst/>
              <a:ahLst/>
              <a:cxnLst/>
              <a:rect l="l" t="t" r="r" b="b"/>
              <a:pathLst>
                <a:path w="184440" h="205291" extrusionOk="0">
                  <a:moveTo>
                    <a:pt x="175662" y="168485"/>
                  </a:moveTo>
                  <a:cubicBezTo>
                    <a:pt x="161006" y="182167"/>
                    <a:pt x="109728" y="196218"/>
                    <a:pt x="84163" y="200343"/>
                  </a:cubicBezTo>
                  <a:cubicBezTo>
                    <a:pt x="58599" y="204468"/>
                    <a:pt x="36140" y="211780"/>
                    <a:pt x="22275" y="193235"/>
                  </a:cubicBezTo>
                  <a:cubicBezTo>
                    <a:pt x="8410" y="174690"/>
                    <a:pt x="-3550" y="121256"/>
                    <a:pt x="973" y="89074"/>
                  </a:cubicBezTo>
                  <a:cubicBezTo>
                    <a:pt x="5497" y="56892"/>
                    <a:pt x="33087" y="-3323"/>
                    <a:pt x="49416" y="143"/>
                  </a:cubicBezTo>
                  <a:cubicBezTo>
                    <a:pt x="65745" y="3609"/>
                    <a:pt x="78499" y="90186"/>
                    <a:pt x="98946" y="109871"/>
                  </a:cubicBezTo>
                  <a:cubicBezTo>
                    <a:pt x="119393" y="129556"/>
                    <a:pt x="159312" y="108484"/>
                    <a:pt x="172098" y="118253"/>
                  </a:cubicBezTo>
                  <a:cubicBezTo>
                    <a:pt x="184884" y="128022"/>
                    <a:pt x="190318" y="154803"/>
                    <a:pt x="175662" y="168485"/>
                  </a:cubicBezTo>
                  <a:close/>
                </a:path>
              </a:pathLst>
            </a:custGeom>
            <a:noFill/>
            <a:ln w="19050" cap="flat" cmpd="sng">
              <a:solidFill>
                <a:schemeClr val="accent3"/>
              </a:solidFill>
              <a:prstDash val="solid"/>
              <a:round/>
              <a:headEnd type="none" w="med" len="med"/>
              <a:tailEnd type="none" w="med" len="med"/>
            </a:ln>
          </p:spPr>
        </p:sp>
      </p:grpSp>
      <p:grpSp>
        <p:nvGrpSpPr>
          <p:cNvPr id="1435" name="Google Shape;1435;p73"/>
          <p:cNvGrpSpPr/>
          <p:nvPr/>
        </p:nvGrpSpPr>
        <p:grpSpPr>
          <a:xfrm>
            <a:off x="11498484" y="1670602"/>
            <a:ext cx="11704782" cy="11935011"/>
            <a:chOff x="6206442" y="2492651"/>
            <a:chExt cx="5852391" cy="5967505"/>
          </a:xfrm>
        </p:grpSpPr>
        <p:sp>
          <p:nvSpPr>
            <p:cNvPr id="1436" name="Google Shape;1436;p73"/>
            <p:cNvSpPr/>
            <p:nvPr/>
          </p:nvSpPr>
          <p:spPr>
            <a:xfrm rot="4301948">
              <a:off x="6820078" y="3321888"/>
              <a:ext cx="4860269" cy="4309031"/>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solidFill>
              <a:schemeClr val="lt2"/>
            </a:solidFill>
            <a:ln>
              <a:noFill/>
            </a:ln>
          </p:spPr>
        </p:sp>
        <p:sp>
          <p:nvSpPr>
            <p:cNvPr id="1437" name="Google Shape;1437;p73"/>
            <p:cNvSpPr/>
            <p:nvPr/>
          </p:nvSpPr>
          <p:spPr>
            <a:xfrm rot="4301948">
              <a:off x="6584928" y="3321888"/>
              <a:ext cx="4860269" cy="4309031"/>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noFill/>
            <a:ln w="19050" cap="flat" cmpd="sng">
              <a:solidFill>
                <a:schemeClr val="accent3"/>
              </a:solidFill>
              <a:prstDash val="solid"/>
              <a:round/>
              <a:headEnd type="none" w="med" len="med"/>
              <a:tailEnd type="none" w="med" len="med"/>
            </a:ln>
          </p:spPr>
        </p:sp>
      </p:grpSp>
      <p:grpSp>
        <p:nvGrpSpPr>
          <p:cNvPr id="1438" name="Google Shape;1438;p73"/>
          <p:cNvGrpSpPr/>
          <p:nvPr/>
        </p:nvGrpSpPr>
        <p:grpSpPr>
          <a:xfrm>
            <a:off x="-575118" y="6129685"/>
            <a:ext cx="4890528" cy="4959475"/>
            <a:chOff x="-666750" y="1567027"/>
            <a:chExt cx="3000692" cy="3042996"/>
          </a:xfrm>
        </p:grpSpPr>
        <p:sp>
          <p:nvSpPr>
            <p:cNvPr id="1439" name="Google Shape;1439;p73"/>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440" name="Google Shape;1440;p73"/>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grpSp>
        <p:nvGrpSpPr>
          <p:cNvPr id="1441" name="Google Shape;1441;p73"/>
          <p:cNvGrpSpPr/>
          <p:nvPr/>
        </p:nvGrpSpPr>
        <p:grpSpPr>
          <a:xfrm>
            <a:off x="13397482" y="5327535"/>
            <a:ext cx="4890528" cy="4959475"/>
            <a:chOff x="-666750" y="1567027"/>
            <a:chExt cx="3000692" cy="3042996"/>
          </a:xfrm>
        </p:grpSpPr>
        <p:sp>
          <p:nvSpPr>
            <p:cNvPr id="1442" name="Google Shape;1442;p73"/>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443" name="Google Shape;1443;p73"/>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matchingName="Background 1">
  <p:cSld name="CUSTOM_8">
    <p:spTree>
      <p:nvGrpSpPr>
        <p:cNvPr id="1" name="Shape 1444"/>
        <p:cNvGrpSpPr/>
        <p:nvPr/>
      </p:nvGrpSpPr>
      <p:grpSpPr>
        <a:xfrm>
          <a:off x="0" y="0"/>
          <a:ext cx="0" cy="0"/>
          <a:chOff x="0" y="0"/>
          <a:chExt cx="0" cy="0"/>
        </a:xfrm>
      </p:grpSpPr>
      <p:grpSp>
        <p:nvGrpSpPr>
          <p:cNvPr id="1445" name="Google Shape;1445;p74"/>
          <p:cNvGrpSpPr/>
          <p:nvPr/>
        </p:nvGrpSpPr>
        <p:grpSpPr>
          <a:xfrm>
            <a:off x="-3792679" y="-3204795"/>
            <a:ext cx="10631200" cy="9222000"/>
            <a:chOff x="-1896339" y="-1602398"/>
            <a:chExt cx="5315600" cy="4611000"/>
          </a:xfrm>
        </p:grpSpPr>
        <p:sp>
          <p:nvSpPr>
            <p:cNvPr id="1446" name="Google Shape;1446;p74"/>
            <p:cNvSpPr/>
            <p:nvPr/>
          </p:nvSpPr>
          <p:spPr>
            <a:xfrm rot="5400000">
              <a:off x="-1635702" y="-1863035"/>
              <a:ext cx="4611000" cy="5132275"/>
            </a:xfrm>
            <a:custGeom>
              <a:avLst/>
              <a:gdLst/>
              <a:ahLst/>
              <a:cxnLst/>
              <a:rect l="l" t="t" r="r" b="b"/>
              <a:pathLst>
                <a:path w="184440" h="205291" extrusionOk="0">
                  <a:moveTo>
                    <a:pt x="175662" y="168485"/>
                  </a:moveTo>
                  <a:cubicBezTo>
                    <a:pt x="161006" y="182167"/>
                    <a:pt x="109728" y="196218"/>
                    <a:pt x="84163" y="200343"/>
                  </a:cubicBezTo>
                  <a:cubicBezTo>
                    <a:pt x="58599" y="204468"/>
                    <a:pt x="36140" y="211780"/>
                    <a:pt x="22275" y="193235"/>
                  </a:cubicBezTo>
                  <a:cubicBezTo>
                    <a:pt x="8410" y="174690"/>
                    <a:pt x="-3550" y="121256"/>
                    <a:pt x="973" y="89074"/>
                  </a:cubicBezTo>
                  <a:cubicBezTo>
                    <a:pt x="5497" y="56892"/>
                    <a:pt x="33087" y="-3323"/>
                    <a:pt x="49416" y="143"/>
                  </a:cubicBezTo>
                  <a:cubicBezTo>
                    <a:pt x="65745" y="3609"/>
                    <a:pt x="78499" y="90186"/>
                    <a:pt x="98946" y="109871"/>
                  </a:cubicBezTo>
                  <a:cubicBezTo>
                    <a:pt x="119393" y="129556"/>
                    <a:pt x="159312" y="108484"/>
                    <a:pt x="172098" y="118253"/>
                  </a:cubicBezTo>
                  <a:cubicBezTo>
                    <a:pt x="184884" y="128022"/>
                    <a:pt x="190318" y="154803"/>
                    <a:pt x="175662" y="168485"/>
                  </a:cubicBezTo>
                  <a:close/>
                </a:path>
              </a:pathLst>
            </a:custGeom>
            <a:solidFill>
              <a:schemeClr val="lt2"/>
            </a:solidFill>
            <a:ln>
              <a:noFill/>
            </a:ln>
          </p:spPr>
        </p:sp>
        <p:sp>
          <p:nvSpPr>
            <p:cNvPr id="1447" name="Google Shape;1447;p74"/>
            <p:cNvSpPr/>
            <p:nvPr/>
          </p:nvSpPr>
          <p:spPr>
            <a:xfrm rot="5400000">
              <a:off x="-1452377" y="-1863035"/>
              <a:ext cx="4611000" cy="5132275"/>
            </a:xfrm>
            <a:custGeom>
              <a:avLst/>
              <a:gdLst/>
              <a:ahLst/>
              <a:cxnLst/>
              <a:rect l="l" t="t" r="r" b="b"/>
              <a:pathLst>
                <a:path w="184440" h="205291" extrusionOk="0">
                  <a:moveTo>
                    <a:pt x="175662" y="168485"/>
                  </a:moveTo>
                  <a:cubicBezTo>
                    <a:pt x="161006" y="182167"/>
                    <a:pt x="109728" y="196218"/>
                    <a:pt x="84163" y="200343"/>
                  </a:cubicBezTo>
                  <a:cubicBezTo>
                    <a:pt x="58599" y="204468"/>
                    <a:pt x="36140" y="211780"/>
                    <a:pt x="22275" y="193235"/>
                  </a:cubicBezTo>
                  <a:cubicBezTo>
                    <a:pt x="8410" y="174690"/>
                    <a:pt x="-3550" y="121256"/>
                    <a:pt x="973" y="89074"/>
                  </a:cubicBezTo>
                  <a:cubicBezTo>
                    <a:pt x="5497" y="56892"/>
                    <a:pt x="33087" y="-3323"/>
                    <a:pt x="49416" y="143"/>
                  </a:cubicBezTo>
                  <a:cubicBezTo>
                    <a:pt x="65745" y="3609"/>
                    <a:pt x="78499" y="90186"/>
                    <a:pt x="98946" y="109871"/>
                  </a:cubicBezTo>
                  <a:cubicBezTo>
                    <a:pt x="119393" y="129556"/>
                    <a:pt x="159312" y="108484"/>
                    <a:pt x="172098" y="118253"/>
                  </a:cubicBezTo>
                  <a:cubicBezTo>
                    <a:pt x="184884" y="128022"/>
                    <a:pt x="190318" y="154803"/>
                    <a:pt x="175662" y="168485"/>
                  </a:cubicBezTo>
                  <a:close/>
                </a:path>
              </a:pathLst>
            </a:custGeom>
            <a:noFill/>
            <a:ln w="19050" cap="flat" cmpd="sng">
              <a:solidFill>
                <a:schemeClr val="accent3"/>
              </a:solidFill>
              <a:prstDash val="solid"/>
              <a:round/>
              <a:headEnd type="none" w="med" len="med"/>
              <a:tailEnd type="none" w="med" len="med"/>
            </a:ln>
          </p:spPr>
        </p:sp>
      </p:grpSp>
      <p:grpSp>
        <p:nvGrpSpPr>
          <p:cNvPr id="1448" name="Google Shape;1448;p74"/>
          <p:cNvGrpSpPr/>
          <p:nvPr/>
        </p:nvGrpSpPr>
        <p:grpSpPr>
          <a:xfrm>
            <a:off x="-7219701" y="4932930"/>
            <a:ext cx="12904669" cy="12039909"/>
            <a:chOff x="-3609850" y="2466465"/>
            <a:chExt cx="6452334" cy="6019955"/>
          </a:xfrm>
        </p:grpSpPr>
        <p:sp>
          <p:nvSpPr>
            <p:cNvPr id="1449" name="Google Shape;1449;p74"/>
            <p:cNvSpPr/>
            <p:nvPr/>
          </p:nvSpPr>
          <p:spPr>
            <a:xfrm rot="9217780">
              <a:off x="-2905691" y="3321740"/>
              <a:ext cx="4860690" cy="4309404"/>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solidFill>
              <a:schemeClr val="lt2"/>
            </a:solidFill>
            <a:ln>
              <a:noFill/>
            </a:ln>
          </p:spPr>
        </p:sp>
        <p:sp>
          <p:nvSpPr>
            <p:cNvPr id="1450" name="Google Shape;1450;p74"/>
            <p:cNvSpPr/>
            <p:nvPr/>
          </p:nvSpPr>
          <p:spPr>
            <a:xfrm rot="9217780">
              <a:off x="-2722366" y="3321740"/>
              <a:ext cx="4860690" cy="4309404"/>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noFill/>
            <a:ln w="19050" cap="flat" cmpd="sng">
              <a:solidFill>
                <a:schemeClr val="accent3"/>
              </a:solidFill>
              <a:prstDash val="solid"/>
              <a:round/>
              <a:headEnd type="none" w="med" len="med"/>
              <a:tailEnd type="none" w="med" len="med"/>
            </a:ln>
          </p:spPr>
        </p:sp>
      </p:grpSp>
      <p:grpSp>
        <p:nvGrpSpPr>
          <p:cNvPr id="1451" name="Google Shape;1451;p74"/>
          <p:cNvGrpSpPr/>
          <p:nvPr/>
        </p:nvGrpSpPr>
        <p:grpSpPr>
          <a:xfrm>
            <a:off x="12412884" y="4985302"/>
            <a:ext cx="11704782" cy="11935011"/>
            <a:chOff x="6206442" y="2492651"/>
            <a:chExt cx="5852391" cy="5967505"/>
          </a:xfrm>
        </p:grpSpPr>
        <p:sp>
          <p:nvSpPr>
            <p:cNvPr id="1452" name="Google Shape;1452;p74"/>
            <p:cNvSpPr/>
            <p:nvPr/>
          </p:nvSpPr>
          <p:spPr>
            <a:xfrm rot="4301948">
              <a:off x="6820078" y="3321888"/>
              <a:ext cx="4860269" cy="4309031"/>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solidFill>
              <a:schemeClr val="lt2"/>
            </a:solidFill>
            <a:ln>
              <a:noFill/>
            </a:ln>
          </p:spPr>
        </p:sp>
        <p:sp>
          <p:nvSpPr>
            <p:cNvPr id="1453" name="Google Shape;1453;p74"/>
            <p:cNvSpPr/>
            <p:nvPr/>
          </p:nvSpPr>
          <p:spPr>
            <a:xfrm rot="4301948">
              <a:off x="6584928" y="3321888"/>
              <a:ext cx="4860269" cy="4309031"/>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noFill/>
            <a:ln w="19050" cap="flat" cmpd="sng">
              <a:solidFill>
                <a:schemeClr val="accent3"/>
              </a:solidFill>
              <a:prstDash val="solid"/>
              <a:round/>
              <a:headEnd type="none" w="med" len="med"/>
              <a:tailEnd type="none" w="med" len="med"/>
            </a:ln>
          </p:spPr>
        </p:sp>
      </p:grpSp>
      <p:grpSp>
        <p:nvGrpSpPr>
          <p:cNvPr id="1454" name="Google Shape;1454;p74"/>
          <p:cNvGrpSpPr/>
          <p:nvPr/>
        </p:nvGrpSpPr>
        <p:grpSpPr>
          <a:xfrm>
            <a:off x="11875995" y="-4433144"/>
            <a:ext cx="9892880" cy="8839303"/>
            <a:chOff x="5937998" y="-2216572"/>
            <a:chExt cx="4946440" cy="4419652"/>
          </a:xfrm>
        </p:grpSpPr>
        <p:sp>
          <p:nvSpPr>
            <p:cNvPr id="1455" name="Google Shape;1455;p74"/>
            <p:cNvSpPr/>
            <p:nvPr/>
          </p:nvSpPr>
          <p:spPr>
            <a:xfrm>
              <a:off x="6112538" y="-2216572"/>
              <a:ext cx="4771900" cy="4168175"/>
            </a:xfrm>
            <a:custGeom>
              <a:avLst/>
              <a:gdLst/>
              <a:ahLst/>
              <a:cxnLst/>
              <a:rect l="l" t="t" r="r" b="b"/>
              <a:pathLst>
                <a:path w="190876" h="166727" extrusionOk="0">
                  <a:moveTo>
                    <a:pt x="7432" y="40211"/>
                  </a:moveTo>
                  <a:cubicBezTo>
                    <a:pt x="23556" y="24625"/>
                    <a:pt x="92535" y="-6450"/>
                    <a:pt x="115471" y="1189"/>
                  </a:cubicBezTo>
                  <a:cubicBezTo>
                    <a:pt x="138407" y="8828"/>
                    <a:pt x="132509" y="64733"/>
                    <a:pt x="145050" y="86046"/>
                  </a:cubicBezTo>
                  <a:cubicBezTo>
                    <a:pt x="157591" y="107359"/>
                    <a:pt x="193540" y="115675"/>
                    <a:pt x="190718" y="129065"/>
                  </a:cubicBezTo>
                  <a:cubicBezTo>
                    <a:pt x="187896" y="142455"/>
                    <a:pt x="144300" y="170099"/>
                    <a:pt x="128116" y="166387"/>
                  </a:cubicBezTo>
                  <a:cubicBezTo>
                    <a:pt x="111932" y="162675"/>
                    <a:pt x="111846" y="118738"/>
                    <a:pt x="93614" y="106791"/>
                  </a:cubicBezTo>
                  <a:cubicBezTo>
                    <a:pt x="75382" y="94844"/>
                    <a:pt x="33089" y="105804"/>
                    <a:pt x="18725" y="94707"/>
                  </a:cubicBezTo>
                  <a:cubicBezTo>
                    <a:pt x="4361" y="83610"/>
                    <a:pt x="-8692" y="55797"/>
                    <a:pt x="7432" y="40211"/>
                  </a:cubicBezTo>
                  <a:close/>
                </a:path>
              </a:pathLst>
            </a:custGeom>
            <a:solidFill>
              <a:schemeClr val="lt2"/>
            </a:solidFill>
            <a:ln>
              <a:noFill/>
            </a:ln>
          </p:spPr>
        </p:sp>
        <p:sp>
          <p:nvSpPr>
            <p:cNvPr id="1456" name="Google Shape;1456;p74"/>
            <p:cNvSpPr/>
            <p:nvPr/>
          </p:nvSpPr>
          <p:spPr>
            <a:xfrm>
              <a:off x="5937998" y="-2159820"/>
              <a:ext cx="4707975" cy="4362900"/>
            </a:xfrm>
            <a:custGeom>
              <a:avLst/>
              <a:gdLst/>
              <a:ahLst/>
              <a:cxnLst/>
              <a:rect l="l" t="t" r="r" b="b"/>
              <a:pathLst>
                <a:path w="188319" h="174516" extrusionOk="0">
                  <a:moveTo>
                    <a:pt x="5008" y="40227"/>
                  </a:moveTo>
                  <a:cubicBezTo>
                    <a:pt x="19621" y="24124"/>
                    <a:pt x="90111" y="-6434"/>
                    <a:pt x="113047" y="1205"/>
                  </a:cubicBezTo>
                  <a:cubicBezTo>
                    <a:pt x="135983" y="8844"/>
                    <a:pt x="130085" y="64749"/>
                    <a:pt x="142626" y="86062"/>
                  </a:cubicBezTo>
                  <a:cubicBezTo>
                    <a:pt x="155167" y="107375"/>
                    <a:pt x="189374" y="114385"/>
                    <a:pt x="188294" y="129081"/>
                  </a:cubicBezTo>
                  <a:cubicBezTo>
                    <a:pt x="187214" y="143777"/>
                    <a:pt x="152329" y="177948"/>
                    <a:pt x="136145" y="174236"/>
                  </a:cubicBezTo>
                  <a:cubicBezTo>
                    <a:pt x="119961" y="170524"/>
                    <a:pt x="109653" y="119543"/>
                    <a:pt x="91190" y="106807"/>
                  </a:cubicBezTo>
                  <a:cubicBezTo>
                    <a:pt x="72728" y="94072"/>
                    <a:pt x="39734" y="108920"/>
                    <a:pt x="25370" y="97823"/>
                  </a:cubicBezTo>
                  <a:cubicBezTo>
                    <a:pt x="11006" y="86726"/>
                    <a:pt x="-9605" y="56330"/>
                    <a:pt x="5008" y="40227"/>
                  </a:cubicBezTo>
                  <a:close/>
                </a:path>
              </a:pathLst>
            </a:custGeom>
            <a:noFill/>
            <a:ln w="19050" cap="flat" cmpd="sng">
              <a:solidFill>
                <a:schemeClr val="accent3"/>
              </a:solidFill>
              <a:prstDash val="solid"/>
              <a:round/>
              <a:headEnd type="none" w="med" len="med"/>
              <a:tailEnd type="none" w="med" len="med"/>
            </a:ln>
          </p:spPr>
        </p:sp>
      </p:grpSp>
      <p:grpSp>
        <p:nvGrpSpPr>
          <p:cNvPr id="1457" name="Google Shape;1457;p74"/>
          <p:cNvGrpSpPr/>
          <p:nvPr/>
        </p:nvGrpSpPr>
        <p:grpSpPr>
          <a:xfrm>
            <a:off x="-2800718" y="3975935"/>
            <a:ext cx="4890528" cy="4959475"/>
            <a:chOff x="-666750" y="1567027"/>
            <a:chExt cx="3000692" cy="3042996"/>
          </a:xfrm>
        </p:grpSpPr>
        <p:sp>
          <p:nvSpPr>
            <p:cNvPr id="1458" name="Google Shape;1458;p74"/>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459" name="Google Shape;1459;p74"/>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grpSp>
        <p:nvGrpSpPr>
          <p:cNvPr id="1460" name="Google Shape;1460;p74"/>
          <p:cNvGrpSpPr/>
          <p:nvPr/>
        </p:nvGrpSpPr>
        <p:grpSpPr>
          <a:xfrm>
            <a:off x="16198182" y="-15"/>
            <a:ext cx="4890528" cy="4959475"/>
            <a:chOff x="-666750" y="1567027"/>
            <a:chExt cx="3000692" cy="3042996"/>
          </a:xfrm>
        </p:grpSpPr>
        <p:sp>
          <p:nvSpPr>
            <p:cNvPr id="1461" name="Google Shape;1461;p74"/>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462" name="Google Shape;1462;p74"/>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1466"/>
        <p:cNvGrpSpPr/>
        <p:nvPr/>
      </p:nvGrpSpPr>
      <p:grpSpPr>
        <a:xfrm>
          <a:off x="0" y="0"/>
          <a:ext cx="0" cy="0"/>
          <a:chOff x="0" y="0"/>
          <a:chExt cx="0" cy="0"/>
        </a:xfrm>
      </p:grpSpPr>
      <p:grpSp>
        <p:nvGrpSpPr>
          <p:cNvPr id="1467" name="Google Shape;1467;p76"/>
          <p:cNvGrpSpPr/>
          <p:nvPr/>
        </p:nvGrpSpPr>
        <p:grpSpPr>
          <a:xfrm>
            <a:off x="-208600" y="-738850"/>
            <a:ext cx="6647522" cy="6736059"/>
            <a:chOff x="-104300" y="-369425"/>
            <a:chExt cx="3323761" cy="3368030"/>
          </a:xfrm>
        </p:grpSpPr>
        <p:sp>
          <p:nvSpPr>
            <p:cNvPr id="1468" name="Google Shape;1468;p76"/>
            <p:cNvSpPr/>
            <p:nvPr/>
          </p:nvSpPr>
          <p:spPr>
            <a:xfrm>
              <a:off x="-76174" y="-195499"/>
              <a:ext cx="3295634" cy="3194104"/>
            </a:xfrm>
            <a:custGeom>
              <a:avLst/>
              <a:gdLst/>
              <a:ahLst/>
              <a:cxnLst/>
              <a:rect l="l" t="t" r="r" b="b"/>
              <a:pathLst>
                <a:path w="30814" h="29864" extrusionOk="0">
                  <a:moveTo>
                    <a:pt x="1" y="1"/>
                  </a:moveTo>
                  <a:lnTo>
                    <a:pt x="72" y="29779"/>
                  </a:lnTo>
                  <a:cubicBezTo>
                    <a:pt x="411" y="29836"/>
                    <a:pt x="761" y="29863"/>
                    <a:pt x="1115" y="29863"/>
                  </a:cubicBezTo>
                  <a:cubicBezTo>
                    <a:pt x="3545" y="29863"/>
                    <a:pt x="6179" y="28559"/>
                    <a:pt x="7066" y="26371"/>
                  </a:cubicBezTo>
                  <a:cubicBezTo>
                    <a:pt x="11295" y="15916"/>
                    <a:pt x="26799" y="21250"/>
                    <a:pt x="29074" y="13525"/>
                  </a:cubicBezTo>
                  <a:cubicBezTo>
                    <a:pt x="30814" y="7637"/>
                    <a:pt x="23079" y="4604"/>
                    <a:pt x="23633" y="1"/>
                  </a:cubicBezTo>
                  <a:close/>
                </a:path>
              </a:pathLst>
            </a:custGeom>
            <a:solidFill>
              <a:schemeClr val="lt2"/>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469" name="Google Shape;1469;p76"/>
            <p:cNvSpPr/>
            <p:nvPr/>
          </p:nvSpPr>
          <p:spPr>
            <a:xfrm>
              <a:off x="-104300" y="-369425"/>
              <a:ext cx="3323752" cy="3221355"/>
            </a:xfrm>
            <a:custGeom>
              <a:avLst/>
              <a:gdLst/>
              <a:ahLst/>
              <a:cxnLst/>
              <a:rect l="l" t="t" r="r" b="b"/>
              <a:pathLst>
                <a:path w="30814" h="29864" extrusionOk="0">
                  <a:moveTo>
                    <a:pt x="1" y="1"/>
                  </a:moveTo>
                  <a:lnTo>
                    <a:pt x="72" y="29779"/>
                  </a:lnTo>
                  <a:cubicBezTo>
                    <a:pt x="411" y="29836"/>
                    <a:pt x="761" y="29863"/>
                    <a:pt x="1115" y="29863"/>
                  </a:cubicBezTo>
                  <a:cubicBezTo>
                    <a:pt x="3545" y="29863"/>
                    <a:pt x="6179" y="28559"/>
                    <a:pt x="7066" y="26371"/>
                  </a:cubicBezTo>
                  <a:cubicBezTo>
                    <a:pt x="11295" y="15916"/>
                    <a:pt x="26799" y="21250"/>
                    <a:pt x="29074" y="13525"/>
                  </a:cubicBezTo>
                  <a:cubicBezTo>
                    <a:pt x="30814" y="7637"/>
                    <a:pt x="23079" y="4604"/>
                    <a:pt x="23633" y="1"/>
                  </a:cubicBezTo>
                  <a:close/>
                </a:path>
              </a:pathLst>
            </a:custGeom>
            <a:noFill/>
            <a:ln w="9525" cap="flat" cmpd="sng">
              <a:solidFill>
                <a:schemeClr val="accent3"/>
              </a:solidFill>
              <a:prstDash val="solid"/>
              <a:round/>
              <a:headEnd type="none" w="sm" len="sm"/>
              <a:tailEnd type="none" w="sm" len="sm"/>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grpSp>
        <p:nvGrpSpPr>
          <p:cNvPr id="1470" name="Google Shape;1470;p76"/>
          <p:cNvGrpSpPr/>
          <p:nvPr/>
        </p:nvGrpSpPr>
        <p:grpSpPr>
          <a:xfrm>
            <a:off x="11737548" y="-1661832"/>
            <a:ext cx="8520650" cy="7696120"/>
            <a:chOff x="5868774" y="-830916"/>
            <a:chExt cx="4260325" cy="3848060"/>
          </a:xfrm>
        </p:grpSpPr>
        <p:sp>
          <p:nvSpPr>
            <p:cNvPr id="1471" name="Google Shape;1471;p76"/>
            <p:cNvSpPr/>
            <p:nvPr/>
          </p:nvSpPr>
          <p:spPr>
            <a:xfrm>
              <a:off x="5868774" y="-830916"/>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solidFill>
              <a:schemeClr val="lt2"/>
            </a:solidFill>
            <a:ln>
              <a:noFill/>
            </a:ln>
          </p:spPr>
        </p:sp>
        <p:sp>
          <p:nvSpPr>
            <p:cNvPr id="1472" name="Google Shape;1472;p76"/>
            <p:cNvSpPr/>
            <p:nvPr/>
          </p:nvSpPr>
          <p:spPr>
            <a:xfrm>
              <a:off x="5913599" y="-736656"/>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noFill/>
            <a:ln w="19050" cap="flat" cmpd="sng">
              <a:solidFill>
                <a:schemeClr val="accent3"/>
              </a:solidFill>
              <a:prstDash val="solid"/>
              <a:round/>
              <a:headEnd type="none" w="med" len="med"/>
              <a:tailEnd type="none" w="med" len="med"/>
            </a:ln>
          </p:spPr>
        </p:sp>
      </p:grpSp>
      <p:sp>
        <p:nvSpPr>
          <p:cNvPr id="1473" name="Google Shape;1473;p76"/>
          <p:cNvSpPr txBox="1">
            <a:spLocks noGrp="1"/>
          </p:cNvSpPr>
          <p:nvPr>
            <p:ph type="ctrTitle"/>
          </p:nvPr>
        </p:nvSpPr>
        <p:spPr>
          <a:xfrm>
            <a:off x="2641100" y="4771700"/>
            <a:ext cx="13005600" cy="3508200"/>
          </a:xfrm>
          <a:prstGeom prst="rect">
            <a:avLst/>
          </a:prstGeom>
        </p:spPr>
        <p:txBody>
          <a:bodyPr spcFirstLastPara="1" wrap="square" lIns="182850" tIns="182850" rIns="182850" bIns="182850" anchor="b" anchorCtr="0">
            <a:noAutofit/>
          </a:bodyPr>
          <a:lstStyle>
            <a:lvl1pPr lvl="0" algn="ctr">
              <a:lnSpc>
                <a:spcPct val="80000"/>
              </a:lnSpc>
              <a:spcBef>
                <a:spcPts val="0"/>
              </a:spcBef>
              <a:spcAft>
                <a:spcPts val="0"/>
              </a:spcAft>
              <a:buSzPts val="10400"/>
              <a:buNone/>
              <a:defRPr sz="19200"/>
            </a:lvl1pPr>
            <a:lvl2pPr lvl="1" algn="ctr">
              <a:spcBef>
                <a:spcPts val="0"/>
              </a:spcBef>
              <a:spcAft>
                <a:spcPts val="0"/>
              </a:spcAft>
              <a:buSzPts val="10400"/>
              <a:buNone/>
              <a:defRPr sz="10400"/>
            </a:lvl2pPr>
            <a:lvl3pPr lvl="2" algn="ctr">
              <a:spcBef>
                <a:spcPts val="0"/>
              </a:spcBef>
              <a:spcAft>
                <a:spcPts val="0"/>
              </a:spcAft>
              <a:buSzPts val="10400"/>
              <a:buNone/>
              <a:defRPr sz="10400"/>
            </a:lvl3pPr>
            <a:lvl4pPr lvl="3" algn="ctr">
              <a:spcBef>
                <a:spcPts val="0"/>
              </a:spcBef>
              <a:spcAft>
                <a:spcPts val="0"/>
              </a:spcAft>
              <a:buSzPts val="10400"/>
              <a:buNone/>
              <a:defRPr sz="10400"/>
            </a:lvl4pPr>
            <a:lvl5pPr lvl="4" algn="ctr">
              <a:spcBef>
                <a:spcPts val="0"/>
              </a:spcBef>
              <a:spcAft>
                <a:spcPts val="0"/>
              </a:spcAft>
              <a:buSzPts val="10400"/>
              <a:buNone/>
              <a:defRPr sz="10400"/>
            </a:lvl5pPr>
            <a:lvl6pPr lvl="5" algn="ctr">
              <a:spcBef>
                <a:spcPts val="0"/>
              </a:spcBef>
              <a:spcAft>
                <a:spcPts val="0"/>
              </a:spcAft>
              <a:buSzPts val="10400"/>
              <a:buNone/>
              <a:defRPr sz="10400"/>
            </a:lvl6pPr>
            <a:lvl7pPr lvl="6" algn="ctr">
              <a:spcBef>
                <a:spcPts val="0"/>
              </a:spcBef>
              <a:spcAft>
                <a:spcPts val="0"/>
              </a:spcAft>
              <a:buSzPts val="10400"/>
              <a:buNone/>
              <a:defRPr sz="10400"/>
            </a:lvl7pPr>
            <a:lvl8pPr lvl="7" algn="ctr">
              <a:spcBef>
                <a:spcPts val="0"/>
              </a:spcBef>
              <a:spcAft>
                <a:spcPts val="0"/>
              </a:spcAft>
              <a:buSzPts val="10400"/>
              <a:buNone/>
              <a:defRPr sz="10400"/>
            </a:lvl8pPr>
            <a:lvl9pPr lvl="8" algn="ctr">
              <a:spcBef>
                <a:spcPts val="0"/>
              </a:spcBef>
              <a:spcAft>
                <a:spcPts val="0"/>
              </a:spcAft>
              <a:buSzPts val="10400"/>
              <a:buNone/>
              <a:defRPr sz="10400"/>
            </a:lvl9pPr>
          </a:lstStyle>
          <a:p>
            <a:endParaRPr/>
          </a:p>
        </p:txBody>
      </p:sp>
      <p:sp>
        <p:nvSpPr>
          <p:cNvPr id="1474" name="Google Shape;1474;p76"/>
          <p:cNvSpPr txBox="1">
            <a:spLocks noGrp="1"/>
          </p:cNvSpPr>
          <p:nvPr>
            <p:ph type="subTitle" idx="1"/>
          </p:nvPr>
        </p:nvSpPr>
        <p:spPr>
          <a:xfrm>
            <a:off x="5017300" y="8321950"/>
            <a:ext cx="8253000" cy="895200"/>
          </a:xfrm>
          <a:prstGeom prst="rect">
            <a:avLst/>
          </a:prstGeom>
          <a:solidFill>
            <a:schemeClr val="accent2"/>
          </a:solidFill>
        </p:spPr>
        <p:txBody>
          <a:bodyPr spcFirstLastPara="1" wrap="square" lIns="182850" tIns="182850" rIns="182850" bIns="182850" anchor="t" anchorCtr="0">
            <a:noAutofit/>
          </a:bodyPr>
          <a:lstStyle>
            <a:lvl1pPr lvl="0" algn="ctr">
              <a:lnSpc>
                <a:spcPct val="100000"/>
              </a:lnSpc>
              <a:spcBef>
                <a:spcPts val="0"/>
              </a:spcBef>
              <a:spcAft>
                <a:spcPts val="0"/>
              </a:spcAft>
              <a:buClr>
                <a:schemeClr val="dk1"/>
              </a:buClr>
              <a:buSzPts val="2800"/>
              <a:buNone/>
              <a:defRPr sz="3200">
                <a:solidFill>
                  <a:schemeClr val="dk2"/>
                </a:solidFill>
              </a:defRPr>
            </a:lvl1pPr>
            <a:lvl2pPr lvl="1" algn="ctr">
              <a:lnSpc>
                <a:spcPct val="100000"/>
              </a:lnSpc>
              <a:spcBef>
                <a:spcPts val="0"/>
              </a:spcBef>
              <a:spcAft>
                <a:spcPts val="0"/>
              </a:spcAft>
              <a:buClr>
                <a:schemeClr val="dk1"/>
              </a:buClr>
              <a:buSzPts val="3600"/>
              <a:buNone/>
              <a:defRPr sz="3600">
                <a:solidFill>
                  <a:schemeClr val="dk1"/>
                </a:solidFill>
              </a:defRPr>
            </a:lvl2pPr>
            <a:lvl3pPr lvl="2" algn="ctr">
              <a:lnSpc>
                <a:spcPct val="100000"/>
              </a:lnSpc>
              <a:spcBef>
                <a:spcPts val="0"/>
              </a:spcBef>
              <a:spcAft>
                <a:spcPts val="0"/>
              </a:spcAft>
              <a:buClr>
                <a:schemeClr val="dk1"/>
              </a:buClr>
              <a:buSzPts val="3600"/>
              <a:buNone/>
              <a:defRPr sz="3600">
                <a:solidFill>
                  <a:schemeClr val="dk1"/>
                </a:solidFill>
              </a:defRPr>
            </a:lvl3pPr>
            <a:lvl4pPr lvl="3" algn="ctr">
              <a:lnSpc>
                <a:spcPct val="100000"/>
              </a:lnSpc>
              <a:spcBef>
                <a:spcPts val="0"/>
              </a:spcBef>
              <a:spcAft>
                <a:spcPts val="0"/>
              </a:spcAft>
              <a:buClr>
                <a:schemeClr val="dk1"/>
              </a:buClr>
              <a:buSzPts val="3600"/>
              <a:buNone/>
              <a:defRPr sz="3600">
                <a:solidFill>
                  <a:schemeClr val="dk1"/>
                </a:solidFill>
              </a:defRPr>
            </a:lvl4pPr>
            <a:lvl5pPr lvl="4" algn="ctr">
              <a:lnSpc>
                <a:spcPct val="100000"/>
              </a:lnSpc>
              <a:spcBef>
                <a:spcPts val="0"/>
              </a:spcBef>
              <a:spcAft>
                <a:spcPts val="0"/>
              </a:spcAft>
              <a:buClr>
                <a:schemeClr val="dk1"/>
              </a:buClr>
              <a:buSzPts val="3600"/>
              <a:buNone/>
              <a:defRPr sz="3600">
                <a:solidFill>
                  <a:schemeClr val="dk1"/>
                </a:solidFill>
              </a:defRPr>
            </a:lvl5pPr>
            <a:lvl6pPr lvl="5" algn="ctr">
              <a:lnSpc>
                <a:spcPct val="100000"/>
              </a:lnSpc>
              <a:spcBef>
                <a:spcPts val="0"/>
              </a:spcBef>
              <a:spcAft>
                <a:spcPts val="0"/>
              </a:spcAft>
              <a:buClr>
                <a:schemeClr val="dk1"/>
              </a:buClr>
              <a:buSzPts val="3600"/>
              <a:buNone/>
              <a:defRPr sz="3600">
                <a:solidFill>
                  <a:schemeClr val="dk1"/>
                </a:solidFill>
              </a:defRPr>
            </a:lvl6pPr>
            <a:lvl7pPr lvl="6" algn="ctr">
              <a:lnSpc>
                <a:spcPct val="100000"/>
              </a:lnSpc>
              <a:spcBef>
                <a:spcPts val="0"/>
              </a:spcBef>
              <a:spcAft>
                <a:spcPts val="0"/>
              </a:spcAft>
              <a:buClr>
                <a:schemeClr val="dk1"/>
              </a:buClr>
              <a:buSzPts val="3600"/>
              <a:buNone/>
              <a:defRPr sz="3600">
                <a:solidFill>
                  <a:schemeClr val="dk1"/>
                </a:solidFill>
              </a:defRPr>
            </a:lvl7pPr>
            <a:lvl8pPr lvl="7" algn="ctr">
              <a:lnSpc>
                <a:spcPct val="100000"/>
              </a:lnSpc>
              <a:spcBef>
                <a:spcPts val="0"/>
              </a:spcBef>
              <a:spcAft>
                <a:spcPts val="0"/>
              </a:spcAft>
              <a:buClr>
                <a:schemeClr val="dk1"/>
              </a:buClr>
              <a:buSzPts val="3600"/>
              <a:buNone/>
              <a:defRPr sz="3600">
                <a:solidFill>
                  <a:schemeClr val="dk1"/>
                </a:solidFill>
              </a:defRPr>
            </a:lvl8pPr>
            <a:lvl9pPr lvl="8" algn="ctr">
              <a:lnSpc>
                <a:spcPct val="100000"/>
              </a:lnSpc>
              <a:spcBef>
                <a:spcPts val="0"/>
              </a:spcBef>
              <a:spcAft>
                <a:spcPts val="0"/>
              </a:spcAft>
              <a:buClr>
                <a:schemeClr val="dk1"/>
              </a:buClr>
              <a:buSzPts val="3600"/>
              <a:buNone/>
              <a:defRPr sz="3600">
                <a:solidFill>
                  <a:schemeClr val="dk1"/>
                </a:solidFill>
              </a:defRPr>
            </a:lvl9pPr>
          </a:lstStyle>
          <a:p>
            <a:endParaRPr/>
          </a:p>
        </p:txBody>
      </p:sp>
    </p:spTree>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475"/>
        <p:cNvGrpSpPr/>
        <p:nvPr/>
      </p:nvGrpSpPr>
      <p:grpSpPr>
        <a:xfrm>
          <a:off x="0" y="0"/>
          <a:ext cx="0" cy="0"/>
          <a:chOff x="0" y="0"/>
          <a:chExt cx="0" cy="0"/>
        </a:xfrm>
      </p:grpSpPr>
      <p:sp>
        <p:nvSpPr>
          <p:cNvPr id="1476" name="Google Shape;1476;p77"/>
          <p:cNvSpPr txBox="1">
            <a:spLocks noGrp="1"/>
          </p:cNvSpPr>
          <p:nvPr>
            <p:ph type="title"/>
          </p:nvPr>
        </p:nvSpPr>
        <p:spPr>
          <a:xfrm>
            <a:off x="5029600" y="3541500"/>
            <a:ext cx="8217600" cy="1683600"/>
          </a:xfrm>
          <a:prstGeom prst="rect">
            <a:avLst/>
          </a:prstGeom>
        </p:spPr>
        <p:txBody>
          <a:bodyPr spcFirstLastPara="1" wrap="square" lIns="182850" tIns="182850" rIns="182850" bIns="182850" anchor="t" anchorCtr="0">
            <a:noAutofit/>
          </a:bodyPr>
          <a:lstStyle>
            <a:lvl1pPr lvl="0" algn="ctr">
              <a:spcBef>
                <a:spcPts val="0"/>
              </a:spcBef>
              <a:spcAft>
                <a:spcPts val="0"/>
              </a:spcAft>
              <a:buSzPts val="7200"/>
              <a:buNone/>
              <a:defRPr sz="10000">
                <a:solidFill>
                  <a:schemeClr val="dk1"/>
                </a:solidFill>
              </a:defRPr>
            </a:lvl1pPr>
            <a:lvl2pPr lvl="1" algn="ctr">
              <a:spcBef>
                <a:spcPts val="0"/>
              </a:spcBef>
              <a:spcAft>
                <a:spcPts val="0"/>
              </a:spcAft>
              <a:buSzPts val="7200"/>
              <a:buNone/>
              <a:defRPr sz="7200"/>
            </a:lvl2pPr>
            <a:lvl3pPr lvl="2" algn="ctr">
              <a:spcBef>
                <a:spcPts val="0"/>
              </a:spcBef>
              <a:spcAft>
                <a:spcPts val="0"/>
              </a:spcAft>
              <a:buSzPts val="7200"/>
              <a:buNone/>
              <a:defRPr sz="7200"/>
            </a:lvl3pPr>
            <a:lvl4pPr lvl="3" algn="ctr">
              <a:spcBef>
                <a:spcPts val="0"/>
              </a:spcBef>
              <a:spcAft>
                <a:spcPts val="0"/>
              </a:spcAft>
              <a:buSzPts val="7200"/>
              <a:buNone/>
              <a:defRPr sz="7200"/>
            </a:lvl4pPr>
            <a:lvl5pPr lvl="4" algn="ctr">
              <a:spcBef>
                <a:spcPts val="0"/>
              </a:spcBef>
              <a:spcAft>
                <a:spcPts val="0"/>
              </a:spcAft>
              <a:buSzPts val="7200"/>
              <a:buNone/>
              <a:defRPr sz="7200"/>
            </a:lvl5pPr>
            <a:lvl6pPr lvl="5" algn="ctr">
              <a:spcBef>
                <a:spcPts val="0"/>
              </a:spcBef>
              <a:spcAft>
                <a:spcPts val="0"/>
              </a:spcAft>
              <a:buSzPts val="7200"/>
              <a:buNone/>
              <a:defRPr sz="7200"/>
            </a:lvl6pPr>
            <a:lvl7pPr lvl="6" algn="ctr">
              <a:spcBef>
                <a:spcPts val="0"/>
              </a:spcBef>
              <a:spcAft>
                <a:spcPts val="0"/>
              </a:spcAft>
              <a:buSzPts val="7200"/>
              <a:buNone/>
              <a:defRPr sz="7200"/>
            </a:lvl7pPr>
            <a:lvl8pPr lvl="7" algn="ctr">
              <a:spcBef>
                <a:spcPts val="0"/>
              </a:spcBef>
              <a:spcAft>
                <a:spcPts val="0"/>
              </a:spcAft>
              <a:buSzPts val="7200"/>
              <a:buNone/>
              <a:defRPr sz="7200"/>
            </a:lvl8pPr>
            <a:lvl9pPr lvl="8" algn="ctr">
              <a:spcBef>
                <a:spcPts val="0"/>
              </a:spcBef>
              <a:spcAft>
                <a:spcPts val="0"/>
              </a:spcAft>
              <a:buSzPts val="7200"/>
              <a:buNone/>
              <a:defRPr sz="7200"/>
            </a:lvl9pPr>
          </a:lstStyle>
          <a:p>
            <a:endParaRPr/>
          </a:p>
        </p:txBody>
      </p:sp>
      <p:sp>
        <p:nvSpPr>
          <p:cNvPr id="1477" name="Google Shape;1477;p77"/>
          <p:cNvSpPr txBox="1">
            <a:spLocks noGrp="1"/>
          </p:cNvSpPr>
          <p:nvPr>
            <p:ph type="title" idx="2" hasCustomPrompt="1"/>
          </p:nvPr>
        </p:nvSpPr>
        <p:spPr>
          <a:xfrm>
            <a:off x="6881400" y="1569400"/>
            <a:ext cx="4525200" cy="1867800"/>
          </a:xfrm>
          <a:prstGeom prst="rect">
            <a:avLst/>
          </a:prstGeom>
          <a:solidFill>
            <a:schemeClr val="accent2"/>
          </a:solidFill>
        </p:spPr>
        <p:txBody>
          <a:bodyPr spcFirstLastPara="1" wrap="square" lIns="182850" tIns="182850" rIns="182850" bIns="182850" anchor="ctr" anchorCtr="0">
            <a:noAutofit/>
          </a:bodyPr>
          <a:lstStyle>
            <a:lvl1pPr lvl="0" algn="ctr">
              <a:spcBef>
                <a:spcPts val="0"/>
              </a:spcBef>
              <a:spcAft>
                <a:spcPts val="0"/>
              </a:spcAft>
              <a:buClr>
                <a:schemeClr val="dk1"/>
              </a:buClr>
              <a:buSzPts val="12000"/>
              <a:buNone/>
              <a:defRPr sz="12000">
                <a:solidFill>
                  <a:schemeClr val="dk2"/>
                </a:solidFill>
              </a:defRPr>
            </a:lvl1pPr>
            <a:lvl2pPr lvl="1" algn="ctr">
              <a:spcBef>
                <a:spcPts val="0"/>
              </a:spcBef>
              <a:spcAft>
                <a:spcPts val="0"/>
              </a:spcAft>
              <a:buClr>
                <a:schemeClr val="dk1"/>
              </a:buClr>
              <a:buSzPts val="12000"/>
              <a:buNone/>
              <a:defRPr sz="12000">
                <a:solidFill>
                  <a:schemeClr val="dk1"/>
                </a:solidFill>
              </a:defRPr>
            </a:lvl2pPr>
            <a:lvl3pPr lvl="2" algn="ctr">
              <a:spcBef>
                <a:spcPts val="0"/>
              </a:spcBef>
              <a:spcAft>
                <a:spcPts val="0"/>
              </a:spcAft>
              <a:buClr>
                <a:schemeClr val="dk1"/>
              </a:buClr>
              <a:buSzPts val="12000"/>
              <a:buNone/>
              <a:defRPr sz="12000">
                <a:solidFill>
                  <a:schemeClr val="dk1"/>
                </a:solidFill>
              </a:defRPr>
            </a:lvl3pPr>
            <a:lvl4pPr lvl="3" algn="ctr">
              <a:spcBef>
                <a:spcPts val="0"/>
              </a:spcBef>
              <a:spcAft>
                <a:spcPts val="0"/>
              </a:spcAft>
              <a:buClr>
                <a:schemeClr val="dk1"/>
              </a:buClr>
              <a:buSzPts val="12000"/>
              <a:buNone/>
              <a:defRPr sz="12000">
                <a:solidFill>
                  <a:schemeClr val="dk1"/>
                </a:solidFill>
              </a:defRPr>
            </a:lvl4pPr>
            <a:lvl5pPr lvl="4" algn="ctr">
              <a:spcBef>
                <a:spcPts val="0"/>
              </a:spcBef>
              <a:spcAft>
                <a:spcPts val="0"/>
              </a:spcAft>
              <a:buClr>
                <a:schemeClr val="dk1"/>
              </a:buClr>
              <a:buSzPts val="12000"/>
              <a:buNone/>
              <a:defRPr sz="12000">
                <a:solidFill>
                  <a:schemeClr val="dk1"/>
                </a:solidFill>
              </a:defRPr>
            </a:lvl5pPr>
            <a:lvl6pPr lvl="5" algn="ctr">
              <a:spcBef>
                <a:spcPts val="0"/>
              </a:spcBef>
              <a:spcAft>
                <a:spcPts val="0"/>
              </a:spcAft>
              <a:buClr>
                <a:schemeClr val="dk1"/>
              </a:buClr>
              <a:buSzPts val="12000"/>
              <a:buNone/>
              <a:defRPr sz="12000">
                <a:solidFill>
                  <a:schemeClr val="dk1"/>
                </a:solidFill>
              </a:defRPr>
            </a:lvl6pPr>
            <a:lvl7pPr lvl="6" algn="ctr">
              <a:spcBef>
                <a:spcPts val="0"/>
              </a:spcBef>
              <a:spcAft>
                <a:spcPts val="0"/>
              </a:spcAft>
              <a:buClr>
                <a:schemeClr val="dk1"/>
              </a:buClr>
              <a:buSzPts val="12000"/>
              <a:buNone/>
              <a:defRPr sz="12000">
                <a:solidFill>
                  <a:schemeClr val="dk1"/>
                </a:solidFill>
              </a:defRPr>
            </a:lvl7pPr>
            <a:lvl8pPr lvl="7" algn="ctr">
              <a:spcBef>
                <a:spcPts val="0"/>
              </a:spcBef>
              <a:spcAft>
                <a:spcPts val="0"/>
              </a:spcAft>
              <a:buClr>
                <a:schemeClr val="dk1"/>
              </a:buClr>
              <a:buSzPts val="12000"/>
              <a:buNone/>
              <a:defRPr sz="12000">
                <a:solidFill>
                  <a:schemeClr val="dk1"/>
                </a:solidFill>
              </a:defRPr>
            </a:lvl8pPr>
            <a:lvl9pPr lvl="8" algn="ctr">
              <a:spcBef>
                <a:spcPts val="0"/>
              </a:spcBef>
              <a:spcAft>
                <a:spcPts val="0"/>
              </a:spcAft>
              <a:buClr>
                <a:schemeClr val="dk1"/>
              </a:buClr>
              <a:buSzPts val="12000"/>
              <a:buNone/>
              <a:defRPr sz="12000">
                <a:solidFill>
                  <a:schemeClr val="dk1"/>
                </a:solidFill>
              </a:defRPr>
            </a:lvl9pPr>
          </a:lstStyle>
          <a:p>
            <a:r>
              <a:t>xx%</a:t>
            </a:r>
          </a:p>
        </p:txBody>
      </p:sp>
      <p:sp>
        <p:nvSpPr>
          <p:cNvPr id="1478" name="Google Shape;1478;p77"/>
          <p:cNvSpPr txBox="1">
            <a:spLocks noGrp="1"/>
          </p:cNvSpPr>
          <p:nvPr>
            <p:ph type="subTitle" idx="1"/>
          </p:nvPr>
        </p:nvSpPr>
        <p:spPr>
          <a:xfrm>
            <a:off x="5029600" y="5381200"/>
            <a:ext cx="8217600" cy="846000"/>
          </a:xfrm>
          <a:prstGeom prst="rect">
            <a:avLst/>
          </a:prstGeom>
          <a:solidFill>
            <a:schemeClr val="accent2"/>
          </a:solidFill>
        </p:spPr>
        <p:txBody>
          <a:bodyPr spcFirstLastPara="1" wrap="square" lIns="182850" tIns="182850" rIns="182850" bIns="182850" anchor="t" anchorCtr="0">
            <a:noAutofit/>
          </a:bodyPr>
          <a:lstStyle>
            <a:lvl1pPr lvl="0" algn="ctr">
              <a:lnSpc>
                <a:spcPct val="100000"/>
              </a:lnSpc>
              <a:spcBef>
                <a:spcPts val="0"/>
              </a:spcBef>
              <a:spcAft>
                <a:spcPts val="0"/>
              </a:spcAft>
              <a:buClr>
                <a:schemeClr val="dk1"/>
              </a:buClr>
              <a:buSzPts val="2800"/>
              <a:buNone/>
              <a:defRPr sz="3200">
                <a:solidFill>
                  <a:schemeClr val="dk2"/>
                </a:solidFill>
              </a:defRPr>
            </a:lvl1pPr>
            <a:lvl2pPr lvl="1" algn="ctr">
              <a:lnSpc>
                <a:spcPct val="100000"/>
              </a:lnSpc>
              <a:spcBef>
                <a:spcPts val="0"/>
              </a:spcBef>
              <a:spcAft>
                <a:spcPts val="0"/>
              </a:spcAft>
              <a:buClr>
                <a:schemeClr val="dk1"/>
              </a:buClr>
              <a:buSzPts val="2800"/>
              <a:buNone/>
              <a:defRPr>
                <a:solidFill>
                  <a:schemeClr val="dk1"/>
                </a:solidFill>
              </a:defRPr>
            </a:lvl2pPr>
            <a:lvl3pPr lvl="2" algn="ctr">
              <a:lnSpc>
                <a:spcPct val="100000"/>
              </a:lnSpc>
              <a:spcBef>
                <a:spcPts val="3200"/>
              </a:spcBef>
              <a:spcAft>
                <a:spcPts val="0"/>
              </a:spcAft>
              <a:buClr>
                <a:schemeClr val="dk1"/>
              </a:buClr>
              <a:buSzPts val="2800"/>
              <a:buNone/>
              <a:defRPr>
                <a:solidFill>
                  <a:schemeClr val="dk1"/>
                </a:solidFill>
              </a:defRPr>
            </a:lvl3pPr>
            <a:lvl4pPr lvl="3" algn="ctr">
              <a:lnSpc>
                <a:spcPct val="100000"/>
              </a:lnSpc>
              <a:spcBef>
                <a:spcPts val="3200"/>
              </a:spcBef>
              <a:spcAft>
                <a:spcPts val="0"/>
              </a:spcAft>
              <a:buClr>
                <a:schemeClr val="dk1"/>
              </a:buClr>
              <a:buSzPts val="2800"/>
              <a:buNone/>
              <a:defRPr>
                <a:solidFill>
                  <a:schemeClr val="dk1"/>
                </a:solidFill>
              </a:defRPr>
            </a:lvl4pPr>
            <a:lvl5pPr lvl="4" algn="ctr">
              <a:lnSpc>
                <a:spcPct val="100000"/>
              </a:lnSpc>
              <a:spcBef>
                <a:spcPts val="3200"/>
              </a:spcBef>
              <a:spcAft>
                <a:spcPts val="0"/>
              </a:spcAft>
              <a:buClr>
                <a:schemeClr val="dk1"/>
              </a:buClr>
              <a:buSzPts val="2800"/>
              <a:buNone/>
              <a:defRPr>
                <a:solidFill>
                  <a:schemeClr val="dk1"/>
                </a:solidFill>
              </a:defRPr>
            </a:lvl5pPr>
            <a:lvl6pPr lvl="5" algn="ctr">
              <a:lnSpc>
                <a:spcPct val="100000"/>
              </a:lnSpc>
              <a:spcBef>
                <a:spcPts val="3200"/>
              </a:spcBef>
              <a:spcAft>
                <a:spcPts val="0"/>
              </a:spcAft>
              <a:buClr>
                <a:schemeClr val="dk1"/>
              </a:buClr>
              <a:buSzPts val="2800"/>
              <a:buNone/>
              <a:defRPr>
                <a:solidFill>
                  <a:schemeClr val="dk1"/>
                </a:solidFill>
              </a:defRPr>
            </a:lvl6pPr>
            <a:lvl7pPr lvl="6" algn="ctr">
              <a:lnSpc>
                <a:spcPct val="100000"/>
              </a:lnSpc>
              <a:spcBef>
                <a:spcPts val="3200"/>
              </a:spcBef>
              <a:spcAft>
                <a:spcPts val="0"/>
              </a:spcAft>
              <a:buClr>
                <a:schemeClr val="dk1"/>
              </a:buClr>
              <a:buSzPts val="2800"/>
              <a:buNone/>
              <a:defRPr>
                <a:solidFill>
                  <a:schemeClr val="dk1"/>
                </a:solidFill>
              </a:defRPr>
            </a:lvl7pPr>
            <a:lvl8pPr lvl="7" algn="ctr">
              <a:lnSpc>
                <a:spcPct val="100000"/>
              </a:lnSpc>
              <a:spcBef>
                <a:spcPts val="3200"/>
              </a:spcBef>
              <a:spcAft>
                <a:spcPts val="0"/>
              </a:spcAft>
              <a:buClr>
                <a:schemeClr val="dk1"/>
              </a:buClr>
              <a:buSzPts val="2800"/>
              <a:buNone/>
              <a:defRPr>
                <a:solidFill>
                  <a:schemeClr val="dk1"/>
                </a:solidFill>
              </a:defRPr>
            </a:lvl8pPr>
            <a:lvl9pPr lvl="8" algn="ctr">
              <a:lnSpc>
                <a:spcPct val="100000"/>
              </a:lnSpc>
              <a:spcBef>
                <a:spcPts val="3200"/>
              </a:spcBef>
              <a:spcAft>
                <a:spcPts val="3200"/>
              </a:spcAft>
              <a:buClr>
                <a:schemeClr val="dk1"/>
              </a:buClr>
              <a:buSzPts val="2800"/>
              <a:buNone/>
              <a:defRPr>
                <a:solidFill>
                  <a:schemeClr val="dk1"/>
                </a:solidFill>
              </a:defRPr>
            </a:lvl9pPr>
          </a:lstStyle>
          <a:p>
            <a:endParaRPr/>
          </a:p>
        </p:txBody>
      </p:sp>
      <p:grpSp>
        <p:nvGrpSpPr>
          <p:cNvPr id="1479" name="Google Shape;1479;p77"/>
          <p:cNvGrpSpPr/>
          <p:nvPr/>
        </p:nvGrpSpPr>
        <p:grpSpPr>
          <a:xfrm>
            <a:off x="11368484" y="3897352"/>
            <a:ext cx="11272582" cy="12201711"/>
            <a:chOff x="5684242" y="1948676"/>
            <a:chExt cx="5636291" cy="6100855"/>
          </a:xfrm>
        </p:grpSpPr>
        <p:sp>
          <p:nvSpPr>
            <p:cNvPr id="1480" name="Google Shape;1480;p77"/>
            <p:cNvSpPr/>
            <p:nvPr/>
          </p:nvSpPr>
          <p:spPr>
            <a:xfrm rot="4301948">
              <a:off x="6081778" y="2911263"/>
              <a:ext cx="4860269" cy="4309031"/>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solidFill>
              <a:schemeClr val="lt2"/>
            </a:solidFill>
            <a:ln>
              <a:noFill/>
            </a:ln>
          </p:spPr>
        </p:sp>
        <p:sp>
          <p:nvSpPr>
            <p:cNvPr id="1481" name="Google Shape;1481;p77"/>
            <p:cNvSpPr/>
            <p:nvPr/>
          </p:nvSpPr>
          <p:spPr>
            <a:xfrm rot="4301948">
              <a:off x="6062728" y="2777913"/>
              <a:ext cx="4860269" cy="4309031"/>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noFill/>
            <a:ln w="19050" cap="flat" cmpd="sng">
              <a:solidFill>
                <a:schemeClr val="accent3"/>
              </a:solidFill>
              <a:prstDash val="solid"/>
              <a:round/>
              <a:headEnd type="none" w="med" len="med"/>
              <a:tailEnd type="none" w="med" len="med"/>
            </a:ln>
          </p:spPr>
        </p:sp>
      </p:grpSp>
      <p:grpSp>
        <p:nvGrpSpPr>
          <p:cNvPr id="1482" name="Google Shape;1482;p77"/>
          <p:cNvGrpSpPr/>
          <p:nvPr/>
        </p:nvGrpSpPr>
        <p:grpSpPr>
          <a:xfrm>
            <a:off x="-6305301" y="5029180"/>
            <a:ext cx="12804719" cy="12039909"/>
            <a:chOff x="-3152650" y="2514590"/>
            <a:chExt cx="6402359" cy="6019955"/>
          </a:xfrm>
        </p:grpSpPr>
        <p:sp>
          <p:nvSpPr>
            <p:cNvPr id="1483" name="Google Shape;1483;p77"/>
            <p:cNvSpPr/>
            <p:nvPr/>
          </p:nvSpPr>
          <p:spPr>
            <a:xfrm rot="9217780">
              <a:off x="-2448491" y="3369865"/>
              <a:ext cx="4860690" cy="4309404"/>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solidFill>
              <a:schemeClr val="lt2"/>
            </a:solidFill>
            <a:ln>
              <a:noFill/>
            </a:ln>
          </p:spPr>
        </p:sp>
        <p:sp>
          <p:nvSpPr>
            <p:cNvPr id="1484" name="Google Shape;1484;p77"/>
            <p:cNvSpPr/>
            <p:nvPr/>
          </p:nvSpPr>
          <p:spPr>
            <a:xfrm rot="9217780">
              <a:off x="-2315141" y="3369865"/>
              <a:ext cx="4860690" cy="4309404"/>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noFill/>
            <a:ln w="19050" cap="flat" cmpd="sng">
              <a:solidFill>
                <a:schemeClr val="accent3"/>
              </a:solidFill>
              <a:prstDash val="solid"/>
              <a:round/>
              <a:headEnd type="none" w="med" len="med"/>
              <a:tailEnd type="none" w="med" len="med"/>
            </a:ln>
          </p:spPr>
        </p:sp>
      </p:grpSp>
      <p:grpSp>
        <p:nvGrpSpPr>
          <p:cNvPr id="1485" name="Google Shape;1485;p77"/>
          <p:cNvGrpSpPr/>
          <p:nvPr/>
        </p:nvGrpSpPr>
        <p:grpSpPr>
          <a:xfrm>
            <a:off x="-777647" y="-1762749"/>
            <a:ext cx="6857969" cy="6388208"/>
            <a:chOff x="-388824" y="-881374"/>
            <a:chExt cx="3428984" cy="3194104"/>
          </a:xfrm>
        </p:grpSpPr>
        <p:sp>
          <p:nvSpPr>
            <p:cNvPr id="1486" name="Google Shape;1486;p77"/>
            <p:cNvSpPr/>
            <p:nvPr/>
          </p:nvSpPr>
          <p:spPr>
            <a:xfrm>
              <a:off x="-388824" y="-881374"/>
              <a:ext cx="3295634" cy="3194104"/>
            </a:xfrm>
            <a:custGeom>
              <a:avLst/>
              <a:gdLst/>
              <a:ahLst/>
              <a:cxnLst/>
              <a:rect l="l" t="t" r="r" b="b"/>
              <a:pathLst>
                <a:path w="30814" h="29864" extrusionOk="0">
                  <a:moveTo>
                    <a:pt x="1" y="1"/>
                  </a:moveTo>
                  <a:lnTo>
                    <a:pt x="72" y="29779"/>
                  </a:lnTo>
                  <a:cubicBezTo>
                    <a:pt x="411" y="29836"/>
                    <a:pt x="761" y="29863"/>
                    <a:pt x="1115" y="29863"/>
                  </a:cubicBezTo>
                  <a:cubicBezTo>
                    <a:pt x="3545" y="29863"/>
                    <a:pt x="6179" y="28559"/>
                    <a:pt x="7066" y="26371"/>
                  </a:cubicBezTo>
                  <a:cubicBezTo>
                    <a:pt x="11295" y="15916"/>
                    <a:pt x="26799" y="21250"/>
                    <a:pt x="29074" y="13525"/>
                  </a:cubicBezTo>
                  <a:cubicBezTo>
                    <a:pt x="30814" y="7637"/>
                    <a:pt x="23079" y="4604"/>
                    <a:pt x="23633" y="1"/>
                  </a:cubicBezTo>
                  <a:close/>
                </a:path>
              </a:pathLst>
            </a:custGeom>
            <a:solidFill>
              <a:schemeClr val="lt2"/>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487" name="Google Shape;1487;p77"/>
            <p:cNvSpPr/>
            <p:nvPr/>
          </p:nvSpPr>
          <p:spPr>
            <a:xfrm>
              <a:off x="-255474" y="-881374"/>
              <a:ext cx="3295634" cy="3194104"/>
            </a:xfrm>
            <a:custGeom>
              <a:avLst/>
              <a:gdLst/>
              <a:ahLst/>
              <a:cxnLst/>
              <a:rect l="l" t="t" r="r" b="b"/>
              <a:pathLst>
                <a:path w="30814" h="29864" extrusionOk="0">
                  <a:moveTo>
                    <a:pt x="1" y="1"/>
                  </a:moveTo>
                  <a:lnTo>
                    <a:pt x="72" y="29779"/>
                  </a:lnTo>
                  <a:cubicBezTo>
                    <a:pt x="411" y="29836"/>
                    <a:pt x="761" y="29863"/>
                    <a:pt x="1115" y="29863"/>
                  </a:cubicBezTo>
                  <a:cubicBezTo>
                    <a:pt x="3545" y="29863"/>
                    <a:pt x="6179" y="28559"/>
                    <a:pt x="7066" y="26371"/>
                  </a:cubicBezTo>
                  <a:cubicBezTo>
                    <a:pt x="11295" y="15916"/>
                    <a:pt x="26799" y="21250"/>
                    <a:pt x="29074" y="13525"/>
                  </a:cubicBezTo>
                  <a:cubicBezTo>
                    <a:pt x="30814" y="7637"/>
                    <a:pt x="23079" y="4604"/>
                    <a:pt x="23633" y="1"/>
                  </a:cubicBezTo>
                  <a:close/>
                </a:path>
              </a:pathLst>
            </a:custGeom>
            <a:noFill/>
            <a:ln w="9525" cap="flat" cmpd="sng">
              <a:solidFill>
                <a:schemeClr val="accent3"/>
              </a:solidFill>
              <a:prstDash val="solid"/>
              <a:round/>
              <a:headEnd type="none" w="sm" len="sm"/>
              <a:tailEnd type="none" w="sm" len="sm"/>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grpSp>
        <p:nvGrpSpPr>
          <p:cNvPr id="1488" name="Google Shape;1488;p77"/>
          <p:cNvGrpSpPr/>
          <p:nvPr/>
        </p:nvGrpSpPr>
        <p:grpSpPr>
          <a:xfrm>
            <a:off x="10153899" y="-6154170"/>
            <a:ext cx="12576119" cy="12344709"/>
            <a:chOff x="5076950" y="-3077085"/>
            <a:chExt cx="6288059" cy="6172355"/>
          </a:xfrm>
        </p:grpSpPr>
        <p:sp>
          <p:nvSpPr>
            <p:cNvPr id="1489" name="Google Shape;1489;p77"/>
            <p:cNvSpPr/>
            <p:nvPr/>
          </p:nvSpPr>
          <p:spPr>
            <a:xfrm rot="9217780">
              <a:off x="5800159" y="-2221810"/>
              <a:ext cx="4860690" cy="4309404"/>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solidFill>
              <a:schemeClr val="lt2"/>
            </a:solidFill>
            <a:ln>
              <a:noFill/>
            </a:ln>
          </p:spPr>
        </p:sp>
        <p:sp>
          <p:nvSpPr>
            <p:cNvPr id="1490" name="Google Shape;1490;p77"/>
            <p:cNvSpPr/>
            <p:nvPr/>
          </p:nvSpPr>
          <p:spPr>
            <a:xfrm rot="9217780">
              <a:off x="5781109" y="-2069410"/>
              <a:ext cx="4860690" cy="4309404"/>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noFill/>
            <a:ln w="19050" cap="flat" cmpd="sng">
              <a:solidFill>
                <a:schemeClr val="accent3"/>
              </a:solidFill>
              <a:prstDash val="solid"/>
              <a:round/>
              <a:headEnd type="none" w="med" len="med"/>
              <a:tailEnd type="none" w="med" len="med"/>
            </a:ln>
          </p:spPr>
        </p:sp>
      </p:grpSp>
      <p:grpSp>
        <p:nvGrpSpPr>
          <p:cNvPr id="1491" name="Google Shape;1491;p77"/>
          <p:cNvGrpSpPr/>
          <p:nvPr/>
        </p:nvGrpSpPr>
        <p:grpSpPr>
          <a:xfrm>
            <a:off x="-2024943" y="7815085"/>
            <a:ext cx="4890528" cy="4959475"/>
            <a:chOff x="-666750" y="1567027"/>
            <a:chExt cx="3000692" cy="3042996"/>
          </a:xfrm>
        </p:grpSpPr>
        <p:sp>
          <p:nvSpPr>
            <p:cNvPr id="1492" name="Google Shape;1492;p77"/>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493" name="Google Shape;1493;p77"/>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grpSp>
        <p:nvGrpSpPr>
          <p:cNvPr id="1494" name="Google Shape;1494;p77"/>
          <p:cNvGrpSpPr/>
          <p:nvPr/>
        </p:nvGrpSpPr>
        <p:grpSpPr>
          <a:xfrm>
            <a:off x="14559507" y="-3880465"/>
            <a:ext cx="4890528" cy="4959475"/>
            <a:chOff x="-666750" y="1567027"/>
            <a:chExt cx="3000692" cy="3042996"/>
          </a:xfrm>
        </p:grpSpPr>
        <p:sp>
          <p:nvSpPr>
            <p:cNvPr id="1495" name="Google Shape;1495;p77"/>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496" name="Google Shape;1496;p77"/>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grpSp>
        <p:nvGrpSpPr>
          <p:cNvPr id="1497" name="Google Shape;1497;p77"/>
          <p:cNvGrpSpPr/>
          <p:nvPr/>
        </p:nvGrpSpPr>
        <p:grpSpPr>
          <a:xfrm>
            <a:off x="-222993" y="-3272015"/>
            <a:ext cx="4890528" cy="4959475"/>
            <a:chOff x="-666750" y="1567027"/>
            <a:chExt cx="3000692" cy="3042996"/>
          </a:xfrm>
        </p:grpSpPr>
        <p:sp>
          <p:nvSpPr>
            <p:cNvPr id="1498" name="Google Shape;1498;p77"/>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499" name="Google Shape;1499;p77"/>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grpSp>
        <p:nvGrpSpPr>
          <p:cNvPr id="1500" name="Google Shape;1500;p77"/>
          <p:cNvGrpSpPr/>
          <p:nvPr/>
        </p:nvGrpSpPr>
        <p:grpSpPr>
          <a:xfrm>
            <a:off x="13645107" y="8387735"/>
            <a:ext cx="4890528" cy="4959475"/>
            <a:chOff x="-666750" y="1567027"/>
            <a:chExt cx="3000692" cy="3042996"/>
          </a:xfrm>
        </p:grpSpPr>
        <p:sp>
          <p:nvSpPr>
            <p:cNvPr id="1501" name="Google Shape;1501;p77"/>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502" name="Google Shape;1502;p77"/>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503"/>
        <p:cNvGrpSpPr/>
        <p:nvPr/>
      </p:nvGrpSpPr>
      <p:grpSpPr>
        <a:xfrm>
          <a:off x="0" y="0"/>
          <a:ext cx="0" cy="0"/>
          <a:chOff x="0" y="0"/>
          <a:chExt cx="0" cy="0"/>
        </a:xfrm>
      </p:grpSpPr>
      <p:sp>
        <p:nvSpPr>
          <p:cNvPr id="1504" name="Google Shape;1504;p78"/>
          <p:cNvSpPr txBox="1">
            <a:spLocks noGrp="1"/>
          </p:cNvSpPr>
          <p:nvPr>
            <p:ph type="title"/>
          </p:nvPr>
        </p:nvSpPr>
        <p:spPr>
          <a:xfrm>
            <a:off x="1440000" y="890050"/>
            <a:ext cx="15408000" cy="1145400"/>
          </a:xfrm>
          <a:prstGeom prst="rect">
            <a:avLst/>
          </a:prstGeom>
        </p:spPr>
        <p:txBody>
          <a:bodyPr spcFirstLastPara="1" wrap="square" lIns="182850" tIns="182850" rIns="182850" bIns="182850" anchor="t" anchorCtr="0">
            <a:noAutofit/>
          </a:bodyPr>
          <a:lstStyle>
            <a:lvl1pPr lvl="0" algn="ctr">
              <a:spcBef>
                <a:spcPts val="0"/>
              </a:spcBef>
              <a:spcAft>
                <a:spcPts val="0"/>
              </a:spcAft>
              <a:buSzPts val="6000"/>
              <a:buNone/>
              <a:defRPr>
                <a:solidFill>
                  <a:schemeClr val="dk1"/>
                </a:solidFill>
              </a:defRPr>
            </a:lvl1pPr>
            <a:lvl2pPr lvl="1">
              <a:spcBef>
                <a:spcPts val="0"/>
              </a:spcBef>
              <a:spcAft>
                <a:spcPts val="0"/>
              </a:spcAft>
              <a:buSzPts val="6000"/>
              <a:buNone/>
              <a:defRPr/>
            </a:lvl2pPr>
            <a:lvl3pPr lvl="2">
              <a:spcBef>
                <a:spcPts val="0"/>
              </a:spcBef>
              <a:spcAft>
                <a:spcPts val="0"/>
              </a:spcAft>
              <a:buSzPts val="6000"/>
              <a:buNone/>
              <a:defRPr/>
            </a:lvl3pPr>
            <a:lvl4pPr lvl="3">
              <a:spcBef>
                <a:spcPts val="0"/>
              </a:spcBef>
              <a:spcAft>
                <a:spcPts val="0"/>
              </a:spcAft>
              <a:buSzPts val="6000"/>
              <a:buNone/>
              <a:defRPr/>
            </a:lvl4pPr>
            <a:lvl5pPr lvl="4">
              <a:spcBef>
                <a:spcPts val="0"/>
              </a:spcBef>
              <a:spcAft>
                <a:spcPts val="0"/>
              </a:spcAft>
              <a:buSzPts val="6000"/>
              <a:buNone/>
              <a:defRPr/>
            </a:lvl5pPr>
            <a:lvl6pPr lvl="5">
              <a:spcBef>
                <a:spcPts val="0"/>
              </a:spcBef>
              <a:spcAft>
                <a:spcPts val="0"/>
              </a:spcAft>
              <a:buSzPts val="6000"/>
              <a:buNone/>
              <a:defRPr/>
            </a:lvl6pPr>
            <a:lvl7pPr lvl="6">
              <a:spcBef>
                <a:spcPts val="0"/>
              </a:spcBef>
              <a:spcAft>
                <a:spcPts val="0"/>
              </a:spcAft>
              <a:buSzPts val="6000"/>
              <a:buNone/>
              <a:defRPr/>
            </a:lvl7pPr>
            <a:lvl8pPr lvl="7">
              <a:spcBef>
                <a:spcPts val="0"/>
              </a:spcBef>
              <a:spcAft>
                <a:spcPts val="0"/>
              </a:spcAft>
              <a:buSzPts val="6000"/>
              <a:buNone/>
              <a:defRPr/>
            </a:lvl8pPr>
            <a:lvl9pPr lvl="8">
              <a:spcBef>
                <a:spcPts val="0"/>
              </a:spcBef>
              <a:spcAft>
                <a:spcPts val="0"/>
              </a:spcAft>
              <a:buSzPts val="6000"/>
              <a:buNone/>
              <a:defRPr/>
            </a:lvl9pPr>
          </a:lstStyle>
          <a:p>
            <a:endParaRPr/>
          </a:p>
        </p:txBody>
      </p:sp>
      <p:sp>
        <p:nvSpPr>
          <p:cNvPr id="1505" name="Google Shape;1505;p78"/>
          <p:cNvSpPr txBox="1">
            <a:spLocks noGrp="1"/>
          </p:cNvSpPr>
          <p:nvPr>
            <p:ph type="body" idx="1"/>
          </p:nvPr>
        </p:nvSpPr>
        <p:spPr>
          <a:xfrm>
            <a:off x="1440000" y="2279100"/>
            <a:ext cx="15408000" cy="6937800"/>
          </a:xfrm>
          <a:prstGeom prst="rect">
            <a:avLst/>
          </a:prstGeom>
        </p:spPr>
        <p:txBody>
          <a:bodyPr spcFirstLastPara="1" wrap="square" lIns="182850" tIns="182850" rIns="182850" bIns="182850" anchor="t" anchorCtr="0">
            <a:noAutofit/>
          </a:bodyPr>
          <a:lstStyle>
            <a:lvl1pPr marL="457200" lvl="0" indent="-330200">
              <a:lnSpc>
                <a:spcPct val="100000"/>
              </a:lnSpc>
              <a:spcBef>
                <a:spcPts val="0"/>
              </a:spcBef>
              <a:spcAft>
                <a:spcPts val="0"/>
              </a:spcAft>
              <a:buSzPts val="1600"/>
              <a:buFont typeface="Nunito Light"/>
              <a:buChar char="●"/>
              <a:defRPr sz="2400"/>
            </a:lvl1pPr>
            <a:lvl2pPr marL="914400" lvl="1" indent="-381000">
              <a:lnSpc>
                <a:spcPct val="100000"/>
              </a:lnSpc>
              <a:spcBef>
                <a:spcPts val="0"/>
              </a:spcBef>
              <a:spcAft>
                <a:spcPts val="0"/>
              </a:spcAft>
              <a:buSzPts val="2400"/>
              <a:buFont typeface="Nunito Light"/>
              <a:buChar char="○"/>
              <a:defRPr/>
            </a:lvl2pPr>
            <a:lvl3pPr marL="1371600" lvl="2" indent="-381000">
              <a:lnSpc>
                <a:spcPct val="115000"/>
              </a:lnSpc>
              <a:spcBef>
                <a:spcPts val="0"/>
              </a:spcBef>
              <a:spcAft>
                <a:spcPts val="0"/>
              </a:spcAft>
              <a:buClr>
                <a:srgbClr val="FFC800"/>
              </a:buClr>
              <a:buSzPts val="2400"/>
              <a:buFont typeface="Nunito Light"/>
              <a:buChar char="■"/>
              <a:defRPr/>
            </a:lvl3pPr>
            <a:lvl4pPr marL="1828800" lvl="3" indent="-381000">
              <a:lnSpc>
                <a:spcPct val="115000"/>
              </a:lnSpc>
              <a:spcBef>
                <a:spcPts val="3200"/>
              </a:spcBef>
              <a:spcAft>
                <a:spcPts val="0"/>
              </a:spcAft>
              <a:buClr>
                <a:srgbClr val="FFC800"/>
              </a:buClr>
              <a:buSzPts val="2400"/>
              <a:buFont typeface="Nunito Light"/>
              <a:buChar char="●"/>
              <a:defRPr/>
            </a:lvl4pPr>
            <a:lvl5pPr marL="2286000" lvl="4" indent="-381000">
              <a:lnSpc>
                <a:spcPct val="115000"/>
              </a:lnSpc>
              <a:spcBef>
                <a:spcPts val="3200"/>
              </a:spcBef>
              <a:spcAft>
                <a:spcPts val="0"/>
              </a:spcAft>
              <a:buClr>
                <a:srgbClr val="434343"/>
              </a:buClr>
              <a:buSzPts val="2400"/>
              <a:buFont typeface="Nunito Light"/>
              <a:buChar char="○"/>
              <a:defRPr/>
            </a:lvl5pPr>
            <a:lvl6pPr marL="2743200" lvl="5" indent="-381000">
              <a:lnSpc>
                <a:spcPct val="115000"/>
              </a:lnSpc>
              <a:spcBef>
                <a:spcPts val="3200"/>
              </a:spcBef>
              <a:spcAft>
                <a:spcPts val="0"/>
              </a:spcAft>
              <a:buClr>
                <a:srgbClr val="434343"/>
              </a:buClr>
              <a:buSzPts val="2400"/>
              <a:buFont typeface="Nunito Light"/>
              <a:buChar char="■"/>
              <a:defRPr/>
            </a:lvl6pPr>
            <a:lvl7pPr marL="3200400" lvl="6" indent="-381000">
              <a:lnSpc>
                <a:spcPct val="115000"/>
              </a:lnSpc>
              <a:spcBef>
                <a:spcPts val="3200"/>
              </a:spcBef>
              <a:spcAft>
                <a:spcPts val="0"/>
              </a:spcAft>
              <a:buClr>
                <a:srgbClr val="434343"/>
              </a:buClr>
              <a:buSzPts val="2400"/>
              <a:buFont typeface="Nunito Light"/>
              <a:buChar char="●"/>
              <a:defRPr/>
            </a:lvl7pPr>
            <a:lvl8pPr marL="3657600" lvl="7" indent="-381000">
              <a:lnSpc>
                <a:spcPct val="115000"/>
              </a:lnSpc>
              <a:spcBef>
                <a:spcPts val="3200"/>
              </a:spcBef>
              <a:spcAft>
                <a:spcPts val="0"/>
              </a:spcAft>
              <a:buClr>
                <a:srgbClr val="434343"/>
              </a:buClr>
              <a:buSzPts val="2400"/>
              <a:buFont typeface="Nunito Light"/>
              <a:buChar char="○"/>
              <a:defRPr/>
            </a:lvl8pPr>
            <a:lvl9pPr marL="4114800" lvl="8" indent="-381000">
              <a:lnSpc>
                <a:spcPct val="115000"/>
              </a:lnSpc>
              <a:spcBef>
                <a:spcPts val="3200"/>
              </a:spcBef>
              <a:spcAft>
                <a:spcPts val="3200"/>
              </a:spcAft>
              <a:buClr>
                <a:srgbClr val="434343"/>
              </a:buClr>
              <a:buSzPts val="2400"/>
              <a:buFont typeface="Nunito Light"/>
              <a:buChar char="■"/>
              <a:defRPr/>
            </a:lvl9pPr>
          </a:lstStyle>
          <a:p>
            <a:endParaRPr/>
          </a:p>
        </p:txBody>
      </p:sp>
      <p:grpSp>
        <p:nvGrpSpPr>
          <p:cNvPr id="1506" name="Google Shape;1506;p78"/>
          <p:cNvGrpSpPr/>
          <p:nvPr/>
        </p:nvGrpSpPr>
        <p:grpSpPr>
          <a:xfrm rot="-2927939">
            <a:off x="-5021081" y="-3815127"/>
            <a:ext cx="8599192" cy="7787256"/>
            <a:chOff x="5784660" y="-970761"/>
            <a:chExt cx="4299614" cy="3893645"/>
          </a:xfrm>
        </p:grpSpPr>
        <p:sp>
          <p:nvSpPr>
            <p:cNvPr id="1507" name="Google Shape;1507;p78"/>
            <p:cNvSpPr/>
            <p:nvPr/>
          </p:nvSpPr>
          <p:spPr>
            <a:xfrm>
              <a:off x="5868774" y="-830916"/>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solidFill>
              <a:schemeClr val="lt2"/>
            </a:solidFill>
            <a:ln>
              <a:noFill/>
            </a:ln>
          </p:spPr>
        </p:sp>
        <p:sp>
          <p:nvSpPr>
            <p:cNvPr id="1508" name="Google Shape;1508;p78"/>
            <p:cNvSpPr/>
            <p:nvPr/>
          </p:nvSpPr>
          <p:spPr>
            <a:xfrm>
              <a:off x="5784660" y="-970761"/>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noFill/>
            <a:ln w="19050" cap="flat" cmpd="sng">
              <a:solidFill>
                <a:schemeClr val="accent3"/>
              </a:solidFill>
              <a:prstDash val="solid"/>
              <a:round/>
              <a:headEnd type="none" w="med" len="med"/>
              <a:tailEnd type="none" w="med" len="med"/>
            </a:ln>
          </p:spPr>
        </p:sp>
      </p:grpSp>
      <p:grpSp>
        <p:nvGrpSpPr>
          <p:cNvPr id="1509" name="Google Shape;1509;p78"/>
          <p:cNvGrpSpPr/>
          <p:nvPr/>
        </p:nvGrpSpPr>
        <p:grpSpPr>
          <a:xfrm rot="-2927939">
            <a:off x="16171219" y="-4234227"/>
            <a:ext cx="8599192" cy="7787256"/>
            <a:chOff x="5784660" y="-970761"/>
            <a:chExt cx="4299614" cy="3893645"/>
          </a:xfrm>
        </p:grpSpPr>
        <p:sp>
          <p:nvSpPr>
            <p:cNvPr id="1510" name="Google Shape;1510;p78"/>
            <p:cNvSpPr/>
            <p:nvPr/>
          </p:nvSpPr>
          <p:spPr>
            <a:xfrm>
              <a:off x="5868774" y="-830916"/>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solidFill>
              <a:schemeClr val="lt2"/>
            </a:solidFill>
            <a:ln>
              <a:noFill/>
            </a:ln>
          </p:spPr>
        </p:sp>
        <p:sp>
          <p:nvSpPr>
            <p:cNvPr id="1511" name="Google Shape;1511;p78"/>
            <p:cNvSpPr/>
            <p:nvPr/>
          </p:nvSpPr>
          <p:spPr>
            <a:xfrm>
              <a:off x="5784660" y="-970761"/>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noFill/>
            <a:ln w="19050" cap="flat" cmpd="sng">
              <a:solidFill>
                <a:schemeClr val="accent3"/>
              </a:solidFill>
              <a:prstDash val="solid"/>
              <a:round/>
              <a:headEnd type="none" w="med" len="med"/>
              <a:tailEnd type="none" w="med" len="med"/>
            </a:ln>
          </p:spPr>
        </p:sp>
      </p:grpSp>
      <p:grpSp>
        <p:nvGrpSpPr>
          <p:cNvPr id="1512" name="Google Shape;1512;p78"/>
          <p:cNvGrpSpPr/>
          <p:nvPr/>
        </p:nvGrpSpPr>
        <p:grpSpPr>
          <a:xfrm>
            <a:off x="15958257" y="-3389815"/>
            <a:ext cx="4890528" cy="4959475"/>
            <a:chOff x="-666750" y="1567027"/>
            <a:chExt cx="3000692" cy="3042996"/>
          </a:xfrm>
        </p:grpSpPr>
        <p:sp>
          <p:nvSpPr>
            <p:cNvPr id="1513" name="Google Shape;1513;p78"/>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514" name="Google Shape;1514;p78"/>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grpSp>
        <p:nvGrpSpPr>
          <p:cNvPr id="1515" name="Google Shape;1515;p78"/>
          <p:cNvGrpSpPr/>
          <p:nvPr/>
        </p:nvGrpSpPr>
        <p:grpSpPr>
          <a:xfrm>
            <a:off x="-1018818" y="-3389815"/>
            <a:ext cx="4890528" cy="4959475"/>
            <a:chOff x="-666750" y="1567027"/>
            <a:chExt cx="3000692" cy="3042996"/>
          </a:xfrm>
        </p:grpSpPr>
        <p:sp>
          <p:nvSpPr>
            <p:cNvPr id="1516" name="Google Shape;1516;p78"/>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517" name="Google Shape;1517;p78"/>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grpSp>
        <p:nvGrpSpPr>
          <p:cNvPr id="1518" name="Google Shape;1518;p78"/>
          <p:cNvGrpSpPr/>
          <p:nvPr/>
        </p:nvGrpSpPr>
        <p:grpSpPr>
          <a:xfrm>
            <a:off x="-1067779" y="9406305"/>
            <a:ext cx="10447875" cy="9450600"/>
            <a:chOff x="-1896339" y="-1716698"/>
            <a:chExt cx="5223938" cy="4725300"/>
          </a:xfrm>
        </p:grpSpPr>
        <p:sp>
          <p:nvSpPr>
            <p:cNvPr id="1519" name="Google Shape;1519;p78"/>
            <p:cNvSpPr/>
            <p:nvPr/>
          </p:nvSpPr>
          <p:spPr>
            <a:xfrm rot="5400000">
              <a:off x="-1635702" y="-1863035"/>
              <a:ext cx="4611000" cy="5132275"/>
            </a:xfrm>
            <a:custGeom>
              <a:avLst/>
              <a:gdLst/>
              <a:ahLst/>
              <a:cxnLst/>
              <a:rect l="l" t="t" r="r" b="b"/>
              <a:pathLst>
                <a:path w="184440" h="205291" extrusionOk="0">
                  <a:moveTo>
                    <a:pt x="175662" y="168485"/>
                  </a:moveTo>
                  <a:cubicBezTo>
                    <a:pt x="161006" y="182167"/>
                    <a:pt x="109728" y="196218"/>
                    <a:pt x="84163" y="200343"/>
                  </a:cubicBezTo>
                  <a:cubicBezTo>
                    <a:pt x="58599" y="204468"/>
                    <a:pt x="36140" y="211780"/>
                    <a:pt x="22275" y="193235"/>
                  </a:cubicBezTo>
                  <a:cubicBezTo>
                    <a:pt x="8410" y="174690"/>
                    <a:pt x="-3550" y="121256"/>
                    <a:pt x="973" y="89074"/>
                  </a:cubicBezTo>
                  <a:cubicBezTo>
                    <a:pt x="5497" y="56892"/>
                    <a:pt x="33087" y="-3323"/>
                    <a:pt x="49416" y="143"/>
                  </a:cubicBezTo>
                  <a:cubicBezTo>
                    <a:pt x="65745" y="3609"/>
                    <a:pt x="78499" y="90186"/>
                    <a:pt x="98946" y="109871"/>
                  </a:cubicBezTo>
                  <a:cubicBezTo>
                    <a:pt x="119393" y="129556"/>
                    <a:pt x="159312" y="108484"/>
                    <a:pt x="172098" y="118253"/>
                  </a:cubicBezTo>
                  <a:cubicBezTo>
                    <a:pt x="184884" y="128022"/>
                    <a:pt x="190318" y="154803"/>
                    <a:pt x="175662" y="168485"/>
                  </a:cubicBezTo>
                  <a:close/>
                </a:path>
              </a:pathLst>
            </a:custGeom>
            <a:solidFill>
              <a:schemeClr val="lt2"/>
            </a:solidFill>
            <a:ln>
              <a:noFill/>
            </a:ln>
          </p:spPr>
        </p:sp>
        <p:sp>
          <p:nvSpPr>
            <p:cNvPr id="1520" name="Google Shape;1520;p78"/>
            <p:cNvSpPr/>
            <p:nvPr/>
          </p:nvSpPr>
          <p:spPr>
            <a:xfrm rot="5400000">
              <a:off x="-1544039" y="-1977335"/>
              <a:ext cx="4611000" cy="5132275"/>
            </a:xfrm>
            <a:custGeom>
              <a:avLst/>
              <a:gdLst/>
              <a:ahLst/>
              <a:cxnLst/>
              <a:rect l="l" t="t" r="r" b="b"/>
              <a:pathLst>
                <a:path w="184440" h="205291" extrusionOk="0">
                  <a:moveTo>
                    <a:pt x="175662" y="168485"/>
                  </a:moveTo>
                  <a:cubicBezTo>
                    <a:pt x="161006" y="182167"/>
                    <a:pt x="109728" y="196218"/>
                    <a:pt x="84163" y="200343"/>
                  </a:cubicBezTo>
                  <a:cubicBezTo>
                    <a:pt x="58599" y="204468"/>
                    <a:pt x="36140" y="211780"/>
                    <a:pt x="22275" y="193235"/>
                  </a:cubicBezTo>
                  <a:cubicBezTo>
                    <a:pt x="8410" y="174690"/>
                    <a:pt x="-3550" y="121256"/>
                    <a:pt x="973" y="89074"/>
                  </a:cubicBezTo>
                  <a:cubicBezTo>
                    <a:pt x="5497" y="56892"/>
                    <a:pt x="33087" y="-3323"/>
                    <a:pt x="49416" y="143"/>
                  </a:cubicBezTo>
                  <a:cubicBezTo>
                    <a:pt x="65745" y="3609"/>
                    <a:pt x="78499" y="90186"/>
                    <a:pt x="98946" y="109871"/>
                  </a:cubicBezTo>
                  <a:cubicBezTo>
                    <a:pt x="119393" y="129556"/>
                    <a:pt x="159312" y="108484"/>
                    <a:pt x="172098" y="118253"/>
                  </a:cubicBezTo>
                  <a:cubicBezTo>
                    <a:pt x="184884" y="128022"/>
                    <a:pt x="190318" y="154803"/>
                    <a:pt x="175662" y="168485"/>
                  </a:cubicBezTo>
                  <a:close/>
                </a:path>
              </a:pathLst>
            </a:custGeom>
            <a:noFill/>
            <a:ln w="19050" cap="flat" cmpd="sng">
              <a:solidFill>
                <a:schemeClr val="accent3"/>
              </a:solidFill>
              <a:prstDash val="solid"/>
              <a:round/>
              <a:headEnd type="none" w="med" len="med"/>
              <a:tailEnd type="none" w="med" len="med"/>
            </a:ln>
          </p:spPr>
        </p:sp>
      </p:grpSp>
      <p:grpSp>
        <p:nvGrpSpPr>
          <p:cNvPr id="1521" name="Google Shape;1521;p78"/>
          <p:cNvGrpSpPr/>
          <p:nvPr/>
        </p:nvGrpSpPr>
        <p:grpSpPr>
          <a:xfrm>
            <a:off x="2152282" y="9101485"/>
            <a:ext cx="4890528" cy="4959475"/>
            <a:chOff x="-666750" y="1567027"/>
            <a:chExt cx="3000692" cy="3042996"/>
          </a:xfrm>
        </p:grpSpPr>
        <p:sp>
          <p:nvSpPr>
            <p:cNvPr id="1522" name="Google Shape;1522;p78"/>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523" name="Google Shape;1523;p78"/>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grpSp>
        <p:nvGrpSpPr>
          <p:cNvPr id="1524" name="Google Shape;1524;p78"/>
          <p:cNvGrpSpPr/>
          <p:nvPr/>
        </p:nvGrpSpPr>
        <p:grpSpPr>
          <a:xfrm>
            <a:off x="11296409" y="2723802"/>
            <a:ext cx="11704782" cy="11935011"/>
            <a:chOff x="6206442" y="2492651"/>
            <a:chExt cx="5852391" cy="5967505"/>
          </a:xfrm>
        </p:grpSpPr>
        <p:sp>
          <p:nvSpPr>
            <p:cNvPr id="1525" name="Google Shape;1525;p78"/>
            <p:cNvSpPr/>
            <p:nvPr/>
          </p:nvSpPr>
          <p:spPr>
            <a:xfrm rot="4301948">
              <a:off x="6820078" y="3321888"/>
              <a:ext cx="4860269" cy="4309031"/>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solidFill>
              <a:schemeClr val="lt2"/>
            </a:solidFill>
            <a:ln>
              <a:noFill/>
            </a:ln>
          </p:spPr>
        </p:sp>
        <p:sp>
          <p:nvSpPr>
            <p:cNvPr id="1526" name="Google Shape;1526;p78"/>
            <p:cNvSpPr/>
            <p:nvPr/>
          </p:nvSpPr>
          <p:spPr>
            <a:xfrm rot="4301948">
              <a:off x="6584928" y="3321888"/>
              <a:ext cx="4860269" cy="4309031"/>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noFill/>
            <a:ln w="19050" cap="flat" cmpd="sng">
              <a:solidFill>
                <a:schemeClr val="accent3"/>
              </a:solidFill>
              <a:prstDash val="solid"/>
              <a:round/>
              <a:headEnd type="none" w="med" len="med"/>
              <a:tailEnd type="none" w="med" len="med"/>
            </a:ln>
          </p:spPr>
        </p:sp>
      </p:grpSp>
      <p:grpSp>
        <p:nvGrpSpPr>
          <p:cNvPr id="1527" name="Google Shape;1527;p78"/>
          <p:cNvGrpSpPr/>
          <p:nvPr/>
        </p:nvGrpSpPr>
        <p:grpSpPr>
          <a:xfrm>
            <a:off x="12503832" y="6380735"/>
            <a:ext cx="4890528" cy="4959475"/>
            <a:chOff x="-666750" y="1567027"/>
            <a:chExt cx="3000692" cy="3042996"/>
          </a:xfrm>
        </p:grpSpPr>
        <p:sp>
          <p:nvSpPr>
            <p:cNvPr id="1528" name="Google Shape;1528;p78"/>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529" name="Google Shape;1529;p78"/>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1530"/>
        <p:cNvGrpSpPr/>
        <p:nvPr/>
      </p:nvGrpSpPr>
      <p:grpSpPr>
        <a:xfrm>
          <a:off x="0" y="0"/>
          <a:ext cx="0" cy="0"/>
          <a:chOff x="0" y="0"/>
          <a:chExt cx="0" cy="0"/>
        </a:xfrm>
      </p:grpSpPr>
      <p:sp>
        <p:nvSpPr>
          <p:cNvPr id="1531" name="Google Shape;1531;p79"/>
          <p:cNvSpPr txBox="1">
            <a:spLocks noGrp="1"/>
          </p:cNvSpPr>
          <p:nvPr>
            <p:ph type="title"/>
          </p:nvPr>
        </p:nvSpPr>
        <p:spPr>
          <a:xfrm>
            <a:off x="1440000" y="890050"/>
            <a:ext cx="15408000" cy="1145400"/>
          </a:xfrm>
          <a:prstGeom prst="rect">
            <a:avLst/>
          </a:prstGeom>
        </p:spPr>
        <p:txBody>
          <a:bodyPr spcFirstLastPara="1" wrap="square" lIns="182850" tIns="182850" rIns="182850" bIns="182850" anchor="t" anchorCtr="0">
            <a:noAutofit/>
          </a:bodyPr>
          <a:lstStyle>
            <a:lvl1pPr lvl="0" algn="ctr">
              <a:spcBef>
                <a:spcPts val="0"/>
              </a:spcBef>
              <a:spcAft>
                <a:spcPts val="0"/>
              </a:spcAft>
              <a:buSzPts val="6000"/>
              <a:buNone/>
              <a:defRPr/>
            </a:lvl1pPr>
            <a:lvl2pPr lvl="1">
              <a:spcBef>
                <a:spcPts val="0"/>
              </a:spcBef>
              <a:spcAft>
                <a:spcPts val="0"/>
              </a:spcAft>
              <a:buSzPts val="6000"/>
              <a:buNone/>
              <a:defRPr/>
            </a:lvl2pPr>
            <a:lvl3pPr lvl="2">
              <a:spcBef>
                <a:spcPts val="0"/>
              </a:spcBef>
              <a:spcAft>
                <a:spcPts val="0"/>
              </a:spcAft>
              <a:buSzPts val="6000"/>
              <a:buNone/>
              <a:defRPr/>
            </a:lvl3pPr>
            <a:lvl4pPr lvl="3">
              <a:spcBef>
                <a:spcPts val="0"/>
              </a:spcBef>
              <a:spcAft>
                <a:spcPts val="0"/>
              </a:spcAft>
              <a:buSzPts val="6000"/>
              <a:buNone/>
              <a:defRPr/>
            </a:lvl4pPr>
            <a:lvl5pPr lvl="4">
              <a:spcBef>
                <a:spcPts val="0"/>
              </a:spcBef>
              <a:spcAft>
                <a:spcPts val="0"/>
              </a:spcAft>
              <a:buSzPts val="6000"/>
              <a:buNone/>
              <a:defRPr/>
            </a:lvl5pPr>
            <a:lvl6pPr lvl="5">
              <a:spcBef>
                <a:spcPts val="0"/>
              </a:spcBef>
              <a:spcAft>
                <a:spcPts val="0"/>
              </a:spcAft>
              <a:buSzPts val="6000"/>
              <a:buNone/>
              <a:defRPr/>
            </a:lvl6pPr>
            <a:lvl7pPr lvl="6">
              <a:spcBef>
                <a:spcPts val="0"/>
              </a:spcBef>
              <a:spcAft>
                <a:spcPts val="0"/>
              </a:spcAft>
              <a:buSzPts val="6000"/>
              <a:buNone/>
              <a:defRPr/>
            </a:lvl7pPr>
            <a:lvl8pPr lvl="7">
              <a:spcBef>
                <a:spcPts val="0"/>
              </a:spcBef>
              <a:spcAft>
                <a:spcPts val="0"/>
              </a:spcAft>
              <a:buSzPts val="6000"/>
              <a:buNone/>
              <a:defRPr/>
            </a:lvl8pPr>
            <a:lvl9pPr lvl="8">
              <a:spcBef>
                <a:spcPts val="0"/>
              </a:spcBef>
              <a:spcAft>
                <a:spcPts val="0"/>
              </a:spcAft>
              <a:buSzPts val="6000"/>
              <a:buNone/>
              <a:defRPr/>
            </a:lvl9pPr>
          </a:lstStyle>
          <a:p>
            <a:endParaRPr/>
          </a:p>
        </p:txBody>
      </p:sp>
      <p:sp>
        <p:nvSpPr>
          <p:cNvPr id="1532" name="Google Shape;1532;p79"/>
          <p:cNvSpPr txBox="1">
            <a:spLocks noGrp="1"/>
          </p:cNvSpPr>
          <p:nvPr>
            <p:ph type="subTitle" idx="1"/>
          </p:nvPr>
        </p:nvSpPr>
        <p:spPr>
          <a:xfrm>
            <a:off x="9466611" y="3808301"/>
            <a:ext cx="7396200" cy="4952400"/>
          </a:xfrm>
          <a:prstGeom prst="rect">
            <a:avLst/>
          </a:prstGeom>
        </p:spPr>
        <p:txBody>
          <a:bodyPr spcFirstLastPara="1" wrap="square" lIns="182850" tIns="182850" rIns="182850" bIns="182850" anchor="t" anchorCtr="0">
            <a:noAutofit/>
          </a:bodyPr>
          <a:lstStyle>
            <a:lvl1pPr lvl="0">
              <a:lnSpc>
                <a:spcPct val="100000"/>
              </a:lnSpc>
              <a:spcBef>
                <a:spcPts val="0"/>
              </a:spcBef>
              <a:spcAft>
                <a:spcPts val="0"/>
              </a:spcAft>
              <a:buSzPts val="2800"/>
              <a:buChar char="●"/>
              <a:defRPr sz="2800" b="0"/>
            </a:lvl1pPr>
            <a:lvl2pPr lvl="1" algn="ctr">
              <a:lnSpc>
                <a:spcPct val="100000"/>
              </a:lnSpc>
              <a:spcBef>
                <a:spcPts val="0"/>
              </a:spcBef>
              <a:spcAft>
                <a:spcPts val="0"/>
              </a:spcAft>
              <a:buSzPts val="5600"/>
              <a:buChar char="○"/>
              <a:defRPr sz="5600"/>
            </a:lvl2pPr>
            <a:lvl3pPr lvl="2" algn="ctr">
              <a:lnSpc>
                <a:spcPct val="100000"/>
              </a:lnSpc>
              <a:spcBef>
                <a:spcPts val="0"/>
              </a:spcBef>
              <a:spcAft>
                <a:spcPts val="0"/>
              </a:spcAft>
              <a:buSzPts val="5600"/>
              <a:buChar char="■"/>
              <a:defRPr sz="5600"/>
            </a:lvl3pPr>
            <a:lvl4pPr lvl="3" algn="ctr">
              <a:lnSpc>
                <a:spcPct val="100000"/>
              </a:lnSpc>
              <a:spcBef>
                <a:spcPts val="0"/>
              </a:spcBef>
              <a:spcAft>
                <a:spcPts val="0"/>
              </a:spcAft>
              <a:buSzPts val="5600"/>
              <a:buChar char="●"/>
              <a:defRPr sz="5600"/>
            </a:lvl4pPr>
            <a:lvl5pPr lvl="4" algn="ctr">
              <a:lnSpc>
                <a:spcPct val="100000"/>
              </a:lnSpc>
              <a:spcBef>
                <a:spcPts val="0"/>
              </a:spcBef>
              <a:spcAft>
                <a:spcPts val="0"/>
              </a:spcAft>
              <a:buSzPts val="5600"/>
              <a:buChar char="○"/>
              <a:defRPr sz="5600"/>
            </a:lvl5pPr>
            <a:lvl6pPr lvl="5" algn="ctr">
              <a:lnSpc>
                <a:spcPct val="100000"/>
              </a:lnSpc>
              <a:spcBef>
                <a:spcPts val="0"/>
              </a:spcBef>
              <a:spcAft>
                <a:spcPts val="0"/>
              </a:spcAft>
              <a:buSzPts val="5600"/>
              <a:buChar char="■"/>
              <a:defRPr sz="5600"/>
            </a:lvl6pPr>
            <a:lvl7pPr lvl="6" algn="ctr">
              <a:lnSpc>
                <a:spcPct val="100000"/>
              </a:lnSpc>
              <a:spcBef>
                <a:spcPts val="0"/>
              </a:spcBef>
              <a:spcAft>
                <a:spcPts val="0"/>
              </a:spcAft>
              <a:buSzPts val="5600"/>
              <a:buChar char="●"/>
              <a:defRPr sz="5600"/>
            </a:lvl7pPr>
            <a:lvl8pPr lvl="7" algn="ctr">
              <a:lnSpc>
                <a:spcPct val="100000"/>
              </a:lnSpc>
              <a:spcBef>
                <a:spcPts val="0"/>
              </a:spcBef>
              <a:spcAft>
                <a:spcPts val="0"/>
              </a:spcAft>
              <a:buSzPts val="5600"/>
              <a:buChar char="○"/>
              <a:defRPr sz="5600"/>
            </a:lvl8pPr>
            <a:lvl9pPr lvl="8" algn="ctr">
              <a:lnSpc>
                <a:spcPct val="100000"/>
              </a:lnSpc>
              <a:spcBef>
                <a:spcPts val="0"/>
              </a:spcBef>
              <a:spcAft>
                <a:spcPts val="0"/>
              </a:spcAft>
              <a:buSzPts val="5600"/>
              <a:buChar char="■"/>
              <a:defRPr sz="5600"/>
            </a:lvl9pPr>
          </a:lstStyle>
          <a:p>
            <a:endParaRPr/>
          </a:p>
        </p:txBody>
      </p:sp>
      <p:sp>
        <p:nvSpPr>
          <p:cNvPr id="1533" name="Google Shape;1533;p79"/>
          <p:cNvSpPr txBox="1">
            <a:spLocks noGrp="1"/>
          </p:cNvSpPr>
          <p:nvPr>
            <p:ph type="subTitle" idx="2"/>
          </p:nvPr>
        </p:nvSpPr>
        <p:spPr>
          <a:xfrm>
            <a:off x="1425200" y="3808301"/>
            <a:ext cx="7396200" cy="4952400"/>
          </a:xfrm>
          <a:prstGeom prst="rect">
            <a:avLst/>
          </a:prstGeom>
        </p:spPr>
        <p:txBody>
          <a:bodyPr spcFirstLastPara="1" wrap="square" lIns="182850" tIns="182850" rIns="182850" bIns="182850" anchor="t" anchorCtr="0">
            <a:noAutofit/>
          </a:bodyPr>
          <a:lstStyle>
            <a:lvl1pPr lvl="0">
              <a:lnSpc>
                <a:spcPct val="100000"/>
              </a:lnSpc>
              <a:spcBef>
                <a:spcPts val="0"/>
              </a:spcBef>
              <a:spcAft>
                <a:spcPts val="0"/>
              </a:spcAft>
              <a:buSzPts val="2800"/>
              <a:buChar char="●"/>
              <a:defRPr sz="2800" b="0"/>
            </a:lvl1pPr>
            <a:lvl2pPr lvl="1" algn="ctr">
              <a:lnSpc>
                <a:spcPct val="100000"/>
              </a:lnSpc>
              <a:spcBef>
                <a:spcPts val="3200"/>
              </a:spcBef>
              <a:spcAft>
                <a:spcPts val="0"/>
              </a:spcAft>
              <a:buSzPts val="2800"/>
              <a:buChar char="○"/>
              <a:defRPr sz="5600"/>
            </a:lvl2pPr>
            <a:lvl3pPr lvl="2" algn="ctr">
              <a:lnSpc>
                <a:spcPct val="100000"/>
              </a:lnSpc>
              <a:spcBef>
                <a:spcPts val="0"/>
              </a:spcBef>
              <a:spcAft>
                <a:spcPts val="0"/>
              </a:spcAft>
              <a:buSzPts val="2800"/>
              <a:buChar char="■"/>
              <a:defRPr sz="5600"/>
            </a:lvl3pPr>
            <a:lvl4pPr lvl="3" algn="ctr">
              <a:lnSpc>
                <a:spcPct val="100000"/>
              </a:lnSpc>
              <a:spcBef>
                <a:spcPts val="0"/>
              </a:spcBef>
              <a:spcAft>
                <a:spcPts val="0"/>
              </a:spcAft>
              <a:buSzPts val="2800"/>
              <a:buChar char="●"/>
              <a:defRPr sz="5600"/>
            </a:lvl4pPr>
            <a:lvl5pPr lvl="4" algn="ctr">
              <a:lnSpc>
                <a:spcPct val="100000"/>
              </a:lnSpc>
              <a:spcBef>
                <a:spcPts val="0"/>
              </a:spcBef>
              <a:spcAft>
                <a:spcPts val="0"/>
              </a:spcAft>
              <a:buSzPts val="2800"/>
              <a:buChar char="○"/>
              <a:defRPr sz="5600"/>
            </a:lvl5pPr>
            <a:lvl6pPr lvl="5" algn="ctr">
              <a:lnSpc>
                <a:spcPct val="100000"/>
              </a:lnSpc>
              <a:spcBef>
                <a:spcPts val="0"/>
              </a:spcBef>
              <a:spcAft>
                <a:spcPts val="0"/>
              </a:spcAft>
              <a:buSzPts val="2800"/>
              <a:buChar char="■"/>
              <a:defRPr sz="5600"/>
            </a:lvl6pPr>
            <a:lvl7pPr lvl="6" algn="ctr">
              <a:lnSpc>
                <a:spcPct val="100000"/>
              </a:lnSpc>
              <a:spcBef>
                <a:spcPts val="0"/>
              </a:spcBef>
              <a:spcAft>
                <a:spcPts val="0"/>
              </a:spcAft>
              <a:buSzPts val="2800"/>
              <a:buChar char="●"/>
              <a:defRPr sz="5600"/>
            </a:lvl7pPr>
            <a:lvl8pPr lvl="7" algn="ctr">
              <a:lnSpc>
                <a:spcPct val="100000"/>
              </a:lnSpc>
              <a:spcBef>
                <a:spcPts val="0"/>
              </a:spcBef>
              <a:spcAft>
                <a:spcPts val="0"/>
              </a:spcAft>
              <a:buSzPts val="2800"/>
              <a:buChar char="○"/>
              <a:defRPr sz="5600"/>
            </a:lvl8pPr>
            <a:lvl9pPr lvl="8" algn="ctr">
              <a:lnSpc>
                <a:spcPct val="100000"/>
              </a:lnSpc>
              <a:spcBef>
                <a:spcPts val="0"/>
              </a:spcBef>
              <a:spcAft>
                <a:spcPts val="0"/>
              </a:spcAft>
              <a:buSzPts val="2800"/>
              <a:buChar char="■"/>
              <a:defRPr sz="5600"/>
            </a:lvl9pPr>
          </a:lstStyle>
          <a:p>
            <a:endParaRPr/>
          </a:p>
        </p:txBody>
      </p:sp>
      <p:sp>
        <p:nvSpPr>
          <p:cNvPr id="1534" name="Google Shape;1534;p79"/>
          <p:cNvSpPr txBox="1">
            <a:spLocks noGrp="1"/>
          </p:cNvSpPr>
          <p:nvPr>
            <p:ph type="subTitle" idx="3"/>
          </p:nvPr>
        </p:nvSpPr>
        <p:spPr>
          <a:xfrm>
            <a:off x="1425200" y="3085300"/>
            <a:ext cx="7396200" cy="723000"/>
          </a:xfrm>
          <a:prstGeom prst="rect">
            <a:avLst/>
          </a:prstGeom>
        </p:spPr>
        <p:txBody>
          <a:bodyPr spcFirstLastPara="1" wrap="square" lIns="182850" tIns="182850" rIns="182850" bIns="182850" anchor="b" anchorCtr="0">
            <a:noAutofit/>
          </a:bodyPr>
          <a:lstStyle>
            <a:lvl1pPr lvl="0">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1pPr>
            <a:lvl2pPr lvl="1">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2pPr>
            <a:lvl3pPr lvl="2">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3pPr>
            <a:lvl4pPr lvl="3">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4pPr>
            <a:lvl5pPr lvl="4">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5pPr>
            <a:lvl6pPr lvl="5">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6pPr>
            <a:lvl7pPr lvl="6">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7pPr>
            <a:lvl8pPr lvl="7">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8pPr>
            <a:lvl9pPr lvl="8">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9pPr>
          </a:lstStyle>
          <a:p>
            <a:endParaRPr/>
          </a:p>
        </p:txBody>
      </p:sp>
      <p:sp>
        <p:nvSpPr>
          <p:cNvPr id="1535" name="Google Shape;1535;p79"/>
          <p:cNvSpPr txBox="1">
            <a:spLocks noGrp="1"/>
          </p:cNvSpPr>
          <p:nvPr>
            <p:ph type="subTitle" idx="4"/>
          </p:nvPr>
        </p:nvSpPr>
        <p:spPr>
          <a:xfrm>
            <a:off x="9466600" y="3085300"/>
            <a:ext cx="7396200" cy="723000"/>
          </a:xfrm>
          <a:prstGeom prst="rect">
            <a:avLst/>
          </a:prstGeom>
        </p:spPr>
        <p:txBody>
          <a:bodyPr spcFirstLastPara="1" wrap="square" lIns="182850" tIns="182850" rIns="182850" bIns="182850" anchor="b" anchorCtr="0">
            <a:noAutofit/>
          </a:bodyPr>
          <a:lstStyle>
            <a:lvl1pPr lvl="0">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1pPr>
            <a:lvl2pPr lvl="1">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2pPr>
            <a:lvl3pPr lvl="2">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3pPr>
            <a:lvl4pPr lvl="3">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4pPr>
            <a:lvl5pPr lvl="4">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5pPr>
            <a:lvl6pPr lvl="5">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6pPr>
            <a:lvl7pPr lvl="6">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7pPr>
            <a:lvl8pPr lvl="7">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8pPr>
            <a:lvl9pPr lvl="8">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9pPr>
          </a:lstStyle>
          <a:p>
            <a:endParaRPr/>
          </a:p>
        </p:txBody>
      </p:sp>
      <p:grpSp>
        <p:nvGrpSpPr>
          <p:cNvPr id="1536" name="Google Shape;1536;p79"/>
          <p:cNvGrpSpPr/>
          <p:nvPr/>
        </p:nvGrpSpPr>
        <p:grpSpPr>
          <a:xfrm rot="482896">
            <a:off x="-1464235" y="9324311"/>
            <a:ext cx="8598790" cy="7786892"/>
            <a:chOff x="5784660" y="-970761"/>
            <a:chExt cx="4299614" cy="3893645"/>
          </a:xfrm>
        </p:grpSpPr>
        <p:sp>
          <p:nvSpPr>
            <p:cNvPr id="1537" name="Google Shape;1537;p79"/>
            <p:cNvSpPr/>
            <p:nvPr/>
          </p:nvSpPr>
          <p:spPr>
            <a:xfrm>
              <a:off x="5868774" y="-830916"/>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solidFill>
              <a:schemeClr val="lt2"/>
            </a:solidFill>
            <a:ln>
              <a:noFill/>
            </a:ln>
          </p:spPr>
        </p:sp>
        <p:sp>
          <p:nvSpPr>
            <p:cNvPr id="1538" name="Google Shape;1538;p79"/>
            <p:cNvSpPr/>
            <p:nvPr/>
          </p:nvSpPr>
          <p:spPr>
            <a:xfrm>
              <a:off x="5784660" y="-970761"/>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noFill/>
            <a:ln w="19050" cap="flat" cmpd="sng">
              <a:solidFill>
                <a:schemeClr val="accent3"/>
              </a:solidFill>
              <a:prstDash val="solid"/>
              <a:round/>
              <a:headEnd type="none" w="med" len="med"/>
              <a:tailEnd type="none" w="med" len="med"/>
            </a:ln>
          </p:spPr>
        </p:sp>
      </p:grpSp>
      <p:grpSp>
        <p:nvGrpSpPr>
          <p:cNvPr id="1539" name="Google Shape;1539;p79"/>
          <p:cNvGrpSpPr/>
          <p:nvPr/>
        </p:nvGrpSpPr>
        <p:grpSpPr>
          <a:xfrm rot="-668752">
            <a:off x="12917140" y="-3783612"/>
            <a:ext cx="8792923" cy="7643765"/>
            <a:chOff x="5868774" y="-899147"/>
            <a:chExt cx="4396633" cy="3822031"/>
          </a:xfrm>
        </p:grpSpPr>
        <p:sp>
          <p:nvSpPr>
            <p:cNvPr id="1540" name="Google Shape;1540;p79"/>
            <p:cNvSpPr/>
            <p:nvPr/>
          </p:nvSpPr>
          <p:spPr>
            <a:xfrm>
              <a:off x="5868774" y="-830916"/>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solidFill>
              <a:schemeClr val="lt2"/>
            </a:solidFill>
            <a:ln>
              <a:noFill/>
            </a:ln>
          </p:spPr>
        </p:sp>
        <p:sp>
          <p:nvSpPr>
            <p:cNvPr id="1541" name="Google Shape;1541;p79"/>
            <p:cNvSpPr/>
            <p:nvPr/>
          </p:nvSpPr>
          <p:spPr>
            <a:xfrm>
              <a:off x="6049906" y="-899147"/>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noFill/>
            <a:ln w="19050" cap="flat" cmpd="sng">
              <a:solidFill>
                <a:schemeClr val="accent3"/>
              </a:solidFill>
              <a:prstDash val="solid"/>
              <a:round/>
              <a:headEnd type="none" w="med" len="med"/>
              <a:tailEnd type="none" w="med" len="med"/>
            </a:ln>
          </p:spPr>
        </p:sp>
      </p:grpSp>
      <p:grpSp>
        <p:nvGrpSpPr>
          <p:cNvPr id="1542" name="Google Shape;1542;p79"/>
          <p:cNvGrpSpPr/>
          <p:nvPr/>
        </p:nvGrpSpPr>
        <p:grpSpPr>
          <a:xfrm rot="7348931">
            <a:off x="12157128" y="6682386"/>
            <a:ext cx="8598632" cy="7786749"/>
            <a:chOff x="5784660" y="-970761"/>
            <a:chExt cx="4299614" cy="3893645"/>
          </a:xfrm>
        </p:grpSpPr>
        <p:sp>
          <p:nvSpPr>
            <p:cNvPr id="1543" name="Google Shape;1543;p79"/>
            <p:cNvSpPr/>
            <p:nvPr/>
          </p:nvSpPr>
          <p:spPr>
            <a:xfrm>
              <a:off x="5868774" y="-830916"/>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solidFill>
              <a:schemeClr val="lt2"/>
            </a:solidFill>
            <a:ln>
              <a:noFill/>
            </a:ln>
          </p:spPr>
        </p:sp>
        <p:sp>
          <p:nvSpPr>
            <p:cNvPr id="1544" name="Google Shape;1544;p79"/>
            <p:cNvSpPr/>
            <p:nvPr/>
          </p:nvSpPr>
          <p:spPr>
            <a:xfrm>
              <a:off x="5784660" y="-970761"/>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noFill/>
            <a:ln w="19050" cap="flat" cmpd="sng">
              <a:solidFill>
                <a:schemeClr val="accent3"/>
              </a:solidFill>
              <a:prstDash val="solid"/>
              <a:round/>
              <a:headEnd type="none" w="med" len="med"/>
              <a:tailEnd type="none" w="med" len="med"/>
            </a:ln>
          </p:spPr>
        </p:sp>
      </p:grpSp>
      <p:grpSp>
        <p:nvGrpSpPr>
          <p:cNvPr id="1545" name="Google Shape;1545;p79"/>
          <p:cNvGrpSpPr/>
          <p:nvPr/>
        </p:nvGrpSpPr>
        <p:grpSpPr>
          <a:xfrm rot="-4052461">
            <a:off x="-3503841" y="-3783521"/>
            <a:ext cx="8792759" cy="7643622"/>
            <a:chOff x="5868774" y="-899147"/>
            <a:chExt cx="4396633" cy="3822031"/>
          </a:xfrm>
        </p:grpSpPr>
        <p:sp>
          <p:nvSpPr>
            <p:cNvPr id="1546" name="Google Shape;1546;p79"/>
            <p:cNvSpPr/>
            <p:nvPr/>
          </p:nvSpPr>
          <p:spPr>
            <a:xfrm>
              <a:off x="5868774" y="-830916"/>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solidFill>
              <a:schemeClr val="lt2"/>
            </a:solidFill>
            <a:ln>
              <a:noFill/>
            </a:ln>
          </p:spPr>
        </p:sp>
        <p:sp>
          <p:nvSpPr>
            <p:cNvPr id="1547" name="Google Shape;1547;p79"/>
            <p:cNvSpPr/>
            <p:nvPr/>
          </p:nvSpPr>
          <p:spPr>
            <a:xfrm>
              <a:off x="6049906" y="-899147"/>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noFill/>
            <a:ln w="19050" cap="flat" cmpd="sng">
              <a:solidFill>
                <a:schemeClr val="accent3"/>
              </a:solidFill>
              <a:prstDash val="solid"/>
              <a:round/>
              <a:headEnd type="none" w="med" len="med"/>
              <a:tailEnd type="none" w="med" len="med"/>
            </a:ln>
          </p:spPr>
        </p:sp>
      </p:grpSp>
      <p:grpSp>
        <p:nvGrpSpPr>
          <p:cNvPr id="1548" name="Google Shape;1548;p79"/>
          <p:cNvGrpSpPr/>
          <p:nvPr/>
        </p:nvGrpSpPr>
        <p:grpSpPr>
          <a:xfrm>
            <a:off x="-1552718" y="8383085"/>
            <a:ext cx="4890528" cy="4959475"/>
            <a:chOff x="-666750" y="1567027"/>
            <a:chExt cx="3000692" cy="3042996"/>
          </a:xfrm>
        </p:grpSpPr>
        <p:sp>
          <p:nvSpPr>
            <p:cNvPr id="1549" name="Google Shape;1549;p79"/>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550" name="Google Shape;1550;p79"/>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grpSp>
        <p:nvGrpSpPr>
          <p:cNvPr id="1551" name="Google Shape;1551;p79"/>
          <p:cNvGrpSpPr/>
          <p:nvPr/>
        </p:nvGrpSpPr>
        <p:grpSpPr>
          <a:xfrm>
            <a:off x="15843957" y="-3114515"/>
            <a:ext cx="4890528" cy="4959475"/>
            <a:chOff x="-666750" y="1567027"/>
            <a:chExt cx="3000692" cy="3042996"/>
          </a:xfrm>
        </p:grpSpPr>
        <p:sp>
          <p:nvSpPr>
            <p:cNvPr id="1552" name="Google Shape;1552;p79"/>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553" name="Google Shape;1553;p79"/>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grpSp>
        <p:nvGrpSpPr>
          <p:cNvPr id="1554" name="Google Shape;1554;p79"/>
          <p:cNvGrpSpPr/>
          <p:nvPr/>
        </p:nvGrpSpPr>
        <p:grpSpPr>
          <a:xfrm>
            <a:off x="15245607" y="8383085"/>
            <a:ext cx="4890528" cy="4959475"/>
            <a:chOff x="-666750" y="1567027"/>
            <a:chExt cx="3000692" cy="3042996"/>
          </a:xfrm>
        </p:grpSpPr>
        <p:sp>
          <p:nvSpPr>
            <p:cNvPr id="1555" name="Google Shape;1555;p79"/>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556" name="Google Shape;1556;p79"/>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1557"/>
        <p:cNvGrpSpPr/>
        <p:nvPr/>
      </p:nvGrpSpPr>
      <p:grpSpPr>
        <a:xfrm>
          <a:off x="0" y="0"/>
          <a:ext cx="0" cy="0"/>
          <a:chOff x="0" y="0"/>
          <a:chExt cx="0" cy="0"/>
        </a:xfrm>
      </p:grpSpPr>
      <p:sp>
        <p:nvSpPr>
          <p:cNvPr id="1558" name="Google Shape;1558;p80"/>
          <p:cNvSpPr txBox="1">
            <a:spLocks noGrp="1"/>
          </p:cNvSpPr>
          <p:nvPr>
            <p:ph type="title"/>
          </p:nvPr>
        </p:nvSpPr>
        <p:spPr>
          <a:xfrm>
            <a:off x="1440000" y="890050"/>
            <a:ext cx="15408000" cy="1145400"/>
          </a:xfrm>
          <a:prstGeom prst="rect">
            <a:avLst/>
          </a:prstGeom>
        </p:spPr>
        <p:txBody>
          <a:bodyPr spcFirstLastPara="1" wrap="square" lIns="182850" tIns="182850" rIns="182850" bIns="182850" anchor="t" anchorCtr="0">
            <a:noAutofit/>
          </a:bodyPr>
          <a:lstStyle>
            <a:lvl1pPr lvl="0" algn="ctr">
              <a:spcBef>
                <a:spcPts val="0"/>
              </a:spcBef>
              <a:spcAft>
                <a:spcPts val="0"/>
              </a:spcAft>
              <a:buSzPts val="6000"/>
              <a:buNone/>
              <a:defRPr>
                <a:solidFill>
                  <a:schemeClr val="dk1"/>
                </a:solidFill>
              </a:defRPr>
            </a:lvl1pPr>
            <a:lvl2pPr lvl="1">
              <a:spcBef>
                <a:spcPts val="0"/>
              </a:spcBef>
              <a:spcAft>
                <a:spcPts val="0"/>
              </a:spcAft>
              <a:buSzPts val="6000"/>
              <a:buNone/>
              <a:defRPr/>
            </a:lvl2pPr>
            <a:lvl3pPr lvl="2">
              <a:spcBef>
                <a:spcPts val="0"/>
              </a:spcBef>
              <a:spcAft>
                <a:spcPts val="0"/>
              </a:spcAft>
              <a:buSzPts val="6000"/>
              <a:buNone/>
              <a:defRPr/>
            </a:lvl3pPr>
            <a:lvl4pPr lvl="3">
              <a:spcBef>
                <a:spcPts val="0"/>
              </a:spcBef>
              <a:spcAft>
                <a:spcPts val="0"/>
              </a:spcAft>
              <a:buSzPts val="6000"/>
              <a:buNone/>
              <a:defRPr/>
            </a:lvl4pPr>
            <a:lvl5pPr lvl="4">
              <a:spcBef>
                <a:spcPts val="0"/>
              </a:spcBef>
              <a:spcAft>
                <a:spcPts val="0"/>
              </a:spcAft>
              <a:buSzPts val="6000"/>
              <a:buNone/>
              <a:defRPr/>
            </a:lvl5pPr>
            <a:lvl6pPr lvl="5">
              <a:spcBef>
                <a:spcPts val="0"/>
              </a:spcBef>
              <a:spcAft>
                <a:spcPts val="0"/>
              </a:spcAft>
              <a:buSzPts val="6000"/>
              <a:buNone/>
              <a:defRPr/>
            </a:lvl6pPr>
            <a:lvl7pPr lvl="6">
              <a:spcBef>
                <a:spcPts val="0"/>
              </a:spcBef>
              <a:spcAft>
                <a:spcPts val="0"/>
              </a:spcAft>
              <a:buSzPts val="6000"/>
              <a:buNone/>
              <a:defRPr/>
            </a:lvl7pPr>
            <a:lvl8pPr lvl="7">
              <a:spcBef>
                <a:spcPts val="0"/>
              </a:spcBef>
              <a:spcAft>
                <a:spcPts val="0"/>
              </a:spcAft>
              <a:buSzPts val="6000"/>
              <a:buNone/>
              <a:defRPr/>
            </a:lvl8pPr>
            <a:lvl9pPr lvl="8">
              <a:spcBef>
                <a:spcPts val="0"/>
              </a:spcBef>
              <a:spcAft>
                <a:spcPts val="0"/>
              </a:spcAft>
              <a:buSzPts val="6000"/>
              <a:buNone/>
              <a:defRPr/>
            </a:lvl9pPr>
          </a:lstStyle>
          <a:p>
            <a:endParaRPr/>
          </a:p>
        </p:txBody>
      </p:sp>
      <p:grpSp>
        <p:nvGrpSpPr>
          <p:cNvPr id="1559" name="Google Shape;1559;p80"/>
          <p:cNvGrpSpPr/>
          <p:nvPr/>
        </p:nvGrpSpPr>
        <p:grpSpPr>
          <a:xfrm>
            <a:off x="-3681499" y="5525213"/>
            <a:ext cx="10277012" cy="9592599"/>
            <a:chOff x="-1840749" y="2762606"/>
            <a:chExt cx="5138506" cy="4796299"/>
          </a:xfrm>
        </p:grpSpPr>
        <p:sp>
          <p:nvSpPr>
            <p:cNvPr id="1560" name="Google Shape;1560;p80"/>
            <p:cNvSpPr/>
            <p:nvPr/>
          </p:nvSpPr>
          <p:spPr>
            <a:xfrm rot="9810459">
              <a:off x="-1394619" y="3283773"/>
              <a:ext cx="4215686" cy="3753966"/>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solidFill>
              <a:schemeClr val="lt2"/>
            </a:solidFill>
            <a:ln>
              <a:noFill/>
            </a:ln>
          </p:spPr>
        </p:sp>
        <p:sp>
          <p:nvSpPr>
            <p:cNvPr id="1561" name="Google Shape;1561;p80"/>
            <p:cNvSpPr/>
            <p:nvPr/>
          </p:nvSpPr>
          <p:spPr>
            <a:xfrm>
              <a:off x="-1222743" y="3644045"/>
              <a:ext cx="4520500" cy="3665400"/>
            </a:xfrm>
            <a:custGeom>
              <a:avLst/>
              <a:gdLst/>
              <a:ahLst/>
              <a:cxnLst/>
              <a:rect l="l" t="t" r="r" b="b"/>
              <a:pathLst>
                <a:path w="180820" h="146616" extrusionOk="0">
                  <a:moveTo>
                    <a:pt x="175341" y="109810"/>
                  </a:moveTo>
                  <a:cubicBezTo>
                    <a:pt x="162480" y="124082"/>
                    <a:pt x="109407" y="137543"/>
                    <a:pt x="83842" y="141668"/>
                  </a:cubicBezTo>
                  <a:cubicBezTo>
                    <a:pt x="58278" y="145793"/>
                    <a:pt x="35819" y="153105"/>
                    <a:pt x="21954" y="134560"/>
                  </a:cubicBezTo>
                  <a:cubicBezTo>
                    <a:pt x="8089" y="116015"/>
                    <a:pt x="-2825" y="52735"/>
                    <a:pt x="652" y="30399"/>
                  </a:cubicBezTo>
                  <a:cubicBezTo>
                    <a:pt x="4129" y="8063"/>
                    <a:pt x="29056" y="-2610"/>
                    <a:pt x="42814" y="542"/>
                  </a:cubicBezTo>
                  <a:cubicBezTo>
                    <a:pt x="56572" y="3694"/>
                    <a:pt x="63501" y="40061"/>
                    <a:pt x="83200" y="49310"/>
                  </a:cubicBezTo>
                  <a:cubicBezTo>
                    <a:pt x="102899" y="58559"/>
                    <a:pt x="145653" y="45955"/>
                    <a:pt x="161010" y="56038"/>
                  </a:cubicBezTo>
                  <a:cubicBezTo>
                    <a:pt x="176367" y="66121"/>
                    <a:pt x="188202" y="95538"/>
                    <a:pt x="175341" y="109810"/>
                  </a:cubicBezTo>
                  <a:close/>
                </a:path>
              </a:pathLst>
            </a:custGeom>
            <a:noFill/>
            <a:ln w="19050" cap="flat" cmpd="sng">
              <a:solidFill>
                <a:schemeClr val="accent3"/>
              </a:solidFill>
              <a:prstDash val="solid"/>
              <a:round/>
              <a:headEnd type="none" w="med" len="med"/>
              <a:tailEnd type="none" w="med" len="med"/>
            </a:ln>
          </p:spPr>
        </p:sp>
      </p:grpSp>
      <p:grpSp>
        <p:nvGrpSpPr>
          <p:cNvPr id="1562" name="Google Shape;1562;p80"/>
          <p:cNvGrpSpPr/>
          <p:nvPr/>
        </p:nvGrpSpPr>
        <p:grpSpPr>
          <a:xfrm>
            <a:off x="14744630" y="-2846351"/>
            <a:ext cx="9873150" cy="8924450"/>
            <a:chOff x="7372315" y="-1423176"/>
            <a:chExt cx="4936575" cy="4462225"/>
          </a:xfrm>
        </p:grpSpPr>
        <p:sp>
          <p:nvSpPr>
            <p:cNvPr id="1563" name="Google Shape;1563;p80"/>
            <p:cNvSpPr/>
            <p:nvPr/>
          </p:nvSpPr>
          <p:spPr>
            <a:xfrm>
              <a:off x="7448515" y="-1423176"/>
              <a:ext cx="4860375" cy="4309125"/>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solidFill>
              <a:schemeClr val="lt2"/>
            </a:solidFill>
            <a:ln>
              <a:noFill/>
            </a:ln>
          </p:spPr>
        </p:sp>
        <p:sp>
          <p:nvSpPr>
            <p:cNvPr id="1564" name="Google Shape;1564;p80"/>
            <p:cNvSpPr/>
            <p:nvPr/>
          </p:nvSpPr>
          <p:spPr>
            <a:xfrm>
              <a:off x="7372315" y="-1270076"/>
              <a:ext cx="4860375" cy="4309125"/>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noFill/>
            <a:ln w="19050" cap="flat" cmpd="sng">
              <a:solidFill>
                <a:schemeClr val="accent3"/>
              </a:solidFill>
              <a:prstDash val="solid"/>
              <a:round/>
              <a:headEnd type="none" w="med" len="med"/>
              <a:tailEnd type="none" w="med" len="med"/>
            </a:ln>
          </p:spPr>
        </p:sp>
      </p:grpSp>
      <p:grpSp>
        <p:nvGrpSpPr>
          <p:cNvPr id="1565" name="Google Shape;1565;p80"/>
          <p:cNvGrpSpPr/>
          <p:nvPr/>
        </p:nvGrpSpPr>
        <p:grpSpPr>
          <a:xfrm>
            <a:off x="-2215443" y="7762010"/>
            <a:ext cx="4890528" cy="4959475"/>
            <a:chOff x="-666750" y="1567027"/>
            <a:chExt cx="3000692" cy="3042996"/>
          </a:xfrm>
        </p:grpSpPr>
        <p:sp>
          <p:nvSpPr>
            <p:cNvPr id="1566" name="Google Shape;1566;p80"/>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567" name="Google Shape;1567;p80"/>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grpSp>
        <p:nvGrpSpPr>
          <p:cNvPr id="1568" name="Google Shape;1568;p80"/>
          <p:cNvGrpSpPr/>
          <p:nvPr/>
        </p:nvGrpSpPr>
        <p:grpSpPr>
          <a:xfrm>
            <a:off x="16273660" y="140852"/>
            <a:ext cx="5794293" cy="4667286"/>
            <a:chOff x="8136830" y="70426"/>
            <a:chExt cx="2897146" cy="2333643"/>
          </a:xfrm>
        </p:grpSpPr>
        <p:sp>
          <p:nvSpPr>
            <p:cNvPr id="1569" name="Google Shape;1569;p80"/>
            <p:cNvSpPr/>
            <p:nvPr/>
          </p:nvSpPr>
          <p:spPr>
            <a:xfrm rot="8302675">
              <a:off x="8346749" y="245121"/>
              <a:ext cx="895654" cy="972507"/>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570" name="Google Shape;1570;p80"/>
            <p:cNvSpPr/>
            <p:nvPr/>
          </p:nvSpPr>
          <p:spPr>
            <a:xfrm>
              <a:off x="8588729" y="786772"/>
              <a:ext cx="2445248" cy="1617297"/>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1571"/>
        <p:cNvGrpSpPr/>
        <p:nvPr/>
      </p:nvGrpSpPr>
      <p:grpSpPr>
        <a:xfrm>
          <a:off x="0" y="0"/>
          <a:ext cx="0" cy="0"/>
          <a:chOff x="0" y="0"/>
          <a:chExt cx="0" cy="0"/>
        </a:xfrm>
      </p:grpSpPr>
      <p:grpSp>
        <p:nvGrpSpPr>
          <p:cNvPr id="1572" name="Google Shape;1572;p81"/>
          <p:cNvGrpSpPr/>
          <p:nvPr/>
        </p:nvGrpSpPr>
        <p:grpSpPr>
          <a:xfrm rot="-9604421">
            <a:off x="11220053" y="4674318"/>
            <a:ext cx="8787229" cy="9228902"/>
            <a:chOff x="-1896316" y="-1605982"/>
            <a:chExt cx="4393763" cy="4614607"/>
          </a:xfrm>
        </p:grpSpPr>
        <p:sp>
          <p:nvSpPr>
            <p:cNvPr id="1573" name="Google Shape;1573;p81"/>
            <p:cNvSpPr/>
            <p:nvPr/>
          </p:nvSpPr>
          <p:spPr>
            <a:xfrm>
              <a:off x="-1896316" y="-1601900"/>
              <a:ext cx="4176575" cy="4610525"/>
            </a:xfrm>
            <a:custGeom>
              <a:avLst/>
              <a:gdLst/>
              <a:ahLst/>
              <a:cxnLst/>
              <a:rect l="l" t="t" r="r" b="b"/>
              <a:pathLst>
                <a:path w="167063" h="184421" extrusionOk="0">
                  <a:moveTo>
                    <a:pt x="36806" y="175642"/>
                  </a:moveTo>
                  <a:cubicBezTo>
                    <a:pt x="23124" y="160986"/>
                    <a:pt x="9072" y="109709"/>
                    <a:pt x="4947" y="84144"/>
                  </a:cubicBezTo>
                  <a:cubicBezTo>
                    <a:pt x="822" y="58580"/>
                    <a:pt x="-6490" y="36120"/>
                    <a:pt x="12055" y="22255"/>
                  </a:cubicBezTo>
                  <a:cubicBezTo>
                    <a:pt x="30600" y="8390"/>
                    <a:pt x="90430" y="-3508"/>
                    <a:pt x="116216" y="953"/>
                  </a:cubicBezTo>
                  <a:cubicBezTo>
                    <a:pt x="142002" y="5415"/>
                    <a:pt x="170239" y="32695"/>
                    <a:pt x="166773" y="49024"/>
                  </a:cubicBezTo>
                  <a:cubicBezTo>
                    <a:pt x="163307" y="65353"/>
                    <a:pt x="108708" y="78418"/>
                    <a:pt x="95419" y="98927"/>
                  </a:cubicBezTo>
                  <a:cubicBezTo>
                    <a:pt x="82130" y="119436"/>
                    <a:pt x="96806" y="159292"/>
                    <a:pt x="87037" y="172078"/>
                  </a:cubicBezTo>
                  <a:cubicBezTo>
                    <a:pt x="77268" y="184864"/>
                    <a:pt x="50488" y="190298"/>
                    <a:pt x="36806" y="175642"/>
                  </a:cubicBezTo>
                  <a:close/>
                </a:path>
              </a:pathLst>
            </a:custGeom>
            <a:solidFill>
              <a:schemeClr val="lt2"/>
            </a:solidFill>
            <a:ln>
              <a:noFill/>
            </a:ln>
          </p:spPr>
        </p:sp>
        <p:sp>
          <p:nvSpPr>
            <p:cNvPr id="1574" name="Google Shape;1574;p81"/>
            <p:cNvSpPr/>
            <p:nvPr/>
          </p:nvSpPr>
          <p:spPr>
            <a:xfrm>
              <a:off x="-1713003" y="-1605982"/>
              <a:ext cx="4210450" cy="4614600"/>
            </a:xfrm>
            <a:custGeom>
              <a:avLst/>
              <a:gdLst/>
              <a:ahLst/>
              <a:cxnLst/>
              <a:rect l="l" t="t" r="r" b="b"/>
              <a:pathLst>
                <a:path w="168418" h="184584" extrusionOk="0">
                  <a:moveTo>
                    <a:pt x="36806" y="175805"/>
                  </a:moveTo>
                  <a:cubicBezTo>
                    <a:pt x="23124" y="161149"/>
                    <a:pt x="9072" y="109870"/>
                    <a:pt x="4947" y="84306"/>
                  </a:cubicBezTo>
                  <a:cubicBezTo>
                    <a:pt x="822" y="58742"/>
                    <a:pt x="-6489" y="36284"/>
                    <a:pt x="12056" y="22419"/>
                  </a:cubicBezTo>
                  <a:cubicBezTo>
                    <a:pt x="30601" y="8554"/>
                    <a:pt x="90202" y="-3849"/>
                    <a:pt x="116216" y="1116"/>
                  </a:cubicBezTo>
                  <a:cubicBezTo>
                    <a:pt x="142230" y="6081"/>
                    <a:pt x="171604" y="35878"/>
                    <a:pt x="168138" y="52207"/>
                  </a:cubicBezTo>
                  <a:cubicBezTo>
                    <a:pt x="164672" y="68536"/>
                    <a:pt x="108937" y="79083"/>
                    <a:pt x="95420" y="99089"/>
                  </a:cubicBezTo>
                  <a:cubicBezTo>
                    <a:pt x="81903" y="119095"/>
                    <a:pt x="96807" y="159455"/>
                    <a:pt x="87038" y="172241"/>
                  </a:cubicBezTo>
                  <a:cubicBezTo>
                    <a:pt x="77269" y="185027"/>
                    <a:pt x="50488" y="190461"/>
                    <a:pt x="36806" y="175805"/>
                  </a:cubicBezTo>
                  <a:close/>
                </a:path>
              </a:pathLst>
            </a:custGeom>
            <a:noFill/>
            <a:ln w="19050" cap="flat" cmpd="sng">
              <a:solidFill>
                <a:schemeClr val="accent3"/>
              </a:solidFill>
              <a:prstDash val="solid"/>
              <a:round/>
              <a:headEnd type="none" w="med" len="med"/>
              <a:tailEnd type="none" w="med" len="med"/>
            </a:ln>
          </p:spPr>
        </p:sp>
      </p:grpSp>
      <p:grpSp>
        <p:nvGrpSpPr>
          <p:cNvPr id="1575" name="Google Shape;1575;p81"/>
          <p:cNvGrpSpPr/>
          <p:nvPr/>
        </p:nvGrpSpPr>
        <p:grpSpPr>
          <a:xfrm rot="-4187561">
            <a:off x="-3901005" y="4632438"/>
            <a:ext cx="11704172" cy="11934388"/>
            <a:chOff x="6206442" y="2492651"/>
            <a:chExt cx="5852391" cy="5967505"/>
          </a:xfrm>
        </p:grpSpPr>
        <p:sp>
          <p:nvSpPr>
            <p:cNvPr id="1576" name="Google Shape;1576;p81"/>
            <p:cNvSpPr/>
            <p:nvPr/>
          </p:nvSpPr>
          <p:spPr>
            <a:xfrm rot="4301948">
              <a:off x="6820078" y="3321888"/>
              <a:ext cx="4860269" cy="4309031"/>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solidFill>
              <a:schemeClr val="lt2"/>
            </a:solidFill>
            <a:ln>
              <a:noFill/>
            </a:ln>
          </p:spPr>
        </p:sp>
        <p:sp>
          <p:nvSpPr>
            <p:cNvPr id="1577" name="Google Shape;1577;p81"/>
            <p:cNvSpPr/>
            <p:nvPr/>
          </p:nvSpPr>
          <p:spPr>
            <a:xfrm rot="4301948">
              <a:off x="6584928" y="3321888"/>
              <a:ext cx="4860269" cy="4309031"/>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noFill/>
            <a:ln w="19050" cap="flat" cmpd="sng">
              <a:solidFill>
                <a:schemeClr val="accent3"/>
              </a:solidFill>
              <a:prstDash val="solid"/>
              <a:round/>
              <a:headEnd type="none" w="med" len="med"/>
              <a:tailEnd type="none" w="med" len="med"/>
            </a:ln>
          </p:spPr>
        </p:sp>
      </p:grpSp>
      <p:grpSp>
        <p:nvGrpSpPr>
          <p:cNvPr id="1578" name="Google Shape;1578;p81"/>
          <p:cNvGrpSpPr/>
          <p:nvPr/>
        </p:nvGrpSpPr>
        <p:grpSpPr>
          <a:xfrm>
            <a:off x="-2246943" y="6809035"/>
            <a:ext cx="4890528" cy="4959475"/>
            <a:chOff x="-666750" y="1567027"/>
            <a:chExt cx="3000692" cy="3042996"/>
          </a:xfrm>
        </p:grpSpPr>
        <p:sp>
          <p:nvSpPr>
            <p:cNvPr id="1579" name="Google Shape;1579;p81"/>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580" name="Google Shape;1580;p81"/>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sp>
        <p:nvSpPr>
          <p:cNvPr id="1581" name="Google Shape;1581;p81"/>
          <p:cNvSpPr txBox="1">
            <a:spLocks noGrp="1"/>
          </p:cNvSpPr>
          <p:nvPr>
            <p:ph type="title"/>
          </p:nvPr>
        </p:nvSpPr>
        <p:spPr>
          <a:xfrm>
            <a:off x="1426450" y="1941350"/>
            <a:ext cx="6922800" cy="2180400"/>
          </a:xfrm>
          <a:prstGeom prst="rect">
            <a:avLst/>
          </a:prstGeom>
        </p:spPr>
        <p:txBody>
          <a:bodyPr spcFirstLastPara="1" wrap="square" lIns="182850" tIns="182850" rIns="182850" bIns="182850" anchor="b" anchorCtr="0">
            <a:noAutofit/>
          </a:bodyPr>
          <a:lstStyle>
            <a:lvl1pPr lvl="0">
              <a:spcBef>
                <a:spcPts val="0"/>
              </a:spcBef>
              <a:spcAft>
                <a:spcPts val="0"/>
              </a:spcAft>
              <a:buSzPts val="6000"/>
              <a:buNone/>
              <a:defRPr/>
            </a:lvl1pPr>
            <a:lvl2pPr lvl="1">
              <a:spcBef>
                <a:spcPts val="0"/>
              </a:spcBef>
              <a:spcAft>
                <a:spcPts val="0"/>
              </a:spcAft>
              <a:buSzPts val="6000"/>
              <a:buNone/>
              <a:defRPr/>
            </a:lvl2pPr>
            <a:lvl3pPr lvl="2">
              <a:spcBef>
                <a:spcPts val="0"/>
              </a:spcBef>
              <a:spcAft>
                <a:spcPts val="0"/>
              </a:spcAft>
              <a:buSzPts val="6000"/>
              <a:buNone/>
              <a:defRPr/>
            </a:lvl3pPr>
            <a:lvl4pPr lvl="3">
              <a:spcBef>
                <a:spcPts val="0"/>
              </a:spcBef>
              <a:spcAft>
                <a:spcPts val="0"/>
              </a:spcAft>
              <a:buSzPts val="6000"/>
              <a:buNone/>
              <a:defRPr/>
            </a:lvl4pPr>
            <a:lvl5pPr lvl="4">
              <a:spcBef>
                <a:spcPts val="0"/>
              </a:spcBef>
              <a:spcAft>
                <a:spcPts val="0"/>
              </a:spcAft>
              <a:buSzPts val="6000"/>
              <a:buNone/>
              <a:defRPr/>
            </a:lvl5pPr>
            <a:lvl6pPr lvl="5">
              <a:spcBef>
                <a:spcPts val="0"/>
              </a:spcBef>
              <a:spcAft>
                <a:spcPts val="0"/>
              </a:spcAft>
              <a:buSzPts val="6000"/>
              <a:buNone/>
              <a:defRPr/>
            </a:lvl6pPr>
            <a:lvl7pPr lvl="6">
              <a:spcBef>
                <a:spcPts val="0"/>
              </a:spcBef>
              <a:spcAft>
                <a:spcPts val="0"/>
              </a:spcAft>
              <a:buSzPts val="6000"/>
              <a:buNone/>
              <a:defRPr/>
            </a:lvl7pPr>
            <a:lvl8pPr lvl="7">
              <a:spcBef>
                <a:spcPts val="0"/>
              </a:spcBef>
              <a:spcAft>
                <a:spcPts val="0"/>
              </a:spcAft>
              <a:buSzPts val="6000"/>
              <a:buNone/>
              <a:defRPr/>
            </a:lvl8pPr>
            <a:lvl9pPr lvl="8">
              <a:spcBef>
                <a:spcPts val="0"/>
              </a:spcBef>
              <a:spcAft>
                <a:spcPts val="0"/>
              </a:spcAft>
              <a:buSzPts val="6000"/>
              <a:buNone/>
              <a:defRPr/>
            </a:lvl9pPr>
          </a:lstStyle>
          <a:p>
            <a:endParaRPr/>
          </a:p>
        </p:txBody>
      </p:sp>
      <p:sp>
        <p:nvSpPr>
          <p:cNvPr id="1582" name="Google Shape;1582;p81"/>
          <p:cNvSpPr txBox="1">
            <a:spLocks noGrp="1"/>
          </p:cNvSpPr>
          <p:nvPr>
            <p:ph type="subTitle" idx="1"/>
          </p:nvPr>
        </p:nvSpPr>
        <p:spPr>
          <a:xfrm>
            <a:off x="1426450" y="3956650"/>
            <a:ext cx="6922800" cy="4389000"/>
          </a:xfrm>
          <a:prstGeom prst="rect">
            <a:avLst/>
          </a:prstGeom>
        </p:spPr>
        <p:txBody>
          <a:bodyPr spcFirstLastPara="1" wrap="square" lIns="182850" tIns="182850" rIns="182850" bIns="182850" anchor="t" anchorCtr="0">
            <a:noAutofit/>
          </a:bodyPr>
          <a:lstStyle>
            <a:lvl1pPr lvl="0">
              <a:lnSpc>
                <a:spcPct val="100000"/>
              </a:lnSpc>
              <a:spcBef>
                <a:spcPts val="0"/>
              </a:spcBef>
              <a:spcAft>
                <a:spcPts val="0"/>
              </a:spcAft>
              <a:buSzPts val="3200"/>
              <a:buFont typeface="Nunito Light"/>
              <a:buChar char="●"/>
              <a:defRPr/>
            </a:lvl1pPr>
            <a:lvl2pPr lvl="1" algn="ctr">
              <a:lnSpc>
                <a:spcPct val="100000"/>
              </a:lnSpc>
              <a:spcBef>
                <a:spcPts val="0"/>
              </a:spcBef>
              <a:spcAft>
                <a:spcPts val="0"/>
              </a:spcAft>
              <a:buClr>
                <a:srgbClr val="E76A28"/>
              </a:buClr>
              <a:buSzPts val="3200"/>
              <a:buFont typeface="Nunito Light"/>
              <a:buChar char="○"/>
              <a:defRPr/>
            </a:lvl2pPr>
            <a:lvl3pPr lvl="2" algn="ctr">
              <a:lnSpc>
                <a:spcPct val="100000"/>
              </a:lnSpc>
              <a:spcBef>
                <a:spcPts val="3200"/>
              </a:spcBef>
              <a:spcAft>
                <a:spcPts val="0"/>
              </a:spcAft>
              <a:buClr>
                <a:srgbClr val="E76A28"/>
              </a:buClr>
              <a:buSzPts val="3000"/>
              <a:buFont typeface="Nunito Light"/>
              <a:buChar char="■"/>
              <a:defRPr/>
            </a:lvl3pPr>
            <a:lvl4pPr lvl="3" algn="ctr">
              <a:lnSpc>
                <a:spcPct val="100000"/>
              </a:lnSpc>
              <a:spcBef>
                <a:spcPts val="3200"/>
              </a:spcBef>
              <a:spcAft>
                <a:spcPts val="0"/>
              </a:spcAft>
              <a:buClr>
                <a:srgbClr val="E76A28"/>
              </a:buClr>
              <a:buSzPts val="3000"/>
              <a:buFont typeface="Nunito Light"/>
              <a:buChar char="●"/>
              <a:defRPr/>
            </a:lvl4pPr>
            <a:lvl5pPr lvl="4" algn="ctr">
              <a:lnSpc>
                <a:spcPct val="100000"/>
              </a:lnSpc>
              <a:spcBef>
                <a:spcPts val="3200"/>
              </a:spcBef>
              <a:spcAft>
                <a:spcPts val="0"/>
              </a:spcAft>
              <a:buClr>
                <a:srgbClr val="E76A28"/>
              </a:buClr>
              <a:buSzPts val="2800"/>
              <a:buFont typeface="Nunito Light"/>
              <a:buChar char="○"/>
              <a:defRPr/>
            </a:lvl5pPr>
            <a:lvl6pPr lvl="5" algn="ctr">
              <a:lnSpc>
                <a:spcPct val="100000"/>
              </a:lnSpc>
              <a:spcBef>
                <a:spcPts val="3200"/>
              </a:spcBef>
              <a:spcAft>
                <a:spcPts val="0"/>
              </a:spcAft>
              <a:buClr>
                <a:srgbClr val="999999"/>
              </a:buClr>
              <a:buSzPts val="2800"/>
              <a:buFont typeface="Nunito Light"/>
              <a:buChar char="■"/>
              <a:defRPr/>
            </a:lvl6pPr>
            <a:lvl7pPr lvl="6" algn="ctr">
              <a:lnSpc>
                <a:spcPct val="100000"/>
              </a:lnSpc>
              <a:spcBef>
                <a:spcPts val="3200"/>
              </a:spcBef>
              <a:spcAft>
                <a:spcPts val="0"/>
              </a:spcAft>
              <a:buClr>
                <a:srgbClr val="999999"/>
              </a:buClr>
              <a:buSzPts val="2600"/>
              <a:buFont typeface="Nunito Light"/>
              <a:buChar char="●"/>
              <a:defRPr/>
            </a:lvl7pPr>
            <a:lvl8pPr lvl="7" algn="ctr">
              <a:lnSpc>
                <a:spcPct val="100000"/>
              </a:lnSpc>
              <a:spcBef>
                <a:spcPts val="3200"/>
              </a:spcBef>
              <a:spcAft>
                <a:spcPts val="0"/>
              </a:spcAft>
              <a:buClr>
                <a:srgbClr val="999999"/>
              </a:buClr>
              <a:buSzPts val="2600"/>
              <a:buFont typeface="Nunito Light"/>
              <a:buChar char="○"/>
              <a:defRPr/>
            </a:lvl8pPr>
            <a:lvl9pPr lvl="8" algn="ctr">
              <a:lnSpc>
                <a:spcPct val="100000"/>
              </a:lnSpc>
              <a:spcBef>
                <a:spcPts val="3200"/>
              </a:spcBef>
              <a:spcAft>
                <a:spcPts val="3200"/>
              </a:spcAft>
              <a:buClr>
                <a:srgbClr val="999999"/>
              </a:buClr>
              <a:buSzPts val="2800"/>
              <a:buFont typeface="Nunito Light"/>
              <a:buChar char="■"/>
              <a:defRPr/>
            </a:lvl9pPr>
          </a:lstStyle>
          <a:p>
            <a:endParaRPr/>
          </a:p>
        </p:txBody>
      </p:sp>
      <p:grpSp>
        <p:nvGrpSpPr>
          <p:cNvPr id="1583" name="Google Shape;1583;p81"/>
          <p:cNvGrpSpPr/>
          <p:nvPr/>
        </p:nvGrpSpPr>
        <p:grpSpPr>
          <a:xfrm rot="-5220118">
            <a:off x="9588614" y="-7127547"/>
            <a:ext cx="8787249" cy="9228924"/>
            <a:chOff x="-1896316" y="-1605982"/>
            <a:chExt cx="4393763" cy="4614607"/>
          </a:xfrm>
        </p:grpSpPr>
        <p:sp>
          <p:nvSpPr>
            <p:cNvPr id="1584" name="Google Shape;1584;p81"/>
            <p:cNvSpPr/>
            <p:nvPr/>
          </p:nvSpPr>
          <p:spPr>
            <a:xfrm>
              <a:off x="-1896316" y="-1601900"/>
              <a:ext cx="4176575" cy="4610525"/>
            </a:xfrm>
            <a:custGeom>
              <a:avLst/>
              <a:gdLst/>
              <a:ahLst/>
              <a:cxnLst/>
              <a:rect l="l" t="t" r="r" b="b"/>
              <a:pathLst>
                <a:path w="167063" h="184421" extrusionOk="0">
                  <a:moveTo>
                    <a:pt x="36806" y="175642"/>
                  </a:moveTo>
                  <a:cubicBezTo>
                    <a:pt x="23124" y="160986"/>
                    <a:pt x="9072" y="109709"/>
                    <a:pt x="4947" y="84144"/>
                  </a:cubicBezTo>
                  <a:cubicBezTo>
                    <a:pt x="822" y="58580"/>
                    <a:pt x="-6490" y="36120"/>
                    <a:pt x="12055" y="22255"/>
                  </a:cubicBezTo>
                  <a:cubicBezTo>
                    <a:pt x="30600" y="8390"/>
                    <a:pt x="90430" y="-3508"/>
                    <a:pt x="116216" y="953"/>
                  </a:cubicBezTo>
                  <a:cubicBezTo>
                    <a:pt x="142002" y="5415"/>
                    <a:pt x="170239" y="32695"/>
                    <a:pt x="166773" y="49024"/>
                  </a:cubicBezTo>
                  <a:cubicBezTo>
                    <a:pt x="163307" y="65353"/>
                    <a:pt x="108708" y="78418"/>
                    <a:pt x="95419" y="98927"/>
                  </a:cubicBezTo>
                  <a:cubicBezTo>
                    <a:pt x="82130" y="119436"/>
                    <a:pt x="96806" y="159292"/>
                    <a:pt x="87037" y="172078"/>
                  </a:cubicBezTo>
                  <a:cubicBezTo>
                    <a:pt x="77268" y="184864"/>
                    <a:pt x="50488" y="190298"/>
                    <a:pt x="36806" y="175642"/>
                  </a:cubicBezTo>
                  <a:close/>
                </a:path>
              </a:pathLst>
            </a:custGeom>
            <a:solidFill>
              <a:schemeClr val="lt2"/>
            </a:solidFill>
            <a:ln>
              <a:noFill/>
            </a:ln>
          </p:spPr>
        </p:sp>
        <p:sp>
          <p:nvSpPr>
            <p:cNvPr id="1585" name="Google Shape;1585;p81"/>
            <p:cNvSpPr/>
            <p:nvPr/>
          </p:nvSpPr>
          <p:spPr>
            <a:xfrm>
              <a:off x="-1713003" y="-1605982"/>
              <a:ext cx="4210450" cy="4614600"/>
            </a:xfrm>
            <a:custGeom>
              <a:avLst/>
              <a:gdLst/>
              <a:ahLst/>
              <a:cxnLst/>
              <a:rect l="l" t="t" r="r" b="b"/>
              <a:pathLst>
                <a:path w="168418" h="184584" extrusionOk="0">
                  <a:moveTo>
                    <a:pt x="36806" y="175805"/>
                  </a:moveTo>
                  <a:cubicBezTo>
                    <a:pt x="23124" y="161149"/>
                    <a:pt x="9072" y="109870"/>
                    <a:pt x="4947" y="84306"/>
                  </a:cubicBezTo>
                  <a:cubicBezTo>
                    <a:pt x="822" y="58742"/>
                    <a:pt x="-6489" y="36284"/>
                    <a:pt x="12056" y="22419"/>
                  </a:cubicBezTo>
                  <a:cubicBezTo>
                    <a:pt x="30601" y="8554"/>
                    <a:pt x="90202" y="-3849"/>
                    <a:pt x="116216" y="1116"/>
                  </a:cubicBezTo>
                  <a:cubicBezTo>
                    <a:pt x="142230" y="6081"/>
                    <a:pt x="171604" y="35878"/>
                    <a:pt x="168138" y="52207"/>
                  </a:cubicBezTo>
                  <a:cubicBezTo>
                    <a:pt x="164672" y="68536"/>
                    <a:pt x="108937" y="79083"/>
                    <a:pt x="95420" y="99089"/>
                  </a:cubicBezTo>
                  <a:cubicBezTo>
                    <a:pt x="81903" y="119095"/>
                    <a:pt x="96807" y="159455"/>
                    <a:pt x="87038" y="172241"/>
                  </a:cubicBezTo>
                  <a:cubicBezTo>
                    <a:pt x="77269" y="185027"/>
                    <a:pt x="50488" y="190461"/>
                    <a:pt x="36806" y="175805"/>
                  </a:cubicBezTo>
                  <a:close/>
                </a:path>
              </a:pathLst>
            </a:custGeom>
            <a:noFill/>
            <a:ln w="19050" cap="flat" cmpd="sng">
              <a:solidFill>
                <a:schemeClr val="accent3"/>
              </a:solidFill>
              <a:prstDash val="solid"/>
              <a:round/>
              <a:headEnd type="none" w="med" len="med"/>
              <a:tailEnd type="none" w="med" len="med"/>
            </a:ln>
          </p:spPr>
        </p:sp>
      </p:grpSp>
      <p:sp>
        <p:nvSpPr>
          <p:cNvPr id="1586" name="Google Shape;1586;p81"/>
          <p:cNvSpPr/>
          <p:nvPr/>
        </p:nvSpPr>
        <p:spPr>
          <a:xfrm flipH="1">
            <a:off x="9910491" y="-1761278"/>
            <a:ext cx="4890496" cy="3234594"/>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nvGrpSpPr>
          <p:cNvPr id="1587" name="Google Shape;1587;p81"/>
          <p:cNvGrpSpPr/>
          <p:nvPr/>
        </p:nvGrpSpPr>
        <p:grpSpPr>
          <a:xfrm>
            <a:off x="13702257" y="6809035"/>
            <a:ext cx="4890528" cy="4959475"/>
            <a:chOff x="-666750" y="1567027"/>
            <a:chExt cx="3000692" cy="3042996"/>
          </a:xfrm>
        </p:grpSpPr>
        <p:sp>
          <p:nvSpPr>
            <p:cNvPr id="1588" name="Google Shape;1588;p81"/>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589" name="Google Shape;1589;p81"/>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1590"/>
        <p:cNvGrpSpPr/>
        <p:nvPr/>
      </p:nvGrpSpPr>
      <p:grpSpPr>
        <a:xfrm>
          <a:off x="0" y="0"/>
          <a:ext cx="0" cy="0"/>
          <a:chOff x="0" y="0"/>
          <a:chExt cx="0" cy="0"/>
        </a:xfrm>
      </p:grpSpPr>
      <p:sp>
        <p:nvSpPr>
          <p:cNvPr id="1591" name="Google Shape;1591;p82"/>
          <p:cNvSpPr txBox="1">
            <a:spLocks noGrp="1"/>
          </p:cNvSpPr>
          <p:nvPr>
            <p:ph type="title"/>
          </p:nvPr>
        </p:nvSpPr>
        <p:spPr>
          <a:xfrm>
            <a:off x="1426450" y="2697600"/>
            <a:ext cx="10577400" cy="4663200"/>
          </a:xfrm>
          <a:prstGeom prst="rect">
            <a:avLst/>
          </a:prstGeom>
        </p:spPr>
        <p:txBody>
          <a:bodyPr spcFirstLastPara="1" wrap="square" lIns="182850" tIns="182850" rIns="182850" bIns="182850" anchor="ctr" anchorCtr="0">
            <a:noAutofit/>
          </a:bodyPr>
          <a:lstStyle>
            <a:lvl1pPr lvl="0" algn="ctr">
              <a:lnSpc>
                <a:spcPct val="80000"/>
              </a:lnSpc>
              <a:spcBef>
                <a:spcPts val="0"/>
              </a:spcBef>
              <a:spcAft>
                <a:spcPts val="0"/>
              </a:spcAft>
              <a:buSzPts val="9600"/>
              <a:buNone/>
              <a:defRPr sz="16000"/>
            </a:lvl1pPr>
            <a:lvl2pPr lvl="1">
              <a:spcBef>
                <a:spcPts val="0"/>
              </a:spcBef>
              <a:spcAft>
                <a:spcPts val="0"/>
              </a:spcAft>
              <a:buSzPts val="9600"/>
              <a:buNone/>
              <a:defRPr sz="9600"/>
            </a:lvl2pPr>
            <a:lvl3pPr lvl="2">
              <a:spcBef>
                <a:spcPts val="0"/>
              </a:spcBef>
              <a:spcAft>
                <a:spcPts val="0"/>
              </a:spcAft>
              <a:buSzPts val="9600"/>
              <a:buNone/>
              <a:defRPr sz="9600"/>
            </a:lvl3pPr>
            <a:lvl4pPr lvl="3">
              <a:spcBef>
                <a:spcPts val="0"/>
              </a:spcBef>
              <a:spcAft>
                <a:spcPts val="0"/>
              </a:spcAft>
              <a:buSzPts val="9600"/>
              <a:buNone/>
              <a:defRPr sz="9600"/>
            </a:lvl4pPr>
            <a:lvl5pPr lvl="4">
              <a:spcBef>
                <a:spcPts val="0"/>
              </a:spcBef>
              <a:spcAft>
                <a:spcPts val="0"/>
              </a:spcAft>
              <a:buSzPts val="9600"/>
              <a:buNone/>
              <a:defRPr sz="9600"/>
            </a:lvl5pPr>
            <a:lvl6pPr lvl="5">
              <a:spcBef>
                <a:spcPts val="0"/>
              </a:spcBef>
              <a:spcAft>
                <a:spcPts val="0"/>
              </a:spcAft>
              <a:buSzPts val="9600"/>
              <a:buNone/>
              <a:defRPr sz="9600"/>
            </a:lvl6pPr>
            <a:lvl7pPr lvl="6">
              <a:spcBef>
                <a:spcPts val="0"/>
              </a:spcBef>
              <a:spcAft>
                <a:spcPts val="0"/>
              </a:spcAft>
              <a:buSzPts val="9600"/>
              <a:buNone/>
              <a:defRPr sz="9600"/>
            </a:lvl7pPr>
            <a:lvl8pPr lvl="7">
              <a:spcBef>
                <a:spcPts val="0"/>
              </a:spcBef>
              <a:spcAft>
                <a:spcPts val="0"/>
              </a:spcAft>
              <a:buSzPts val="9600"/>
              <a:buNone/>
              <a:defRPr sz="9600"/>
            </a:lvl8pPr>
            <a:lvl9pPr lvl="8">
              <a:spcBef>
                <a:spcPts val="0"/>
              </a:spcBef>
              <a:spcAft>
                <a:spcPts val="0"/>
              </a:spcAft>
              <a:buSzPts val="9600"/>
              <a:buNone/>
              <a:defRPr sz="9600"/>
            </a:lvl9pPr>
          </a:lstStyle>
          <a:p>
            <a:endParaRPr/>
          </a:p>
        </p:txBody>
      </p:sp>
      <p:grpSp>
        <p:nvGrpSpPr>
          <p:cNvPr id="1592" name="Google Shape;1592;p82"/>
          <p:cNvGrpSpPr/>
          <p:nvPr/>
        </p:nvGrpSpPr>
        <p:grpSpPr>
          <a:xfrm rot="482896">
            <a:off x="-2492935" y="7827811"/>
            <a:ext cx="8598790" cy="7786892"/>
            <a:chOff x="5784660" y="-970761"/>
            <a:chExt cx="4299614" cy="3893645"/>
          </a:xfrm>
        </p:grpSpPr>
        <p:sp>
          <p:nvSpPr>
            <p:cNvPr id="1593" name="Google Shape;1593;p82"/>
            <p:cNvSpPr/>
            <p:nvPr/>
          </p:nvSpPr>
          <p:spPr>
            <a:xfrm>
              <a:off x="5868774" y="-830916"/>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solidFill>
              <a:schemeClr val="lt2"/>
            </a:solidFill>
            <a:ln>
              <a:noFill/>
            </a:ln>
          </p:spPr>
        </p:sp>
        <p:sp>
          <p:nvSpPr>
            <p:cNvPr id="1594" name="Google Shape;1594;p82"/>
            <p:cNvSpPr/>
            <p:nvPr/>
          </p:nvSpPr>
          <p:spPr>
            <a:xfrm>
              <a:off x="5784660" y="-970761"/>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noFill/>
            <a:ln w="19050" cap="flat" cmpd="sng">
              <a:solidFill>
                <a:schemeClr val="accent3"/>
              </a:solidFill>
              <a:prstDash val="solid"/>
              <a:round/>
              <a:headEnd type="none" w="med" len="med"/>
              <a:tailEnd type="none" w="med" len="med"/>
            </a:ln>
          </p:spPr>
        </p:sp>
      </p:grpSp>
      <p:grpSp>
        <p:nvGrpSpPr>
          <p:cNvPr id="1595" name="Google Shape;1595;p82"/>
          <p:cNvGrpSpPr/>
          <p:nvPr/>
        </p:nvGrpSpPr>
        <p:grpSpPr>
          <a:xfrm rot="-668752">
            <a:off x="12955240" y="-2488212"/>
            <a:ext cx="8792923" cy="7643765"/>
            <a:chOff x="5868774" y="-899147"/>
            <a:chExt cx="4396633" cy="3822031"/>
          </a:xfrm>
        </p:grpSpPr>
        <p:sp>
          <p:nvSpPr>
            <p:cNvPr id="1596" name="Google Shape;1596;p82"/>
            <p:cNvSpPr/>
            <p:nvPr/>
          </p:nvSpPr>
          <p:spPr>
            <a:xfrm>
              <a:off x="5868774" y="-830916"/>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solidFill>
              <a:schemeClr val="lt2"/>
            </a:solidFill>
            <a:ln>
              <a:noFill/>
            </a:ln>
          </p:spPr>
        </p:sp>
        <p:sp>
          <p:nvSpPr>
            <p:cNvPr id="1597" name="Google Shape;1597;p82"/>
            <p:cNvSpPr/>
            <p:nvPr/>
          </p:nvSpPr>
          <p:spPr>
            <a:xfrm>
              <a:off x="6049906" y="-899147"/>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noFill/>
            <a:ln w="19050" cap="flat" cmpd="sng">
              <a:solidFill>
                <a:schemeClr val="accent3"/>
              </a:solidFill>
              <a:prstDash val="solid"/>
              <a:round/>
              <a:headEnd type="none" w="med" len="med"/>
              <a:tailEnd type="none" w="med" len="med"/>
            </a:ln>
          </p:spPr>
        </p:sp>
      </p:grpSp>
      <p:grpSp>
        <p:nvGrpSpPr>
          <p:cNvPr id="1598" name="Google Shape;1598;p82"/>
          <p:cNvGrpSpPr/>
          <p:nvPr/>
        </p:nvGrpSpPr>
        <p:grpSpPr>
          <a:xfrm rot="7348931">
            <a:off x="11585628" y="6300636"/>
            <a:ext cx="8598632" cy="7786749"/>
            <a:chOff x="5784660" y="-970761"/>
            <a:chExt cx="4299614" cy="3893645"/>
          </a:xfrm>
        </p:grpSpPr>
        <p:sp>
          <p:nvSpPr>
            <p:cNvPr id="1599" name="Google Shape;1599;p82"/>
            <p:cNvSpPr/>
            <p:nvPr/>
          </p:nvSpPr>
          <p:spPr>
            <a:xfrm>
              <a:off x="5868774" y="-830916"/>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solidFill>
              <a:schemeClr val="lt2"/>
            </a:solidFill>
            <a:ln>
              <a:noFill/>
            </a:ln>
          </p:spPr>
        </p:sp>
        <p:sp>
          <p:nvSpPr>
            <p:cNvPr id="1600" name="Google Shape;1600;p82"/>
            <p:cNvSpPr/>
            <p:nvPr/>
          </p:nvSpPr>
          <p:spPr>
            <a:xfrm>
              <a:off x="5784660" y="-970761"/>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noFill/>
            <a:ln w="19050" cap="flat" cmpd="sng">
              <a:solidFill>
                <a:schemeClr val="accent3"/>
              </a:solidFill>
              <a:prstDash val="solid"/>
              <a:round/>
              <a:headEnd type="none" w="med" len="med"/>
              <a:tailEnd type="none" w="med" len="med"/>
            </a:ln>
          </p:spPr>
        </p:sp>
      </p:grpSp>
      <p:grpSp>
        <p:nvGrpSpPr>
          <p:cNvPr id="1601" name="Google Shape;1601;p82"/>
          <p:cNvGrpSpPr/>
          <p:nvPr/>
        </p:nvGrpSpPr>
        <p:grpSpPr>
          <a:xfrm rot="-5400000">
            <a:off x="-2742633" y="-2284513"/>
            <a:ext cx="8792386" cy="7643298"/>
            <a:chOff x="5868774" y="-899147"/>
            <a:chExt cx="4396633" cy="3822031"/>
          </a:xfrm>
        </p:grpSpPr>
        <p:sp>
          <p:nvSpPr>
            <p:cNvPr id="1602" name="Google Shape;1602;p82"/>
            <p:cNvSpPr/>
            <p:nvPr/>
          </p:nvSpPr>
          <p:spPr>
            <a:xfrm>
              <a:off x="5868774" y="-830916"/>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solidFill>
              <a:schemeClr val="lt2"/>
            </a:solidFill>
            <a:ln>
              <a:noFill/>
            </a:ln>
          </p:spPr>
        </p:sp>
        <p:sp>
          <p:nvSpPr>
            <p:cNvPr id="1603" name="Google Shape;1603;p82"/>
            <p:cNvSpPr/>
            <p:nvPr/>
          </p:nvSpPr>
          <p:spPr>
            <a:xfrm>
              <a:off x="6049906" y="-899147"/>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noFill/>
            <a:ln w="19050" cap="flat" cmpd="sng">
              <a:solidFill>
                <a:schemeClr val="accent3"/>
              </a:solidFill>
              <a:prstDash val="solid"/>
              <a:round/>
              <a:headEnd type="none" w="med" len="med"/>
              <a:tailEnd type="none" w="med" len="med"/>
            </a:ln>
          </p:spPr>
        </p:sp>
      </p:grpSp>
      <p:grpSp>
        <p:nvGrpSpPr>
          <p:cNvPr id="1604" name="Google Shape;1604;p82"/>
          <p:cNvGrpSpPr/>
          <p:nvPr/>
        </p:nvGrpSpPr>
        <p:grpSpPr>
          <a:xfrm>
            <a:off x="-1986843" y="5933335"/>
            <a:ext cx="4890528" cy="4959475"/>
            <a:chOff x="-666750" y="1567027"/>
            <a:chExt cx="3000692" cy="3042996"/>
          </a:xfrm>
        </p:grpSpPr>
        <p:sp>
          <p:nvSpPr>
            <p:cNvPr id="1605" name="Google Shape;1605;p82"/>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606" name="Google Shape;1606;p82"/>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grpSp>
        <p:nvGrpSpPr>
          <p:cNvPr id="1607" name="Google Shape;1607;p82"/>
          <p:cNvGrpSpPr/>
          <p:nvPr/>
        </p:nvGrpSpPr>
        <p:grpSpPr>
          <a:xfrm flipH="1">
            <a:off x="-638830" y="-3265987"/>
            <a:ext cx="4890528" cy="4959475"/>
            <a:chOff x="-666750" y="1567027"/>
            <a:chExt cx="3000692" cy="3042996"/>
          </a:xfrm>
        </p:grpSpPr>
        <p:sp>
          <p:nvSpPr>
            <p:cNvPr id="1608" name="Google Shape;1608;p82"/>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609" name="Google Shape;1609;p82"/>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1610"/>
        <p:cNvGrpSpPr/>
        <p:nvPr/>
      </p:nvGrpSpPr>
      <p:grpSpPr>
        <a:xfrm>
          <a:off x="0" y="0"/>
          <a:ext cx="0" cy="0"/>
          <a:chOff x="0" y="0"/>
          <a:chExt cx="0" cy="0"/>
        </a:xfrm>
      </p:grpSpPr>
      <p:sp>
        <p:nvSpPr>
          <p:cNvPr id="1611" name="Google Shape;1611;p83"/>
          <p:cNvSpPr txBox="1">
            <a:spLocks noGrp="1"/>
          </p:cNvSpPr>
          <p:nvPr>
            <p:ph type="title"/>
          </p:nvPr>
        </p:nvSpPr>
        <p:spPr>
          <a:xfrm>
            <a:off x="1426450" y="2242850"/>
            <a:ext cx="7767600" cy="1391400"/>
          </a:xfrm>
          <a:prstGeom prst="rect">
            <a:avLst/>
          </a:prstGeom>
        </p:spPr>
        <p:txBody>
          <a:bodyPr spcFirstLastPara="1" wrap="square" lIns="182850" tIns="182850" rIns="182850" bIns="182850" anchor="b" anchorCtr="0">
            <a:noAutofit/>
          </a:bodyPr>
          <a:lstStyle>
            <a:lvl1pPr lvl="0" algn="ctr">
              <a:spcBef>
                <a:spcPts val="0"/>
              </a:spcBef>
              <a:spcAft>
                <a:spcPts val="0"/>
              </a:spcAft>
              <a:buSzPts val="6000"/>
              <a:buNone/>
              <a:defRPr sz="8000">
                <a:solidFill>
                  <a:schemeClr val="dk1"/>
                </a:solidFill>
              </a:defRPr>
            </a:lvl1pPr>
            <a:lvl2pPr lvl="1">
              <a:spcBef>
                <a:spcPts val="0"/>
              </a:spcBef>
              <a:spcAft>
                <a:spcPts val="0"/>
              </a:spcAft>
              <a:buSzPts val="6000"/>
              <a:buNone/>
              <a:defRPr/>
            </a:lvl2pPr>
            <a:lvl3pPr lvl="2">
              <a:spcBef>
                <a:spcPts val="0"/>
              </a:spcBef>
              <a:spcAft>
                <a:spcPts val="0"/>
              </a:spcAft>
              <a:buSzPts val="6000"/>
              <a:buNone/>
              <a:defRPr/>
            </a:lvl3pPr>
            <a:lvl4pPr lvl="3">
              <a:spcBef>
                <a:spcPts val="0"/>
              </a:spcBef>
              <a:spcAft>
                <a:spcPts val="0"/>
              </a:spcAft>
              <a:buSzPts val="6000"/>
              <a:buNone/>
              <a:defRPr/>
            </a:lvl4pPr>
            <a:lvl5pPr lvl="4">
              <a:spcBef>
                <a:spcPts val="0"/>
              </a:spcBef>
              <a:spcAft>
                <a:spcPts val="0"/>
              </a:spcAft>
              <a:buSzPts val="6000"/>
              <a:buNone/>
              <a:defRPr/>
            </a:lvl5pPr>
            <a:lvl6pPr lvl="5">
              <a:spcBef>
                <a:spcPts val="0"/>
              </a:spcBef>
              <a:spcAft>
                <a:spcPts val="0"/>
              </a:spcAft>
              <a:buSzPts val="6000"/>
              <a:buNone/>
              <a:defRPr/>
            </a:lvl6pPr>
            <a:lvl7pPr lvl="6">
              <a:spcBef>
                <a:spcPts val="0"/>
              </a:spcBef>
              <a:spcAft>
                <a:spcPts val="0"/>
              </a:spcAft>
              <a:buSzPts val="6000"/>
              <a:buNone/>
              <a:defRPr/>
            </a:lvl7pPr>
            <a:lvl8pPr lvl="7">
              <a:spcBef>
                <a:spcPts val="0"/>
              </a:spcBef>
              <a:spcAft>
                <a:spcPts val="0"/>
              </a:spcAft>
              <a:buSzPts val="6000"/>
              <a:buNone/>
              <a:defRPr/>
            </a:lvl8pPr>
            <a:lvl9pPr lvl="8">
              <a:spcBef>
                <a:spcPts val="0"/>
              </a:spcBef>
              <a:spcAft>
                <a:spcPts val="0"/>
              </a:spcAft>
              <a:buSzPts val="6000"/>
              <a:buNone/>
              <a:defRPr/>
            </a:lvl9pPr>
          </a:lstStyle>
          <a:p>
            <a:endParaRPr/>
          </a:p>
        </p:txBody>
      </p:sp>
      <p:sp>
        <p:nvSpPr>
          <p:cNvPr id="1612" name="Google Shape;1612;p83"/>
          <p:cNvSpPr txBox="1">
            <a:spLocks noGrp="1"/>
          </p:cNvSpPr>
          <p:nvPr>
            <p:ph type="subTitle" idx="1"/>
          </p:nvPr>
        </p:nvSpPr>
        <p:spPr>
          <a:xfrm>
            <a:off x="1426450" y="3443501"/>
            <a:ext cx="7767600" cy="4371600"/>
          </a:xfrm>
          <a:prstGeom prst="rect">
            <a:avLst/>
          </a:prstGeom>
        </p:spPr>
        <p:txBody>
          <a:bodyPr spcFirstLastPara="1" wrap="square" lIns="182850" tIns="182850" rIns="182850" bIns="182850" anchor="t" anchorCtr="0">
            <a:noAutofit/>
          </a:bodyPr>
          <a:lstStyle>
            <a:lvl1pPr lvl="0" algn="ctr">
              <a:lnSpc>
                <a:spcPct val="100000"/>
              </a:lnSpc>
              <a:spcBef>
                <a:spcPts val="0"/>
              </a:spcBef>
              <a:spcAft>
                <a:spcPts val="0"/>
              </a:spcAft>
              <a:buSzPts val="2800"/>
              <a:buNone/>
              <a:defRPr sz="3200"/>
            </a:lvl1pPr>
            <a:lvl2pPr lvl="1" algn="ctr">
              <a:lnSpc>
                <a:spcPct val="100000"/>
              </a:lnSpc>
              <a:spcBef>
                <a:spcPts val="3200"/>
              </a:spcBef>
              <a:spcAft>
                <a:spcPts val="0"/>
              </a:spcAft>
              <a:buSzPts val="2800"/>
              <a:buNone/>
              <a:defRPr/>
            </a:lvl2pPr>
            <a:lvl3pPr lvl="2" algn="ctr">
              <a:lnSpc>
                <a:spcPct val="100000"/>
              </a:lnSpc>
              <a:spcBef>
                <a:spcPts val="3200"/>
              </a:spcBef>
              <a:spcAft>
                <a:spcPts val="0"/>
              </a:spcAft>
              <a:buSzPts val="2800"/>
              <a:buNone/>
              <a:defRPr/>
            </a:lvl3pPr>
            <a:lvl4pPr lvl="3" algn="ctr">
              <a:lnSpc>
                <a:spcPct val="100000"/>
              </a:lnSpc>
              <a:spcBef>
                <a:spcPts val="3200"/>
              </a:spcBef>
              <a:spcAft>
                <a:spcPts val="0"/>
              </a:spcAft>
              <a:buSzPts val="2800"/>
              <a:buNone/>
              <a:defRPr/>
            </a:lvl4pPr>
            <a:lvl5pPr lvl="4" algn="ctr">
              <a:lnSpc>
                <a:spcPct val="100000"/>
              </a:lnSpc>
              <a:spcBef>
                <a:spcPts val="3200"/>
              </a:spcBef>
              <a:spcAft>
                <a:spcPts val="0"/>
              </a:spcAft>
              <a:buSzPts val="2800"/>
              <a:buNone/>
              <a:defRPr/>
            </a:lvl5pPr>
            <a:lvl6pPr lvl="5" algn="ctr">
              <a:lnSpc>
                <a:spcPct val="100000"/>
              </a:lnSpc>
              <a:spcBef>
                <a:spcPts val="3200"/>
              </a:spcBef>
              <a:spcAft>
                <a:spcPts val="0"/>
              </a:spcAft>
              <a:buSzPts val="2800"/>
              <a:buNone/>
              <a:defRPr/>
            </a:lvl6pPr>
            <a:lvl7pPr lvl="6" algn="ctr">
              <a:lnSpc>
                <a:spcPct val="100000"/>
              </a:lnSpc>
              <a:spcBef>
                <a:spcPts val="3200"/>
              </a:spcBef>
              <a:spcAft>
                <a:spcPts val="0"/>
              </a:spcAft>
              <a:buSzPts val="2800"/>
              <a:buNone/>
              <a:defRPr/>
            </a:lvl7pPr>
            <a:lvl8pPr lvl="7" algn="ctr">
              <a:lnSpc>
                <a:spcPct val="100000"/>
              </a:lnSpc>
              <a:spcBef>
                <a:spcPts val="3200"/>
              </a:spcBef>
              <a:spcAft>
                <a:spcPts val="0"/>
              </a:spcAft>
              <a:buSzPts val="2800"/>
              <a:buNone/>
              <a:defRPr/>
            </a:lvl8pPr>
            <a:lvl9pPr lvl="8" algn="ctr">
              <a:lnSpc>
                <a:spcPct val="100000"/>
              </a:lnSpc>
              <a:spcBef>
                <a:spcPts val="3200"/>
              </a:spcBef>
              <a:spcAft>
                <a:spcPts val="3200"/>
              </a:spcAft>
              <a:buSzPts val="2800"/>
              <a:buNone/>
              <a:defRPr/>
            </a:lvl9pPr>
          </a:lstStyle>
          <a:p>
            <a:endParaRPr/>
          </a:p>
        </p:txBody>
      </p:sp>
      <p:grpSp>
        <p:nvGrpSpPr>
          <p:cNvPr id="1613" name="Google Shape;1613;p83"/>
          <p:cNvGrpSpPr/>
          <p:nvPr/>
        </p:nvGrpSpPr>
        <p:grpSpPr>
          <a:xfrm>
            <a:off x="10327197" y="-2070752"/>
            <a:ext cx="11203521" cy="7249350"/>
            <a:chOff x="5163599" y="-1035376"/>
            <a:chExt cx="5601760" cy="3624675"/>
          </a:xfrm>
        </p:grpSpPr>
        <p:sp>
          <p:nvSpPr>
            <p:cNvPr id="1614" name="Google Shape;1614;p83"/>
            <p:cNvSpPr/>
            <p:nvPr/>
          </p:nvSpPr>
          <p:spPr>
            <a:xfrm>
              <a:off x="5441059" y="-958879"/>
              <a:ext cx="5324300" cy="3519875"/>
            </a:xfrm>
            <a:custGeom>
              <a:avLst/>
              <a:gdLst/>
              <a:ahLst/>
              <a:cxnLst/>
              <a:rect l="l" t="t" r="r" b="b"/>
              <a:pathLst>
                <a:path w="212972" h="140795" extrusionOk="0">
                  <a:moveTo>
                    <a:pt x="13260" y="12897"/>
                  </a:moveTo>
                  <a:cubicBezTo>
                    <a:pt x="35309" y="2935"/>
                    <a:pt x="116607" y="-952"/>
                    <a:pt x="149104" y="194"/>
                  </a:cubicBezTo>
                  <a:cubicBezTo>
                    <a:pt x="181601" y="1340"/>
                    <a:pt x="199333" y="-1809"/>
                    <a:pt x="208243" y="19772"/>
                  </a:cubicBezTo>
                  <a:cubicBezTo>
                    <a:pt x="217153" y="41353"/>
                    <a:pt x="212460" y="110962"/>
                    <a:pt x="202566" y="129680"/>
                  </a:cubicBezTo>
                  <a:cubicBezTo>
                    <a:pt x="192672" y="148398"/>
                    <a:pt x="163277" y="139402"/>
                    <a:pt x="148880" y="132081"/>
                  </a:cubicBezTo>
                  <a:cubicBezTo>
                    <a:pt x="134483" y="124760"/>
                    <a:pt x="138195" y="97771"/>
                    <a:pt x="116184" y="85752"/>
                  </a:cubicBezTo>
                  <a:cubicBezTo>
                    <a:pt x="94173" y="73733"/>
                    <a:pt x="33967" y="72108"/>
                    <a:pt x="16813" y="59965"/>
                  </a:cubicBezTo>
                  <a:cubicBezTo>
                    <a:pt x="-341" y="47823"/>
                    <a:pt x="-8788" y="22859"/>
                    <a:pt x="13260" y="12897"/>
                  </a:cubicBezTo>
                  <a:close/>
                </a:path>
              </a:pathLst>
            </a:custGeom>
            <a:solidFill>
              <a:schemeClr val="lt2"/>
            </a:solidFill>
            <a:ln>
              <a:noFill/>
            </a:ln>
          </p:spPr>
        </p:sp>
        <p:sp>
          <p:nvSpPr>
            <p:cNvPr id="1615" name="Google Shape;1615;p83"/>
            <p:cNvSpPr/>
            <p:nvPr/>
          </p:nvSpPr>
          <p:spPr>
            <a:xfrm>
              <a:off x="5163599" y="-1035376"/>
              <a:ext cx="5376400" cy="3624675"/>
            </a:xfrm>
            <a:custGeom>
              <a:avLst/>
              <a:gdLst/>
              <a:ahLst/>
              <a:cxnLst/>
              <a:rect l="l" t="t" r="r" b="b"/>
              <a:pathLst>
                <a:path w="215056" h="144987" extrusionOk="0">
                  <a:moveTo>
                    <a:pt x="15463" y="12909"/>
                  </a:moveTo>
                  <a:cubicBezTo>
                    <a:pt x="38402" y="2612"/>
                    <a:pt x="118810" y="-940"/>
                    <a:pt x="151307" y="206"/>
                  </a:cubicBezTo>
                  <a:cubicBezTo>
                    <a:pt x="183804" y="1352"/>
                    <a:pt x="201536" y="-1797"/>
                    <a:pt x="210446" y="19784"/>
                  </a:cubicBezTo>
                  <a:cubicBezTo>
                    <a:pt x="219356" y="41365"/>
                    <a:pt x="214196" y="109704"/>
                    <a:pt x="204769" y="129692"/>
                  </a:cubicBezTo>
                  <a:cubicBezTo>
                    <a:pt x="195342" y="149680"/>
                    <a:pt x="169602" y="146679"/>
                    <a:pt x="153882" y="139713"/>
                  </a:cubicBezTo>
                  <a:cubicBezTo>
                    <a:pt x="138162" y="132747"/>
                    <a:pt x="133816" y="100851"/>
                    <a:pt x="110448" y="87897"/>
                  </a:cubicBezTo>
                  <a:cubicBezTo>
                    <a:pt x="87080" y="74943"/>
                    <a:pt x="29505" y="74487"/>
                    <a:pt x="13674" y="61989"/>
                  </a:cubicBezTo>
                  <a:cubicBezTo>
                    <a:pt x="-2157" y="49491"/>
                    <a:pt x="-7476" y="23206"/>
                    <a:pt x="15463" y="12909"/>
                  </a:cubicBezTo>
                  <a:close/>
                </a:path>
              </a:pathLst>
            </a:custGeom>
            <a:noFill/>
            <a:ln w="19050" cap="flat" cmpd="sng">
              <a:solidFill>
                <a:schemeClr val="accent3"/>
              </a:solidFill>
              <a:prstDash val="solid"/>
              <a:round/>
              <a:headEnd type="none" w="med" len="med"/>
              <a:tailEnd type="none" w="med" len="med"/>
            </a:ln>
          </p:spPr>
        </p:sp>
      </p:grpSp>
      <p:grpSp>
        <p:nvGrpSpPr>
          <p:cNvPr id="1616" name="Google Shape;1616;p83"/>
          <p:cNvGrpSpPr/>
          <p:nvPr/>
        </p:nvGrpSpPr>
        <p:grpSpPr>
          <a:xfrm>
            <a:off x="7760606" y="6589980"/>
            <a:ext cx="13925475" cy="8397650"/>
            <a:chOff x="3880303" y="3294990"/>
            <a:chExt cx="6962738" cy="4198825"/>
          </a:xfrm>
        </p:grpSpPr>
        <p:sp>
          <p:nvSpPr>
            <p:cNvPr id="1617" name="Google Shape;1617;p83"/>
            <p:cNvSpPr/>
            <p:nvPr/>
          </p:nvSpPr>
          <p:spPr>
            <a:xfrm>
              <a:off x="4102691" y="3371190"/>
              <a:ext cx="6740350" cy="4122625"/>
            </a:xfrm>
            <a:custGeom>
              <a:avLst/>
              <a:gdLst/>
              <a:ahLst/>
              <a:cxnLst/>
              <a:rect l="l" t="t" r="r" b="b"/>
              <a:pathLst>
                <a:path w="269614" h="164905" extrusionOk="0">
                  <a:moveTo>
                    <a:pt x="7884" y="149932"/>
                  </a:moveTo>
                  <a:cubicBezTo>
                    <a:pt x="-12407" y="131653"/>
                    <a:pt x="9529" y="67764"/>
                    <a:pt x="38968" y="48394"/>
                  </a:cubicBezTo>
                  <a:cubicBezTo>
                    <a:pt x="68408" y="29024"/>
                    <a:pt x="151391" y="41694"/>
                    <a:pt x="184521" y="33714"/>
                  </a:cubicBezTo>
                  <a:cubicBezTo>
                    <a:pt x="217652" y="25734"/>
                    <a:pt x="223816" y="-4274"/>
                    <a:pt x="237751" y="514"/>
                  </a:cubicBezTo>
                  <a:cubicBezTo>
                    <a:pt x="251686" y="5302"/>
                    <a:pt x="275841" y="47739"/>
                    <a:pt x="268129" y="62442"/>
                  </a:cubicBezTo>
                  <a:cubicBezTo>
                    <a:pt x="260417" y="77145"/>
                    <a:pt x="209380" y="72796"/>
                    <a:pt x="191478" y="88734"/>
                  </a:cubicBezTo>
                  <a:cubicBezTo>
                    <a:pt x="173576" y="104672"/>
                    <a:pt x="191315" y="147869"/>
                    <a:pt x="160716" y="158069"/>
                  </a:cubicBezTo>
                  <a:cubicBezTo>
                    <a:pt x="130117" y="168269"/>
                    <a:pt x="28175" y="168211"/>
                    <a:pt x="7884" y="149932"/>
                  </a:cubicBezTo>
                  <a:close/>
                </a:path>
              </a:pathLst>
            </a:custGeom>
            <a:solidFill>
              <a:schemeClr val="lt2"/>
            </a:solidFill>
            <a:ln>
              <a:noFill/>
            </a:ln>
          </p:spPr>
        </p:sp>
        <p:sp>
          <p:nvSpPr>
            <p:cNvPr id="1618" name="Google Shape;1618;p83"/>
            <p:cNvSpPr/>
            <p:nvPr/>
          </p:nvSpPr>
          <p:spPr>
            <a:xfrm>
              <a:off x="3880303" y="3294990"/>
              <a:ext cx="6740350" cy="4122625"/>
            </a:xfrm>
            <a:custGeom>
              <a:avLst/>
              <a:gdLst/>
              <a:ahLst/>
              <a:cxnLst/>
              <a:rect l="l" t="t" r="r" b="b"/>
              <a:pathLst>
                <a:path w="269614" h="164905" extrusionOk="0">
                  <a:moveTo>
                    <a:pt x="7884" y="149932"/>
                  </a:moveTo>
                  <a:cubicBezTo>
                    <a:pt x="-12407" y="131653"/>
                    <a:pt x="9529" y="67764"/>
                    <a:pt x="38968" y="48394"/>
                  </a:cubicBezTo>
                  <a:cubicBezTo>
                    <a:pt x="68408" y="29024"/>
                    <a:pt x="151391" y="41694"/>
                    <a:pt x="184521" y="33714"/>
                  </a:cubicBezTo>
                  <a:cubicBezTo>
                    <a:pt x="217652" y="25734"/>
                    <a:pt x="223816" y="-4274"/>
                    <a:pt x="237751" y="514"/>
                  </a:cubicBezTo>
                  <a:cubicBezTo>
                    <a:pt x="251686" y="5302"/>
                    <a:pt x="275841" y="47739"/>
                    <a:pt x="268129" y="62442"/>
                  </a:cubicBezTo>
                  <a:cubicBezTo>
                    <a:pt x="260417" y="77145"/>
                    <a:pt x="209380" y="72796"/>
                    <a:pt x="191478" y="88734"/>
                  </a:cubicBezTo>
                  <a:cubicBezTo>
                    <a:pt x="173576" y="104672"/>
                    <a:pt x="191315" y="147869"/>
                    <a:pt x="160716" y="158069"/>
                  </a:cubicBezTo>
                  <a:cubicBezTo>
                    <a:pt x="130117" y="168269"/>
                    <a:pt x="28175" y="168211"/>
                    <a:pt x="7884" y="149932"/>
                  </a:cubicBezTo>
                  <a:close/>
                </a:path>
              </a:pathLst>
            </a:custGeom>
            <a:noFill/>
            <a:ln w="19050" cap="flat" cmpd="sng">
              <a:solidFill>
                <a:schemeClr val="accent3"/>
              </a:solidFill>
              <a:prstDash val="solid"/>
              <a:round/>
              <a:headEnd type="none" w="med" len="med"/>
              <a:tailEnd type="none" w="med" len="med"/>
            </a:ln>
          </p:spPr>
        </p:sp>
      </p:grpSp>
      <p:grpSp>
        <p:nvGrpSpPr>
          <p:cNvPr id="1619" name="Google Shape;1619;p83"/>
          <p:cNvGrpSpPr/>
          <p:nvPr/>
        </p:nvGrpSpPr>
        <p:grpSpPr>
          <a:xfrm>
            <a:off x="-4031966" y="1515435"/>
            <a:ext cx="7178125" cy="12073600"/>
            <a:chOff x="-2015983" y="757718"/>
            <a:chExt cx="3589063" cy="6036800"/>
          </a:xfrm>
        </p:grpSpPr>
        <p:sp>
          <p:nvSpPr>
            <p:cNvPr id="1620" name="Google Shape;1620;p83"/>
            <p:cNvSpPr/>
            <p:nvPr/>
          </p:nvSpPr>
          <p:spPr>
            <a:xfrm>
              <a:off x="-2015983" y="757718"/>
              <a:ext cx="3430450" cy="6036800"/>
            </a:xfrm>
            <a:custGeom>
              <a:avLst/>
              <a:gdLst/>
              <a:ahLst/>
              <a:cxnLst/>
              <a:rect l="l" t="t" r="r" b="b"/>
              <a:pathLst>
                <a:path w="137218" h="241472" extrusionOk="0">
                  <a:moveTo>
                    <a:pt x="108652" y="241447"/>
                  </a:moveTo>
                  <a:cubicBezTo>
                    <a:pt x="86245" y="242325"/>
                    <a:pt x="14111" y="219536"/>
                    <a:pt x="2099" y="198558"/>
                  </a:cubicBezTo>
                  <a:cubicBezTo>
                    <a:pt x="-9912" y="177581"/>
                    <a:pt x="33399" y="146488"/>
                    <a:pt x="36583" y="115582"/>
                  </a:cubicBezTo>
                  <a:cubicBezTo>
                    <a:pt x="39767" y="84677"/>
                    <a:pt x="11701" y="29947"/>
                    <a:pt x="21203" y="13125"/>
                  </a:cubicBezTo>
                  <a:cubicBezTo>
                    <a:pt x="30705" y="-3697"/>
                    <a:pt x="82334" y="-5561"/>
                    <a:pt x="93593" y="14649"/>
                  </a:cubicBezTo>
                  <a:cubicBezTo>
                    <a:pt x="104852" y="34859"/>
                    <a:pt x="81597" y="104610"/>
                    <a:pt x="88755" y="134384"/>
                  </a:cubicBezTo>
                  <a:cubicBezTo>
                    <a:pt x="95913" y="164158"/>
                    <a:pt x="133225" y="175447"/>
                    <a:pt x="136541" y="193291"/>
                  </a:cubicBezTo>
                  <a:cubicBezTo>
                    <a:pt x="139857" y="211135"/>
                    <a:pt x="131059" y="240569"/>
                    <a:pt x="108652" y="241447"/>
                  </a:cubicBezTo>
                  <a:close/>
                </a:path>
              </a:pathLst>
            </a:custGeom>
            <a:solidFill>
              <a:schemeClr val="lt2"/>
            </a:solidFill>
            <a:ln>
              <a:noFill/>
            </a:ln>
          </p:spPr>
        </p:sp>
        <p:sp>
          <p:nvSpPr>
            <p:cNvPr id="1621" name="Google Shape;1621;p83"/>
            <p:cNvSpPr/>
            <p:nvPr/>
          </p:nvSpPr>
          <p:spPr>
            <a:xfrm>
              <a:off x="-1857371" y="757718"/>
              <a:ext cx="3430450" cy="6036800"/>
            </a:xfrm>
            <a:custGeom>
              <a:avLst/>
              <a:gdLst/>
              <a:ahLst/>
              <a:cxnLst/>
              <a:rect l="l" t="t" r="r" b="b"/>
              <a:pathLst>
                <a:path w="137218" h="241472" extrusionOk="0">
                  <a:moveTo>
                    <a:pt x="108652" y="241447"/>
                  </a:moveTo>
                  <a:cubicBezTo>
                    <a:pt x="86245" y="242325"/>
                    <a:pt x="14111" y="219536"/>
                    <a:pt x="2099" y="198558"/>
                  </a:cubicBezTo>
                  <a:cubicBezTo>
                    <a:pt x="-9912" y="177581"/>
                    <a:pt x="33399" y="146488"/>
                    <a:pt x="36583" y="115582"/>
                  </a:cubicBezTo>
                  <a:cubicBezTo>
                    <a:pt x="39767" y="84677"/>
                    <a:pt x="11701" y="29947"/>
                    <a:pt x="21203" y="13125"/>
                  </a:cubicBezTo>
                  <a:cubicBezTo>
                    <a:pt x="30705" y="-3697"/>
                    <a:pt x="82334" y="-5561"/>
                    <a:pt x="93593" y="14649"/>
                  </a:cubicBezTo>
                  <a:cubicBezTo>
                    <a:pt x="104852" y="34859"/>
                    <a:pt x="81597" y="104610"/>
                    <a:pt x="88755" y="134384"/>
                  </a:cubicBezTo>
                  <a:cubicBezTo>
                    <a:pt x="95913" y="164158"/>
                    <a:pt x="133225" y="175447"/>
                    <a:pt x="136541" y="193291"/>
                  </a:cubicBezTo>
                  <a:cubicBezTo>
                    <a:pt x="139857" y="211135"/>
                    <a:pt x="131059" y="240569"/>
                    <a:pt x="108652" y="241447"/>
                  </a:cubicBezTo>
                  <a:close/>
                </a:path>
              </a:pathLst>
            </a:custGeom>
            <a:noFill/>
            <a:ln w="19050" cap="flat" cmpd="sng">
              <a:solidFill>
                <a:schemeClr val="accent3"/>
              </a:solidFill>
              <a:prstDash val="solid"/>
              <a:round/>
              <a:headEnd type="none" w="med" len="med"/>
              <a:tailEnd type="none" w="med" len="med"/>
            </a:ln>
          </p:spPr>
        </p:sp>
      </p:grpSp>
      <p:grpSp>
        <p:nvGrpSpPr>
          <p:cNvPr id="1622" name="Google Shape;1622;p83"/>
          <p:cNvGrpSpPr/>
          <p:nvPr/>
        </p:nvGrpSpPr>
        <p:grpSpPr>
          <a:xfrm>
            <a:off x="-1567743" y="7049585"/>
            <a:ext cx="4890528" cy="4959475"/>
            <a:chOff x="-666750" y="1567027"/>
            <a:chExt cx="3000692" cy="3042996"/>
          </a:xfrm>
        </p:grpSpPr>
        <p:sp>
          <p:nvSpPr>
            <p:cNvPr id="1623" name="Google Shape;1623;p83"/>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624" name="Google Shape;1624;p83"/>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grpSp>
        <p:nvGrpSpPr>
          <p:cNvPr id="1625" name="Google Shape;1625;p83"/>
          <p:cNvGrpSpPr/>
          <p:nvPr/>
        </p:nvGrpSpPr>
        <p:grpSpPr>
          <a:xfrm>
            <a:off x="13596057" y="-2481665"/>
            <a:ext cx="4890528" cy="4959475"/>
            <a:chOff x="-666750" y="1567027"/>
            <a:chExt cx="3000692" cy="3042996"/>
          </a:xfrm>
        </p:grpSpPr>
        <p:sp>
          <p:nvSpPr>
            <p:cNvPr id="1626" name="Google Shape;1626;p83"/>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627" name="Google Shape;1627;p83"/>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grpSp>
        <p:nvGrpSpPr>
          <p:cNvPr id="1628" name="Google Shape;1628;p83"/>
          <p:cNvGrpSpPr/>
          <p:nvPr/>
        </p:nvGrpSpPr>
        <p:grpSpPr>
          <a:xfrm>
            <a:off x="10864107" y="7815085"/>
            <a:ext cx="4890528" cy="4959475"/>
            <a:chOff x="-666750" y="1567027"/>
            <a:chExt cx="3000692" cy="3042996"/>
          </a:xfrm>
        </p:grpSpPr>
        <p:sp>
          <p:nvSpPr>
            <p:cNvPr id="1629" name="Google Shape;1629;p83"/>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630" name="Google Shape;1630;p83"/>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1631"/>
        <p:cNvGrpSpPr/>
        <p:nvPr/>
      </p:nvGrpSpPr>
      <p:grpSpPr>
        <a:xfrm>
          <a:off x="0" y="0"/>
          <a:ext cx="0" cy="0"/>
          <a:chOff x="0" y="0"/>
          <a:chExt cx="0" cy="0"/>
        </a:xfrm>
      </p:grpSpPr>
      <p:sp>
        <p:nvSpPr>
          <p:cNvPr id="1632" name="Google Shape;1632;p84"/>
          <p:cNvSpPr txBox="1">
            <a:spLocks noGrp="1"/>
          </p:cNvSpPr>
          <p:nvPr>
            <p:ph type="title"/>
          </p:nvPr>
        </p:nvSpPr>
        <p:spPr>
          <a:xfrm>
            <a:off x="4685400" y="6881150"/>
            <a:ext cx="8917200" cy="2148600"/>
          </a:xfrm>
          <a:prstGeom prst="rect">
            <a:avLst/>
          </a:prstGeom>
          <a:solidFill>
            <a:schemeClr val="lt1"/>
          </a:solidFill>
        </p:spPr>
        <p:txBody>
          <a:bodyPr spcFirstLastPara="1" wrap="square" lIns="182850" tIns="182850" rIns="182850" bIns="182850" anchor="t" anchorCtr="0">
            <a:noAutofit/>
          </a:bodyPr>
          <a:lstStyle>
            <a:lvl1pPr lvl="0" algn="ctr">
              <a:spcBef>
                <a:spcPts val="0"/>
              </a:spcBef>
              <a:spcAft>
                <a:spcPts val="0"/>
              </a:spcAft>
              <a:buSzPts val="6000"/>
              <a:buNone/>
              <a:defRPr/>
            </a:lvl1pPr>
            <a:lvl2pPr lvl="1" algn="ctr">
              <a:spcBef>
                <a:spcPts val="0"/>
              </a:spcBef>
              <a:spcAft>
                <a:spcPts val="0"/>
              </a:spcAft>
              <a:buSzPts val="6000"/>
              <a:buNone/>
              <a:defRPr/>
            </a:lvl2pPr>
            <a:lvl3pPr lvl="2" algn="ctr">
              <a:spcBef>
                <a:spcPts val="0"/>
              </a:spcBef>
              <a:spcAft>
                <a:spcPts val="0"/>
              </a:spcAft>
              <a:buSzPts val="6000"/>
              <a:buNone/>
              <a:defRPr/>
            </a:lvl3pPr>
            <a:lvl4pPr lvl="3" algn="ctr">
              <a:spcBef>
                <a:spcPts val="0"/>
              </a:spcBef>
              <a:spcAft>
                <a:spcPts val="0"/>
              </a:spcAft>
              <a:buSzPts val="6000"/>
              <a:buNone/>
              <a:defRPr/>
            </a:lvl4pPr>
            <a:lvl5pPr lvl="4" algn="ctr">
              <a:spcBef>
                <a:spcPts val="0"/>
              </a:spcBef>
              <a:spcAft>
                <a:spcPts val="0"/>
              </a:spcAft>
              <a:buSzPts val="6000"/>
              <a:buNone/>
              <a:defRPr/>
            </a:lvl5pPr>
            <a:lvl6pPr lvl="5" algn="ctr">
              <a:spcBef>
                <a:spcPts val="0"/>
              </a:spcBef>
              <a:spcAft>
                <a:spcPts val="0"/>
              </a:spcAft>
              <a:buSzPts val="6000"/>
              <a:buNone/>
              <a:defRPr/>
            </a:lvl6pPr>
            <a:lvl7pPr lvl="6" algn="ctr">
              <a:spcBef>
                <a:spcPts val="0"/>
              </a:spcBef>
              <a:spcAft>
                <a:spcPts val="0"/>
              </a:spcAft>
              <a:buSzPts val="6000"/>
              <a:buNone/>
              <a:defRPr/>
            </a:lvl7pPr>
            <a:lvl8pPr lvl="7" algn="ctr">
              <a:spcBef>
                <a:spcPts val="0"/>
              </a:spcBef>
              <a:spcAft>
                <a:spcPts val="0"/>
              </a:spcAft>
              <a:buSzPts val="6000"/>
              <a:buNone/>
              <a:defRPr/>
            </a:lvl8pPr>
            <a:lvl9pPr lvl="8" algn="ctr">
              <a:spcBef>
                <a:spcPts val="0"/>
              </a:spcBef>
              <a:spcAft>
                <a:spcPts val="0"/>
              </a:spcAft>
              <a:buSzPts val="6000"/>
              <a:buNone/>
              <a:defRPr/>
            </a:lvl9pPr>
          </a:lstStyle>
          <a:p>
            <a:endParaRPr/>
          </a:p>
        </p:txBody>
      </p:sp>
      <p:grpSp>
        <p:nvGrpSpPr>
          <p:cNvPr id="1633" name="Google Shape;1633;p84"/>
          <p:cNvGrpSpPr/>
          <p:nvPr/>
        </p:nvGrpSpPr>
        <p:grpSpPr>
          <a:xfrm rot="5973335">
            <a:off x="3676682" y="-7302233"/>
            <a:ext cx="8642756" cy="7618569"/>
            <a:chOff x="5868774" y="-886497"/>
            <a:chExt cx="4321488" cy="3809381"/>
          </a:xfrm>
        </p:grpSpPr>
        <p:sp>
          <p:nvSpPr>
            <p:cNvPr id="1634" name="Google Shape;1634;p84"/>
            <p:cNvSpPr/>
            <p:nvPr/>
          </p:nvSpPr>
          <p:spPr>
            <a:xfrm>
              <a:off x="5868774" y="-830916"/>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solidFill>
              <a:schemeClr val="lt2"/>
            </a:solidFill>
            <a:ln>
              <a:noFill/>
            </a:ln>
          </p:spPr>
        </p:sp>
        <p:sp>
          <p:nvSpPr>
            <p:cNvPr id="1635" name="Google Shape;1635;p84"/>
            <p:cNvSpPr/>
            <p:nvPr/>
          </p:nvSpPr>
          <p:spPr>
            <a:xfrm>
              <a:off x="5974762" y="-886497"/>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noFill/>
            <a:ln w="19050" cap="flat" cmpd="sng">
              <a:solidFill>
                <a:schemeClr val="accent3"/>
              </a:solidFill>
              <a:prstDash val="solid"/>
              <a:round/>
              <a:headEnd type="none" w="med" len="med"/>
              <a:tailEnd type="none" w="med" len="med"/>
            </a:ln>
          </p:spPr>
        </p:sp>
      </p:grpSp>
      <p:grpSp>
        <p:nvGrpSpPr>
          <p:cNvPr id="1636" name="Google Shape;1636;p84"/>
          <p:cNvGrpSpPr/>
          <p:nvPr/>
        </p:nvGrpSpPr>
        <p:grpSpPr>
          <a:xfrm rot="892453">
            <a:off x="-3236919" y="8719878"/>
            <a:ext cx="8793341" cy="7644128"/>
            <a:chOff x="5868774" y="-899147"/>
            <a:chExt cx="4396633" cy="3822031"/>
          </a:xfrm>
        </p:grpSpPr>
        <p:sp>
          <p:nvSpPr>
            <p:cNvPr id="1637" name="Google Shape;1637;p84"/>
            <p:cNvSpPr/>
            <p:nvPr/>
          </p:nvSpPr>
          <p:spPr>
            <a:xfrm>
              <a:off x="5868774" y="-830916"/>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solidFill>
              <a:schemeClr val="lt2"/>
            </a:solidFill>
            <a:ln>
              <a:noFill/>
            </a:ln>
          </p:spPr>
        </p:sp>
        <p:sp>
          <p:nvSpPr>
            <p:cNvPr id="1638" name="Google Shape;1638;p84"/>
            <p:cNvSpPr/>
            <p:nvPr/>
          </p:nvSpPr>
          <p:spPr>
            <a:xfrm>
              <a:off x="6049906" y="-899147"/>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noFill/>
            <a:ln w="19050" cap="flat" cmpd="sng">
              <a:solidFill>
                <a:schemeClr val="accent3"/>
              </a:solidFill>
              <a:prstDash val="solid"/>
              <a:round/>
              <a:headEnd type="none" w="med" len="med"/>
              <a:tailEnd type="none" w="med" len="med"/>
            </a:ln>
          </p:spPr>
        </p:sp>
      </p:grpSp>
      <p:grpSp>
        <p:nvGrpSpPr>
          <p:cNvPr id="1639" name="Google Shape;1639;p84"/>
          <p:cNvGrpSpPr/>
          <p:nvPr/>
        </p:nvGrpSpPr>
        <p:grpSpPr>
          <a:xfrm rot="5973335">
            <a:off x="13125482" y="5847017"/>
            <a:ext cx="8642756" cy="7618569"/>
            <a:chOff x="5868774" y="-886497"/>
            <a:chExt cx="4321488" cy="3809381"/>
          </a:xfrm>
        </p:grpSpPr>
        <p:sp>
          <p:nvSpPr>
            <p:cNvPr id="1640" name="Google Shape;1640;p84"/>
            <p:cNvSpPr/>
            <p:nvPr/>
          </p:nvSpPr>
          <p:spPr>
            <a:xfrm>
              <a:off x="5868774" y="-830916"/>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solidFill>
              <a:schemeClr val="lt2"/>
            </a:solidFill>
            <a:ln>
              <a:noFill/>
            </a:ln>
          </p:spPr>
        </p:sp>
        <p:sp>
          <p:nvSpPr>
            <p:cNvPr id="1641" name="Google Shape;1641;p84"/>
            <p:cNvSpPr/>
            <p:nvPr/>
          </p:nvSpPr>
          <p:spPr>
            <a:xfrm>
              <a:off x="5974762" y="-886497"/>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noFill/>
            <a:ln w="19050" cap="flat" cmpd="sng">
              <a:solidFill>
                <a:schemeClr val="accent3"/>
              </a:solidFill>
              <a:prstDash val="solid"/>
              <a:round/>
              <a:headEnd type="none" w="med" len="med"/>
              <a:tailEnd type="none" w="med" len="med"/>
            </a:ln>
          </p:spPr>
        </p:sp>
      </p:grpSp>
      <p:grpSp>
        <p:nvGrpSpPr>
          <p:cNvPr id="1642" name="Google Shape;1642;p84"/>
          <p:cNvGrpSpPr/>
          <p:nvPr/>
        </p:nvGrpSpPr>
        <p:grpSpPr>
          <a:xfrm>
            <a:off x="-1018818" y="7354385"/>
            <a:ext cx="4890528" cy="4959475"/>
            <a:chOff x="-666750" y="1567027"/>
            <a:chExt cx="3000692" cy="3042996"/>
          </a:xfrm>
        </p:grpSpPr>
        <p:sp>
          <p:nvSpPr>
            <p:cNvPr id="1643" name="Google Shape;1643;p84"/>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644" name="Google Shape;1644;p84"/>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grpSp>
        <p:nvGrpSpPr>
          <p:cNvPr id="1645" name="Google Shape;1645;p84"/>
          <p:cNvGrpSpPr/>
          <p:nvPr/>
        </p:nvGrpSpPr>
        <p:grpSpPr>
          <a:xfrm>
            <a:off x="15001582" y="6737410"/>
            <a:ext cx="4890528" cy="4959475"/>
            <a:chOff x="-666750" y="1567027"/>
            <a:chExt cx="3000692" cy="3042996"/>
          </a:xfrm>
        </p:grpSpPr>
        <p:sp>
          <p:nvSpPr>
            <p:cNvPr id="1646" name="Google Shape;1646;p84"/>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647" name="Google Shape;1647;p84"/>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82.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1648"/>
        <p:cNvGrpSpPr/>
        <p:nvPr/>
      </p:nvGrpSpPr>
      <p:grpSpPr>
        <a:xfrm>
          <a:off x="0" y="0"/>
          <a:ext cx="0" cy="0"/>
          <a:chOff x="0" y="0"/>
          <a:chExt cx="0" cy="0"/>
        </a:xfrm>
      </p:grpSpPr>
      <p:sp>
        <p:nvSpPr>
          <p:cNvPr id="1649" name="Google Shape;1649;p85"/>
          <p:cNvSpPr txBox="1">
            <a:spLocks noGrp="1"/>
          </p:cNvSpPr>
          <p:nvPr>
            <p:ph type="title" hasCustomPrompt="1"/>
          </p:nvPr>
        </p:nvSpPr>
        <p:spPr>
          <a:xfrm>
            <a:off x="4571600" y="2247900"/>
            <a:ext cx="9144600" cy="2703000"/>
          </a:xfrm>
          <a:prstGeom prst="rect">
            <a:avLst/>
          </a:prstGeom>
        </p:spPr>
        <p:txBody>
          <a:bodyPr spcFirstLastPara="1" wrap="square" lIns="182850" tIns="182850" rIns="182850" bIns="182850" anchor="ctr" anchorCtr="0">
            <a:noAutofit/>
          </a:bodyPr>
          <a:lstStyle>
            <a:lvl1pPr lvl="0" algn="ctr">
              <a:spcBef>
                <a:spcPts val="0"/>
              </a:spcBef>
              <a:spcAft>
                <a:spcPts val="0"/>
              </a:spcAft>
              <a:buClr>
                <a:schemeClr val="dk1"/>
              </a:buClr>
              <a:buSzPts val="19200"/>
              <a:buNone/>
              <a:defRPr sz="19200">
                <a:solidFill>
                  <a:schemeClr val="dk1"/>
                </a:solidFill>
              </a:defRPr>
            </a:lvl1pPr>
            <a:lvl2pPr lvl="1" algn="ctr">
              <a:spcBef>
                <a:spcPts val="0"/>
              </a:spcBef>
              <a:spcAft>
                <a:spcPts val="0"/>
              </a:spcAft>
              <a:buClr>
                <a:schemeClr val="dk1"/>
              </a:buClr>
              <a:buSzPts val="19200"/>
              <a:buNone/>
              <a:defRPr sz="19200">
                <a:solidFill>
                  <a:schemeClr val="dk1"/>
                </a:solidFill>
              </a:defRPr>
            </a:lvl2pPr>
            <a:lvl3pPr lvl="2" algn="ctr">
              <a:spcBef>
                <a:spcPts val="0"/>
              </a:spcBef>
              <a:spcAft>
                <a:spcPts val="0"/>
              </a:spcAft>
              <a:buClr>
                <a:schemeClr val="dk1"/>
              </a:buClr>
              <a:buSzPts val="19200"/>
              <a:buNone/>
              <a:defRPr sz="19200">
                <a:solidFill>
                  <a:schemeClr val="dk1"/>
                </a:solidFill>
              </a:defRPr>
            </a:lvl3pPr>
            <a:lvl4pPr lvl="3" algn="ctr">
              <a:spcBef>
                <a:spcPts val="0"/>
              </a:spcBef>
              <a:spcAft>
                <a:spcPts val="0"/>
              </a:spcAft>
              <a:buClr>
                <a:schemeClr val="dk1"/>
              </a:buClr>
              <a:buSzPts val="19200"/>
              <a:buNone/>
              <a:defRPr sz="19200">
                <a:solidFill>
                  <a:schemeClr val="dk1"/>
                </a:solidFill>
              </a:defRPr>
            </a:lvl4pPr>
            <a:lvl5pPr lvl="4" algn="ctr">
              <a:spcBef>
                <a:spcPts val="0"/>
              </a:spcBef>
              <a:spcAft>
                <a:spcPts val="0"/>
              </a:spcAft>
              <a:buClr>
                <a:schemeClr val="dk1"/>
              </a:buClr>
              <a:buSzPts val="19200"/>
              <a:buNone/>
              <a:defRPr sz="19200">
                <a:solidFill>
                  <a:schemeClr val="dk1"/>
                </a:solidFill>
              </a:defRPr>
            </a:lvl5pPr>
            <a:lvl6pPr lvl="5" algn="ctr">
              <a:spcBef>
                <a:spcPts val="0"/>
              </a:spcBef>
              <a:spcAft>
                <a:spcPts val="0"/>
              </a:spcAft>
              <a:buClr>
                <a:schemeClr val="dk1"/>
              </a:buClr>
              <a:buSzPts val="19200"/>
              <a:buNone/>
              <a:defRPr sz="19200">
                <a:solidFill>
                  <a:schemeClr val="dk1"/>
                </a:solidFill>
              </a:defRPr>
            </a:lvl6pPr>
            <a:lvl7pPr lvl="6" algn="ctr">
              <a:spcBef>
                <a:spcPts val="0"/>
              </a:spcBef>
              <a:spcAft>
                <a:spcPts val="0"/>
              </a:spcAft>
              <a:buClr>
                <a:schemeClr val="dk1"/>
              </a:buClr>
              <a:buSzPts val="19200"/>
              <a:buNone/>
              <a:defRPr sz="19200">
                <a:solidFill>
                  <a:schemeClr val="dk1"/>
                </a:solidFill>
              </a:defRPr>
            </a:lvl7pPr>
            <a:lvl8pPr lvl="7" algn="ctr">
              <a:spcBef>
                <a:spcPts val="0"/>
              </a:spcBef>
              <a:spcAft>
                <a:spcPts val="0"/>
              </a:spcAft>
              <a:buClr>
                <a:schemeClr val="dk1"/>
              </a:buClr>
              <a:buSzPts val="19200"/>
              <a:buNone/>
              <a:defRPr sz="19200">
                <a:solidFill>
                  <a:schemeClr val="dk1"/>
                </a:solidFill>
              </a:defRPr>
            </a:lvl8pPr>
            <a:lvl9pPr lvl="8" algn="ctr">
              <a:spcBef>
                <a:spcPts val="0"/>
              </a:spcBef>
              <a:spcAft>
                <a:spcPts val="0"/>
              </a:spcAft>
              <a:buClr>
                <a:schemeClr val="dk1"/>
              </a:buClr>
              <a:buSzPts val="19200"/>
              <a:buNone/>
              <a:defRPr sz="19200">
                <a:solidFill>
                  <a:schemeClr val="dk1"/>
                </a:solidFill>
              </a:defRPr>
            </a:lvl9pPr>
          </a:lstStyle>
          <a:p>
            <a:r>
              <a:t>xx%</a:t>
            </a:r>
          </a:p>
        </p:txBody>
      </p:sp>
      <p:sp>
        <p:nvSpPr>
          <p:cNvPr id="1650" name="Google Shape;1650;p85"/>
          <p:cNvSpPr txBox="1">
            <a:spLocks noGrp="1"/>
          </p:cNvSpPr>
          <p:nvPr>
            <p:ph type="subTitle" idx="1"/>
          </p:nvPr>
        </p:nvSpPr>
        <p:spPr>
          <a:xfrm>
            <a:off x="4480700" y="4937900"/>
            <a:ext cx="9326400" cy="909000"/>
          </a:xfrm>
          <a:prstGeom prst="rect">
            <a:avLst/>
          </a:prstGeom>
          <a:solidFill>
            <a:schemeClr val="accent2"/>
          </a:solidFill>
        </p:spPr>
        <p:txBody>
          <a:bodyPr spcFirstLastPara="1" wrap="square" lIns="182850" tIns="182850" rIns="182850" bIns="182850" anchor="t" anchorCtr="0">
            <a:noAutofit/>
          </a:bodyPr>
          <a:lstStyle>
            <a:lvl1pPr lvl="0" algn="ctr">
              <a:lnSpc>
                <a:spcPct val="100000"/>
              </a:lnSpc>
              <a:spcBef>
                <a:spcPts val="0"/>
              </a:spcBef>
              <a:spcAft>
                <a:spcPts val="0"/>
              </a:spcAft>
              <a:buSzPts val="3200"/>
              <a:buNone/>
              <a:defRPr sz="3200">
                <a:solidFill>
                  <a:schemeClr val="dk2"/>
                </a:solidFill>
              </a:defRPr>
            </a:lvl1pPr>
            <a:lvl2pPr lvl="1" algn="ctr">
              <a:lnSpc>
                <a:spcPct val="100000"/>
              </a:lnSpc>
              <a:spcBef>
                <a:spcPts val="0"/>
              </a:spcBef>
              <a:spcAft>
                <a:spcPts val="0"/>
              </a:spcAft>
              <a:buSzPts val="3200"/>
              <a:buNone/>
              <a:defRPr sz="3200"/>
            </a:lvl2pPr>
            <a:lvl3pPr lvl="2" algn="ctr">
              <a:lnSpc>
                <a:spcPct val="100000"/>
              </a:lnSpc>
              <a:spcBef>
                <a:spcPts val="3200"/>
              </a:spcBef>
              <a:spcAft>
                <a:spcPts val="0"/>
              </a:spcAft>
              <a:buSzPts val="3200"/>
              <a:buNone/>
              <a:defRPr sz="3200"/>
            </a:lvl3pPr>
            <a:lvl4pPr lvl="3" algn="ctr">
              <a:lnSpc>
                <a:spcPct val="100000"/>
              </a:lnSpc>
              <a:spcBef>
                <a:spcPts val="3200"/>
              </a:spcBef>
              <a:spcAft>
                <a:spcPts val="0"/>
              </a:spcAft>
              <a:buSzPts val="3200"/>
              <a:buNone/>
              <a:defRPr sz="3200"/>
            </a:lvl4pPr>
            <a:lvl5pPr lvl="4" algn="ctr">
              <a:lnSpc>
                <a:spcPct val="100000"/>
              </a:lnSpc>
              <a:spcBef>
                <a:spcPts val="3200"/>
              </a:spcBef>
              <a:spcAft>
                <a:spcPts val="0"/>
              </a:spcAft>
              <a:buSzPts val="3200"/>
              <a:buNone/>
              <a:defRPr sz="3200"/>
            </a:lvl5pPr>
            <a:lvl6pPr lvl="5" algn="ctr">
              <a:lnSpc>
                <a:spcPct val="100000"/>
              </a:lnSpc>
              <a:spcBef>
                <a:spcPts val="3200"/>
              </a:spcBef>
              <a:spcAft>
                <a:spcPts val="0"/>
              </a:spcAft>
              <a:buSzPts val="3200"/>
              <a:buNone/>
              <a:defRPr sz="3200"/>
            </a:lvl6pPr>
            <a:lvl7pPr lvl="6" algn="ctr">
              <a:lnSpc>
                <a:spcPct val="100000"/>
              </a:lnSpc>
              <a:spcBef>
                <a:spcPts val="3200"/>
              </a:spcBef>
              <a:spcAft>
                <a:spcPts val="0"/>
              </a:spcAft>
              <a:buSzPts val="3200"/>
              <a:buNone/>
              <a:defRPr sz="3200"/>
            </a:lvl7pPr>
            <a:lvl8pPr lvl="7" algn="ctr">
              <a:lnSpc>
                <a:spcPct val="100000"/>
              </a:lnSpc>
              <a:spcBef>
                <a:spcPts val="3200"/>
              </a:spcBef>
              <a:spcAft>
                <a:spcPts val="0"/>
              </a:spcAft>
              <a:buSzPts val="3200"/>
              <a:buNone/>
              <a:defRPr sz="3200"/>
            </a:lvl8pPr>
            <a:lvl9pPr lvl="8" algn="ctr">
              <a:lnSpc>
                <a:spcPct val="100000"/>
              </a:lnSpc>
              <a:spcBef>
                <a:spcPts val="3200"/>
              </a:spcBef>
              <a:spcAft>
                <a:spcPts val="3200"/>
              </a:spcAft>
              <a:buSzPts val="3200"/>
              <a:buNone/>
              <a:defRPr sz="3200"/>
            </a:lvl9pPr>
          </a:lstStyle>
          <a:p>
            <a:endParaRPr/>
          </a:p>
        </p:txBody>
      </p:sp>
      <p:grpSp>
        <p:nvGrpSpPr>
          <p:cNvPr id="1651" name="Google Shape;1651;p85"/>
          <p:cNvGrpSpPr/>
          <p:nvPr/>
        </p:nvGrpSpPr>
        <p:grpSpPr>
          <a:xfrm rot="482896">
            <a:off x="-2226235" y="8367761"/>
            <a:ext cx="8598790" cy="7786892"/>
            <a:chOff x="5784660" y="-970761"/>
            <a:chExt cx="4299614" cy="3893645"/>
          </a:xfrm>
        </p:grpSpPr>
        <p:sp>
          <p:nvSpPr>
            <p:cNvPr id="1652" name="Google Shape;1652;p85"/>
            <p:cNvSpPr/>
            <p:nvPr/>
          </p:nvSpPr>
          <p:spPr>
            <a:xfrm>
              <a:off x="5868774" y="-830916"/>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solidFill>
              <a:schemeClr val="lt2"/>
            </a:solidFill>
            <a:ln>
              <a:noFill/>
            </a:ln>
          </p:spPr>
        </p:sp>
        <p:sp>
          <p:nvSpPr>
            <p:cNvPr id="1653" name="Google Shape;1653;p85"/>
            <p:cNvSpPr/>
            <p:nvPr/>
          </p:nvSpPr>
          <p:spPr>
            <a:xfrm>
              <a:off x="5784660" y="-970761"/>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noFill/>
            <a:ln w="19050" cap="flat" cmpd="sng">
              <a:solidFill>
                <a:schemeClr val="accent3"/>
              </a:solidFill>
              <a:prstDash val="solid"/>
              <a:round/>
              <a:headEnd type="none" w="med" len="med"/>
              <a:tailEnd type="none" w="med" len="med"/>
            </a:ln>
          </p:spPr>
        </p:sp>
      </p:grpSp>
      <p:grpSp>
        <p:nvGrpSpPr>
          <p:cNvPr id="1654" name="Google Shape;1654;p85"/>
          <p:cNvGrpSpPr/>
          <p:nvPr/>
        </p:nvGrpSpPr>
        <p:grpSpPr>
          <a:xfrm rot="-668752">
            <a:off x="12269440" y="-3021612"/>
            <a:ext cx="8792923" cy="7643765"/>
            <a:chOff x="5868774" y="-899147"/>
            <a:chExt cx="4396633" cy="3822031"/>
          </a:xfrm>
        </p:grpSpPr>
        <p:sp>
          <p:nvSpPr>
            <p:cNvPr id="1655" name="Google Shape;1655;p85"/>
            <p:cNvSpPr/>
            <p:nvPr/>
          </p:nvSpPr>
          <p:spPr>
            <a:xfrm>
              <a:off x="5868774" y="-830916"/>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solidFill>
              <a:schemeClr val="lt2"/>
            </a:solidFill>
            <a:ln>
              <a:noFill/>
            </a:ln>
          </p:spPr>
        </p:sp>
        <p:sp>
          <p:nvSpPr>
            <p:cNvPr id="1656" name="Google Shape;1656;p85"/>
            <p:cNvSpPr/>
            <p:nvPr/>
          </p:nvSpPr>
          <p:spPr>
            <a:xfrm>
              <a:off x="6049906" y="-899147"/>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noFill/>
            <a:ln w="19050" cap="flat" cmpd="sng">
              <a:solidFill>
                <a:schemeClr val="accent3"/>
              </a:solidFill>
              <a:prstDash val="solid"/>
              <a:round/>
              <a:headEnd type="none" w="med" len="med"/>
              <a:tailEnd type="none" w="med" len="med"/>
            </a:ln>
          </p:spPr>
        </p:sp>
      </p:grpSp>
      <p:grpSp>
        <p:nvGrpSpPr>
          <p:cNvPr id="1657" name="Google Shape;1657;p85"/>
          <p:cNvGrpSpPr/>
          <p:nvPr/>
        </p:nvGrpSpPr>
        <p:grpSpPr>
          <a:xfrm rot="7348931">
            <a:off x="11395128" y="5806086"/>
            <a:ext cx="8598632" cy="7786749"/>
            <a:chOff x="5784660" y="-970761"/>
            <a:chExt cx="4299614" cy="3893645"/>
          </a:xfrm>
        </p:grpSpPr>
        <p:sp>
          <p:nvSpPr>
            <p:cNvPr id="1658" name="Google Shape;1658;p85"/>
            <p:cNvSpPr/>
            <p:nvPr/>
          </p:nvSpPr>
          <p:spPr>
            <a:xfrm>
              <a:off x="5868774" y="-830916"/>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solidFill>
              <a:schemeClr val="lt2"/>
            </a:solidFill>
            <a:ln>
              <a:noFill/>
            </a:ln>
          </p:spPr>
        </p:sp>
        <p:sp>
          <p:nvSpPr>
            <p:cNvPr id="1659" name="Google Shape;1659;p85"/>
            <p:cNvSpPr/>
            <p:nvPr/>
          </p:nvSpPr>
          <p:spPr>
            <a:xfrm>
              <a:off x="5784660" y="-970761"/>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noFill/>
            <a:ln w="19050" cap="flat" cmpd="sng">
              <a:solidFill>
                <a:schemeClr val="accent3"/>
              </a:solidFill>
              <a:prstDash val="solid"/>
              <a:round/>
              <a:headEnd type="none" w="med" len="med"/>
              <a:tailEnd type="none" w="med" len="med"/>
            </a:ln>
          </p:spPr>
        </p:sp>
      </p:grpSp>
      <p:grpSp>
        <p:nvGrpSpPr>
          <p:cNvPr id="1660" name="Google Shape;1660;p85"/>
          <p:cNvGrpSpPr/>
          <p:nvPr/>
        </p:nvGrpSpPr>
        <p:grpSpPr>
          <a:xfrm rot="-4052461">
            <a:off x="-2969941" y="-3478721"/>
            <a:ext cx="8792759" cy="7643622"/>
            <a:chOff x="5868774" y="-899147"/>
            <a:chExt cx="4396633" cy="3822031"/>
          </a:xfrm>
        </p:grpSpPr>
        <p:sp>
          <p:nvSpPr>
            <p:cNvPr id="1661" name="Google Shape;1661;p85"/>
            <p:cNvSpPr/>
            <p:nvPr/>
          </p:nvSpPr>
          <p:spPr>
            <a:xfrm>
              <a:off x="5868774" y="-830916"/>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solidFill>
              <a:schemeClr val="lt2"/>
            </a:solidFill>
            <a:ln>
              <a:noFill/>
            </a:ln>
          </p:spPr>
        </p:sp>
        <p:sp>
          <p:nvSpPr>
            <p:cNvPr id="1662" name="Google Shape;1662;p85"/>
            <p:cNvSpPr/>
            <p:nvPr/>
          </p:nvSpPr>
          <p:spPr>
            <a:xfrm>
              <a:off x="6049906" y="-899147"/>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noFill/>
            <a:ln w="19050" cap="flat" cmpd="sng">
              <a:solidFill>
                <a:schemeClr val="accent3"/>
              </a:solidFill>
              <a:prstDash val="solid"/>
              <a:round/>
              <a:headEnd type="none" w="med" len="med"/>
              <a:tailEnd type="none" w="med" len="med"/>
            </a:ln>
          </p:spPr>
        </p:sp>
      </p:grpSp>
      <p:grpSp>
        <p:nvGrpSpPr>
          <p:cNvPr id="1663" name="Google Shape;1663;p85"/>
          <p:cNvGrpSpPr/>
          <p:nvPr/>
        </p:nvGrpSpPr>
        <p:grpSpPr>
          <a:xfrm>
            <a:off x="-1529643" y="6058985"/>
            <a:ext cx="4890528" cy="4959475"/>
            <a:chOff x="-666750" y="1567027"/>
            <a:chExt cx="3000692" cy="3042996"/>
          </a:xfrm>
        </p:grpSpPr>
        <p:sp>
          <p:nvSpPr>
            <p:cNvPr id="1664" name="Google Shape;1664;p85"/>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665" name="Google Shape;1665;p85"/>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83.xml><?xml version="1.0" encoding="utf-8"?>
<p:sldLayout xmlns:a="http://schemas.openxmlformats.org/drawingml/2006/main" xmlns:r="http://schemas.openxmlformats.org/officeDocument/2006/relationships" xmlns:p="http://schemas.openxmlformats.org/presentationml/2006/main" matchingName="Blank" type="blank">
  <p:cSld name="BLANK">
    <p:bg>
      <p:bgPr>
        <a:solidFill>
          <a:schemeClr val="dk2"/>
        </a:solidFill>
        <a:effectLst/>
      </p:bgPr>
    </p:bg>
    <p:spTree>
      <p:nvGrpSpPr>
        <p:cNvPr id="1" name="Shape 1666"/>
        <p:cNvGrpSpPr/>
        <p:nvPr/>
      </p:nvGrpSpPr>
      <p:grpSpPr>
        <a:xfrm>
          <a:off x="0" y="0"/>
          <a:ext cx="0" cy="0"/>
          <a:chOff x="0" y="0"/>
          <a:chExt cx="0" cy="0"/>
        </a:xfrm>
      </p:grpSpPr>
    </p:spTree>
  </p:cSld>
  <p:clrMapOvr>
    <a:masterClrMapping/>
  </p:clrMapOvr>
</p:sldLayout>
</file>

<file path=ppt/slideLayouts/slideLayout84.xml><?xml version="1.0" encoding="utf-8"?>
<p:sldLayout xmlns:a="http://schemas.openxmlformats.org/drawingml/2006/main" xmlns:r="http://schemas.openxmlformats.org/officeDocument/2006/relationships" xmlns:p="http://schemas.openxmlformats.org/presentationml/2006/main" matchingName="Table of contents">
  <p:cSld name="BLANK_1_1_1_1_1_1">
    <p:spTree>
      <p:nvGrpSpPr>
        <p:cNvPr id="1" name="Shape 1667"/>
        <p:cNvGrpSpPr/>
        <p:nvPr/>
      </p:nvGrpSpPr>
      <p:grpSpPr>
        <a:xfrm>
          <a:off x="0" y="0"/>
          <a:ext cx="0" cy="0"/>
          <a:chOff x="0" y="0"/>
          <a:chExt cx="0" cy="0"/>
        </a:xfrm>
      </p:grpSpPr>
      <p:sp>
        <p:nvSpPr>
          <p:cNvPr id="1668" name="Google Shape;1668;p87"/>
          <p:cNvSpPr txBox="1">
            <a:spLocks noGrp="1"/>
          </p:cNvSpPr>
          <p:nvPr>
            <p:ph type="title"/>
          </p:nvPr>
        </p:nvSpPr>
        <p:spPr>
          <a:xfrm>
            <a:off x="1440000" y="890050"/>
            <a:ext cx="15408000" cy="1145400"/>
          </a:xfrm>
          <a:prstGeom prst="rect">
            <a:avLst/>
          </a:prstGeom>
        </p:spPr>
        <p:txBody>
          <a:bodyPr spcFirstLastPara="1" wrap="square" lIns="182850" tIns="182850" rIns="182850" bIns="182850" anchor="t" anchorCtr="0">
            <a:noAutofit/>
          </a:bodyPr>
          <a:lstStyle>
            <a:lvl1pPr lvl="0" algn="ctr">
              <a:spcBef>
                <a:spcPts val="0"/>
              </a:spcBef>
              <a:spcAft>
                <a:spcPts val="0"/>
              </a:spcAft>
              <a:buSzPts val="6000"/>
              <a:buNone/>
              <a:defRPr/>
            </a:lvl1pPr>
            <a:lvl2pPr lvl="1">
              <a:spcBef>
                <a:spcPts val="0"/>
              </a:spcBef>
              <a:spcAft>
                <a:spcPts val="0"/>
              </a:spcAft>
              <a:buSzPts val="6000"/>
              <a:buNone/>
              <a:defRPr/>
            </a:lvl2pPr>
            <a:lvl3pPr lvl="2">
              <a:spcBef>
                <a:spcPts val="0"/>
              </a:spcBef>
              <a:spcAft>
                <a:spcPts val="0"/>
              </a:spcAft>
              <a:buSzPts val="6000"/>
              <a:buNone/>
              <a:defRPr/>
            </a:lvl3pPr>
            <a:lvl4pPr lvl="3">
              <a:spcBef>
                <a:spcPts val="0"/>
              </a:spcBef>
              <a:spcAft>
                <a:spcPts val="0"/>
              </a:spcAft>
              <a:buSzPts val="6000"/>
              <a:buNone/>
              <a:defRPr/>
            </a:lvl4pPr>
            <a:lvl5pPr lvl="4">
              <a:spcBef>
                <a:spcPts val="0"/>
              </a:spcBef>
              <a:spcAft>
                <a:spcPts val="0"/>
              </a:spcAft>
              <a:buSzPts val="6000"/>
              <a:buNone/>
              <a:defRPr/>
            </a:lvl5pPr>
            <a:lvl6pPr lvl="5">
              <a:spcBef>
                <a:spcPts val="0"/>
              </a:spcBef>
              <a:spcAft>
                <a:spcPts val="0"/>
              </a:spcAft>
              <a:buSzPts val="6000"/>
              <a:buNone/>
              <a:defRPr/>
            </a:lvl6pPr>
            <a:lvl7pPr lvl="6">
              <a:spcBef>
                <a:spcPts val="0"/>
              </a:spcBef>
              <a:spcAft>
                <a:spcPts val="0"/>
              </a:spcAft>
              <a:buSzPts val="6000"/>
              <a:buNone/>
              <a:defRPr/>
            </a:lvl7pPr>
            <a:lvl8pPr lvl="7">
              <a:spcBef>
                <a:spcPts val="0"/>
              </a:spcBef>
              <a:spcAft>
                <a:spcPts val="0"/>
              </a:spcAft>
              <a:buSzPts val="6000"/>
              <a:buNone/>
              <a:defRPr/>
            </a:lvl8pPr>
            <a:lvl9pPr lvl="8">
              <a:spcBef>
                <a:spcPts val="0"/>
              </a:spcBef>
              <a:spcAft>
                <a:spcPts val="0"/>
              </a:spcAft>
              <a:buSzPts val="6000"/>
              <a:buNone/>
              <a:defRPr/>
            </a:lvl9pPr>
          </a:lstStyle>
          <a:p>
            <a:endParaRPr/>
          </a:p>
        </p:txBody>
      </p:sp>
      <p:sp>
        <p:nvSpPr>
          <p:cNvPr id="1669" name="Google Shape;1669;p87"/>
          <p:cNvSpPr txBox="1">
            <a:spLocks noGrp="1"/>
          </p:cNvSpPr>
          <p:nvPr>
            <p:ph type="subTitle" idx="1"/>
          </p:nvPr>
        </p:nvSpPr>
        <p:spPr>
          <a:xfrm>
            <a:off x="1426449" y="4538750"/>
            <a:ext cx="4611000" cy="969600"/>
          </a:xfrm>
          <a:prstGeom prst="rect">
            <a:avLst/>
          </a:prstGeom>
        </p:spPr>
        <p:txBody>
          <a:bodyPr spcFirstLastPara="1" wrap="square" lIns="182850" tIns="182850" rIns="182850" bIns="182850" anchor="t" anchorCtr="0">
            <a:no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a:lvl2pPr>
            <a:lvl3pPr lvl="2" algn="ctr">
              <a:lnSpc>
                <a:spcPct val="100000"/>
              </a:lnSpc>
              <a:spcBef>
                <a:spcPts val="3200"/>
              </a:spcBef>
              <a:spcAft>
                <a:spcPts val="0"/>
              </a:spcAft>
              <a:buSzPts val="2800"/>
              <a:buNone/>
              <a:defRPr/>
            </a:lvl3pPr>
            <a:lvl4pPr lvl="3" algn="ctr">
              <a:lnSpc>
                <a:spcPct val="100000"/>
              </a:lnSpc>
              <a:spcBef>
                <a:spcPts val="3200"/>
              </a:spcBef>
              <a:spcAft>
                <a:spcPts val="0"/>
              </a:spcAft>
              <a:buSzPts val="2800"/>
              <a:buNone/>
              <a:defRPr/>
            </a:lvl4pPr>
            <a:lvl5pPr lvl="4" algn="ctr">
              <a:lnSpc>
                <a:spcPct val="100000"/>
              </a:lnSpc>
              <a:spcBef>
                <a:spcPts val="3200"/>
              </a:spcBef>
              <a:spcAft>
                <a:spcPts val="0"/>
              </a:spcAft>
              <a:buSzPts val="2800"/>
              <a:buNone/>
              <a:defRPr/>
            </a:lvl5pPr>
            <a:lvl6pPr lvl="5" algn="ctr">
              <a:lnSpc>
                <a:spcPct val="100000"/>
              </a:lnSpc>
              <a:spcBef>
                <a:spcPts val="3200"/>
              </a:spcBef>
              <a:spcAft>
                <a:spcPts val="0"/>
              </a:spcAft>
              <a:buSzPts val="2800"/>
              <a:buNone/>
              <a:defRPr/>
            </a:lvl6pPr>
            <a:lvl7pPr lvl="6" algn="ctr">
              <a:lnSpc>
                <a:spcPct val="100000"/>
              </a:lnSpc>
              <a:spcBef>
                <a:spcPts val="3200"/>
              </a:spcBef>
              <a:spcAft>
                <a:spcPts val="0"/>
              </a:spcAft>
              <a:buSzPts val="2800"/>
              <a:buNone/>
              <a:defRPr/>
            </a:lvl7pPr>
            <a:lvl8pPr lvl="7" algn="ctr">
              <a:lnSpc>
                <a:spcPct val="100000"/>
              </a:lnSpc>
              <a:spcBef>
                <a:spcPts val="3200"/>
              </a:spcBef>
              <a:spcAft>
                <a:spcPts val="0"/>
              </a:spcAft>
              <a:buSzPts val="2800"/>
              <a:buNone/>
              <a:defRPr/>
            </a:lvl8pPr>
            <a:lvl9pPr lvl="8" algn="ctr">
              <a:lnSpc>
                <a:spcPct val="100000"/>
              </a:lnSpc>
              <a:spcBef>
                <a:spcPts val="3200"/>
              </a:spcBef>
              <a:spcAft>
                <a:spcPts val="3200"/>
              </a:spcAft>
              <a:buSzPts val="2800"/>
              <a:buNone/>
              <a:defRPr/>
            </a:lvl9pPr>
          </a:lstStyle>
          <a:p>
            <a:endParaRPr/>
          </a:p>
        </p:txBody>
      </p:sp>
      <p:sp>
        <p:nvSpPr>
          <p:cNvPr id="1670" name="Google Shape;1670;p87"/>
          <p:cNvSpPr txBox="1">
            <a:spLocks noGrp="1"/>
          </p:cNvSpPr>
          <p:nvPr>
            <p:ph type="subTitle" idx="2"/>
          </p:nvPr>
        </p:nvSpPr>
        <p:spPr>
          <a:xfrm>
            <a:off x="1426449" y="7980379"/>
            <a:ext cx="4611000" cy="969600"/>
          </a:xfrm>
          <a:prstGeom prst="rect">
            <a:avLst/>
          </a:prstGeom>
        </p:spPr>
        <p:txBody>
          <a:bodyPr spcFirstLastPara="1" wrap="square" lIns="182850" tIns="182850" rIns="182850" bIns="182850" anchor="t" anchorCtr="0">
            <a:no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a:lvl2pPr>
            <a:lvl3pPr lvl="2" algn="ctr">
              <a:lnSpc>
                <a:spcPct val="100000"/>
              </a:lnSpc>
              <a:spcBef>
                <a:spcPts val="3200"/>
              </a:spcBef>
              <a:spcAft>
                <a:spcPts val="0"/>
              </a:spcAft>
              <a:buSzPts val="2800"/>
              <a:buNone/>
              <a:defRPr/>
            </a:lvl3pPr>
            <a:lvl4pPr lvl="3" algn="ctr">
              <a:lnSpc>
                <a:spcPct val="100000"/>
              </a:lnSpc>
              <a:spcBef>
                <a:spcPts val="3200"/>
              </a:spcBef>
              <a:spcAft>
                <a:spcPts val="0"/>
              </a:spcAft>
              <a:buSzPts val="2800"/>
              <a:buNone/>
              <a:defRPr/>
            </a:lvl4pPr>
            <a:lvl5pPr lvl="4" algn="ctr">
              <a:lnSpc>
                <a:spcPct val="100000"/>
              </a:lnSpc>
              <a:spcBef>
                <a:spcPts val="3200"/>
              </a:spcBef>
              <a:spcAft>
                <a:spcPts val="0"/>
              </a:spcAft>
              <a:buSzPts val="2800"/>
              <a:buNone/>
              <a:defRPr/>
            </a:lvl5pPr>
            <a:lvl6pPr lvl="5" algn="ctr">
              <a:lnSpc>
                <a:spcPct val="100000"/>
              </a:lnSpc>
              <a:spcBef>
                <a:spcPts val="3200"/>
              </a:spcBef>
              <a:spcAft>
                <a:spcPts val="0"/>
              </a:spcAft>
              <a:buSzPts val="2800"/>
              <a:buNone/>
              <a:defRPr/>
            </a:lvl6pPr>
            <a:lvl7pPr lvl="6" algn="ctr">
              <a:lnSpc>
                <a:spcPct val="100000"/>
              </a:lnSpc>
              <a:spcBef>
                <a:spcPts val="3200"/>
              </a:spcBef>
              <a:spcAft>
                <a:spcPts val="0"/>
              </a:spcAft>
              <a:buSzPts val="2800"/>
              <a:buNone/>
              <a:defRPr/>
            </a:lvl7pPr>
            <a:lvl8pPr lvl="7" algn="ctr">
              <a:lnSpc>
                <a:spcPct val="100000"/>
              </a:lnSpc>
              <a:spcBef>
                <a:spcPts val="3200"/>
              </a:spcBef>
              <a:spcAft>
                <a:spcPts val="0"/>
              </a:spcAft>
              <a:buSzPts val="2800"/>
              <a:buNone/>
              <a:defRPr/>
            </a:lvl8pPr>
            <a:lvl9pPr lvl="8" algn="ctr">
              <a:lnSpc>
                <a:spcPct val="100000"/>
              </a:lnSpc>
              <a:spcBef>
                <a:spcPts val="3200"/>
              </a:spcBef>
              <a:spcAft>
                <a:spcPts val="3200"/>
              </a:spcAft>
              <a:buSzPts val="2800"/>
              <a:buNone/>
              <a:defRPr/>
            </a:lvl9pPr>
          </a:lstStyle>
          <a:p>
            <a:endParaRPr/>
          </a:p>
        </p:txBody>
      </p:sp>
      <p:sp>
        <p:nvSpPr>
          <p:cNvPr id="1671" name="Google Shape;1671;p87"/>
          <p:cNvSpPr txBox="1">
            <a:spLocks noGrp="1"/>
          </p:cNvSpPr>
          <p:nvPr>
            <p:ph type="subTitle" idx="3"/>
          </p:nvPr>
        </p:nvSpPr>
        <p:spPr>
          <a:xfrm>
            <a:off x="6838500" y="7980379"/>
            <a:ext cx="4611000" cy="969600"/>
          </a:xfrm>
          <a:prstGeom prst="rect">
            <a:avLst/>
          </a:prstGeom>
        </p:spPr>
        <p:txBody>
          <a:bodyPr spcFirstLastPara="1" wrap="square" lIns="182850" tIns="182850" rIns="182850" bIns="182850" anchor="t" anchorCtr="0">
            <a:no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a:lvl2pPr>
            <a:lvl3pPr lvl="2" algn="ctr">
              <a:lnSpc>
                <a:spcPct val="100000"/>
              </a:lnSpc>
              <a:spcBef>
                <a:spcPts val="3200"/>
              </a:spcBef>
              <a:spcAft>
                <a:spcPts val="0"/>
              </a:spcAft>
              <a:buSzPts val="2800"/>
              <a:buNone/>
              <a:defRPr/>
            </a:lvl3pPr>
            <a:lvl4pPr lvl="3" algn="ctr">
              <a:lnSpc>
                <a:spcPct val="100000"/>
              </a:lnSpc>
              <a:spcBef>
                <a:spcPts val="3200"/>
              </a:spcBef>
              <a:spcAft>
                <a:spcPts val="0"/>
              </a:spcAft>
              <a:buSzPts val="2800"/>
              <a:buNone/>
              <a:defRPr/>
            </a:lvl4pPr>
            <a:lvl5pPr lvl="4" algn="ctr">
              <a:lnSpc>
                <a:spcPct val="100000"/>
              </a:lnSpc>
              <a:spcBef>
                <a:spcPts val="3200"/>
              </a:spcBef>
              <a:spcAft>
                <a:spcPts val="0"/>
              </a:spcAft>
              <a:buSzPts val="2800"/>
              <a:buNone/>
              <a:defRPr/>
            </a:lvl5pPr>
            <a:lvl6pPr lvl="5" algn="ctr">
              <a:lnSpc>
                <a:spcPct val="100000"/>
              </a:lnSpc>
              <a:spcBef>
                <a:spcPts val="3200"/>
              </a:spcBef>
              <a:spcAft>
                <a:spcPts val="0"/>
              </a:spcAft>
              <a:buSzPts val="2800"/>
              <a:buNone/>
              <a:defRPr/>
            </a:lvl6pPr>
            <a:lvl7pPr lvl="6" algn="ctr">
              <a:lnSpc>
                <a:spcPct val="100000"/>
              </a:lnSpc>
              <a:spcBef>
                <a:spcPts val="3200"/>
              </a:spcBef>
              <a:spcAft>
                <a:spcPts val="0"/>
              </a:spcAft>
              <a:buSzPts val="2800"/>
              <a:buNone/>
              <a:defRPr/>
            </a:lvl7pPr>
            <a:lvl8pPr lvl="7" algn="ctr">
              <a:lnSpc>
                <a:spcPct val="100000"/>
              </a:lnSpc>
              <a:spcBef>
                <a:spcPts val="3200"/>
              </a:spcBef>
              <a:spcAft>
                <a:spcPts val="0"/>
              </a:spcAft>
              <a:buSzPts val="2800"/>
              <a:buNone/>
              <a:defRPr/>
            </a:lvl8pPr>
            <a:lvl9pPr lvl="8" algn="ctr">
              <a:lnSpc>
                <a:spcPct val="100000"/>
              </a:lnSpc>
              <a:spcBef>
                <a:spcPts val="3200"/>
              </a:spcBef>
              <a:spcAft>
                <a:spcPts val="3200"/>
              </a:spcAft>
              <a:buSzPts val="2800"/>
              <a:buNone/>
              <a:defRPr/>
            </a:lvl9pPr>
          </a:lstStyle>
          <a:p>
            <a:endParaRPr/>
          </a:p>
        </p:txBody>
      </p:sp>
      <p:sp>
        <p:nvSpPr>
          <p:cNvPr id="1672" name="Google Shape;1672;p87"/>
          <p:cNvSpPr txBox="1">
            <a:spLocks noGrp="1"/>
          </p:cNvSpPr>
          <p:nvPr>
            <p:ph type="subTitle" idx="4"/>
          </p:nvPr>
        </p:nvSpPr>
        <p:spPr>
          <a:xfrm>
            <a:off x="6838501" y="4538750"/>
            <a:ext cx="4611000" cy="969600"/>
          </a:xfrm>
          <a:prstGeom prst="rect">
            <a:avLst/>
          </a:prstGeom>
        </p:spPr>
        <p:txBody>
          <a:bodyPr spcFirstLastPara="1" wrap="square" lIns="182850" tIns="182850" rIns="182850" bIns="182850" anchor="t" anchorCtr="0">
            <a:no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a:lvl2pPr>
            <a:lvl3pPr lvl="2" algn="ctr">
              <a:lnSpc>
                <a:spcPct val="100000"/>
              </a:lnSpc>
              <a:spcBef>
                <a:spcPts val="3200"/>
              </a:spcBef>
              <a:spcAft>
                <a:spcPts val="0"/>
              </a:spcAft>
              <a:buSzPts val="2800"/>
              <a:buNone/>
              <a:defRPr/>
            </a:lvl3pPr>
            <a:lvl4pPr lvl="3" algn="ctr">
              <a:lnSpc>
                <a:spcPct val="100000"/>
              </a:lnSpc>
              <a:spcBef>
                <a:spcPts val="3200"/>
              </a:spcBef>
              <a:spcAft>
                <a:spcPts val="0"/>
              </a:spcAft>
              <a:buSzPts val="2800"/>
              <a:buNone/>
              <a:defRPr/>
            </a:lvl4pPr>
            <a:lvl5pPr lvl="4" algn="ctr">
              <a:lnSpc>
                <a:spcPct val="100000"/>
              </a:lnSpc>
              <a:spcBef>
                <a:spcPts val="3200"/>
              </a:spcBef>
              <a:spcAft>
                <a:spcPts val="0"/>
              </a:spcAft>
              <a:buSzPts val="2800"/>
              <a:buNone/>
              <a:defRPr/>
            </a:lvl5pPr>
            <a:lvl6pPr lvl="5" algn="ctr">
              <a:lnSpc>
                <a:spcPct val="100000"/>
              </a:lnSpc>
              <a:spcBef>
                <a:spcPts val="3200"/>
              </a:spcBef>
              <a:spcAft>
                <a:spcPts val="0"/>
              </a:spcAft>
              <a:buSzPts val="2800"/>
              <a:buNone/>
              <a:defRPr/>
            </a:lvl6pPr>
            <a:lvl7pPr lvl="6" algn="ctr">
              <a:lnSpc>
                <a:spcPct val="100000"/>
              </a:lnSpc>
              <a:spcBef>
                <a:spcPts val="3200"/>
              </a:spcBef>
              <a:spcAft>
                <a:spcPts val="0"/>
              </a:spcAft>
              <a:buSzPts val="2800"/>
              <a:buNone/>
              <a:defRPr/>
            </a:lvl7pPr>
            <a:lvl8pPr lvl="7" algn="ctr">
              <a:lnSpc>
                <a:spcPct val="100000"/>
              </a:lnSpc>
              <a:spcBef>
                <a:spcPts val="3200"/>
              </a:spcBef>
              <a:spcAft>
                <a:spcPts val="0"/>
              </a:spcAft>
              <a:buSzPts val="2800"/>
              <a:buNone/>
              <a:defRPr/>
            </a:lvl8pPr>
            <a:lvl9pPr lvl="8" algn="ctr">
              <a:lnSpc>
                <a:spcPct val="100000"/>
              </a:lnSpc>
              <a:spcBef>
                <a:spcPts val="3200"/>
              </a:spcBef>
              <a:spcAft>
                <a:spcPts val="3200"/>
              </a:spcAft>
              <a:buSzPts val="2800"/>
              <a:buNone/>
              <a:defRPr/>
            </a:lvl9pPr>
          </a:lstStyle>
          <a:p>
            <a:endParaRPr/>
          </a:p>
        </p:txBody>
      </p:sp>
      <p:sp>
        <p:nvSpPr>
          <p:cNvPr id="1673" name="Google Shape;1673;p87"/>
          <p:cNvSpPr txBox="1">
            <a:spLocks noGrp="1"/>
          </p:cNvSpPr>
          <p:nvPr>
            <p:ph type="title" idx="5" hasCustomPrompt="1"/>
          </p:nvPr>
        </p:nvSpPr>
        <p:spPr>
          <a:xfrm>
            <a:off x="2579350" y="2867000"/>
            <a:ext cx="2305200" cy="969600"/>
          </a:xfrm>
          <a:prstGeom prst="rect">
            <a:avLst/>
          </a:prstGeom>
          <a:solidFill>
            <a:schemeClr val="accent2"/>
          </a:solidFill>
        </p:spPr>
        <p:txBody>
          <a:bodyPr spcFirstLastPara="1" wrap="square" lIns="182850" tIns="182850" rIns="182850" bIns="182850" anchor="ctr" anchorCtr="0">
            <a:noAutofit/>
          </a:bodyPr>
          <a:lstStyle>
            <a:lvl1pPr lvl="0" algn="ctr">
              <a:spcBef>
                <a:spcPts val="0"/>
              </a:spcBef>
              <a:spcAft>
                <a:spcPts val="0"/>
              </a:spcAft>
              <a:buSzPts val="6000"/>
              <a:buNone/>
              <a:defRPr sz="4800">
                <a:solidFill>
                  <a:schemeClr val="dk2"/>
                </a:solidFill>
              </a:defRPr>
            </a:lvl1pPr>
            <a:lvl2pPr lvl="1">
              <a:spcBef>
                <a:spcPts val="0"/>
              </a:spcBef>
              <a:spcAft>
                <a:spcPts val="0"/>
              </a:spcAft>
              <a:buSzPts val="6000"/>
              <a:buNone/>
              <a:defRPr sz="6000"/>
            </a:lvl2pPr>
            <a:lvl3pPr lvl="2">
              <a:spcBef>
                <a:spcPts val="0"/>
              </a:spcBef>
              <a:spcAft>
                <a:spcPts val="0"/>
              </a:spcAft>
              <a:buSzPts val="6000"/>
              <a:buNone/>
              <a:defRPr sz="6000"/>
            </a:lvl3pPr>
            <a:lvl4pPr lvl="3">
              <a:spcBef>
                <a:spcPts val="0"/>
              </a:spcBef>
              <a:spcAft>
                <a:spcPts val="0"/>
              </a:spcAft>
              <a:buSzPts val="6000"/>
              <a:buNone/>
              <a:defRPr sz="6000"/>
            </a:lvl4pPr>
            <a:lvl5pPr lvl="4">
              <a:spcBef>
                <a:spcPts val="0"/>
              </a:spcBef>
              <a:spcAft>
                <a:spcPts val="0"/>
              </a:spcAft>
              <a:buSzPts val="6000"/>
              <a:buNone/>
              <a:defRPr sz="6000"/>
            </a:lvl5pPr>
            <a:lvl6pPr lvl="5">
              <a:spcBef>
                <a:spcPts val="0"/>
              </a:spcBef>
              <a:spcAft>
                <a:spcPts val="0"/>
              </a:spcAft>
              <a:buSzPts val="6000"/>
              <a:buNone/>
              <a:defRPr sz="6000"/>
            </a:lvl6pPr>
            <a:lvl7pPr lvl="6">
              <a:spcBef>
                <a:spcPts val="0"/>
              </a:spcBef>
              <a:spcAft>
                <a:spcPts val="0"/>
              </a:spcAft>
              <a:buSzPts val="6000"/>
              <a:buNone/>
              <a:defRPr sz="6000"/>
            </a:lvl7pPr>
            <a:lvl8pPr lvl="7">
              <a:spcBef>
                <a:spcPts val="0"/>
              </a:spcBef>
              <a:spcAft>
                <a:spcPts val="0"/>
              </a:spcAft>
              <a:buSzPts val="6000"/>
              <a:buNone/>
              <a:defRPr sz="6000"/>
            </a:lvl8pPr>
            <a:lvl9pPr lvl="8">
              <a:spcBef>
                <a:spcPts val="0"/>
              </a:spcBef>
              <a:spcAft>
                <a:spcPts val="0"/>
              </a:spcAft>
              <a:buSzPts val="6000"/>
              <a:buNone/>
              <a:defRPr sz="6000"/>
            </a:lvl9pPr>
          </a:lstStyle>
          <a:p>
            <a:r>
              <a:t>xx%</a:t>
            </a:r>
          </a:p>
        </p:txBody>
      </p:sp>
      <p:sp>
        <p:nvSpPr>
          <p:cNvPr id="1674" name="Google Shape;1674;p87"/>
          <p:cNvSpPr txBox="1">
            <a:spLocks noGrp="1"/>
          </p:cNvSpPr>
          <p:nvPr>
            <p:ph type="title" idx="6" hasCustomPrompt="1"/>
          </p:nvPr>
        </p:nvSpPr>
        <p:spPr>
          <a:xfrm>
            <a:off x="7991400" y="6317800"/>
            <a:ext cx="2305200" cy="951600"/>
          </a:xfrm>
          <a:prstGeom prst="rect">
            <a:avLst/>
          </a:prstGeom>
          <a:solidFill>
            <a:schemeClr val="accent2"/>
          </a:solidFill>
        </p:spPr>
        <p:txBody>
          <a:bodyPr spcFirstLastPara="1" wrap="square" lIns="182850" tIns="182850" rIns="182850" bIns="182850" anchor="ctr" anchorCtr="0">
            <a:noAutofit/>
          </a:bodyPr>
          <a:lstStyle>
            <a:lvl1pPr lvl="0" algn="ctr">
              <a:spcBef>
                <a:spcPts val="0"/>
              </a:spcBef>
              <a:spcAft>
                <a:spcPts val="0"/>
              </a:spcAft>
              <a:buSzPts val="6000"/>
              <a:buNone/>
              <a:defRPr sz="4800">
                <a:solidFill>
                  <a:schemeClr val="dk2"/>
                </a:solidFill>
              </a:defRPr>
            </a:lvl1pPr>
            <a:lvl2pPr lvl="1">
              <a:spcBef>
                <a:spcPts val="0"/>
              </a:spcBef>
              <a:spcAft>
                <a:spcPts val="0"/>
              </a:spcAft>
              <a:buSzPts val="6000"/>
              <a:buNone/>
              <a:defRPr sz="6000"/>
            </a:lvl2pPr>
            <a:lvl3pPr lvl="2">
              <a:spcBef>
                <a:spcPts val="0"/>
              </a:spcBef>
              <a:spcAft>
                <a:spcPts val="0"/>
              </a:spcAft>
              <a:buSzPts val="6000"/>
              <a:buNone/>
              <a:defRPr sz="6000"/>
            </a:lvl3pPr>
            <a:lvl4pPr lvl="3">
              <a:spcBef>
                <a:spcPts val="0"/>
              </a:spcBef>
              <a:spcAft>
                <a:spcPts val="0"/>
              </a:spcAft>
              <a:buSzPts val="6000"/>
              <a:buNone/>
              <a:defRPr sz="6000"/>
            </a:lvl4pPr>
            <a:lvl5pPr lvl="4">
              <a:spcBef>
                <a:spcPts val="0"/>
              </a:spcBef>
              <a:spcAft>
                <a:spcPts val="0"/>
              </a:spcAft>
              <a:buSzPts val="6000"/>
              <a:buNone/>
              <a:defRPr sz="6000"/>
            </a:lvl5pPr>
            <a:lvl6pPr lvl="5">
              <a:spcBef>
                <a:spcPts val="0"/>
              </a:spcBef>
              <a:spcAft>
                <a:spcPts val="0"/>
              </a:spcAft>
              <a:buSzPts val="6000"/>
              <a:buNone/>
              <a:defRPr sz="6000"/>
            </a:lvl6pPr>
            <a:lvl7pPr lvl="6">
              <a:spcBef>
                <a:spcPts val="0"/>
              </a:spcBef>
              <a:spcAft>
                <a:spcPts val="0"/>
              </a:spcAft>
              <a:buSzPts val="6000"/>
              <a:buNone/>
              <a:defRPr sz="6000"/>
            </a:lvl7pPr>
            <a:lvl8pPr lvl="7">
              <a:spcBef>
                <a:spcPts val="0"/>
              </a:spcBef>
              <a:spcAft>
                <a:spcPts val="0"/>
              </a:spcAft>
              <a:buSzPts val="6000"/>
              <a:buNone/>
              <a:defRPr sz="6000"/>
            </a:lvl8pPr>
            <a:lvl9pPr lvl="8">
              <a:spcBef>
                <a:spcPts val="0"/>
              </a:spcBef>
              <a:spcAft>
                <a:spcPts val="0"/>
              </a:spcAft>
              <a:buSzPts val="6000"/>
              <a:buNone/>
              <a:defRPr sz="6000"/>
            </a:lvl9pPr>
          </a:lstStyle>
          <a:p>
            <a:r>
              <a:t>xx%</a:t>
            </a:r>
          </a:p>
        </p:txBody>
      </p:sp>
      <p:sp>
        <p:nvSpPr>
          <p:cNvPr id="1675" name="Google Shape;1675;p87"/>
          <p:cNvSpPr txBox="1">
            <a:spLocks noGrp="1"/>
          </p:cNvSpPr>
          <p:nvPr>
            <p:ph type="title" idx="7" hasCustomPrompt="1"/>
          </p:nvPr>
        </p:nvSpPr>
        <p:spPr>
          <a:xfrm>
            <a:off x="2579350" y="6317800"/>
            <a:ext cx="2305200" cy="951600"/>
          </a:xfrm>
          <a:prstGeom prst="rect">
            <a:avLst/>
          </a:prstGeom>
          <a:solidFill>
            <a:schemeClr val="accent2"/>
          </a:solidFill>
        </p:spPr>
        <p:txBody>
          <a:bodyPr spcFirstLastPara="1" wrap="square" lIns="182850" tIns="182850" rIns="182850" bIns="182850" anchor="ctr" anchorCtr="0">
            <a:noAutofit/>
          </a:bodyPr>
          <a:lstStyle>
            <a:lvl1pPr lvl="0" algn="ctr">
              <a:spcBef>
                <a:spcPts val="0"/>
              </a:spcBef>
              <a:spcAft>
                <a:spcPts val="0"/>
              </a:spcAft>
              <a:buSzPts val="6000"/>
              <a:buNone/>
              <a:defRPr sz="4800">
                <a:solidFill>
                  <a:schemeClr val="dk2"/>
                </a:solidFill>
              </a:defRPr>
            </a:lvl1pPr>
            <a:lvl2pPr lvl="1">
              <a:spcBef>
                <a:spcPts val="0"/>
              </a:spcBef>
              <a:spcAft>
                <a:spcPts val="0"/>
              </a:spcAft>
              <a:buSzPts val="6000"/>
              <a:buNone/>
              <a:defRPr sz="6000"/>
            </a:lvl2pPr>
            <a:lvl3pPr lvl="2">
              <a:spcBef>
                <a:spcPts val="0"/>
              </a:spcBef>
              <a:spcAft>
                <a:spcPts val="0"/>
              </a:spcAft>
              <a:buSzPts val="6000"/>
              <a:buNone/>
              <a:defRPr sz="6000"/>
            </a:lvl3pPr>
            <a:lvl4pPr lvl="3">
              <a:spcBef>
                <a:spcPts val="0"/>
              </a:spcBef>
              <a:spcAft>
                <a:spcPts val="0"/>
              </a:spcAft>
              <a:buSzPts val="6000"/>
              <a:buNone/>
              <a:defRPr sz="6000"/>
            </a:lvl4pPr>
            <a:lvl5pPr lvl="4">
              <a:spcBef>
                <a:spcPts val="0"/>
              </a:spcBef>
              <a:spcAft>
                <a:spcPts val="0"/>
              </a:spcAft>
              <a:buSzPts val="6000"/>
              <a:buNone/>
              <a:defRPr sz="6000"/>
            </a:lvl5pPr>
            <a:lvl6pPr lvl="5">
              <a:spcBef>
                <a:spcPts val="0"/>
              </a:spcBef>
              <a:spcAft>
                <a:spcPts val="0"/>
              </a:spcAft>
              <a:buSzPts val="6000"/>
              <a:buNone/>
              <a:defRPr sz="6000"/>
            </a:lvl6pPr>
            <a:lvl7pPr lvl="6">
              <a:spcBef>
                <a:spcPts val="0"/>
              </a:spcBef>
              <a:spcAft>
                <a:spcPts val="0"/>
              </a:spcAft>
              <a:buSzPts val="6000"/>
              <a:buNone/>
              <a:defRPr sz="6000"/>
            </a:lvl7pPr>
            <a:lvl8pPr lvl="7">
              <a:spcBef>
                <a:spcPts val="0"/>
              </a:spcBef>
              <a:spcAft>
                <a:spcPts val="0"/>
              </a:spcAft>
              <a:buSzPts val="6000"/>
              <a:buNone/>
              <a:defRPr sz="6000"/>
            </a:lvl8pPr>
            <a:lvl9pPr lvl="8">
              <a:spcBef>
                <a:spcPts val="0"/>
              </a:spcBef>
              <a:spcAft>
                <a:spcPts val="0"/>
              </a:spcAft>
              <a:buSzPts val="6000"/>
              <a:buNone/>
              <a:defRPr sz="6000"/>
            </a:lvl9pPr>
          </a:lstStyle>
          <a:p>
            <a:r>
              <a:t>xx%</a:t>
            </a:r>
          </a:p>
        </p:txBody>
      </p:sp>
      <p:sp>
        <p:nvSpPr>
          <p:cNvPr id="1676" name="Google Shape;1676;p87"/>
          <p:cNvSpPr txBox="1">
            <a:spLocks noGrp="1"/>
          </p:cNvSpPr>
          <p:nvPr>
            <p:ph type="title" idx="8" hasCustomPrompt="1"/>
          </p:nvPr>
        </p:nvSpPr>
        <p:spPr>
          <a:xfrm>
            <a:off x="7991400" y="2867000"/>
            <a:ext cx="2305200" cy="969600"/>
          </a:xfrm>
          <a:prstGeom prst="rect">
            <a:avLst/>
          </a:prstGeom>
          <a:solidFill>
            <a:schemeClr val="accent2"/>
          </a:solidFill>
        </p:spPr>
        <p:txBody>
          <a:bodyPr spcFirstLastPara="1" wrap="square" lIns="182850" tIns="182850" rIns="182850" bIns="182850" anchor="ctr" anchorCtr="0">
            <a:noAutofit/>
          </a:bodyPr>
          <a:lstStyle>
            <a:lvl1pPr lvl="0" algn="ctr">
              <a:spcBef>
                <a:spcPts val="0"/>
              </a:spcBef>
              <a:spcAft>
                <a:spcPts val="0"/>
              </a:spcAft>
              <a:buSzPts val="6000"/>
              <a:buNone/>
              <a:defRPr sz="4800">
                <a:solidFill>
                  <a:schemeClr val="dk2"/>
                </a:solidFill>
              </a:defRPr>
            </a:lvl1pPr>
            <a:lvl2pPr lvl="1">
              <a:spcBef>
                <a:spcPts val="0"/>
              </a:spcBef>
              <a:spcAft>
                <a:spcPts val="0"/>
              </a:spcAft>
              <a:buSzPts val="6000"/>
              <a:buNone/>
              <a:defRPr sz="6000"/>
            </a:lvl2pPr>
            <a:lvl3pPr lvl="2">
              <a:spcBef>
                <a:spcPts val="0"/>
              </a:spcBef>
              <a:spcAft>
                <a:spcPts val="0"/>
              </a:spcAft>
              <a:buSzPts val="6000"/>
              <a:buNone/>
              <a:defRPr sz="6000"/>
            </a:lvl3pPr>
            <a:lvl4pPr lvl="3">
              <a:spcBef>
                <a:spcPts val="0"/>
              </a:spcBef>
              <a:spcAft>
                <a:spcPts val="0"/>
              </a:spcAft>
              <a:buSzPts val="6000"/>
              <a:buNone/>
              <a:defRPr sz="6000"/>
            </a:lvl4pPr>
            <a:lvl5pPr lvl="4">
              <a:spcBef>
                <a:spcPts val="0"/>
              </a:spcBef>
              <a:spcAft>
                <a:spcPts val="0"/>
              </a:spcAft>
              <a:buSzPts val="6000"/>
              <a:buNone/>
              <a:defRPr sz="6000"/>
            </a:lvl5pPr>
            <a:lvl6pPr lvl="5">
              <a:spcBef>
                <a:spcPts val="0"/>
              </a:spcBef>
              <a:spcAft>
                <a:spcPts val="0"/>
              </a:spcAft>
              <a:buSzPts val="6000"/>
              <a:buNone/>
              <a:defRPr sz="6000"/>
            </a:lvl6pPr>
            <a:lvl7pPr lvl="6">
              <a:spcBef>
                <a:spcPts val="0"/>
              </a:spcBef>
              <a:spcAft>
                <a:spcPts val="0"/>
              </a:spcAft>
              <a:buSzPts val="6000"/>
              <a:buNone/>
              <a:defRPr sz="6000"/>
            </a:lvl7pPr>
            <a:lvl8pPr lvl="7">
              <a:spcBef>
                <a:spcPts val="0"/>
              </a:spcBef>
              <a:spcAft>
                <a:spcPts val="0"/>
              </a:spcAft>
              <a:buSzPts val="6000"/>
              <a:buNone/>
              <a:defRPr sz="6000"/>
            </a:lvl8pPr>
            <a:lvl9pPr lvl="8">
              <a:spcBef>
                <a:spcPts val="0"/>
              </a:spcBef>
              <a:spcAft>
                <a:spcPts val="0"/>
              </a:spcAft>
              <a:buSzPts val="6000"/>
              <a:buNone/>
              <a:defRPr sz="6000"/>
            </a:lvl9pPr>
          </a:lstStyle>
          <a:p>
            <a:r>
              <a:t>xx%</a:t>
            </a:r>
          </a:p>
        </p:txBody>
      </p:sp>
      <p:sp>
        <p:nvSpPr>
          <p:cNvPr id="1677" name="Google Shape;1677;p87"/>
          <p:cNvSpPr txBox="1">
            <a:spLocks noGrp="1"/>
          </p:cNvSpPr>
          <p:nvPr>
            <p:ph type="subTitle" idx="9"/>
          </p:nvPr>
        </p:nvSpPr>
        <p:spPr>
          <a:xfrm>
            <a:off x="12250551" y="7980379"/>
            <a:ext cx="4611000" cy="969600"/>
          </a:xfrm>
          <a:prstGeom prst="rect">
            <a:avLst/>
          </a:prstGeom>
        </p:spPr>
        <p:txBody>
          <a:bodyPr spcFirstLastPara="1" wrap="square" lIns="182850" tIns="182850" rIns="182850" bIns="182850" anchor="t" anchorCtr="0">
            <a:no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a:lvl2pPr>
            <a:lvl3pPr lvl="2" algn="ctr">
              <a:lnSpc>
                <a:spcPct val="100000"/>
              </a:lnSpc>
              <a:spcBef>
                <a:spcPts val="3200"/>
              </a:spcBef>
              <a:spcAft>
                <a:spcPts val="0"/>
              </a:spcAft>
              <a:buSzPts val="2800"/>
              <a:buNone/>
              <a:defRPr/>
            </a:lvl3pPr>
            <a:lvl4pPr lvl="3" algn="ctr">
              <a:lnSpc>
                <a:spcPct val="100000"/>
              </a:lnSpc>
              <a:spcBef>
                <a:spcPts val="3200"/>
              </a:spcBef>
              <a:spcAft>
                <a:spcPts val="0"/>
              </a:spcAft>
              <a:buSzPts val="2800"/>
              <a:buNone/>
              <a:defRPr/>
            </a:lvl4pPr>
            <a:lvl5pPr lvl="4" algn="ctr">
              <a:lnSpc>
                <a:spcPct val="100000"/>
              </a:lnSpc>
              <a:spcBef>
                <a:spcPts val="3200"/>
              </a:spcBef>
              <a:spcAft>
                <a:spcPts val="0"/>
              </a:spcAft>
              <a:buSzPts val="2800"/>
              <a:buNone/>
              <a:defRPr/>
            </a:lvl5pPr>
            <a:lvl6pPr lvl="5" algn="ctr">
              <a:lnSpc>
                <a:spcPct val="100000"/>
              </a:lnSpc>
              <a:spcBef>
                <a:spcPts val="3200"/>
              </a:spcBef>
              <a:spcAft>
                <a:spcPts val="0"/>
              </a:spcAft>
              <a:buSzPts val="2800"/>
              <a:buNone/>
              <a:defRPr/>
            </a:lvl6pPr>
            <a:lvl7pPr lvl="6" algn="ctr">
              <a:lnSpc>
                <a:spcPct val="100000"/>
              </a:lnSpc>
              <a:spcBef>
                <a:spcPts val="3200"/>
              </a:spcBef>
              <a:spcAft>
                <a:spcPts val="0"/>
              </a:spcAft>
              <a:buSzPts val="2800"/>
              <a:buNone/>
              <a:defRPr/>
            </a:lvl7pPr>
            <a:lvl8pPr lvl="7" algn="ctr">
              <a:lnSpc>
                <a:spcPct val="100000"/>
              </a:lnSpc>
              <a:spcBef>
                <a:spcPts val="3200"/>
              </a:spcBef>
              <a:spcAft>
                <a:spcPts val="0"/>
              </a:spcAft>
              <a:buSzPts val="2800"/>
              <a:buNone/>
              <a:defRPr/>
            </a:lvl8pPr>
            <a:lvl9pPr lvl="8" algn="ctr">
              <a:lnSpc>
                <a:spcPct val="100000"/>
              </a:lnSpc>
              <a:spcBef>
                <a:spcPts val="3200"/>
              </a:spcBef>
              <a:spcAft>
                <a:spcPts val="3200"/>
              </a:spcAft>
              <a:buSzPts val="2800"/>
              <a:buNone/>
              <a:defRPr/>
            </a:lvl9pPr>
          </a:lstStyle>
          <a:p>
            <a:endParaRPr/>
          </a:p>
        </p:txBody>
      </p:sp>
      <p:sp>
        <p:nvSpPr>
          <p:cNvPr id="1678" name="Google Shape;1678;p87"/>
          <p:cNvSpPr txBox="1">
            <a:spLocks noGrp="1"/>
          </p:cNvSpPr>
          <p:nvPr>
            <p:ph type="subTitle" idx="13"/>
          </p:nvPr>
        </p:nvSpPr>
        <p:spPr>
          <a:xfrm>
            <a:off x="12250551" y="4538750"/>
            <a:ext cx="4611000" cy="969600"/>
          </a:xfrm>
          <a:prstGeom prst="rect">
            <a:avLst/>
          </a:prstGeom>
        </p:spPr>
        <p:txBody>
          <a:bodyPr spcFirstLastPara="1" wrap="square" lIns="182850" tIns="182850" rIns="182850" bIns="182850" anchor="t" anchorCtr="0">
            <a:no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a:lvl2pPr>
            <a:lvl3pPr lvl="2" algn="ctr">
              <a:lnSpc>
                <a:spcPct val="100000"/>
              </a:lnSpc>
              <a:spcBef>
                <a:spcPts val="3200"/>
              </a:spcBef>
              <a:spcAft>
                <a:spcPts val="0"/>
              </a:spcAft>
              <a:buSzPts val="2800"/>
              <a:buNone/>
              <a:defRPr/>
            </a:lvl3pPr>
            <a:lvl4pPr lvl="3" algn="ctr">
              <a:lnSpc>
                <a:spcPct val="100000"/>
              </a:lnSpc>
              <a:spcBef>
                <a:spcPts val="3200"/>
              </a:spcBef>
              <a:spcAft>
                <a:spcPts val="0"/>
              </a:spcAft>
              <a:buSzPts val="2800"/>
              <a:buNone/>
              <a:defRPr/>
            </a:lvl4pPr>
            <a:lvl5pPr lvl="4" algn="ctr">
              <a:lnSpc>
                <a:spcPct val="100000"/>
              </a:lnSpc>
              <a:spcBef>
                <a:spcPts val="3200"/>
              </a:spcBef>
              <a:spcAft>
                <a:spcPts val="0"/>
              </a:spcAft>
              <a:buSzPts val="2800"/>
              <a:buNone/>
              <a:defRPr/>
            </a:lvl5pPr>
            <a:lvl6pPr lvl="5" algn="ctr">
              <a:lnSpc>
                <a:spcPct val="100000"/>
              </a:lnSpc>
              <a:spcBef>
                <a:spcPts val="3200"/>
              </a:spcBef>
              <a:spcAft>
                <a:spcPts val="0"/>
              </a:spcAft>
              <a:buSzPts val="2800"/>
              <a:buNone/>
              <a:defRPr/>
            </a:lvl6pPr>
            <a:lvl7pPr lvl="6" algn="ctr">
              <a:lnSpc>
                <a:spcPct val="100000"/>
              </a:lnSpc>
              <a:spcBef>
                <a:spcPts val="3200"/>
              </a:spcBef>
              <a:spcAft>
                <a:spcPts val="0"/>
              </a:spcAft>
              <a:buSzPts val="2800"/>
              <a:buNone/>
              <a:defRPr/>
            </a:lvl7pPr>
            <a:lvl8pPr lvl="7" algn="ctr">
              <a:lnSpc>
                <a:spcPct val="100000"/>
              </a:lnSpc>
              <a:spcBef>
                <a:spcPts val="3200"/>
              </a:spcBef>
              <a:spcAft>
                <a:spcPts val="0"/>
              </a:spcAft>
              <a:buSzPts val="2800"/>
              <a:buNone/>
              <a:defRPr/>
            </a:lvl8pPr>
            <a:lvl9pPr lvl="8" algn="ctr">
              <a:lnSpc>
                <a:spcPct val="100000"/>
              </a:lnSpc>
              <a:spcBef>
                <a:spcPts val="3200"/>
              </a:spcBef>
              <a:spcAft>
                <a:spcPts val="3200"/>
              </a:spcAft>
              <a:buSzPts val="2800"/>
              <a:buNone/>
              <a:defRPr/>
            </a:lvl9pPr>
          </a:lstStyle>
          <a:p>
            <a:endParaRPr/>
          </a:p>
        </p:txBody>
      </p:sp>
      <p:sp>
        <p:nvSpPr>
          <p:cNvPr id="1679" name="Google Shape;1679;p87"/>
          <p:cNvSpPr txBox="1">
            <a:spLocks noGrp="1"/>
          </p:cNvSpPr>
          <p:nvPr>
            <p:ph type="title" idx="14" hasCustomPrompt="1"/>
          </p:nvPr>
        </p:nvSpPr>
        <p:spPr>
          <a:xfrm>
            <a:off x="13403450" y="6317800"/>
            <a:ext cx="2305200" cy="951600"/>
          </a:xfrm>
          <a:prstGeom prst="rect">
            <a:avLst/>
          </a:prstGeom>
          <a:solidFill>
            <a:schemeClr val="accent2"/>
          </a:solidFill>
        </p:spPr>
        <p:txBody>
          <a:bodyPr spcFirstLastPara="1" wrap="square" lIns="182850" tIns="182850" rIns="182850" bIns="182850" anchor="ctr" anchorCtr="0">
            <a:noAutofit/>
          </a:bodyPr>
          <a:lstStyle>
            <a:lvl1pPr lvl="0" algn="ctr">
              <a:spcBef>
                <a:spcPts val="0"/>
              </a:spcBef>
              <a:spcAft>
                <a:spcPts val="0"/>
              </a:spcAft>
              <a:buSzPts val="6000"/>
              <a:buNone/>
              <a:defRPr sz="4800">
                <a:solidFill>
                  <a:schemeClr val="dk2"/>
                </a:solidFill>
              </a:defRPr>
            </a:lvl1pPr>
            <a:lvl2pPr lvl="1">
              <a:spcBef>
                <a:spcPts val="0"/>
              </a:spcBef>
              <a:spcAft>
                <a:spcPts val="0"/>
              </a:spcAft>
              <a:buSzPts val="6000"/>
              <a:buNone/>
              <a:defRPr sz="6000"/>
            </a:lvl2pPr>
            <a:lvl3pPr lvl="2">
              <a:spcBef>
                <a:spcPts val="0"/>
              </a:spcBef>
              <a:spcAft>
                <a:spcPts val="0"/>
              </a:spcAft>
              <a:buSzPts val="6000"/>
              <a:buNone/>
              <a:defRPr sz="6000"/>
            </a:lvl3pPr>
            <a:lvl4pPr lvl="3">
              <a:spcBef>
                <a:spcPts val="0"/>
              </a:spcBef>
              <a:spcAft>
                <a:spcPts val="0"/>
              </a:spcAft>
              <a:buSzPts val="6000"/>
              <a:buNone/>
              <a:defRPr sz="6000"/>
            </a:lvl4pPr>
            <a:lvl5pPr lvl="4">
              <a:spcBef>
                <a:spcPts val="0"/>
              </a:spcBef>
              <a:spcAft>
                <a:spcPts val="0"/>
              </a:spcAft>
              <a:buSzPts val="6000"/>
              <a:buNone/>
              <a:defRPr sz="6000"/>
            </a:lvl5pPr>
            <a:lvl6pPr lvl="5">
              <a:spcBef>
                <a:spcPts val="0"/>
              </a:spcBef>
              <a:spcAft>
                <a:spcPts val="0"/>
              </a:spcAft>
              <a:buSzPts val="6000"/>
              <a:buNone/>
              <a:defRPr sz="6000"/>
            </a:lvl6pPr>
            <a:lvl7pPr lvl="6">
              <a:spcBef>
                <a:spcPts val="0"/>
              </a:spcBef>
              <a:spcAft>
                <a:spcPts val="0"/>
              </a:spcAft>
              <a:buSzPts val="6000"/>
              <a:buNone/>
              <a:defRPr sz="6000"/>
            </a:lvl7pPr>
            <a:lvl8pPr lvl="7">
              <a:spcBef>
                <a:spcPts val="0"/>
              </a:spcBef>
              <a:spcAft>
                <a:spcPts val="0"/>
              </a:spcAft>
              <a:buSzPts val="6000"/>
              <a:buNone/>
              <a:defRPr sz="6000"/>
            </a:lvl8pPr>
            <a:lvl9pPr lvl="8">
              <a:spcBef>
                <a:spcPts val="0"/>
              </a:spcBef>
              <a:spcAft>
                <a:spcPts val="0"/>
              </a:spcAft>
              <a:buSzPts val="6000"/>
              <a:buNone/>
              <a:defRPr sz="6000"/>
            </a:lvl9pPr>
          </a:lstStyle>
          <a:p>
            <a:r>
              <a:t>xx%</a:t>
            </a:r>
          </a:p>
        </p:txBody>
      </p:sp>
      <p:sp>
        <p:nvSpPr>
          <p:cNvPr id="1680" name="Google Shape;1680;p87"/>
          <p:cNvSpPr txBox="1">
            <a:spLocks noGrp="1"/>
          </p:cNvSpPr>
          <p:nvPr>
            <p:ph type="title" idx="15" hasCustomPrompt="1"/>
          </p:nvPr>
        </p:nvSpPr>
        <p:spPr>
          <a:xfrm>
            <a:off x="13403450" y="2867000"/>
            <a:ext cx="2305200" cy="969600"/>
          </a:xfrm>
          <a:prstGeom prst="rect">
            <a:avLst/>
          </a:prstGeom>
          <a:solidFill>
            <a:schemeClr val="accent2"/>
          </a:solidFill>
        </p:spPr>
        <p:txBody>
          <a:bodyPr spcFirstLastPara="1" wrap="square" lIns="182850" tIns="182850" rIns="182850" bIns="182850" anchor="ctr" anchorCtr="0">
            <a:noAutofit/>
          </a:bodyPr>
          <a:lstStyle>
            <a:lvl1pPr lvl="0" algn="ctr">
              <a:spcBef>
                <a:spcPts val="0"/>
              </a:spcBef>
              <a:spcAft>
                <a:spcPts val="0"/>
              </a:spcAft>
              <a:buSzPts val="6000"/>
              <a:buNone/>
              <a:defRPr sz="4800">
                <a:solidFill>
                  <a:schemeClr val="dk2"/>
                </a:solidFill>
              </a:defRPr>
            </a:lvl1pPr>
            <a:lvl2pPr lvl="1">
              <a:spcBef>
                <a:spcPts val="0"/>
              </a:spcBef>
              <a:spcAft>
                <a:spcPts val="0"/>
              </a:spcAft>
              <a:buSzPts val="6000"/>
              <a:buNone/>
              <a:defRPr sz="6000"/>
            </a:lvl2pPr>
            <a:lvl3pPr lvl="2">
              <a:spcBef>
                <a:spcPts val="0"/>
              </a:spcBef>
              <a:spcAft>
                <a:spcPts val="0"/>
              </a:spcAft>
              <a:buSzPts val="6000"/>
              <a:buNone/>
              <a:defRPr sz="6000"/>
            </a:lvl3pPr>
            <a:lvl4pPr lvl="3">
              <a:spcBef>
                <a:spcPts val="0"/>
              </a:spcBef>
              <a:spcAft>
                <a:spcPts val="0"/>
              </a:spcAft>
              <a:buSzPts val="6000"/>
              <a:buNone/>
              <a:defRPr sz="6000"/>
            </a:lvl4pPr>
            <a:lvl5pPr lvl="4">
              <a:spcBef>
                <a:spcPts val="0"/>
              </a:spcBef>
              <a:spcAft>
                <a:spcPts val="0"/>
              </a:spcAft>
              <a:buSzPts val="6000"/>
              <a:buNone/>
              <a:defRPr sz="6000"/>
            </a:lvl5pPr>
            <a:lvl6pPr lvl="5">
              <a:spcBef>
                <a:spcPts val="0"/>
              </a:spcBef>
              <a:spcAft>
                <a:spcPts val="0"/>
              </a:spcAft>
              <a:buSzPts val="6000"/>
              <a:buNone/>
              <a:defRPr sz="6000"/>
            </a:lvl6pPr>
            <a:lvl7pPr lvl="6">
              <a:spcBef>
                <a:spcPts val="0"/>
              </a:spcBef>
              <a:spcAft>
                <a:spcPts val="0"/>
              </a:spcAft>
              <a:buSzPts val="6000"/>
              <a:buNone/>
              <a:defRPr sz="6000"/>
            </a:lvl7pPr>
            <a:lvl8pPr lvl="7">
              <a:spcBef>
                <a:spcPts val="0"/>
              </a:spcBef>
              <a:spcAft>
                <a:spcPts val="0"/>
              </a:spcAft>
              <a:buSzPts val="6000"/>
              <a:buNone/>
              <a:defRPr sz="6000"/>
            </a:lvl8pPr>
            <a:lvl9pPr lvl="8">
              <a:spcBef>
                <a:spcPts val="0"/>
              </a:spcBef>
              <a:spcAft>
                <a:spcPts val="0"/>
              </a:spcAft>
              <a:buSzPts val="6000"/>
              <a:buNone/>
              <a:defRPr sz="6000"/>
            </a:lvl9pPr>
          </a:lstStyle>
          <a:p>
            <a:r>
              <a:t>xx%</a:t>
            </a:r>
          </a:p>
        </p:txBody>
      </p:sp>
      <p:sp>
        <p:nvSpPr>
          <p:cNvPr id="1681" name="Google Shape;1681;p87"/>
          <p:cNvSpPr txBox="1">
            <a:spLocks noGrp="1"/>
          </p:cNvSpPr>
          <p:nvPr>
            <p:ph type="subTitle" idx="16"/>
          </p:nvPr>
        </p:nvSpPr>
        <p:spPr>
          <a:xfrm>
            <a:off x="1426450" y="3975950"/>
            <a:ext cx="4611000" cy="770400"/>
          </a:xfrm>
          <a:prstGeom prst="rect">
            <a:avLst/>
          </a:prstGeom>
        </p:spPr>
        <p:txBody>
          <a:bodyPr spcFirstLastPara="1" wrap="square" lIns="182850" tIns="182850" rIns="182850" bIns="182850" anchor="b" anchorCtr="0">
            <a:noAutofit/>
          </a:bodyPr>
          <a:lstStyle>
            <a:lvl1pPr lvl="0" algn="ctr">
              <a:lnSpc>
                <a:spcPct val="100000"/>
              </a:lnSpc>
              <a:spcBef>
                <a:spcPts val="0"/>
              </a:spcBef>
              <a:spcAft>
                <a:spcPts val="0"/>
              </a:spcAft>
              <a:buSzPts val="4800"/>
              <a:buFont typeface="Bebas Neue"/>
              <a:buNone/>
              <a:defRPr sz="4000" b="1">
                <a:solidFill>
                  <a:schemeClr val="accent1"/>
                </a:solidFill>
                <a:latin typeface="Cairo"/>
                <a:ea typeface="Cairo"/>
                <a:cs typeface="Cairo"/>
                <a:sym typeface="Cairo"/>
              </a:defRPr>
            </a:lvl1pPr>
            <a:lvl2pPr lvl="1" algn="ctr">
              <a:lnSpc>
                <a:spcPct val="100000"/>
              </a:lnSpc>
              <a:spcBef>
                <a:spcPts val="0"/>
              </a:spcBef>
              <a:spcAft>
                <a:spcPts val="0"/>
              </a:spcAft>
              <a:buSzPts val="4800"/>
              <a:buFont typeface="Bebas Neue"/>
              <a:buNone/>
              <a:defRPr sz="4800">
                <a:latin typeface="Bebas Neue"/>
                <a:ea typeface="Bebas Neue"/>
                <a:cs typeface="Bebas Neue"/>
                <a:sym typeface="Bebas Neue"/>
              </a:defRPr>
            </a:lvl2pPr>
            <a:lvl3pPr lvl="2" algn="ctr">
              <a:lnSpc>
                <a:spcPct val="100000"/>
              </a:lnSpc>
              <a:spcBef>
                <a:spcPts val="3200"/>
              </a:spcBef>
              <a:spcAft>
                <a:spcPts val="0"/>
              </a:spcAft>
              <a:buSzPts val="4800"/>
              <a:buFont typeface="Bebas Neue"/>
              <a:buNone/>
              <a:defRPr sz="4800">
                <a:latin typeface="Bebas Neue"/>
                <a:ea typeface="Bebas Neue"/>
                <a:cs typeface="Bebas Neue"/>
                <a:sym typeface="Bebas Neue"/>
              </a:defRPr>
            </a:lvl3pPr>
            <a:lvl4pPr lvl="3" algn="ctr">
              <a:lnSpc>
                <a:spcPct val="100000"/>
              </a:lnSpc>
              <a:spcBef>
                <a:spcPts val="3200"/>
              </a:spcBef>
              <a:spcAft>
                <a:spcPts val="0"/>
              </a:spcAft>
              <a:buSzPts val="4800"/>
              <a:buFont typeface="Bebas Neue"/>
              <a:buNone/>
              <a:defRPr sz="4800">
                <a:latin typeface="Bebas Neue"/>
                <a:ea typeface="Bebas Neue"/>
                <a:cs typeface="Bebas Neue"/>
                <a:sym typeface="Bebas Neue"/>
              </a:defRPr>
            </a:lvl4pPr>
            <a:lvl5pPr lvl="4" algn="ctr">
              <a:lnSpc>
                <a:spcPct val="100000"/>
              </a:lnSpc>
              <a:spcBef>
                <a:spcPts val="3200"/>
              </a:spcBef>
              <a:spcAft>
                <a:spcPts val="0"/>
              </a:spcAft>
              <a:buSzPts val="4800"/>
              <a:buFont typeface="Bebas Neue"/>
              <a:buNone/>
              <a:defRPr sz="4800">
                <a:latin typeface="Bebas Neue"/>
                <a:ea typeface="Bebas Neue"/>
                <a:cs typeface="Bebas Neue"/>
                <a:sym typeface="Bebas Neue"/>
              </a:defRPr>
            </a:lvl5pPr>
            <a:lvl6pPr lvl="5" algn="ctr">
              <a:lnSpc>
                <a:spcPct val="100000"/>
              </a:lnSpc>
              <a:spcBef>
                <a:spcPts val="3200"/>
              </a:spcBef>
              <a:spcAft>
                <a:spcPts val="0"/>
              </a:spcAft>
              <a:buSzPts val="4800"/>
              <a:buFont typeface="Bebas Neue"/>
              <a:buNone/>
              <a:defRPr sz="4800">
                <a:latin typeface="Bebas Neue"/>
                <a:ea typeface="Bebas Neue"/>
                <a:cs typeface="Bebas Neue"/>
                <a:sym typeface="Bebas Neue"/>
              </a:defRPr>
            </a:lvl6pPr>
            <a:lvl7pPr lvl="6" algn="ctr">
              <a:lnSpc>
                <a:spcPct val="100000"/>
              </a:lnSpc>
              <a:spcBef>
                <a:spcPts val="3200"/>
              </a:spcBef>
              <a:spcAft>
                <a:spcPts val="0"/>
              </a:spcAft>
              <a:buSzPts val="4800"/>
              <a:buFont typeface="Bebas Neue"/>
              <a:buNone/>
              <a:defRPr sz="4800">
                <a:latin typeface="Bebas Neue"/>
                <a:ea typeface="Bebas Neue"/>
                <a:cs typeface="Bebas Neue"/>
                <a:sym typeface="Bebas Neue"/>
              </a:defRPr>
            </a:lvl7pPr>
            <a:lvl8pPr lvl="7" algn="ctr">
              <a:lnSpc>
                <a:spcPct val="100000"/>
              </a:lnSpc>
              <a:spcBef>
                <a:spcPts val="3200"/>
              </a:spcBef>
              <a:spcAft>
                <a:spcPts val="0"/>
              </a:spcAft>
              <a:buSzPts val="4800"/>
              <a:buFont typeface="Bebas Neue"/>
              <a:buNone/>
              <a:defRPr sz="4800">
                <a:latin typeface="Bebas Neue"/>
                <a:ea typeface="Bebas Neue"/>
                <a:cs typeface="Bebas Neue"/>
                <a:sym typeface="Bebas Neue"/>
              </a:defRPr>
            </a:lvl8pPr>
            <a:lvl9pPr lvl="8" algn="ctr">
              <a:lnSpc>
                <a:spcPct val="100000"/>
              </a:lnSpc>
              <a:spcBef>
                <a:spcPts val="3200"/>
              </a:spcBef>
              <a:spcAft>
                <a:spcPts val="3200"/>
              </a:spcAft>
              <a:buSzPts val="4800"/>
              <a:buFont typeface="Bebas Neue"/>
              <a:buNone/>
              <a:defRPr sz="4800">
                <a:latin typeface="Bebas Neue"/>
                <a:ea typeface="Bebas Neue"/>
                <a:cs typeface="Bebas Neue"/>
                <a:sym typeface="Bebas Neue"/>
              </a:defRPr>
            </a:lvl9pPr>
          </a:lstStyle>
          <a:p>
            <a:endParaRPr/>
          </a:p>
        </p:txBody>
      </p:sp>
      <p:sp>
        <p:nvSpPr>
          <p:cNvPr id="1682" name="Google Shape;1682;p87"/>
          <p:cNvSpPr txBox="1">
            <a:spLocks noGrp="1"/>
          </p:cNvSpPr>
          <p:nvPr>
            <p:ph type="subTitle" idx="17"/>
          </p:nvPr>
        </p:nvSpPr>
        <p:spPr>
          <a:xfrm>
            <a:off x="1426450" y="7417600"/>
            <a:ext cx="4611000" cy="770400"/>
          </a:xfrm>
          <a:prstGeom prst="rect">
            <a:avLst/>
          </a:prstGeom>
        </p:spPr>
        <p:txBody>
          <a:bodyPr spcFirstLastPara="1" wrap="square" lIns="182850" tIns="182850" rIns="182850" bIns="182850" anchor="b" anchorCtr="0">
            <a:noAutofit/>
          </a:bodyPr>
          <a:lstStyle>
            <a:lvl1pPr lvl="0" algn="ctr">
              <a:lnSpc>
                <a:spcPct val="100000"/>
              </a:lnSpc>
              <a:spcBef>
                <a:spcPts val="0"/>
              </a:spcBef>
              <a:spcAft>
                <a:spcPts val="0"/>
              </a:spcAft>
              <a:buSzPts val="4800"/>
              <a:buFont typeface="Bebas Neue"/>
              <a:buNone/>
              <a:defRPr sz="4000" b="1">
                <a:solidFill>
                  <a:schemeClr val="accent1"/>
                </a:solidFill>
                <a:latin typeface="Cairo"/>
                <a:ea typeface="Cairo"/>
                <a:cs typeface="Cairo"/>
                <a:sym typeface="Cairo"/>
              </a:defRPr>
            </a:lvl1pPr>
            <a:lvl2pPr lvl="1" algn="ctr">
              <a:lnSpc>
                <a:spcPct val="100000"/>
              </a:lnSpc>
              <a:spcBef>
                <a:spcPts val="0"/>
              </a:spcBef>
              <a:spcAft>
                <a:spcPts val="0"/>
              </a:spcAft>
              <a:buSzPts val="4800"/>
              <a:buFont typeface="Bebas Neue"/>
              <a:buNone/>
              <a:defRPr sz="4800">
                <a:latin typeface="Bebas Neue"/>
                <a:ea typeface="Bebas Neue"/>
                <a:cs typeface="Bebas Neue"/>
                <a:sym typeface="Bebas Neue"/>
              </a:defRPr>
            </a:lvl2pPr>
            <a:lvl3pPr lvl="2" algn="ctr">
              <a:lnSpc>
                <a:spcPct val="100000"/>
              </a:lnSpc>
              <a:spcBef>
                <a:spcPts val="3200"/>
              </a:spcBef>
              <a:spcAft>
                <a:spcPts val="0"/>
              </a:spcAft>
              <a:buSzPts val="4800"/>
              <a:buFont typeface="Bebas Neue"/>
              <a:buNone/>
              <a:defRPr sz="4800">
                <a:latin typeface="Bebas Neue"/>
                <a:ea typeface="Bebas Neue"/>
                <a:cs typeface="Bebas Neue"/>
                <a:sym typeface="Bebas Neue"/>
              </a:defRPr>
            </a:lvl3pPr>
            <a:lvl4pPr lvl="3" algn="ctr">
              <a:lnSpc>
                <a:spcPct val="100000"/>
              </a:lnSpc>
              <a:spcBef>
                <a:spcPts val="3200"/>
              </a:spcBef>
              <a:spcAft>
                <a:spcPts val="0"/>
              </a:spcAft>
              <a:buSzPts val="4800"/>
              <a:buFont typeface="Bebas Neue"/>
              <a:buNone/>
              <a:defRPr sz="4800">
                <a:latin typeface="Bebas Neue"/>
                <a:ea typeface="Bebas Neue"/>
                <a:cs typeface="Bebas Neue"/>
                <a:sym typeface="Bebas Neue"/>
              </a:defRPr>
            </a:lvl4pPr>
            <a:lvl5pPr lvl="4" algn="ctr">
              <a:lnSpc>
                <a:spcPct val="100000"/>
              </a:lnSpc>
              <a:spcBef>
                <a:spcPts val="3200"/>
              </a:spcBef>
              <a:spcAft>
                <a:spcPts val="0"/>
              </a:spcAft>
              <a:buSzPts val="4800"/>
              <a:buFont typeface="Bebas Neue"/>
              <a:buNone/>
              <a:defRPr sz="4800">
                <a:latin typeface="Bebas Neue"/>
                <a:ea typeface="Bebas Neue"/>
                <a:cs typeface="Bebas Neue"/>
                <a:sym typeface="Bebas Neue"/>
              </a:defRPr>
            </a:lvl5pPr>
            <a:lvl6pPr lvl="5" algn="ctr">
              <a:lnSpc>
                <a:spcPct val="100000"/>
              </a:lnSpc>
              <a:spcBef>
                <a:spcPts val="3200"/>
              </a:spcBef>
              <a:spcAft>
                <a:spcPts val="0"/>
              </a:spcAft>
              <a:buSzPts val="4800"/>
              <a:buFont typeface="Bebas Neue"/>
              <a:buNone/>
              <a:defRPr sz="4800">
                <a:latin typeface="Bebas Neue"/>
                <a:ea typeface="Bebas Neue"/>
                <a:cs typeface="Bebas Neue"/>
                <a:sym typeface="Bebas Neue"/>
              </a:defRPr>
            </a:lvl6pPr>
            <a:lvl7pPr lvl="6" algn="ctr">
              <a:lnSpc>
                <a:spcPct val="100000"/>
              </a:lnSpc>
              <a:spcBef>
                <a:spcPts val="3200"/>
              </a:spcBef>
              <a:spcAft>
                <a:spcPts val="0"/>
              </a:spcAft>
              <a:buSzPts val="4800"/>
              <a:buFont typeface="Bebas Neue"/>
              <a:buNone/>
              <a:defRPr sz="4800">
                <a:latin typeface="Bebas Neue"/>
                <a:ea typeface="Bebas Neue"/>
                <a:cs typeface="Bebas Neue"/>
                <a:sym typeface="Bebas Neue"/>
              </a:defRPr>
            </a:lvl7pPr>
            <a:lvl8pPr lvl="7" algn="ctr">
              <a:lnSpc>
                <a:spcPct val="100000"/>
              </a:lnSpc>
              <a:spcBef>
                <a:spcPts val="3200"/>
              </a:spcBef>
              <a:spcAft>
                <a:spcPts val="0"/>
              </a:spcAft>
              <a:buSzPts val="4800"/>
              <a:buFont typeface="Bebas Neue"/>
              <a:buNone/>
              <a:defRPr sz="4800">
                <a:latin typeface="Bebas Neue"/>
                <a:ea typeface="Bebas Neue"/>
                <a:cs typeface="Bebas Neue"/>
                <a:sym typeface="Bebas Neue"/>
              </a:defRPr>
            </a:lvl8pPr>
            <a:lvl9pPr lvl="8" algn="ctr">
              <a:lnSpc>
                <a:spcPct val="100000"/>
              </a:lnSpc>
              <a:spcBef>
                <a:spcPts val="3200"/>
              </a:spcBef>
              <a:spcAft>
                <a:spcPts val="3200"/>
              </a:spcAft>
              <a:buSzPts val="4800"/>
              <a:buFont typeface="Bebas Neue"/>
              <a:buNone/>
              <a:defRPr sz="4800">
                <a:latin typeface="Bebas Neue"/>
                <a:ea typeface="Bebas Neue"/>
                <a:cs typeface="Bebas Neue"/>
                <a:sym typeface="Bebas Neue"/>
              </a:defRPr>
            </a:lvl9pPr>
          </a:lstStyle>
          <a:p>
            <a:endParaRPr/>
          </a:p>
        </p:txBody>
      </p:sp>
      <p:sp>
        <p:nvSpPr>
          <p:cNvPr id="1683" name="Google Shape;1683;p87"/>
          <p:cNvSpPr txBox="1">
            <a:spLocks noGrp="1"/>
          </p:cNvSpPr>
          <p:nvPr>
            <p:ph type="subTitle" idx="18"/>
          </p:nvPr>
        </p:nvSpPr>
        <p:spPr>
          <a:xfrm>
            <a:off x="6838501" y="7417600"/>
            <a:ext cx="4611000" cy="770400"/>
          </a:xfrm>
          <a:prstGeom prst="rect">
            <a:avLst/>
          </a:prstGeom>
        </p:spPr>
        <p:txBody>
          <a:bodyPr spcFirstLastPara="1" wrap="square" lIns="182850" tIns="182850" rIns="182850" bIns="182850" anchor="b" anchorCtr="0">
            <a:noAutofit/>
          </a:bodyPr>
          <a:lstStyle>
            <a:lvl1pPr lvl="0" algn="ctr">
              <a:lnSpc>
                <a:spcPct val="100000"/>
              </a:lnSpc>
              <a:spcBef>
                <a:spcPts val="0"/>
              </a:spcBef>
              <a:spcAft>
                <a:spcPts val="0"/>
              </a:spcAft>
              <a:buSzPts val="4800"/>
              <a:buFont typeface="Bebas Neue"/>
              <a:buNone/>
              <a:defRPr sz="4000" b="1">
                <a:solidFill>
                  <a:schemeClr val="accent1"/>
                </a:solidFill>
                <a:latin typeface="Cairo"/>
                <a:ea typeface="Cairo"/>
                <a:cs typeface="Cairo"/>
                <a:sym typeface="Cairo"/>
              </a:defRPr>
            </a:lvl1pPr>
            <a:lvl2pPr lvl="1" algn="ctr">
              <a:lnSpc>
                <a:spcPct val="100000"/>
              </a:lnSpc>
              <a:spcBef>
                <a:spcPts val="0"/>
              </a:spcBef>
              <a:spcAft>
                <a:spcPts val="0"/>
              </a:spcAft>
              <a:buSzPts val="4800"/>
              <a:buFont typeface="Bebas Neue"/>
              <a:buNone/>
              <a:defRPr sz="4800">
                <a:latin typeface="Bebas Neue"/>
                <a:ea typeface="Bebas Neue"/>
                <a:cs typeface="Bebas Neue"/>
                <a:sym typeface="Bebas Neue"/>
              </a:defRPr>
            </a:lvl2pPr>
            <a:lvl3pPr lvl="2" algn="ctr">
              <a:lnSpc>
                <a:spcPct val="100000"/>
              </a:lnSpc>
              <a:spcBef>
                <a:spcPts val="3200"/>
              </a:spcBef>
              <a:spcAft>
                <a:spcPts val="0"/>
              </a:spcAft>
              <a:buSzPts val="4800"/>
              <a:buFont typeface="Bebas Neue"/>
              <a:buNone/>
              <a:defRPr sz="4800">
                <a:latin typeface="Bebas Neue"/>
                <a:ea typeface="Bebas Neue"/>
                <a:cs typeface="Bebas Neue"/>
                <a:sym typeface="Bebas Neue"/>
              </a:defRPr>
            </a:lvl3pPr>
            <a:lvl4pPr lvl="3" algn="ctr">
              <a:lnSpc>
                <a:spcPct val="100000"/>
              </a:lnSpc>
              <a:spcBef>
                <a:spcPts val="3200"/>
              </a:spcBef>
              <a:spcAft>
                <a:spcPts val="0"/>
              </a:spcAft>
              <a:buSzPts val="4800"/>
              <a:buFont typeface="Bebas Neue"/>
              <a:buNone/>
              <a:defRPr sz="4800">
                <a:latin typeface="Bebas Neue"/>
                <a:ea typeface="Bebas Neue"/>
                <a:cs typeface="Bebas Neue"/>
                <a:sym typeface="Bebas Neue"/>
              </a:defRPr>
            </a:lvl4pPr>
            <a:lvl5pPr lvl="4" algn="ctr">
              <a:lnSpc>
                <a:spcPct val="100000"/>
              </a:lnSpc>
              <a:spcBef>
                <a:spcPts val="3200"/>
              </a:spcBef>
              <a:spcAft>
                <a:spcPts val="0"/>
              </a:spcAft>
              <a:buSzPts val="4800"/>
              <a:buFont typeface="Bebas Neue"/>
              <a:buNone/>
              <a:defRPr sz="4800">
                <a:latin typeface="Bebas Neue"/>
                <a:ea typeface="Bebas Neue"/>
                <a:cs typeface="Bebas Neue"/>
                <a:sym typeface="Bebas Neue"/>
              </a:defRPr>
            </a:lvl5pPr>
            <a:lvl6pPr lvl="5" algn="ctr">
              <a:lnSpc>
                <a:spcPct val="100000"/>
              </a:lnSpc>
              <a:spcBef>
                <a:spcPts val="3200"/>
              </a:spcBef>
              <a:spcAft>
                <a:spcPts val="0"/>
              </a:spcAft>
              <a:buSzPts val="4800"/>
              <a:buFont typeface="Bebas Neue"/>
              <a:buNone/>
              <a:defRPr sz="4800">
                <a:latin typeface="Bebas Neue"/>
                <a:ea typeface="Bebas Neue"/>
                <a:cs typeface="Bebas Neue"/>
                <a:sym typeface="Bebas Neue"/>
              </a:defRPr>
            </a:lvl6pPr>
            <a:lvl7pPr lvl="6" algn="ctr">
              <a:lnSpc>
                <a:spcPct val="100000"/>
              </a:lnSpc>
              <a:spcBef>
                <a:spcPts val="3200"/>
              </a:spcBef>
              <a:spcAft>
                <a:spcPts val="0"/>
              </a:spcAft>
              <a:buSzPts val="4800"/>
              <a:buFont typeface="Bebas Neue"/>
              <a:buNone/>
              <a:defRPr sz="4800">
                <a:latin typeface="Bebas Neue"/>
                <a:ea typeface="Bebas Neue"/>
                <a:cs typeface="Bebas Neue"/>
                <a:sym typeface="Bebas Neue"/>
              </a:defRPr>
            </a:lvl7pPr>
            <a:lvl8pPr lvl="7" algn="ctr">
              <a:lnSpc>
                <a:spcPct val="100000"/>
              </a:lnSpc>
              <a:spcBef>
                <a:spcPts val="3200"/>
              </a:spcBef>
              <a:spcAft>
                <a:spcPts val="0"/>
              </a:spcAft>
              <a:buSzPts val="4800"/>
              <a:buFont typeface="Bebas Neue"/>
              <a:buNone/>
              <a:defRPr sz="4800">
                <a:latin typeface="Bebas Neue"/>
                <a:ea typeface="Bebas Neue"/>
                <a:cs typeface="Bebas Neue"/>
                <a:sym typeface="Bebas Neue"/>
              </a:defRPr>
            </a:lvl8pPr>
            <a:lvl9pPr lvl="8" algn="ctr">
              <a:lnSpc>
                <a:spcPct val="100000"/>
              </a:lnSpc>
              <a:spcBef>
                <a:spcPts val="3200"/>
              </a:spcBef>
              <a:spcAft>
                <a:spcPts val="3200"/>
              </a:spcAft>
              <a:buSzPts val="4800"/>
              <a:buFont typeface="Bebas Neue"/>
              <a:buNone/>
              <a:defRPr sz="4800">
                <a:latin typeface="Bebas Neue"/>
                <a:ea typeface="Bebas Neue"/>
                <a:cs typeface="Bebas Neue"/>
                <a:sym typeface="Bebas Neue"/>
              </a:defRPr>
            </a:lvl9pPr>
          </a:lstStyle>
          <a:p>
            <a:endParaRPr/>
          </a:p>
        </p:txBody>
      </p:sp>
      <p:sp>
        <p:nvSpPr>
          <p:cNvPr id="1684" name="Google Shape;1684;p87"/>
          <p:cNvSpPr txBox="1">
            <a:spLocks noGrp="1"/>
          </p:cNvSpPr>
          <p:nvPr>
            <p:ph type="subTitle" idx="19"/>
          </p:nvPr>
        </p:nvSpPr>
        <p:spPr>
          <a:xfrm>
            <a:off x="6838501" y="3975950"/>
            <a:ext cx="4611000" cy="770400"/>
          </a:xfrm>
          <a:prstGeom prst="rect">
            <a:avLst/>
          </a:prstGeom>
        </p:spPr>
        <p:txBody>
          <a:bodyPr spcFirstLastPara="1" wrap="square" lIns="182850" tIns="182850" rIns="182850" bIns="182850" anchor="b" anchorCtr="0">
            <a:noAutofit/>
          </a:bodyPr>
          <a:lstStyle>
            <a:lvl1pPr lvl="0" algn="ctr">
              <a:lnSpc>
                <a:spcPct val="100000"/>
              </a:lnSpc>
              <a:spcBef>
                <a:spcPts val="0"/>
              </a:spcBef>
              <a:spcAft>
                <a:spcPts val="0"/>
              </a:spcAft>
              <a:buSzPts val="4800"/>
              <a:buFont typeface="Bebas Neue"/>
              <a:buNone/>
              <a:defRPr sz="4000" b="1">
                <a:solidFill>
                  <a:schemeClr val="accent1"/>
                </a:solidFill>
                <a:latin typeface="Cairo"/>
                <a:ea typeface="Cairo"/>
                <a:cs typeface="Cairo"/>
                <a:sym typeface="Cairo"/>
              </a:defRPr>
            </a:lvl1pPr>
            <a:lvl2pPr lvl="1" algn="ctr">
              <a:lnSpc>
                <a:spcPct val="100000"/>
              </a:lnSpc>
              <a:spcBef>
                <a:spcPts val="0"/>
              </a:spcBef>
              <a:spcAft>
                <a:spcPts val="0"/>
              </a:spcAft>
              <a:buSzPts val="4800"/>
              <a:buFont typeface="Bebas Neue"/>
              <a:buNone/>
              <a:defRPr sz="4800">
                <a:latin typeface="Bebas Neue"/>
                <a:ea typeface="Bebas Neue"/>
                <a:cs typeface="Bebas Neue"/>
                <a:sym typeface="Bebas Neue"/>
              </a:defRPr>
            </a:lvl2pPr>
            <a:lvl3pPr lvl="2" algn="ctr">
              <a:lnSpc>
                <a:spcPct val="100000"/>
              </a:lnSpc>
              <a:spcBef>
                <a:spcPts val="3200"/>
              </a:spcBef>
              <a:spcAft>
                <a:spcPts val="0"/>
              </a:spcAft>
              <a:buSzPts val="4800"/>
              <a:buFont typeface="Bebas Neue"/>
              <a:buNone/>
              <a:defRPr sz="4800">
                <a:latin typeface="Bebas Neue"/>
                <a:ea typeface="Bebas Neue"/>
                <a:cs typeface="Bebas Neue"/>
                <a:sym typeface="Bebas Neue"/>
              </a:defRPr>
            </a:lvl3pPr>
            <a:lvl4pPr lvl="3" algn="ctr">
              <a:lnSpc>
                <a:spcPct val="100000"/>
              </a:lnSpc>
              <a:spcBef>
                <a:spcPts val="3200"/>
              </a:spcBef>
              <a:spcAft>
                <a:spcPts val="0"/>
              </a:spcAft>
              <a:buSzPts val="4800"/>
              <a:buFont typeface="Bebas Neue"/>
              <a:buNone/>
              <a:defRPr sz="4800">
                <a:latin typeface="Bebas Neue"/>
                <a:ea typeface="Bebas Neue"/>
                <a:cs typeface="Bebas Neue"/>
                <a:sym typeface="Bebas Neue"/>
              </a:defRPr>
            </a:lvl4pPr>
            <a:lvl5pPr lvl="4" algn="ctr">
              <a:lnSpc>
                <a:spcPct val="100000"/>
              </a:lnSpc>
              <a:spcBef>
                <a:spcPts val="3200"/>
              </a:spcBef>
              <a:spcAft>
                <a:spcPts val="0"/>
              </a:spcAft>
              <a:buSzPts val="4800"/>
              <a:buFont typeface="Bebas Neue"/>
              <a:buNone/>
              <a:defRPr sz="4800">
                <a:latin typeface="Bebas Neue"/>
                <a:ea typeface="Bebas Neue"/>
                <a:cs typeface="Bebas Neue"/>
                <a:sym typeface="Bebas Neue"/>
              </a:defRPr>
            </a:lvl5pPr>
            <a:lvl6pPr lvl="5" algn="ctr">
              <a:lnSpc>
                <a:spcPct val="100000"/>
              </a:lnSpc>
              <a:spcBef>
                <a:spcPts val="3200"/>
              </a:spcBef>
              <a:spcAft>
                <a:spcPts val="0"/>
              </a:spcAft>
              <a:buSzPts val="4800"/>
              <a:buFont typeface="Bebas Neue"/>
              <a:buNone/>
              <a:defRPr sz="4800">
                <a:latin typeface="Bebas Neue"/>
                <a:ea typeface="Bebas Neue"/>
                <a:cs typeface="Bebas Neue"/>
                <a:sym typeface="Bebas Neue"/>
              </a:defRPr>
            </a:lvl6pPr>
            <a:lvl7pPr lvl="6" algn="ctr">
              <a:lnSpc>
                <a:spcPct val="100000"/>
              </a:lnSpc>
              <a:spcBef>
                <a:spcPts val="3200"/>
              </a:spcBef>
              <a:spcAft>
                <a:spcPts val="0"/>
              </a:spcAft>
              <a:buSzPts val="4800"/>
              <a:buFont typeface="Bebas Neue"/>
              <a:buNone/>
              <a:defRPr sz="4800">
                <a:latin typeface="Bebas Neue"/>
                <a:ea typeface="Bebas Neue"/>
                <a:cs typeface="Bebas Neue"/>
                <a:sym typeface="Bebas Neue"/>
              </a:defRPr>
            </a:lvl7pPr>
            <a:lvl8pPr lvl="7" algn="ctr">
              <a:lnSpc>
                <a:spcPct val="100000"/>
              </a:lnSpc>
              <a:spcBef>
                <a:spcPts val="3200"/>
              </a:spcBef>
              <a:spcAft>
                <a:spcPts val="0"/>
              </a:spcAft>
              <a:buSzPts val="4800"/>
              <a:buFont typeface="Bebas Neue"/>
              <a:buNone/>
              <a:defRPr sz="4800">
                <a:latin typeface="Bebas Neue"/>
                <a:ea typeface="Bebas Neue"/>
                <a:cs typeface="Bebas Neue"/>
                <a:sym typeface="Bebas Neue"/>
              </a:defRPr>
            </a:lvl8pPr>
            <a:lvl9pPr lvl="8" algn="ctr">
              <a:lnSpc>
                <a:spcPct val="100000"/>
              </a:lnSpc>
              <a:spcBef>
                <a:spcPts val="3200"/>
              </a:spcBef>
              <a:spcAft>
                <a:spcPts val="3200"/>
              </a:spcAft>
              <a:buSzPts val="4800"/>
              <a:buFont typeface="Bebas Neue"/>
              <a:buNone/>
              <a:defRPr sz="4800">
                <a:latin typeface="Bebas Neue"/>
                <a:ea typeface="Bebas Neue"/>
                <a:cs typeface="Bebas Neue"/>
                <a:sym typeface="Bebas Neue"/>
              </a:defRPr>
            </a:lvl9pPr>
          </a:lstStyle>
          <a:p>
            <a:endParaRPr/>
          </a:p>
        </p:txBody>
      </p:sp>
      <p:sp>
        <p:nvSpPr>
          <p:cNvPr id="1685" name="Google Shape;1685;p87"/>
          <p:cNvSpPr txBox="1">
            <a:spLocks noGrp="1"/>
          </p:cNvSpPr>
          <p:nvPr>
            <p:ph type="subTitle" idx="20"/>
          </p:nvPr>
        </p:nvSpPr>
        <p:spPr>
          <a:xfrm>
            <a:off x="12250551" y="7417600"/>
            <a:ext cx="4611000" cy="770400"/>
          </a:xfrm>
          <a:prstGeom prst="rect">
            <a:avLst/>
          </a:prstGeom>
        </p:spPr>
        <p:txBody>
          <a:bodyPr spcFirstLastPara="1" wrap="square" lIns="182850" tIns="182850" rIns="182850" bIns="182850" anchor="b" anchorCtr="0">
            <a:noAutofit/>
          </a:bodyPr>
          <a:lstStyle>
            <a:lvl1pPr lvl="0" algn="ctr">
              <a:lnSpc>
                <a:spcPct val="100000"/>
              </a:lnSpc>
              <a:spcBef>
                <a:spcPts val="0"/>
              </a:spcBef>
              <a:spcAft>
                <a:spcPts val="0"/>
              </a:spcAft>
              <a:buSzPts val="4800"/>
              <a:buFont typeface="Bebas Neue"/>
              <a:buNone/>
              <a:defRPr sz="4000" b="1">
                <a:solidFill>
                  <a:schemeClr val="accent1"/>
                </a:solidFill>
                <a:latin typeface="Cairo"/>
                <a:ea typeface="Cairo"/>
                <a:cs typeface="Cairo"/>
                <a:sym typeface="Cairo"/>
              </a:defRPr>
            </a:lvl1pPr>
            <a:lvl2pPr lvl="1" algn="ctr">
              <a:lnSpc>
                <a:spcPct val="100000"/>
              </a:lnSpc>
              <a:spcBef>
                <a:spcPts val="0"/>
              </a:spcBef>
              <a:spcAft>
                <a:spcPts val="0"/>
              </a:spcAft>
              <a:buSzPts val="4800"/>
              <a:buFont typeface="Bebas Neue"/>
              <a:buNone/>
              <a:defRPr sz="4800">
                <a:latin typeface="Bebas Neue"/>
                <a:ea typeface="Bebas Neue"/>
                <a:cs typeface="Bebas Neue"/>
                <a:sym typeface="Bebas Neue"/>
              </a:defRPr>
            </a:lvl2pPr>
            <a:lvl3pPr lvl="2" algn="ctr">
              <a:lnSpc>
                <a:spcPct val="100000"/>
              </a:lnSpc>
              <a:spcBef>
                <a:spcPts val="3200"/>
              </a:spcBef>
              <a:spcAft>
                <a:spcPts val="0"/>
              </a:spcAft>
              <a:buSzPts val="4800"/>
              <a:buFont typeface="Bebas Neue"/>
              <a:buNone/>
              <a:defRPr sz="4800">
                <a:latin typeface="Bebas Neue"/>
                <a:ea typeface="Bebas Neue"/>
                <a:cs typeface="Bebas Neue"/>
                <a:sym typeface="Bebas Neue"/>
              </a:defRPr>
            </a:lvl3pPr>
            <a:lvl4pPr lvl="3" algn="ctr">
              <a:lnSpc>
                <a:spcPct val="100000"/>
              </a:lnSpc>
              <a:spcBef>
                <a:spcPts val="3200"/>
              </a:spcBef>
              <a:spcAft>
                <a:spcPts val="0"/>
              </a:spcAft>
              <a:buSzPts val="4800"/>
              <a:buFont typeface="Bebas Neue"/>
              <a:buNone/>
              <a:defRPr sz="4800">
                <a:latin typeface="Bebas Neue"/>
                <a:ea typeface="Bebas Neue"/>
                <a:cs typeface="Bebas Neue"/>
                <a:sym typeface="Bebas Neue"/>
              </a:defRPr>
            </a:lvl4pPr>
            <a:lvl5pPr lvl="4" algn="ctr">
              <a:lnSpc>
                <a:spcPct val="100000"/>
              </a:lnSpc>
              <a:spcBef>
                <a:spcPts val="3200"/>
              </a:spcBef>
              <a:spcAft>
                <a:spcPts val="0"/>
              </a:spcAft>
              <a:buSzPts val="4800"/>
              <a:buFont typeface="Bebas Neue"/>
              <a:buNone/>
              <a:defRPr sz="4800">
                <a:latin typeface="Bebas Neue"/>
                <a:ea typeface="Bebas Neue"/>
                <a:cs typeface="Bebas Neue"/>
                <a:sym typeface="Bebas Neue"/>
              </a:defRPr>
            </a:lvl5pPr>
            <a:lvl6pPr lvl="5" algn="ctr">
              <a:lnSpc>
                <a:spcPct val="100000"/>
              </a:lnSpc>
              <a:spcBef>
                <a:spcPts val="3200"/>
              </a:spcBef>
              <a:spcAft>
                <a:spcPts val="0"/>
              </a:spcAft>
              <a:buSzPts val="4800"/>
              <a:buFont typeface="Bebas Neue"/>
              <a:buNone/>
              <a:defRPr sz="4800">
                <a:latin typeface="Bebas Neue"/>
                <a:ea typeface="Bebas Neue"/>
                <a:cs typeface="Bebas Neue"/>
                <a:sym typeface="Bebas Neue"/>
              </a:defRPr>
            </a:lvl6pPr>
            <a:lvl7pPr lvl="6" algn="ctr">
              <a:lnSpc>
                <a:spcPct val="100000"/>
              </a:lnSpc>
              <a:spcBef>
                <a:spcPts val="3200"/>
              </a:spcBef>
              <a:spcAft>
                <a:spcPts val="0"/>
              </a:spcAft>
              <a:buSzPts val="4800"/>
              <a:buFont typeface="Bebas Neue"/>
              <a:buNone/>
              <a:defRPr sz="4800">
                <a:latin typeface="Bebas Neue"/>
                <a:ea typeface="Bebas Neue"/>
                <a:cs typeface="Bebas Neue"/>
                <a:sym typeface="Bebas Neue"/>
              </a:defRPr>
            </a:lvl7pPr>
            <a:lvl8pPr lvl="7" algn="ctr">
              <a:lnSpc>
                <a:spcPct val="100000"/>
              </a:lnSpc>
              <a:spcBef>
                <a:spcPts val="3200"/>
              </a:spcBef>
              <a:spcAft>
                <a:spcPts val="0"/>
              </a:spcAft>
              <a:buSzPts val="4800"/>
              <a:buFont typeface="Bebas Neue"/>
              <a:buNone/>
              <a:defRPr sz="4800">
                <a:latin typeface="Bebas Neue"/>
                <a:ea typeface="Bebas Neue"/>
                <a:cs typeface="Bebas Neue"/>
                <a:sym typeface="Bebas Neue"/>
              </a:defRPr>
            </a:lvl8pPr>
            <a:lvl9pPr lvl="8" algn="ctr">
              <a:lnSpc>
                <a:spcPct val="100000"/>
              </a:lnSpc>
              <a:spcBef>
                <a:spcPts val="3200"/>
              </a:spcBef>
              <a:spcAft>
                <a:spcPts val="3200"/>
              </a:spcAft>
              <a:buSzPts val="4800"/>
              <a:buFont typeface="Bebas Neue"/>
              <a:buNone/>
              <a:defRPr sz="4800">
                <a:latin typeface="Bebas Neue"/>
                <a:ea typeface="Bebas Neue"/>
                <a:cs typeface="Bebas Neue"/>
                <a:sym typeface="Bebas Neue"/>
              </a:defRPr>
            </a:lvl9pPr>
          </a:lstStyle>
          <a:p>
            <a:endParaRPr/>
          </a:p>
        </p:txBody>
      </p:sp>
      <p:sp>
        <p:nvSpPr>
          <p:cNvPr id="1686" name="Google Shape;1686;p87"/>
          <p:cNvSpPr txBox="1">
            <a:spLocks noGrp="1"/>
          </p:cNvSpPr>
          <p:nvPr>
            <p:ph type="subTitle" idx="21"/>
          </p:nvPr>
        </p:nvSpPr>
        <p:spPr>
          <a:xfrm>
            <a:off x="12250551" y="3975950"/>
            <a:ext cx="4611000" cy="770400"/>
          </a:xfrm>
          <a:prstGeom prst="rect">
            <a:avLst/>
          </a:prstGeom>
        </p:spPr>
        <p:txBody>
          <a:bodyPr spcFirstLastPara="1" wrap="square" lIns="182850" tIns="182850" rIns="182850" bIns="182850" anchor="b" anchorCtr="0">
            <a:noAutofit/>
          </a:bodyPr>
          <a:lstStyle>
            <a:lvl1pPr lvl="0" algn="ctr">
              <a:lnSpc>
                <a:spcPct val="100000"/>
              </a:lnSpc>
              <a:spcBef>
                <a:spcPts val="0"/>
              </a:spcBef>
              <a:spcAft>
                <a:spcPts val="0"/>
              </a:spcAft>
              <a:buSzPts val="4800"/>
              <a:buFont typeface="Bebas Neue"/>
              <a:buNone/>
              <a:defRPr sz="4000" b="1">
                <a:solidFill>
                  <a:schemeClr val="accent1"/>
                </a:solidFill>
                <a:latin typeface="Cairo"/>
                <a:ea typeface="Cairo"/>
                <a:cs typeface="Cairo"/>
                <a:sym typeface="Cairo"/>
              </a:defRPr>
            </a:lvl1pPr>
            <a:lvl2pPr lvl="1" algn="ctr">
              <a:lnSpc>
                <a:spcPct val="100000"/>
              </a:lnSpc>
              <a:spcBef>
                <a:spcPts val="0"/>
              </a:spcBef>
              <a:spcAft>
                <a:spcPts val="0"/>
              </a:spcAft>
              <a:buSzPts val="4800"/>
              <a:buFont typeface="Bebas Neue"/>
              <a:buNone/>
              <a:defRPr sz="4800">
                <a:latin typeface="Bebas Neue"/>
                <a:ea typeface="Bebas Neue"/>
                <a:cs typeface="Bebas Neue"/>
                <a:sym typeface="Bebas Neue"/>
              </a:defRPr>
            </a:lvl2pPr>
            <a:lvl3pPr lvl="2" algn="ctr">
              <a:lnSpc>
                <a:spcPct val="100000"/>
              </a:lnSpc>
              <a:spcBef>
                <a:spcPts val="3200"/>
              </a:spcBef>
              <a:spcAft>
                <a:spcPts val="0"/>
              </a:spcAft>
              <a:buSzPts val="4800"/>
              <a:buFont typeface="Bebas Neue"/>
              <a:buNone/>
              <a:defRPr sz="4800">
                <a:latin typeface="Bebas Neue"/>
                <a:ea typeface="Bebas Neue"/>
                <a:cs typeface="Bebas Neue"/>
                <a:sym typeface="Bebas Neue"/>
              </a:defRPr>
            </a:lvl3pPr>
            <a:lvl4pPr lvl="3" algn="ctr">
              <a:lnSpc>
                <a:spcPct val="100000"/>
              </a:lnSpc>
              <a:spcBef>
                <a:spcPts val="3200"/>
              </a:spcBef>
              <a:spcAft>
                <a:spcPts val="0"/>
              </a:spcAft>
              <a:buSzPts val="4800"/>
              <a:buFont typeface="Bebas Neue"/>
              <a:buNone/>
              <a:defRPr sz="4800">
                <a:latin typeface="Bebas Neue"/>
                <a:ea typeface="Bebas Neue"/>
                <a:cs typeface="Bebas Neue"/>
                <a:sym typeface="Bebas Neue"/>
              </a:defRPr>
            </a:lvl4pPr>
            <a:lvl5pPr lvl="4" algn="ctr">
              <a:lnSpc>
                <a:spcPct val="100000"/>
              </a:lnSpc>
              <a:spcBef>
                <a:spcPts val="3200"/>
              </a:spcBef>
              <a:spcAft>
                <a:spcPts val="0"/>
              </a:spcAft>
              <a:buSzPts val="4800"/>
              <a:buFont typeface="Bebas Neue"/>
              <a:buNone/>
              <a:defRPr sz="4800">
                <a:latin typeface="Bebas Neue"/>
                <a:ea typeface="Bebas Neue"/>
                <a:cs typeface="Bebas Neue"/>
                <a:sym typeface="Bebas Neue"/>
              </a:defRPr>
            </a:lvl5pPr>
            <a:lvl6pPr lvl="5" algn="ctr">
              <a:lnSpc>
                <a:spcPct val="100000"/>
              </a:lnSpc>
              <a:spcBef>
                <a:spcPts val="3200"/>
              </a:spcBef>
              <a:spcAft>
                <a:spcPts val="0"/>
              </a:spcAft>
              <a:buSzPts val="4800"/>
              <a:buFont typeface="Bebas Neue"/>
              <a:buNone/>
              <a:defRPr sz="4800">
                <a:latin typeface="Bebas Neue"/>
                <a:ea typeface="Bebas Neue"/>
                <a:cs typeface="Bebas Neue"/>
                <a:sym typeface="Bebas Neue"/>
              </a:defRPr>
            </a:lvl6pPr>
            <a:lvl7pPr lvl="6" algn="ctr">
              <a:lnSpc>
                <a:spcPct val="100000"/>
              </a:lnSpc>
              <a:spcBef>
                <a:spcPts val="3200"/>
              </a:spcBef>
              <a:spcAft>
                <a:spcPts val="0"/>
              </a:spcAft>
              <a:buSzPts val="4800"/>
              <a:buFont typeface="Bebas Neue"/>
              <a:buNone/>
              <a:defRPr sz="4800">
                <a:latin typeface="Bebas Neue"/>
                <a:ea typeface="Bebas Neue"/>
                <a:cs typeface="Bebas Neue"/>
                <a:sym typeface="Bebas Neue"/>
              </a:defRPr>
            </a:lvl7pPr>
            <a:lvl8pPr lvl="7" algn="ctr">
              <a:lnSpc>
                <a:spcPct val="100000"/>
              </a:lnSpc>
              <a:spcBef>
                <a:spcPts val="3200"/>
              </a:spcBef>
              <a:spcAft>
                <a:spcPts val="0"/>
              </a:spcAft>
              <a:buSzPts val="4800"/>
              <a:buFont typeface="Bebas Neue"/>
              <a:buNone/>
              <a:defRPr sz="4800">
                <a:latin typeface="Bebas Neue"/>
                <a:ea typeface="Bebas Neue"/>
                <a:cs typeface="Bebas Neue"/>
                <a:sym typeface="Bebas Neue"/>
              </a:defRPr>
            </a:lvl8pPr>
            <a:lvl9pPr lvl="8" algn="ctr">
              <a:lnSpc>
                <a:spcPct val="100000"/>
              </a:lnSpc>
              <a:spcBef>
                <a:spcPts val="3200"/>
              </a:spcBef>
              <a:spcAft>
                <a:spcPts val="3200"/>
              </a:spcAft>
              <a:buSzPts val="4800"/>
              <a:buFont typeface="Bebas Neue"/>
              <a:buNone/>
              <a:defRPr sz="4800">
                <a:latin typeface="Bebas Neue"/>
                <a:ea typeface="Bebas Neue"/>
                <a:cs typeface="Bebas Neue"/>
                <a:sym typeface="Bebas Neue"/>
              </a:defRPr>
            </a:lvl9pPr>
          </a:lstStyle>
          <a:p>
            <a:endParaRPr/>
          </a:p>
        </p:txBody>
      </p:sp>
      <p:grpSp>
        <p:nvGrpSpPr>
          <p:cNvPr id="1687" name="Google Shape;1687;p87"/>
          <p:cNvGrpSpPr/>
          <p:nvPr/>
        </p:nvGrpSpPr>
        <p:grpSpPr>
          <a:xfrm>
            <a:off x="-3792679" y="-3204795"/>
            <a:ext cx="10631200" cy="9222000"/>
            <a:chOff x="-1896339" y="-1602398"/>
            <a:chExt cx="5315600" cy="4611000"/>
          </a:xfrm>
        </p:grpSpPr>
        <p:sp>
          <p:nvSpPr>
            <p:cNvPr id="1688" name="Google Shape;1688;p87"/>
            <p:cNvSpPr/>
            <p:nvPr/>
          </p:nvSpPr>
          <p:spPr>
            <a:xfrm rot="5400000">
              <a:off x="-1635702" y="-1863035"/>
              <a:ext cx="4611000" cy="5132275"/>
            </a:xfrm>
            <a:custGeom>
              <a:avLst/>
              <a:gdLst/>
              <a:ahLst/>
              <a:cxnLst/>
              <a:rect l="l" t="t" r="r" b="b"/>
              <a:pathLst>
                <a:path w="184440" h="205291" extrusionOk="0">
                  <a:moveTo>
                    <a:pt x="175662" y="168485"/>
                  </a:moveTo>
                  <a:cubicBezTo>
                    <a:pt x="161006" y="182167"/>
                    <a:pt x="109728" y="196218"/>
                    <a:pt x="84163" y="200343"/>
                  </a:cubicBezTo>
                  <a:cubicBezTo>
                    <a:pt x="58599" y="204468"/>
                    <a:pt x="36140" y="211780"/>
                    <a:pt x="22275" y="193235"/>
                  </a:cubicBezTo>
                  <a:cubicBezTo>
                    <a:pt x="8410" y="174690"/>
                    <a:pt x="-3550" y="121256"/>
                    <a:pt x="973" y="89074"/>
                  </a:cubicBezTo>
                  <a:cubicBezTo>
                    <a:pt x="5497" y="56892"/>
                    <a:pt x="33087" y="-3323"/>
                    <a:pt x="49416" y="143"/>
                  </a:cubicBezTo>
                  <a:cubicBezTo>
                    <a:pt x="65745" y="3609"/>
                    <a:pt x="78499" y="90186"/>
                    <a:pt x="98946" y="109871"/>
                  </a:cubicBezTo>
                  <a:cubicBezTo>
                    <a:pt x="119393" y="129556"/>
                    <a:pt x="159312" y="108484"/>
                    <a:pt x="172098" y="118253"/>
                  </a:cubicBezTo>
                  <a:cubicBezTo>
                    <a:pt x="184884" y="128022"/>
                    <a:pt x="190318" y="154803"/>
                    <a:pt x="175662" y="168485"/>
                  </a:cubicBezTo>
                  <a:close/>
                </a:path>
              </a:pathLst>
            </a:custGeom>
            <a:solidFill>
              <a:schemeClr val="lt2"/>
            </a:solidFill>
            <a:ln>
              <a:noFill/>
            </a:ln>
          </p:spPr>
        </p:sp>
        <p:sp>
          <p:nvSpPr>
            <p:cNvPr id="1689" name="Google Shape;1689;p87"/>
            <p:cNvSpPr/>
            <p:nvPr/>
          </p:nvSpPr>
          <p:spPr>
            <a:xfrm rot="5400000">
              <a:off x="-1452377" y="-1863035"/>
              <a:ext cx="4611000" cy="5132275"/>
            </a:xfrm>
            <a:custGeom>
              <a:avLst/>
              <a:gdLst/>
              <a:ahLst/>
              <a:cxnLst/>
              <a:rect l="l" t="t" r="r" b="b"/>
              <a:pathLst>
                <a:path w="184440" h="205291" extrusionOk="0">
                  <a:moveTo>
                    <a:pt x="175662" y="168485"/>
                  </a:moveTo>
                  <a:cubicBezTo>
                    <a:pt x="161006" y="182167"/>
                    <a:pt x="109728" y="196218"/>
                    <a:pt x="84163" y="200343"/>
                  </a:cubicBezTo>
                  <a:cubicBezTo>
                    <a:pt x="58599" y="204468"/>
                    <a:pt x="36140" y="211780"/>
                    <a:pt x="22275" y="193235"/>
                  </a:cubicBezTo>
                  <a:cubicBezTo>
                    <a:pt x="8410" y="174690"/>
                    <a:pt x="-3550" y="121256"/>
                    <a:pt x="973" y="89074"/>
                  </a:cubicBezTo>
                  <a:cubicBezTo>
                    <a:pt x="5497" y="56892"/>
                    <a:pt x="33087" y="-3323"/>
                    <a:pt x="49416" y="143"/>
                  </a:cubicBezTo>
                  <a:cubicBezTo>
                    <a:pt x="65745" y="3609"/>
                    <a:pt x="78499" y="90186"/>
                    <a:pt x="98946" y="109871"/>
                  </a:cubicBezTo>
                  <a:cubicBezTo>
                    <a:pt x="119393" y="129556"/>
                    <a:pt x="159312" y="108484"/>
                    <a:pt x="172098" y="118253"/>
                  </a:cubicBezTo>
                  <a:cubicBezTo>
                    <a:pt x="184884" y="128022"/>
                    <a:pt x="190318" y="154803"/>
                    <a:pt x="175662" y="168485"/>
                  </a:cubicBezTo>
                  <a:close/>
                </a:path>
              </a:pathLst>
            </a:custGeom>
            <a:noFill/>
            <a:ln w="19050" cap="flat" cmpd="sng">
              <a:solidFill>
                <a:schemeClr val="accent3"/>
              </a:solidFill>
              <a:prstDash val="solid"/>
              <a:round/>
              <a:headEnd type="none" w="med" len="med"/>
              <a:tailEnd type="none" w="med" len="med"/>
            </a:ln>
          </p:spPr>
        </p:sp>
      </p:grpSp>
      <p:grpSp>
        <p:nvGrpSpPr>
          <p:cNvPr id="1690" name="Google Shape;1690;p87"/>
          <p:cNvGrpSpPr/>
          <p:nvPr/>
        </p:nvGrpSpPr>
        <p:grpSpPr>
          <a:xfrm>
            <a:off x="-7219701" y="4932930"/>
            <a:ext cx="12904669" cy="12039909"/>
            <a:chOff x="-3609850" y="2466465"/>
            <a:chExt cx="6452334" cy="6019955"/>
          </a:xfrm>
        </p:grpSpPr>
        <p:sp>
          <p:nvSpPr>
            <p:cNvPr id="1691" name="Google Shape;1691;p87"/>
            <p:cNvSpPr/>
            <p:nvPr/>
          </p:nvSpPr>
          <p:spPr>
            <a:xfrm rot="9217780">
              <a:off x="-2905691" y="3321740"/>
              <a:ext cx="4860690" cy="4309404"/>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solidFill>
              <a:schemeClr val="lt2"/>
            </a:solidFill>
            <a:ln>
              <a:noFill/>
            </a:ln>
          </p:spPr>
        </p:sp>
        <p:sp>
          <p:nvSpPr>
            <p:cNvPr id="1692" name="Google Shape;1692;p87"/>
            <p:cNvSpPr/>
            <p:nvPr/>
          </p:nvSpPr>
          <p:spPr>
            <a:xfrm rot="9217780">
              <a:off x="-2722366" y="3321740"/>
              <a:ext cx="4860690" cy="4309404"/>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noFill/>
            <a:ln w="19050" cap="flat" cmpd="sng">
              <a:solidFill>
                <a:schemeClr val="accent3"/>
              </a:solidFill>
              <a:prstDash val="solid"/>
              <a:round/>
              <a:headEnd type="none" w="med" len="med"/>
              <a:tailEnd type="none" w="med" len="med"/>
            </a:ln>
          </p:spPr>
        </p:sp>
      </p:grpSp>
      <p:grpSp>
        <p:nvGrpSpPr>
          <p:cNvPr id="1693" name="Google Shape;1693;p87"/>
          <p:cNvGrpSpPr/>
          <p:nvPr/>
        </p:nvGrpSpPr>
        <p:grpSpPr>
          <a:xfrm>
            <a:off x="12412884" y="4985302"/>
            <a:ext cx="11704782" cy="11935011"/>
            <a:chOff x="6206442" y="2492651"/>
            <a:chExt cx="5852391" cy="5967505"/>
          </a:xfrm>
        </p:grpSpPr>
        <p:sp>
          <p:nvSpPr>
            <p:cNvPr id="1694" name="Google Shape;1694;p87"/>
            <p:cNvSpPr/>
            <p:nvPr/>
          </p:nvSpPr>
          <p:spPr>
            <a:xfrm rot="4301948">
              <a:off x="6820078" y="3321888"/>
              <a:ext cx="4860269" cy="4309031"/>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solidFill>
              <a:schemeClr val="lt2"/>
            </a:solidFill>
            <a:ln>
              <a:noFill/>
            </a:ln>
          </p:spPr>
        </p:sp>
        <p:sp>
          <p:nvSpPr>
            <p:cNvPr id="1695" name="Google Shape;1695;p87"/>
            <p:cNvSpPr/>
            <p:nvPr/>
          </p:nvSpPr>
          <p:spPr>
            <a:xfrm rot="4301948">
              <a:off x="6584928" y="3321888"/>
              <a:ext cx="4860269" cy="4309031"/>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noFill/>
            <a:ln w="19050" cap="flat" cmpd="sng">
              <a:solidFill>
                <a:schemeClr val="accent3"/>
              </a:solidFill>
              <a:prstDash val="solid"/>
              <a:round/>
              <a:headEnd type="none" w="med" len="med"/>
              <a:tailEnd type="none" w="med" len="med"/>
            </a:ln>
          </p:spPr>
        </p:sp>
      </p:grpSp>
      <p:grpSp>
        <p:nvGrpSpPr>
          <p:cNvPr id="1696" name="Google Shape;1696;p87"/>
          <p:cNvGrpSpPr/>
          <p:nvPr/>
        </p:nvGrpSpPr>
        <p:grpSpPr>
          <a:xfrm>
            <a:off x="11875995" y="-4433144"/>
            <a:ext cx="9892880" cy="8839303"/>
            <a:chOff x="5937998" y="-2216572"/>
            <a:chExt cx="4946440" cy="4419652"/>
          </a:xfrm>
        </p:grpSpPr>
        <p:sp>
          <p:nvSpPr>
            <p:cNvPr id="1697" name="Google Shape;1697;p87"/>
            <p:cNvSpPr/>
            <p:nvPr/>
          </p:nvSpPr>
          <p:spPr>
            <a:xfrm>
              <a:off x="6112538" y="-2216572"/>
              <a:ext cx="4771900" cy="4168175"/>
            </a:xfrm>
            <a:custGeom>
              <a:avLst/>
              <a:gdLst/>
              <a:ahLst/>
              <a:cxnLst/>
              <a:rect l="l" t="t" r="r" b="b"/>
              <a:pathLst>
                <a:path w="190876" h="166727" extrusionOk="0">
                  <a:moveTo>
                    <a:pt x="7432" y="40211"/>
                  </a:moveTo>
                  <a:cubicBezTo>
                    <a:pt x="23556" y="24625"/>
                    <a:pt x="92535" y="-6450"/>
                    <a:pt x="115471" y="1189"/>
                  </a:cubicBezTo>
                  <a:cubicBezTo>
                    <a:pt x="138407" y="8828"/>
                    <a:pt x="132509" y="64733"/>
                    <a:pt x="145050" y="86046"/>
                  </a:cubicBezTo>
                  <a:cubicBezTo>
                    <a:pt x="157591" y="107359"/>
                    <a:pt x="193540" y="115675"/>
                    <a:pt x="190718" y="129065"/>
                  </a:cubicBezTo>
                  <a:cubicBezTo>
                    <a:pt x="187896" y="142455"/>
                    <a:pt x="144300" y="170099"/>
                    <a:pt x="128116" y="166387"/>
                  </a:cubicBezTo>
                  <a:cubicBezTo>
                    <a:pt x="111932" y="162675"/>
                    <a:pt x="111846" y="118738"/>
                    <a:pt x="93614" y="106791"/>
                  </a:cubicBezTo>
                  <a:cubicBezTo>
                    <a:pt x="75382" y="94844"/>
                    <a:pt x="33089" y="105804"/>
                    <a:pt x="18725" y="94707"/>
                  </a:cubicBezTo>
                  <a:cubicBezTo>
                    <a:pt x="4361" y="83610"/>
                    <a:pt x="-8692" y="55797"/>
                    <a:pt x="7432" y="40211"/>
                  </a:cubicBezTo>
                  <a:close/>
                </a:path>
              </a:pathLst>
            </a:custGeom>
            <a:solidFill>
              <a:schemeClr val="lt2"/>
            </a:solidFill>
            <a:ln>
              <a:noFill/>
            </a:ln>
          </p:spPr>
        </p:sp>
        <p:sp>
          <p:nvSpPr>
            <p:cNvPr id="1698" name="Google Shape;1698;p87"/>
            <p:cNvSpPr/>
            <p:nvPr/>
          </p:nvSpPr>
          <p:spPr>
            <a:xfrm>
              <a:off x="5937998" y="-2159820"/>
              <a:ext cx="4707975" cy="4362900"/>
            </a:xfrm>
            <a:custGeom>
              <a:avLst/>
              <a:gdLst/>
              <a:ahLst/>
              <a:cxnLst/>
              <a:rect l="l" t="t" r="r" b="b"/>
              <a:pathLst>
                <a:path w="188319" h="174516" extrusionOk="0">
                  <a:moveTo>
                    <a:pt x="5008" y="40227"/>
                  </a:moveTo>
                  <a:cubicBezTo>
                    <a:pt x="19621" y="24124"/>
                    <a:pt x="90111" y="-6434"/>
                    <a:pt x="113047" y="1205"/>
                  </a:cubicBezTo>
                  <a:cubicBezTo>
                    <a:pt x="135983" y="8844"/>
                    <a:pt x="130085" y="64749"/>
                    <a:pt x="142626" y="86062"/>
                  </a:cubicBezTo>
                  <a:cubicBezTo>
                    <a:pt x="155167" y="107375"/>
                    <a:pt x="189374" y="114385"/>
                    <a:pt x="188294" y="129081"/>
                  </a:cubicBezTo>
                  <a:cubicBezTo>
                    <a:pt x="187214" y="143777"/>
                    <a:pt x="152329" y="177948"/>
                    <a:pt x="136145" y="174236"/>
                  </a:cubicBezTo>
                  <a:cubicBezTo>
                    <a:pt x="119961" y="170524"/>
                    <a:pt x="109653" y="119543"/>
                    <a:pt x="91190" y="106807"/>
                  </a:cubicBezTo>
                  <a:cubicBezTo>
                    <a:pt x="72728" y="94072"/>
                    <a:pt x="39734" y="108920"/>
                    <a:pt x="25370" y="97823"/>
                  </a:cubicBezTo>
                  <a:cubicBezTo>
                    <a:pt x="11006" y="86726"/>
                    <a:pt x="-9605" y="56330"/>
                    <a:pt x="5008" y="40227"/>
                  </a:cubicBezTo>
                  <a:close/>
                </a:path>
              </a:pathLst>
            </a:custGeom>
            <a:noFill/>
            <a:ln w="19050" cap="flat" cmpd="sng">
              <a:solidFill>
                <a:schemeClr val="accent3"/>
              </a:solidFill>
              <a:prstDash val="solid"/>
              <a:round/>
              <a:headEnd type="none" w="med" len="med"/>
              <a:tailEnd type="none" w="med" len="med"/>
            </a:ln>
          </p:spPr>
        </p:sp>
      </p:grpSp>
      <p:grpSp>
        <p:nvGrpSpPr>
          <p:cNvPr id="1699" name="Google Shape;1699;p87"/>
          <p:cNvGrpSpPr/>
          <p:nvPr/>
        </p:nvGrpSpPr>
        <p:grpSpPr>
          <a:xfrm>
            <a:off x="-2800718" y="3975935"/>
            <a:ext cx="4890528" cy="4959475"/>
            <a:chOff x="-666750" y="1567027"/>
            <a:chExt cx="3000692" cy="3042996"/>
          </a:xfrm>
        </p:grpSpPr>
        <p:sp>
          <p:nvSpPr>
            <p:cNvPr id="1700" name="Google Shape;1700;p87"/>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701" name="Google Shape;1701;p87"/>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grpSp>
        <p:nvGrpSpPr>
          <p:cNvPr id="1702" name="Google Shape;1702;p87"/>
          <p:cNvGrpSpPr/>
          <p:nvPr/>
        </p:nvGrpSpPr>
        <p:grpSpPr>
          <a:xfrm>
            <a:off x="16198182" y="-15"/>
            <a:ext cx="4890528" cy="4959475"/>
            <a:chOff x="-666750" y="1567027"/>
            <a:chExt cx="3000692" cy="3042996"/>
          </a:xfrm>
        </p:grpSpPr>
        <p:sp>
          <p:nvSpPr>
            <p:cNvPr id="1703" name="Google Shape;1703;p87"/>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704" name="Google Shape;1704;p87"/>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85.xml><?xml version="1.0" encoding="utf-8"?>
<p:sldLayout xmlns:a="http://schemas.openxmlformats.org/drawingml/2006/main" xmlns:r="http://schemas.openxmlformats.org/officeDocument/2006/relationships" xmlns:p="http://schemas.openxmlformats.org/presentationml/2006/main" matchingName="Quote">
  <p:cSld name="BLANK_1_1">
    <p:spTree>
      <p:nvGrpSpPr>
        <p:cNvPr id="1" name="Shape 1705"/>
        <p:cNvGrpSpPr/>
        <p:nvPr/>
      </p:nvGrpSpPr>
      <p:grpSpPr>
        <a:xfrm>
          <a:off x="0" y="0"/>
          <a:ext cx="0" cy="0"/>
          <a:chOff x="0" y="0"/>
          <a:chExt cx="0" cy="0"/>
        </a:xfrm>
      </p:grpSpPr>
      <p:sp>
        <p:nvSpPr>
          <p:cNvPr id="1706" name="Google Shape;1706;p88"/>
          <p:cNvSpPr txBox="1">
            <a:spLocks noGrp="1"/>
          </p:cNvSpPr>
          <p:nvPr>
            <p:ph type="title"/>
          </p:nvPr>
        </p:nvSpPr>
        <p:spPr>
          <a:xfrm>
            <a:off x="4075800" y="7440000"/>
            <a:ext cx="10136400" cy="1063800"/>
          </a:xfrm>
          <a:prstGeom prst="rect">
            <a:avLst/>
          </a:prstGeom>
        </p:spPr>
        <p:txBody>
          <a:bodyPr spcFirstLastPara="1" wrap="square" lIns="182850" tIns="182850" rIns="182850" bIns="182850" anchor="t" anchorCtr="0">
            <a:noAutofit/>
          </a:bodyPr>
          <a:lstStyle>
            <a:lvl1pPr lvl="0" algn="ctr">
              <a:spcBef>
                <a:spcPts val="0"/>
              </a:spcBef>
              <a:spcAft>
                <a:spcPts val="0"/>
              </a:spcAft>
              <a:buSzPts val="6000"/>
              <a:buNone/>
              <a:defRPr sz="4000">
                <a:solidFill>
                  <a:schemeClr val="accent1"/>
                </a:solidFill>
              </a:defRPr>
            </a:lvl1pPr>
            <a:lvl2pPr lvl="1" algn="ctr">
              <a:spcBef>
                <a:spcPts val="0"/>
              </a:spcBef>
              <a:spcAft>
                <a:spcPts val="0"/>
              </a:spcAft>
              <a:buSzPts val="6000"/>
              <a:buNone/>
              <a:defRPr sz="6000"/>
            </a:lvl2pPr>
            <a:lvl3pPr lvl="2" algn="ctr">
              <a:spcBef>
                <a:spcPts val="0"/>
              </a:spcBef>
              <a:spcAft>
                <a:spcPts val="0"/>
              </a:spcAft>
              <a:buSzPts val="6000"/>
              <a:buNone/>
              <a:defRPr sz="6000"/>
            </a:lvl3pPr>
            <a:lvl4pPr lvl="3" algn="ctr">
              <a:spcBef>
                <a:spcPts val="0"/>
              </a:spcBef>
              <a:spcAft>
                <a:spcPts val="0"/>
              </a:spcAft>
              <a:buSzPts val="6000"/>
              <a:buNone/>
              <a:defRPr sz="6000"/>
            </a:lvl4pPr>
            <a:lvl5pPr lvl="4" algn="ctr">
              <a:spcBef>
                <a:spcPts val="0"/>
              </a:spcBef>
              <a:spcAft>
                <a:spcPts val="0"/>
              </a:spcAft>
              <a:buSzPts val="6000"/>
              <a:buNone/>
              <a:defRPr sz="6000"/>
            </a:lvl5pPr>
            <a:lvl6pPr lvl="5" algn="ctr">
              <a:spcBef>
                <a:spcPts val="0"/>
              </a:spcBef>
              <a:spcAft>
                <a:spcPts val="0"/>
              </a:spcAft>
              <a:buSzPts val="6000"/>
              <a:buNone/>
              <a:defRPr sz="6000"/>
            </a:lvl6pPr>
            <a:lvl7pPr lvl="6" algn="ctr">
              <a:spcBef>
                <a:spcPts val="0"/>
              </a:spcBef>
              <a:spcAft>
                <a:spcPts val="0"/>
              </a:spcAft>
              <a:buSzPts val="6000"/>
              <a:buNone/>
              <a:defRPr sz="6000"/>
            </a:lvl7pPr>
            <a:lvl8pPr lvl="7" algn="ctr">
              <a:spcBef>
                <a:spcPts val="0"/>
              </a:spcBef>
              <a:spcAft>
                <a:spcPts val="0"/>
              </a:spcAft>
              <a:buSzPts val="6000"/>
              <a:buNone/>
              <a:defRPr sz="6000"/>
            </a:lvl8pPr>
            <a:lvl9pPr lvl="8" algn="ctr">
              <a:spcBef>
                <a:spcPts val="0"/>
              </a:spcBef>
              <a:spcAft>
                <a:spcPts val="0"/>
              </a:spcAft>
              <a:buSzPts val="6000"/>
              <a:buNone/>
              <a:defRPr sz="6000"/>
            </a:lvl9pPr>
          </a:lstStyle>
          <a:p>
            <a:endParaRPr/>
          </a:p>
        </p:txBody>
      </p:sp>
      <p:sp>
        <p:nvSpPr>
          <p:cNvPr id="1707" name="Google Shape;1707;p88"/>
          <p:cNvSpPr txBox="1">
            <a:spLocks noGrp="1"/>
          </p:cNvSpPr>
          <p:nvPr>
            <p:ph type="subTitle" idx="1"/>
          </p:nvPr>
        </p:nvSpPr>
        <p:spPr>
          <a:xfrm>
            <a:off x="4075800" y="4850975"/>
            <a:ext cx="10136400" cy="2658000"/>
          </a:xfrm>
          <a:prstGeom prst="rect">
            <a:avLst/>
          </a:prstGeom>
        </p:spPr>
        <p:txBody>
          <a:bodyPr spcFirstLastPara="1" wrap="square" lIns="182850" tIns="182850" rIns="182850" bIns="182850" anchor="b" anchorCtr="0">
            <a:noAutofit/>
          </a:bodyPr>
          <a:lstStyle>
            <a:lvl1pPr lvl="0" algn="ctr">
              <a:lnSpc>
                <a:spcPct val="100000"/>
              </a:lnSpc>
              <a:spcBef>
                <a:spcPts val="0"/>
              </a:spcBef>
              <a:spcAft>
                <a:spcPts val="0"/>
              </a:spcAft>
              <a:buSzPts val="6000"/>
              <a:buNone/>
              <a:defRPr sz="4400"/>
            </a:lvl1pPr>
            <a:lvl2pPr lvl="1" algn="ctr">
              <a:lnSpc>
                <a:spcPct val="100000"/>
              </a:lnSpc>
              <a:spcBef>
                <a:spcPts val="0"/>
              </a:spcBef>
              <a:spcAft>
                <a:spcPts val="0"/>
              </a:spcAft>
              <a:buSzPts val="6000"/>
              <a:buNone/>
              <a:defRPr sz="6000"/>
            </a:lvl2pPr>
            <a:lvl3pPr lvl="2" algn="ctr">
              <a:lnSpc>
                <a:spcPct val="100000"/>
              </a:lnSpc>
              <a:spcBef>
                <a:spcPts val="3200"/>
              </a:spcBef>
              <a:spcAft>
                <a:spcPts val="0"/>
              </a:spcAft>
              <a:buSzPts val="6000"/>
              <a:buNone/>
              <a:defRPr sz="6000"/>
            </a:lvl3pPr>
            <a:lvl4pPr lvl="3" algn="ctr">
              <a:lnSpc>
                <a:spcPct val="100000"/>
              </a:lnSpc>
              <a:spcBef>
                <a:spcPts val="3200"/>
              </a:spcBef>
              <a:spcAft>
                <a:spcPts val="0"/>
              </a:spcAft>
              <a:buSzPts val="6000"/>
              <a:buNone/>
              <a:defRPr sz="6000"/>
            </a:lvl4pPr>
            <a:lvl5pPr lvl="4" algn="ctr">
              <a:lnSpc>
                <a:spcPct val="100000"/>
              </a:lnSpc>
              <a:spcBef>
                <a:spcPts val="3200"/>
              </a:spcBef>
              <a:spcAft>
                <a:spcPts val="0"/>
              </a:spcAft>
              <a:buSzPts val="6000"/>
              <a:buNone/>
              <a:defRPr sz="6000"/>
            </a:lvl5pPr>
            <a:lvl6pPr lvl="5" algn="ctr">
              <a:lnSpc>
                <a:spcPct val="100000"/>
              </a:lnSpc>
              <a:spcBef>
                <a:spcPts val="3200"/>
              </a:spcBef>
              <a:spcAft>
                <a:spcPts val="0"/>
              </a:spcAft>
              <a:buSzPts val="6000"/>
              <a:buNone/>
              <a:defRPr sz="6000"/>
            </a:lvl6pPr>
            <a:lvl7pPr lvl="6" algn="ctr">
              <a:lnSpc>
                <a:spcPct val="100000"/>
              </a:lnSpc>
              <a:spcBef>
                <a:spcPts val="3200"/>
              </a:spcBef>
              <a:spcAft>
                <a:spcPts val="0"/>
              </a:spcAft>
              <a:buSzPts val="6000"/>
              <a:buNone/>
              <a:defRPr sz="6000"/>
            </a:lvl7pPr>
            <a:lvl8pPr lvl="7" algn="ctr">
              <a:lnSpc>
                <a:spcPct val="100000"/>
              </a:lnSpc>
              <a:spcBef>
                <a:spcPts val="3200"/>
              </a:spcBef>
              <a:spcAft>
                <a:spcPts val="0"/>
              </a:spcAft>
              <a:buSzPts val="6000"/>
              <a:buNone/>
              <a:defRPr sz="6000"/>
            </a:lvl8pPr>
            <a:lvl9pPr lvl="8" algn="ctr">
              <a:lnSpc>
                <a:spcPct val="100000"/>
              </a:lnSpc>
              <a:spcBef>
                <a:spcPts val="3200"/>
              </a:spcBef>
              <a:spcAft>
                <a:spcPts val="3200"/>
              </a:spcAft>
              <a:buSzPts val="6000"/>
              <a:buNone/>
              <a:defRPr sz="6000"/>
            </a:lvl9pPr>
          </a:lstStyle>
          <a:p>
            <a:endParaRPr/>
          </a:p>
        </p:txBody>
      </p:sp>
      <p:grpSp>
        <p:nvGrpSpPr>
          <p:cNvPr id="1708" name="Google Shape;1708;p88"/>
          <p:cNvGrpSpPr/>
          <p:nvPr/>
        </p:nvGrpSpPr>
        <p:grpSpPr>
          <a:xfrm rot="769963">
            <a:off x="-2125633" y="-3110836"/>
            <a:ext cx="10630952" cy="9221785"/>
            <a:chOff x="-1896339" y="-1602398"/>
            <a:chExt cx="5315600" cy="4611000"/>
          </a:xfrm>
        </p:grpSpPr>
        <p:sp>
          <p:nvSpPr>
            <p:cNvPr id="1709" name="Google Shape;1709;p88"/>
            <p:cNvSpPr/>
            <p:nvPr/>
          </p:nvSpPr>
          <p:spPr>
            <a:xfrm rot="5400000">
              <a:off x="-1635702" y="-1863035"/>
              <a:ext cx="4611000" cy="5132275"/>
            </a:xfrm>
            <a:custGeom>
              <a:avLst/>
              <a:gdLst/>
              <a:ahLst/>
              <a:cxnLst/>
              <a:rect l="l" t="t" r="r" b="b"/>
              <a:pathLst>
                <a:path w="184440" h="205291" extrusionOk="0">
                  <a:moveTo>
                    <a:pt x="175662" y="168485"/>
                  </a:moveTo>
                  <a:cubicBezTo>
                    <a:pt x="161006" y="182167"/>
                    <a:pt x="109728" y="196218"/>
                    <a:pt x="84163" y="200343"/>
                  </a:cubicBezTo>
                  <a:cubicBezTo>
                    <a:pt x="58599" y="204468"/>
                    <a:pt x="36140" y="211780"/>
                    <a:pt x="22275" y="193235"/>
                  </a:cubicBezTo>
                  <a:cubicBezTo>
                    <a:pt x="8410" y="174690"/>
                    <a:pt x="-3550" y="121256"/>
                    <a:pt x="973" y="89074"/>
                  </a:cubicBezTo>
                  <a:cubicBezTo>
                    <a:pt x="5497" y="56892"/>
                    <a:pt x="33087" y="-3323"/>
                    <a:pt x="49416" y="143"/>
                  </a:cubicBezTo>
                  <a:cubicBezTo>
                    <a:pt x="65745" y="3609"/>
                    <a:pt x="78499" y="90186"/>
                    <a:pt x="98946" y="109871"/>
                  </a:cubicBezTo>
                  <a:cubicBezTo>
                    <a:pt x="119393" y="129556"/>
                    <a:pt x="159312" y="108484"/>
                    <a:pt x="172098" y="118253"/>
                  </a:cubicBezTo>
                  <a:cubicBezTo>
                    <a:pt x="184884" y="128022"/>
                    <a:pt x="190318" y="154803"/>
                    <a:pt x="175662" y="168485"/>
                  </a:cubicBezTo>
                  <a:close/>
                </a:path>
              </a:pathLst>
            </a:custGeom>
            <a:solidFill>
              <a:schemeClr val="lt2"/>
            </a:solidFill>
            <a:ln>
              <a:noFill/>
            </a:ln>
          </p:spPr>
        </p:sp>
        <p:sp>
          <p:nvSpPr>
            <p:cNvPr id="1710" name="Google Shape;1710;p88"/>
            <p:cNvSpPr/>
            <p:nvPr/>
          </p:nvSpPr>
          <p:spPr>
            <a:xfrm rot="5400000">
              <a:off x="-1452377" y="-1863035"/>
              <a:ext cx="4611000" cy="5132275"/>
            </a:xfrm>
            <a:custGeom>
              <a:avLst/>
              <a:gdLst/>
              <a:ahLst/>
              <a:cxnLst/>
              <a:rect l="l" t="t" r="r" b="b"/>
              <a:pathLst>
                <a:path w="184440" h="205291" extrusionOk="0">
                  <a:moveTo>
                    <a:pt x="175662" y="168485"/>
                  </a:moveTo>
                  <a:cubicBezTo>
                    <a:pt x="161006" y="182167"/>
                    <a:pt x="109728" y="196218"/>
                    <a:pt x="84163" y="200343"/>
                  </a:cubicBezTo>
                  <a:cubicBezTo>
                    <a:pt x="58599" y="204468"/>
                    <a:pt x="36140" y="211780"/>
                    <a:pt x="22275" y="193235"/>
                  </a:cubicBezTo>
                  <a:cubicBezTo>
                    <a:pt x="8410" y="174690"/>
                    <a:pt x="-3550" y="121256"/>
                    <a:pt x="973" y="89074"/>
                  </a:cubicBezTo>
                  <a:cubicBezTo>
                    <a:pt x="5497" y="56892"/>
                    <a:pt x="33087" y="-3323"/>
                    <a:pt x="49416" y="143"/>
                  </a:cubicBezTo>
                  <a:cubicBezTo>
                    <a:pt x="65745" y="3609"/>
                    <a:pt x="78499" y="90186"/>
                    <a:pt x="98946" y="109871"/>
                  </a:cubicBezTo>
                  <a:cubicBezTo>
                    <a:pt x="119393" y="129556"/>
                    <a:pt x="159312" y="108484"/>
                    <a:pt x="172098" y="118253"/>
                  </a:cubicBezTo>
                  <a:cubicBezTo>
                    <a:pt x="184884" y="128022"/>
                    <a:pt x="190318" y="154803"/>
                    <a:pt x="175662" y="168485"/>
                  </a:cubicBezTo>
                  <a:close/>
                </a:path>
              </a:pathLst>
            </a:custGeom>
            <a:noFill/>
            <a:ln w="19050" cap="flat" cmpd="sng">
              <a:solidFill>
                <a:schemeClr val="accent3"/>
              </a:solidFill>
              <a:prstDash val="solid"/>
              <a:round/>
              <a:headEnd type="none" w="med" len="med"/>
              <a:tailEnd type="none" w="med" len="med"/>
            </a:ln>
          </p:spPr>
        </p:sp>
      </p:grpSp>
      <p:grpSp>
        <p:nvGrpSpPr>
          <p:cNvPr id="1711" name="Google Shape;1711;p88"/>
          <p:cNvGrpSpPr/>
          <p:nvPr/>
        </p:nvGrpSpPr>
        <p:grpSpPr>
          <a:xfrm>
            <a:off x="-4488351" y="5325680"/>
            <a:ext cx="12904669" cy="12039909"/>
            <a:chOff x="-3609850" y="2466465"/>
            <a:chExt cx="6452334" cy="6019955"/>
          </a:xfrm>
        </p:grpSpPr>
        <p:sp>
          <p:nvSpPr>
            <p:cNvPr id="1712" name="Google Shape;1712;p88"/>
            <p:cNvSpPr/>
            <p:nvPr/>
          </p:nvSpPr>
          <p:spPr>
            <a:xfrm rot="9217780">
              <a:off x="-2905691" y="3321740"/>
              <a:ext cx="4860690" cy="4309404"/>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solidFill>
              <a:schemeClr val="lt2"/>
            </a:solidFill>
            <a:ln>
              <a:noFill/>
            </a:ln>
          </p:spPr>
        </p:sp>
        <p:sp>
          <p:nvSpPr>
            <p:cNvPr id="1713" name="Google Shape;1713;p88"/>
            <p:cNvSpPr/>
            <p:nvPr/>
          </p:nvSpPr>
          <p:spPr>
            <a:xfrm rot="9217780">
              <a:off x="-2722366" y="3321740"/>
              <a:ext cx="4860690" cy="4309404"/>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noFill/>
            <a:ln w="19050" cap="flat" cmpd="sng">
              <a:solidFill>
                <a:schemeClr val="accent3"/>
              </a:solidFill>
              <a:prstDash val="solid"/>
              <a:round/>
              <a:headEnd type="none" w="med" len="med"/>
              <a:tailEnd type="none" w="med" len="med"/>
            </a:ln>
          </p:spPr>
        </p:sp>
      </p:grpSp>
      <p:grpSp>
        <p:nvGrpSpPr>
          <p:cNvPr id="1714" name="Google Shape;1714;p88"/>
          <p:cNvGrpSpPr/>
          <p:nvPr/>
        </p:nvGrpSpPr>
        <p:grpSpPr>
          <a:xfrm rot="1227006">
            <a:off x="9559677" y="5034827"/>
            <a:ext cx="11705071" cy="11935305"/>
            <a:chOff x="6206442" y="2492651"/>
            <a:chExt cx="5852391" cy="5967505"/>
          </a:xfrm>
        </p:grpSpPr>
        <p:sp>
          <p:nvSpPr>
            <p:cNvPr id="1715" name="Google Shape;1715;p88"/>
            <p:cNvSpPr/>
            <p:nvPr/>
          </p:nvSpPr>
          <p:spPr>
            <a:xfrm rot="4301948">
              <a:off x="6820078" y="3321888"/>
              <a:ext cx="4860269" cy="4309031"/>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solidFill>
              <a:schemeClr val="lt2"/>
            </a:solidFill>
            <a:ln>
              <a:noFill/>
            </a:ln>
          </p:spPr>
        </p:sp>
        <p:sp>
          <p:nvSpPr>
            <p:cNvPr id="1716" name="Google Shape;1716;p88"/>
            <p:cNvSpPr/>
            <p:nvPr/>
          </p:nvSpPr>
          <p:spPr>
            <a:xfrm rot="4301948">
              <a:off x="6584928" y="3321888"/>
              <a:ext cx="4860269" cy="4309031"/>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noFill/>
            <a:ln w="19050" cap="flat" cmpd="sng">
              <a:solidFill>
                <a:schemeClr val="accent3"/>
              </a:solidFill>
              <a:prstDash val="solid"/>
              <a:round/>
              <a:headEnd type="none" w="med" len="med"/>
              <a:tailEnd type="none" w="med" len="med"/>
            </a:ln>
          </p:spPr>
        </p:sp>
      </p:grpSp>
      <p:grpSp>
        <p:nvGrpSpPr>
          <p:cNvPr id="1717" name="Google Shape;1717;p88"/>
          <p:cNvGrpSpPr/>
          <p:nvPr/>
        </p:nvGrpSpPr>
        <p:grpSpPr>
          <a:xfrm>
            <a:off x="11014995" y="-3646394"/>
            <a:ext cx="9892880" cy="8839303"/>
            <a:chOff x="5937998" y="-2216572"/>
            <a:chExt cx="4946440" cy="4419652"/>
          </a:xfrm>
        </p:grpSpPr>
        <p:sp>
          <p:nvSpPr>
            <p:cNvPr id="1718" name="Google Shape;1718;p88"/>
            <p:cNvSpPr/>
            <p:nvPr/>
          </p:nvSpPr>
          <p:spPr>
            <a:xfrm>
              <a:off x="6112538" y="-2216572"/>
              <a:ext cx="4771900" cy="4168175"/>
            </a:xfrm>
            <a:custGeom>
              <a:avLst/>
              <a:gdLst/>
              <a:ahLst/>
              <a:cxnLst/>
              <a:rect l="l" t="t" r="r" b="b"/>
              <a:pathLst>
                <a:path w="190876" h="166727" extrusionOk="0">
                  <a:moveTo>
                    <a:pt x="7432" y="40211"/>
                  </a:moveTo>
                  <a:cubicBezTo>
                    <a:pt x="23556" y="24625"/>
                    <a:pt x="92535" y="-6450"/>
                    <a:pt x="115471" y="1189"/>
                  </a:cubicBezTo>
                  <a:cubicBezTo>
                    <a:pt x="138407" y="8828"/>
                    <a:pt x="132509" y="64733"/>
                    <a:pt x="145050" y="86046"/>
                  </a:cubicBezTo>
                  <a:cubicBezTo>
                    <a:pt x="157591" y="107359"/>
                    <a:pt x="193540" y="115675"/>
                    <a:pt x="190718" y="129065"/>
                  </a:cubicBezTo>
                  <a:cubicBezTo>
                    <a:pt x="187896" y="142455"/>
                    <a:pt x="144300" y="170099"/>
                    <a:pt x="128116" y="166387"/>
                  </a:cubicBezTo>
                  <a:cubicBezTo>
                    <a:pt x="111932" y="162675"/>
                    <a:pt x="111846" y="118738"/>
                    <a:pt x="93614" y="106791"/>
                  </a:cubicBezTo>
                  <a:cubicBezTo>
                    <a:pt x="75382" y="94844"/>
                    <a:pt x="33089" y="105804"/>
                    <a:pt x="18725" y="94707"/>
                  </a:cubicBezTo>
                  <a:cubicBezTo>
                    <a:pt x="4361" y="83610"/>
                    <a:pt x="-8692" y="55797"/>
                    <a:pt x="7432" y="40211"/>
                  </a:cubicBezTo>
                  <a:close/>
                </a:path>
              </a:pathLst>
            </a:custGeom>
            <a:solidFill>
              <a:schemeClr val="lt2"/>
            </a:solidFill>
            <a:ln>
              <a:noFill/>
            </a:ln>
          </p:spPr>
        </p:sp>
        <p:sp>
          <p:nvSpPr>
            <p:cNvPr id="1719" name="Google Shape;1719;p88"/>
            <p:cNvSpPr/>
            <p:nvPr/>
          </p:nvSpPr>
          <p:spPr>
            <a:xfrm>
              <a:off x="5937998" y="-2159820"/>
              <a:ext cx="4707975" cy="4362900"/>
            </a:xfrm>
            <a:custGeom>
              <a:avLst/>
              <a:gdLst/>
              <a:ahLst/>
              <a:cxnLst/>
              <a:rect l="l" t="t" r="r" b="b"/>
              <a:pathLst>
                <a:path w="188319" h="174516" extrusionOk="0">
                  <a:moveTo>
                    <a:pt x="5008" y="40227"/>
                  </a:moveTo>
                  <a:cubicBezTo>
                    <a:pt x="19621" y="24124"/>
                    <a:pt x="90111" y="-6434"/>
                    <a:pt x="113047" y="1205"/>
                  </a:cubicBezTo>
                  <a:cubicBezTo>
                    <a:pt x="135983" y="8844"/>
                    <a:pt x="130085" y="64749"/>
                    <a:pt x="142626" y="86062"/>
                  </a:cubicBezTo>
                  <a:cubicBezTo>
                    <a:pt x="155167" y="107375"/>
                    <a:pt x="189374" y="114385"/>
                    <a:pt x="188294" y="129081"/>
                  </a:cubicBezTo>
                  <a:cubicBezTo>
                    <a:pt x="187214" y="143777"/>
                    <a:pt x="152329" y="177948"/>
                    <a:pt x="136145" y="174236"/>
                  </a:cubicBezTo>
                  <a:cubicBezTo>
                    <a:pt x="119961" y="170524"/>
                    <a:pt x="109653" y="119543"/>
                    <a:pt x="91190" y="106807"/>
                  </a:cubicBezTo>
                  <a:cubicBezTo>
                    <a:pt x="72728" y="94072"/>
                    <a:pt x="39734" y="108920"/>
                    <a:pt x="25370" y="97823"/>
                  </a:cubicBezTo>
                  <a:cubicBezTo>
                    <a:pt x="11006" y="86726"/>
                    <a:pt x="-9605" y="56330"/>
                    <a:pt x="5008" y="40227"/>
                  </a:cubicBezTo>
                  <a:close/>
                </a:path>
              </a:pathLst>
            </a:custGeom>
            <a:noFill/>
            <a:ln w="19050" cap="flat" cmpd="sng">
              <a:solidFill>
                <a:schemeClr val="accent3"/>
              </a:solidFill>
              <a:prstDash val="solid"/>
              <a:round/>
              <a:headEnd type="none" w="med" len="med"/>
              <a:tailEnd type="none" w="med" len="med"/>
            </a:ln>
          </p:spPr>
        </p:sp>
      </p:grpSp>
      <p:grpSp>
        <p:nvGrpSpPr>
          <p:cNvPr id="1720" name="Google Shape;1720;p88"/>
          <p:cNvGrpSpPr/>
          <p:nvPr/>
        </p:nvGrpSpPr>
        <p:grpSpPr>
          <a:xfrm>
            <a:off x="-364840" y="7272160"/>
            <a:ext cx="5255350" cy="4424725"/>
            <a:chOff x="-890594" y="1895134"/>
            <a:chExt cx="3224537" cy="2714888"/>
          </a:xfrm>
        </p:grpSpPr>
        <p:sp>
          <p:nvSpPr>
            <p:cNvPr id="1721" name="Google Shape;1721;p88"/>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722" name="Google Shape;1722;p88"/>
            <p:cNvSpPr/>
            <p:nvPr/>
          </p:nvSpPr>
          <p:spPr>
            <a:xfrm>
              <a:off x="-890594" y="1895134"/>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grpSp>
        <p:nvGrpSpPr>
          <p:cNvPr id="1723" name="Google Shape;1723;p88"/>
          <p:cNvGrpSpPr/>
          <p:nvPr/>
        </p:nvGrpSpPr>
        <p:grpSpPr>
          <a:xfrm>
            <a:off x="12769110" y="-1303206"/>
            <a:ext cx="7214700" cy="3234615"/>
            <a:chOff x="-2092797" y="1141459"/>
            <a:chExt cx="4426740" cy="1984670"/>
          </a:xfrm>
        </p:grpSpPr>
        <p:sp>
          <p:nvSpPr>
            <p:cNvPr id="1724" name="Google Shape;1724;p88"/>
            <p:cNvSpPr/>
            <p:nvPr/>
          </p:nvSpPr>
          <p:spPr>
            <a:xfrm>
              <a:off x="-666750" y="1141459"/>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725" name="Google Shape;1725;p88"/>
            <p:cNvSpPr/>
            <p:nvPr/>
          </p:nvSpPr>
          <p:spPr>
            <a:xfrm>
              <a:off x="-2092797" y="1537084"/>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grpSp>
        <p:nvGrpSpPr>
          <p:cNvPr id="1726" name="Google Shape;1726;p88"/>
          <p:cNvGrpSpPr/>
          <p:nvPr/>
        </p:nvGrpSpPr>
        <p:grpSpPr>
          <a:xfrm>
            <a:off x="-481293" y="-1709306"/>
            <a:ext cx="7056380" cy="3234615"/>
            <a:chOff x="-666750" y="2625353"/>
            <a:chExt cx="4329599" cy="1984670"/>
          </a:xfrm>
        </p:grpSpPr>
        <p:sp>
          <p:nvSpPr>
            <p:cNvPr id="1727" name="Google Shape;1727;p88"/>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728" name="Google Shape;1728;p88"/>
            <p:cNvSpPr/>
            <p:nvPr/>
          </p:nvSpPr>
          <p:spPr>
            <a:xfrm>
              <a:off x="2563756" y="3020978"/>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grpSp>
        <p:nvGrpSpPr>
          <p:cNvPr id="1729" name="Google Shape;1729;p88"/>
          <p:cNvGrpSpPr/>
          <p:nvPr/>
        </p:nvGrpSpPr>
        <p:grpSpPr>
          <a:xfrm flipH="1">
            <a:off x="13516184" y="7132213"/>
            <a:ext cx="4890528" cy="4959475"/>
            <a:chOff x="-666750" y="1567027"/>
            <a:chExt cx="3000692" cy="3042996"/>
          </a:xfrm>
        </p:grpSpPr>
        <p:sp>
          <p:nvSpPr>
            <p:cNvPr id="1730" name="Google Shape;1730;p88"/>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731" name="Google Shape;1731;p88"/>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86.xml><?xml version="1.0" encoding="utf-8"?>
<p:sldLayout xmlns:a="http://schemas.openxmlformats.org/drawingml/2006/main" xmlns:r="http://schemas.openxmlformats.org/officeDocument/2006/relationships" xmlns:p="http://schemas.openxmlformats.org/presentationml/2006/main" matchingName="Title and text">
  <p:cSld name="CUSTOM_9">
    <p:spTree>
      <p:nvGrpSpPr>
        <p:cNvPr id="1" name="Shape 1732"/>
        <p:cNvGrpSpPr/>
        <p:nvPr/>
      </p:nvGrpSpPr>
      <p:grpSpPr>
        <a:xfrm>
          <a:off x="0" y="0"/>
          <a:ext cx="0" cy="0"/>
          <a:chOff x="0" y="0"/>
          <a:chExt cx="0" cy="0"/>
        </a:xfrm>
      </p:grpSpPr>
      <p:sp>
        <p:nvSpPr>
          <p:cNvPr id="1733" name="Google Shape;1733;p89"/>
          <p:cNvSpPr txBox="1">
            <a:spLocks noGrp="1"/>
          </p:cNvSpPr>
          <p:nvPr>
            <p:ph type="title"/>
          </p:nvPr>
        </p:nvSpPr>
        <p:spPr>
          <a:xfrm>
            <a:off x="1426450" y="1957075"/>
            <a:ext cx="5988600" cy="4090800"/>
          </a:xfrm>
          <a:prstGeom prst="rect">
            <a:avLst/>
          </a:prstGeom>
        </p:spPr>
        <p:txBody>
          <a:bodyPr spcFirstLastPara="1" wrap="square" lIns="182850" tIns="182850" rIns="182850" bIns="182850" anchor="b" anchorCtr="0">
            <a:noAutofit/>
          </a:bodyPr>
          <a:lstStyle>
            <a:lvl1pPr lvl="0">
              <a:spcBef>
                <a:spcPts val="0"/>
              </a:spcBef>
              <a:spcAft>
                <a:spcPts val="0"/>
              </a:spcAft>
              <a:buSzPts val="6000"/>
              <a:buNone/>
              <a:defRPr/>
            </a:lvl1pPr>
            <a:lvl2pPr lvl="1">
              <a:spcBef>
                <a:spcPts val="0"/>
              </a:spcBef>
              <a:spcAft>
                <a:spcPts val="0"/>
              </a:spcAft>
              <a:buSzPts val="6000"/>
              <a:buNone/>
              <a:defRPr/>
            </a:lvl2pPr>
            <a:lvl3pPr lvl="2">
              <a:spcBef>
                <a:spcPts val="0"/>
              </a:spcBef>
              <a:spcAft>
                <a:spcPts val="0"/>
              </a:spcAft>
              <a:buSzPts val="6000"/>
              <a:buNone/>
              <a:defRPr/>
            </a:lvl3pPr>
            <a:lvl4pPr lvl="3">
              <a:spcBef>
                <a:spcPts val="0"/>
              </a:spcBef>
              <a:spcAft>
                <a:spcPts val="0"/>
              </a:spcAft>
              <a:buSzPts val="6000"/>
              <a:buNone/>
              <a:defRPr/>
            </a:lvl4pPr>
            <a:lvl5pPr lvl="4">
              <a:spcBef>
                <a:spcPts val="0"/>
              </a:spcBef>
              <a:spcAft>
                <a:spcPts val="0"/>
              </a:spcAft>
              <a:buSzPts val="6000"/>
              <a:buNone/>
              <a:defRPr/>
            </a:lvl5pPr>
            <a:lvl6pPr lvl="5">
              <a:spcBef>
                <a:spcPts val="0"/>
              </a:spcBef>
              <a:spcAft>
                <a:spcPts val="0"/>
              </a:spcAft>
              <a:buSzPts val="6000"/>
              <a:buNone/>
              <a:defRPr/>
            </a:lvl6pPr>
            <a:lvl7pPr lvl="6">
              <a:spcBef>
                <a:spcPts val="0"/>
              </a:spcBef>
              <a:spcAft>
                <a:spcPts val="0"/>
              </a:spcAft>
              <a:buSzPts val="6000"/>
              <a:buNone/>
              <a:defRPr/>
            </a:lvl7pPr>
            <a:lvl8pPr lvl="7">
              <a:spcBef>
                <a:spcPts val="0"/>
              </a:spcBef>
              <a:spcAft>
                <a:spcPts val="0"/>
              </a:spcAft>
              <a:buSzPts val="6000"/>
              <a:buNone/>
              <a:defRPr/>
            </a:lvl8pPr>
            <a:lvl9pPr lvl="8">
              <a:spcBef>
                <a:spcPts val="0"/>
              </a:spcBef>
              <a:spcAft>
                <a:spcPts val="0"/>
              </a:spcAft>
              <a:buSzPts val="6000"/>
              <a:buNone/>
              <a:defRPr/>
            </a:lvl9pPr>
          </a:lstStyle>
          <a:p>
            <a:endParaRPr/>
          </a:p>
        </p:txBody>
      </p:sp>
      <p:sp>
        <p:nvSpPr>
          <p:cNvPr id="1734" name="Google Shape;1734;p89"/>
          <p:cNvSpPr txBox="1">
            <a:spLocks noGrp="1"/>
          </p:cNvSpPr>
          <p:nvPr>
            <p:ph type="subTitle" idx="1"/>
          </p:nvPr>
        </p:nvSpPr>
        <p:spPr>
          <a:xfrm>
            <a:off x="1426450" y="5943100"/>
            <a:ext cx="5988600" cy="2158200"/>
          </a:xfrm>
          <a:prstGeom prst="rect">
            <a:avLst/>
          </a:prstGeom>
        </p:spPr>
        <p:txBody>
          <a:bodyPr spcFirstLastPara="1" wrap="square" lIns="182850" tIns="182850" rIns="182850" bIns="182850" anchor="t" anchorCtr="0">
            <a:noAutofit/>
          </a:bodyPr>
          <a:lstStyle>
            <a:lvl1pPr lvl="0">
              <a:lnSpc>
                <a:spcPct val="100000"/>
              </a:lnSpc>
              <a:spcBef>
                <a:spcPts val="0"/>
              </a:spcBef>
              <a:spcAft>
                <a:spcPts val="0"/>
              </a:spcAft>
              <a:buSzPts val="2800"/>
              <a:buNone/>
              <a:defRPr>
                <a:solidFill>
                  <a:schemeClr val="dk1"/>
                </a:solidFill>
              </a:defRPr>
            </a:lvl1pPr>
            <a:lvl2pPr lvl="1" algn="ctr">
              <a:lnSpc>
                <a:spcPct val="100000"/>
              </a:lnSpc>
              <a:spcBef>
                <a:spcPts val="0"/>
              </a:spcBef>
              <a:spcAft>
                <a:spcPts val="0"/>
              </a:spcAft>
              <a:buSzPts val="2800"/>
              <a:buNone/>
              <a:defRPr/>
            </a:lvl2pPr>
            <a:lvl3pPr lvl="2" algn="ctr">
              <a:lnSpc>
                <a:spcPct val="100000"/>
              </a:lnSpc>
              <a:spcBef>
                <a:spcPts val="3200"/>
              </a:spcBef>
              <a:spcAft>
                <a:spcPts val="0"/>
              </a:spcAft>
              <a:buSzPts val="2800"/>
              <a:buNone/>
              <a:defRPr/>
            </a:lvl3pPr>
            <a:lvl4pPr lvl="3" algn="ctr">
              <a:lnSpc>
                <a:spcPct val="100000"/>
              </a:lnSpc>
              <a:spcBef>
                <a:spcPts val="3200"/>
              </a:spcBef>
              <a:spcAft>
                <a:spcPts val="0"/>
              </a:spcAft>
              <a:buSzPts val="2800"/>
              <a:buNone/>
              <a:defRPr/>
            </a:lvl4pPr>
            <a:lvl5pPr lvl="4" algn="ctr">
              <a:lnSpc>
                <a:spcPct val="100000"/>
              </a:lnSpc>
              <a:spcBef>
                <a:spcPts val="3200"/>
              </a:spcBef>
              <a:spcAft>
                <a:spcPts val="0"/>
              </a:spcAft>
              <a:buSzPts val="2800"/>
              <a:buNone/>
              <a:defRPr/>
            </a:lvl5pPr>
            <a:lvl6pPr lvl="5" algn="ctr">
              <a:lnSpc>
                <a:spcPct val="100000"/>
              </a:lnSpc>
              <a:spcBef>
                <a:spcPts val="3200"/>
              </a:spcBef>
              <a:spcAft>
                <a:spcPts val="0"/>
              </a:spcAft>
              <a:buSzPts val="2800"/>
              <a:buNone/>
              <a:defRPr/>
            </a:lvl6pPr>
            <a:lvl7pPr lvl="6" algn="ctr">
              <a:lnSpc>
                <a:spcPct val="100000"/>
              </a:lnSpc>
              <a:spcBef>
                <a:spcPts val="3200"/>
              </a:spcBef>
              <a:spcAft>
                <a:spcPts val="0"/>
              </a:spcAft>
              <a:buSzPts val="2800"/>
              <a:buNone/>
              <a:defRPr/>
            </a:lvl7pPr>
            <a:lvl8pPr lvl="7" algn="ctr">
              <a:lnSpc>
                <a:spcPct val="100000"/>
              </a:lnSpc>
              <a:spcBef>
                <a:spcPts val="3200"/>
              </a:spcBef>
              <a:spcAft>
                <a:spcPts val="0"/>
              </a:spcAft>
              <a:buSzPts val="2800"/>
              <a:buNone/>
              <a:defRPr/>
            </a:lvl8pPr>
            <a:lvl9pPr lvl="8" algn="ctr">
              <a:lnSpc>
                <a:spcPct val="100000"/>
              </a:lnSpc>
              <a:spcBef>
                <a:spcPts val="3200"/>
              </a:spcBef>
              <a:spcAft>
                <a:spcPts val="3200"/>
              </a:spcAft>
              <a:buSzPts val="2800"/>
              <a:buNone/>
              <a:defRPr/>
            </a:lvl9pPr>
          </a:lstStyle>
          <a:p>
            <a:endParaRPr/>
          </a:p>
        </p:txBody>
      </p:sp>
      <p:sp>
        <p:nvSpPr>
          <p:cNvPr id="1735" name="Google Shape;1735;p89"/>
          <p:cNvSpPr>
            <a:spLocks noGrp="1"/>
          </p:cNvSpPr>
          <p:nvPr>
            <p:ph type="pic" idx="2"/>
          </p:nvPr>
        </p:nvSpPr>
        <p:spPr>
          <a:xfrm>
            <a:off x="8475800" y="2182799"/>
            <a:ext cx="8385600" cy="5692800"/>
          </a:xfrm>
          <a:prstGeom prst="roundRect">
            <a:avLst>
              <a:gd name="adj" fmla="val 16667"/>
            </a:avLst>
          </a:prstGeom>
          <a:noFill/>
          <a:ln>
            <a:noFill/>
          </a:ln>
        </p:spPr>
      </p:sp>
      <p:grpSp>
        <p:nvGrpSpPr>
          <p:cNvPr id="1736" name="Google Shape;1736;p89"/>
          <p:cNvGrpSpPr/>
          <p:nvPr/>
        </p:nvGrpSpPr>
        <p:grpSpPr>
          <a:xfrm rot="482896">
            <a:off x="-702235" y="8755261"/>
            <a:ext cx="8598790" cy="7786892"/>
            <a:chOff x="5784660" y="-970761"/>
            <a:chExt cx="4299614" cy="3893645"/>
          </a:xfrm>
        </p:grpSpPr>
        <p:sp>
          <p:nvSpPr>
            <p:cNvPr id="1737" name="Google Shape;1737;p89"/>
            <p:cNvSpPr/>
            <p:nvPr/>
          </p:nvSpPr>
          <p:spPr>
            <a:xfrm>
              <a:off x="5868774" y="-830916"/>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solidFill>
              <a:schemeClr val="lt2"/>
            </a:solidFill>
            <a:ln>
              <a:noFill/>
            </a:ln>
          </p:spPr>
        </p:sp>
        <p:sp>
          <p:nvSpPr>
            <p:cNvPr id="1738" name="Google Shape;1738;p89"/>
            <p:cNvSpPr/>
            <p:nvPr/>
          </p:nvSpPr>
          <p:spPr>
            <a:xfrm>
              <a:off x="5784660" y="-970761"/>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noFill/>
            <a:ln w="19050" cap="flat" cmpd="sng">
              <a:solidFill>
                <a:schemeClr val="accent3"/>
              </a:solidFill>
              <a:prstDash val="solid"/>
              <a:round/>
              <a:headEnd type="none" w="med" len="med"/>
              <a:tailEnd type="none" w="med" len="med"/>
            </a:ln>
          </p:spPr>
        </p:sp>
      </p:grpSp>
      <p:grpSp>
        <p:nvGrpSpPr>
          <p:cNvPr id="1739" name="Google Shape;1739;p89"/>
          <p:cNvGrpSpPr/>
          <p:nvPr/>
        </p:nvGrpSpPr>
        <p:grpSpPr>
          <a:xfrm rot="-668752">
            <a:off x="12955240" y="-2488212"/>
            <a:ext cx="8792923" cy="7643765"/>
            <a:chOff x="5868774" y="-899147"/>
            <a:chExt cx="4396633" cy="3822031"/>
          </a:xfrm>
        </p:grpSpPr>
        <p:sp>
          <p:nvSpPr>
            <p:cNvPr id="1740" name="Google Shape;1740;p89"/>
            <p:cNvSpPr/>
            <p:nvPr/>
          </p:nvSpPr>
          <p:spPr>
            <a:xfrm>
              <a:off x="5868774" y="-830916"/>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solidFill>
              <a:schemeClr val="lt2"/>
            </a:solidFill>
            <a:ln>
              <a:noFill/>
            </a:ln>
          </p:spPr>
        </p:sp>
        <p:sp>
          <p:nvSpPr>
            <p:cNvPr id="1741" name="Google Shape;1741;p89"/>
            <p:cNvSpPr/>
            <p:nvPr/>
          </p:nvSpPr>
          <p:spPr>
            <a:xfrm>
              <a:off x="6049906" y="-899147"/>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noFill/>
            <a:ln w="19050" cap="flat" cmpd="sng">
              <a:solidFill>
                <a:schemeClr val="accent3"/>
              </a:solidFill>
              <a:prstDash val="solid"/>
              <a:round/>
              <a:headEnd type="none" w="med" len="med"/>
              <a:tailEnd type="none" w="med" len="med"/>
            </a:ln>
          </p:spPr>
        </p:sp>
      </p:grpSp>
      <p:grpSp>
        <p:nvGrpSpPr>
          <p:cNvPr id="1742" name="Google Shape;1742;p89"/>
          <p:cNvGrpSpPr/>
          <p:nvPr/>
        </p:nvGrpSpPr>
        <p:grpSpPr>
          <a:xfrm rot="7348931">
            <a:off x="11928528" y="6567336"/>
            <a:ext cx="8598632" cy="7786749"/>
            <a:chOff x="5784660" y="-970761"/>
            <a:chExt cx="4299614" cy="3893645"/>
          </a:xfrm>
        </p:grpSpPr>
        <p:sp>
          <p:nvSpPr>
            <p:cNvPr id="1743" name="Google Shape;1743;p89"/>
            <p:cNvSpPr/>
            <p:nvPr/>
          </p:nvSpPr>
          <p:spPr>
            <a:xfrm>
              <a:off x="5868774" y="-830916"/>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solidFill>
              <a:schemeClr val="lt2"/>
            </a:solidFill>
            <a:ln>
              <a:noFill/>
            </a:ln>
          </p:spPr>
        </p:sp>
        <p:sp>
          <p:nvSpPr>
            <p:cNvPr id="1744" name="Google Shape;1744;p89"/>
            <p:cNvSpPr/>
            <p:nvPr/>
          </p:nvSpPr>
          <p:spPr>
            <a:xfrm>
              <a:off x="5784660" y="-970761"/>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noFill/>
            <a:ln w="19050" cap="flat" cmpd="sng">
              <a:solidFill>
                <a:schemeClr val="accent3"/>
              </a:solidFill>
              <a:prstDash val="solid"/>
              <a:round/>
              <a:headEnd type="none" w="med" len="med"/>
              <a:tailEnd type="none" w="med" len="med"/>
            </a:ln>
          </p:spPr>
        </p:sp>
      </p:grpSp>
      <p:grpSp>
        <p:nvGrpSpPr>
          <p:cNvPr id="1745" name="Google Shape;1745;p89"/>
          <p:cNvGrpSpPr/>
          <p:nvPr/>
        </p:nvGrpSpPr>
        <p:grpSpPr>
          <a:xfrm>
            <a:off x="3309057" y="7980960"/>
            <a:ext cx="4890528" cy="4959475"/>
            <a:chOff x="-666750" y="1567027"/>
            <a:chExt cx="3000692" cy="3042996"/>
          </a:xfrm>
        </p:grpSpPr>
        <p:sp>
          <p:nvSpPr>
            <p:cNvPr id="1746" name="Google Shape;1746;p89"/>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747" name="Google Shape;1747;p89"/>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87.xml><?xml version="1.0" encoding="utf-8"?>
<p:sldLayout xmlns:a="http://schemas.openxmlformats.org/drawingml/2006/main" xmlns:r="http://schemas.openxmlformats.org/officeDocument/2006/relationships" xmlns:p="http://schemas.openxmlformats.org/presentationml/2006/main" matchingName="Title and text 1">
  <p:cSld name="CUSTOM_4">
    <p:spTree>
      <p:nvGrpSpPr>
        <p:cNvPr id="1" name="Shape 1748"/>
        <p:cNvGrpSpPr/>
        <p:nvPr/>
      </p:nvGrpSpPr>
      <p:grpSpPr>
        <a:xfrm>
          <a:off x="0" y="0"/>
          <a:ext cx="0" cy="0"/>
          <a:chOff x="0" y="0"/>
          <a:chExt cx="0" cy="0"/>
        </a:xfrm>
      </p:grpSpPr>
      <p:sp>
        <p:nvSpPr>
          <p:cNvPr id="1749" name="Google Shape;1749;p90"/>
          <p:cNvSpPr txBox="1">
            <a:spLocks noGrp="1"/>
          </p:cNvSpPr>
          <p:nvPr>
            <p:ph type="title"/>
          </p:nvPr>
        </p:nvSpPr>
        <p:spPr>
          <a:xfrm>
            <a:off x="9252950" y="3805500"/>
            <a:ext cx="7258800" cy="922200"/>
          </a:xfrm>
          <a:prstGeom prst="rect">
            <a:avLst/>
          </a:prstGeom>
        </p:spPr>
        <p:txBody>
          <a:bodyPr spcFirstLastPara="1" wrap="square" lIns="182850" tIns="182850" rIns="182850" bIns="182850" anchor="b" anchorCtr="0">
            <a:noAutofit/>
          </a:bodyPr>
          <a:lstStyle>
            <a:lvl1pPr lvl="0" algn="ctr">
              <a:spcBef>
                <a:spcPts val="0"/>
              </a:spcBef>
              <a:spcAft>
                <a:spcPts val="0"/>
              </a:spcAft>
              <a:buSzPts val="6000"/>
              <a:buNone/>
              <a:defRPr>
                <a:solidFill>
                  <a:schemeClr val="dk1"/>
                </a:solidFill>
              </a:defRPr>
            </a:lvl1pPr>
            <a:lvl2pPr lvl="1">
              <a:spcBef>
                <a:spcPts val="0"/>
              </a:spcBef>
              <a:spcAft>
                <a:spcPts val="0"/>
              </a:spcAft>
              <a:buSzPts val="6000"/>
              <a:buNone/>
              <a:defRPr/>
            </a:lvl2pPr>
            <a:lvl3pPr lvl="2">
              <a:spcBef>
                <a:spcPts val="0"/>
              </a:spcBef>
              <a:spcAft>
                <a:spcPts val="0"/>
              </a:spcAft>
              <a:buSzPts val="6000"/>
              <a:buNone/>
              <a:defRPr/>
            </a:lvl3pPr>
            <a:lvl4pPr lvl="3">
              <a:spcBef>
                <a:spcPts val="0"/>
              </a:spcBef>
              <a:spcAft>
                <a:spcPts val="0"/>
              </a:spcAft>
              <a:buSzPts val="6000"/>
              <a:buNone/>
              <a:defRPr/>
            </a:lvl4pPr>
            <a:lvl5pPr lvl="4">
              <a:spcBef>
                <a:spcPts val="0"/>
              </a:spcBef>
              <a:spcAft>
                <a:spcPts val="0"/>
              </a:spcAft>
              <a:buSzPts val="6000"/>
              <a:buNone/>
              <a:defRPr/>
            </a:lvl5pPr>
            <a:lvl6pPr lvl="5">
              <a:spcBef>
                <a:spcPts val="0"/>
              </a:spcBef>
              <a:spcAft>
                <a:spcPts val="0"/>
              </a:spcAft>
              <a:buSzPts val="6000"/>
              <a:buNone/>
              <a:defRPr/>
            </a:lvl6pPr>
            <a:lvl7pPr lvl="6">
              <a:spcBef>
                <a:spcPts val="0"/>
              </a:spcBef>
              <a:spcAft>
                <a:spcPts val="0"/>
              </a:spcAft>
              <a:buSzPts val="6000"/>
              <a:buNone/>
              <a:defRPr/>
            </a:lvl7pPr>
            <a:lvl8pPr lvl="7">
              <a:spcBef>
                <a:spcPts val="0"/>
              </a:spcBef>
              <a:spcAft>
                <a:spcPts val="0"/>
              </a:spcAft>
              <a:buSzPts val="6000"/>
              <a:buNone/>
              <a:defRPr/>
            </a:lvl8pPr>
            <a:lvl9pPr lvl="8">
              <a:spcBef>
                <a:spcPts val="0"/>
              </a:spcBef>
              <a:spcAft>
                <a:spcPts val="0"/>
              </a:spcAft>
              <a:buSzPts val="6000"/>
              <a:buNone/>
              <a:defRPr/>
            </a:lvl9pPr>
          </a:lstStyle>
          <a:p>
            <a:endParaRPr/>
          </a:p>
        </p:txBody>
      </p:sp>
      <p:sp>
        <p:nvSpPr>
          <p:cNvPr id="1750" name="Google Shape;1750;p90"/>
          <p:cNvSpPr txBox="1">
            <a:spLocks noGrp="1"/>
          </p:cNvSpPr>
          <p:nvPr>
            <p:ph type="subTitle" idx="1"/>
          </p:nvPr>
        </p:nvSpPr>
        <p:spPr>
          <a:xfrm>
            <a:off x="9252925" y="4609475"/>
            <a:ext cx="7258800" cy="1643400"/>
          </a:xfrm>
          <a:prstGeom prst="rect">
            <a:avLst/>
          </a:prstGeom>
        </p:spPr>
        <p:txBody>
          <a:bodyPr spcFirstLastPara="1" wrap="square" lIns="182850" tIns="182850" rIns="182850" bIns="182850" anchor="t" anchorCtr="0">
            <a:noAutofit/>
          </a:bodyPr>
          <a:lstStyle>
            <a:lvl1pPr lvl="0" algn="ctr">
              <a:lnSpc>
                <a:spcPct val="100000"/>
              </a:lnSpc>
              <a:spcBef>
                <a:spcPts val="0"/>
              </a:spcBef>
              <a:spcAft>
                <a:spcPts val="0"/>
              </a:spcAft>
              <a:buSzPts val="2800"/>
              <a:buNone/>
              <a:defRPr/>
            </a:lvl1pPr>
            <a:lvl2pPr lvl="1" algn="ctr">
              <a:lnSpc>
                <a:spcPct val="100000"/>
              </a:lnSpc>
              <a:spcBef>
                <a:spcPts val="0"/>
              </a:spcBef>
              <a:spcAft>
                <a:spcPts val="0"/>
              </a:spcAft>
              <a:buSzPts val="2800"/>
              <a:buNone/>
              <a:defRPr/>
            </a:lvl2pPr>
            <a:lvl3pPr lvl="2" algn="ctr">
              <a:lnSpc>
                <a:spcPct val="100000"/>
              </a:lnSpc>
              <a:spcBef>
                <a:spcPts val="3200"/>
              </a:spcBef>
              <a:spcAft>
                <a:spcPts val="0"/>
              </a:spcAft>
              <a:buSzPts val="2800"/>
              <a:buNone/>
              <a:defRPr/>
            </a:lvl3pPr>
            <a:lvl4pPr lvl="3" algn="ctr">
              <a:lnSpc>
                <a:spcPct val="100000"/>
              </a:lnSpc>
              <a:spcBef>
                <a:spcPts val="3200"/>
              </a:spcBef>
              <a:spcAft>
                <a:spcPts val="0"/>
              </a:spcAft>
              <a:buSzPts val="2800"/>
              <a:buNone/>
              <a:defRPr/>
            </a:lvl4pPr>
            <a:lvl5pPr lvl="4" algn="ctr">
              <a:lnSpc>
                <a:spcPct val="100000"/>
              </a:lnSpc>
              <a:spcBef>
                <a:spcPts val="3200"/>
              </a:spcBef>
              <a:spcAft>
                <a:spcPts val="0"/>
              </a:spcAft>
              <a:buSzPts val="2800"/>
              <a:buNone/>
              <a:defRPr/>
            </a:lvl5pPr>
            <a:lvl6pPr lvl="5" algn="ctr">
              <a:lnSpc>
                <a:spcPct val="100000"/>
              </a:lnSpc>
              <a:spcBef>
                <a:spcPts val="3200"/>
              </a:spcBef>
              <a:spcAft>
                <a:spcPts val="0"/>
              </a:spcAft>
              <a:buSzPts val="2800"/>
              <a:buNone/>
              <a:defRPr/>
            </a:lvl6pPr>
            <a:lvl7pPr lvl="6" algn="ctr">
              <a:lnSpc>
                <a:spcPct val="100000"/>
              </a:lnSpc>
              <a:spcBef>
                <a:spcPts val="3200"/>
              </a:spcBef>
              <a:spcAft>
                <a:spcPts val="0"/>
              </a:spcAft>
              <a:buSzPts val="2800"/>
              <a:buNone/>
              <a:defRPr/>
            </a:lvl7pPr>
            <a:lvl8pPr lvl="7" algn="ctr">
              <a:lnSpc>
                <a:spcPct val="100000"/>
              </a:lnSpc>
              <a:spcBef>
                <a:spcPts val="3200"/>
              </a:spcBef>
              <a:spcAft>
                <a:spcPts val="0"/>
              </a:spcAft>
              <a:buSzPts val="2800"/>
              <a:buNone/>
              <a:defRPr/>
            </a:lvl8pPr>
            <a:lvl9pPr lvl="8" algn="ctr">
              <a:lnSpc>
                <a:spcPct val="100000"/>
              </a:lnSpc>
              <a:spcBef>
                <a:spcPts val="3200"/>
              </a:spcBef>
              <a:spcAft>
                <a:spcPts val="3200"/>
              </a:spcAft>
              <a:buSzPts val="2800"/>
              <a:buNone/>
              <a:defRPr/>
            </a:lvl9pPr>
          </a:lstStyle>
          <a:p>
            <a:endParaRPr/>
          </a:p>
        </p:txBody>
      </p:sp>
      <p:grpSp>
        <p:nvGrpSpPr>
          <p:cNvPr id="1751" name="Google Shape;1751;p90"/>
          <p:cNvGrpSpPr/>
          <p:nvPr/>
        </p:nvGrpSpPr>
        <p:grpSpPr>
          <a:xfrm rot="-2927939">
            <a:off x="-3101731" y="8947223"/>
            <a:ext cx="8599192" cy="7787256"/>
            <a:chOff x="5784660" y="-970761"/>
            <a:chExt cx="4299614" cy="3893645"/>
          </a:xfrm>
        </p:grpSpPr>
        <p:sp>
          <p:nvSpPr>
            <p:cNvPr id="1752" name="Google Shape;1752;p90"/>
            <p:cNvSpPr/>
            <p:nvPr/>
          </p:nvSpPr>
          <p:spPr>
            <a:xfrm>
              <a:off x="5868774" y="-830916"/>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solidFill>
              <a:schemeClr val="lt2"/>
            </a:solidFill>
            <a:ln>
              <a:noFill/>
            </a:ln>
          </p:spPr>
        </p:sp>
        <p:sp>
          <p:nvSpPr>
            <p:cNvPr id="1753" name="Google Shape;1753;p90"/>
            <p:cNvSpPr/>
            <p:nvPr/>
          </p:nvSpPr>
          <p:spPr>
            <a:xfrm>
              <a:off x="5784660" y="-970761"/>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noFill/>
            <a:ln w="19050" cap="flat" cmpd="sng">
              <a:solidFill>
                <a:schemeClr val="accent3"/>
              </a:solidFill>
              <a:prstDash val="solid"/>
              <a:round/>
              <a:headEnd type="none" w="med" len="med"/>
              <a:tailEnd type="none" w="med" len="med"/>
            </a:ln>
          </p:spPr>
        </p:sp>
      </p:grpSp>
      <p:grpSp>
        <p:nvGrpSpPr>
          <p:cNvPr id="1754" name="Google Shape;1754;p90"/>
          <p:cNvGrpSpPr/>
          <p:nvPr/>
        </p:nvGrpSpPr>
        <p:grpSpPr>
          <a:xfrm rot="-173341">
            <a:off x="12955392" y="-2487753"/>
            <a:ext cx="8793009" cy="7643840"/>
            <a:chOff x="5868774" y="-899147"/>
            <a:chExt cx="4396633" cy="3822031"/>
          </a:xfrm>
        </p:grpSpPr>
        <p:sp>
          <p:nvSpPr>
            <p:cNvPr id="1755" name="Google Shape;1755;p90"/>
            <p:cNvSpPr/>
            <p:nvPr/>
          </p:nvSpPr>
          <p:spPr>
            <a:xfrm>
              <a:off x="5868774" y="-830916"/>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solidFill>
              <a:schemeClr val="lt2"/>
            </a:solidFill>
            <a:ln>
              <a:noFill/>
            </a:ln>
          </p:spPr>
        </p:sp>
        <p:sp>
          <p:nvSpPr>
            <p:cNvPr id="1756" name="Google Shape;1756;p90"/>
            <p:cNvSpPr/>
            <p:nvPr/>
          </p:nvSpPr>
          <p:spPr>
            <a:xfrm>
              <a:off x="6049906" y="-899147"/>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noFill/>
            <a:ln w="19050" cap="flat" cmpd="sng">
              <a:solidFill>
                <a:schemeClr val="accent3"/>
              </a:solidFill>
              <a:prstDash val="solid"/>
              <a:round/>
              <a:headEnd type="none" w="med" len="med"/>
              <a:tailEnd type="none" w="med" len="med"/>
            </a:ln>
          </p:spPr>
        </p:sp>
      </p:grpSp>
      <p:grpSp>
        <p:nvGrpSpPr>
          <p:cNvPr id="1757" name="Google Shape;1757;p90"/>
          <p:cNvGrpSpPr/>
          <p:nvPr/>
        </p:nvGrpSpPr>
        <p:grpSpPr>
          <a:xfrm rot="-1364649">
            <a:off x="11426552" y="8138874"/>
            <a:ext cx="8792880" cy="7643727"/>
            <a:chOff x="5868774" y="-899147"/>
            <a:chExt cx="4396633" cy="3822031"/>
          </a:xfrm>
        </p:grpSpPr>
        <p:sp>
          <p:nvSpPr>
            <p:cNvPr id="1758" name="Google Shape;1758;p90"/>
            <p:cNvSpPr/>
            <p:nvPr/>
          </p:nvSpPr>
          <p:spPr>
            <a:xfrm>
              <a:off x="5868774" y="-830916"/>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solidFill>
              <a:schemeClr val="lt2"/>
            </a:solidFill>
            <a:ln>
              <a:noFill/>
            </a:ln>
          </p:spPr>
        </p:sp>
        <p:sp>
          <p:nvSpPr>
            <p:cNvPr id="1759" name="Google Shape;1759;p90"/>
            <p:cNvSpPr/>
            <p:nvPr/>
          </p:nvSpPr>
          <p:spPr>
            <a:xfrm>
              <a:off x="6049906" y="-899147"/>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noFill/>
            <a:ln w="19050" cap="flat" cmpd="sng">
              <a:solidFill>
                <a:schemeClr val="accent3"/>
              </a:solidFill>
              <a:prstDash val="solid"/>
              <a:round/>
              <a:headEnd type="none" w="med" len="med"/>
              <a:tailEnd type="none" w="med" len="med"/>
            </a:ln>
          </p:spPr>
        </p:sp>
      </p:grpSp>
      <p:grpSp>
        <p:nvGrpSpPr>
          <p:cNvPr id="1760" name="Google Shape;1760;p90"/>
          <p:cNvGrpSpPr/>
          <p:nvPr/>
        </p:nvGrpSpPr>
        <p:grpSpPr>
          <a:xfrm>
            <a:off x="15348657" y="-2704515"/>
            <a:ext cx="4890528" cy="4959475"/>
            <a:chOff x="-666750" y="1567027"/>
            <a:chExt cx="3000692" cy="3042996"/>
          </a:xfrm>
        </p:grpSpPr>
        <p:sp>
          <p:nvSpPr>
            <p:cNvPr id="1761" name="Google Shape;1761;p90"/>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762" name="Google Shape;1762;p90"/>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grpSp>
        <p:nvGrpSpPr>
          <p:cNvPr id="1763" name="Google Shape;1763;p90"/>
          <p:cNvGrpSpPr/>
          <p:nvPr/>
        </p:nvGrpSpPr>
        <p:grpSpPr>
          <a:xfrm>
            <a:off x="11207007" y="7586485"/>
            <a:ext cx="4890528" cy="4959475"/>
            <a:chOff x="-666750" y="1567027"/>
            <a:chExt cx="3000692" cy="3042996"/>
          </a:xfrm>
        </p:grpSpPr>
        <p:sp>
          <p:nvSpPr>
            <p:cNvPr id="1764" name="Google Shape;1764;p90"/>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765" name="Google Shape;1765;p90"/>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grpSp>
        <p:nvGrpSpPr>
          <p:cNvPr id="1766" name="Google Shape;1766;p90"/>
          <p:cNvGrpSpPr/>
          <p:nvPr/>
        </p:nvGrpSpPr>
        <p:grpSpPr>
          <a:xfrm rot="3697996">
            <a:off x="8013081" y="-432199"/>
            <a:ext cx="4266752" cy="666827"/>
            <a:chOff x="6872198" y="1912465"/>
            <a:chExt cx="2133435" cy="333423"/>
          </a:xfrm>
        </p:grpSpPr>
        <p:sp>
          <p:nvSpPr>
            <p:cNvPr id="1767" name="Google Shape;1767;p90"/>
            <p:cNvSpPr/>
            <p:nvPr/>
          </p:nvSpPr>
          <p:spPr>
            <a:xfrm>
              <a:off x="8732395" y="1961923"/>
              <a:ext cx="273239" cy="275837"/>
            </a:xfrm>
            <a:custGeom>
              <a:avLst/>
              <a:gdLst/>
              <a:ahLst/>
              <a:cxnLst/>
              <a:rect l="l" t="t" r="r" b="b"/>
              <a:pathLst>
                <a:path w="2757" h="2783" extrusionOk="0">
                  <a:moveTo>
                    <a:pt x="1360" y="0"/>
                  </a:moveTo>
                  <a:cubicBezTo>
                    <a:pt x="1350" y="0"/>
                    <a:pt x="1340" y="1"/>
                    <a:pt x="1329" y="1"/>
                  </a:cubicBezTo>
                  <a:cubicBezTo>
                    <a:pt x="1255" y="10"/>
                    <a:pt x="1099" y="13"/>
                    <a:pt x="925" y="13"/>
                  </a:cubicBezTo>
                  <a:cubicBezTo>
                    <a:pt x="576" y="13"/>
                    <a:pt x="152" y="1"/>
                    <a:pt x="152" y="1"/>
                  </a:cubicBezTo>
                  <a:cubicBezTo>
                    <a:pt x="63" y="37"/>
                    <a:pt x="27" y="340"/>
                    <a:pt x="18" y="742"/>
                  </a:cubicBezTo>
                  <a:cubicBezTo>
                    <a:pt x="0" y="1545"/>
                    <a:pt x="107" y="2722"/>
                    <a:pt x="152" y="2758"/>
                  </a:cubicBezTo>
                  <a:cubicBezTo>
                    <a:pt x="170" y="2776"/>
                    <a:pt x="196" y="2783"/>
                    <a:pt x="230" y="2783"/>
                  </a:cubicBezTo>
                  <a:cubicBezTo>
                    <a:pt x="324" y="2783"/>
                    <a:pt x="474" y="2731"/>
                    <a:pt x="648" y="2731"/>
                  </a:cubicBezTo>
                  <a:cubicBezTo>
                    <a:pt x="658" y="2731"/>
                    <a:pt x="668" y="2731"/>
                    <a:pt x="678" y="2731"/>
                  </a:cubicBezTo>
                  <a:cubicBezTo>
                    <a:pt x="830" y="2742"/>
                    <a:pt x="1357" y="2759"/>
                    <a:pt x="1778" y="2759"/>
                  </a:cubicBezTo>
                  <a:cubicBezTo>
                    <a:pt x="2049" y="2759"/>
                    <a:pt x="2276" y="2752"/>
                    <a:pt x="2329" y="2731"/>
                  </a:cubicBezTo>
                  <a:cubicBezTo>
                    <a:pt x="2462" y="2687"/>
                    <a:pt x="2757" y="1955"/>
                    <a:pt x="2739" y="1562"/>
                  </a:cubicBezTo>
                  <a:cubicBezTo>
                    <a:pt x="2730" y="1348"/>
                    <a:pt x="2668" y="947"/>
                    <a:pt x="2605" y="626"/>
                  </a:cubicBezTo>
                  <a:cubicBezTo>
                    <a:pt x="2553" y="364"/>
                    <a:pt x="2500" y="162"/>
                    <a:pt x="2465" y="162"/>
                  </a:cubicBezTo>
                  <a:cubicBezTo>
                    <a:pt x="2464" y="162"/>
                    <a:pt x="2463" y="162"/>
                    <a:pt x="2462" y="162"/>
                  </a:cubicBezTo>
                  <a:cubicBezTo>
                    <a:pt x="2449" y="168"/>
                    <a:pt x="2420" y="170"/>
                    <a:pt x="2380" y="170"/>
                  </a:cubicBezTo>
                  <a:cubicBezTo>
                    <a:pt x="2273" y="170"/>
                    <a:pt x="2093" y="154"/>
                    <a:pt x="1973" y="154"/>
                  </a:cubicBezTo>
                  <a:cubicBezTo>
                    <a:pt x="1930" y="154"/>
                    <a:pt x="1894" y="156"/>
                    <a:pt x="1874" y="162"/>
                  </a:cubicBezTo>
                  <a:cubicBezTo>
                    <a:pt x="1870" y="163"/>
                    <a:pt x="1866" y="163"/>
                    <a:pt x="1861" y="163"/>
                  </a:cubicBezTo>
                  <a:cubicBezTo>
                    <a:pt x="1769" y="163"/>
                    <a:pt x="1570" y="0"/>
                    <a:pt x="1360" y="0"/>
                  </a:cubicBezTo>
                  <a:close/>
                </a:path>
              </a:pathLst>
            </a:custGeom>
            <a:solidFill>
              <a:schemeClr val="accent4"/>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768" name="Google Shape;1768;p90"/>
            <p:cNvSpPr/>
            <p:nvPr/>
          </p:nvSpPr>
          <p:spPr>
            <a:xfrm>
              <a:off x="8734178" y="1961923"/>
              <a:ext cx="256490" cy="73543"/>
            </a:xfrm>
            <a:custGeom>
              <a:avLst/>
              <a:gdLst/>
              <a:ahLst/>
              <a:cxnLst/>
              <a:rect l="l" t="t" r="r" b="b"/>
              <a:pathLst>
                <a:path w="2588" h="742" extrusionOk="0">
                  <a:moveTo>
                    <a:pt x="1342" y="0"/>
                  </a:moveTo>
                  <a:cubicBezTo>
                    <a:pt x="1332" y="0"/>
                    <a:pt x="1322" y="1"/>
                    <a:pt x="1311" y="1"/>
                  </a:cubicBezTo>
                  <a:cubicBezTo>
                    <a:pt x="1237" y="10"/>
                    <a:pt x="1081" y="13"/>
                    <a:pt x="907" y="13"/>
                  </a:cubicBezTo>
                  <a:cubicBezTo>
                    <a:pt x="558" y="13"/>
                    <a:pt x="134" y="1"/>
                    <a:pt x="134" y="1"/>
                  </a:cubicBezTo>
                  <a:cubicBezTo>
                    <a:pt x="45" y="37"/>
                    <a:pt x="9" y="340"/>
                    <a:pt x="0" y="742"/>
                  </a:cubicBezTo>
                  <a:cubicBezTo>
                    <a:pt x="27" y="733"/>
                    <a:pt x="45" y="724"/>
                    <a:pt x="62" y="724"/>
                  </a:cubicBezTo>
                  <a:cubicBezTo>
                    <a:pt x="286" y="653"/>
                    <a:pt x="514" y="615"/>
                    <a:pt x="743" y="615"/>
                  </a:cubicBezTo>
                  <a:cubicBezTo>
                    <a:pt x="887" y="615"/>
                    <a:pt x="1032" y="630"/>
                    <a:pt x="1178" y="661"/>
                  </a:cubicBezTo>
                  <a:cubicBezTo>
                    <a:pt x="1278" y="686"/>
                    <a:pt x="1382" y="716"/>
                    <a:pt x="1485" y="716"/>
                  </a:cubicBezTo>
                  <a:cubicBezTo>
                    <a:pt x="1528" y="716"/>
                    <a:pt x="1572" y="710"/>
                    <a:pt x="1615" y="697"/>
                  </a:cubicBezTo>
                  <a:cubicBezTo>
                    <a:pt x="1704" y="670"/>
                    <a:pt x="1784" y="617"/>
                    <a:pt x="1873" y="617"/>
                  </a:cubicBezTo>
                  <a:cubicBezTo>
                    <a:pt x="1945" y="617"/>
                    <a:pt x="2007" y="644"/>
                    <a:pt x="2070" y="661"/>
                  </a:cubicBezTo>
                  <a:cubicBezTo>
                    <a:pt x="2105" y="672"/>
                    <a:pt x="2140" y="676"/>
                    <a:pt x="2175" y="676"/>
                  </a:cubicBezTo>
                  <a:cubicBezTo>
                    <a:pt x="2229" y="676"/>
                    <a:pt x="2283" y="667"/>
                    <a:pt x="2337" y="661"/>
                  </a:cubicBezTo>
                  <a:lnTo>
                    <a:pt x="2587" y="626"/>
                  </a:lnTo>
                  <a:cubicBezTo>
                    <a:pt x="2535" y="364"/>
                    <a:pt x="2482" y="162"/>
                    <a:pt x="2447" y="162"/>
                  </a:cubicBezTo>
                  <a:cubicBezTo>
                    <a:pt x="2446" y="162"/>
                    <a:pt x="2445" y="162"/>
                    <a:pt x="2444" y="162"/>
                  </a:cubicBezTo>
                  <a:cubicBezTo>
                    <a:pt x="2431" y="168"/>
                    <a:pt x="2402" y="170"/>
                    <a:pt x="2362" y="170"/>
                  </a:cubicBezTo>
                  <a:cubicBezTo>
                    <a:pt x="2255" y="170"/>
                    <a:pt x="2075" y="154"/>
                    <a:pt x="1955" y="154"/>
                  </a:cubicBezTo>
                  <a:cubicBezTo>
                    <a:pt x="1912" y="154"/>
                    <a:pt x="1876" y="156"/>
                    <a:pt x="1856" y="162"/>
                  </a:cubicBezTo>
                  <a:cubicBezTo>
                    <a:pt x="1852" y="163"/>
                    <a:pt x="1848" y="163"/>
                    <a:pt x="1843" y="163"/>
                  </a:cubicBezTo>
                  <a:cubicBezTo>
                    <a:pt x="1751" y="163"/>
                    <a:pt x="1552" y="0"/>
                    <a:pt x="1342" y="0"/>
                  </a:cubicBezTo>
                  <a:close/>
                </a:path>
              </a:pathLst>
            </a:custGeom>
            <a:solidFill>
              <a:srgbClr val="3D1D03">
                <a:alpha val="32139"/>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769" name="Google Shape;1769;p90"/>
            <p:cNvSpPr/>
            <p:nvPr/>
          </p:nvSpPr>
          <p:spPr>
            <a:xfrm>
              <a:off x="7008368" y="1913654"/>
              <a:ext cx="1827542" cy="332233"/>
            </a:xfrm>
            <a:custGeom>
              <a:avLst/>
              <a:gdLst/>
              <a:ahLst/>
              <a:cxnLst/>
              <a:rect l="l" t="t" r="r" b="b"/>
              <a:pathLst>
                <a:path w="18440" h="3352" extrusionOk="0">
                  <a:moveTo>
                    <a:pt x="8211" y="0"/>
                  </a:moveTo>
                  <a:cubicBezTo>
                    <a:pt x="6183" y="0"/>
                    <a:pt x="0" y="176"/>
                    <a:pt x="0" y="176"/>
                  </a:cubicBezTo>
                  <a:lnTo>
                    <a:pt x="0" y="3281"/>
                  </a:lnTo>
                  <a:cubicBezTo>
                    <a:pt x="0" y="3281"/>
                    <a:pt x="4750" y="3225"/>
                    <a:pt x="8575" y="3225"/>
                  </a:cubicBezTo>
                  <a:cubicBezTo>
                    <a:pt x="10487" y="3225"/>
                    <a:pt x="12168" y="3239"/>
                    <a:pt x="12909" y="3281"/>
                  </a:cubicBezTo>
                  <a:cubicBezTo>
                    <a:pt x="13397" y="3308"/>
                    <a:pt x="15205" y="3351"/>
                    <a:pt x="16588" y="3351"/>
                  </a:cubicBezTo>
                  <a:cubicBezTo>
                    <a:pt x="17480" y="3351"/>
                    <a:pt x="18195" y="3333"/>
                    <a:pt x="18262" y="3281"/>
                  </a:cubicBezTo>
                  <a:cubicBezTo>
                    <a:pt x="18422" y="3156"/>
                    <a:pt x="17923" y="2808"/>
                    <a:pt x="17994" y="2674"/>
                  </a:cubicBezTo>
                  <a:cubicBezTo>
                    <a:pt x="18065" y="2549"/>
                    <a:pt x="18137" y="2290"/>
                    <a:pt x="18146" y="2121"/>
                  </a:cubicBezTo>
                  <a:cubicBezTo>
                    <a:pt x="18163" y="1942"/>
                    <a:pt x="18012" y="1862"/>
                    <a:pt x="17994" y="1728"/>
                  </a:cubicBezTo>
                  <a:cubicBezTo>
                    <a:pt x="17976" y="1603"/>
                    <a:pt x="18440" y="479"/>
                    <a:pt x="18262" y="444"/>
                  </a:cubicBezTo>
                  <a:cubicBezTo>
                    <a:pt x="18163" y="420"/>
                    <a:pt x="17701" y="409"/>
                    <a:pt x="17142" y="409"/>
                  </a:cubicBezTo>
                  <a:cubicBezTo>
                    <a:pt x="16643" y="409"/>
                    <a:pt x="16066" y="418"/>
                    <a:pt x="15603" y="435"/>
                  </a:cubicBezTo>
                  <a:cubicBezTo>
                    <a:pt x="15555" y="437"/>
                    <a:pt x="15497" y="438"/>
                    <a:pt x="15431" y="438"/>
                  </a:cubicBezTo>
                  <a:cubicBezTo>
                    <a:pt x="14161" y="438"/>
                    <a:pt x="9809" y="49"/>
                    <a:pt x="8698" y="7"/>
                  </a:cubicBezTo>
                  <a:cubicBezTo>
                    <a:pt x="8589" y="2"/>
                    <a:pt x="8423" y="0"/>
                    <a:pt x="8211" y="0"/>
                  </a:cubicBezTo>
                  <a:close/>
                </a:path>
              </a:pathLst>
            </a:custGeom>
            <a:solidFill>
              <a:schemeClr val="dk2"/>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770" name="Google Shape;1770;p90"/>
            <p:cNvSpPr/>
            <p:nvPr/>
          </p:nvSpPr>
          <p:spPr>
            <a:xfrm>
              <a:off x="7008368" y="1912465"/>
              <a:ext cx="783445" cy="326386"/>
            </a:xfrm>
            <a:custGeom>
              <a:avLst/>
              <a:gdLst/>
              <a:ahLst/>
              <a:cxnLst/>
              <a:rect l="l" t="t" r="r" b="b"/>
              <a:pathLst>
                <a:path w="7905" h="3293" extrusionOk="0">
                  <a:moveTo>
                    <a:pt x="7610" y="1"/>
                  </a:moveTo>
                  <a:lnTo>
                    <a:pt x="0" y="188"/>
                  </a:lnTo>
                  <a:lnTo>
                    <a:pt x="0" y="3293"/>
                  </a:lnTo>
                  <a:lnTo>
                    <a:pt x="7904" y="3239"/>
                  </a:lnTo>
                  <a:cubicBezTo>
                    <a:pt x="7904" y="3239"/>
                    <a:pt x="7904" y="1508"/>
                    <a:pt x="7904" y="1116"/>
                  </a:cubicBezTo>
                  <a:cubicBezTo>
                    <a:pt x="7904" y="509"/>
                    <a:pt x="7610" y="1"/>
                    <a:pt x="7610" y="1"/>
                  </a:cubicBezTo>
                  <a:close/>
                </a:path>
              </a:pathLst>
            </a:custGeom>
            <a:solidFill>
              <a:schemeClr val="accent1"/>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771" name="Google Shape;1771;p90"/>
            <p:cNvSpPr/>
            <p:nvPr/>
          </p:nvSpPr>
          <p:spPr>
            <a:xfrm>
              <a:off x="7528118" y="2119425"/>
              <a:ext cx="90287" cy="59568"/>
            </a:xfrm>
            <a:custGeom>
              <a:avLst/>
              <a:gdLst/>
              <a:ahLst/>
              <a:cxnLst/>
              <a:rect l="l" t="t" r="r" b="b"/>
              <a:pathLst>
                <a:path w="911" h="601" extrusionOk="0">
                  <a:moveTo>
                    <a:pt x="790" y="0"/>
                  </a:moveTo>
                  <a:cubicBezTo>
                    <a:pt x="744" y="0"/>
                    <a:pt x="706" y="40"/>
                    <a:pt x="652" y="61"/>
                  </a:cubicBezTo>
                  <a:cubicBezTo>
                    <a:pt x="509" y="123"/>
                    <a:pt x="393" y="293"/>
                    <a:pt x="233" y="310"/>
                  </a:cubicBezTo>
                  <a:cubicBezTo>
                    <a:pt x="188" y="319"/>
                    <a:pt x="135" y="310"/>
                    <a:pt x="90" y="328"/>
                  </a:cubicBezTo>
                  <a:cubicBezTo>
                    <a:pt x="37" y="346"/>
                    <a:pt x="1" y="400"/>
                    <a:pt x="10" y="444"/>
                  </a:cubicBezTo>
                  <a:cubicBezTo>
                    <a:pt x="19" y="462"/>
                    <a:pt x="37" y="480"/>
                    <a:pt x="54" y="498"/>
                  </a:cubicBezTo>
                  <a:cubicBezTo>
                    <a:pt x="102" y="539"/>
                    <a:pt x="180" y="600"/>
                    <a:pt x="252" y="600"/>
                  </a:cubicBezTo>
                  <a:cubicBezTo>
                    <a:pt x="288" y="600"/>
                    <a:pt x="322" y="584"/>
                    <a:pt x="349" y="542"/>
                  </a:cubicBezTo>
                  <a:cubicBezTo>
                    <a:pt x="367" y="507"/>
                    <a:pt x="376" y="489"/>
                    <a:pt x="411" y="462"/>
                  </a:cubicBezTo>
                  <a:cubicBezTo>
                    <a:pt x="420" y="462"/>
                    <a:pt x="429" y="462"/>
                    <a:pt x="438" y="453"/>
                  </a:cubicBezTo>
                  <a:cubicBezTo>
                    <a:pt x="483" y="435"/>
                    <a:pt x="536" y="435"/>
                    <a:pt x="590" y="435"/>
                  </a:cubicBezTo>
                  <a:cubicBezTo>
                    <a:pt x="652" y="435"/>
                    <a:pt x="723" y="408"/>
                    <a:pt x="795" y="391"/>
                  </a:cubicBezTo>
                  <a:cubicBezTo>
                    <a:pt x="831" y="382"/>
                    <a:pt x="866" y="373"/>
                    <a:pt x="884" y="337"/>
                  </a:cubicBezTo>
                  <a:cubicBezTo>
                    <a:pt x="911" y="301"/>
                    <a:pt x="884" y="43"/>
                    <a:pt x="839" y="16"/>
                  </a:cubicBezTo>
                  <a:cubicBezTo>
                    <a:pt x="822" y="5"/>
                    <a:pt x="805" y="0"/>
                    <a:pt x="790" y="0"/>
                  </a:cubicBezTo>
                  <a:close/>
                </a:path>
              </a:pathLst>
            </a:custGeom>
            <a:solidFill>
              <a:srgbClr val="3D1D03">
                <a:alpha val="32139"/>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772" name="Google Shape;1772;p90"/>
            <p:cNvSpPr/>
            <p:nvPr/>
          </p:nvSpPr>
          <p:spPr>
            <a:xfrm>
              <a:off x="7702300" y="2172971"/>
              <a:ext cx="23984" cy="28446"/>
            </a:xfrm>
            <a:custGeom>
              <a:avLst/>
              <a:gdLst/>
              <a:ahLst/>
              <a:cxnLst/>
              <a:rect l="l" t="t" r="r" b="b"/>
              <a:pathLst>
                <a:path w="242" h="287" extrusionOk="0">
                  <a:moveTo>
                    <a:pt x="152" y="1"/>
                  </a:moveTo>
                  <a:cubicBezTo>
                    <a:pt x="125" y="1"/>
                    <a:pt x="107" y="19"/>
                    <a:pt x="98" y="45"/>
                  </a:cubicBezTo>
                  <a:cubicBezTo>
                    <a:pt x="54" y="99"/>
                    <a:pt x="0" y="144"/>
                    <a:pt x="45" y="206"/>
                  </a:cubicBezTo>
                  <a:cubicBezTo>
                    <a:pt x="54" y="224"/>
                    <a:pt x="63" y="233"/>
                    <a:pt x="81" y="242"/>
                  </a:cubicBezTo>
                  <a:cubicBezTo>
                    <a:pt x="90" y="260"/>
                    <a:pt x="107" y="286"/>
                    <a:pt x="134" y="286"/>
                  </a:cubicBezTo>
                  <a:cubicBezTo>
                    <a:pt x="161" y="286"/>
                    <a:pt x="179" y="268"/>
                    <a:pt x="197" y="242"/>
                  </a:cubicBezTo>
                  <a:cubicBezTo>
                    <a:pt x="241" y="188"/>
                    <a:pt x="241" y="126"/>
                    <a:pt x="214" y="54"/>
                  </a:cubicBezTo>
                  <a:cubicBezTo>
                    <a:pt x="205" y="28"/>
                    <a:pt x="179" y="1"/>
                    <a:pt x="152" y="1"/>
                  </a:cubicBezTo>
                  <a:close/>
                </a:path>
              </a:pathLst>
            </a:custGeom>
            <a:solidFill>
              <a:srgbClr val="3D1D03">
                <a:alpha val="32139"/>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773" name="Google Shape;1773;p90"/>
            <p:cNvSpPr/>
            <p:nvPr/>
          </p:nvSpPr>
          <p:spPr>
            <a:xfrm>
              <a:off x="7483080" y="2048152"/>
              <a:ext cx="24876" cy="34195"/>
            </a:xfrm>
            <a:custGeom>
              <a:avLst/>
              <a:gdLst/>
              <a:ahLst/>
              <a:cxnLst/>
              <a:rect l="l" t="t" r="r" b="b"/>
              <a:pathLst>
                <a:path w="251" h="345" extrusionOk="0">
                  <a:moveTo>
                    <a:pt x="247" y="135"/>
                  </a:moveTo>
                  <a:cubicBezTo>
                    <a:pt x="248" y="136"/>
                    <a:pt x="249" y="138"/>
                    <a:pt x="251" y="139"/>
                  </a:cubicBezTo>
                  <a:cubicBezTo>
                    <a:pt x="251" y="136"/>
                    <a:pt x="249" y="135"/>
                    <a:pt x="247" y="135"/>
                  </a:cubicBezTo>
                  <a:close/>
                  <a:moveTo>
                    <a:pt x="88" y="1"/>
                  </a:moveTo>
                  <a:cubicBezTo>
                    <a:pt x="63" y="1"/>
                    <a:pt x="39" y="9"/>
                    <a:pt x="27" y="32"/>
                  </a:cubicBezTo>
                  <a:cubicBezTo>
                    <a:pt x="10" y="50"/>
                    <a:pt x="10" y="68"/>
                    <a:pt x="10" y="86"/>
                  </a:cubicBezTo>
                  <a:lnTo>
                    <a:pt x="1" y="202"/>
                  </a:lnTo>
                  <a:cubicBezTo>
                    <a:pt x="1" y="238"/>
                    <a:pt x="1" y="264"/>
                    <a:pt x="10" y="291"/>
                  </a:cubicBezTo>
                  <a:cubicBezTo>
                    <a:pt x="19" y="327"/>
                    <a:pt x="54" y="345"/>
                    <a:pt x="81" y="345"/>
                  </a:cubicBezTo>
                  <a:cubicBezTo>
                    <a:pt x="126" y="336"/>
                    <a:pt x="143" y="273"/>
                    <a:pt x="179" y="246"/>
                  </a:cubicBezTo>
                  <a:cubicBezTo>
                    <a:pt x="197" y="229"/>
                    <a:pt x="215" y="220"/>
                    <a:pt x="233" y="193"/>
                  </a:cubicBezTo>
                  <a:cubicBezTo>
                    <a:pt x="249" y="176"/>
                    <a:pt x="250" y="144"/>
                    <a:pt x="229" y="133"/>
                  </a:cubicBezTo>
                  <a:lnTo>
                    <a:pt x="229" y="133"/>
                  </a:lnTo>
                  <a:cubicBezTo>
                    <a:pt x="235" y="135"/>
                    <a:pt x="240" y="135"/>
                    <a:pt x="244" y="135"/>
                  </a:cubicBezTo>
                  <a:cubicBezTo>
                    <a:pt x="245" y="135"/>
                    <a:pt x="246" y="135"/>
                    <a:pt x="247" y="135"/>
                  </a:cubicBezTo>
                  <a:lnTo>
                    <a:pt x="247" y="135"/>
                  </a:lnTo>
                  <a:cubicBezTo>
                    <a:pt x="213" y="91"/>
                    <a:pt x="177" y="31"/>
                    <a:pt x="126" y="6"/>
                  </a:cubicBezTo>
                  <a:cubicBezTo>
                    <a:pt x="114" y="3"/>
                    <a:pt x="101" y="1"/>
                    <a:pt x="88" y="1"/>
                  </a:cubicBezTo>
                  <a:close/>
                </a:path>
              </a:pathLst>
            </a:custGeom>
            <a:solidFill>
              <a:srgbClr val="3D1D03">
                <a:alpha val="32139"/>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774" name="Google Shape;1774;p90"/>
            <p:cNvSpPr/>
            <p:nvPr/>
          </p:nvSpPr>
          <p:spPr>
            <a:xfrm>
              <a:off x="7122342" y="2155179"/>
              <a:ext cx="74430" cy="42421"/>
            </a:xfrm>
            <a:custGeom>
              <a:avLst/>
              <a:gdLst/>
              <a:ahLst/>
              <a:cxnLst/>
              <a:rect l="l" t="t" r="r" b="b"/>
              <a:pathLst>
                <a:path w="751" h="428" extrusionOk="0">
                  <a:moveTo>
                    <a:pt x="660" y="0"/>
                  </a:moveTo>
                  <a:cubicBezTo>
                    <a:pt x="633" y="0"/>
                    <a:pt x="611" y="15"/>
                    <a:pt x="590" y="30"/>
                  </a:cubicBezTo>
                  <a:cubicBezTo>
                    <a:pt x="563" y="56"/>
                    <a:pt x="545" y="83"/>
                    <a:pt x="518" y="101"/>
                  </a:cubicBezTo>
                  <a:cubicBezTo>
                    <a:pt x="474" y="137"/>
                    <a:pt x="411" y="137"/>
                    <a:pt x="358" y="137"/>
                  </a:cubicBezTo>
                  <a:cubicBezTo>
                    <a:pt x="277" y="145"/>
                    <a:pt x="197" y="145"/>
                    <a:pt x="117" y="145"/>
                  </a:cubicBezTo>
                  <a:cubicBezTo>
                    <a:pt x="1" y="145"/>
                    <a:pt x="161" y="351"/>
                    <a:pt x="197" y="386"/>
                  </a:cubicBezTo>
                  <a:cubicBezTo>
                    <a:pt x="206" y="395"/>
                    <a:pt x="224" y="413"/>
                    <a:pt x="242" y="422"/>
                  </a:cubicBezTo>
                  <a:cubicBezTo>
                    <a:pt x="253" y="426"/>
                    <a:pt x="262" y="428"/>
                    <a:pt x="271" y="428"/>
                  </a:cubicBezTo>
                  <a:cubicBezTo>
                    <a:pt x="283" y="428"/>
                    <a:pt x="294" y="424"/>
                    <a:pt x="304" y="413"/>
                  </a:cubicBezTo>
                  <a:cubicBezTo>
                    <a:pt x="331" y="386"/>
                    <a:pt x="304" y="315"/>
                    <a:pt x="340" y="297"/>
                  </a:cubicBezTo>
                  <a:cubicBezTo>
                    <a:pt x="349" y="288"/>
                    <a:pt x="367" y="288"/>
                    <a:pt x="375" y="288"/>
                  </a:cubicBezTo>
                  <a:cubicBezTo>
                    <a:pt x="392" y="288"/>
                    <a:pt x="409" y="288"/>
                    <a:pt x="425" y="288"/>
                  </a:cubicBezTo>
                  <a:cubicBezTo>
                    <a:pt x="517" y="288"/>
                    <a:pt x="608" y="282"/>
                    <a:pt x="661" y="199"/>
                  </a:cubicBezTo>
                  <a:cubicBezTo>
                    <a:pt x="688" y="163"/>
                    <a:pt x="750" y="21"/>
                    <a:pt x="679" y="3"/>
                  </a:cubicBezTo>
                  <a:cubicBezTo>
                    <a:pt x="672" y="1"/>
                    <a:pt x="666" y="0"/>
                    <a:pt x="660" y="0"/>
                  </a:cubicBezTo>
                  <a:close/>
                </a:path>
              </a:pathLst>
            </a:custGeom>
            <a:solidFill>
              <a:srgbClr val="3D1D03">
                <a:alpha val="32139"/>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775" name="Google Shape;1775;p90"/>
            <p:cNvSpPr/>
            <p:nvPr/>
          </p:nvSpPr>
          <p:spPr>
            <a:xfrm>
              <a:off x="7406258" y="2015391"/>
              <a:ext cx="30129" cy="32510"/>
            </a:xfrm>
            <a:custGeom>
              <a:avLst/>
              <a:gdLst/>
              <a:ahLst/>
              <a:cxnLst/>
              <a:rect l="l" t="t" r="r" b="b"/>
              <a:pathLst>
                <a:path w="304" h="328" extrusionOk="0">
                  <a:moveTo>
                    <a:pt x="220" y="1"/>
                  </a:moveTo>
                  <a:cubicBezTo>
                    <a:pt x="215" y="1"/>
                    <a:pt x="210" y="1"/>
                    <a:pt x="205" y="3"/>
                  </a:cubicBezTo>
                  <a:cubicBezTo>
                    <a:pt x="188" y="12"/>
                    <a:pt x="170" y="39"/>
                    <a:pt x="161" y="65"/>
                  </a:cubicBezTo>
                  <a:cubicBezTo>
                    <a:pt x="143" y="110"/>
                    <a:pt x="125" y="155"/>
                    <a:pt x="81" y="181"/>
                  </a:cubicBezTo>
                  <a:cubicBezTo>
                    <a:pt x="54" y="190"/>
                    <a:pt x="27" y="199"/>
                    <a:pt x="9" y="226"/>
                  </a:cubicBezTo>
                  <a:cubicBezTo>
                    <a:pt x="0" y="244"/>
                    <a:pt x="9" y="270"/>
                    <a:pt x="27" y="288"/>
                  </a:cubicBezTo>
                  <a:cubicBezTo>
                    <a:pt x="36" y="306"/>
                    <a:pt x="63" y="315"/>
                    <a:pt x="89" y="315"/>
                  </a:cubicBezTo>
                  <a:cubicBezTo>
                    <a:pt x="115" y="321"/>
                    <a:pt x="140" y="328"/>
                    <a:pt x="168" y="328"/>
                  </a:cubicBezTo>
                  <a:cubicBezTo>
                    <a:pt x="180" y="328"/>
                    <a:pt x="192" y="327"/>
                    <a:pt x="205" y="324"/>
                  </a:cubicBezTo>
                  <a:cubicBezTo>
                    <a:pt x="214" y="324"/>
                    <a:pt x="232" y="324"/>
                    <a:pt x="241" y="315"/>
                  </a:cubicBezTo>
                  <a:cubicBezTo>
                    <a:pt x="259" y="306"/>
                    <a:pt x="259" y="288"/>
                    <a:pt x="268" y="270"/>
                  </a:cubicBezTo>
                  <a:cubicBezTo>
                    <a:pt x="277" y="217"/>
                    <a:pt x="295" y="163"/>
                    <a:pt x="304" y="110"/>
                  </a:cubicBezTo>
                  <a:lnTo>
                    <a:pt x="304" y="110"/>
                  </a:lnTo>
                  <a:lnTo>
                    <a:pt x="286" y="119"/>
                  </a:lnTo>
                  <a:cubicBezTo>
                    <a:pt x="286" y="92"/>
                    <a:pt x="286" y="65"/>
                    <a:pt x="277" y="39"/>
                  </a:cubicBezTo>
                  <a:cubicBezTo>
                    <a:pt x="269" y="17"/>
                    <a:pt x="244" y="1"/>
                    <a:pt x="220" y="1"/>
                  </a:cubicBezTo>
                  <a:close/>
                </a:path>
              </a:pathLst>
            </a:custGeom>
            <a:solidFill>
              <a:srgbClr val="3D1D03">
                <a:alpha val="32139"/>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776" name="Google Shape;1776;p90"/>
            <p:cNvSpPr/>
            <p:nvPr/>
          </p:nvSpPr>
          <p:spPr>
            <a:xfrm>
              <a:off x="7305385" y="1947551"/>
              <a:ext cx="71754" cy="30428"/>
            </a:xfrm>
            <a:custGeom>
              <a:avLst/>
              <a:gdLst/>
              <a:ahLst/>
              <a:cxnLst/>
              <a:rect l="l" t="t" r="r" b="b"/>
              <a:pathLst>
                <a:path w="724" h="307" extrusionOk="0">
                  <a:moveTo>
                    <a:pt x="66" y="1"/>
                  </a:moveTo>
                  <a:cubicBezTo>
                    <a:pt x="44" y="1"/>
                    <a:pt x="24" y="9"/>
                    <a:pt x="18" y="30"/>
                  </a:cubicBezTo>
                  <a:cubicBezTo>
                    <a:pt x="1" y="57"/>
                    <a:pt x="18" y="93"/>
                    <a:pt x="45" y="111"/>
                  </a:cubicBezTo>
                  <a:cubicBezTo>
                    <a:pt x="108" y="164"/>
                    <a:pt x="206" y="155"/>
                    <a:pt x="259" y="209"/>
                  </a:cubicBezTo>
                  <a:cubicBezTo>
                    <a:pt x="286" y="227"/>
                    <a:pt x="295" y="253"/>
                    <a:pt x="322" y="271"/>
                  </a:cubicBezTo>
                  <a:cubicBezTo>
                    <a:pt x="366" y="307"/>
                    <a:pt x="438" y="307"/>
                    <a:pt x="500" y="307"/>
                  </a:cubicBezTo>
                  <a:cubicBezTo>
                    <a:pt x="723" y="298"/>
                    <a:pt x="482" y="146"/>
                    <a:pt x="393" y="128"/>
                  </a:cubicBezTo>
                  <a:cubicBezTo>
                    <a:pt x="331" y="111"/>
                    <a:pt x="250" y="111"/>
                    <a:pt x="197" y="75"/>
                  </a:cubicBezTo>
                  <a:cubicBezTo>
                    <a:pt x="170" y="57"/>
                    <a:pt x="143" y="30"/>
                    <a:pt x="108" y="12"/>
                  </a:cubicBezTo>
                  <a:cubicBezTo>
                    <a:pt x="97" y="5"/>
                    <a:pt x="81" y="1"/>
                    <a:pt x="66" y="1"/>
                  </a:cubicBezTo>
                  <a:close/>
                </a:path>
              </a:pathLst>
            </a:custGeom>
            <a:solidFill>
              <a:srgbClr val="3D1D03">
                <a:alpha val="32139"/>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777" name="Google Shape;1777;p90"/>
            <p:cNvSpPr/>
            <p:nvPr/>
          </p:nvSpPr>
          <p:spPr>
            <a:xfrm>
              <a:off x="7228480" y="2040718"/>
              <a:ext cx="45193" cy="37366"/>
            </a:xfrm>
            <a:custGeom>
              <a:avLst/>
              <a:gdLst/>
              <a:ahLst/>
              <a:cxnLst/>
              <a:rect l="l" t="t" r="r" b="b"/>
              <a:pathLst>
                <a:path w="456" h="377" extrusionOk="0">
                  <a:moveTo>
                    <a:pt x="286" y="0"/>
                  </a:moveTo>
                  <a:cubicBezTo>
                    <a:pt x="277" y="0"/>
                    <a:pt x="259" y="0"/>
                    <a:pt x="250" y="9"/>
                  </a:cubicBezTo>
                  <a:cubicBezTo>
                    <a:pt x="232" y="18"/>
                    <a:pt x="223" y="36"/>
                    <a:pt x="215" y="45"/>
                  </a:cubicBezTo>
                  <a:cubicBezTo>
                    <a:pt x="188" y="89"/>
                    <a:pt x="0" y="89"/>
                    <a:pt x="9" y="170"/>
                  </a:cubicBezTo>
                  <a:cubicBezTo>
                    <a:pt x="24" y="250"/>
                    <a:pt x="105" y="313"/>
                    <a:pt x="188" y="313"/>
                  </a:cubicBezTo>
                  <a:cubicBezTo>
                    <a:pt x="206" y="313"/>
                    <a:pt x="224" y="310"/>
                    <a:pt x="241" y="304"/>
                  </a:cubicBezTo>
                  <a:lnTo>
                    <a:pt x="241" y="304"/>
                  </a:lnTo>
                  <a:cubicBezTo>
                    <a:pt x="225" y="336"/>
                    <a:pt x="268" y="376"/>
                    <a:pt x="310" y="376"/>
                  </a:cubicBezTo>
                  <a:cubicBezTo>
                    <a:pt x="314" y="376"/>
                    <a:pt x="318" y="376"/>
                    <a:pt x="322" y="375"/>
                  </a:cubicBezTo>
                  <a:cubicBezTo>
                    <a:pt x="357" y="366"/>
                    <a:pt x="384" y="321"/>
                    <a:pt x="402" y="286"/>
                  </a:cubicBezTo>
                  <a:cubicBezTo>
                    <a:pt x="455" y="170"/>
                    <a:pt x="447" y="27"/>
                    <a:pt x="286" y="0"/>
                  </a:cubicBezTo>
                  <a:close/>
                </a:path>
              </a:pathLst>
            </a:custGeom>
            <a:solidFill>
              <a:srgbClr val="3D1D03">
                <a:alpha val="32139"/>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778" name="Google Shape;1778;p90"/>
            <p:cNvSpPr/>
            <p:nvPr/>
          </p:nvSpPr>
          <p:spPr>
            <a:xfrm>
              <a:off x="7287745" y="2119415"/>
              <a:ext cx="52230" cy="23490"/>
            </a:xfrm>
            <a:custGeom>
              <a:avLst/>
              <a:gdLst/>
              <a:ahLst/>
              <a:cxnLst/>
              <a:rect l="l" t="t" r="r" b="b"/>
              <a:pathLst>
                <a:path w="527" h="237" extrusionOk="0">
                  <a:moveTo>
                    <a:pt x="170" y="0"/>
                  </a:moveTo>
                  <a:cubicBezTo>
                    <a:pt x="161" y="0"/>
                    <a:pt x="152" y="0"/>
                    <a:pt x="143" y="9"/>
                  </a:cubicBezTo>
                  <a:lnTo>
                    <a:pt x="27" y="89"/>
                  </a:lnTo>
                  <a:cubicBezTo>
                    <a:pt x="18" y="98"/>
                    <a:pt x="9" y="116"/>
                    <a:pt x="0" y="125"/>
                  </a:cubicBezTo>
                  <a:cubicBezTo>
                    <a:pt x="0" y="134"/>
                    <a:pt x="9" y="143"/>
                    <a:pt x="9" y="152"/>
                  </a:cubicBezTo>
                  <a:cubicBezTo>
                    <a:pt x="45" y="197"/>
                    <a:pt x="107" y="223"/>
                    <a:pt x="161" y="223"/>
                  </a:cubicBezTo>
                  <a:cubicBezTo>
                    <a:pt x="188" y="228"/>
                    <a:pt x="217" y="228"/>
                    <a:pt x="246" y="228"/>
                  </a:cubicBezTo>
                  <a:cubicBezTo>
                    <a:pt x="275" y="228"/>
                    <a:pt x="303" y="228"/>
                    <a:pt x="330" y="232"/>
                  </a:cubicBezTo>
                  <a:cubicBezTo>
                    <a:pt x="354" y="232"/>
                    <a:pt x="382" y="236"/>
                    <a:pt x="408" y="236"/>
                  </a:cubicBezTo>
                  <a:cubicBezTo>
                    <a:pt x="421" y="236"/>
                    <a:pt x="434" y="235"/>
                    <a:pt x="446" y="232"/>
                  </a:cubicBezTo>
                  <a:cubicBezTo>
                    <a:pt x="527" y="205"/>
                    <a:pt x="500" y="72"/>
                    <a:pt x="437" y="54"/>
                  </a:cubicBezTo>
                  <a:cubicBezTo>
                    <a:pt x="411" y="43"/>
                    <a:pt x="388" y="39"/>
                    <a:pt x="365" y="39"/>
                  </a:cubicBezTo>
                  <a:cubicBezTo>
                    <a:pt x="348" y="39"/>
                    <a:pt x="331" y="41"/>
                    <a:pt x="312" y="45"/>
                  </a:cubicBezTo>
                  <a:cubicBezTo>
                    <a:pt x="277" y="45"/>
                    <a:pt x="232" y="36"/>
                    <a:pt x="196" y="18"/>
                  </a:cubicBezTo>
                  <a:cubicBezTo>
                    <a:pt x="188" y="9"/>
                    <a:pt x="179" y="0"/>
                    <a:pt x="170" y="0"/>
                  </a:cubicBezTo>
                  <a:close/>
                </a:path>
              </a:pathLst>
            </a:custGeom>
            <a:solidFill>
              <a:srgbClr val="3D1D03">
                <a:alpha val="32139"/>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779" name="Google Shape;1779;p90"/>
            <p:cNvSpPr/>
            <p:nvPr/>
          </p:nvSpPr>
          <p:spPr>
            <a:xfrm>
              <a:off x="7045434" y="2015246"/>
              <a:ext cx="100693" cy="32807"/>
            </a:xfrm>
            <a:custGeom>
              <a:avLst/>
              <a:gdLst/>
              <a:ahLst/>
              <a:cxnLst/>
              <a:rect l="l" t="t" r="r" b="b"/>
              <a:pathLst>
                <a:path w="1016" h="331" extrusionOk="0">
                  <a:moveTo>
                    <a:pt x="271" y="1"/>
                  </a:moveTo>
                  <a:cubicBezTo>
                    <a:pt x="186" y="1"/>
                    <a:pt x="100" y="22"/>
                    <a:pt x="28" y="61"/>
                  </a:cubicBezTo>
                  <a:cubicBezTo>
                    <a:pt x="19" y="70"/>
                    <a:pt x="10" y="79"/>
                    <a:pt x="10" y="88"/>
                  </a:cubicBezTo>
                  <a:cubicBezTo>
                    <a:pt x="1" y="97"/>
                    <a:pt x="10" y="106"/>
                    <a:pt x="19" y="115"/>
                  </a:cubicBezTo>
                  <a:cubicBezTo>
                    <a:pt x="54" y="168"/>
                    <a:pt x="126" y="186"/>
                    <a:pt x="188" y="195"/>
                  </a:cubicBezTo>
                  <a:cubicBezTo>
                    <a:pt x="295" y="204"/>
                    <a:pt x="402" y="222"/>
                    <a:pt x="500" y="266"/>
                  </a:cubicBezTo>
                  <a:cubicBezTo>
                    <a:pt x="563" y="284"/>
                    <a:pt x="616" y="320"/>
                    <a:pt x="679" y="329"/>
                  </a:cubicBezTo>
                  <a:cubicBezTo>
                    <a:pt x="688" y="330"/>
                    <a:pt x="697" y="330"/>
                    <a:pt x="706" y="330"/>
                  </a:cubicBezTo>
                  <a:cubicBezTo>
                    <a:pt x="919" y="330"/>
                    <a:pt x="1016" y="34"/>
                    <a:pt x="750" y="25"/>
                  </a:cubicBezTo>
                  <a:cubicBezTo>
                    <a:pt x="744" y="25"/>
                    <a:pt x="737" y="24"/>
                    <a:pt x="731" y="24"/>
                  </a:cubicBezTo>
                  <a:cubicBezTo>
                    <a:pt x="672" y="24"/>
                    <a:pt x="614" y="53"/>
                    <a:pt x="556" y="53"/>
                  </a:cubicBezTo>
                  <a:cubicBezTo>
                    <a:pt x="549" y="53"/>
                    <a:pt x="543" y="53"/>
                    <a:pt x="536" y="52"/>
                  </a:cubicBezTo>
                  <a:cubicBezTo>
                    <a:pt x="491" y="52"/>
                    <a:pt x="456" y="34"/>
                    <a:pt x="420" y="25"/>
                  </a:cubicBezTo>
                  <a:cubicBezTo>
                    <a:pt x="373" y="8"/>
                    <a:pt x="322" y="1"/>
                    <a:pt x="271" y="1"/>
                  </a:cubicBezTo>
                  <a:close/>
                </a:path>
              </a:pathLst>
            </a:custGeom>
            <a:solidFill>
              <a:srgbClr val="3D1D03">
                <a:alpha val="32139"/>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780" name="Google Shape;1780;p90"/>
            <p:cNvSpPr/>
            <p:nvPr/>
          </p:nvSpPr>
          <p:spPr>
            <a:xfrm>
              <a:off x="7083490" y="1932783"/>
              <a:ext cx="65510" cy="15759"/>
            </a:xfrm>
            <a:custGeom>
              <a:avLst/>
              <a:gdLst/>
              <a:ahLst/>
              <a:cxnLst/>
              <a:rect l="l" t="t" r="r" b="b"/>
              <a:pathLst>
                <a:path w="661" h="159" extrusionOk="0">
                  <a:moveTo>
                    <a:pt x="500" y="1"/>
                  </a:moveTo>
                  <a:cubicBezTo>
                    <a:pt x="429" y="1"/>
                    <a:pt x="348" y="28"/>
                    <a:pt x="286" y="54"/>
                  </a:cubicBezTo>
                  <a:cubicBezTo>
                    <a:pt x="257" y="62"/>
                    <a:pt x="228" y="75"/>
                    <a:pt x="199" y="75"/>
                  </a:cubicBezTo>
                  <a:cubicBezTo>
                    <a:pt x="192" y="75"/>
                    <a:pt x="186" y="74"/>
                    <a:pt x="179" y="72"/>
                  </a:cubicBezTo>
                  <a:cubicBezTo>
                    <a:pt x="143" y="72"/>
                    <a:pt x="107" y="54"/>
                    <a:pt x="72" y="54"/>
                  </a:cubicBezTo>
                  <a:cubicBezTo>
                    <a:pt x="36" y="54"/>
                    <a:pt x="0" y="99"/>
                    <a:pt x="27" y="126"/>
                  </a:cubicBezTo>
                  <a:cubicBezTo>
                    <a:pt x="56" y="150"/>
                    <a:pt x="92" y="158"/>
                    <a:pt x="130" y="158"/>
                  </a:cubicBezTo>
                  <a:cubicBezTo>
                    <a:pt x="162" y="158"/>
                    <a:pt x="195" y="152"/>
                    <a:pt x="223" y="144"/>
                  </a:cubicBezTo>
                  <a:cubicBezTo>
                    <a:pt x="286" y="126"/>
                    <a:pt x="348" y="99"/>
                    <a:pt x="420" y="99"/>
                  </a:cubicBezTo>
                  <a:cubicBezTo>
                    <a:pt x="448" y="99"/>
                    <a:pt x="483" y="110"/>
                    <a:pt x="513" y="110"/>
                  </a:cubicBezTo>
                  <a:cubicBezTo>
                    <a:pt x="521" y="110"/>
                    <a:pt x="529" y="110"/>
                    <a:pt x="536" y="108"/>
                  </a:cubicBezTo>
                  <a:cubicBezTo>
                    <a:pt x="661" y="90"/>
                    <a:pt x="571" y="10"/>
                    <a:pt x="500" y="1"/>
                  </a:cubicBezTo>
                  <a:close/>
                </a:path>
              </a:pathLst>
            </a:custGeom>
            <a:solidFill>
              <a:srgbClr val="3D1D03">
                <a:alpha val="32139"/>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781" name="Google Shape;1781;p90"/>
            <p:cNvSpPr/>
            <p:nvPr/>
          </p:nvSpPr>
          <p:spPr>
            <a:xfrm>
              <a:off x="7176351" y="1943686"/>
              <a:ext cx="20416" cy="13975"/>
            </a:xfrm>
            <a:custGeom>
              <a:avLst/>
              <a:gdLst/>
              <a:ahLst/>
              <a:cxnLst/>
              <a:rect l="l" t="t" r="r" b="b"/>
              <a:pathLst>
                <a:path w="206" h="141" extrusionOk="0">
                  <a:moveTo>
                    <a:pt x="82" y="1"/>
                  </a:moveTo>
                  <a:cubicBezTo>
                    <a:pt x="61" y="1"/>
                    <a:pt x="41" y="8"/>
                    <a:pt x="27" y="25"/>
                  </a:cubicBezTo>
                  <a:cubicBezTo>
                    <a:pt x="0" y="43"/>
                    <a:pt x="9" y="87"/>
                    <a:pt x="27" y="105"/>
                  </a:cubicBezTo>
                  <a:cubicBezTo>
                    <a:pt x="54" y="132"/>
                    <a:pt x="89" y="141"/>
                    <a:pt x="116" y="141"/>
                  </a:cubicBezTo>
                  <a:cubicBezTo>
                    <a:pt x="196" y="132"/>
                    <a:pt x="205" y="96"/>
                    <a:pt x="187" y="69"/>
                  </a:cubicBezTo>
                  <a:cubicBezTo>
                    <a:pt x="175" y="33"/>
                    <a:pt x="126" y="1"/>
                    <a:pt x="82" y="1"/>
                  </a:cubicBezTo>
                  <a:close/>
                </a:path>
              </a:pathLst>
            </a:custGeom>
            <a:solidFill>
              <a:srgbClr val="3D1D03">
                <a:alpha val="32139"/>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782" name="Google Shape;1782;p90"/>
            <p:cNvSpPr/>
            <p:nvPr/>
          </p:nvSpPr>
          <p:spPr>
            <a:xfrm>
              <a:off x="7205488" y="1952903"/>
              <a:ext cx="25768" cy="19030"/>
            </a:xfrm>
            <a:custGeom>
              <a:avLst/>
              <a:gdLst/>
              <a:ahLst/>
              <a:cxnLst/>
              <a:rect l="l" t="t" r="r" b="b"/>
              <a:pathLst>
                <a:path w="260" h="192" extrusionOk="0">
                  <a:moveTo>
                    <a:pt x="98" y="1"/>
                  </a:moveTo>
                  <a:cubicBezTo>
                    <a:pt x="86" y="1"/>
                    <a:pt x="75" y="2"/>
                    <a:pt x="63" y="3"/>
                  </a:cubicBezTo>
                  <a:cubicBezTo>
                    <a:pt x="45" y="12"/>
                    <a:pt x="36" y="12"/>
                    <a:pt x="27" y="21"/>
                  </a:cubicBezTo>
                  <a:cubicBezTo>
                    <a:pt x="1" y="48"/>
                    <a:pt x="9" y="92"/>
                    <a:pt x="36" y="128"/>
                  </a:cubicBezTo>
                  <a:cubicBezTo>
                    <a:pt x="60" y="160"/>
                    <a:pt x="105" y="192"/>
                    <a:pt x="147" y="192"/>
                  </a:cubicBezTo>
                  <a:cubicBezTo>
                    <a:pt x="152" y="192"/>
                    <a:pt x="156" y="191"/>
                    <a:pt x="161" y="190"/>
                  </a:cubicBezTo>
                  <a:cubicBezTo>
                    <a:pt x="215" y="190"/>
                    <a:pt x="259" y="137"/>
                    <a:pt x="259" y="83"/>
                  </a:cubicBezTo>
                  <a:lnTo>
                    <a:pt x="259" y="66"/>
                  </a:lnTo>
                  <a:cubicBezTo>
                    <a:pt x="222" y="21"/>
                    <a:pt x="159" y="1"/>
                    <a:pt x="98" y="1"/>
                  </a:cubicBezTo>
                  <a:close/>
                </a:path>
              </a:pathLst>
            </a:custGeom>
            <a:solidFill>
              <a:srgbClr val="3D1D03">
                <a:alpha val="32139"/>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783" name="Google Shape;1783;p90"/>
            <p:cNvSpPr/>
            <p:nvPr/>
          </p:nvSpPr>
          <p:spPr>
            <a:xfrm>
              <a:off x="7217876" y="1985016"/>
              <a:ext cx="25768" cy="21310"/>
            </a:xfrm>
            <a:custGeom>
              <a:avLst/>
              <a:gdLst/>
              <a:ahLst/>
              <a:cxnLst/>
              <a:rect l="l" t="t" r="r" b="b"/>
              <a:pathLst>
                <a:path w="260" h="215" extrusionOk="0">
                  <a:moveTo>
                    <a:pt x="143" y="0"/>
                  </a:moveTo>
                  <a:cubicBezTo>
                    <a:pt x="72" y="0"/>
                    <a:pt x="0" y="89"/>
                    <a:pt x="36" y="152"/>
                  </a:cubicBezTo>
                  <a:cubicBezTo>
                    <a:pt x="52" y="195"/>
                    <a:pt x="93" y="215"/>
                    <a:pt x="136" y="215"/>
                  </a:cubicBezTo>
                  <a:cubicBezTo>
                    <a:pt x="164" y="215"/>
                    <a:pt x="193" y="206"/>
                    <a:pt x="215" y="188"/>
                  </a:cubicBezTo>
                  <a:cubicBezTo>
                    <a:pt x="241" y="152"/>
                    <a:pt x="259" y="116"/>
                    <a:pt x="250" y="72"/>
                  </a:cubicBezTo>
                  <a:lnTo>
                    <a:pt x="250" y="72"/>
                  </a:lnTo>
                  <a:lnTo>
                    <a:pt x="250" y="81"/>
                  </a:lnTo>
                  <a:cubicBezTo>
                    <a:pt x="241" y="36"/>
                    <a:pt x="197" y="0"/>
                    <a:pt x="143" y="0"/>
                  </a:cubicBezTo>
                  <a:close/>
                </a:path>
              </a:pathLst>
            </a:custGeom>
            <a:solidFill>
              <a:srgbClr val="3D1D03">
                <a:alpha val="32139"/>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784" name="Google Shape;1784;p90"/>
            <p:cNvSpPr/>
            <p:nvPr/>
          </p:nvSpPr>
          <p:spPr>
            <a:xfrm>
              <a:off x="7308953" y="1948146"/>
              <a:ext cx="63330" cy="32113"/>
            </a:xfrm>
            <a:custGeom>
              <a:avLst/>
              <a:gdLst/>
              <a:ahLst/>
              <a:cxnLst/>
              <a:rect l="l" t="t" r="r" b="b"/>
              <a:pathLst>
                <a:path w="639" h="324" extrusionOk="0">
                  <a:moveTo>
                    <a:pt x="71" y="1"/>
                  </a:moveTo>
                  <a:cubicBezTo>
                    <a:pt x="48" y="1"/>
                    <a:pt x="28" y="9"/>
                    <a:pt x="18" y="33"/>
                  </a:cubicBezTo>
                  <a:cubicBezTo>
                    <a:pt x="0" y="60"/>
                    <a:pt x="18" y="96"/>
                    <a:pt x="36" y="122"/>
                  </a:cubicBezTo>
                  <a:cubicBezTo>
                    <a:pt x="63" y="140"/>
                    <a:pt x="89" y="149"/>
                    <a:pt x="125" y="167"/>
                  </a:cubicBezTo>
                  <a:cubicBezTo>
                    <a:pt x="161" y="185"/>
                    <a:pt x="197" y="212"/>
                    <a:pt x="223" y="247"/>
                  </a:cubicBezTo>
                  <a:cubicBezTo>
                    <a:pt x="241" y="265"/>
                    <a:pt x="250" y="274"/>
                    <a:pt x="268" y="292"/>
                  </a:cubicBezTo>
                  <a:cubicBezTo>
                    <a:pt x="299" y="314"/>
                    <a:pt x="336" y="323"/>
                    <a:pt x="372" y="323"/>
                  </a:cubicBezTo>
                  <a:cubicBezTo>
                    <a:pt x="510" y="323"/>
                    <a:pt x="639" y="188"/>
                    <a:pt x="420" y="131"/>
                  </a:cubicBezTo>
                  <a:cubicBezTo>
                    <a:pt x="384" y="122"/>
                    <a:pt x="330" y="122"/>
                    <a:pt x="295" y="105"/>
                  </a:cubicBezTo>
                  <a:cubicBezTo>
                    <a:pt x="232" y="87"/>
                    <a:pt x="188" y="42"/>
                    <a:pt x="134" y="15"/>
                  </a:cubicBezTo>
                  <a:cubicBezTo>
                    <a:pt x="113" y="7"/>
                    <a:pt x="91" y="1"/>
                    <a:pt x="71" y="1"/>
                  </a:cubicBezTo>
                  <a:close/>
                </a:path>
              </a:pathLst>
            </a:custGeom>
            <a:solidFill>
              <a:srgbClr val="3D1D03">
                <a:alpha val="32139"/>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785" name="Google Shape;1785;p90"/>
            <p:cNvSpPr/>
            <p:nvPr/>
          </p:nvSpPr>
          <p:spPr>
            <a:xfrm>
              <a:off x="7338090" y="2199301"/>
              <a:ext cx="31913" cy="26959"/>
            </a:xfrm>
            <a:custGeom>
              <a:avLst/>
              <a:gdLst/>
              <a:ahLst/>
              <a:cxnLst/>
              <a:rect l="l" t="t" r="r" b="b"/>
              <a:pathLst>
                <a:path w="322" h="272" extrusionOk="0">
                  <a:moveTo>
                    <a:pt x="197" y="0"/>
                  </a:moveTo>
                  <a:cubicBezTo>
                    <a:pt x="187" y="0"/>
                    <a:pt x="178" y="2"/>
                    <a:pt x="170" y="6"/>
                  </a:cubicBezTo>
                  <a:cubicBezTo>
                    <a:pt x="152" y="15"/>
                    <a:pt x="143" y="33"/>
                    <a:pt x="126" y="42"/>
                  </a:cubicBezTo>
                  <a:cubicBezTo>
                    <a:pt x="81" y="77"/>
                    <a:pt x="10" y="104"/>
                    <a:pt x="1" y="158"/>
                  </a:cubicBezTo>
                  <a:cubicBezTo>
                    <a:pt x="1" y="193"/>
                    <a:pt x="27" y="220"/>
                    <a:pt x="54" y="238"/>
                  </a:cubicBezTo>
                  <a:cubicBezTo>
                    <a:pt x="86" y="257"/>
                    <a:pt x="123" y="272"/>
                    <a:pt x="161" y="272"/>
                  </a:cubicBezTo>
                  <a:cubicBezTo>
                    <a:pt x="176" y="272"/>
                    <a:pt x="191" y="270"/>
                    <a:pt x="206" y="265"/>
                  </a:cubicBezTo>
                  <a:cubicBezTo>
                    <a:pt x="268" y="247"/>
                    <a:pt x="304" y="202"/>
                    <a:pt x="313" y="158"/>
                  </a:cubicBezTo>
                  <a:cubicBezTo>
                    <a:pt x="322" y="122"/>
                    <a:pt x="313" y="77"/>
                    <a:pt x="286" y="42"/>
                  </a:cubicBezTo>
                  <a:cubicBezTo>
                    <a:pt x="265" y="21"/>
                    <a:pt x="229" y="0"/>
                    <a:pt x="197" y="0"/>
                  </a:cubicBezTo>
                  <a:close/>
                </a:path>
              </a:pathLst>
            </a:custGeom>
            <a:solidFill>
              <a:srgbClr val="3D1D03">
                <a:alpha val="32139"/>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786" name="Google Shape;1786;p90"/>
            <p:cNvSpPr/>
            <p:nvPr/>
          </p:nvSpPr>
          <p:spPr>
            <a:xfrm>
              <a:off x="7402580" y="2137922"/>
              <a:ext cx="24777" cy="22598"/>
            </a:xfrm>
            <a:custGeom>
              <a:avLst/>
              <a:gdLst/>
              <a:ahLst/>
              <a:cxnLst/>
              <a:rect l="l" t="t" r="r" b="b"/>
              <a:pathLst>
                <a:path w="250" h="228" extrusionOk="0">
                  <a:moveTo>
                    <a:pt x="140" y="0"/>
                  </a:moveTo>
                  <a:cubicBezTo>
                    <a:pt x="135" y="0"/>
                    <a:pt x="130" y="1"/>
                    <a:pt x="125" y="1"/>
                  </a:cubicBezTo>
                  <a:cubicBezTo>
                    <a:pt x="54" y="10"/>
                    <a:pt x="0" y="81"/>
                    <a:pt x="18" y="153"/>
                  </a:cubicBezTo>
                  <a:cubicBezTo>
                    <a:pt x="24" y="151"/>
                    <a:pt x="29" y="150"/>
                    <a:pt x="33" y="150"/>
                  </a:cubicBezTo>
                  <a:cubicBezTo>
                    <a:pt x="77" y="150"/>
                    <a:pt x="104" y="216"/>
                    <a:pt x="152" y="224"/>
                  </a:cubicBezTo>
                  <a:cubicBezTo>
                    <a:pt x="159" y="227"/>
                    <a:pt x="166" y="228"/>
                    <a:pt x="172" y="228"/>
                  </a:cubicBezTo>
                  <a:cubicBezTo>
                    <a:pt x="214" y="228"/>
                    <a:pt x="241" y="180"/>
                    <a:pt x="241" y="126"/>
                  </a:cubicBezTo>
                  <a:cubicBezTo>
                    <a:pt x="250" y="67"/>
                    <a:pt x="218" y="0"/>
                    <a:pt x="140" y="0"/>
                  </a:cubicBezTo>
                  <a:close/>
                </a:path>
              </a:pathLst>
            </a:custGeom>
            <a:solidFill>
              <a:srgbClr val="3D1D03">
                <a:alpha val="32139"/>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787" name="Google Shape;1787;p90"/>
            <p:cNvSpPr/>
            <p:nvPr/>
          </p:nvSpPr>
          <p:spPr>
            <a:xfrm>
              <a:off x="7726283" y="1999982"/>
              <a:ext cx="39841" cy="21409"/>
            </a:xfrm>
            <a:custGeom>
              <a:avLst/>
              <a:gdLst/>
              <a:ahLst/>
              <a:cxnLst/>
              <a:rect l="l" t="t" r="r" b="b"/>
              <a:pathLst>
                <a:path w="402" h="216" extrusionOk="0">
                  <a:moveTo>
                    <a:pt x="54" y="1"/>
                  </a:moveTo>
                  <a:cubicBezTo>
                    <a:pt x="18" y="1"/>
                    <a:pt x="0" y="54"/>
                    <a:pt x="18" y="90"/>
                  </a:cubicBezTo>
                  <a:cubicBezTo>
                    <a:pt x="27" y="117"/>
                    <a:pt x="62" y="144"/>
                    <a:pt x="98" y="161"/>
                  </a:cubicBezTo>
                  <a:cubicBezTo>
                    <a:pt x="152" y="188"/>
                    <a:pt x="214" y="215"/>
                    <a:pt x="277" y="215"/>
                  </a:cubicBezTo>
                  <a:cubicBezTo>
                    <a:pt x="339" y="206"/>
                    <a:pt x="401" y="153"/>
                    <a:pt x="393" y="90"/>
                  </a:cubicBezTo>
                  <a:lnTo>
                    <a:pt x="393" y="90"/>
                  </a:lnTo>
                  <a:cubicBezTo>
                    <a:pt x="395" y="98"/>
                    <a:pt x="396" y="101"/>
                    <a:pt x="396" y="101"/>
                  </a:cubicBezTo>
                  <a:cubicBezTo>
                    <a:pt x="397" y="101"/>
                    <a:pt x="395" y="83"/>
                    <a:pt x="393" y="83"/>
                  </a:cubicBezTo>
                  <a:cubicBezTo>
                    <a:pt x="393" y="83"/>
                    <a:pt x="393" y="85"/>
                    <a:pt x="393" y="90"/>
                  </a:cubicBezTo>
                  <a:cubicBezTo>
                    <a:pt x="384" y="46"/>
                    <a:pt x="321" y="28"/>
                    <a:pt x="268" y="28"/>
                  </a:cubicBezTo>
                  <a:cubicBezTo>
                    <a:pt x="237" y="33"/>
                    <a:pt x="209" y="38"/>
                    <a:pt x="180" y="38"/>
                  </a:cubicBezTo>
                  <a:cubicBezTo>
                    <a:pt x="160" y="38"/>
                    <a:pt x="139" y="35"/>
                    <a:pt x="116" y="28"/>
                  </a:cubicBezTo>
                  <a:cubicBezTo>
                    <a:pt x="98" y="19"/>
                    <a:pt x="80" y="1"/>
                    <a:pt x="54" y="1"/>
                  </a:cubicBezTo>
                  <a:close/>
                </a:path>
              </a:pathLst>
            </a:custGeom>
            <a:solidFill>
              <a:srgbClr val="3D1D03">
                <a:alpha val="32139"/>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788" name="Google Shape;1788;p90"/>
            <p:cNvSpPr/>
            <p:nvPr/>
          </p:nvSpPr>
          <p:spPr>
            <a:xfrm>
              <a:off x="6872198" y="1931098"/>
              <a:ext cx="222001" cy="307752"/>
            </a:xfrm>
            <a:custGeom>
              <a:avLst/>
              <a:gdLst/>
              <a:ahLst/>
              <a:cxnLst/>
              <a:rect l="l" t="t" r="r" b="b"/>
              <a:pathLst>
                <a:path w="2240" h="3105" extrusionOk="0">
                  <a:moveTo>
                    <a:pt x="1374" y="0"/>
                  </a:moveTo>
                  <a:cubicBezTo>
                    <a:pt x="1374" y="0"/>
                    <a:pt x="0" y="1811"/>
                    <a:pt x="1374" y="3105"/>
                  </a:cubicBezTo>
                  <a:cubicBezTo>
                    <a:pt x="1374" y="3105"/>
                    <a:pt x="2239" y="1945"/>
                    <a:pt x="1374" y="0"/>
                  </a:cubicBezTo>
                  <a:close/>
                </a:path>
              </a:pathLst>
            </a:custGeom>
            <a:solidFill>
              <a:schemeClr val="dk2"/>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789" name="Google Shape;1789;p90"/>
            <p:cNvSpPr/>
            <p:nvPr/>
          </p:nvSpPr>
          <p:spPr>
            <a:xfrm>
              <a:off x="7820829" y="1913357"/>
              <a:ext cx="51338" cy="320241"/>
            </a:xfrm>
            <a:custGeom>
              <a:avLst/>
              <a:gdLst/>
              <a:ahLst/>
              <a:cxnLst/>
              <a:rect l="l" t="t" r="r" b="b"/>
              <a:pathLst>
                <a:path w="518" h="3231" extrusionOk="0">
                  <a:moveTo>
                    <a:pt x="1" y="1"/>
                  </a:moveTo>
                  <a:cubicBezTo>
                    <a:pt x="1" y="1"/>
                    <a:pt x="215" y="518"/>
                    <a:pt x="259" y="821"/>
                  </a:cubicBezTo>
                  <a:cubicBezTo>
                    <a:pt x="295" y="1125"/>
                    <a:pt x="259" y="3230"/>
                    <a:pt x="259" y="3230"/>
                  </a:cubicBezTo>
                  <a:lnTo>
                    <a:pt x="509" y="3230"/>
                  </a:lnTo>
                  <a:cubicBezTo>
                    <a:pt x="509" y="3230"/>
                    <a:pt x="500" y="1143"/>
                    <a:pt x="509" y="821"/>
                  </a:cubicBezTo>
                  <a:cubicBezTo>
                    <a:pt x="518" y="500"/>
                    <a:pt x="250" y="10"/>
                    <a:pt x="250" y="10"/>
                  </a:cubicBezTo>
                  <a:lnTo>
                    <a:pt x="1" y="1"/>
                  </a:lnTo>
                  <a:close/>
                </a:path>
              </a:pathLst>
            </a:custGeom>
            <a:solidFill>
              <a:schemeClr val="accent1"/>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790" name="Google Shape;1790;p90"/>
            <p:cNvSpPr/>
            <p:nvPr/>
          </p:nvSpPr>
          <p:spPr>
            <a:xfrm>
              <a:off x="8204537" y="2006573"/>
              <a:ext cx="245886" cy="105657"/>
            </a:xfrm>
            <a:custGeom>
              <a:avLst/>
              <a:gdLst/>
              <a:ahLst/>
              <a:cxnLst/>
              <a:rect l="l" t="t" r="r" b="b"/>
              <a:pathLst>
                <a:path w="2481" h="1066" extrusionOk="0">
                  <a:moveTo>
                    <a:pt x="204" y="1"/>
                  </a:moveTo>
                  <a:cubicBezTo>
                    <a:pt x="136" y="1"/>
                    <a:pt x="67" y="12"/>
                    <a:pt x="0" y="40"/>
                  </a:cubicBezTo>
                  <a:lnTo>
                    <a:pt x="36" y="111"/>
                  </a:lnTo>
                  <a:cubicBezTo>
                    <a:pt x="89" y="90"/>
                    <a:pt x="143" y="82"/>
                    <a:pt x="198" y="82"/>
                  </a:cubicBezTo>
                  <a:cubicBezTo>
                    <a:pt x="360" y="82"/>
                    <a:pt x="530" y="156"/>
                    <a:pt x="696" y="236"/>
                  </a:cubicBezTo>
                  <a:lnTo>
                    <a:pt x="2445" y="1066"/>
                  </a:lnTo>
                  <a:lnTo>
                    <a:pt x="2480" y="994"/>
                  </a:lnTo>
                  <a:lnTo>
                    <a:pt x="732" y="156"/>
                  </a:lnTo>
                  <a:cubicBezTo>
                    <a:pt x="564" y="78"/>
                    <a:pt x="383" y="1"/>
                    <a:pt x="204" y="1"/>
                  </a:cubicBezTo>
                  <a:close/>
                </a:path>
              </a:pathLst>
            </a:custGeom>
            <a:solidFill>
              <a:srgbClr val="042B2B"/>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791" name="Google Shape;1791;p90"/>
            <p:cNvSpPr/>
            <p:nvPr/>
          </p:nvSpPr>
          <p:spPr>
            <a:xfrm>
              <a:off x="8511557" y="2076491"/>
              <a:ext cx="32805" cy="16949"/>
            </a:xfrm>
            <a:custGeom>
              <a:avLst/>
              <a:gdLst/>
              <a:ahLst/>
              <a:cxnLst/>
              <a:rect l="l" t="t" r="r" b="b"/>
              <a:pathLst>
                <a:path w="331" h="171" extrusionOk="0">
                  <a:moveTo>
                    <a:pt x="27" y="1"/>
                  </a:moveTo>
                  <a:lnTo>
                    <a:pt x="0" y="81"/>
                  </a:lnTo>
                  <a:lnTo>
                    <a:pt x="303" y="170"/>
                  </a:lnTo>
                  <a:lnTo>
                    <a:pt x="330" y="90"/>
                  </a:lnTo>
                  <a:lnTo>
                    <a:pt x="27" y="1"/>
                  </a:lnTo>
                  <a:close/>
                </a:path>
              </a:pathLst>
            </a:custGeom>
            <a:solidFill>
              <a:srgbClr val="042B2B"/>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792" name="Google Shape;1792;p90"/>
            <p:cNvSpPr/>
            <p:nvPr/>
          </p:nvSpPr>
          <p:spPr>
            <a:xfrm>
              <a:off x="7978160" y="2133287"/>
              <a:ext cx="54014" cy="64623"/>
            </a:xfrm>
            <a:custGeom>
              <a:avLst/>
              <a:gdLst/>
              <a:ahLst/>
              <a:cxnLst/>
              <a:rect l="l" t="t" r="r" b="b"/>
              <a:pathLst>
                <a:path w="545" h="652" extrusionOk="0">
                  <a:moveTo>
                    <a:pt x="45" y="0"/>
                  </a:moveTo>
                  <a:lnTo>
                    <a:pt x="1" y="71"/>
                  </a:lnTo>
                  <a:cubicBezTo>
                    <a:pt x="215" y="205"/>
                    <a:pt x="384" y="410"/>
                    <a:pt x="464" y="651"/>
                  </a:cubicBezTo>
                  <a:lnTo>
                    <a:pt x="545" y="625"/>
                  </a:lnTo>
                  <a:cubicBezTo>
                    <a:pt x="456" y="366"/>
                    <a:pt x="277" y="152"/>
                    <a:pt x="45" y="0"/>
                  </a:cubicBezTo>
                  <a:close/>
                </a:path>
              </a:pathLst>
            </a:custGeom>
            <a:solidFill>
              <a:srgbClr val="042B2B"/>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793" name="Google Shape;1793;p90"/>
            <p:cNvSpPr/>
            <p:nvPr/>
          </p:nvSpPr>
          <p:spPr>
            <a:xfrm>
              <a:off x="8827634" y="2058757"/>
              <a:ext cx="48067" cy="45692"/>
            </a:xfrm>
            <a:custGeom>
              <a:avLst/>
              <a:gdLst/>
              <a:ahLst/>
              <a:cxnLst/>
              <a:rect l="l" t="t" r="r" b="b"/>
              <a:pathLst>
                <a:path w="485" h="461" extrusionOk="0">
                  <a:moveTo>
                    <a:pt x="180" y="0"/>
                  </a:moveTo>
                  <a:cubicBezTo>
                    <a:pt x="80" y="0"/>
                    <a:pt x="0" y="124"/>
                    <a:pt x="56" y="220"/>
                  </a:cubicBezTo>
                  <a:cubicBezTo>
                    <a:pt x="56" y="229"/>
                    <a:pt x="56" y="238"/>
                    <a:pt x="56" y="246"/>
                  </a:cubicBezTo>
                  <a:cubicBezTo>
                    <a:pt x="81" y="322"/>
                    <a:pt x="145" y="381"/>
                    <a:pt x="227" y="381"/>
                  </a:cubicBezTo>
                  <a:cubicBezTo>
                    <a:pt x="232" y="381"/>
                    <a:pt x="238" y="381"/>
                    <a:pt x="244" y="380"/>
                  </a:cubicBezTo>
                  <a:lnTo>
                    <a:pt x="252" y="380"/>
                  </a:lnTo>
                  <a:cubicBezTo>
                    <a:pt x="261" y="425"/>
                    <a:pt x="324" y="461"/>
                    <a:pt x="377" y="461"/>
                  </a:cubicBezTo>
                  <a:cubicBezTo>
                    <a:pt x="431" y="443"/>
                    <a:pt x="484" y="371"/>
                    <a:pt x="431" y="327"/>
                  </a:cubicBezTo>
                  <a:cubicBezTo>
                    <a:pt x="422" y="318"/>
                    <a:pt x="413" y="309"/>
                    <a:pt x="395" y="309"/>
                  </a:cubicBezTo>
                  <a:cubicBezTo>
                    <a:pt x="395" y="300"/>
                    <a:pt x="395" y="300"/>
                    <a:pt x="386" y="300"/>
                  </a:cubicBezTo>
                  <a:cubicBezTo>
                    <a:pt x="386" y="291"/>
                    <a:pt x="377" y="291"/>
                    <a:pt x="368" y="282"/>
                  </a:cubicBezTo>
                  <a:cubicBezTo>
                    <a:pt x="368" y="273"/>
                    <a:pt x="377" y="255"/>
                    <a:pt x="377" y="246"/>
                  </a:cubicBezTo>
                  <a:cubicBezTo>
                    <a:pt x="395" y="220"/>
                    <a:pt x="404" y="193"/>
                    <a:pt x="404" y="175"/>
                  </a:cubicBezTo>
                  <a:cubicBezTo>
                    <a:pt x="395" y="113"/>
                    <a:pt x="359" y="77"/>
                    <a:pt x="315" y="50"/>
                  </a:cubicBezTo>
                  <a:cubicBezTo>
                    <a:pt x="297" y="50"/>
                    <a:pt x="288" y="41"/>
                    <a:pt x="270" y="41"/>
                  </a:cubicBezTo>
                  <a:cubicBezTo>
                    <a:pt x="261" y="32"/>
                    <a:pt x="244" y="15"/>
                    <a:pt x="217" y="6"/>
                  </a:cubicBezTo>
                  <a:cubicBezTo>
                    <a:pt x="204" y="2"/>
                    <a:pt x="192" y="0"/>
                    <a:pt x="180" y="0"/>
                  </a:cubicBezTo>
                  <a:close/>
                </a:path>
              </a:pathLst>
            </a:custGeom>
            <a:solidFill>
              <a:srgbClr val="3D1D03">
                <a:alpha val="32139"/>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794" name="Google Shape;1794;p90"/>
            <p:cNvSpPr/>
            <p:nvPr/>
          </p:nvSpPr>
          <p:spPr>
            <a:xfrm>
              <a:off x="8890665" y="2056577"/>
              <a:ext cx="16848" cy="18733"/>
            </a:xfrm>
            <a:custGeom>
              <a:avLst/>
              <a:gdLst/>
              <a:ahLst/>
              <a:cxnLst/>
              <a:rect l="l" t="t" r="r" b="b"/>
              <a:pathLst>
                <a:path w="170" h="189" extrusionOk="0">
                  <a:moveTo>
                    <a:pt x="89" y="1"/>
                  </a:moveTo>
                  <a:cubicBezTo>
                    <a:pt x="36" y="1"/>
                    <a:pt x="9" y="45"/>
                    <a:pt x="0" y="90"/>
                  </a:cubicBezTo>
                  <a:cubicBezTo>
                    <a:pt x="0" y="90"/>
                    <a:pt x="0" y="99"/>
                    <a:pt x="0" y="108"/>
                  </a:cubicBezTo>
                  <a:cubicBezTo>
                    <a:pt x="0" y="153"/>
                    <a:pt x="45" y="188"/>
                    <a:pt x="80" y="188"/>
                  </a:cubicBezTo>
                  <a:cubicBezTo>
                    <a:pt x="134" y="188"/>
                    <a:pt x="161" y="153"/>
                    <a:pt x="170" y="108"/>
                  </a:cubicBezTo>
                  <a:cubicBezTo>
                    <a:pt x="170" y="99"/>
                    <a:pt x="170" y="90"/>
                    <a:pt x="170" y="90"/>
                  </a:cubicBezTo>
                  <a:cubicBezTo>
                    <a:pt x="170" y="45"/>
                    <a:pt x="125" y="1"/>
                    <a:pt x="89" y="1"/>
                  </a:cubicBezTo>
                  <a:close/>
                </a:path>
              </a:pathLst>
            </a:custGeom>
            <a:solidFill>
              <a:srgbClr val="3D1D03">
                <a:alpha val="32139"/>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795" name="Google Shape;1795;p90"/>
            <p:cNvSpPr/>
            <p:nvPr/>
          </p:nvSpPr>
          <p:spPr>
            <a:xfrm>
              <a:off x="8907414" y="2092852"/>
              <a:ext cx="23092" cy="16949"/>
            </a:xfrm>
            <a:custGeom>
              <a:avLst/>
              <a:gdLst/>
              <a:ahLst/>
              <a:cxnLst/>
              <a:rect l="l" t="t" r="r" b="b"/>
              <a:pathLst>
                <a:path w="233" h="171" extrusionOk="0">
                  <a:moveTo>
                    <a:pt x="108" y="1"/>
                  </a:moveTo>
                  <a:cubicBezTo>
                    <a:pt x="1" y="1"/>
                    <a:pt x="1" y="170"/>
                    <a:pt x="108" y="170"/>
                  </a:cubicBezTo>
                  <a:lnTo>
                    <a:pt x="125" y="170"/>
                  </a:lnTo>
                  <a:cubicBezTo>
                    <a:pt x="232" y="170"/>
                    <a:pt x="232" y="1"/>
                    <a:pt x="125" y="1"/>
                  </a:cubicBezTo>
                  <a:close/>
                </a:path>
              </a:pathLst>
            </a:custGeom>
            <a:solidFill>
              <a:srgbClr val="3D1D03">
                <a:alpha val="32139"/>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796" name="Google Shape;1796;p90"/>
            <p:cNvSpPr/>
            <p:nvPr/>
          </p:nvSpPr>
          <p:spPr>
            <a:xfrm>
              <a:off x="8938334" y="2049539"/>
              <a:ext cx="43409" cy="39943"/>
            </a:xfrm>
            <a:custGeom>
              <a:avLst/>
              <a:gdLst/>
              <a:ahLst/>
              <a:cxnLst/>
              <a:rect l="l" t="t" r="r" b="b"/>
              <a:pathLst>
                <a:path w="438" h="403" extrusionOk="0">
                  <a:moveTo>
                    <a:pt x="217" y="1"/>
                  </a:moveTo>
                  <a:cubicBezTo>
                    <a:pt x="198" y="1"/>
                    <a:pt x="179" y="3"/>
                    <a:pt x="161" y="9"/>
                  </a:cubicBezTo>
                  <a:cubicBezTo>
                    <a:pt x="126" y="18"/>
                    <a:pt x="81" y="36"/>
                    <a:pt x="63" y="63"/>
                  </a:cubicBezTo>
                  <a:cubicBezTo>
                    <a:pt x="19" y="108"/>
                    <a:pt x="10" y="143"/>
                    <a:pt x="1" y="197"/>
                  </a:cubicBezTo>
                  <a:cubicBezTo>
                    <a:pt x="1" y="232"/>
                    <a:pt x="10" y="268"/>
                    <a:pt x="36" y="295"/>
                  </a:cubicBezTo>
                  <a:cubicBezTo>
                    <a:pt x="45" y="331"/>
                    <a:pt x="72" y="357"/>
                    <a:pt x="108" y="375"/>
                  </a:cubicBezTo>
                  <a:cubicBezTo>
                    <a:pt x="140" y="393"/>
                    <a:pt x="175" y="402"/>
                    <a:pt x="211" y="402"/>
                  </a:cubicBezTo>
                  <a:cubicBezTo>
                    <a:pt x="263" y="402"/>
                    <a:pt x="315" y="382"/>
                    <a:pt x="358" y="339"/>
                  </a:cubicBezTo>
                  <a:cubicBezTo>
                    <a:pt x="420" y="277"/>
                    <a:pt x="438" y="170"/>
                    <a:pt x="393" y="99"/>
                  </a:cubicBezTo>
                  <a:cubicBezTo>
                    <a:pt x="352" y="36"/>
                    <a:pt x="283" y="1"/>
                    <a:pt x="217" y="1"/>
                  </a:cubicBezTo>
                  <a:close/>
                </a:path>
              </a:pathLst>
            </a:custGeom>
            <a:solidFill>
              <a:srgbClr val="3D1D03">
                <a:alpha val="32139"/>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797" name="Google Shape;1797;p90"/>
            <p:cNvSpPr/>
            <p:nvPr/>
          </p:nvSpPr>
          <p:spPr>
            <a:xfrm>
              <a:off x="8853401" y="2116640"/>
              <a:ext cx="17146" cy="9614"/>
            </a:xfrm>
            <a:custGeom>
              <a:avLst/>
              <a:gdLst/>
              <a:ahLst/>
              <a:cxnLst/>
              <a:rect l="l" t="t" r="r" b="b"/>
              <a:pathLst>
                <a:path w="173" h="97" extrusionOk="0">
                  <a:moveTo>
                    <a:pt x="51" y="1"/>
                  </a:moveTo>
                  <a:cubicBezTo>
                    <a:pt x="25" y="1"/>
                    <a:pt x="0" y="30"/>
                    <a:pt x="19" y="55"/>
                  </a:cubicBezTo>
                  <a:cubicBezTo>
                    <a:pt x="33" y="83"/>
                    <a:pt x="59" y="96"/>
                    <a:pt x="86" y="96"/>
                  </a:cubicBezTo>
                  <a:cubicBezTo>
                    <a:pt x="111" y="96"/>
                    <a:pt x="136" y="85"/>
                    <a:pt x="153" y="64"/>
                  </a:cubicBezTo>
                  <a:cubicBezTo>
                    <a:pt x="172" y="32"/>
                    <a:pt x="146" y="5"/>
                    <a:pt x="116" y="5"/>
                  </a:cubicBezTo>
                  <a:cubicBezTo>
                    <a:pt x="104" y="5"/>
                    <a:pt x="92" y="9"/>
                    <a:pt x="82" y="19"/>
                  </a:cubicBezTo>
                  <a:cubicBezTo>
                    <a:pt x="74" y="6"/>
                    <a:pt x="62" y="1"/>
                    <a:pt x="51" y="1"/>
                  </a:cubicBezTo>
                  <a:close/>
                </a:path>
              </a:pathLst>
            </a:custGeom>
            <a:solidFill>
              <a:srgbClr val="3D1D03">
                <a:alpha val="32139"/>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798" name="Google Shape;1798;p90"/>
            <p:cNvSpPr/>
            <p:nvPr/>
          </p:nvSpPr>
          <p:spPr>
            <a:xfrm>
              <a:off x="8849041" y="2039826"/>
              <a:ext cx="16055" cy="8028"/>
            </a:xfrm>
            <a:custGeom>
              <a:avLst/>
              <a:gdLst/>
              <a:ahLst/>
              <a:cxnLst/>
              <a:rect l="l" t="t" r="r" b="b"/>
              <a:pathLst>
                <a:path w="162" h="81" extrusionOk="0">
                  <a:moveTo>
                    <a:pt x="45" y="0"/>
                  </a:moveTo>
                  <a:cubicBezTo>
                    <a:pt x="1" y="0"/>
                    <a:pt x="1" y="81"/>
                    <a:pt x="45" y="81"/>
                  </a:cubicBezTo>
                  <a:lnTo>
                    <a:pt x="108" y="81"/>
                  </a:lnTo>
                  <a:cubicBezTo>
                    <a:pt x="161" y="81"/>
                    <a:pt x="161" y="0"/>
                    <a:pt x="108" y="0"/>
                  </a:cubicBezTo>
                  <a:close/>
                </a:path>
              </a:pathLst>
            </a:custGeom>
            <a:solidFill>
              <a:srgbClr val="3D1D03">
                <a:alpha val="32139"/>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799" name="Google Shape;1799;p90"/>
            <p:cNvSpPr/>
            <p:nvPr/>
          </p:nvSpPr>
          <p:spPr>
            <a:xfrm>
              <a:off x="8810093" y="2039529"/>
              <a:ext cx="13479" cy="10407"/>
            </a:xfrm>
            <a:custGeom>
              <a:avLst/>
              <a:gdLst/>
              <a:ahLst/>
              <a:cxnLst/>
              <a:rect l="l" t="t" r="r" b="b"/>
              <a:pathLst>
                <a:path w="136" h="105" extrusionOk="0">
                  <a:moveTo>
                    <a:pt x="73" y="1"/>
                  </a:moveTo>
                  <a:cubicBezTo>
                    <a:pt x="64" y="1"/>
                    <a:pt x="54" y="4"/>
                    <a:pt x="46" y="12"/>
                  </a:cubicBezTo>
                  <a:lnTo>
                    <a:pt x="28" y="39"/>
                  </a:lnTo>
                  <a:cubicBezTo>
                    <a:pt x="1" y="66"/>
                    <a:pt x="26" y="104"/>
                    <a:pt x="55" y="104"/>
                  </a:cubicBezTo>
                  <a:cubicBezTo>
                    <a:pt x="64" y="104"/>
                    <a:pt x="73" y="101"/>
                    <a:pt x="82" y="93"/>
                  </a:cubicBezTo>
                  <a:cubicBezTo>
                    <a:pt x="90" y="84"/>
                    <a:pt x="99" y="75"/>
                    <a:pt x="108" y="75"/>
                  </a:cubicBezTo>
                  <a:cubicBezTo>
                    <a:pt x="136" y="40"/>
                    <a:pt x="105" y="1"/>
                    <a:pt x="73" y="1"/>
                  </a:cubicBezTo>
                  <a:close/>
                </a:path>
              </a:pathLst>
            </a:custGeom>
            <a:solidFill>
              <a:srgbClr val="3D1D03">
                <a:alpha val="32139"/>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800" name="Google Shape;1800;p90"/>
            <p:cNvSpPr/>
            <p:nvPr/>
          </p:nvSpPr>
          <p:spPr>
            <a:xfrm>
              <a:off x="8969354" y="2035069"/>
              <a:ext cx="12488" cy="12092"/>
            </a:xfrm>
            <a:custGeom>
              <a:avLst/>
              <a:gdLst/>
              <a:ahLst/>
              <a:cxnLst/>
              <a:rect l="l" t="t" r="r" b="b"/>
              <a:pathLst>
                <a:path w="126" h="122" extrusionOk="0">
                  <a:moveTo>
                    <a:pt x="53" y="1"/>
                  </a:moveTo>
                  <a:cubicBezTo>
                    <a:pt x="48" y="1"/>
                    <a:pt x="42" y="2"/>
                    <a:pt x="36" y="4"/>
                  </a:cubicBezTo>
                  <a:cubicBezTo>
                    <a:pt x="9" y="22"/>
                    <a:pt x="0" y="48"/>
                    <a:pt x="9" y="66"/>
                  </a:cubicBezTo>
                  <a:cubicBezTo>
                    <a:pt x="0" y="84"/>
                    <a:pt x="9" y="111"/>
                    <a:pt x="36" y="120"/>
                  </a:cubicBezTo>
                  <a:cubicBezTo>
                    <a:pt x="41" y="121"/>
                    <a:pt x="46" y="121"/>
                    <a:pt x="50" y="121"/>
                  </a:cubicBezTo>
                  <a:cubicBezTo>
                    <a:pt x="125" y="121"/>
                    <a:pt x="114" y="1"/>
                    <a:pt x="53" y="1"/>
                  </a:cubicBezTo>
                  <a:close/>
                </a:path>
              </a:pathLst>
            </a:custGeom>
            <a:solidFill>
              <a:srgbClr val="3D1D03">
                <a:alpha val="32139"/>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801" name="Google Shape;1801;p90"/>
            <p:cNvSpPr/>
            <p:nvPr/>
          </p:nvSpPr>
          <p:spPr>
            <a:xfrm>
              <a:off x="8960435" y="2095429"/>
              <a:ext cx="29435" cy="28545"/>
            </a:xfrm>
            <a:custGeom>
              <a:avLst/>
              <a:gdLst/>
              <a:ahLst/>
              <a:cxnLst/>
              <a:rect l="l" t="t" r="r" b="b"/>
              <a:pathLst>
                <a:path w="297" h="288" extrusionOk="0">
                  <a:moveTo>
                    <a:pt x="238" y="1"/>
                  </a:moveTo>
                  <a:cubicBezTo>
                    <a:pt x="226" y="1"/>
                    <a:pt x="214" y="6"/>
                    <a:pt x="206" y="19"/>
                  </a:cubicBezTo>
                  <a:cubicBezTo>
                    <a:pt x="179" y="46"/>
                    <a:pt x="161" y="82"/>
                    <a:pt x="135" y="117"/>
                  </a:cubicBezTo>
                  <a:cubicBezTo>
                    <a:pt x="135" y="117"/>
                    <a:pt x="126" y="108"/>
                    <a:pt x="126" y="108"/>
                  </a:cubicBezTo>
                  <a:cubicBezTo>
                    <a:pt x="99" y="108"/>
                    <a:pt x="72" y="117"/>
                    <a:pt x="54" y="135"/>
                  </a:cubicBezTo>
                  <a:cubicBezTo>
                    <a:pt x="45" y="144"/>
                    <a:pt x="45" y="144"/>
                    <a:pt x="36" y="153"/>
                  </a:cubicBezTo>
                  <a:cubicBezTo>
                    <a:pt x="28" y="162"/>
                    <a:pt x="19" y="171"/>
                    <a:pt x="10" y="189"/>
                  </a:cubicBezTo>
                  <a:cubicBezTo>
                    <a:pt x="1" y="207"/>
                    <a:pt x="10" y="242"/>
                    <a:pt x="36" y="242"/>
                  </a:cubicBezTo>
                  <a:cubicBezTo>
                    <a:pt x="45" y="251"/>
                    <a:pt x="54" y="251"/>
                    <a:pt x="54" y="251"/>
                  </a:cubicBezTo>
                  <a:cubicBezTo>
                    <a:pt x="63" y="251"/>
                    <a:pt x="63" y="251"/>
                    <a:pt x="72" y="260"/>
                  </a:cubicBezTo>
                  <a:cubicBezTo>
                    <a:pt x="88" y="279"/>
                    <a:pt x="111" y="288"/>
                    <a:pt x="134" y="288"/>
                  </a:cubicBezTo>
                  <a:cubicBezTo>
                    <a:pt x="177" y="288"/>
                    <a:pt x="221" y="256"/>
                    <a:pt x="215" y="198"/>
                  </a:cubicBezTo>
                  <a:cubicBezTo>
                    <a:pt x="224" y="189"/>
                    <a:pt x="224" y="180"/>
                    <a:pt x="224" y="171"/>
                  </a:cubicBezTo>
                  <a:cubicBezTo>
                    <a:pt x="251" y="153"/>
                    <a:pt x="260" y="117"/>
                    <a:pt x="260" y="82"/>
                  </a:cubicBezTo>
                  <a:lnTo>
                    <a:pt x="277" y="55"/>
                  </a:lnTo>
                  <a:cubicBezTo>
                    <a:pt x="296" y="30"/>
                    <a:pt x="267" y="1"/>
                    <a:pt x="238" y="1"/>
                  </a:cubicBezTo>
                  <a:close/>
                </a:path>
              </a:pathLst>
            </a:custGeom>
            <a:solidFill>
              <a:srgbClr val="3D1D03">
                <a:alpha val="32139"/>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802" name="Google Shape;1802;p90"/>
            <p:cNvSpPr/>
            <p:nvPr/>
          </p:nvSpPr>
          <p:spPr>
            <a:xfrm>
              <a:off x="8916135" y="2122785"/>
              <a:ext cx="14271" cy="10209"/>
            </a:xfrm>
            <a:custGeom>
              <a:avLst/>
              <a:gdLst/>
              <a:ahLst/>
              <a:cxnLst/>
              <a:rect l="l" t="t" r="r" b="b"/>
              <a:pathLst>
                <a:path w="144" h="103" extrusionOk="0">
                  <a:moveTo>
                    <a:pt x="66" y="0"/>
                  </a:moveTo>
                  <a:cubicBezTo>
                    <a:pt x="33" y="0"/>
                    <a:pt x="0" y="45"/>
                    <a:pt x="29" y="73"/>
                  </a:cubicBezTo>
                  <a:lnTo>
                    <a:pt x="55" y="91"/>
                  </a:lnTo>
                  <a:cubicBezTo>
                    <a:pt x="64" y="99"/>
                    <a:pt x="73" y="103"/>
                    <a:pt x="83" y="103"/>
                  </a:cubicBezTo>
                  <a:cubicBezTo>
                    <a:pt x="114" y="103"/>
                    <a:pt x="143" y="65"/>
                    <a:pt x="109" y="38"/>
                  </a:cubicBezTo>
                  <a:lnTo>
                    <a:pt x="91" y="11"/>
                  </a:lnTo>
                  <a:cubicBezTo>
                    <a:pt x="83" y="3"/>
                    <a:pt x="75" y="0"/>
                    <a:pt x="66" y="0"/>
                  </a:cubicBezTo>
                  <a:close/>
                </a:path>
              </a:pathLst>
            </a:custGeom>
            <a:solidFill>
              <a:srgbClr val="3D1D03">
                <a:alpha val="32139"/>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803" name="Google Shape;1803;p90"/>
            <p:cNvSpPr/>
            <p:nvPr/>
          </p:nvSpPr>
          <p:spPr>
            <a:xfrm>
              <a:off x="8834968" y="1998694"/>
              <a:ext cx="15064" cy="11993"/>
            </a:xfrm>
            <a:custGeom>
              <a:avLst/>
              <a:gdLst/>
              <a:ahLst/>
              <a:cxnLst/>
              <a:rect l="l" t="t" r="r" b="b"/>
              <a:pathLst>
                <a:path w="152" h="121" extrusionOk="0">
                  <a:moveTo>
                    <a:pt x="71" y="0"/>
                  </a:moveTo>
                  <a:cubicBezTo>
                    <a:pt x="49" y="0"/>
                    <a:pt x="28" y="12"/>
                    <a:pt x="18" y="32"/>
                  </a:cubicBezTo>
                  <a:cubicBezTo>
                    <a:pt x="0" y="50"/>
                    <a:pt x="9" y="67"/>
                    <a:pt x="27" y="76"/>
                  </a:cubicBezTo>
                  <a:cubicBezTo>
                    <a:pt x="27" y="103"/>
                    <a:pt x="36" y="121"/>
                    <a:pt x="62" y="121"/>
                  </a:cubicBezTo>
                  <a:cubicBezTo>
                    <a:pt x="107" y="112"/>
                    <a:pt x="152" y="67"/>
                    <a:pt x="116" y="23"/>
                  </a:cubicBezTo>
                  <a:cubicBezTo>
                    <a:pt x="104" y="7"/>
                    <a:pt x="87" y="0"/>
                    <a:pt x="71" y="0"/>
                  </a:cubicBezTo>
                  <a:close/>
                </a:path>
              </a:pathLst>
            </a:custGeom>
            <a:solidFill>
              <a:schemeClr val="accent4"/>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804" name="Google Shape;1804;p90"/>
            <p:cNvSpPr/>
            <p:nvPr/>
          </p:nvSpPr>
          <p:spPr>
            <a:xfrm>
              <a:off x="8863114" y="2009597"/>
              <a:ext cx="13479" cy="10308"/>
            </a:xfrm>
            <a:custGeom>
              <a:avLst/>
              <a:gdLst/>
              <a:ahLst/>
              <a:cxnLst/>
              <a:rect l="l" t="t" r="r" b="b"/>
              <a:pathLst>
                <a:path w="136" h="104" extrusionOk="0">
                  <a:moveTo>
                    <a:pt x="62" y="0"/>
                  </a:moveTo>
                  <a:cubicBezTo>
                    <a:pt x="28" y="0"/>
                    <a:pt x="0" y="45"/>
                    <a:pt x="28" y="73"/>
                  </a:cubicBezTo>
                  <a:cubicBezTo>
                    <a:pt x="37" y="82"/>
                    <a:pt x="46" y="82"/>
                    <a:pt x="55" y="91"/>
                  </a:cubicBezTo>
                  <a:cubicBezTo>
                    <a:pt x="63" y="100"/>
                    <a:pt x="73" y="103"/>
                    <a:pt x="81" y="103"/>
                  </a:cubicBezTo>
                  <a:cubicBezTo>
                    <a:pt x="111" y="103"/>
                    <a:pt x="136" y="65"/>
                    <a:pt x="109" y="38"/>
                  </a:cubicBezTo>
                  <a:cubicBezTo>
                    <a:pt x="100" y="29"/>
                    <a:pt x="91" y="20"/>
                    <a:pt x="91" y="11"/>
                  </a:cubicBezTo>
                  <a:cubicBezTo>
                    <a:pt x="81" y="3"/>
                    <a:pt x="72" y="0"/>
                    <a:pt x="62" y="0"/>
                  </a:cubicBezTo>
                  <a:close/>
                </a:path>
              </a:pathLst>
            </a:custGeom>
            <a:solidFill>
              <a:schemeClr val="accent4"/>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805" name="Google Shape;1805;p90"/>
            <p:cNvSpPr/>
            <p:nvPr/>
          </p:nvSpPr>
          <p:spPr>
            <a:xfrm>
              <a:off x="8903846" y="1989972"/>
              <a:ext cx="23092" cy="17940"/>
            </a:xfrm>
            <a:custGeom>
              <a:avLst/>
              <a:gdLst/>
              <a:ahLst/>
              <a:cxnLst/>
              <a:rect l="l" t="t" r="r" b="b"/>
              <a:pathLst>
                <a:path w="233" h="181" extrusionOk="0">
                  <a:moveTo>
                    <a:pt x="90" y="0"/>
                  </a:moveTo>
                  <a:cubicBezTo>
                    <a:pt x="72" y="0"/>
                    <a:pt x="50" y="9"/>
                    <a:pt x="37" y="22"/>
                  </a:cubicBezTo>
                  <a:cubicBezTo>
                    <a:pt x="10" y="48"/>
                    <a:pt x="1" y="120"/>
                    <a:pt x="28" y="147"/>
                  </a:cubicBezTo>
                  <a:cubicBezTo>
                    <a:pt x="43" y="173"/>
                    <a:pt x="78" y="181"/>
                    <a:pt x="113" y="181"/>
                  </a:cubicBezTo>
                  <a:cubicBezTo>
                    <a:pt x="137" y="181"/>
                    <a:pt x="161" y="177"/>
                    <a:pt x="179" y="173"/>
                  </a:cubicBezTo>
                  <a:cubicBezTo>
                    <a:pt x="197" y="164"/>
                    <a:pt x="206" y="147"/>
                    <a:pt x="206" y="129"/>
                  </a:cubicBezTo>
                  <a:cubicBezTo>
                    <a:pt x="206" y="120"/>
                    <a:pt x="206" y="111"/>
                    <a:pt x="206" y="102"/>
                  </a:cubicBezTo>
                  <a:cubicBezTo>
                    <a:pt x="233" y="84"/>
                    <a:pt x="233" y="31"/>
                    <a:pt x="188" y="31"/>
                  </a:cubicBezTo>
                  <a:lnTo>
                    <a:pt x="179" y="31"/>
                  </a:lnTo>
                  <a:cubicBezTo>
                    <a:pt x="170" y="13"/>
                    <a:pt x="161" y="4"/>
                    <a:pt x="144" y="4"/>
                  </a:cubicBezTo>
                  <a:lnTo>
                    <a:pt x="108" y="4"/>
                  </a:lnTo>
                  <a:cubicBezTo>
                    <a:pt x="103" y="1"/>
                    <a:pt x="97" y="0"/>
                    <a:pt x="90" y="0"/>
                  </a:cubicBezTo>
                  <a:close/>
                </a:path>
              </a:pathLst>
            </a:custGeom>
            <a:solidFill>
              <a:schemeClr val="accent4"/>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806" name="Google Shape;1806;p90"/>
            <p:cNvSpPr/>
            <p:nvPr/>
          </p:nvSpPr>
          <p:spPr>
            <a:xfrm>
              <a:off x="8944578" y="1992945"/>
              <a:ext cx="15064" cy="8028"/>
            </a:xfrm>
            <a:custGeom>
              <a:avLst/>
              <a:gdLst/>
              <a:ahLst/>
              <a:cxnLst/>
              <a:rect l="l" t="t" r="r" b="b"/>
              <a:pathLst>
                <a:path w="152" h="81" extrusionOk="0">
                  <a:moveTo>
                    <a:pt x="54" y="1"/>
                  </a:moveTo>
                  <a:cubicBezTo>
                    <a:pt x="0" y="1"/>
                    <a:pt x="0" y="81"/>
                    <a:pt x="54" y="81"/>
                  </a:cubicBezTo>
                  <a:lnTo>
                    <a:pt x="98" y="81"/>
                  </a:lnTo>
                  <a:cubicBezTo>
                    <a:pt x="152" y="81"/>
                    <a:pt x="152" y="1"/>
                    <a:pt x="98" y="1"/>
                  </a:cubicBezTo>
                  <a:close/>
                </a:path>
              </a:pathLst>
            </a:custGeom>
            <a:solidFill>
              <a:schemeClr val="accent4"/>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807" name="Google Shape;1807;p90"/>
            <p:cNvSpPr/>
            <p:nvPr/>
          </p:nvSpPr>
          <p:spPr>
            <a:xfrm>
              <a:off x="8864997" y="1969951"/>
              <a:ext cx="15560" cy="11993"/>
            </a:xfrm>
            <a:custGeom>
              <a:avLst/>
              <a:gdLst/>
              <a:ahLst/>
              <a:cxnLst/>
              <a:rect l="l" t="t" r="r" b="b"/>
              <a:pathLst>
                <a:path w="157" h="121" extrusionOk="0">
                  <a:moveTo>
                    <a:pt x="81" y="1"/>
                  </a:moveTo>
                  <a:cubicBezTo>
                    <a:pt x="45" y="10"/>
                    <a:pt x="18" y="27"/>
                    <a:pt x="9" y="63"/>
                  </a:cubicBezTo>
                  <a:cubicBezTo>
                    <a:pt x="0" y="90"/>
                    <a:pt x="18" y="108"/>
                    <a:pt x="45" y="108"/>
                  </a:cubicBezTo>
                  <a:cubicBezTo>
                    <a:pt x="56" y="117"/>
                    <a:pt x="69" y="120"/>
                    <a:pt x="82" y="120"/>
                  </a:cubicBezTo>
                  <a:cubicBezTo>
                    <a:pt x="120" y="120"/>
                    <a:pt x="156" y="85"/>
                    <a:pt x="143" y="45"/>
                  </a:cubicBezTo>
                  <a:cubicBezTo>
                    <a:pt x="134" y="18"/>
                    <a:pt x="107" y="1"/>
                    <a:pt x="81" y="1"/>
                  </a:cubicBezTo>
                  <a:close/>
                </a:path>
              </a:pathLst>
            </a:custGeom>
            <a:solidFill>
              <a:schemeClr val="accent4"/>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808" name="Google Shape;1808;p90"/>
            <p:cNvSpPr/>
            <p:nvPr/>
          </p:nvSpPr>
          <p:spPr>
            <a:xfrm>
              <a:off x="7993271" y="1977880"/>
              <a:ext cx="23092" cy="23094"/>
            </a:xfrm>
            <a:custGeom>
              <a:avLst/>
              <a:gdLst/>
              <a:ahLst/>
              <a:cxnLst/>
              <a:rect l="l" t="t" r="r" b="b"/>
              <a:pathLst>
                <a:path w="233" h="233" extrusionOk="0">
                  <a:moveTo>
                    <a:pt x="116" y="1"/>
                  </a:moveTo>
                  <a:cubicBezTo>
                    <a:pt x="54" y="1"/>
                    <a:pt x="0" y="54"/>
                    <a:pt x="0" y="117"/>
                  </a:cubicBezTo>
                  <a:cubicBezTo>
                    <a:pt x="0" y="179"/>
                    <a:pt x="54" y="233"/>
                    <a:pt x="116" y="233"/>
                  </a:cubicBezTo>
                  <a:cubicBezTo>
                    <a:pt x="179" y="233"/>
                    <a:pt x="232" y="179"/>
                    <a:pt x="232" y="117"/>
                  </a:cubicBezTo>
                  <a:cubicBezTo>
                    <a:pt x="232" y="54"/>
                    <a:pt x="179" y="1"/>
                    <a:pt x="116" y="1"/>
                  </a:cubicBezTo>
                  <a:close/>
                </a:path>
              </a:pathLst>
            </a:custGeom>
            <a:solidFill>
              <a:srgbClr val="042B2B"/>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809" name="Google Shape;1809;p90"/>
            <p:cNvSpPr/>
            <p:nvPr/>
          </p:nvSpPr>
          <p:spPr>
            <a:xfrm>
              <a:off x="8699690" y="1977880"/>
              <a:ext cx="23092" cy="23094"/>
            </a:xfrm>
            <a:custGeom>
              <a:avLst/>
              <a:gdLst/>
              <a:ahLst/>
              <a:cxnLst/>
              <a:rect l="l" t="t" r="r" b="b"/>
              <a:pathLst>
                <a:path w="233" h="233" extrusionOk="0">
                  <a:moveTo>
                    <a:pt x="116" y="1"/>
                  </a:moveTo>
                  <a:cubicBezTo>
                    <a:pt x="54" y="1"/>
                    <a:pt x="0" y="54"/>
                    <a:pt x="0" y="117"/>
                  </a:cubicBezTo>
                  <a:cubicBezTo>
                    <a:pt x="0" y="179"/>
                    <a:pt x="54" y="233"/>
                    <a:pt x="116" y="233"/>
                  </a:cubicBezTo>
                  <a:cubicBezTo>
                    <a:pt x="179" y="233"/>
                    <a:pt x="232" y="179"/>
                    <a:pt x="232" y="117"/>
                  </a:cubicBezTo>
                  <a:cubicBezTo>
                    <a:pt x="232" y="54"/>
                    <a:pt x="179" y="1"/>
                    <a:pt x="116" y="1"/>
                  </a:cubicBezTo>
                  <a:close/>
                </a:path>
              </a:pathLst>
            </a:custGeom>
            <a:solidFill>
              <a:srgbClr val="042B2B"/>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810" name="Google Shape;1810;p90"/>
            <p:cNvSpPr/>
            <p:nvPr/>
          </p:nvSpPr>
          <p:spPr>
            <a:xfrm rot="3433724">
              <a:off x="7573318" y="1951000"/>
              <a:ext cx="90286" cy="59568"/>
            </a:xfrm>
            <a:custGeom>
              <a:avLst/>
              <a:gdLst/>
              <a:ahLst/>
              <a:cxnLst/>
              <a:rect l="l" t="t" r="r" b="b"/>
              <a:pathLst>
                <a:path w="911" h="601" extrusionOk="0">
                  <a:moveTo>
                    <a:pt x="790" y="0"/>
                  </a:moveTo>
                  <a:cubicBezTo>
                    <a:pt x="744" y="0"/>
                    <a:pt x="706" y="40"/>
                    <a:pt x="652" y="61"/>
                  </a:cubicBezTo>
                  <a:cubicBezTo>
                    <a:pt x="509" y="123"/>
                    <a:pt x="393" y="293"/>
                    <a:pt x="233" y="310"/>
                  </a:cubicBezTo>
                  <a:cubicBezTo>
                    <a:pt x="188" y="319"/>
                    <a:pt x="135" y="310"/>
                    <a:pt x="90" y="328"/>
                  </a:cubicBezTo>
                  <a:cubicBezTo>
                    <a:pt x="37" y="346"/>
                    <a:pt x="1" y="400"/>
                    <a:pt x="10" y="444"/>
                  </a:cubicBezTo>
                  <a:cubicBezTo>
                    <a:pt x="19" y="462"/>
                    <a:pt x="37" y="480"/>
                    <a:pt x="54" y="498"/>
                  </a:cubicBezTo>
                  <a:cubicBezTo>
                    <a:pt x="102" y="539"/>
                    <a:pt x="180" y="600"/>
                    <a:pt x="252" y="600"/>
                  </a:cubicBezTo>
                  <a:cubicBezTo>
                    <a:pt x="288" y="600"/>
                    <a:pt x="322" y="584"/>
                    <a:pt x="349" y="542"/>
                  </a:cubicBezTo>
                  <a:cubicBezTo>
                    <a:pt x="367" y="507"/>
                    <a:pt x="376" y="489"/>
                    <a:pt x="411" y="462"/>
                  </a:cubicBezTo>
                  <a:cubicBezTo>
                    <a:pt x="420" y="462"/>
                    <a:pt x="429" y="462"/>
                    <a:pt x="438" y="453"/>
                  </a:cubicBezTo>
                  <a:cubicBezTo>
                    <a:pt x="483" y="435"/>
                    <a:pt x="536" y="435"/>
                    <a:pt x="590" y="435"/>
                  </a:cubicBezTo>
                  <a:cubicBezTo>
                    <a:pt x="652" y="435"/>
                    <a:pt x="723" y="408"/>
                    <a:pt x="795" y="391"/>
                  </a:cubicBezTo>
                  <a:cubicBezTo>
                    <a:pt x="831" y="382"/>
                    <a:pt x="866" y="373"/>
                    <a:pt x="884" y="337"/>
                  </a:cubicBezTo>
                  <a:cubicBezTo>
                    <a:pt x="911" y="301"/>
                    <a:pt x="884" y="43"/>
                    <a:pt x="839" y="16"/>
                  </a:cubicBezTo>
                  <a:cubicBezTo>
                    <a:pt x="822" y="5"/>
                    <a:pt x="805" y="0"/>
                    <a:pt x="790" y="0"/>
                  </a:cubicBezTo>
                  <a:close/>
                </a:path>
              </a:pathLst>
            </a:custGeom>
            <a:solidFill>
              <a:srgbClr val="3D1D03">
                <a:alpha val="32139"/>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811" name="Google Shape;1811;p90"/>
            <p:cNvSpPr/>
            <p:nvPr/>
          </p:nvSpPr>
          <p:spPr>
            <a:xfrm>
              <a:off x="7667951" y="2053879"/>
              <a:ext cx="25768" cy="21310"/>
            </a:xfrm>
            <a:custGeom>
              <a:avLst/>
              <a:gdLst/>
              <a:ahLst/>
              <a:cxnLst/>
              <a:rect l="l" t="t" r="r" b="b"/>
              <a:pathLst>
                <a:path w="260" h="215" extrusionOk="0">
                  <a:moveTo>
                    <a:pt x="143" y="0"/>
                  </a:moveTo>
                  <a:cubicBezTo>
                    <a:pt x="72" y="0"/>
                    <a:pt x="0" y="89"/>
                    <a:pt x="36" y="152"/>
                  </a:cubicBezTo>
                  <a:cubicBezTo>
                    <a:pt x="52" y="195"/>
                    <a:pt x="93" y="215"/>
                    <a:pt x="136" y="215"/>
                  </a:cubicBezTo>
                  <a:cubicBezTo>
                    <a:pt x="164" y="215"/>
                    <a:pt x="193" y="206"/>
                    <a:pt x="215" y="188"/>
                  </a:cubicBezTo>
                  <a:cubicBezTo>
                    <a:pt x="241" y="152"/>
                    <a:pt x="259" y="116"/>
                    <a:pt x="250" y="72"/>
                  </a:cubicBezTo>
                  <a:lnTo>
                    <a:pt x="250" y="72"/>
                  </a:lnTo>
                  <a:lnTo>
                    <a:pt x="250" y="81"/>
                  </a:lnTo>
                  <a:cubicBezTo>
                    <a:pt x="241" y="36"/>
                    <a:pt x="197" y="0"/>
                    <a:pt x="143" y="0"/>
                  </a:cubicBezTo>
                  <a:close/>
                </a:path>
              </a:pathLst>
            </a:custGeom>
            <a:solidFill>
              <a:srgbClr val="3D1D03">
                <a:alpha val="32139"/>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88.xml><?xml version="1.0" encoding="utf-8"?>
<p:sldLayout xmlns:a="http://schemas.openxmlformats.org/drawingml/2006/main" xmlns:r="http://schemas.openxmlformats.org/officeDocument/2006/relationships" xmlns:p="http://schemas.openxmlformats.org/presentationml/2006/main" matchingName="Title and text 2">
  <p:cSld name="CUSTOM_4_1_1_2">
    <p:spTree>
      <p:nvGrpSpPr>
        <p:cNvPr id="1" name="Shape 1812"/>
        <p:cNvGrpSpPr/>
        <p:nvPr/>
      </p:nvGrpSpPr>
      <p:grpSpPr>
        <a:xfrm>
          <a:off x="0" y="0"/>
          <a:ext cx="0" cy="0"/>
          <a:chOff x="0" y="0"/>
          <a:chExt cx="0" cy="0"/>
        </a:xfrm>
      </p:grpSpPr>
      <p:sp>
        <p:nvSpPr>
          <p:cNvPr id="1813" name="Google Shape;1813;p91"/>
          <p:cNvSpPr txBox="1">
            <a:spLocks noGrp="1"/>
          </p:cNvSpPr>
          <p:nvPr>
            <p:ph type="title"/>
          </p:nvPr>
        </p:nvSpPr>
        <p:spPr>
          <a:xfrm>
            <a:off x="1440000" y="890050"/>
            <a:ext cx="15408000" cy="1145400"/>
          </a:xfrm>
          <a:prstGeom prst="rect">
            <a:avLst/>
          </a:prstGeom>
        </p:spPr>
        <p:txBody>
          <a:bodyPr spcFirstLastPara="1" wrap="square" lIns="182850" tIns="182850" rIns="182850" bIns="182850" anchor="t" anchorCtr="0">
            <a:noAutofit/>
          </a:bodyPr>
          <a:lstStyle>
            <a:lvl1pPr lvl="0" algn="ctr">
              <a:spcBef>
                <a:spcPts val="0"/>
              </a:spcBef>
              <a:spcAft>
                <a:spcPts val="0"/>
              </a:spcAft>
              <a:buSzPts val="6000"/>
              <a:buNone/>
              <a:defRPr/>
            </a:lvl1pPr>
            <a:lvl2pPr lvl="1">
              <a:spcBef>
                <a:spcPts val="0"/>
              </a:spcBef>
              <a:spcAft>
                <a:spcPts val="0"/>
              </a:spcAft>
              <a:buSzPts val="6000"/>
              <a:buNone/>
              <a:defRPr/>
            </a:lvl2pPr>
            <a:lvl3pPr lvl="2">
              <a:spcBef>
                <a:spcPts val="0"/>
              </a:spcBef>
              <a:spcAft>
                <a:spcPts val="0"/>
              </a:spcAft>
              <a:buSzPts val="6000"/>
              <a:buNone/>
              <a:defRPr/>
            </a:lvl3pPr>
            <a:lvl4pPr lvl="3">
              <a:spcBef>
                <a:spcPts val="0"/>
              </a:spcBef>
              <a:spcAft>
                <a:spcPts val="0"/>
              </a:spcAft>
              <a:buSzPts val="6000"/>
              <a:buNone/>
              <a:defRPr/>
            </a:lvl4pPr>
            <a:lvl5pPr lvl="4">
              <a:spcBef>
                <a:spcPts val="0"/>
              </a:spcBef>
              <a:spcAft>
                <a:spcPts val="0"/>
              </a:spcAft>
              <a:buSzPts val="6000"/>
              <a:buNone/>
              <a:defRPr/>
            </a:lvl5pPr>
            <a:lvl6pPr lvl="5">
              <a:spcBef>
                <a:spcPts val="0"/>
              </a:spcBef>
              <a:spcAft>
                <a:spcPts val="0"/>
              </a:spcAft>
              <a:buSzPts val="6000"/>
              <a:buNone/>
              <a:defRPr/>
            </a:lvl6pPr>
            <a:lvl7pPr lvl="6">
              <a:spcBef>
                <a:spcPts val="0"/>
              </a:spcBef>
              <a:spcAft>
                <a:spcPts val="0"/>
              </a:spcAft>
              <a:buSzPts val="6000"/>
              <a:buNone/>
              <a:defRPr/>
            </a:lvl7pPr>
            <a:lvl8pPr lvl="7">
              <a:spcBef>
                <a:spcPts val="0"/>
              </a:spcBef>
              <a:spcAft>
                <a:spcPts val="0"/>
              </a:spcAft>
              <a:buSzPts val="6000"/>
              <a:buNone/>
              <a:defRPr/>
            </a:lvl8pPr>
            <a:lvl9pPr lvl="8">
              <a:spcBef>
                <a:spcPts val="0"/>
              </a:spcBef>
              <a:spcAft>
                <a:spcPts val="0"/>
              </a:spcAft>
              <a:buSzPts val="6000"/>
              <a:buNone/>
              <a:defRPr/>
            </a:lvl9pPr>
          </a:lstStyle>
          <a:p>
            <a:endParaRPr/>
          </a:p>
        </p:txBody>
      </p:sp>
      <p:sp>
        <p:nvSpPr>
          <p:cNvPr id="1814" name="Google Shape;1814;p91"/>
          <p:cNvSpPr txBox="1">
            <a:spLocks noGrp="1"/>
          </p:cNvSpPr>
          <p:nvPr>
            <p:ph type="body" idx="1"/>
          </p:nvPr>
        </p:nvSpPr>
        <p:spPr>
          <a:xfrm>
            <a:off x="1440000" y="2279102"/>
            <a:ext cx="15408000" cy="2497800"/>
          </a:xfrm>
          <a:prstGeom prst="rect">
            <a:avLst/>
          </a:prstGeom>
        </p:spPr>
        <p:txBody>
          <a:bodyPr spcFirstLastPara="1" wrap="square" lIns="182850" tIns="182850" rIns="182850" bIns="182850" anchor="t" anchorCtr="0">
            <a:noAutofit/>
          </a:bodyPr>
          <a:lstStyle>
            <a:lvl1pPr marL="457200" lvl="0" indent="-381000">
              <a:lnSpc>
                <a:spcPct val="100000"/>
              </a:lnSpc>
              <a:spcBef>
                <a:spcPts val="0"/>
              </a:spcBef>
              <a:spcAft>
                <a:spcPts val="0"/>
              </a:spcAft>
              <a:buClr>
                <a:schemeClr val="dk1"/>
              </a:buClr>
              <a:buSzPts val="2400"/>
              <a:buChar char="●"/>
              <a:defRPr sz="2400">
                <a:solidFill>
                  <a:schemeClr val="dk1"/>
                </a:solidFill>
              </a:defRPr>
            </a:lvl1pPr>
            <a:lvl2pPr marL="914400" lvl="1" indent="-381000">
              <a:lnSpc>
                <a:spcPct val="115000"/>
              </a:lnSpc>
              <a:spcBef>
                <a:spcPts val="3200"/>
              </a:spcBef>
              <a:spcAft>
                <a:spcPts val="0"/>
              </a:spcAft>
              <a:buClr>
                <a:schemeClr val="dk1"/>
              </a:buClr>
              <a:buSzPts val="2400"/>
              <a:buFont typeface="Roboto Condensed Light"/>
              <a:buChar char="○"/>
              <a:defRPr>
                <a:solidFill>
                  <a:schemeClr val="dk1"/>
                </a:solidFill>
              </a:defRPr>
            </a:lvl2pPr>
            <a:lvl3pPr marL="1371600" lvl="2" indent="-381000">
              <a:lnSpc>
                <a:spcPct val="115000"/>
              </a:lnSpc>
              <a:spcBef>
                <a:spcPts val="3200"/>
              </a:spcBef>
              <a:spcAft>
                <a:spcPts val="0"/>
              </a:spcAft>
              <a:buClr>
                <a:schemeClr val="dk1"/>
              </a:buClr>
              <a:buSzPts val="2400"/>
              <a:buFont typeface="Roboto Condensed Light"/>
              <a:buChar char="■"/>
              <a:defRPr>
                <a:solidFill>
                  <a:schemeClr val="dk1"/>
                </a:solidFill>
              </a:defRPr>
            </a:lvl3pPr>
            <a:lvl4pPr marL="1828800" lvl="3" indent="-381000">
              <a:lnSpc>
                <a:spcPct val="115000"/>
              </a:lnSpc>
              <a:spcBef>
                <a:spcPts val="3200"/>
              </a:spcBef>
              <a:spcAft>
                <a:spcPts val="0"/>
              </a:spcAft>
              <a:buClr>
                <a:schemeClr val="dk1"/>
              </a:buClr>
              <a:buSzPts val="2400"/>
              <a:buFont typeface="Roboto Condensed Light"/>
              <a:buChar char="●"/>
              <a:defRPr>
                <a:solidFill>
                  <a:schemeClr val="dk1"/>
                </a:solidFill>
              </a:defRPr>
            </a:lvl4pPr>
            <a:lvl5pPr marL="2286000" lvl="4" indent="-381000">
              <a:lnSpc>
                <a:spcPct val="115000"/>
              </a:lnSpc>
              <a:spcBef>
                <a:spcPts val="3200"/>
              </a:spcBef>
              <a:spcAft>
                <a:spcPts val="0"/>
              </a:spcAft>
              <a:buClr>
                <a:schemeClr val="dk1"/>
              </a:buClr>
              <a:buSzPts val="2400"/>
              <a:buFont typeface="Roboto Condensed Light"/>
              <a:buChar char="○"/>
              <a:defRPr>
                <a:solidFill>
                  <a:schemeClr val="dk1"/>
                </a:solidFill>
              </a:defRPr>
            </a:lvl5pPr>
            <a:lvl6pPr marL="2743200" lvl="5" indent="-381000">
              <a:lnSpc>
                <a:spcPct val="115000"/>
              </a:lnSpc>
              <a:spcBef>
                <a:spcPts val="3200"/>
              </a:spcBef>
              <a:spcAft>
                <a:spcPts val="0"/>
              </a:spcAft>
              <a:buClr>
                <a:schemeClr val="dk1"/>
              </a:buClr>
              <a:buSzPts val="2400"/>
              <a:buFont typeface="Roboto Condensed Light"/>
              <a:buChar char="■"/>
              <a:defRPr>
                <a:solidFill>
                  <a:schemeClr val="dk1"/>
                </a:solidFill>
              </a:defRPr>
            </a:lvl6pPr>
            <a:lvl7pPr marL="3200400" lvl="6" indent="-381000">
              <a:lnSpc>
                <a:spcPct val="115000"/>
              </a:lnSpc>
              <a:spcBef>
                <a:spcPts val="3200"/>
              </a:spcBef>
              <a:spcAft>
                <a:spcPts val="0"/>
              </a:spcAft>
              <a:buClr>
                <a:schemeClr val="dk1"/>
              </a:buClr>
              <a:buSzPts val="2400"/>
              <a:buFont typeface="Roboto Condensed Light"/>
              <a:buChar char="●"/>
              <a:defRPr>
                <a:solidFill>
                  <a:schemeClr val="dk1"/>
                </a:solidFill>
              </a:defRPr>
            </a:lvl7pPr>
            <a:lvl8pPr marL="3657600" lvl="7" indent="-381000">
              <a:lnSpc>
                <a:spcPct val="115000"/>
              </a:lnSpc>
              <a:spcBef>
                <a:spcPts val="3200"/>
              </a:spcBef>
              <a:spcAft>
                <a:spcPts val="0"/>
              </a:spcAft>
              <a:buClr>
                <a:schemeClr val="dk1"/>
              </a:buClr>
              <a:buSzPts val="2400"/>
              <a:buFont typeface="Roboto Condensed Light"/>
              <a:buChar char="○"/>
              <a:defRPr>
                <a:solidFill>
                  <a:schemeClr val="dk1"/>
                </a:solidFill>
              </a:defRPr>
            </a:lvl8pPr>
            <a:lvl9pPr marL="4114800" lvl="8" indent="-381000">
              <a:lnSpc>
                <a:spcPct val="115000"/>
              </a:lnSpc>
              <a:spcBef>
                <a:spcPts val="3200"/>
              </a:spcBef>
              <a:spcAft>
                <a:spcPts val="3200"/>
              </a:spcAft>
              <a:buClr>
                <a:schemeClr val="dk1"/>
              </a:buClr>
              <a:buSzPts val="2400"/>
              <a:buFont typeface="Roboto Condensed Light"/>
              <a:buChar char="■"/>
              <a:defRPr>
                <a:solidFill>
                  <a:schemeClr val="dk1"/>
                </a:solidFill>
              </a:defRPr>
            </a:lvl9pPr>
          </a:lstStyle>
          <a:p>
            <a:endParaRPr/>
          </a:p>
        </p:txBody>
      </p:sp>
      <p:grpSp>
        <p:nvGrpSpPr>
          <p:cNvPr id="1815" name="Google Shape;1815;p91"/>
          <p:cNvGrpSpPr/>
          <p:nvPr/>
        </p:nvGrpSpPr>
        <p:grpSpPr>
          <a:xfrm rot="5128484">
            <a:off x="-5437700" y="5662436"/>
            <a:ext cx="11704986" cy="11935218"/>
            <a:chOff x="6206442" y="2492651"/>
            <a:chExt cx="5852391" cy="5967505"/>
          </a:xfrm>
        </p:grpSpPr>
        <p:sp>
          <p:nvSpPr>
            <p:cNvPr id="1816" name="Google Shape;1816;p91"/>
            <p:cNvSpPr/>
            <p:nvPr/>
          </p:nvSpPr>
          <p:spPr>
            <a:xfrm rot="4301948">
              <a:off x="6820078" y="3321888"/>
              <a:ext cx="4860269" cy="4309031"/>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solidFill>
              <a:schemeClr val="lt2"/>
            </a:solidFill>
            <a:ln>
              <a:noFill/>
            </a:ln>
          </p:spPr>
        </p:sp>
        <p:sp>
          <p:nvSpPr>
            <p:cNvPr id="1817" name="Google Shape;1817;p91"/>
            <p:cNvSpPr/>
            <p:nvPr/>
          </p:nvSpPr>
          <p:spPr>
            <a:xfrm rot="4301948">
              <a:off x="6584928" y="3321888"/>
              <a:ext cx="4860269" cy="4309031"/>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noFill/>
            <a:ln w="19050" cap="flat" cmpd="sng">
              <a:solidFill>
                <a:schemeClr val="accent3"/>
              </a:solidFill>
              <a:prstDash val="solid"/>
              <a:round/>
              <a:headEnd type="none" w="med" len="med"/>
              <a:tailEnd type="none" w="med" len="med"/>
            </a:ln>
          </p:spPr>
        </p:sp>
      </p:grpSp>
      <p:grpSp>
        <p:nvGrpSpPr>
          <p:cNvPr id="1818" name="Google Shape;1818;p91"/>
          <p:cNvGrpSpPr/>
          <p:nvPr/>
        </p:nvGrpSpPr>
        <p:grpSpPr>
          <a:xfrm>
            <a:off x="12412884" y="4985302"/>
            <a:ext cx="11704782" cy="11935011"/>
            <a:chOff x="6206442" y="2492651"/>
            <a:chExt cx="5852391" cy="5967505"/>
          </a:xfrm>
        </p:grpSpPr>
        <p:sp>
          <p:nvSpPr>
            <p:cNvPr id="1819" name="Google Shape;1819;p91"/>
            <p:cNvSpPr/>
            <p:nvPr/>
          </p:nvSpPr>
          <p:spPr>
            <a:xfrm rot="4301948">
              <a:off x="6820078" y="3321888"/>
              <a:ext cx="4860269" cy="4309031"/>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solidFill>
              <a:schemeClr val="lt2"/>
            </a:solidFill>
            <a:ln>
              <a:noFill/>
            </a:ln>
          </p:spPr>
        </p:sp>
        <p:sp>
          <p:nvSpPr>
            <p:cNvPr id="1820" name="Google Shape;1820;p91"/>
            <p:cNvSpPr/>
            <p:nvPr/>
          </p:nvSpPr>
          <p:spPr>
            <a:xfrm rot="4301948">
              <a:off x="6584928" y="3321888"/>
              <a:ext cx="4860269" cy="4309031"/>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noFill/>
            <a:ln w="19050" cap="flat" cmpd="sng">
              <a:solidFill>
                <a:schemeClr val="accent3"/>
              </a:solidFill>
              <a:prstDash val="solid"/>
              <a:round/>
              <a:headEnd type="none" w="med" len="med"/>
              <a:tailEnd type="none" w="med" len="med"/>
            </a:ln>
          </p:spPr>
        </p:sp>
      </p:grpSp>
      <p:grpSp>
        <p:nvGrpSpPr>
          <p:cNvPr id="1821" name="Google Shape;1821;p91"/>
          <p:cNvGrpSpPr/>
          <p:nvPr/>
        </p:nvGrpSpPr>
        <p:grpSpPr>
          <a:xfrm>
            <a:off x="-2792143" y="6737410"/>
            <a:ext cx="4890528" cy="4959475"/>
            <a:chOff x="-666750" y="1567027"/>
            <a:chExt cx="3000692" cy="3042996"/>
          </a:xfrm>
        </p:grpSpPr>
        <p:sp>
          <p:nvSpPr>
            <p:cNvPr id="1822" name="Google Shape;1822;p91"/>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823" name="Google Shape;1823;p91"/>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grpSp>
        <p:nvGrpSpPr>
          <p:cNvPr id="1824" name="Google Shape;1824;p91"/>
          <p:cNvGrpSpPr/>
          <p:nvPr/>
        </p:nvGrpSpPr>
        <p:grpSpPr>
          <a:xfrm>
            <a:off x="14645907" y="6891335"/>
            <a:ext cx="4890528" cy="4959475"/>
            <a:chOff x="-666750" y="1567027"/>
            <a:chExt cx="3000692" cy="3042996"/>
          </a:xfrm>
        </p:grpSpPr>
        <p:sp>
          <p:nvSpPr>
            <p:cNvPr id="1825" name="Google Shape;1825;p91"/>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826" name="Google Shape;1826;p91"/>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89.xml><?xml version="1.0" encoding="utf-8"?>
<p:sldLayout xmlns:a="http://schemas.openxmlformats.org/drawingml/2006/main" xmlns:r="http://schemas.openxmlformats.org/officeDocument/2006/relationships" xmlns:p="http://schemas.openxmlformats.org/presentationml/2006/main" matchingName="Numbers and text">
  <p:cSld name="CUSTOM_8_1">
    <p:spTree>
      <p:nvGrpSpPr>
        <p:cNvPr id="1" name="Shape 1827"/>
        <p:cNvGrpSpPr/>
        <p:nvPr/>
      </p:nvGrpSpPr>
      <p:grpSpPr>
        <a:xfrm>
          <a:off x="0" y="0"/>
          <a:ext cx="0" cy="0"/>
          <a:chOff x="0" y="0"/>
          <a:chExt cx="0" cy="0"/>
        </a:xfrm>
      </p:grpSpPr>
      <p:sp>
        <p:nvSpPr>
          <p:cNvPr id="1828" name="Google Shape;1828;p92"/>
          <p:cNvSpPr txBox="1">
            <a:spLocks noGrp="1"/>
          </p:cNvSpPr>
          <p:nvPr>
            <p:ph type="title"/>
          </p:nvPr>
        </p:nvSpPr>
        <p:spPr>
          <a:xfrm>
            <a:off x="1440150" y="890050"/>
            <a:ext cx="15408000" cy="1145400"/>
          </a:xfrm>
          <a:prstGeom prst="rect">
            <a:avLst/>
          </a:prstGeom>
        </p:spPr>
        <p:txBody>
          <a:bodyPr spcFirstLastPara="1" wrap="square" lIns="182850" tIns="182850" rIns="182850" bIns="182850" anchor="t" anchorCtr="0">
            <a:noAutofit/>
          </a:bodyPr>
          <a:lstStyle>
            <a:lvl1pPr lvl="0" algn="ctr">
              <a:spcBef>
                <a:spcPts val="0"/>
              </a:spcBef>
              <a:spcAft>
                <a:spcPts val="0"/>
              </a:spcAft>
              <a:buSzPts val="6000"/>
              <a:buNone/>
              <a:defRPr>
                <a:solidFill>
                  <a:schemeClr val="dk1"/>
                </a:solidFill>
              </a:defRPr>
            </a:lvl1pPr>
            <a:lvl2pPr lvl="1">
              <a:spcBef>
                <a:spcPts val="0"/>
              </a:spcBef>
              <a:spcAft>
                <a:spcPts val="0"/>
              </a:spcAft>
              <a:buSzPts val="6000"/>
              <a:buNone/>
              <a:defRPr/>
            </a:lvl2pPr>
            <a:lvl3pPr lvl="2">
              <a:spcBef>
                <a:spcPts val="0"/>
              </a:spcBef>
              <a:spcAft>
                <a:spcPts val="0"/>
              </a:spcAft>
              <a:buSzPts val="6000"/>
              <a:buNone/>
              <a:defRPr/>
            </a:lvl3pPr>
            <a:lvl4pPr lvl="3">
              <a:spcBef>
                <a:spcPts val="0"/>
              </a:spcBef>
              <a:spcAft>
                <a:spcPts val="0"/>
              </a:spcAft>
              <a:buSzPts val="6000"/>
              <a:buNone/>
              <a:defRPr/>
            </a:lvl4pPr>
            <a:lvl5pPr lvl="4">
              <a:spcBef>
                <a:spcPts val="0"/>
              </a:spcBef>
              <a:spcAft>
                <a:spcPts val="0"/>
              </a:spcAft>
              <a:buSzPts val="6000"/>
              <a:buNone/>
              <a:defRPr/>
            </a:lvl5pPr>
            <a:lvl6pPr lvl="5">
              <a:spcBef>
                <a:spcPts val="0"/>
              </a:spcBef>
              <a:spcAft>
                <a:spcPts val="0"/>
              </a:spcAft>
              <a:buSzPts val="6000"/>
              <a:buNone/>
              <a:defRPr/>
            </a:lvl6pPr>
            <a:lvl7pPr lvl="6">
              <a:spcBef>
                <a:spcPts val="0"/>
              </a:spcBef>
              <a:spcAft>
                <a:spcPts val="0"/>
              </a:spcAft>
              <a:buSzPts val="6000"/>
              <a:buNone/>
              <a:defRPr/>
            </a:lvl7pPr>
            <a:lvl8pPr lvl="7">
              <a:spcBef>
                <a:spcPts val="0"/>
              </a:spcBef>
              <a:spcAft>
                <a:spcPts val="0"/>
              </a:spcAft>
              <a:buSzPts val="6000"/>
              <a:buNone/>
              <a:defRPr/>
            </a:lvl8pPr>
            <a:lvl9pPr lvl="8">
              <a:spcBef>
                <a:spcPts val="0"/>
              </a:spcBef>
              <a:spcAft>
                <a:spcPts val="0"/>
              </a:spcAft>
              <a:buSzPts val="6000"/>
              <a:buNone/>
              <a:defRPr/>
            </a:lvl9pPr>
          </a:lstStyle>
          <a:p>
            <a:endParaRPr/>
          </a:p>
        </p:txBody>
      </p:sp>
      <p:sp>
        <p:nvSpPr>
          <p:cNvPr id="1829" name="Google Shape;1829;p92"/>
          <p:cNvSpPr txBox="1">
            <a:spLocks noGrp="1"/>
          </p:cNvSpPr>
          <p:nvPr>
            <p:ph type="title" idx="2" hasCustomPrompt="1"/>
          </p:nvPr>
        </p:nvSpPr>
        <p:spPr>
          <a:xfrm>
            <a:off x="3004150" y="7984986"/>
            <a:ext cx="2093400" cy="883200"/>
          </a:xfrm>
          <a:prstGeom prst="rect">
            <a:avLst/>
          </a:prstGeom>
        </p:spPr>
        <p:txBody>
          <a:bodyPr spcFirstLastPara="1" wrap="square" lIns="182850" tIns="182850" rIns="182850" bIns="182850" anchor="ctr" anchorCtr="0">
            <a:noAutofit/>
          </a:bodyPr>
          <a:lstStyle>
            <a:lvl1pPr lvl="0" algn="ctr">
              <a:spcBef>
                <a:spcPts val="0"/>
              </a:spcBef>
              <a:spcAft>
                <a:spcPts val="0"/>
              </a:spcAft>
              <a:buSzPts val="9600"/>
              <a:buNone/>
              <a:defRPr sz="7200"/>
            </a:lvl1pPr>
            <a:lvl2pPr lvl="1" algn="ctr">
              <a:spcBef>
                <a:spcPts val="0"/>
              </a:spcBef>
              <a:spcAft>
                <a:spcPts val="0"/>
              </a:spcAft>
              <a:buSzPts val="9600"/>
              <a:buNone/>
              <a:defRPr sz="9600"/>
            </a:lvl2pPr>
            <a:lvl3pPr lvl="2" algn="ctr">
              <a:spcBef>
                <a:spcPts val="0"/>
              </a:spcBef>
              <a:spcAft>
                <a:spcPts val="0"/>
              </a:spcAft>
              <a:buSzPts val="9600"/>
              <a:buNone/>
              <a:defRPr sz="9600"/>
            </a:lvl3pPr>
            <a:lvl4pPr lvl="3" algn="ctr">
              <a:spcBef>
                <a:spcPts val="0"/>
              </a:spcBef>
              <a:spcAft>
                <a:spcPts val="0"/>
              </a:spcAft>
              <a:buSzPts val="9600"/>
              <a:buNone/>
              <a:defRPr sz="9600"/>
            </a:lvl4pPr>
            <a:lvl5pPr lvl="4" algn="ctr">
              <a:spcBef>
                <a:spcPts val="0"/>
              </a:spcBef>
              <a:spcAft>
                <a:spcPts val="0"/>
              </a:spcAft>
              <a:buSzPts val="9600"/>
              <a:buNone/>
              <a:defRPr sz="9600"/>
            </a:lvl5pPr>
            <a:lvl6pPr lvl="5" algn="ctr">
              <a:spcBef>
                <a:spcPts val="0"/>
              </a:spcBef>
              <a:spcAft>
                <a:spcPts val="0"/>
              </a:spcAft>
              <a:buSzPts val="9600"/>
              <a:buNone/>
              <a:defRPr sz="9600"/>
            </a:lvl6pPr>
            <a:lvl7pPr lvl="6" algn="ctr">
              <a:spcBef>
                <a:spcPts val="0"/>
              </a:spcBef>
              <a:spcAft>
                <a:spcPts val="0"/>
              </a:spcAft>
              <a:buSzPts val="9600"/>
              <a:buNone/>
              <a:defRPr sz="9600"/>
            </a:lvl7pPr>
            <a:lvl8pPr lvl="7" algn="ctr">
              <a:spcBef>
                <a:spcPts val="0"/>
              </a:spcBef>
              <a:spcAft>
                <a:spcPts val="0"/>
              </a:spcAft>
              <a:buSzPts val="9600"/>
              <a:buNone/>
              <a:defRPr sz="9600"/>
            </a:lvl8pPr>
            <a:lvl9pPr lvl="8" algn="ctr">
              <a:spcBef>
                <a:spcPts val="0"/>
              </a:spcBef>
              <a:spcAft>
                <a:spcPts val="0"/>
              </a:spcAft>
              <a:buSzPts val="9600"/>
              <a:buNone/>
              <a:defRPr sz="9600"/>
            </a:lvl9pPr>
          </a:lstStyle>
          <a:p>
            <a:r>
              <a:t>xx%</a:t>
            </a:r>
          </a:p>
        </p:txBody>
      </p:sp>
      <p:sp>
        <p:nvSpPr>
          <p:cNvPr id="1830" name="Google Shape;1830;p92"/>
          <p:cNvSpPr txBox="1">
            <a:spLocks noGrp="1"/>
          </p:cNvSpPr>
          <p:nvPr>
            <p:ph type="title" idx="3" hasCustomPrompt="1"/>
          </p:nvPr>
        </p:nvSpPr>
        <p:spPr>
          <a:xfrm>
            <a:off x="8097446" y="7985136"/>
            <a:ext cx="2093400" cy="883200"/>
          </a:xfrm>
          <a:prstGeom prst="rect">
            <a:avLst/>
          </a:prstGeom>
        </p:spPr>
        <p:txBody>
          <a:bodyPr spcFirstLastPara="1" wrap="square" lIns="182850" tIns="182850" rIns="182850" bIns="182850" anchor="ctr" anchorCtr="0">
            <a:noAutofit/>
          </a:bodyPr>
          <a:lstStyle>
            <a:lvl1pPr lvl="0" algn="ctr">
              <a:spcBef>
                <a:spcPts val="0"/>
              </a:spcBef>
              <a:spcAft>
                <a:spcPts val="0"/>
              </a:spcAft>
              <a:buSzPts val="9600"/>
              <a:buNone/>
              <a:defRPr sz="7200"/>
            </a:lvl1pPr>
            <a:lvl2pPr lvl="1" algn="ctr">
              <a:spcBef>
                <a:spcPts val="0"/>
              </a:spcBef>
              <a:spcAft>
                <a:spcPts val="0"/>
              </a:spcAft>
              <a:buSzPts val="9600"/>
              <a:buNone/>
              <a:defRPr sz="9600"/>
            </a:lvl2pPr>
            <a:lvl3pPr lvl="2" algn="ctr">
              <a:spcBef>
                <a:spcPts val="0"/>
              </a:spcBef>
              <a:spcAft>
                <a:spcPts val="0"/>
              </a:spcAft>
              <a:buSzPts val="9600"/>
              <a:buNone/>
              <a:defRPr sz="9600"/>
            </a:lvl3pPr>
            <a:lvl4pPr lvl="3" algn="ctr">
              <a:spcBef>
                <a:spcPts val="0"/>
              </a:spcBef>
              <a:spcAft>
                <a:spcPts val="0"/>
              </a:spcAft>
              <a:buSzPts val="9600"/>
              <a:buNone/>
              <a:defRPr sz="9600"/>
            </a:lvl4pPr>
            <a:lvl5pPr lvl="4" algn="ctr">
              <a:spcBef>
                <a:spcPts val="0"/>
              </a:spcBef>
              <a:spcAft>
                <a:spcPts val="0"/>
              </a:spcAft>
              <a:buSzPts val="9600"/>
              <a:buNone/>
              <a:defRPr sz="9600"/>
            </a:lvl5pPr>
            <a:lvl6pPr lvl="5" algn="ctr">
              <a:spcBef>
                <a:spcPts val="0"/>
              </a:spcBef>
              <a:spcAft>
                <a:spcPts val="0"/>
              </a:spcAft>
              <a:buSzPts val="9600"/>
              <a:buNone/>
              <a:defRPr sz="9600"/>
            </a:lvl6pPr>
            <a:lvl7pPr lvl="6" algn="ctr">
              <a:spcBef>
                <a:spcPts val="0"/>
              </a:spcBef>
              <a:spcAft>
                <a:spcPts val="0"/>
              </a:spcAft>
              <a:buSzPts val="9600"/>
              <a:buNone/>
              <a:defRPr sz="9600"/>
            </a:lvl7pPr>
            <a:lvl8pPr lvl="7" algn="ctr">
              <a:spcBef>
                <a:spcPts val="0"/>
              </a:spcBef>
              <a:spcAft>
                <a:spcPts val="0"/>
              </a:spcAft>
              <a:buSzPts val="9600"/>
              <a:buNone/>
              <a:defRPr sz="9600"/>
            </a:lvl8pPr>
            <a:lvl9pPr lvl="8" algn="ctr">
              <a:spcBef>
                <a:spcPts val="0"/>
              </a:spcBef>
              <a:spcAft>
                <a:spcPts val="0"/>
              </a:spcAft>
              <a:buSzPts val="9600"/>
              <a:buNone/>
              <a:defRPr sz="9600"/>
            </a:lvl9pPr>
          </a:lstStyle>
          <a:p>
            <a:r>
              <a:t>xx%</a:t>
            </a:r>
          </a:p>
        </p:txBody>
      </p:sp>
      <p:sp>
        <p:nvSpPr>
          <p:cNvPr id="1831" name="Google Shape;1831;p92"/>
          <p:cNvSpPr txBox="1">
            <a:spLocks noGrp="1"/>
          </p:cNvSpPr>
          <p:nvPr>
            <p:ph type="title" idx="4" hasCustomPrompt="1"/>
          </p:nvPr>
        </p:nvSpPr>
        <p:spPr>
          <a:xfrm>
            <a:off x="13191049" y="7985136"/>
            <a:ext cx="2093400" cy="883200"/>
          </a:xfrm>
          <a:prstGeom prst="rect">
            <a:avLst/>
          </a:prstGeom>
        </p:spPr>
        <p:txBody>
          <a:bodyPr spcFirstLastPara="1" wrap="square" lIns="182850" tIns="182850" rIns="182850" bIns="182850" anchor="ctr" anchorCtr="0">
            <a:noAutofit/>
          </a:bodyPr>
          <a:lstStyle>
            <a:lvl1pPr lvl="0" algn="ctr">
              <a:spcBef>
                <a:spcPts val="0"/>
              </a:spcBef>
              <a:spcAft>
                <a:spcPts val="0"/>
              </a:spcAft>
              <a:buSzPts val="9600"/>
              <a:buNone/>
              <a:defRPr sz="7200"/>
            </a:lvl1pPr>
            <a:lvl2pPr lvl="1" algn="ctr">
              <a:spcBef>
                <a:spcPts val="0"/>
              </a:spcBef>
              <a:spcAft>
                <a:spcPts val="0"/>
              </a:spcAft>
              <a:buSzPts val="9600"/>
              <a:buNone/>
              <a:defRPr sz="9600"/>
            </a:lvl2pPr>
            <a:lvl3pPr lvl="2" algn="ctr">
              <a:spcBef>
                <a:spcPts val="0"/>
              </a:spcBef>
              <a:spcAft>
                <a:spcPts val="0"/>
              </a:spcAft>
              <a:buSzPts val="9600"/>
              <a:buNone/>
              <a:defRPr sz="9600"/>
            </a:lvl3pPr>
            <a:lvl4pPr lvl="3" algn="ctr">
              <a:spcBef>
                <a:spcPts val="0"/>
              </a:spcBef>
              <a:spcAft>
                <a:spcPts val="0"/>
              </a:spcAft>
              <a:buSzPts val="9600"/>
              <a:buNone/>
              <a:defRPr sz="9600"/>
            </a:lvl4pPr>
            <a:lvl5pPr lvl="4" algn="ctr">
              <a:spcBef>
                <a:spcPts val="0"/>
              </a:spcBef>
              <a:spcAft>
                <a:spcPts val="0"/>
              </a:spcAft>
              <a:buSzPts val="9600"/>
              <a:buNone/>
              <a:defRPr sz="9600"/>
            </a:lvl5pPr>
            <a:lvl6pPr lvl="5" algn="ctr">
              <a:spcBef>
                <a:spcPts val="0"/>
              </a:spcBef>
              <a:spcAft>
                <a:spcPts val="0"/>
              </a:spcAft>
              <a:buSzPts val="9600"/>
              <a:buNone/>
              <a:defRPr sz="9600"/>
            </a:lvl6pPr>
            <a:lvl7pPr lvl="6" algn="ctr">
              <a:spcBef>
                <a:spcPts val="0"/>
              </a:spcBef>
              <a:spcAft>
                <a:spcPts val="0"/>
              </a:spcAft>
              <a:buSzPts val="9600"/>
              <a:buNone/>
              <a:defRPr sz="9600"/>
            </a:lvl7pPr>
            <a:lvl8pPr lvl="7" algn="ctr">
              <a:spcBef>
                <a:spcPts val="0"/>
              </a:spcBef>
              <a:spcAft>
                <a:spcPts val="0"/>
              </a:spcAft>
              <a:buSzPts val="9600"/>
              <a:buNone/>
              <a:defRPr sz="9600"/>
            </a:lvl8pPr>
            <a:lvl9pPr lvl="8" algn="ctr">
              <a:spcBef>
                <a:spcPts val="0"/>
              </a:spcBef>
              <a:spcAft>
                <a:spcPts val="0"/>
              </a:spcAft>
              <a:buSzPts val="9600"/>
              <a:buNone/>
              <a:defRPr sz="9600"/>
            </a:lvl9pPr>
          </a:lstStyle>
          <a:p>
            <a:r>
              <a:t>xx%</a:t>
            </a:r>
          </a:p>
        </p:txBody>
      </p:sp>
      <p:sp>
        <p:nvSpPr>
          <p:cNvPr id="1832" name="Google Shape;1832;p92"/>
          <p:cNvSpPr txBox="1">
            <a:spLocks noGrp="1"/>
          </p:cNvSpPr>
          <p:nvPr>
            <p:ph type="subTitle" idx="1"/>
          </p:nvPr>
        </p:nvSpPr>
        <p:spPr>
          <a:xfrm>
            <a:off x="1875550" y="5177700"/>
            <a:ext cx="4350600" cy="1738800"/>
          </a:xfrm>
          <a:prstGeom prst="rect">
            <a:avLst/>
          </a:prstGeom>
        </p:spPr>
        <p:txBody>
          <a:bodyPr spcFirstLastPara="1" wrap="square" lIns="182850" tIns="182850" rIns="182850" bIns="182850" anchor="t" anchorCtr="0">
            <a:noAutofit/>
          </a:bodyPr>
          <a:lstStyle>
            <a:lvl1pPr lvl="0" algn="ctr">
              <a:lnSpc>
                <a:spcPct val="100000"/>
              </a:lnSpc>
              <a:spcBef>
                <a:spcPts val="0"/>
              </a:spcBef>
              <a:spcAft>
                <a:spcPts val="0"/>
              </a:spcAft>
              <a:buClr>
                <a:schemeClr val="dk1"/>
              </a:buClr>
              <a:buSzPts val="2800"/>
              <a:buNone/>
              <a:defRPr sz="2800">
                <a:solidFill>
                  <a:schemeClr val="dk1"/>
                </a:solidFill>
              </a:defRPr>
            </a:lvl1pPr>
            <a:lvl2pPr lvl="1" algn="ctr">
              <a:lnSpc>
                <a:spcPct val="100000"/>
              </a:lnSpc>
              <a:spcBef>
                <a:spcPts val="0"/>
              </a:spcBef>
              <a:spcAft>
                <a:spcPts val="0"/>
              </a:spcAft>
              <a:buClr>
                <a:schemeClr val="dk1"/>
              </a:buClr>
              <a:buSzPts val="2800"/>
              <a:buNone/>
              <a:defRPr>
                <a:solidFill>
                  <a:schemeClr val="dk1"/>
                </a:solidFill>
              </a:defRPr>
            </a:lvl2pPr>
            <a:lvl3pPr lvl="2" algn="ctr">
              <a:lnSpc>
                <a:spcPct val="100000"/>
              </a:lnSpc>
              <a:spcBef>
                <a:spcPts val="3200"/>
              </a:spcBef>
              <a:spcAft>
                <a:spcPts val="0"/>
              </a:spcAft>
              <a:buClr>
                <a:schemeClr val="dk1"/>
              </a:buClr>
              <a:buSzPts val="2800"/>
              <a:buNone/>
              <a:defRPr>
                <a:solidFill>
                  <a:schemeClr val="dk1"/>
                </a:solidFill>
              </a:defRPr>
            </a:lvl3pPr>
            <a:lvl4pPr lvl="3" algn="ctr">
              <a:lnSpc>
                <a:spcPct val="100000"/>
              </a:lnSpc>
              <a:spcBef>
                <a:spcPts val="3200"/>
              </a:spcBef>
              <a:spcAft>
                <a:spcPts val="0"/>
              </a:spcAft>
              <a:buClr>
                <a:schemeClr val="dk1"/>
              </a:buClr>
              <a:buSzPts val="2800"/>
              <a:buNone/>
              <a:defRPr>
                <a:solidFill>
                  <a:schemeClr val="dk1"/>
                </a:solidFill>
              </a:defRPr>
            </a:lvl4pPr>
            <a:lvl5pPr lvl="4" algn="ctr">
              <a:lnSpc>
                <a:spcPct val="100000"/>
              </a:lnSpc>
              <a:spcBef>
                <a:spcPts val="3200"/>
              </a:spcBef>
              <a:spcAft>
                <a:spcPts val="0"/>
              </a:spcAft>
              <a:buClr>
                <a:schemeClr val="dk1"/>
              </a:buClr>
              <a:buSzPts val="2800"/>
              <a:buNone/>
              <a:defRPr>
                <a:solidFill>
                  <a:schemeClr val="dk1"/>
                </a:solidFill>
              </a:defRPr>
            </a:lvl5pPr>
            <a:lvl6pPr lvl="5" algn="ctr">
              <a:lnSpc>
                <a:spcPct val="100000"/>
              </a:lnSpc>
              <a:spcBef>
                <a:spcPts val="3200"/>
              </a:spcBef>
              <a:spcAft>
                <a:spcPts val="0"/>
              </a:spcAft>
              <a:buClr>
                <a:schemeClr val="dk1"/>
              </a:buClr>
              <a:buSzPts val="2800"/>
              <a:buNone/>
              <a:defRPr>
                <a:solidFill>
                  <a:schemeClr val="dk1"/>
                </a:solidFill>
              </a:defRPr>
            </a:lvl6pPr>
            <a:lvl7pPr lvl="6" algn="ctr">
              <a:lnSpc>
                <a:spcPct val="100000"/>
              </a:lnSpc>
              <a:spcBef>
                <a:spcPts val="3200"/>
              </a:spcBef>
              <a:spcAft>
                <a:spcPts val="0"/>
              </a:spcAft>
              <a:buClr>
                <a:schemeClr val="dk1"/>
              </a:buClr>
              <a:buSzPts val="2800"/>
              <a:buNone/>
              <a:defRPr>
                <a:solidFill>
                  <a:schemeClr val="dk1"/>
                </a:solidFill>
              </a:defRPr>
            </a:lvl7pPr>
            <a:lvl8pPr lvl="7" algn="ctr">
              <a:lnSpc>
                <a:spcPct val="100000"/>
              </a:lnSpc>
              <a:spcBef>
                <a:spcPts val="3200"/>
              </a:spcBef>
              <a:spcAft>
                <a:spcPts val="0"/>
              </a:spcAft>
              <a:buClr>
                <a:schemeClr val="dk1"/>
              </a:buClr>
              <a:buSzPts val="2800"/>
              <a:buNone/>
              <a:defRPr>
                <a:solidFill>
                  <a:schemeClr val="dk1"/>
                </a:solidFill>
              </a:defRPr>
            </a:lvl8pPr>
            <a:lvl9pPr lvl="8" algn="ctr">
              <a:lnSpc>
                <a:spcPct val="100000"/>
              </a:lnSpc>
              <a:spcBef>
                <a:spcPts val="3200"/>
              </a:spcBef>
              <a:spcAft>
                <a:spcPts val="3200"/>
              </a:spcAft>
              <a:buClr>
                <a:schemeClr val="dk1"/>
              </a:buClr>
              <a:buSzPts val="2800"/>
              <a:buNone/>
              <a:defRPr>
                <a:solidFill>
                  <a:schemeClr val="dk1"/>
                </a:solidFill>
              </a:defRPr>
            </a:lvl9pPr>
          </a:lstStyle>
          <a:p>
            <a:endParaRPr/>
          </a:p>
        </p:txBody>
      </p:sp>
      <p:sp>
        <p:nvSpPr>
          <p:cNvPr id="1833" name="Google Shape;1833;p92"/>
          <p:cNvSpPr txBox="1">
            <a:spLocks noGrp="1"/>
          </p:cNvSpPr>
          <p:nvPr>
            <p:ph type="subTitle" idx="5"/>
          </p:nvPr>
        </p:nvSpPr>
        <p:spPr>
          <a:xfrm>
            <a:off x="6968846" y="5177700"/>
            <a:ext cx="4350600" cy="1738800"/>
          </a:xfrm>
          <a:prstGeom prst="rect">
            <a:avLst/>
          </a:prstGeom>
        </p:spPr>
        <p:txBody>
          <a:bodyPr spcFirstLastPara="1" wrap="square" lIns="182850" tIns="182850" rIns="182850" bIns="182850" anchor="t" anchorCtr="0">
            <a:noAutofit/>
          </a:bodyPr>
          <a:lstStyle>
            <a:lvl1pPr lvl="0" algn="ctr">
              <a:lnSpc>
                <a:spcPct val="100000"/>
              </a:lnSpc>
              <a:spcBef>
                <a:spcPts val="0"/>
              </a:spcBef>
              <a:spcAft>
                <a:spcPts val="0"/>
              </a:spcAft>
              <a:buClr>
                <a:schemeClr val="dk1"/>
              </a:buClr>
              <a:buSzPts val="2800"/>
              <a:buNone/>
              <a:defRPr sz="2800">
                <a:solidFill>
                  <a:schemeClr val="dk1"/>
                </a:solidFill>
              </a:defRPr>
            </a:lvl1pPr>
            <a:lvl2pPr lvl="1" algn="ctr">
              <a:lnSpc>
                <a:spcPct val="100000"/>
              </a:lnSpc>
              <a:spcBef>
                <a:spcPts val="0"/>
              </a:spcBef>
              <a:spcAft>
                <a:spcPts val="0"/>
              </a:spcAft>
              <a:buClr>
                <a:schemeClr val="dk1"/>
              </a:buClr>
              <a:buSzPts val="2800"/>
              <a:buNone/>
              <a:defRPr>
                <a:solidFill>
                  <a:schemeClr val="dk1"/>
                </a:solidFill>
              </a:defRPr>
            </a:lvl2pPr>
            <a:lvl3pPr lvl="2" algn="ctr">
              <a:lnSpc>
                <a:spcPct val="100000"/>
              </a:lnSpc>
              <a:spcBef>
                <a:spcPts val="3200"/>
              </a:spcBef>
              <a:spcAft>
                <a:spcPts val="0"/>
              </a:spcAft>
              <a:buClr>
                <a:schemeClr val="dk1"/>
              </a:buClr>
              <a:buSzPts val="2800"/>
              <a:buNone/>
              <a:defRPr>
                <a:solidFill>
                  <a:schemeClr val="dk1"/>
                </a:solidFill>
              </a:defRPr>
            </a:lvl3pPr>
            <a:lvl4pPr lvl="3" algn="ctr">
              <a:lnSpc>
                <a:spcPct val="100000"/>
              </a:lnSpc>
              <a:spcBef>
                <a:spcPts val="3200"/>
              </a:spcBef>
              <a:spcAft>
                <a:spcPts val="0"/>
              </a:spcAft>
              <a:buClr>
                <a:schemeClr val="dk1"/>
              </a:buClr>
              <a:buSzPts val="2800"/>
              <a:buNone/>
              <a:defRPr>
                <a:solidFill>
                  <a:schemeClr val="dk1"/>
                </a:solidFill>
              </a:defRPr>
            </a:lvl4pPr>
            <a:lvl5pPr lvl="4" algn="ctr">
              <a:lnSpc>
                <a:spcPct val="100000"/>
              </a:lnSpc>
              <a:spcBef>
                <a:spcPts val="3200"/>
              </a:spcBef>
              <a:spcAft>
                <a:spcPts val="0"/>
              </a:spcAft>
              <a:buClr>
                <a:schemeClr val="dk1"/>
              </a:buClr>
              <a:buSzPts val="2800"/>
              <a:buNone/>
              <a:defRPr>
                <a:solidFill>
                  <a:schemeClr val="dk1"/>
                </a:solidFill>
              </a:defRPr>
            </a:lvl5pPr>
            <a:lvl6pPr lvl="5" algn="ctr">
              <a:lnSpc>
                <a:spcPct val="100000"/>
              </a:lnSpc>
              <a:spcBef>
                <a:spcPts val="3200"/>
              </a:spcBef>
              <a:spcAft>
                <a:spcPts val="0"/>
              </a:spcAft>
              <a:buClr>
                <a:schemeClr val="dk1"/>
              </a:buClr>
              <a:buSzPts val="2800"/>
              <a:buNone/>
              <a:defRPr>
                <a:solidFill>
                  <a:schemeClr val="dk1"/>
                </a:solidFill>
              </a:defRPr>
            </a:lvl6pPr>
            <a:lvl7pPr lvl="6" algn="ctr">
              <a:lnSpc>
                <a:spcPct val="100000"/>
              </a:lnSpc>
              <a:spcBef>
                <a:spcPts val="3200"/>
              </a:spcBef>
              <a:spcAft>
                <a:spcPts val="0"/>
              </a:spcAft>
              <a:buClr>
                <a:schemeClr val="dk1"/>
              </a:buClr>
              <a:buSzPts val="2800"/>
              <a:buNone/>
              <a:defRPr>
                <a:solidFill>
                  <a:schemeClr val="dk1"/>
                </a:solidFill>
              </a:defRPr>
            </a:lvl7pPr>
            <a:lvl8pPr lvl="7" algn="ctr">
              <a:lnSpc>
                <a:spcPct val="100000"/>
              </a:lnSpc>
              <a:spcBef>
                <a:spcPts val="3200"/>
              </a:spcBef>
              <a:spcAft>
                <a:spcPts val="0"/>
              </a:spcAft>
              <a:buClr>
                <a:schemeClr val="dk1"/>
              </a:buClr>
              <a:buSzPts val="2800"/>
              <a:buNone/>
              <a:defRPr>
                <a:solidFill>
                  <a:schemeClr val="dk1"/>
                </a:solidFill>
              </a:defRPr>
            </a:lvl8pPr>
            <a:lvl9pPr lvl="8" algn="ctr">
              <a:lnSpc>
                <a:spcPct val="100000"/>
              </a:lnSpc>
              <a:spcBef>
                <a:spcPts val="3200"/>
              </a:spcBef>
              <a:spcAft>
                <a:spcPts val="3200"/>
              </a:spcAft>
              <a:buClr>
                <a:schemeClr val="dk1"/>
              </a:buClr>
              <a:buSzPts val="2800"/>
              <a:buNone/>
              <a:defRPr>
                <a:solidFill>
                  <a:schemeClr val="dk1"/>
                </a:solidFill>
              </a:defRPr>
            </a:lvl9pPr>
          </a:lstStyle>
          <a:p>
            <a:endParaRPr/>
          </a:p>
        </p:txBody>
      </p:sp>
      <p:sp>
        <p:nvSpPr>
          <p:cNvPr id="1834" name="Google Shape;1834;p92"/>
          <p:cNvSpPr txBox="1">
            <a:spLocks noGrp="1"/>
          </p:cNvSpPr>
          <p:nvPr>
            <p:ph type="subTitle" idx="6"/>
          </p:nvPr>
        </p:nvSpPr>
        <p:spPr>
          <a:xfrm>
            <a:off x="12062449" y="5177700"/>
            <a:ext cx="4350600" cy="1738800"/>
          </a:xfrm>
          <a:prstGeom prst="rect">
            <a:avLst/>
          </a:prstGeom>
        </p:spPr>
        <p:txBody>
          <a:bodyPr spcFirstLastPara="1" wrap="square" lIns="182850" tIns="182850" rIns="182850" bIns="182850" anchor="t" anchorCtr="0">
            <a:noAutofit/>
          </a:bodyPr>
          <a:lstStyle>
            <a:lvl1pPr lvl="0" algn="ctr">
              <a:lnSpc>
                <a:spcPct val="100000"/>
              </a:lnSpc>
              <a:spcBef>
                <a:spcPts val="0"/>
              </a:spcBef>
              <a:spcAft>
                <a:spcPts val="0"/>
              </a:spcAft>
              <a:buClr>
                <a:schemeClr val="dk1"/>
              </a:buClr>
              <a:buSzPts val="2800"/>
              <a:buNone/>
              <a:defRPr sz="2800">
                <a:solidFill>
                  <a:schemeClr val="dk1"/>
                </a:solidFill>
              </a:defRPr>
            </a:lvl1pPr>
            <a:lvl2pPr lvl="1" algn="ctr">
              <a:lnSpc>
                <a:spcPct val="100000"/>
              </a:lnSpc>
              <a:spcBef>
                <a:spcPts val="0"/>
              </a:spcBef>
              <a:spcAft>
                <a:spcPts val="0"/>
              </a:spcAft>
              <a:buClr>
                <a:schemeClr val="dk1"/>
              </a:buClr>
              <a:buSzPts val="2800"/>
              <a:buNone/>
              <a:defRPr>
                <a:solidFill>
                  <a:schemeClr val="dk1"/>
                </a:solidFill>
              </a:defRPr>
            </a:lvl2pPr>
            <a:lvl3pPr lvl="2" algn="ctr">
              <a:lnSpc>
                <a:spcPct val="100000"/>
              </a:lnSpc>
              <a:spcBef>
                <a:spcPts val="3200"/>
              </a:spcBef>
              <a:spcAft>
                <a:spcPts val="0"/>
              </a:spcAft>
              <a:buClr>
                <a:schemeClr val="dk1"/>
              </a:buClr>
              <a:buSzPts val="2800"/>
              <a:buNone/>
              <a:defRPr>
                <a:solidFill>
                  <a:schemeClr val="dk1"/>
                </a:solidFill>
              </a:defRPr>
            </a:lvl3pPr>
            <a:lvl4pPr lvl="3" algn="ctr">
              <a:lnSpc>
                <a:spcPct val="100000"/>
              </a:lnSpc>
              <a:spcBef>
                <a:spcPts val="3200"/>
              </a:spcBef>
              <a:spcAft>
                <a:spcPts val="0"/>
              </a:spcAft>
              <a:buClr>
                <a:schemeClr val="dk1"/>
              </a:buClr>
              <a:buSzPts val="2800"/>
              <a:buNone/>
              <a:defRPr>
                <a:solidFill>
                  <a:schemeClr val="dk1"/>
                </a:solidFill>
              </a:defRPr>
            </a:lvl4pPr>
            <a:lvl5pPr lvl="4" algn="ctr">
              <a:lnSpc>
                <a:spcPct val="100000"/>
              </a:lnSpc>
              <a:spcBef>
                <a:spcPts val="3200"/>
              </a:spcBef>
              <a:spcAft>
                <a:spcPts val="0"/>
              </a:spcAft>
              <a:buClr>
                <a:schemeClr val="dk1"/>
              </a:buClr>
              <a:buSzPts val="2800"/>
              <a:buNone/>
              <a:defRPr>
                <a:solidFill>
                  <a:schemeClr val="dk1"/>
                </a:solidFill>
              </a:defRPr>
            </a:lvl5pPr>
            <a:lvl6pPr lvl="5" algn="ctr">
              <a:lnSpc>
                <a:spcPct val="100000"/>
              </a:lnSpc>
              <a:spcBef>
                <a:spcPts val="3200"/>
              </a:spcBef>
              <a:spcAft>
                <a:spcPts val="0"/>
              </a:spcAft>
              <a:buClr>
                <a:schemeClr val="dk1"/>
              </a:buClr>
              <a:buSzPts val="2800"/>
              <a:buNone/>
              <a:defRPr>
                <a:solidFill>
                  <a:schemeClr val="dk1"/>
                </a:solidFill>
              </a:defRPr>
            </a:lvl6pPr>
            <a:lvl7pPr lvl="6" algn="ctr">
              <a:lnSpc>
                <a:spcPct val="100000"/>
              </a:lnSpc>
              <a:spcBef>
                <a:spcPts val="3200"/>
              </a:spcBef>
              <a:spcAft>
                <a:spcPts val="0"/>
              </a:spcAft>
              <a:buClr>
                <a:schemeClr val="dk1"/>
              </a:buClr>
              <a:buSzPts val="2800"/>
              <a:buNone/>
              <a:defRPr>
                <a:solidFill>
                  <a:schemeClr val="dk1"/>
                </a:solidFill>
              </a:defRPr>
            </a:lvl7pPr>
            <a:lvl8pPr lvl="7" algn="ctr">
              <a:lnSpc>
                <a:spcPct val="100000"/>
              </a:lnSpc>
              <a:spcBef>
                <a:spcPts val="3200"/>
              </a:spcBef>
              <a:spcAft>
                <a:spcPts val="0"/>
              </a:spcAft>
              <a:buClr>
                <a:schemeClr val="dk1"/>
              </a:buClr>
              <a:buSzPts val="2800"/>
              <a:buNone/>
              <a:defRPr>
                <a:solidFill>
                  <a:schemeClr val="dk1"/>
                </a:solidFill>
              </a:defRPr>
            </a:lvl8pPr>
            <a:lvl9pPr lvl="8" algn="ctr">
              <a:lnSpc>
                <a:spcPct val="100000"/>
              </a:lnSpc>
              <a:spcBef>
                <a:spcPts val="3200"/>
              </a:spcBef>
              <a:spcAft>
                <a:spcPts val="3200"/>
              </a:spcAft>
              <a:buClr>
                <a:schemeClr val="dk1"/>
              </a:buClr>
              <a:buSzPts val="2800"/>
              <a:buNone/>
              <a:defRPr>
                <a:solidFill>
                  <a:schemeClr val="dk1"/>
                </a:solidFill>
              </a:defRPr>
            </a:lvl9pPr>
          </a:lstStyle>
          <a:p>
            <a:endParaRPr/>
          </a:p>
        </p:txBody>
      </p:sp>
      <p:sp>
        <p:nvSpPr>
          <p:cNvPr id="1835" name="Google Shape;1835;p92"/>
          <p:cNvSpPr txBox="1">
            <a:spLocks noGrp="1"/>
          </p:cNvSpPr>
          <p:nvPr>
            <p:ph type="subTitle" idx="7"/>
          </p:nvPr>
        </p:nvSpPr>
        <p:spPr>
          <a:xfrm>
            <a:off x="1875550" y="4540450"/>
            <a:ext cx="4350600" cy="812400"/>
          </a:xfrm>
          <a:prstGeom prst="rect">
            <a:avLst/>
          </a:prstGeom>
        </p:spPr>
        <p:txBody>
          <a:bodyPr spcFirstLastPara="1" wrap="square" lIns="182850" tIns="182850" rIns="182850" bIns="182850" anchor="b" anchorCtr="0">
            <a:noAutofit/>
          </a:bodyPr>
          <a:lstStyle>
            <a:lvl1pPr lvl="0"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1pPr>
            <a:lvl2pPr lvl="1"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2pPr>
            <a:lvl3pPr lvl="2"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3pPr>
            <a:lvl4pPr lvl="3"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4pPr>
            <a:lvl5pPr lvl="4"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5pPr>
            <a:lvl6pPr lvl="5"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6pPr>
            <a:lvl7pPr lvl="6"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7pPr>
            <a:lvl8pPr lvl="7"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8pPr>
            <a:lvl9pPr lvl="8"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9pPr>
          </a:lstStyle>
          <a:p>
            <a:endParaRPr/>
          </a:p>
        </p:txBody>
      </p:sp>
      <p:sp>
        <p:nvSpPr>
          <p:cNvPr id="1836" name="Google Shape;1836;p92"/>
          <p:cNvSpPr txBox="1">
            <a:spLocks noGrp="1"/>
          </p:cNvSpPr>
          <p:nvPr>
            <p:ph type="subTitle" idx="8"/>
          </p:nvPr>
        </p:nvSpPr>
        <p:spPr>
          <a:xfrm>
            <a:off x="6968846" y="4540450"/>
            <a:ext cx="4350600" cy="812400"/>
          </a:xfrm>
          <a:prstGeom prst="rect">
            <a:avLst/>
          </a:prstGeom>
        </p:spPr>
        <p:txBody>
          <a:bodyPr spcFirstLastPara="1" wrap="square" lIns="182850" tIns="182850" rIns="182850" bIns="182850" anchor="b" anchorCtr="0">
            <a:noAutofit/>
          </a:bodyPr>
          <a:lstStyle>
            <a:lvl1pPr lvl="0"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1pPr>
            <a:lvl2pPr lvl="1"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2pPr>
            <a:lvl3pPr lvl="2"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3pPr>
            <a:lvl4pPr lvl="3"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4pPr>
            <a:lvl5pPr lvl="4"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5pPr>
            <a:lvl6pPr lvl="5"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6pPr>
            <a:lvl7pPr lvl="6"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7pPr>
            <a:lvl8pPr lvl="7"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8pPr>
            <a:lvl9pPr lvl="8"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9pPr>
          </a:lstStyle>
          <a:p>
            <a:endParaRPr/>
          </a:p>
        </p:txBody>
      </p:sp>
      <p:sp>
        <p:nvSpPr>
          <p:cNvPr id="1837" name="Google Shape;1837;p92"/>
          <p:cNvSpPr txBox="1">
            <a:spLocks noGrp="1"/>
          </p:cNvSpPr>
          <p:nvPr>
            <p:ph type="subTitle" idx="9"/>
          </p:nvPr>
        </p:nvSpPr>
        <p:spPr>
          <a:xfrm>
            <a:off x="12062449" y="4540450"/>
            <a:ext cx="4350600" cy="812400"/>
          </a:xfrm>
          <a:prstGeom prst="rect">
            <a:avLst/>
          </a:prstGeom>
        </p:spPr>
        <p:txBody>
          <a:bodyPr spcFirstLastPara="1" wrap="square" lIns="182850" tIns="182850" rIns="182850" bIns="182850" anchor="b" anchorCtr="0">
            <a:noAutofit/>
          </a:bodyPr>
          <a:lstStyle>
            <a:lvl1pPr lvl="0"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1pPr>
            <a:lvl2pPr lvl="1"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2pPr>
            <a:lvl3pPr lvl="2"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3pPr>
            <a:lvl4pPr lvl="3"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4pPr>
            <a:lvl5pPr lvl="4"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5pPr>
            <a:lvl6pPr lvl="5"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6pPr>
            <a:lvl7pPr lvl="6"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7pPr>
            <a:lvl8pPr lvl="7"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8pPr>
            <a:lvl9pPr lvl="8"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9pPr>
          </a:lstStyle>
          <a:p>
            <a:endParaRPr/>
          </a:p>
        </p:txBody>
      </p:sp>
      <p:grpSp>
        <p:nvGrpSpPr>
          <p:cNvPr id="1838" name="Google Shape;1838;p92"/>
          <p:cNvGrpSpPr/>
          <p:nvPr/>
        </p:nvGrpSpPr>
        <p:grpSpPr>
          <a:xfrm rot="482896">
            <a:off x="-3522185" y="9136261"/>
            <a:ext cx="8598790" cy="7786892"/>
            <a:chOff x="5784660" y="-970761"/>
            <a:chExt cx="4299614" cy="3893645"/>
          </a:xfrm>
        </p:grpSpPr>
        <p:sp>
          <p:nvSpPr>
            <p:cNvPr id="1839" name="Google Shape;1839;p92"/>
            <p:cNvSpPr/>
            <p:nvPr/>
          </p:nvSpPr>
          <p:spPr>
            <a:xfrm>
              <a:off x="5868774" y="-830916"/>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solidFill>
              <a:schemeClr val="lt2"/>
            </a:solidFill>
            <a:ln>
              <a:noFill/>
            </a:ln>
          </p:spPr>
        </p:sp>
        <p:sp>
          <p:nvSpPr>
            <p:cNvPr id="1840" name="Google Shape;1840;p92"/>
            <p:cNvSpPr/>
            <p:nvPr/>
          </p:nvSpPr>
          <p:spPr>
            <a:xfrm>
              <a:off x="5784660" y="-970761"/>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noFill/>
            <a:ln w="19050" cap="flat" cmpd="sng">
              <a:solidFill>
                <a:schemeClr val="accent3"/>
              </a:solidFill>
              <a:prstDash val="solid"/>
              <a:round/>
              <a:headEnd type="none" w="med" len="med"/>
              <a:tailEnd type="none" w="med" len="med"/>
            </a:ln>
          </p:spPr>
        </p:sp>
      </p:grpSp>
      <p:grpSp>
        <p:nvGrpSpPr>
          <p:cNvPr id="1841" name="Google Shape;1841;p92"/>
          <p:cNvGrpSpPr/>
          <p:nvPr/>
        </p:nvGrpSpPr>
        <p:grpSpPr>
          <a:xfrm rot="-668752">
            <a:off x="12718190" y="-3344362"/>
            <a:ext cx="8792923" cy="7643765"/>
            <a:chOff x="5868774" y="-899147"/>
            <a:chExt cx="4396633" cy="3822031"/>
          </a:xfrm>
        </p:grpSpPr>
        <p:sp>
          <p:nvSpPr>
            <p:cNvPr id="1842" name="Google Shape;1842;p92"/>
            <p:cNvSpPr/>
            <p:nvPr/>
          </p:nvSpPr>
          <p:spPr>
            <a:xfrm>
              <a:off x="5868774" y="-830916"/>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solidFill>
              <a:schemeClr val="lt2"/>
            </a:solidFill>
            <a:ln>
              <a:noFill/>
            </a:ln>
          </p:spPr>
        </p:sp>
        <p:sp>
          <p:nvSpPr>
            <p:cNvPr id="1843" name="Google Shape;1843;p92"/>
            <p:cNvSpPr/>
            <p:nvPr/>
          </p:nvSpPr>
          <p:spPr>
            <a:xfrm>
              <a:off x="6049906" y="-899147"/>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noFill/>
            <a:ln w="19050" cap="flat" cmpd="sng">
              <a:solidFill>
                <a:schemeClr val="accent3"/>
              </a:solidFill>
              <a:prstDash val="solid"/>
              <a:round/>
              <a:headEnd type="none" w="med" len="med"/>
              <a:tailEnd type="none" w="med" len="med"/>
            </a:ln>
          </p:spPr>
        </p:sp>
      </p:grpSp>
      <p:grpSp>
        <p:nvGrpSpPr>
          <p:cNvPr id="1844" name="Google Shape;1844;p92"/>
          <p:cNvGrpSpPr/>
          <p:nvPr/>
        </p:nvGrpSpPr>
        <p:grpSpPr>
          <a:xfrm rot="7348931">
            <a:off x="11738028" y="6853436"/>
            <a:ext cx="8598632" cy="7786749"/>
            <a:chOff x="5784660" y="-970761"/>
            <a:chExt cx="4299614" cy="3893645"/>
          </a:xfrm>
        </p:grpSpPr>
        <p:sp>
          <p:nvSpPr>
            <p:cNvPr id="1845" name="Google Shape;1845;p92"/>
            <p:cNvSpPr/>
            <p:nvPr/>
          </p:nvSpPr>
          <p:spPr>
            <a:xfrm>
              <a:off x="5868774" y="-830916"/>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solidFill>
              <a:schemeClr val="lt2"/>
            </a:solidFill>
            <a:ln>
              <a:noFill/>
            </a:ln>
          </p:spPr>
        </p:sp>
        <p:sp>
          <p:nvSpPr>
            <p:cNvPr id="1846" name="Google Shape;1846;p92"/>
            <p:cNvSpPr/>
            <p:nvPr/>
          </p:nvSpPr>
          <p:spPr>
            <a:xfrm>
              <a:off x="5784660" y="-970761"/>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noFill/>
            <a:ln w="19050" cap="flat" cmpd="sng">
              <a:solidFill>
                <a:schemeClr val="accent3"/>
              </a:solidFill>
              <a:prstDash val="solid"/>
              <a:round/>
              <a:headEnd type="none" w="med" len="med"/>
              <a:tailEnd type="none" w="med" len="med"/>
            </a:ln>
          </p:spPr>
        </p:sp>
      </p:grpSp>
      <p:grpSp>
        <p:nvGrpSpPr>
          <p:cNvPr id="1847" name="Google Shape;1847;p92"/>
          <p:cNvGrpSpPr/>
          <p:nvPr/>
        </p:nvGrpSpPr>
        <p:grpSpPr>
          <a:xfrm rot="-7712179">
            <a:off x="-5032965" y="-2123969"/>
            <a:ext cx="8793115" cy="7643932"/>
            <a:chOff x="5868774" y="-899147"/>
            <a:chExt cx="4396633" cy="3822031"/>
          </a:xfrm>
        </p:grpSpPr>
        <p:sp>
          <p:nvSpPr>
            <p:cNvPr id="1848" name="Google Shape;1848;p92"/>
            <p:cNvSpPr/>
            <p:nvPr/>
          </p:nvSpPr>
          <p:spPr>
            <a:xfrm>
              <a:off x="5868774" y="-830916"/>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solidFill>
              <a:schemeClr val="lt2"/>
            </a:solidFill>
            <a:ln>
              <a:noFill/>
            </a:ln>
          </p:spPr>
        </p:sp>
        <p:sp>
          <p:nvSpPr>
            <p:cNvPr id="1849" name="Google Shape;1849;p92"/>
            <p:cNvSpPr/>
            <p:nvPr/>
          </p:nvSpPr>
          <p:spPr>
            <a:xfrm>
              <a:off x="6049906" y="-899147"/>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noFill/>
            <a:ln w="19050" cap="flat" cmpd="sng">
              <a:solidFill>
                <a:schemeClr val="accent3"/>
              </a:solidFill>
              <a:prstDash val="solid"/>
              <a:round/>
              <a:headEnd type="none" w="med" len="med"/>
              <a:tailEnd type="none" w="med" len="med"/>
            </a:ln>
          </p:spPr>
        </p:sp>
      </p:grpSp>
      <p:grpSp>
        <p:nvGrpSpPr>
          <p:cNvPr id="1850" name="Google Shape;1850;p92"/>
          <p:cNvGrpSpPr/>
          <p:nvPr/>
        </p:nvGrpSpPr>
        <p:grpSpPr>
          <a:xfrm>
            <a:off x="-1668068" y="8019885"/>
            <a:ext cx="4890528" cy="4959475"/>
            <a:chOff x="-666750" y="1567027"/>
            <a:chExt cx="3000692" cy="3042996"/>
          </a:xfrm>
        </p:grpSpPr>
        <p:sp>
          <p:nvSpPr>
            <p:cNvPr id="1851" name="Google Shape;1851;p92"/>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852" name="Google Shape;1852;p92"/>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grpSp>
        <p:nvGrpSpPr>
          <p:cNvPr id="1853" name="Google Shape;1853;p92"/>
          <p:cNvGrpSpPr/>
          <p:nvPr/>
        </p:nvGrpSpPr>
        <p:grpSpPr>
          <a:xfrm>
            <a:off x="13596057" y="-2481665"/>
            <a:ext cx="4890528" cy="4959475"/>
            <a:chOff x="-666750" y="1567027"/>
            <a:chExt cx="3000692" cy="3042996"/>
          </a:xfrm>
        </p:grpSpPr>
        <p:sp>
          <p:nvSpPr>
            <p:cNvPr id="1854" name="Google Shape;1854;p92"/>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855" name="Google Shape;1855;p92"/>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sp>
        <p:nvSpPr>
          <p:cNvPr id="1856" name="Google Shape;1856;p92"/>
          <p:cNvSpPr/>
          <p:nvPr/>
        </p:nvSpPr>
        <p:spPr>
          <a:xfrm>
            <a:off x="16219010" y="8898335"/>
            <a:ext cx="1791291" cy="1944994"/>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90.xml><?xml version="1.0" encoding="utf-8"?>
<p:sldLayout xmlns:a="http://schemas.openxmlformats.org/drawingml/2006/main" xmlns:r="http://schemas.openxmlformats.org/officeDocument/2006/relationships" xmlns:p="http://schemas.openxmlformats.org/presentationml/2006/main" matchingName="Title and three columns">
  <p:cSld name="CUSTOM_6">
    <p:spTree>
      <p:nvGrpSpPr>
        <p:cNvPr id="1" name="Shape 1857"/>
        <p:cNvGrpSpPr/>
        <p:nvPr/>
      </p:nvGrpSpPr>
      <p:grpSpPr>
        <a:xfrm>
          <a:off x="0" y="0"/>
          <a:ext cx="0" cy="0"/>
          <a:chOff x="0" y="0"/>
          <a:chExt cx="0" cy="0"/>
        </a:xfrm>
      </p:grpSpPr>
      <p:sp>
        <p:nvSpPr>
          <p:cNvPr id="1858" name="Google Shape;1858;p93"/>
          <p:cNvSpPr txBox="1">
            <a:spLocks noGrp="1"/>
          </p:cNvSpPr>
          <p:nvPr>
            <p:ph type="title"/>
          </p:nvPr>
        </p:nvSpPr>
        <p:spPr>
          <a:xfrm>
            <a:off x="1440000" y="890050"/>
            <a:ext cx="15408000" cy="1145400"/>
          </a:xfrm>
          <a:prstGeom prst="rect">
            <a:avLst/>
          </a:prstGeom>
        </p:spPr>
        <p:txBody>
          <a:bodyPr spcFirstLastPara="1" wrap="square" lIns="182850" tIns="182850" rIns="182850" bIns="182850" anchor="t" anchorCtr="0">
            <a:noAutofit/>
          </a:bodyPr>
          <a:lstStyle>
            <a:lvl1pPr lvl="0" algn="ctr">
              <a:spcBef>
                <a:spcPts val="0"/>
              </a:spcBef>
              <a:spcAft>
                <a:spcPts val="0"/>
              </a:spcAft>
              <a:buSzPts val="6000"/>
              <a:buNone/>
              <a:defRPr/>
            </a:lvl1pPr>
            <a:lvl2pPr lvl="1">
              <a:spcBef>
                <a:spcPts val="0"/>
              </a:spcBef>
              <a:spcAft>
                <a:spcPts val="0"/>
              </a:spcAft>
              <a:buSzPts val="6000"/>
              <a:buNone/>
              <a:defRPr/>
            </a:lvl2pPr>
            <a:lvl3pPr lvl="2">
              <a:spcBef>
                <a:spcPts val="0"/>
              </a:spcBef>
              <a:spcAft>
                <a:spcPts val="0"/>
              </a:spcAft>
              <a:buSzPts val="6000"/>
              <a:buNone/>
              <a:defRPr/>
            </a:lvl3pPr>
            <a:lvl4pPr lvl="3">
              <a:spcBef>
                <a:spcPts val="0"/>
              </a:spcBef>
              <a:spcAft>
                <a:spcPts val="0"/>
              </a:spcAft>
              <a:buSzPts val="6000"/>
              <a:buNone/>
              <a:defRPr/>
            </a:lvl4pPr>
            <a:lvl5pPr lvl="4">
              <a:spcBef>
                <a:spcPts val="0"/>
              </a:spcBef>
              <a:spcAft>
                <a:spcPts val="0"/>
              </a:spcAft>
              <a:buSzPts val="6000"/>
              <a:buNone/>
              <a:defRPr/>
            </a:lvl5pPr>
            <a:lvl6pPr lvl="5">
              <a:spcBef>
                <a:spcPts val="0"/>
              </a:spcBef>
              <a:spcAft>
                <a:spcPts val="0"/>
              </a:spcAft>
              <a:buSzPts val="6000"/>
              <a:buNone/>
              <a:defRPr/>
            </a:lvl6pPr>
            <a:lvl7pPr lvl="6">
              <a:spcBef>
                <a:spcPts val="0"/>
              </a:spcBef>
              <a:spcAft>
                <a:spcPts val="0"/>
              </a:spcAft>
              <a:buSzPts val="6000"/>
              <a:buNone/>
              <a:defRPr/>
            </a:lvl7pPr>
            <a:lvl8pPr lvl="7">
              <a:spcBef>
                <a:spcPts val="0"/>
              </a:spcBef>
              <a:spcAft>
                <a:spcPts val="0"/>
              </a:spcAft>
              <a:buSzPts val="6000"/>
              <a:buNone/>
              <a:defRPr/>
            </a:lvl8pPr>
            <a:lvl9pPr lvl="8">
              <a:spcBef>
                <a:spcPts val="0"/>
              </a:spcBef>
              <a:spcAft>
                <a:spcPts val="0"/>
              </a:spcAft>
              <a:buSzPts val="6000"/>
              <a:buNone/>
              <a:defRPr/>
            </a:lvl9pPr>
          </a:lstStyle>
          <a:p>
            <a:endParaRPr/>
          </a:p>
        </p:txBody>
      </p:sp>
      <p:sp>
        <p:nvSpPr>
          <p:cNvPr id="1859" name="Google Shape;1859;p93"/>
          <p:cNvSpPr txBox="1">
            <a:spLocks noGrp="1"/>
          </p:cNvSpPr>
          <p:nvPr>
            <p:ph type="subTitle" idx="1"/>
          </p:nvPr>
        </p:nvSpPr>
        <p:spPr>
          <a:xfrm>
            <a:off x="5348800" y="5317400"/>
            <a:ext cx="9813000" cy="1145400"/>
          </a:xfrm>
          <a:prstGeom prst="rect">
            <a:avLst/>
          </a:prstGeom>
        </p:spPr>
        <p:txBody>
          <a:bodyPr spcFirstLastPara="1" wrap="square" lIns="182850" tIns="182850" rIns="182850" bIns="182850" anchor="t" anchorCtr="0">
            <a:noAutofit/>
          </a:bodyPr>
          <a:lstStyle>
            <a:lvl1pPr lvl="0">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a:lvl2pPr>
            <a:lvl3pPr lvl="2" algn="ctr">
              <a:lnSpc>
                <a:spcPct val="100000"/>
              </a:lnSpc>
              <a:spcBef>
                <a:spcPts val="3200"/>
              </a:spcBef>
              <a:spcAft>
                <a:spcPts val="0"/>
              </a:spcAft>
              <a:buSzPts val="2800"/>
              <a:buNone/>
              <a:defRPr/>
            </a:lvl3pPr>
            <a:lvl4pPr lvl="3" algn="ctr">
              <a:lnSpc>
                <a:spcPct val="100000"/>
              </a:lnSpc>
              <a:spcBef>
                <a:spcPts val="3200"/>
              </a:spcBef>
              <a:spcAft>
                <a:spcPts val="0"/>
              </a:spcAft>
              <a:buSzPts val="2800"/>
              <a:buNone/>
              <a:defRPr/>
            </a:lvl4pPr>
            <a:lvl5pPr lvl="4" algn="ctr">
              <a:lnSpc>
                <a:spcPct val="100000"/>
              </a:lnSpc>
              <a:spcBef>
                <a:spcPts val="3200"/>
              </a:spcBef>
              <a:spcAft>
                <a:spcPts val="0"/>
              </a:spcAft>
              <a:buSzPts val="2800"/>
              <a:buNone/>
              <a:defRPr/>
            </a:lvl5pPr>
            <a:lvl6pPr lvl="5" algn="ctr">
              <a:lnSpc>
                <a:spcPct val="100000"/>
              </a:lnSpc>
              <a:spcBef>
                <a:spcPts val="3200"/>
              </a:spcBef>
              <a:spcAft>
                <a:spcPts val="0"/>
              </a:spcAft>
              <a:buSzPts val="2800"/>
              <a:buNone/>
              <a:defRPr/>
            </a:lvl6pPr>
            <a:lvl7pPr lvl="6" algn="ctr">
              <a:lnSpc>
                <a:spcPct val="100000"/>
              </a:lnSpc>
              <a:spcBef>
                <a:spcPts val="3200"/>
              </a:spcBef>
              <a:spcAft>
                <a:spcPts val="0"/>
              </a:spcAft>
              <a:buSzPts val="2800"/>
              <a:buNone/>
              <a:defRPr/>
            </a:lvl7pPr>
            <a:lvl8pPr lvl="7" algn="ctr">
              <a:lnSpc>
                <a:spcPct val="100000"/>
              </a:lnSpc>
              <a:spcBef>
                <a:spcPts val="3200"/>
              </a:spcBef>
              <a:spcAft>
                <a:spcPts val="0"/>
              </a:spcAft>
              <a:buSzPts val="2800"/>
              <a:buNone/>
              <a:defRPr/>
            </a:lvl8pPr>
            <a:lvl9pPr lvl="8" algn="ctr">
              <a:lnSpc>
                <a:spcPct val="100000"/>
              </a:lnSpc>
              <a:spcBef>
                <a:spcPts val="3200"/>
              </a:spcBef>
              <a:spcAft>
                <a:spcPts val="3200"/>
              </a:spcAft>
              <a:buSzPts val="2800"/>
              <a:buNone/>
              <a:defRPr/>
            </a:lvl9pPr>
          </a:lstStyle>
          <a:p>
            <a:endParaRPr/>
          </a:p>
        </p:txBody>
      </p:sp>
      <p:sp>
        <p:nvSpPr>
          <p:cNvPr id="1860" name="Google Shape;1860;p93"/>
          <p:cNvSpPr txBox="1">
            <a:spLocks noGrp="1"/>
          </p:cNvSpPr>
          <p:nvPr>
            <p:ph type="subTitle" idx="2"/>
          </p:nvPr>
        </p:nvSpPr>
        <p:spPr>
          <a:xfrm>
            <a:off x="5349114" y="3194800"/>
            <a:ext cx="9813000" cy="1145400"/>
          </a:xfrm>
          <a:prstGeom prst="rect">
            <a:avLst/>
          </a:prstGeom>
        </p:spPr>
        <p:txBody>
          <a:bodyPr spcFirstLastPara="1" wrap="square" lIns="182850" tIns="182850" rIns="182850" bIns="182850" anchor="t" anchorCtr="0">
            <a:noAutofit/>
          </a:bodyPr>
          <a:lstStyle>
            <a:lvl1pPr lvl="0">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a:lvl2pPr>
            <a:lvl3pPr lvl="2" algn="ctr">
              <a:lnSpc>
                <a:spcPct val="100000"/>
              </a:lnSpc>
              <a:spcBef>
                <a:spcPts val="3200"/>
              </a:spcBef>
              <a:spcAft>
                <a:spcPts val="0"/>
              </a:spcAft>
              <a:buSzPts val="2800"/>
              <a:buNone/>
              <a:defRPr/>
            </a:lvl3pPr>
            <a:lvl4pPr lvl="3" algn="ctr">
              <a:lnSpc>
                <a:spcPct val="100000"/>
              </a:lnSpc>
              <a:spcBef>
                <a:spcPts val="3200"/>
              </a:spcBef>
              <a:spcAft>
                <a:spcPts val="0"/>
              </a:spcAft>
              <a:buSzPts val="2800"/>
              <a:buNone/>
              <a:defRPr/>
            </a:lvl4pPr>
            <a:lvl5pPr lvl="4" algn="ctr">
              <a:lnSpc>
                <a:spcPct val="100000"/>
              </a:lnSpc>
              <a:spcBef>
                <a:spcPts val="3200"/>
              </a:spcBef>
              <a:spcAft>
                <a:spcPts val="0"/>
              </a:spcAft>
              <a:buSzPts val="2800"/>
              <a:buNone/>
              <a:defRPr/>
            </a:lvl5pPr>
            <a:lvl6pPr lvl="5" algn="ctr">
              <a:lnSpc>
                <a:spcPct val="100000"/>
              </a:lnSpc>
              <a:spcBef>
                <a:spcPts val="3200"/>
              </a:spcBef>
              <a:spcAft>
                <a:spcPts val="0"/>
              </a:spcAft>
              <a:buSzPts val="2800"/>
              <a:buNone/>
              <a:defRPr/>
            </a:lvl6pPr>
            <a:lvl7pPr lvl="6" algn="ctr">
              <a:lnSpc>
                <a:spcPct val="100000"/>
              </a:lnSpc>
              <a:spcBef>
                <a:spcPts val="3200"/>
              </a:spcBef>
              <a:spcAft>
                <a:spcPts val="0"/>
              </a:spcAft>
              <a:buSzPts val="2800"/>
              <a:buNone/>
              <a:defRPr/>
            </a:lvl7pPr>
            <a:lvl8pPr lvl="7" algn="ctr">
              <a:lnSpc>
                <a:spcPct val="100000"/>
              </a:lnSpc>
              <a:spcBef>
                <a:spcPts val="3200"/>
              </a:spcBef>
              <a:spcAft>
                <a:spcPts val="0"/>
              </a:spcAft>
              <a:buSzPts val="2800"/>
              <a:buNone/>
              <a:defRPr/>
            </a:lvl8pPr>
            <a:lvl9pPr lvl="8" algn="ctr">
              <a:lnSpc>
                <a:spcPct val="100000"/>
              </a:lnSpc>
              <a:spcBef>
                <a:spcPts val="3200"/>
              </a:spcBef>
              <a:spcAft>
                <a:spcPts val="3200"/>
              </a:spcAft>
              <a:buSzPts val="2800"/>
              <a:buNone/>
              <a:defRPr/>
            </a:lvl9pPr>
          </a:lstStyle>
          <a:p>
            <a:endParaRPr/>
          </a:p>
        </p:txBody>
      </p:sp>
      <p:sp>
        <p:nvSpPr>
          <p:cNvPr id="1861" name="Google Shape;1861;p93"/>
          <p:cNvSpPr txBox="1">
            <a:spLocks noGrp="1"/>
          </p:cNvSpPr>
          <p:nvPr>
            <p:ph type="subTitle" idx="3"/>
          </p:nvPr>
        </p:nvSpPr>
        <p:spPr>
          <a:xfrm>
            <a:off x="5348800" y="7440000"/>
            <a:ext cx="9813000" cy="1145400"/>
          </a:xfrm>
          <a:prstGeom prst="rect">
            <a:avLst/>
          </a:prstGeom>
        </p:spPr>
        <p:txBody>
          <a:bodyPr spcFirstLastPara="1" wrap="square" lIns="182850" tIns="182850" rIns="182850" bIns="182850" anchor="t" anchorCtr="0">
            <a:noAutofit/>
          </a:bodyPr>
          <a:lstStyle>
            <a:lvl1pPr lvl="0">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a:lvl2pPr>
            <a:lvl3pPr lvl="2" algn="ctr">
              <a:lnSpc>
                <a:spcPct val="100000"/>
              </a:lnSpc>
              <a:spcBef>
                <a:spcPts val="3200"/>
              </a:spcBef>
              <a:spcAft>
                <a:spcPts val="0"/>
              </a:spcAft>
              <a:buSzPts val="2800"/>
              <a:buNone/>
              <a:defRPr/>
            </a:lvl3pPr>
            <a:lvl4pPr lvl="3" algn="ctr">
              <a:lnSpc>
                <a:spcPct val="100000"/>
              </a:lnSpc>
              <a:spcBef>
                <a:spcPts val="3200"/>
              </a:spcBef>
              <a:spcAft>
                <a:spcPts val="0"/>
              </a:spcAft>
              <a:buSzPts val="2800"/>
              <a:buNone/>
              <a:defRPr/>
            </a:lvl4pPr>
            <a:lvl5pPr lvl="4" algn="ctr">
              <a:lnSpc>
                <a:spcPct val="100000"/>
              </a:lnSpc>
              <a:spcBef>
                <a:spcPts val="3200"/>
              </a:spcBef>
              <a:spcAft>
                <a:spcPts val="0"/>
              </a:spcAft>
              <a:buSzPts val="2800"/>
              <a:buNone/>
              <a:defRPr/>
            </a:lvl5pPr>
            <a:lvl6pPr lvl="5" algn="ctr">
              <a:lnSpc>
                <a:spcPct val="100000"/>
              </a:lnSpc>
              <a:spcBef>
                <a:spcPts val="3200"/>
              </a:spcBef>
              <a:spcAft>
                <a:spcPts val="0"/>
              </a:spcAft>
              <a:buSzPts val="2800"/>
              <a:buNone/>
              <a:defRPr/>
            </a:lvl6pPr>
            <a:lvl7pPr lvl="6" algn="ctr">
              <a:lnSpc>
                <a:spcPct val="100000"/>
              </a:lnSpc>
              <a:spcBef>
                <a:spcPts val="3200"/>
              </a:spcBef>
              <a:spcAft>
                <a:spcPts val="0"/>
              </a:spcAft>
              <a:buSzPts val="2800"/>
              <a:buNone/>
              <a:defRPr/>
            </a:lvl7pPr>
            <a:lvl8pPr lvl="7" algn="ctr">
              <a:lnSpc>
                <a:spcPct val="100000"/>
              </a:lnSpc>
              <a:spcBef>
                <a:spcPts val="3200"/>
              </a:spcBef>
              <a:spcAft>
                <a:spcPts val="0"/>
              </a:spcAft>
              <a:buSzPts val="2800"/>
              <a:buNone/>
              <a:defRPr/>
            </a:lvl8pPr>
            <a:lvl9pPr lvl="8" algn="ctr">
              <a:lnSpc>
                <a:spcPct val="100000"/>
              </a:lnSpc>
              <a:spcBef>
                <a:spcPts val="3200"/>
              </a:spcBef>
              <a:spcAft>
                <a:spcPts val="3200"/>
              </a:spcAft>
              <a:buSzPts val="2800"/>
              <a:buNone/>
              <a:defRPr/>
            </a:lvl9pPr>
          </a:lstStyle>
          <a:p>
            <a:endParaRPr/>
          </a:p>
        </p:txBody>
      </p:sp>
      <p:sp>
        <p:nvSpPr>
          <p:cNvPr id="1862" name="Google Shape;1862;p93"/>
          <p:cNvSpPr txBox="1">
            <a:spLocks noGrp="1"/>
          </p:cNvSpPr>
          <p:nvPr>
            <p:ph type="subTitle" idx="4"/>
          </p:nvPr>
        </p:nvSpPr>
        <p:spPr>
          <a:xfrm>
            <a:off x="5348812" y="4860200"/>
            <a:ext cx="9813000" cy="731400"/>
          </a:xfrm>
          <a:prstGeom prst="rect">
            <a:avLst/>
          </a:prstGeom>
        </p:spPr>
        <p:txBody>
          <a:bodyPr spcFirstLastPara="1" wrap="square" lIns="182850" tIns="182850" rIns="182850" bIns="182850" anchor="b" anchorCtr="0">
            <a:noAutofit/>
          </a:bodyPr>
          <a:lstStyle>
            <a:lvl1pPr lvl="0">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1pPr>
            <a:lvl2pPr lvl="1"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2pPr>
            <a:lvl3pPr lvl="2"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3pPr>
            <a:lvl4pPr lvl="3"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4pPr>
            <a:lvl5pPr lvl="4"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5pPr>
            <a:lvl6pPr lvl="5"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6pPr>
            <a:lvl7pPr lvl="6"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7pPr>
            <a:lvl8pPr lvl="7"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8pPr>
            <a:lvl9pPr lvl="8" algn="ctr">
              <a:lnSpc>
                <a:spcPct val="100000"/>
              </a:lnSpc>
              <a:spcBef>
                <a:spcPts val="3200"/>
              </a:spcBef>
              <a:spcAft>
                <a:spcPts val="3200"/>
              </a:spcAft>
              <a:buClr>
                <a:schemeClr val="accent1"/>
              </a:buClr>
              <a:buSzPts val="4000"/>
              <a:buFont typeface="Cairo"/>
              <a:buNone/>
              <a:defRPr sz="4000" b="1">
                <a:solidFill>
                  <a:schemeClr val="accent1"/>
                </a:solidFill>
                <a:latin typeface="Cairo"/>
                <a:ea typeface="Cairo"/>
                <a:cs typeface="Cairo"/>
                <a:sym typeface="Cairo"/>
              </a:defRPr>
            </a:lvl9pPr>
          </a:lstStyle>
          <a:p>
            <a:endParaRPr/>
          </a:p>
        </p:txBody>
      </p:sp>
      <p:sp>
        <p:nvSpPr>
          <p:cNvPr id="1863" name="Google Shape;1863;p93"/>
          <p:cNvSpPr txBox="1">
            <a:spLocks noGrp="1"/>
          </p:cNvSpPr>
          <p:nvPr>
            <p:ph type="subTitle" idx="5"/>
          </p:nvPr>
        </p:nvSpPr>
        <p:spPr>
          <a:xfrm>
            <a:off x="5349134" y="2737600"/>
            <a:ext cx="9813000" cy="731400"/>
          </a:xfrm>
          <a:prstGeom prst="rect">
            <a:avLst/>
          </a:prstGeom>
        </p:spPr>
        <p:txBody>
          <a:bodyPr spcFirstLastPara="1" wrap="square" lIns="182850" tIns="182850" rIns="182850" bIns="182850" anchor="b" anchorCtr="0">
            <a:noAutofit/>
          </a:bodyPr>
          <a:lstStyle>
            <a:lvl1pPr lvl="0">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1pPr>
            <a:lvl2pPr lvl="1"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2pPr>
            <a:lvl3pPr lvl="2"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3pPr>
            <a:lvl4pPr lvl="3"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4pPr>
            <a:lvl5pPr lvl="4"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5pPr>
            <a:lvl6pPr lvl="5"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6pPr>
            <a:lvl7pPr lvl="6"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7pPr>
            <a:lvl8pPr lvl="7"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8pPr>
            <a:lvl9pPr lvl="8" algn="ctr">
              <a:lnSpc>
                <a:spcPct val="100000"/>
              </a:lnSpc>
              <a:spcBef>
                <a:spcPts val="3200"/>
              </a:spcBef>
              <a:spcAft>
                <a:spcPts val="3200"/>
              </a:spcAft>
              <a:buClr>
                <a:schemeClr val="accent1"/>
              </a:buClr>
              <a:buSzPts val="4000"/>
              <a:buFont typeface="Cairo"/>
              <a:buNone/>
              <a:defRPr sz="4000" b="1">
                <a:solidFill>
                  <a:schemeClr val="accent1"/>
                </a:solidFill>
                <a:latin typeface="Cairo"/>
                <a:ea typeface="Cairo"/>
                <a:cs typeface="Cairo"/>
                <a:sym typeface="Cairo"/>
              </a:defRPr>
            </a:lvl9pPr>
          </a:lstStyle>
          <a:p>
            <a:endParaRPr/>
          </a:p>
        </p:txBody>
      </p:sp>
      <p:sp>
        <p:nvSpPr>
          <p:cNvPr id="1864" name="Google Shape;1864;p93"/>
          <p:cNvSpPr txBox="1">
            <a:spLocks noGrp="1"/>
          </p:cNvSpPr>
          <p:nvPr>
            <p:ph type="subTitle" idx="6"/>
          </p:nvPr>
        </p:nvSpPr>
        <p:spPr>
          <a:xfrm>
            <a:off x="5348810" y="6982800"/>
            <a:ext cx="9813000" cy="731400"/>
          </a:xfrm>
          <a:prstGeom prst="rect">
            <a:avLst/>
          </a:prstGeom>
        </p:spPr>
        <p:txBody>
          <a:bodyPr spcFirstLastPara="1" wrap="square" lIns="182850" tIns="182850" rIns="182850" bIns="182850" anchor="b" anchorCtr="0">
            <a:noAutofit/>
          </a:bodyPr>
          <a:lstStyle>
            <a:lvl1pPr lvl="0">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1pPr>
            <a:lvl2pPr lvl="1"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2pPr>
            <a:lvl3pPr lvl="2"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3pPr>
            <a:lvl4pPr lvl="3"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4pPr>
            <a:lvl5pPr lvl="4"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5pPr>
            <a:lvl6pPr lvl="5"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6pPr>
            <a:lvl7pPr lvl="6"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7pPr>
            <a:lvl8pPr lvl="7"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8pPr>
            <a:lvl9pPr lvl="8" algn="ctr">
              <a:lnSpc>
                <a:spcPct val="100000"/>
              </a:lnSpc>
              <a:spcBef>
                <a:spcPts val="3200"/>
              </a:spcBef>
              <a:spcAft>
                <a:spcPts val="3200"/>
              </a:spcAft>
              <a:buClr>
                <a:schemeClr val="accent1"/>
              </a:buClr>
              <a:buSzPts val="4000"/>
              <a:buFont typeface="Cairo"/>
              <a:buNone/>
              <a:defRPr sz="4000" b="1">
                <a:solidFill>
                  <a:schemeClr val="accent1"/>
                </a:solidFill>
                <a:latin typeface="Cairo"/>
                <a:ea typeface="Cairo"/>
                <a:cs typeface="Cairo"/>
                <a:sym typeface="Cairo"/>
              </a:defRPr>
            </a:lvl9pPr>
          </a:lstStyle>
          <a:p>
            <a:endParaRPr/>
          </a:p>
        </p:txBody>
      </p:sp>
      <p:grpSp>
        <p:nvGrpSpPr>
          <p:cNvPr id="1865" name="Google Shape;1865;p93"/>
          <p:cNvGrpSpPr/>
          <p:nvPr/>
        </p:nvGrpSpPr>
        <p:grpSpPr>
          <a:xfrm>
            <a:off x="-3681499" y="5220413"/>
            <a:ext cx="10277012" cy="9592599"/>
            <a:chOff x="-1840749" y="2610206"/>
            <a:chExt cx="5138506" cy="4796299"/>
          </a:xfrm>
        </p:grpSpPr>
        <p:sp>
          <p:nvSpPr>
            <p:cNvPr id="1866" name="Google Shape;1866;p93"/>
            <p:cNvSpPr/>
            <p:nvPr/>
          </p:nvSpPr>
          <p:spPr>
            <a:xfrm rot="9810459">
              <a:off x="-1394619" y="3131373"/>
              <a:ext cx="4215686" cy="3753966"/>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solidFill>
              <a:schemeClr val="lt2"/>
            </a:solidFill>
            <a:ln>
              <a:noFill/>
            </a:ln>
          </p:spPr>
        </p:sp>
        <p:sp>
          <p:nvSpPr>
            <p:cNvPr id="1867" name="Google Shape;1867;p93"/>
            <p:cNvSpPr/>
            <p:nvPr/>
          </p:nvSpPr>
          <p:spPr>
            <a:xfrm>
              <a:off x="-1222743" y="3491645"/>
              <a:ext cx="4520500" cy="3665400"/>
            </a:xfrm>
            <a:custGeom>
              <a:avLst/>
              <a:gdLst/>
              <a:ahLst/>
              <a:cxnLst/>
              <a:rect l="l" t="t" r="r" b="b"/>
              <a:pathLst>
                <a:path w="180820" h="146616" extrusionOk="0">
                  <a:moveTo>
                    <a:pt x="175341" y="109810"/>
                  </a:moveTo>
                  <a:cubicBezTo>
                    <a:pt x="162480" y="124082"/>
                    <a:pt x="109407" y="137543"/>
                    <a:pt x="83842" y="141668"/>
                  </a:cubicBezTo>
                  <a:cubicBezTo>
                    <a:pt x="58278" y="145793"/>
                    <a:pt x="35819" y="153105"/>
                    <a:pt x="21954" y="134560"/>
                  </a:cubicBezTo>
                  <a:cubicBezTo>
                    <a:pt x="8089" y="116015"/>
                    <a:pt x="-2825" y="52735"/>
                    <a:pt x="652" y="30399"/>
                  </a:cubicBezTo>
                  <a:cubicBezTo>
                    <a:pt x="4129" y="8063"/>
                    <a:pt x="29056" y="-2610"/>
                    <a:pt x="42814" y="542"/>
                  </a:cubicBezTo>
                  <a:cubicBezTo>
                    <a:pt x="56572" y="3694"/>
                    <a:pt x="63501" y="40061"/>
                    <a:pt x="83200" y="49310"/>
                  </a:cubicBezTo>
                  <a:cubicBezTo>
                    <a:pt x="102899" y="58559"/>
                    <a:pt x="145653" y="45955"/>
                    <a:pt x="161010" y="56038"/>
                  </a:cubicBezTo>
                  <a:cubicBezTo>
                    <a:pt x="176367" y="66121"/>
                    <a:pt x="188202" y="95538"/>
                    <a:pt x="175341" y="109810"/>
                  </a:cubicBezTo>
                  <a:close/>
                </a:path>
              </a:pathLst>
            </a:custGeom>
            <a:noFill/>
            <a:ln w="19050" cap="flat" cmpd="sng">
              <a:solidFill>
                <a:schemeClr val="accent3"/>
              </a:solidFill>
              <a:prstDash val="solid"/>
              <a:round/>
              <a:headEnd type="none" w="med" len="med"/>
              <a:tailEnd type="none" w="med" len="med"/>
            </a:ln>
          </p:spPr>
        </p:sp>
      </p:grpSp>
      <p:grpSp>
        <p:nvGrpSpPr>
          <p:cNvPr id="1868" name="Google Shape;1868;p93"/>
          <p:cNvGrpSpPr/>
          <p:nvPr/>
        </p:nvGrpSpPr>
        <p:grpSpPr>
          <a:xfrm>
            <a:off x="14744630" y="-2846351"/>
            <a:ext cx="9873150" cy="8924450"/>
            <a:chOff x="7372315" y="-1423176"/>
            <a:chExt cx="4936575" cy="4462225"/>
          </a:xfrm>
        </p:grpSpPr>
        <p:sp>
          <p:nvSpPr>
            <p:cNvPr id="1869" name="Google Shape;1869;p93"/>
            <p:cNvSpPr/>
            <p:nvPr/>
          </p:nvSpPr>
          <p:spPr>
            <a:xfrm>
              <a:off x="7448515" y="-1423176"/>
              <a:ext cx="4860375" cy="4309125"/>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solidFill>
              <a:schemeClr val="lt2"/>
            </a:solidFill>
            <a:ln>
              <a:noFill/>
            </a:ln>
          </p:spPr>
        </p:sp>
        <p:sp>
          <p:nvSpPr>
            <p:cNvPr id="1870" name="Google Shape;1870;p93"/>
            <p:cNvSpPr/>
            <p:nvPr/>
          </p:nvSpPr>
          <p:spPr>
            <a:xfrm>
              <a:off x="7372315" y="-1270076"/>
              <a:ext cx="4860375" cy="4309125"/>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noFill/>
            <a:ln w="19050" cap="flat" cmpd="sng">
              <a:solidFill>
                <a:schemeClr val="accent3"/>
              </a:solidFill>
              <a:prstDash val="solid"/>
              <a:round/>
              <a:headEnd type="none" w="med" len="med"/>
              <a:tailEnd type="none" w="med" len="med"/>
            </a:ln>
          </p:spPr>
        </p:sp>
      </p:grpSp>
      <p:grpSp>
        <p:nvGrpSpPr>
          <p:cNvPr id="1871" name="Google Shape;1871;p93"/>
          <p:cNvGrpSpPr/>
          <p:nvPr/>
        </p:nvGrpSpPr>
        <p:grpSpPr>
          <a:xfrm>
            <a:off x="-2215443" y="7762010"/>
            <a:ext cx="4890528" cy="4959475"/>
            <a:chOff x="-666750" y="1567027"/>
            <a:chExt cx="3000692" cy="3042996"/>
          </a:xfrm>
        </p:grpSpPr>
        <p:sp>
          <p:nvSpPr>
            <p:cNvPr id="1872" name="Google Shape;1872;p93"/>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873" name="Google Shape;1873;p93"/>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grpSp>
        <p:nvGrpSpPr>
          <p:cNvPr id="1874" name="Google Shape;1874;p93"/>
          <p:cNvGrpSpPr/>
          <p:nvPr/>
        </p:nvGrpSpPr>
        <p:grpSpPr>
          <a:xfrm>
            <a:off x="13189973" y="483202"/>
            <a:ext cx="6937880" cy="9619487"/>
            <a:chOff x="6482387" y="848201"/>
            <a:chExt cx="3468940" cy="4809744"/>
          </a:xfrm>
        </p:grpSpPr>
        <p:grpSp>
          <p:nvGrpSpPr>
            <p:cNvPr id="1875" name="Google Shape;1875;p93"/>
            <p:cNvGrpSpPr/>
            <p:nvPr/>
          </p:nvGrpSpPr>
          <p:grpSpPr>
            <a:xfrm>
              <a:off x="6482387" y="2085582"/>
              <a:ext cx="3468940" cy="3572363"/>
              <a:chOff x="5839590" y="1567014"/>
              <a:chExt cx="4256891" cy="4383805"/>
            </a:xfrm>
          </p:grpSpPr>
          <p:grpSp>
            <p:nvGrpSpPr>
              <p:cNvPr id="1876" name="Google Shape;1876;p93"/>
              <p:cNvGrpSpPr/>
              <p:nvPr/>
            </p:nvGrpSpPr>
            <p:grpSpPr>
              <a:xfrm>
                <a:off x="5839590" y="4503577"/>
                <a:ext cx="2577179" cy="1447242"/>
                <a:chOff x="3362865" y="4799939"/>
                <a:chExt cx="2577179" cy="1447242"/>
              </a:xfrm>
            </p:grpSpPr>
            <p:sp>
              <p:nvSpPr>
                <p:cNvPr id="1877" name="Google Shape;1877;p93"/>
                <p:cNvSpPr/>
                <p:nvPr/>
              </p:nvSpPr>
              <p:spPr>
                <a:xfrm>
                  <a:off x="4402683" y="5446878"/>
                  <a:ext cx="94529" cy="149396"/>
                </a:xfrm>
                <a:custGeom>
                  <a:avLst/>
                  <a:gdLst/>
                  <a:ahLst/>
                  <a:cxnLst/>
                  <a:rect l="l" t="t" r="r" b="b"/>
                  <a:pathLst>
                    <a:path w="429" h="678" extrusionOk="0">
                      <a:moveTo>
                        <a:pt x="366" y="0"/>
                      </a:moveTo>
                      <a:cubicBezTo>
                        <a:pt x="206" y="187"/>
                        <a:pt x="81" y="419"/>
                        <a:pt x="0" y="651"/>
                      </a:cubicBezTo>
                      <a:lnTo>
                        <a:pt x="81" y="678"/>
                      </a:lnTo>
                      <a:cubicBezTo>
                        <a:pt x="161" y="455"/>
                        <a:pt x="277" y="232"/>
                        <a:pt x="429" y="54"/>
                      </a:cubicBezTo>
                      <a:lnTo>
                        <a:pt x="366" y="0"/>
                      </a:lnTo>
                      <a:close/>
                    </a:path>
                  </a:pathLst>
                </a:custGeom>
                <a:solidFill>
                  <a:schemeClr val="dk1"/>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878" name="Google Shape;1878;p93"/>
                <p:cNvSpPr/>
                <p:nvPr/>
              </p:nvSpPr>
              <p:spPr>
                <a:xfrm>
                  <a:off x="4532467" y="5642105"/>
                  <a:ext cx="33052" cy="30188"/>
                </a:xfrm>
                <a:custGeom>
                  <a:avLst/>
                  <a:gdLst/>
                  <a:ahLst/>
                  <a:cxnLst/>
                  <a:rect l="l" t="t" r="r" b="b"/>
                  <a:pathLst>
                    <a:path w="150" h="137" extrusionOk="0">
                      <a:moveTo>
                        <a:pt x="70" y="0"/>
                      </a:moveTo>
                      <a:cubicBezTo>
                        <a:pt x="61" y="0"/>
                        <a:pt x="52" y="2"/>
                        <a:pt x="45" y="6"/>
                      </a:cubicBezTo>
                      <a:lnTo>
                        <a:pt x="36" y="6"/>
                      </a:lnTo>
                      <a:cubicBezTo>
                        <a:pt x="0" y="24"/>
                        <a:pt x="0" y="86"/>
                        <a:pt x="45" y="95"/>
                      </a:cubicBezTo>
                      <a:cubicBezTo>
                        <a:pt x="54" y="104"/>
                        <a:pt x="63" y="113"/>
                        <a:pt x="72" y="131"/>
                      </a:cubicBezTo>
                      <a:cubicBezTo>
                        <a:pt x="77" y="135"/>
                        <a:pt x="85" y="137"/>
                        <a:pt x="92" y="137"/>
                      </a:cubicBezTo>
                      <a:cubicBezTo>
                        <a:pt x="119" y="137"/>
                        <a:pt x="150" y="114"/>
                        <a:pt x="143" y="86"/>
                      </a:cubicBezTo>
                      <a:cubicBezTo>
                        <a:pt x="134" y="69"/>
                        <a:pt x="116" y="33"/>
                        <a:pt x="98" y="15"/>
                      </a:cubicBezTo>
                      <a:cubicBezTo>
                        <a:pt x="93" y="5"/>
                        <a:pt x="82" y="0"/>
                        <a:pt x="70" y="0"/>
                      </a:cubicBezTo>
                      <a:close/>
                    </a:path>
                  </a:pathLst>
                </a:custGeom>
                <a:solidFill>
                  <a:srgbClr val="FBB068"/>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879" name="Google Shape;1879;p93"/>
                <p:cNvSpPr/>
                <p:nvPr/>
              </p:nvSpPr>
              <p:spPr>
                <a:xfrm>
                  <a:off x="5572285" y="4799939"/>
                  <a:ext cx="367760" cy="442678"/>
                </a:xfrm>
                <a:custGeom>
                  <a:avLst/>
                  <a:gdLst/>
                  <a:ahLst/>
                  <a:cxnLst/>
                  <a:rect l="l" t="t" r="r" b="b"/>
                  <a:pathLst>
                    <a:path w="1669" h="2009" extrusionOk="0">
                      <a:moveTo>
                        <a:pt x="1035" y="1"/>
                      </a:moveTo>
                      <a:cubicBezTo>
                        <a:pt x="857" y="144"/>
                        <a:pt x="625" y="188"/>
                        <a:pt x="420" y="278"/>
                      </a:cubicBezTo>
                      <a:cubicBezTo>
                        <a:pt x="268" y="349"/>
                        <a:pt x="125" y="447"/>
                        <a:pt x="0" y="563"/>
                      </a:cubicBezTo>
                      <a:cubicBezTo>
                        <a:pt x="54" y="634"/>
                        <a:pt x="116" y="750"/>
                        <a:pt x="143" y="822"/>
                      </a:cubicBezTo>
                      <a:cubicBezTo>
                        <a:pt x="277" y="1196"/>
                        <a:pt x="366" y="1607"/>
                        <a:pt x="402" y="2008"/>
                      </a:cubicBezTo>
                      <a:cubicBezTo>
                        <a:pt x="803" y="1785"/>
                        <a:pt x="1285" y="1589"/>
                        <a:pt x="1669" y="1330"/>
                      </a:cubicBezTo>
                      <a:cubicBezTo>
                        <a:pt x="1597" y="1205"/>
                        <a:pt x="1651" y="1045"/>
                        <a:pt x="1597" y="911"/>
                      </a:cubicBezTo>
                      <a:cubicBezTo>
                        <a:pt x="1579" y="857"/>
                        <a:pt x="1535" y="813"/>
                        <a:pt x="1508" y="768"/>
                      </a:cubicBezTo>
                      <a:cubicBezTo>
                        <a:pt x="1330" y="527"/>
                        <a:pt x="1267" y="197"/>
                        <a:pt x="1035" y="1"/>
                      </a:cubicBezTo>
                      <a:close/>
                    </a:path>
                  </a:pathLst>
                </a:custGeom>
                <a:solidFill>
                  <a:schemeClr val="dk1"/>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880" name="Google Shape;1880;p93"/>
                <p:cNvSpPr/>
                <p:nvPr/>
              </p:nvSpPr>
              <p:spPr>
                <a:xfrm>
                  <a:off x="5774784" y="4879484"/>
                  <a:ext cx="27764" cy="35696"/>
                </a:xfrm>
                <a:custGeom>
                  <a:avLst/>
                  <a:gdLst/>
                  <a:ahLst/>
                  <a:cxnLst/>
                  <a:rect l="l" t="t" r="r" b="b"/>
                  <a:pathLst>
                    <a:path w="126" h="162" extrusionOk="0">
                      <a:moveTo>
                        <a:pt x="56" y="0"/>
                      </a:moveTo>
                      <a:cubicBezTo>
                        <a:pt x="34" y="0"/>
                        <a:pt x="10" y="13"/>
                        <a:pt x="0" y="41"/>
                      </a:cubicBezTo>
                      <a:cubicBezTo>
                        <a:pt x="0" y="68"/>
                        <a:pt x="0" y="95"/>
                        <a:pt x="0" y="122"/>
                      </a:cubicBezTo>
                      <a:cubicBezTo>
                        <a:pt x="6" y="146"/>
                        <a:pt x="24" y="161"/>
                        <a:pt x="46" y="161"/>
                      </a:cubicBezTo>
                      <a:cubicBezTo>
                        <a:pt x="57" y="161"/>
                        <a:pt x="69" y="157"/>
                        <a:pt x="81" y="148"/>
                      </a:cubicBezTo>
                      <a:cubicBezTo>
                        <a:pt x="116" y="122"/>
                        <a:pt x="125" y="68"/>
                        <a:pt x="98" y="33"/>
                      </a:cubicBezTo>
                      <a:cubicBezTo>
                        <a:pt x="94" y="11"/>
                        <a:pt x="76" y="0"/>
                        <a:pt x="56" y="0"/>
                      </a:cubicBezTo>
                      <a:close/>
                    </a:path>
                  </a:pathLst>
                </a:custGeom>
                <a:solidFill>
                  <a:srgbClr val="552600"/>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881" name="Google Shape;1881;p93"/>
                <p:cNvSpPr/>
                <p:nvPr/>
              </p:nvSpPr>
              <p:spPr>
                <a:xfrm>
                  <a:off x="5729613" y="4988777"/>
                  <a:ext cx="25781" cy="27984"/>
                </a:xfrm>
                <a:custGeom>
                  <a:avLst/>
                  <a:gdLst/>
                  <a:ahLst/>
                  <a:cxnLst/>
                  <a:rect l="l" t="t" r="r" b="b"/>
                  <a:pathLst>
                    <a:path w="117" h="127" extrusionOk="0">
                      <a:moveTo>
                        <a:pt x="45" y="0"/>
                      </a:moveTo>
                      <a:cubicBezTo>
                        <a:pt x="36" y="0"/>
                        <a:pt x="27" y="9"/>
                        <a:pt x="18" y="9"/>
                      </a:cubicBezTo>
                      <a:cubicBezTo>
                        <a:pt x="9" y="18"/>
                        <a:pt x="0" y="45"/>
                        <a:pt x="0" y="54"/>
                      </a:cubicBezTo>
                      <a:cubicBezTo>
                        <a:pt x="8" y="86"/>
                        <a:pt x="24" y="126"/>
                        <a:pt x="60" y="126"/>
                      </a:cubicBezTo>
                      <a:cubicBezTo>
                        <a:pt x="64" y="126"/>
                        <a:pt x="68" y="126"/>
                        <a:pt x="71" y="125"/>
                      </a:cubicBezTo>
                      <a:cubicBezTo>
                        <a:pt x="116" y="116"/>
                        <a:pt x="107" y="63"/>
                        <a:pt x="89" y="27"/>
                      </a:cubicBezTo>
                      <a:cubicBezTo>
                        <a:pt x="89" y="18"/>
                        <a:pt x="71" y="0"/>
                        <a:pt x="54" y="0"/>
                      </a:cubicBezTo>
                      <a:close/>
                    </a:path>
                  </a:pathLst>
                </a:custGeom>
                <a:solidFill>
                  <a:srgbClr val="552600"/>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882" name="Google Shape;1882;p93"/>
                <p:cNvSpPr/>
                <p:nvPr/>
              </p:nvSpPr>
              <p:spPr>
                <a:xfrm>
                  <a:off x="5808056" y="5089255"/>
                  <a:ext cx="47595" cy="33052"/>
                </a:xfrm>
                <a:custGeom>
                  <a:avLst/>
                  <a:gdLst/>
                  <a:ahLst/>
                  <a:cxnLst/>
                  <a:rect l="l" t="t" r="r" b="b"/>
                  <a:pathLst>
                    <a:path w="216" h="150" extrusionOk="0">
                      <a:moveTo>
                        <a:pt x="83" y="0"/>
                      </a:moveTo>
                      <a:cubicBezTo>
                        <a:pt x="51" y="0"/>
                        <a:pt x="22" y="13"/>
                        <a:pt x="10" y="44"/>
                      </a:cubicBezTo>
                      <a:cubicBezTo>
                        <a:pt x="1" y="71"/>
                        <a:pt x="19" y="89"/>
                        <a:pt x="37" y="98"/>
                      </a:cubicBezTo>
                      <a:cubicBezTo>
                        <a:pt x="48" y="98"/>
                        <a:pt x="60" y="94"/>
                        <a:pt x="72" y="94"/>
                      </a:cubicBezTo>
                      <a:cubicBezTo>
                        <a:pt x="78" y="94"/>
                        <a:pt x="84" y="95"/>
                        <a:pt x="90" y="98"/>
                      </a:cubicBezTo>
                      <a:cubicBezTo>
                        <a:pt x="117" y="106"/>
                        <a:pt x="117" y="115"/>
                        <a:pt x="126" y="133"/>
                      </a:cubicBezTo>
                      <a:cubicBezTo>
                        <a:pt x="137" y="145"/>
                        <a:pt x="151" y="150"/>
                        <a:pt x="164" y="150"/>
                      </a:cubicBezTo>
                      <a:cubicBezTo>
                        <a:pt x="190" y="150"/>
                        <a:pt x="215" y="128"/>
                        <a:pt x="215" y="98"/>
                      </a:cubicBezTo>
                      <a:cubicBezTo>
                        <a:pt x="215" y="45"/>
                        <a:pt x="143" y="0"/>
                        <a:pt x="83" y="0"/>
                      </a:cubicBezTo>
                      <a:close/>
                    </a:path>
                  </a:pathLst>
                </a:custGeom>
                <a:solidFill>
                  <a:srgbClr val="552600"/>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883" name="Google Shape;1883;p93"/>
                <p:cNvSpPr/>
                <p:nvPr/>
              </p:nvSpPr>
              <p:spPr>
                <a:xfrm>
                  <a:off x="5666593" y="4908130"/>
                  <a:ext cx="23798" cy="32391"/>
                </a:xfrm>
                <a:custGeom>
                  <a:avLst/>
                  <a:gdLst/>
                  <a:ahLst/>
                  <a:cxnLst/>
                  <a:rect l="l" t="t" r="r" b="b"/>
                  <a:pathLst>
                    <a:path w="108" h="147" extrusionOk="0">
                      <a:moveTo>
                        <a:pt x="54" y="1"/>
                      </a:moveTo>
                      <a:cubicBezTo>
                        <a:pt x="45" y="1"/>
                        <a:pt x="36" y="1"/>
                        <a:pt x="27" y="10"/>
                      </a:cubicBezTo>
                      <a:cubicBezTo>
                        <a:pt x="1" y="18"/>
                        <a:pt x="1" y="45"/>
                        <a:pt x="1" y="72"/>
                      </a:cubicBezTo>
                      <a:cubicBezTo>
                        <a:pt x="1" y="72"/>
                        <a:pt x="1" y="81"/>
                        <a:pt x="1" y="81"/>
                      </a:cubicBezTo>
                      <a:cubicBezTo>
                        <a:pt x="1" y="99"/>
                        <a:pt x="10" y="117"/>
                        <a:pt x="18" y="126"/>
                      </a:cubicBezTo>
                      <a:cubicBezTo>
                        <a:pt x="27" y="140"/>
                        <a:pt x="40" y="146"/>
                        <a:pt x="52" y="146"/>
                      </a:cubicBezTo>
                      <a:cubicBezTo>
                        <a:pt x="79" y="146"/>
                        <a:pt x="108" y="120"/>
                        <a:pt x="108" y="90"/>
                      </a:cubicBezTo>
                      <a:cubicBezTo>
                        <a:pt x="99" y="63"/>
                        <a:pt x="90" y="10"/>
                        <a:pt x="54" y="1"/>
                      </a:cubicBezTo>
                      <a:close/>
                    </a:path>
                  </a:pathLst>
                </a:custGeom>
                <a:solidFill>
                  <a:srgbClr val="552600"/>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884" name="Google Shape;1884;p93"/>
                <p:cNvSpPr/>
                <p:nvPr/>
              </p:nvSpPr>
              <p:spPr>
                <a:xfrm>
                  <a:off x="5825243" y="5003760"/>
                  <a:ext cx="27103" cy="19170"/>
                </a:xfrm>
                <a:custGeom>
                  <a:avLst/>
                  <a:gdLst/>
                  <a:ahLst/>
                  <a:cxnLst/>
                  <a:rect l="l" t="t" r="r" b="b"/>
                  <a:pathLst>
                    <a:path w="123" h="87" extrusionOk="0">
                      <a:moveTo>
                        <a:pt x="62" y="1"/>
                      </a:moveTo>
                      <a:cubicBezTo>
                        <a:pt x="57" y="1"/>
                        <a:pt x="53" y="2"/>
                        <a:pt x="48" y="4"/>
                      </a:cubicBezTo>
                      <a:cubicBezTo>
                        <a:pt x="0" y="28"/>
                        <a:pt x="23" y="87"/>
                        <a:pt x="60" y="87"/>
                      </a:cubicBezTo>
                      <a:cubicBezTo>
                        <a:pt x="65" y="87"/>
                        <a:pt x="70" y="86"/>
                        <a:pt x="75" y="84"/>
                      </a:cubicBezTo>
                      <a:cubicBezTo>
                        <a:pt x="122" y="60"/>
                        <a:pt x="99" y="1"/>
                        <a:pt x="62" y="1"/>
                      </a:cubicBezTo>
                      <a:close/>
                    </a:path>
                  </a:pathLst>
                </a:custGeom>
                <a:solidFill>
                  <a:srgbClr val="552600"/>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885" name="Google Shape;1885;p93"/>
                <p:cNvSpPr/>
                <p:nvPr/>
              </p:nvSpPr>
              <p:spPr>
                <a:xfrm>
                  <a:off x="5772801" y="5045185"/>
                  <a:ext cx="29747" cy="31289"/>
                </a:xfrm>
                <a:custGeom>
                  <a:avLst/>
                  <a:gdLst/>
                  <a:ahLst/>
                  <a:cxnLst/>
                  <a:rect l="l" t="t" r="r" b="b"/>
                  <a:pathLst>
                    <a:path w="135" h="142" extrusionOk="0">
                      <a:moveTo>
                        <a:pt x="57" y="1"/>
                      </a:moveTo>
                      <a:cubicBezTo>
                        <a:pt x="34" y="1"/>
                        <a:pt x="9" y="18"/>
                        <a:pt x="9" y="48"/>
                      </a:cubicBezTo>
                      <a:lnTo>
                        <a:pt x="9" y="57"/>
                      </a:lnTo>
                      <a:cubicBezTo>
                        <a:pt x="0" y="66"/>
                        <a:pt x="0" y="74"/>
                        <a:pt x="0" y="83"/>
                      </a:cubicBezTo>
                      <a:cubicBezTo>
                        <a:pt x="0" y="83"/>
                        <a:pt x="0" y="92"/>
                        <a:pt x="0" y="101"/>
                      </a:cubicBezTo>
                      <a:cubicBezTo>
                        <a:pt x="5" y="128"/>
                        <a:pt x="25" y="141"/>
                        <a:pt x="45" y="141"/>
                      </a:cubicBezTo>
                      <a:cubicBezTo>
                        <a:pt x="65" y="141"/>
                        <a:pt x="85" y="128"/>
                        <a:pt x="90" y="101"/>
                      </a:cubicBezTo>
                      <a:cubicBezTo>
                        <a:pt x="116" y="92"/>
                        <a:pt x="134" y="66"/>
                        <a:pt x="116" y="39"/>
                      </a:cubicBezTo>
                      <a:cubicBezTo>
                        <a:pt x="98" y="21"/>
                        <a:pt x="90" y="12"/>
                        <a:pt x="72" y="3"/>
                      </a:cubicBezTo>
                      <a:cubicBezTo>
                        <a:pt x="67" y="2"/>
                        <a:pt x="62" y="1"/>
                        <a:pt x="57" y="1"/>
                      </a:cubicBezTo>
                      <a:close/>
                    </a:path>
                  </a:pathLst>
                </a:custGeom>
                <a:solidFill>
                  <a:srgbClr val="552600"/>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886" name="Google Shape;1886;p93"/>
                <p:cNvSpPr/>
                <p:nvPr/>
              </p:nvSpPr>
              <p:spPr>
                <a:xfrm>
                  <a:off x="3362865" y="4866925"/>
                  <a:ext cx="2380634" cy="1380257"/>
                </a:xfrm>
                <a:custGeom>
                  <a:avLst/>
                  <a:gdLst/>
                  <a:ahLst/>
                  <a:cxnLst/>
                  <a:rect l="l" t="t" r="r" b="b"/>
                  <a:pathLst>
                    <a:path w="10804" h="6264" extrusionOk="0">
                      <a:moveTo>
                        <a:pt x="10161" y="0"/>
                      </a:moveTo>
                      <a:cubicBezTo>
                        <a:pt x="8868" y="1098"/>
                        <a:pt x="7021" y="1954"/>
                        <a:pt x="5406" y="2632"/>
                      </a:cubicBezTo>
                      <a:cubicBezTo>
                        <a:pt x="3658" y="3372"/>
                        <a:pt x="1856" y="4024"/>
                        <a:pt x="0" y="4639"/>
                      </a:cubicBezTo>
                      <a:cubicBezTo>
                        <a:pt x="63" y="5210"/>
                        <a:pt x="196" y="5808"/>
                        <a:pt x="642" y="6263"/>
                      </a:cubicBezTo>
                      <a:cubicBezTo>
                        <a:pt x="643" y="6263"/>
                        <a:pt x="644" y="6263"/>
                        <a:pt x="645" y="6263"/>
                      </a:cubicBezTo>
                      <a:cubicBezTo>
                        <a:pt x="744" y="6263"/>
                        <a:pt x="3214" y="5283"/>
                        <a:pt x="6049" y="4077"/>
                      </a:cubicBezTo>
                      <a:cubicBezTo>
                        <a:pt x="8422" y="3069"/>
                        <a:pt x="8752" y="2766"/>
                        <a:pt x="9189" y="2507"/>
                      </a:cubicBezTo>
                      <a:cubicBezTo>
                        <a:pt x="9965" y="2043"/>
                        <a:pt x="10375" y="1865"/>
                        <a:pt x="10804" y="1499"/>
                      </a:cubicBezTo>
                      <a:cubicBezTo>
                        <a:pt x="10759" y="1481"/>
                        <a:pt x="10759" y="1401"/>
                        <a:pt x="10750" y="1347"/>
                      </a:cubicBezTo>
                      <a:cubicBezTo>
                        <a:pt x="10741" y="1294"/>
                        <a:pt x="10741" y="1231"/>
                        <a:pt x="10714" y="1187"/>
                      </a:cubicBezTo>
                      <a:cubicBezTo>
                        <a:pt x="10688" y="1124"/>
                        <a:pt x="10616" y="1089"/>
                        <a:pt x="10580" y="1026"/>
                      </a:cubicBezTo>
                      <a:cubicBezTo>
                        <a:pt x="10527" y="946"/>
                        <a:pt x="10536" y="839"/>
                        <a:pt x="10500" y="750"/>
                      </a:cubicBezTo>
                      <a:cubicBezTo>
                        <a:pt x="10465" y="643"/>
                        <a:pt x="10384" y="562"/>
                        <a:pt x="10313" y="473"/>
                      </a:cubicBezTo>
                      <a:cubicBezTo>
                        <a:pt x="10241" y="393"/>
                        <a:pt x="10179" y="286"/>
                        <a:pt x="10188" y="179"/>
                      </a:cubicBezTo>
                      <a:cubicBezTo>
                        <a:pt x="10197" y="116"/>
                        <a:pt x="10197" y="54"/>
                        <a:pt x="10161" y="0"/>
                      </a:cubicBezTo>
                      <a:close/>
                    </a:path>
                  </a:pathLst>
                </a:custGeom>
                <a:solidFill>
                  <a:schemeClr val="dk2"/>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887" name="Google Shape;1887;p93"/>
                <p:cNvSpPr/>
                <p:nvPr/>
              </p:nvSpPr>
              <p:spPr>
                <a:xfrm>
                  <a:off x="4740695" y="5120544"/>
                  <a:ext cx="959613" cy="575768"/>
                </a:xfrm>
                <a:custGeom>
                  <a:avLst/>
                  <a:gdLst/>
                  <a:ahLst/>
                  <a:cxnLst/>
                  <a:rect l="l" t="t" r="r" b="b"/>
                  <a:pathLst>
                    <a:path w="4355" h="2613" extrusionOk="0">
                      <a:moveTo>
                        <a:pt x="4292" y="0"/>
                      </a:moveTo>
                      <a:cubicBezTo>
                        <a:pt x="4051" y="473"/>
                        <a:pt x="3302" y="901"/>
                        <a:pt x="2909" y="1097"/>
                      </a:cubicBezTo>
                      <a:cubicBezTo>
                        <a:pt x="2659" y="1213"/>
                        <a:pt x="2517" y="1472"/>
                        <a:pt x="2267" y="1561"/>
                      </a:cubicBezTo>
                      <a:cubicBezTo>
                        <a:pt x="1981" y="1659"/>
                        <a:pt x="1687" y="1731"/>
                        <a:pt x="1410" y="1838"/>
                      </a:cubicBezTo>
                      <a:cubicBezTo>
                        <a:pt x="1143" y="1936"/>
                        <a:pt x="884" y="2061"/>
                        <a:pt x="634" y="2204"/>
                      </a:cubicBezTo>
                      <a:cubicBezTo>
                        <a:pt x="438" y="2320"/>
                        <a:pt x="152" y="2427"/>
                        <a:pt x="1" y="2596"/>
                      </a:cubicBezTo>
                      <a:cubicBezTo>
                        <a:pt x="23" y="2608"/>
                        <a:pt x="48" y="2613"/>
                        <a:pt x="76" y="2613"/>
                      </a:cubicBezTo>
                      <a:cubicBezTo>
                        <a:pt x="218" y="2613"/>
                        <a:pt x="423" y="2480"/>
                        <a:pt x="527" y="2436"/>
                      </a:cubicBezTo>
                      <a:cubicBezTo>
                        <a:pt x="714" y="2364"/>
                        <a:pt x="902" y="2248"/>
                        <a:pt x="1098" y="2204"/>
                      </a:cubicBezTo>
                      <a:cubicBezTo>
                        <a:pt x="1544" y="2105"/>
                        <a:pt x="1375" y="2159"/>
                        <a:pt x="1446" y="2123"/>
                      </a:cubicBezTo>
                      <a:cubicBezTo>
                        <a:pt x="1660" y="2025"/>
                        <a:pt x="1990" y="1838"/>
                        <a:pt x="2186" y="1704"/>
                      </a:cubicBezTo>
                      <a:cubicBezTo>
                        <a:pt x="2365" y="1579"/>
                        <a:pt x="2409" y="1517"/>
                        <a:pt x="2588" y="1401"/>
                      </a:cubicBezTo>
                      <a:cubicBezTo>
                        <a:pt x="2873" y="1204"/>
                        <a:pt x="3203" y="1080"/>
                        <a:pt x="3507" y="919"/>
                      </a:cubicBezTo>
                      <a:cubicBezTo>
                        <a:pt x="3703" y="812"/>
                        <a:pt x="3890" y="696"/>
                        <a:pt x="4069" y="562"/>
                      </a:cubicBezTo>
                      <a:cubicBezTo>
                        <a:pt x="4158" y="509"/>
                        <a:pt x="4238" y="437"/>
                        <a:pt x="4292" y="339"/>
                      </a:cubicBezTo>
                      <a:cubicBezTo>
                        <a:pt x="4345" y="241"/>
                        <a:pt x="4354" y="107"/>
                        <a:pt x="4292" y="0"/>
                      </a:cubicBezTo>
                      <a:close/>
                    </a:path>
                  </a:pathLst>
                </a:custGeom>
                <a:solidFill>
                  <a:srgbClr val="B0B0B0">
                    <a:alpha val="3869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888" name="Google Shape;1888;p93"/>
                <p:cNvSpPr/>
                <p:nvPr/>
              </p:nvSpPr>
              <p:spPr>
                <a:xfrm>
                  <a:off x="3362865" y="5446878"/>
                  <a:ext cx="1332882" cy="800302"/>
                </a:xfrm>
                <a:custGeom>
                  <a:avLst/>
                  <a:gdLst/>
                  <a:ahLst/>
                  <a:cxnLst/>
                  <a:rect l="l" t="t" r="r" b="b"/>
                  <a:pathLst>
                    <a:path w="6049" h="3632" extrusionOk="0">
                      <a:moveTo>
                        <a:pt x="5406" y="0"/>
                      </a:moveTo>
                      <a:cubicBezTo>
                        <a:pt x="3658" y="740"/>
                        <a:pt x="1856" y="1392"/>
                        <a:pt x="0" y="2007"/>
                      </a:cubicBezTo>
                      <a:cubicBezTo>
                        <a:pt x="63" y="2578"/>
                        <a:pt x="196" y="3176"/>
                        <a:pt x="642" y="3631"/>
                      </a:cubicBezTo>
                      <a:cubicBezTo>
                        <a:pt x="643" y="3631"/>
                        <a:pt x="644" y="3631"/>
                        <a:pt x="645" y="3631"/>
                      </a:cubicBezTo>
                      <a:cubicBezTo>
                        <a:pt x="744" y="3631"/>
                        <a:pt x="3214" y="2651"/>
                        <a:pt x="6049" y="1454"/>
                      </a:cubicBezTo>
                      <a:cubicBezTo>
                        <a:pt x="5995" y="669"/>
                        <a:pt x="5415" y="0"/>
                        <a:pt x="5415" y="0"/>
                      </a:cubicBezTo>
                      <a:close/>
                    </a:path>
                  </a:pathLst>
                </a:custGeom>
                <a:solidFill>
                  <a:schemeClr val="accent1"/>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889" name="Google Shape;1889;p93"/>
                <p:cNvSpPr/>
                <p:nvPr/>
              </p:nvSpPr>
              <p:spPr>
                <a:xfrm>
                  <a:off x="3384459" y="5920403"/>
                  <a:ext cx="135734" cy="299012"/>
                </a:xfrm>
                <a:custGeom>
                  <a:avLst/>
                  <a:gdLst/>
                  <a:ahLst/>
                  <a:cxnLst/>
                  <a:rect l="l" t="t" r="r" b="b"/>
                  <a:pathLst>
                    <a:path w="616" h="1357" extrusionOk="0">
                      <a:moveTo>
                        <a:pt x="72" y="1"/>
                      </a:moveTo>
                      <a:lnTo>
                        <a:pt x="0" y="46"/>
                      </a:lnTo>
                      <a:cubicBezTo>
                        <a:pt x="0" y="54"/>
                        <a:pt x="357" y="563"/>
                        <a:pt x="446" y="813"/>
                      </a:cubicBezTo>
                      <a:cubicBezTo>
                        <a:pt x="527" y="1063"/>
                        <a:pt x="500" y="1348"/>
                        <a:pt x="500" y="1348"/>
                      </a:cubicBezTo>
                      <a:lnTo>
                        <a:pt x="580" y="1357"/>
                      </a:lnTo>
                      <a:cubicBezTo>
                        <a:pt x="580" y="1348"/>
                        <a:pt x="616" y="1054"/>
                        <a:pt x="518" y="786"/>
                      </a:cubicBezTo>
                      <a:cubicBezTo>
                        <a:pt x="428" y="518"/>
                        <a:pt x="81" y="19"/>
                        <a:pt x="72" y="1"/>
                      </a:cubicBezTo>
                      <a:close/>
                    </a:path>
                  </a:pathLst>
                </a:custGeom>
                <a:solidFill>
                  <a:schemeClr val="dk1"/>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890" name="Google Shape;1890;p93"/>
                <p:cNvSpPr/>
                <p:nvPr/>
              </p:nvSpPr>
              <p:spPr>
                <a:xfrm>
                  <a:off x="5277461" y="5126273"/>
                  <a:ext cx="88580" cy="80868"/>
                </a:xfrm>
                <a:custGeom>
                  <a:avLst/>
                  <a:gdLst/>
                  <a:ahLst/>
                  <a:cxnLst/>
                  <a:rect l="l" t="t" r="r" b="b"/>
                  <a:pathLst>
                    <a:path w="402" h="367" extrusionOk="0">
                      <a:moveTo>
                        <a:pt x="54" y="1"/>
                      </a:moveTo>
                      <a:lnTo>
                        <a:pt x="0" y="63"/>
                      </a:lnTo>
                      <a:cubicBezTo>
                        <a:pt x="125" y="153"/>
                        <a:pt x="241" y="260"/>
                        <a:pt x="348" y="367"/>
                      </a:cubicBezTo>
                      <a:lnTo>
                        <a:pt x="402" y="304"/>
                      </a:lnTo>
                      <a:cubicBezTo>
                        <a:pt x="295" y="197"/>
                        <a:pt x="170" y="90"/>
                        <a:pt x="54" y="1"/>
                      </a:cubicBezTo>
                      <a:close/>
                    </a:path>
                  </a:pathLst>
                </a:custGeom>
                <a:solidFill>
                  <a:schemeClr val="dk1"/>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891" name="Google Shape;1891;p93"/>
                <p:cNvSpPr/>
                <p:nvPr/>
              </p:nvSpPr>
              <p:spPr>
                <a:xfrm>
                  <a:off x="5240002" y="5153816"/>
                  <a:ext cx="88800" cy="159532"/>
                </a:xfrm>
                <a:custGeom>
                  <a:avLst/>
                  <a:gdLst/>
                  <a:ahLst/>
                  <a:cxnLst/>
                  <a:rect l="l" t="t" r="r" b="b"/>
                  <a:pathLst>
                    <a:path w="403" h="724" extrusionOk="0">
                      <a:moveTo>
                        <a:pt x="72" y="1"/>
                      </a:moveTo>
                      <a:lnTo>
                        <a:pt x="1" y="36"/>
                      </a:lnTo>
                      <a:cubicBezTo>
                        <a:pt x="117" y="259"/>
                        <a:pt x="233" y="483"/>
                        <a:pt x="322" y="723"/>
                      </a:cubicBezTo>
                      <a:lnTo>
                        <a:pt x="402" y="697"/>
                      </a:lnTo>
                      <a:cubicBezTo>
                        <a:pt x="304" y="456"/>
                        <a:pt x="197" y="215"/>
                        <a:pt x="72" y="1"/>
                      </a:cubicBezTo>
                      <a:close/>
                    </a:path>
                  </a:pathLst>
                </a:custGeom>
                <a:solidFill>
                  <a:schemeClr val="dk1"/>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892" name="Google Shape;1892;p93"/>
                <p:cNvSpPr/>
                <p:nvPr/>
              </p:nvSpPr>
              <p:spPr>
                <a:xfrm>
                  <a:off x="5120133" y="5407436"/>
                  <a:ext cx="74918" cy="163498"/>
                </a:xfrm>
                <a:custGeom>
                  <a:avLst/>
                  <a:gdLst/>
                  <a:ahLst/>
                  <a:cxnLst/>
                  <a:rect l="l" t="t" r="r" b="b"/>
                  <a:pathLst>
                    <a:path w="340" h="742" extrusionOk="0">
                      <a:moveTo>
                        <a:pt x="259" y="1"/>
                      </a:moveTo>
                      <a:cubicBezTo>
                        <a:pt x="206" y="259"/>
                        <a:pt x="125" y="491"/>
                        <a:pt x="1" y="696"/>
                      </a:cubicBezTo>
                      <a:lnTo>
                        <a:pt x="72" y="741"/>
                      </a:lnTo>
                      <a:cubicBezTo>
                        <a:pt x="197" y="527"/>
                        <a:pt x="286" y="286"/>
                        <a:pt x="340" y="18"/>
                      </a:cubicBezTo>
                      <a:lnTo>
                        <a:pt x="259" y="1"/>
                      </a:lnTo>
                      <a:close/>
                    </a:path>
                  </a:pathLst>
                </a:custGeom>
                <a:solidFill>
                  <a:schemeClr val="dk1"/>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893" name="Google Shape;1893;p93"/>
                <p:cNvSpPr/>
                <p:nvPr/>
              </p:nvSpPr>
              <p:spPr>
                <a:xfrm>
                  <a:off x="4548112" y="5440928"/>
                  <a:ext cx="96512" cy="149616"/>
                </a:xfrm>
                <a:custGeom>
                  <a:avLst/>
                  <a:gdLst/>
                  <a:ahLst/>
                  <a:cxnLst/>
                  <a:rect l="l" t="t" r="r" b="b"/>
                  <a:pathLst>
                    <a:path w="438" h="679" extrusionOk="0">
                      <a:moveTo>
                        <a:pt x="72" y="0"/>
                      </a:moveTo>
                      <a:lnTo>
                        <a:pt x="1" y="54"/>
                      </a:lnTo>
                      <a:cubicBezTo>
                        <a:pt x="161" y="232"/>
                        <a:pt x="277" y="455"/>
                        <a:pt x="357" y="678"/>
                      </a:cubicBezTo>
                      <a:lnTo>
                        <a:pt x="438" y="651"/>
                      </a:lnTo>
                      <a:cubicBezTo>
                        <a:pt x="357" y="420"/>
                        <a:pt x="224" y="188"/>
                        <a:pt x="72" y="0"/>
                      </a:cubicBezTo>
                      <a:close/>
                    </a:path>
                  </a:pathLst>
                </a:custGeom>
                <a:solidFill>
                  <a:schemeClr val="dk1"/>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894" name="Google Shape;1894;p93"/>
                <p:cNvSpPr/>
                <p:nvPr/>
              </p:nvSpPr>
              <p:spPr>
                <a:xfrm>
                  <a:off x="3535838" y="5743244"/>
                  <a:ext cx="1134349" cy="436949"/>
                </a:xfrm>
                <a:custGeom>
                  <a:avLst/>
                  <a:gdLst/>
                  <a:ahLst/>
                  <a:cxnLst/>
                  <a:rect l="l" t="t" r="r" b="b"/>
                  <a:pathLst>
                    <a:path w="5148" h="1983" extrusionOk="0">
                      <a:moveTo>
                        <a:pt x="5009" y="0"/>
                      </a:moveTo>
                      <a:cubicBezTo>
                        <a:pt x="4848" y="0"/>
                        <a:pt x="4698" y="75"/>
                        <a:pt x="4559" y="145"/>
                      </a:cubicBezTo>
                      <a:cubicBezTo>
                        <a:pt x="3702" y="573"/>
                        <a:pt x="2801" y="912"/>
                        <a:pt x="1847" y="1082"/>
                      </a:cubicBezTo>
                      <a:cubicBezTo>
                        <a:pt x="1731" y="1099"/>
                        <a:pt x="1624" y="1117"/>
                        <a:pt x="1517" y="1162"/>
                      </a:cubicBezTo>
                      <a:cubicBezTo>
                        <a:pt x="1374" y="1215"/>
                        <a:pt x="1240" y="1305"/>
                        <a:pt x="1106" y="1385"/>
                      </a:cubicBezTo>
                      <a:cubicBezTo>
                        <a:pt x="973" y="1456"/>
                        <a:pt x="0" y="1581"/>
                        <a:pt x="143" y="1947"/>
                      </a:cubicBezTo>
                      <a:cubicBezTo>
                        <a:pt x="153" y="1972"/>
                        <a:pt x="184" y="1982"/>
                        <a:pt x="230" y="1982"/>
                      </a:cubicBezTo>
                      <a:cubicBezTo>
                        <a:pt x="485" y="1982"/>
                        <a:pt x="1201" y="1661"/>
                        <a:pt x="1329" y="1608"/>
                      </a:cubicBezTo>
                      <a:cubicBezTo>
                        <a:pt x="1454" y="1563"/>
                        <a:pt x="1579" y="1519"/>
                        <a:pt x="1704" y="1465"/>
                      </a:cubicBezTo>
                      <a:cubicBezTo>
                        <a:pt x="2025" y="1349"/>
                        <a:pt x="2337" y="1233"/>
                        <a:pt x="2650" y="1108"/>
                      </a:cubicBezTo>
                      <a:cubicBezTo>
                        <a:pt x="3497" y="778"/>
                        <a:pt x="4327" y="412"/>
                        <a:pt x="5148" y="20"/>
                      </a:cubicBezTo>
                      <a:cubicBezTo>
                        <a:pt x="5101" y="6"/>
                        <a:pt x="5054" y="0"/>
                        <a:pt x="5009" y="0"/>
                      </a:cubicBezTo>
                      <a:close/>
                    </a:path>
                  </a:pathLst>
                </a:custGeom>
                <a:solidFill>
                  <a:srgbClr val="3D1D03">
                    <a:alpha val="32139"/>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895" name="Google Shape;1895;p93"/>
                <p:cNvSpPr/>
                <p:nvPr/>
              </p:nvSpPr>
              <p:spPr>
                <a:xfrm>
                  <a:off x="4356851" y="5577764"/>
                  <a:ext cx="42968" cy="25120"/>
                </a:xfrm>
                <a:custGeom>
                  <a:avLst/>
                  <a:gdLst/>
                  <a:ahLst/>
                  <a:cxnLst/>
                  <a:rect l="l" t="t" r="r" b="b"/>
                  <a:pathLst>
                    <a:path w="195" h="114" extrusionOk="0">
                      <a:moveTo>
                        <a:pt x="136" y="1"/>
                      </a:moveTo>
                      <a:cubicBezTo>
                        <a:pt x="131" y="1"/>
                        <a:pt x="125" y="2"/>
                        <a:pt x="119" y="4"/>
                      </a:cubicBezTo>
                      <a:lnTo>
                        <a:pt x="48" y="39"/>
                      </a:lnTo>
                      <a:cubicBezTo>
                        <a:pt x="0" y="55"/>
                        <a:pt x="23" y="114"/>
                        <a:pt x="60" y="114"/>
                      </a:cubicBezTo>
                      <a:cubicBezTo>
                        <a:pt x="65" y="114"/>
                        <a:pt x="70" y="113"/>
                        <a:pt x="75" y="111"/>
                      </a:cubicBezTo>
                      <a:lnTo>
                        <a:pt x="155" y="75"/>
                      </a:lnTo>
                      <a:cubicBezTo>
                        <a:pt x="195" y="59"/>
                        <a:pt x="178" y="1"/>
                        <a:pt x="136" y="1"/>
                      </a:cubicBezTo>
                      <a:close/>
                    </a:path>
                  </a:pathLst>
                </a:custGeom>
                <a:solidFill>
                  <a:srgbClr val="FBB068"/>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896" name="Google Shape;1896;p93"/>
                <p:cNvSpPr/>
                <p:nvPr/>
              </p:nvSpPr>
              <p:spPr>
                <a:xfrm>
                  <a:off x="4339664" y="5660173"/>
                  <a:ext cx="35696" cy="24679"/>
                </a:xfrm>
                <a:custGeom>
                  <a:avLst/>
                  <a:gdLst/>
                  <a:ahLst/>
                  <a:cxnLst/>
                  <a:rect l="l" t="t" r="r" b="b"/>
                  <a:pathLst>
                    <a:path w="162" h="112" extrusionOk="0">
                      <a:moveTo>
                        <a:pt x="122" y="1"/>
                      </a:moveTo>
                      <a:cubicBezTo>
                        <a:pt x="118" y="1"/>
                        <a:pt x="113" y="2"/>
                        <a:pt x="108" y="4"/>
                      </a:cubicBezTo>
                      <a:lnTo>
                        <a:pt x="90" y="4"/>
                      </a:lnTo>
                      <a:cubicBezTo>
                        <a:pt x="90" y="4"/>
                        <a:pt x="81" y="4"/>
                        <a:pt x="81" y="13"/>
                      </a:cubicBezTo>
                      <a:lnTo>
                        <a:pt x="45" y="22"/>
                      </a:lnTo>
                      <a:cubicBezTo>
                        <a:pt x="1" y="40"/>
                        <a:pt x="19" y="94"/>
                        <a:pt x="45" y="103"/>
                      </a:cubicBezTo>
                      <a:cubicBezTo>
                        <a:pt x="54" y="111"/>
                        <a:pt x="72" y="111"/>
                        <a:pt x="81" y="111"/>
                      </a:cubicBezTo>
                      <a:cubicBezTo>
                        <a:pt x="117" y="111"/>
                        <a:pt x="135" y="85"/>
                        <a:pt x="153" y="58"/>
                      </a:cubicBezTo>
                      <a:cubicBezTo>
                        <a:pt x="161" y="40"/>
                        <a:pt x="153" y="22"/>
                        <a:pt x="144" y="13"/>
                      </a:cubicBezTo>
                      <a:cubicBezTo>
                        <a:pt x="137" y="7"/>
                        <a:pt x="131" y="1"/>
                        <a:pt x="122" y="1"/>
                      </a:cubicBezTo>
                      <a:close/>
                    </a:path>
                  </a:pathLst>
                </a:custGeom>
                <a:solidFill>
                  <a:srgbClr val="FBB068"/>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897" name="Google Shape;1897;p93"/>
                <p:cNvSpPr/>
                <p:nvPr/>
              </p:nvSpPr>
              <p:spPr>
                <a:xfrm>
                  <a:off x="4198642" y="5667886"/>
                  <a:ext cx="29306" cy="24018"/>
                </a:xfrm>
                <a:custGeom>
                  <a:avLst/>
                  <a:gdLst/>
                  <a:ahLst/>
                  <a:cxnLst/>
                  <a:rect l="l" t="t" r="r" b="b"/>
                  <a:pathLst>
                    <a:path w="133" h="109" extrusionOk="0">
                      <a:moveTo>
                        <a:pt x="42" y="0"/>
                      </a:moveTo>
                      <a:cubicBezTo>
                        <a:pt x="17" y="0"/>
                        <a:pt x="0" y="28"/>
                        <a:pt x="7" y="50"/>
                      </a:cubicBezTo>
                      <a:cubicBezTo>
                        <a:pt x="7" y="50"/>
                        <a:pt x="7" y="50"/>
                        <a:pt x="7" y="59"/>
                      </a:cubicBezTo>
                      <a:cubicBezTo>
                        <a:pt x="0" y="80"/>
                        <a:pt x="17" y="108"/>
                        <a:pt x="42" y="108"/>
                      </a:cubicBezTo>
                      <a:cubicBezTo>
                        <a:pt x="48" y="108"/>
                        <a:pt x="54" y="107"/>
                        <a:pt x="61" y="103"/>
                      </a:cubicBezTo>
                      <a:cubicBezTo>
                        <a:pt x="70" y="94"/>
                        <a:pt x="79" y="85"/>
                        <a:pt x="97" y="85"/>
                      </a:cubicBezTo>
                      <a:cubicBezTo>
                        <a:pt x="132" y="68"/>
                        <a:pt x="123" y="14"/>
                        <a:pt x="79" y="5"/>
                      </a:cubicBezTo>
                      <a:lnTo>
                        <a:pt x="61" y="5"/>
                      </a:lnTo>
                      <a:cubicBezTo>
                        <a:pt x="54" y="2"/>
                        <a:pt x="48" y="0"/>
                        <a:pt x="42" y="0"/>
                      </a:cubicBezTo>
                      <a:close/>
                    </a:path>
                  </a:pathLst>
                </a:custGeom>
                <a:solidFill>
                  <a:srgbClr val="FBB068"/>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898" name="Google Shape;1898;p93"/>
                <p:cNvSpPr/>
                <p:nvPr/>
              </p:nvSpPr>
              <p:spPr>
                <a:xfrm>
                  <a:off x="4282814" y="5661055"/>
                  <a:ext cx="23136" cy="22696"/>
                </a:xfrm>
                <a:custGeom>
                  <a:avLst/>
                  <a:gdLst/>
                  <a:ahLst/>
                  <a:cxnLst/>
                  <a:rect l="l" t="t" r="r" b="b"/>
                  <a:pathLst>
                    <a:path w="105" h="103" extrusionOk="0">
                      <a:moveTo>
                        <a:pt x="58" y="1"/>
                      </a:moveTo>
                      <a:cubicBezTo>
                        <a:pt x="47" y="1"/>
                        <a:pt x="35" y="4"/>
                        <a:pt x="27" y="9"/>
                      </a:cubicBezTo>
                      <a:cubicBezTo>
                        <a:pt x="18" y="18"/>
                        <a:pt x="18" y="18"/>
                        <a:pt x="9" y="27"/>
                      </a:cubicBezTo>
                      <a:cubicBezTo>
                        <a:pt x="0" y="36"/>
                        <a:pt x="0" y="54"/>
                        <a:pt x="0" y="63"/>
                      </a:cubicBezTo>
                      <a:cubicBezTo>
                        <a:pt x="0" y="72"/>
                        <a:pt x="0" y="81"/>
                        <a:pt x="9" y="81"/>
                      </a:cubicBezTo>
                      <a:cubicBezTo>
                        <a:pt x="20" y="95"/>
                        <a:pt x="36" y="102"/>
                        <a:pt x="52" y="102"/>
                      </a:cubicBezTo>
                      <a:cubicBezTo>
                        <a:pt x="76" y="102"/>
                        <a:pt x="98" y="86"/>
                        <a:pt x="98" y="54"/>
                      </a:cubicBezTo>
                      <a:cubicBezTo>
                        <a:pt x="98" y="54"/>
                        <a:pt x="98" y="45"/>
                        <a:pt x="98" y="45"/>
                      </a:cubicBezTo>
                      <a:cubicBezTo>
                        <a:pt x="104" y="15"/>
                        <a:pt x="81" y="1"/>
                        <a:pt x="58" y="1"/>
                      </a:cubicBezTo>
                      <a:close/>
                    </a:path>
                  </a:pathLst>
                </a:custGeom>
                <a:solidFill>
                  <a:srgbClr val="FBB068"/>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899" name="Google Shape;1899;p93"/>
                <p:cNvSpPr/>
                <p:nvPr/>
              </p:nvSpPr>
              <p:spPr>
                <a:xfrm>
                  <a:off x="4170658" y="5741702"/>
                  <a:ext cx="37679" cy="26221"/>
                </a:xfrm>
                <a:custGeom>
                  <a:avLst/>
                  <a:gdLst/>
                  <a:ahLst/>
                  <a:cxnLst/>
                  <a:rect l="l" t="t" r="r" b="b"/>
                  <a:pathLst>
                    <a:path w="171" h="119" extrusionOk="0">
                      <a:moveTo>
                        <a:pt x="45" y="0"/>
                      </a:moveTo>
                      <a:cubicBezTo>
                        <a:pt x="10" y="0"/>
                        <a:pt x="1" y="36"/>
                        <a:pt x="10" y="63"/>
                      </a:cubicBezTo>
                      <a:cubicBezTo>
                        <a:pt x="1" y="80"/>
                        <a:pt x="10" y="107"/>
                        <a:pt x="36" y="116"/>
                      </a:cubicBezTo>
                      <a:cubicBezTo>
                        <a:pt x="43" y="118"/>
                        <a:pt x="49" y="119"/>
                        <a:pt x="55" y="119"/>
                      </a:cubicBezTo>
                      <a:cubicBezTo>
                        <a:pt x="82" y="119"/>
                        <a:pt x="102" y="104"/>
                        <a:pt x="117" y="89"/>
                      </a:cubicBezTo>
                      <a:cubicBezTo>
                        <a:pt x="126" y="80"/>
                        <a:pt x="126" y="80"/>
                        <a:pt x="134" y="80"/>
                      </a:cubicBezTo>
                      <a:cubicBezTo>
                        <a:pt x="170" y="63"/>
                        <a:pt x="170" y="0"/>
                        <a:pt x="126" y="0"/>
                      </a:cubicBezTo>
                      <a:close/>
                    </a:path>
                  </a:pathLst>
                </a:custGeom>
                <a:solidFill>
                  <a:srgbClr val="FBB068"/>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900" name="Google Shape;1900;p93"/>
                <p:cNvSpPr/>
                <p:nvPr/>
              </p:nvSpPr>
              <p:spPr>
                <a:xfrm>
                  <a:off x="4061806" y="5725837"/>
                  <a:ext cx="51341" cy="26442"/>
                </a:xfrm>
                <a:custGeom>
                  <a:avLst/>
                  <a:gdLst/>
                  <a:ahLst/>
                  <a:cxnLst/>
                  <a:rect l="l" t="t" r="r" b="b"/>
                  <a:pathLst>
                    <a:path w="233" h="120" extrusionOk="0">
                      <a:moveTo>
                        <a:pt x="163" y="0"/>
                      </a:moveTo>
                      <a:cubicBezTo>
                        <a:pt x="161" y="0"/>
                        <a:pt x="158" y="0"/>
                        <a:pt x="156" y="1"/>
                      </a:cubicBezTo>
                      <a:cubicBezTo>
                        <a:pt x="120" y="19"/>
                        <a:pt x="84" y="28"/>
                        <a:pt x="49" y="36"/>
                      </a:cubicBezTo>
                      <a:cubicBezTo>
                        <a:pt x="0" y="53"/>
                        <a:pt x="25" y="119"/>
                        <a:pt x="69" y="119"/>
                      </a:cubicBezTo>
                      <a:cubicBezTo>
                        <a:pt x="74" y="119"/>
                        <a:pt x="79" y="119"/>
                        <a:pt x="84" y="117"/>
                      </a:cubicBezTo>
                      <a:lnTo>
                        <a:pt x="182" y="81"/>
                      </a:lnTo>
                      <a:cubicBezTo>
                        <a:pt x="233" y="64"/>
                        <a:pt x="204" y="0"/>
                        <a:pt x="163" y="0"/>
                      </a:cubicBezTo>
                      <a:close/>
                    </a:path>
                  </a:pathLst>
                </a:custGeom>
                <a:solidFill>
                  <a:srgbClr val="FBB068"/>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901" name="Google Shape;1901;p93"/>
                <p:cNvSpPr/>
                <p:nvPr/>
              </p:nvSpPr>
              <p:spPr>
                <a:xfrm>
                  <a:off x="3958463" y="5711514"/>
                  <a:ext cx="35476" cy="34154"/>
                </a:xfrm>
                <a:custGeom>
                  <a:avLst/>
                  <a:gdLst/>
                  <a:ahLst/>
                  <a:cxnLst/>
                  <a:rect l="l" t="t" r="r" b="b"/>
                  <a:pathLst>
                    <a:path w="161" h="155" extrusionOk="0">
                      <a:moveTo>
                        <a:pt x="118" y="1"/>
                      </a:moveTo>
                      <a:cubicBezTo>
                        <a:pt x="107" y="1"/>
                        <a:pt x="97" y="5"/>
                        <a:pt x="89" y="12"/>
                      </a:cubicBezTo>
                      <a:cubicBezTo>
                        <a:pt x="54" y="30"/>
                        <a:pt x="36" y="57"/>
                        <a:pt x="18" y="93"/>
                      </a:cubicBezTo>
                      <a:cubicBezTo>
                        <a:pt x="0" y="128"/>
                        <a:pt x="27" y="155"/>
                        <a:pt x="63" y="155"/>
                      </a:cubicBezTo>
                      <a:cubicBezTo>
                        <a:pt x="89" y="146"/>
                        <a:pt x="116" y="137"/>
                        <a:pt x="134" y="110"/>
                      </a:cubicBezTo>
                      <a:cubicBezTo>
                        <a:pt x="143" y="101"/>
                        <a:pt x="143" y="93"/>
                        <a:pt x="143" y="84"/>
                      </a:cubicBezTo>
                      <a:cubicBezTo>
                        <a:pt x="152" y="75"/>
                        <a:pt x="161" y="48"/>
                        <a:pt x="152" y="30"/>
                      </a:cubicBezTo>
                      <a:cubicBezTo>
                        <a:pt x="147" y="9"/>
                        <a:pt x="132" y="1"/>
                        <a:pt x="118" y="1"/>
                      </a:cubicBezTo>
                      <a:close/>
                    </a:path>
                  </a:pathLst>
                </a:custGeom>
                <a:solidFill>
                  <a:srgbClr val="FBB068"/>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902" name="Google Shape;1902;p93"/>
                <p:cNvSpPr/>
                <p:nvPr/>
              </p:nvSpPr>
              <p:spPr>
                <a:xfrm>
                  <a:off x="3924310" y="5788195"/>
                  <a:ext cx="39002" cy="23577"/>
                </a:xfrm>
                <a:custGeom>
                  <a:avLst/>
                  <a:gdLst/>
                  <a:ahLst/>
                  <a:cxnLst/>
                  <a:rect l="l" t="t" r="r" b="b"/>
                  <a:pathLst>
                    <a:path w="177" h="107" extrusionOk="0">
                      <a:moveTo>
                        <a:pt x="116" y="0"/>
                      </a:moveTo>
                      <a:cubicBezTo>
                        <a:pt x="111" y="0"/>
                        <a:pt x="107" y="1"/>
                        <a:pt x="102" y="3"/>
                      </a:cubicBezTo>
                      <a:lnTo>
                        <a:pt x="39" y="30"/>
                      </a:lnTo>
                      <a:cubicBezTo>
                        <a:pt x="1" y="45"/>
                        <a:pt x="15" y="107"/>
                        <a:pt x="54" y="107"/>
                      </a:cubicBezTo>
                      <a:cubicBezTo>
                        <a:pt x="60" y="107"/>
                        <a:pt x="67" y="105"/>
                        <a:pt x="75" y="101"/>
                      </a:cubicBezTo>
                      <a:lnTo>
                        <a:pt x="128" y="84"/>
                      </a:lnTo>
                      <a:cubicBezTo>
                        <a:pt x="176" y="60"/>
                        <a:pt x="153" y="0"/>
                        <a:pt x="116" y="0"/>
                      </a:cubicBezTo>
                      <a:close/>
                    </a:path>
                  </a:pathLst>
                </a:custGeom>
                <a:solidFill>
                  <a:srgbClr val="FBB068"/>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903" name="Google Shape;1903;p93"/>
                <p:cNvSpPr/>
                <p:nvPr/>
              </p:nvSpPr>
              <p:spPr>
                <a:xfrm>
                  <a:off x="4021483" y="5822128"/>
                  <a:ext cx="37018" cy="24238"/>
                </a:xfrm>
                <a:custGeom>
                  <a:avLst/>
                  <a:gdLst/>
                  <a:ahLst/>
                  <a:cxnLst/>
                  <a:rect l="l" t="t" r="r" b="b"/>
                  <a:pathLst>
                    <a:path w="168" h="110" extrusionOk="0">
                      <a:moveTo>
                        <a:pt x="123" y="0"/>
                      </a:moveTo>
                      <a:cubicBezTo>
                        <a:pt x="121" y="0"/>
                        <a:pt x="118" y="0"/>
                        <a:pt x="116" y="1"/>
                      </a:cubicBezTo>
                      <a:cubicBezTo>
                        <a:pt x="107" y="1"/>
                        <a:pt x="98" y="10"/>
                        <a:pt x="89" y="10"/>
                      </a:cubicBezTo>
                      <a:cubicBezTo>
                        <a:pt x="84" y="8"/>
                        <a:pt x="79" y="8"/>
                        <a:pt x="74" y="8"/>
                      </a:cubicBezTo>
                      <a:cubicBezTo>
                        <a:pt x="50" y="8"/>
                        <a:pt x="23" y="25"/>
                        <a:pt x="9" y="54"/>
                      </a:cubicBezTo>
                      <a:cubicBezTo>
                        <a:pt x="1" y="78"/>
                        <a:pt x="28" y="109"/>
                        <a:pt x="53" y="109"/>
                      </a:cubicBezTo>
                      <a:cubicBezTo>
                        <a:pt x="56" y="109"/>
                        <a:pt x="59" y="109"/>
                        <a:pt x="62" y="108"/>
                      </a:cubicBezTo>
                      <a:cubicBezTo>
                        <a:pt x="80" y="99"/>
                        <a:pt x="89" y="99"/>
                        <a:pt x="98" y="90"/>
                      </a:cubicBezTo>
                      <a:cubicBezTo>
                        <a:pt x="100" y="93"/>
                        <a:pt x="104" y="94"/>
                        <a:pt x="107" y="94"/>
                      </a:cubicBezTo>
                      <a:cubicBezTo>
                        <a:pt x="116" y="94"/>
                        <a:pt x="127" y="88"/>
                        <a:pt x="133" y="81"/>
                      </a:cubicBezTo>
                      <a:cubicBezTo>
                        <a:pt x="167" y="64"/>
                        <a:pt x="161" y="0"/>
                        <a:pt x="123" y="0"/>
                      </a:cubicBezTo>
                      <a:close/>
                    </a:path>
                  </a:pathLst>
                </a:custGeom>
                <a:solidFill>
                  <a:srgbClr val="FBB068"/>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904" name="Google Shape;1904;p93"/>
                <p:cNvSpPr/>
                <p:nvPr/>
              </p:nvSpPr>
              <p:spPr>
                <a:xfrm>
                  <a:off x="3773592" y="5783568"/>
                  <a:ext cx="35256" cy="27323"/>
                </a:xfrm>
                <a:custGeom>
                  <a:avLst/>
                  <a:gdLst/>
                  <a:ahLst/>
                  <a:cxnLst/>
                  <a:rect l="l" t="t" r="r" b="b"/>
                  <a:pathLst>
                    <a:path w="160" h="124" extrusionOk="0">
                      <a:moveTo>
                        <a:pt x="75" y="1"/>
                      </a:moveTo>
                      <a:cubicBezTo>
                        <a:pt x="35" y="1"/>
                        <a:pt x="1" y="28"/>
                        <a:pt x="1" y="78"/>
                      </a:cubicBezTo>
                      <a:cubicBezTo>
                        <a:pt x="1" y="94"/>
                        <a:pt x="15" y="124"/>
                        <a:pt x="37" y="124"/>
                      </a:cubicBezTo>
                      <a:cubicBezTo>
                        <a:pt x="40" y="124"/>
                        <a:pt x="42" y="123"/>
                        <a:pt x="45" y="122"/>
                      </a:cubicBezTo>
                      <a:cubicBezTo>
                        <a:pt x="63" y="113"/>
                        <a:pt x="81" y="105"/>
                        <a:pt x="99" y="96"/>
                      </a:cubicBezTo>
                      <a:cubicBezTo>
                        <a:pt x="103" y="97"/>
                        <a:pt x="108" y="98"/>
                        <a:pt x="113" y="98"/>
                      </a:cubicBezTo>
                      <a:cubicBezTo>
                        <a:pt x="136" y="98"/>
                        <a:pt x="160" y="81"/>
                        <a:pt x="152" y="51"/>
                      </a:cubicBezTo>
                      <a:cubicBezTo>
                        <a:pt x="152" y="24"/>
                        <a:pt x="126" y="6"/>
                        <a:pt x="108" y="6"/>
                      </a:cubicBezTo>
                      <a:cubicBezTo>
                        <a:pt x="97" y="3"/>
                        <a:pt x="86" y="1"/>
                        <a:pt x="75" y="1"/>
                      </a:cubicBezTo>
                      <a:close/>
                    </a:path>
                  </a:pathLst>
                </a:custGeom>
                <a:solidFill>
                  <a:srgbClr val="FBB068"/>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905" name="Google Shape;1905;p93"/>
                <p:cNvSpPr/>
                <p:nvPr/>
              </p:nvSpPr>
              <p:spPr>
                <a:xfrm>
                  <a:off x="3850273" y="5798331"/>
                  <a:ext cx="31289" cy="24018"/>
                </a:xfrm>
                <a:custGeom>
                  <a:avLst/>
                  <a:gdLst/>
                  <a:ahLst/>
                  <a:cxnLst/>
                  <a:rect l="l" t="t" r="r" b="b"/>
                  <a:pathLst>
                    <a:path w="142" h="109" extrusionOk="0">
                      <a:moveTo>
                        <a:pt x="98" y="1"/>
                      </a:moveTo>
                      <a:cubicBezTo>
                        <a:pt x="95" y="1"/>
                        <a:pt x="93" y="1"/>
                        <a:pt x="90" y="2"/>
                      </a:cubicBezTo>
                      <a:cubicBezTo>
                        <a:pt x="81" y="2"/>
                        <a:pt x="81" y="11"/>
                        <a:pt x="72" y="11"/>
                      </a:cubicBezTo>
                      <a:lnTo>
                        <a:pt x="63" y="11"/>
                      </a:lnTo>
                      <a:cubicBezTo>
                        <a:pt x="54" y="20"/>
                        <a:pt x="36" y="29"/>
                        <a:pt x="27" y="38"/>
                      </a:cubicBezTo>
                      <a:cubicBezTo>
                        <a:pt x="1" y="64"/>
                        <a:pt x="18" y="109"/>
                        <a:pt x="54" y="109"/>
                      </a:cubicBezTo>
                      <a:cubicBezTo>
                        <a:pt x="81" y="109"/>
                        <a:pt x="99" y="100"/>
                        <a:pt x="117" y="73"/>
                      </a:cubicBezTo>
                      <a:cubicBezTo>
                        <a:pt x="142" y="57"/>
                        <a:pt x="135" y="1"/>
                        <a:pt x="98" y="1"/>
                      </a:cubicBezTo>
                      <a:close/>
                    </a:path>
                  </a:pathLst>
                </a:custGeom>
                <a:solidFill>
                  <a:srgbClr val="FBB068"/>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906" name="Google Shape;1906;p93"/>
                <p:cNvSpPr/>
                <p:nvPr/>
              </p:nvSpPr>
              <p:spPr>
                <a:xfrm>
                  <a:off x="3885749" y="5856723"/>
                  <a:ext cx="35476" cy="24679"/>
                </a:xfrm>
                <a:custGeom>
                  <a:avLst/>
                  <a:gdLst/>
                  <a:ahLst/>
                  <a:cxnLst/>
                  <a:rect l="l" t="t" r="r" b="b"/>
                  <a:pathLst>
                    <a:path w="161" h="112" extrusionOk="0">
                      <a:moveTo>
                        <a:pt x="105" y="1"/>
                      </a:moveTo>
                      <a:cubicBezTo>
                        <a:pt x="100" y="1"/>
                        <a:pt x="94" y="2"/>
                        <a:pt x="89" y="4"/>
                      </a:cubicBezTo>
                      <a:cubicBezTo>
                        <a:pt x="71" y="4"/>
                        <a:pt x="71" y="13"/>
                        <a:pt x="63" y="22"/>
                      </a:cubicBezTo>
                      <a:cubicBezTo>
                        <a:pt x="54" y="22"/>
                        <a:pt x="36" y="31"/>
                        <a:pt x="45" y="31"/>
                      </a:cubicBezTo>
                      <a:cubicBezTo>
                        <a:pt x="0" y="49"/>
                        <a:pt x="27" y="112"/>
                        <a:pt x="71" y="112"/>
                      </a:cubicBezTo>
                      <a:cubicBezTo>
                        <a:pt x="89" y="112"/>
                        <a:pt x="107" y="103"/>
                        <a:pt x="125" y="94"/>
                      </a:cubicBezTo>
                      <a:cubicBezTo>
                        <a:pt x="143" y="76"/>
                        <a:pt x="161" y="49"/>
                        <a:pt x="143" y="22"/>
                      </a:cubicBezTo>
                      <a:cubicBezTo>
                        <a:pt x="136" y="9"/>
                        <a:pt x="120" y="1"/>
                        <a:pt x="105" y="1"/>
                      </a:cubicBezTo>
                      <a:close/>
                    </a:path>
                  </a:pathLst>
                </a:custGeom>
                <a:solidFill>
                  <a:srgbClr val="FBB068"/>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907" name="Google Shape;1907;p93"/>
                <p:cNvSpPr/>
                <p:nvPr/>
              </p:nvSpPr>
              <p:spPr>
                <a:xfrm>
                  <a:off x="3672012" y="5884487"/>
                  <a:ext cx="51782" cy="33272"/>
                </a:xfrm>
                <a:custGeom>
                  <a:avLst/>
                  <a:gdLst/>
                  <a:ahLst/>
                  <a:cxnLst/>
                  <a:rect l="l" t="t" r="r" b="b"/>
                  <a:pathLst>
                    <a:path w="235" h="151" extrusionOk="0">
                      <a:moveTo>
                        <a:pt x="198" y="1"/>
                      </a:moveTo>
                      <a:cubicBezTo>
                        <a:pt x="194" y="1"/>
                        <a:pt x="190" y="1"/>
                        <a:pt x="185" y="3"/>
                      </a:cubicBezTo>
                      <a:lnTo>
                        <a:pt x="140" y="3"/>
                      </a:lnTo>
                      <a:cubicBezTo>
                        <a:pt x="105" y="3"/>
                        <a:pt x="78" y="12"/>
                        <a:pt x="51" y="39"/>
                      </a:cubicBezTo>
                      <a:cubicBezTo>
                        <a:pt x="51" y="48"/>
                        <a:pt x="51" y="48"/>
                        <a:pt x="51" y="57"/>
                      </a:cubicBezTo>
                      <a:lnTo>
                        <a:pt x="42" y="57"/>
                      </a:lnTo>
                      <a:cubicBezTo>
                        <a:pt x="1" y="82"/>
                        <a:pt x="21" y="138"/>
                        <a:pt x="61" y="138"/>
                      </a:cubicBezTo>
                      <a:cubicBezTo>
                        <a:pt x="63" y="138"/>
                        <a:pt x="66" y="138"/>
                        <a:pt x="69" y="137"/>
                      </a:cubicBezTo>
                      <a:cubicBezTo>
                        <a:pt x="80" y="146"/>
                        <a:pt x="94" y="150"/>
                        <a:pt x="108" y="150"/>
                      </a:cubicBezTo>
                      <a:cubicBezTo>
                        <a:pt x="149" y="150"/>
                        <a:pt x="196" y="115"/>
                        <a:pt x="203" y="75"/>
                      </a:cubicBezTo>
                      <a:cubicBezTo>
                        <a:pt x="235" y="59"/>
                        <a:pt x="231" y="1"/>
                        <a:pt x="198" y="1"/>
                      </a:cubicBezTo>
                      <a:close/>
                    </a:path>
                  </a:pathLst>
                </a:custGeom>
                <a:solidFill>
                  <a:srgbClr val="FBB068"/>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908" name="Google Shape;1908;p93"/>
                <p:cNvSpPr/>
                <p:nvPr/>
              </p:nvSpPr>
              <p:spPr>
                <a:xfrm>
                  <a:off x="3794746" y="5854960"/>
                  <a:ext cx="42968" cy="27984"/>
                </a:xfrm>
                <a:custGeom>
                  <a:avLst/>
                  <a:gdLst/>
                  <a:ahLst/>
                  <a:cxnLst/>
                  <a:rect l="l" t="t" r="r" b="b"/>
                  <a:pathLst>
                    <a:path w="195" h="127" extrusionOk="0">
                      <a:moveTo>
                        <a:pt x="133" y="1"/>
                      </a:moveTo>
                      <a:cubicBezTo>
                        <a:pt x="128" y="1"/>
                        <a:pt x="124" y="2"/>
                        <a:pt x="119" y="4"/>
                      </a:cubicBezTo>
                      <a:lnTo>
                        <a:pt x="110" y="4"/>
                      </a:lnTo>
                      <a:cubicBezTo>
                        <a:pt x="101" y="4"/>
                        <a:pt x="92" y="12"/>
                        <a:pt x="83" y="12"/>
                      </a:cubicBezTo>
                      <a:lnTo>
                        <a:pt x="74" y="21"/>
                      </a:lnTo>
                      <a:cubicBezTo>
                        <a:pt x="56" y="30"/>
                        <a:pt x="38" y="39"/>
                        <a:pt x="30" y="57"/>
                      </a:cubicBezTo>
                      <a:cubicBezTo>
                        <a:pt x="1" y="86"/>
                        <a:pt x="24" y="127"/>
                        <a:pt x="58" y="127"/>
                      </a:cubicBezTo>
                      <a:cubicBezTo>
                        <a:pt x="66" y="127"/>
                        <a:pt x="75" y="125"/>
                        <a:pt x="83" y="120"/>
                      </a:cubicBezTo>
                      <a:lnTo>
                        <a:pt x="110" y="93"/>
                      </a:lnTo>
                      <a:cubicBezTo>
                        <a:pt x="128" y="84"/>
                        <a:pt x="137" y="84"/>
                        <a:pt x="154" y="75"/>
                      </a:cubicBezTo>
                      <a:cubicBezTo>
                        <a:pt x="194" y="59"/>
                        <a:pt x="170" y="1"/>
                        <a:pt x="133" y="1"/>
                      </a:cubicBezTo>
                      <a:close/>
                    </a:path>
                  </a:pathLst>
                </a:custGeom>
                <a:solidFill>
                  <a:srgbClr val="FBB068"/>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909" name="Google Shape;1909;p93"/>
                <p:cNvSpPr/>
                <p:nvPr/>
              </p:nvSpPr>
              <p:spPr>
                <a:xfrm>
                  <a:off x="3579026" y="5843943"/>
                  <a:ext cx="39442" cy="25781"/>
                </a:xfrm>
                <a:custGeom>
                  <a:avLst/>
                  <a:gdLst/>
                  <a:ahLst/>
                  <a:cxnLst/>
                  <a:rect l="l" t="t" r="r" b="b"/>
                  <a:pathLst>
                    <a:path w="179" h="117" extrusionOk="0">
                      <a:moveTo>
                        <a:pt x="125" y="0"/>
                      </a:moveTo>
                      <a:cubicBezTo>
                        <a:pt x="81" y="0"/>
                        <a:pt x="45" y="18"/>
                        <a:pt x="18" y="54"/>
                      </a:cubicBezTo>
                      <a:cubicBezTo>
                        <a:pt x="0" y="71"/>
                        <a:pt x="18" y="116"/>
                        <a:pt x="45" y="116"/>
                      </a:cubicBezTo>
                      <a:cubicBezTo>
                        <a:pt x="99" y="116"/>
                        <a:pt x="134" y="107"/>
                        <a:pt x="161" y="71"/>
                      </a:cubicBezTo>
                      <a:cubicBezTo>
                        <a:pt x="170" y="54"/>
                        <a:pt x="179" y="45"/>
                        <a:pt x="170" y="27"/>
                      </a:cubicBezTo>
                      <a:cubicBezTo>
                        <a:pt x="161" y="9"/>
                        <a:pt x="152" y="0"/>
                        <a:pt x="125" y="0"/>
                      </a:cubicBezTo>
                      <a:close/>
                    </a:path>
                  </a:pathLst>
                </a:custGeom>
                <a:solidFill>
                  <a:srgbClr val="FBB068"/>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910" name="Google Shape;1910;p93"/>
                <p:cNvSpPr/>
                <p:nvPr/>
              </p:nvSpPr>
              <p:spPr>
                <a:xfrm>
                  <a:off x="4481787" y="5636156"/>
                  <a:ext cx="33052" cy="30188"/>
                </a:xfrm>
                <a:custGeom>
                  <a:avLst/>
                  <a:gdLst/>
                  <a:ahLst/>
                  <a:cxnLst/>
                  <a:rect l="l" t="t" r="r" b="b"/>
                  <a:pathLst>
                    <a:path w="150" h="137" extrusionOk="0">
                      <a:moveTo>
                        <a:pt x="80" y="0"/>
                      </a:moveTo>
                      <a:cubicBezTo>
                        <a:pt x="68" y="0"/>
                        <a:pt x="57" y="5"/>
                        <a:pt x="52" y="15"/>
                      </a:cubicBezTo>
                      <a:cubicBezTo>
                        <a:pt x="34" y="33"/>
                        <a:pt x="16" y="69"/>
                        <a:pt x="7" y="87"/>
                      </a:cubicBezTo>
                      <a:cubicBezTo>
                        <a:pt x="0" y="114"/>
                        <a:pt x="31" y="137"/>
                        <a:pt x="54" y="137"/>
                      </a:cubicBezTo>
                      <a:cubicBezTo>
                        <a:pt x="60" y="137"/>
                        <a:pt x="66" y="135"/>
                        <a:pt x="70" y="131"/>
                      </a:cubicBezTo>
                      <a:cubicBezTo>
                        <a:pt x="87" y="113"/>
                        <a:pt x="96" y="104"/>
                        <a:pt x="105" y="96"/>
                      </a:cubicBezTo>
                      <a:cubicBezTo>
                        <a:pt x="150" y="87"/>
                        <a:pt x="150" y="24"/>
                        <a:pt x="114" y="6"/>
                      </a:cubicBezTo>
                      <a:lnTo>
                        <a:pt x="105" y="6"/>
                      </a:lnTo>
                      <a:cubicBezTo>
                        <a:pt x="98" y="3"/>
                        <a:pt x="89" y="0"/>
                        <a:pt x="80" y="0"/>
                      </a:cubicBezTo>
                      <a:close/>
                    </a:path>
                  </a:pathLst>
                </a:custGeom>
                <a:solidFill>
                  <a:srgbClr val="FBB068"/>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911" name="Google Shape;1911;p93"/>
                <p:cNvSpPr/>
                <p:nvPr/>
              </p:nvSpPr>
              <p:spPr>
                <a:xfrm>
                  <a:off x="4231694" y="5603544"/>
                  <a:ext cx="61036" cy="32171"/>
                </a:xfrm>
                <a:custGeom>
                  <a:avLst/>
                  <a:gdLst/>
                  <a:ahLst/>
                  <a:cxnLst/>
                  <a:rect l="l" t="t" r="r" b="b"/>
                  <a:pathLst>
                    <a:path w="277" h="146" extrusionOk="0">
                      <a:moveTo>
                        <a:pt x="194" y="1"/>
                      </a:moveTo>
                      <a:cubicBezTo>
                        <a:pt x="127" y="1"/>
                        <a:pt x="74" y="27"/>
                        <a:pt x="27" y="74"/>
                      </a:cubicBezTo>
                      <a:cubicBezTo>
                        <a:pt x="0" y="101"/>
                        <a:pt x="36" y="145"/>
                        <a:pt x="63" y="145"/>
                      </a:cubicBezTo>
                      <a:cubicBezTo>
                        <a:pt x="107" y="136"/>
                        <a:pt x="143" y="119"/>
                        <a:pt x="179" y="83"/>
                      </a:cubicBezTo>
                      <a:lnTo>
                        <a:pt x="214" y="83"/>
                      </a:lnTo>
                      <a:cubicBezTo>
                        <a:pt x="259" y="83"/>
                        <a:pt x="277" y="3"/>
                        <a:pt x="223" y="3"/>
                      </a:cubicBezTo>
                      <a:cubicBezTo>
                        <a:pt x="213" y="2"/>
                        <a:pt x="203" y="1"/>
                        <a:pt x="194" y="1"/>
                      </a:cubicBezTo>
                      <a:close/>
                    </a:path>
                  </a:pathLst>
                </a:custGeom>
                <a:solidFill>
                  <a:srgbClr val="FBB068"/>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sp>
            <p:nvSpPr>
              <p:cNvPr id="1912" name="Google Shape;1912;p93"/>
              <p:cNvSpPr/>
              <p:nvPr/>
            </p:nvSpPr>
            <p:spPr>
              <a:xfrm>
                <a:off x="7094907" y="2625340"/>
                <a:ext cx="3001574" cy="1984670"/>
              </a:xfrm>
              <a:custGeom>
                <a:avLst/>
                <a:gdLst/>
                <a:ahLst/>
                <a:cxnLst/>
                <a:rect l="l" t="t" r="r" b="b"/>
                <a:pathLst>
                  <a:path w="13622" h="9007" extrusionOk="0">
                    <a:moveTo>
                      <a:pt x="1624" y="1"/>
                    </a:moveTo>
                    <a:cubicBezTo>
                      <a:pt x="958" y="1"/>
                      <a:pt x="362" y="220"/>
                      <a:pt x="227" y="951"/>
                    </a:cubicBezTo>
                    <a:cubicBezTo>
                      <a:pt x="1" y="2199"/>
                      <a:pt x="2543" y="2289"/>
                      <a:pt x="4665" y="2289"/>
                    </a:cubicBezTo>
                    <a:cubicBezTo>
                      <a:pt x="5024" y="2289"/>
                      <a:pt x="5372" y="2286"/>
                      <a:pt x="5692" y="2286"/>
                    </a:cubicBezTo>
                    <a:cubicBezTo>
                      <a:pt x="6616" y="2286"/>
                      <a:pt x="7310" y="2308"/>
                      <a:pt x="7399" y="2477"/>
                    </a:cubicBezTo>
                    <a:cubicBezTo>
                      <a:pt x="7703" y="3056"/>
                      <a:pt x="4544" y="3226"/>
                      <a:pt x="5240" y="4091"/>
                    </a:cubicBezTo>
                    <a:cubicBezTo>
                      <a:pt x="5927" y="4957"/>
                      <a:pt x="10013" y="5233"/>
                      <a:pt x="10031" y="6214"/>
                    </a:cubicBezTo>
                    <a:cubicBezTo>
                      <a:pt x="10058" y="7374"/>
                      <a:pt x="4420" y="6250"/>
                      <a:pt x="5669" y="9007"/>
                    </a:cubicBezTo>
                    <a:cubicBezTo>
                      <a:pt x="5669" y="9007"/>
                      <a:pt x="5327" y="7710"/>
                      <a:pt x="8039" y="7710"/>
                    </a:cubicBezTo>
                    <a:cubicBezTo>
                      <a:pt x="8722" y="7710"/>
                      <a:pt x="9600" y="7792"/>
                      <a:pt x="10727" y="7999"/>
                    </a:cubicBezTo>
                    <a:cubicBezTo>
                      <a:pt x="10949" y="8040"/>
                      <a:pt x="11151" y="8059"/>
                      <a:pt x="11331" y="8059"/>
                    </a:cubicBezTo>
                    <a:cubicBezTo>
                      <a:pt x="13622" y="8059"/>
                      <a:pt x="12617" y="4978"/>
                      <a:pt x="9772" y="4341"/>
                    </a:cubicBezTo>
                    <a:cubicBezTo>
                      <a:pt x="6703" y="3663"/>
                      <a:pt x="9968" y="3636"/>
                      <a:pt x="9567" y="2548"/>
                    </a:cubicBezTo>
                    <a:cubicBezTo>
                      <a:pt x="9166" y="1460"/>
                      <a:pt x="2127" y="1816"/>
                      <a:pt x="2180" y="1022"/>
                    </a:cubicBezTo>
                    <a:cubicBezTo>
                      <a:pt x="2207" y="597"/>
                      <a:pt x="2505" y="458"/>
                      <a:pt x="3109" y="458"/>
                    </a:cubicBezTo>
                    <a:cubicBezTo>
                      <a:pt x="3303" y="458"/>
                      <a:pt x="3528" y="472"/>
                      <a:pt x="3786" y="496"/>
                    </a:cubicBezTo>
                    <a:cubicBezTo>
                      <a:pt x="3786" y="496"/>
                      <a:pt x="2625" y="1"/>
                      <a:pt x="1624"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913" name="Google Shape;1913;p93"/>
              <p:cNvSpPr/>
              <p:nvPr/>
            </p:nvSpPr>
            <p:spPr>
              <a:xfrm>
                <a:off x="8076553" y="1567014"/>
                <a:ext cx="1097110" cy="1193402"/>
              </a:xfrm>
              <a:custGeom>
                <a:avLst/>
                <a:gdLst/>
                <a:ahLst/>
                <a:cxnLst/>
                <a:rect l="l" t="t" r="r" b="b"/>
                <a:pathLst>
                  <a:path w="4979" h="5416" extrusionOk="0">
                    <a:moveTo>
                      <a:pt x="455" y="0"/>
                    </a:moveTo>
                    <a:lnTo>
                      <a:pt x="455" y="0"/>
                    </a:lnTo>
                    <a:cubicBezTo>
                      <a:pt x="152" y="303"/>
                      <a:pt x="0" y="758"/>
                      <a:pt x="36" y="1187"/>
                    </a:cubicBezTo>
                    <a:cubicBezTo>
                      <a:pt x="81" y="1615"/>
                      <a:pt x="313" y="2025"/>
                      <a:pt x="669" y="2275"/>
                    </a:cubicBezTo>
                    <a:cubicBezTo>
                      <a:pt x="1053" y="2543"/>
                      <a:pt x="1544" y="2623"/>
                      <a:pt x="2008" y="2685"/>
                    </a:cubicBezTo>
                    <a:cubicBezTo>
                      <a:pt x="2480" y="2748"/>
                      <a:pt x="2962" y="2819"/>
                      <a:pt x="3355" y="3078"/>
                    </a:cubicBezTo>
                    <a:cubicBezTo>
                      <a:pt x="3747" y="3345"/>
                      <a:pt x="4015" y="3872"/>
                      <a:pt x="3818" y="4300"/>
                    </a:cubicBezTo>
                    <a:cubicBezTo>
                      <a:pt x="3747" y="4478"/>
                      <a:pt x="3604" y="4621"/>
                      <a:pt x="3462" y="4746"/>
                    </a:cubicBezTo>
                    <a:cubicBezTo>
                      <a:pt x="3212" y="4969"/>
                      <a:pt x="2873" y="5228"/>
                      <a:pt x="2587" y="5415"/>
                    </a:cubicBezTo>
                    <a:cubicBezTo>
                      <a:pt x="3203" y="5201"/>
                      <a:pt x="3827" y="4987"/>
                      <a:pt x="4282" y="4532"/>
                    </a:cubicBezTo>
                    <a:cubicBezTo>
                      <a:pt x="4746" y="4086"/>
                      <a:pt x="4978" y="3345"/>
                      <a:pt x="4657" y="2792"/>
                    </a:cubicBezTo>
                    <a:cubicBezTo>
                      <a:pt x="4425" y="2391"/>
                      <a:pt x="3952" y="2177"/>
                      <a:pt x="3497" y="2105"/>
                    </a:cubicBezTo>
                    <a:cubicBezTo>
                      <a:pt x="3033" y="2025"/>
                      <a:pt x="2561" y="2061"/>
                      <a:pt x="2097" y="2016"/>
                    </a:cubicBezTo>
                    <a:cubicBezTo>
                      <a:pt x="1633" y="1980"/>
                      <a:pt x="1151" y="1847"/>
                      <a:pt x="839" y="1508"/>
                    </a:cubicBezTo>
                    <a:cubicBezTo>
                      <a:pt x="473" y="1115"/>
                      <a:pt x="402" y="526"/>
                      <a:pt x="455"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sp>
          <p:nvSpPr>
            <p:cNvPr id="1914" name="Google Shape;1914;p93"/>
            <p:cNvSpPr/>
            <p:nvPr/>
          </p:nvSpPr>
          <p:spPr>
            <a:xfrm rot="8302675">
              <a:off x="8498349" y="1022896"/>
              <a:ext cx="895654" cy="972507"/>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91.xml><?xml version="1.0" encoding="utf-8"?>
<p:sldLayout xmlns:a="http://schemas.openxmlformats.org/drawingml/2006/main" xmlns:r="http://schemas.openxmlformats.org/officeDocument/2006/relationships" xmlns:p="http://schemas.openxmlformats.org/presentationml/2006/main" matchingName="Title and three columns 1">
  <p:cSld name="CUSTOM_6_1">
    <p:spTree>
      <p:nvGrpSpPr>
        <p:cNvPr id="1" name="Shape 1915"/>
        <p:cNvGrpSpPr/>
        <p:nvPr/>
      </p:nvGrpSpPr>
      <p:grpSpPr>
        <a:xfrm>
          <a:off x="0" y="0"/>
          <a:ext cx="0" cy="0"/>
          <a:chOff x="0" y="0"/>
          <a:chExt cx="0" cy="0"/>
        </a:xfrm>
      </p:grpSpPr>
      <p:sp>
        <p:nvSpPr>
          <p:cNvPr id="1916" name="Google Shape;1916;p94"/>
          <p:cNvSpPr txBox="1">
            <a:spLocks noGrp="1"/>
          </p:cNvSpPr>
          <p:nvPr>
            <p:ph type="title"/>
          </p:nvPr>
        </p:nvSpPr>
        <p:spPr>
          <a:xfrm>
            <a:off x="1440000" y="890050"/>
            <a:ext cx="15408000" cy="1145400"/>
          </a:xfrm>
          <a:prstGeom prst="rect">
            <a:avLst/>
          </a:prstGeom>
        </p:spPr>
        <p:txBody>
          <a:bodyPr spcFirstLastPara="1" wrap="square" lIns="182850" tIns="182850" rIns="182850" bIns="182850" anchor="t" anchorCtr="0">
            <a:noAutofit/>
          </a:bodyPr>
          <a:lstStyle>
            <a:lvl1pPr lvl="0" algn="ctr">
              <a:spcBef>
                <a:spcPts val="0"/>
              </a:spcBef>
              <a:spcAft>
                <a:spcPts val="0"/>
              </a:spcAft>
              <a:buSzPts val="6000"/>
              <a:buNone/>
              <a:defRPr/>
            </a:lvl1pPr>
            <a:lvl2pPr lvl="1">
              <a:spcBef>
                <a:spcPts val="0"/>
              </a:spcBef>
              <a:spcAft>
                <a:spcPts val="0"/>
              </a:spcAft>
              <a:buSzPts val="6000"/>
              <a:buNone/>
              <a:defRPr/>
            </a:lvl2pPr>
            <a:lvl3pPr lvl="2">
              <a:spcBef>
                <a:spcPts val="0"/>
              </a:spcBef>
              <a:spcAft>
                <a:spcPts val="0"/>
              </a:spcAft>
              <a:buSzPts val="6000"/>
              <a:buNone/>
              <a:defRPr/>
            </a:lvl3pPr>
            <a:lvl4pPr lvl="3">
              <a:spcBef>
                <a:spcPts val="0"/>
              </a:spcBef>
              <a:spcAft>
                <a:spcPts val="0"/>
              </a:spcAft>
              <a:buSzPts val="6000"/>
              <a:buNone/>
              <a:defRPr/>
            </a:lvl4pPr>
            <a:lvl5pPr lvl="4">
              <a:spcBef>
                <a:spcPts val="0"/>
              </a:spcBef>
              <a:spcAft>
                <a:spcPts val="0"/>
              </a:spcAft>
              <a:buSzPts val="6000"/>
              <a:buNone/>
              <a:defRPr/>
            </a:lvl5pPr>
            <a:lvl6pPr lvl="5">
              <a:spcBef>
                <a:spcPts val="0"/>
              </a:spcBef>
              <a:spcAft>
                <a:spcPts val="0"/>
              </a:spcAft>
              <a:buSzPts val="6000"/>
              <a:buNone/>
              <a:defRPr/>
            </a:lvl6pPr>
            <a:lvl7pPr lvl="6">
              <a:spcBef>
                <a:spcPts val="0"/>
              </a:spcBef>
              <a:spcAft>
                <a:spcPts val="0"/>
              </a:spcAft>
              <a:buSzPts val="6000"/>
              <a:buNone/>
              <a:defRPr/>
            </a:lvl7pPr>
            <a:lvl8pPr lvl="7">
              <a:spcBef>
                <a:spcPts val="0"/>
              </a:spcBef>
              <a:spcAft>
                <a:spcPts val="0"/>
              </a:spcAft>
              <a:buSzPts val="6000"/>
              <a:buNone/>
              <a:defRPr/>
            </a:lvl8pPr>
            <a:lvl9pPr lvl="8">
              <a:spcBef>
                <a:spcPts val="0"/>
              </a:spcBef>
              <a:spcAft>
                <a:spcPts val="0"/>
              </a:spcAft>
              <a:buSzPts val="6000"/>
              <a:buNone/>
              <a:defRPr/>
            </a:lvl9pPr>
          </a:lstStyle>
          <a:p>
            <a:endParaRPr/>
          </a:p>
        </p:txBody>
      </p:sp>
      <p:sp>
        <p:nvSpPr>
          <p:cNvPr id="1917" name="Google Shape;1917;p94"/>
          <p:cNvSpPr txBox="1">
            <a:spLocks noGrp="1"/>
          </p:cNvSpPr>
          <p:nvPr>
            <p:ph type="subTitle" idx="1"/>
          </p:nvPr>
        </p:nvSpPr>
        <p:spPr>
          <a:xfrm>
            <a:off x="1440250" y="5944000"/>
            <a:ext cx="5116800" cy="2044200"/>
          </a:xfrm>
          <a:prstGeom prst="rect">
            <a:avLst/>
          </a:prstGeom>
        </p:spPr>
        <p:txBody>
          <a:bodyPr spcFirstLastPara="1" wrap="square" lIns="182850" tIns="182850" rIns="182850" bIns="182850" anchor="t" anchorCtr="0">
            <a:noAutofit/>
          </a:bodyPr>
          <a:lstStyle>
            <a:lvl1pPr lvl="0" algn="ctr">
              <a:lnSpc>
                <a:spcPct val="100000"/>
              </a:lnSpc>
              <a:spcBef>
                <a:spcPts val="0"/>
              </a:spcBef>
              <a:spcAft>
                <a:spcPts val="0"/>
              </a:spcAft>
              <a:buClr>
                <a:schemeClr val="dk1"/>
              </a:buClr>
              <a:buSzPts val="2800"/>
              <a:buNone/>
              <a:defRPr sz="2800">
                <a:solidFill>
                  <a:schemeClr val="dk1"/>
                </a:solidFill>
              </a:defRPr>
            </a:lvl1pPr>
            <a:lvl2pPr lvl="1" algn="ctr">
              <a:lnSpc>
                <a:spcPct val="100000"/>
              </a:lnSpc>
              <a:spcBef>
                <a:spcPts val="0"/>
              </a:spcBef>
              <a:spcAft>
                <a:spcPts val="0"/>
              </a:spcAft>
              <a:buClr>
                <a:schemeClr val="dk1"/>
              </a:buClr>
              <a:buSzPts val="2800"/>
              <a:buNone/>
              <a:defRPr>
                <a:solidFill>
                  <a:schemeClr val="dk1"/>
                </a:solidFill>
              </a:defRPr>
            </a:lvl2pPr>
            <a:lvl3pPr lvl="2" algn="ctr">
              <a:lnSpc>
                <a:spcPct val="100000"/>
              </a:lnSpc>
              <a:spcBef>
                <a:spcPts val="3200"/>
              </a:spcBef>
              <a:spcAft>
                <a:spcPts val="0"/>
              </a:spcAft>
              <a:buClr>
                <a:schemeClr val="dk1"/>
              </a:buClr>
              <a:buSzPts val="2800"/>
              <a:buNone/>
              <a:defRPr>
                <a:solidFill>
                  <a:schemeClr val="dk1"/>
                </a:solidFill>
              </a:defRPr>
            </a:lvl3pPr>
            <a:lvl4pPr lvl="3" algn="ctr">
              <a:lnSpc>
                <a:spcPct val="100000"/>
              </a:lnSpc>
              <a:spcBef>
                <a:spcPts val="3200"/>
              </a:spcBef>
              <a:spcAft>
                <a:spcPts val="0"/>
              </a:spcAft>
              <a:buClr>
                <a:schemeClr val="dk1"/>
              </a:buClr>
              <a:buSzPts val="2800"/>
              <a:buNone/>
              <a:defRPr>
                <a:solidFill>
                  <a:schemeClr val="dk1"/>
                </a:solidFill>
              </a:defRPr>
            </a:lvl4pPr>
            <a:lvl5pPr lvl="4" algn="ctr">
              <a:lnSpc>
                <a:spcPct val="100000"/>
              </a:lnSpc>
              <a:spcBef>
                <a:spcPts val="3200"/>
              </a:spcBef>
              <a:spcAft>
                <a:spcPts val="0"/>
              </a:spcAft>
              <a:buClr>
                <a:schemeClr val="dk1"/>
              </a:buClr>
              <a:buSzPts val="2800"/>
              <a:buNone/>
              <a:defRPr>
                <a:solidFill>
                  <a:schemeClr val="dk1"/>
                </a:solidFill>
              </a:defRPr>
            </a:lvl5pPr>
            <a:lvl6pPr lvl="5" algn="ctr">
              <a:lnSpc>
                <a:spcPct val="100000"/>
              </a:lnSpc>
              <a:spcBef>
                <a:spcPts val="3200"/>
              </a:spcBef>
              <a:spcAft>
                <a:spcPts val="0"/>
              </a:spcAft>
              <a:buClr>
                <a:schemeClr val="dk1"/>
              </a:buClr>
              <a:buSzPts val="2800"/>
              <a:buNone/>
              <a:defRPr>
                <a:solidFill>
                  <a:schemeClr val="dk1"/>
                </a:solidFill>
              </a:defRPr>
            </a:lvl6pPr>
            <a:lvl7pPr lvl="6" algn="ctr">
              <a:lnSpc>
                <a:spcPct val="100000"/>
              </a:lnSpc>
              <a:spcBef>
                <a:spcPts val="3200"/>
              </a:spcBef>
              <a:spcAft>
                <a:spcPts val="0"/>
              </a:spcAft>
              <a:buClr>
                <a:schemeClr val="dk1"/>
              </a:buClr>
              <a:buSzPts val="2800"/>
              <a:buNone/>
              <a:defRPr>
                <a:solidFill>
                  <a:schemeClr val="dk1"/>
                </a:solidFill>
              </a:defRPr>
            </a:lvl7pPr>
            <a:lvl8pPr lvl="7" algn="ctr">
              <a:lnSpc>
                <a:spcPct val="100000"/>
              </a:lnSpc>
              <a:spcBef>
                <a:spcPts val="3200"/>
              </a:spcBef>
              <a:spcAft>
                <a:spcPts val="0"/>
              </a:spcAft>
              <a:buClr>
                <a:schemeClr val="dk1"/>
              </a:buClr>
              <a:buSzPts val="2800"/>
              <a:buNone/>
              <a:defRPr>
                <a:solidFill>
                  <a:schemeClr val="dk1"/>
                </a:solidFill>
              </a:defRPr>
            </a:lvl8pPr>
            <a:lvl9pPr lvl="8" algn="ctr">
              <a:lnSpc>
                <a:spcPct val="100000"/>
              </a:lnSpc>
              <a:spcBef>
                <a:spcPts val="3200"/>
              </a:spcBef>
              <a:spcAft>
                <a:spcPts val="3200"/>
              </a:spcAft>
              <a:buClr>
                <a:schemeClr val="dk1"/>
              </a:buClr>
              <a:buSzPts val="2800"/>
              <a:buNone/>
              <a:defRPr>
                <a:solidFill>
                  <a:schemeClr val="dk1"/>
                </a:solidFill>
              </a:defRPr>
            </a:lvl9pPr>
          </a:lstStyle>
          <a:p>
            <a:endParaRPr/>
          </a:p>
        </p:txBody>
      </p:sp>
      <p:sp>
        <p:nvSpPr>
          <p:cNvPr id="1918" name="Google Shape;1918;p94"/>
          <p:cNvSpPr txBox="1">
            <a:spLocks noGrp="1"/>
          </p:cNvSpPr>
          <p:nvPr>
            <p:ph type="subTitle" idx="2"/>
          </p:nvPr>
        </p:nvSpPr>
        <p:spPr>
          <a:xfrm>
            <a:off x="6585900" y="5944000"/>
            <a:ext cx="5116800" cy="2044200"/>
          </a:xfrm>
          <a:prstGeom prst="rect">
            <a:avLst/>
          </a:prstGeom>
        </p:spPr>
        <p:txBody>
          <a:bodyPr spcFirstLastPara="1" wrap="square" lIns="182850" tIns="182850" rIns="182850" bIns="182850" anchor="t" anchorCtr="0">
            <a:noAutofit/>
          </a:bodyPr>
          <a:lstStyle>
            <a:lvl1pPr lvl="0" algn="ctr">
              <a:lnSpc>
                <a:spcPct val="100000"/>
              </a:lnSpc>
              <a:spcBef>
                <a:spcPts val="0"/>
              </a:spcBef>
              <a:spcAft>
                <a:spcPts val="0"/>
              </a:spcAft>
              <a:buClr>
                <a:schemeClr val="dk1"/>
              </a:buClr>
              <a:buSzPts val="2800"/>
              <a:buNone/>
              <a:defRPr sz="2800">
                <a:solidFill>
                  <a:schemeClr val="dk1"/>
                </a:solidFill>
              </a:defRPr>
            </a:lvl1pPr>
            <a:lvl2pPr lvl="1" algn="ctr">
              <a:lnSpc>
                <a:spcPct val="100000"/>
              </a:lnSpc>
              <a:spcBef>
                <a:spcPts val="0"/>
              </a:spcBef>
              <a:spcAft>
                <a:spcPts val="0"/>
              </a:spcAft>
              <a:buClr>
                <a:schemeClr val="dk1"/>
              </a:buClr>
              <a:buSzPts val="2800"/>
              <a:buNone/>
              <a:defRPr>
                <a:solidFill>
                  <a:schemeClr val="dk1"/>
                </a:solidFill>
              </a:defRPr>
            </a:lvl2pPr>
            <a:lvl3pPr lvl="2" algn="ctr">
              <a:lnSpc>
                <a:spcPct val="100000"/>
              </a:lnSpc>
              <a:spcBef>
                <a:spcPts val="3200"/>
              </a:spcBef>
              <a:spcAft>
                <a:spcPts val="0"/>
              </a:spcAft>
              <a:buClr>
                <a:schemeClr val="dk1"/>
              </a:buClr>
              <a:buSzPts val="2800"/>
              <a:buNone/>
              <a:defRPr>
                <a:solidFill>
                  <a:schemeClr val="dk1"/>
                </a:solidFill>
              </a:defRPr>
            </a:lvl3pPr>
            <a:lvl4pPr lvl="3" algn="ctr">
              <a:lnSpc>
                <a:spcPct val="100000"/>
              </a:lnSpc>
              <a:spcBef>
                <a:spcPts val="3200"/>
              </a:spcBef>
              <a:spcAft>
                <a:spcPts val="0"/>
              </a:spcAft>
              <a:buClr>
                <a:schemeClr val="dk1"/>
              </a:buClr>
              <a:buSzPts val="2800"/>
              <a:buNone/>
              <a:defRPr>
                <a:solidFill>
                  <a:schemeClr val="dk1"/>
                </a:solidFill>
              </a:defRPr>
            </a:lvl4pPr>
            <a:lvl5pPr lvl="4" algn="ctr">
              <a:lnSpc>
                <a:spcPct val="100000"/>
              </a:lnSpc>
              <a:spcBef>
                <a:spcPts val="3200"/>
              </a:spcBef>
              <a:spcAft>
                <a:spcPts val="0"/>
              </a:spcAft>
              <a:buClr>
                <a:schemeClr val="dk1"/>
              </a:buClr>
              <a:buSzPts val="2800"/>
              <a:buNone/>
              <a:defRPr>
                <a:solidFill>
                  <a:schemeClr val="dk1"/>
                </a:solidFill>
              </a:defRPr>
            </a:lvl5pPr>
            <a:lvl6pPr lvl="5" algn="ctr">
              <a:lnSpc>
                <a:spcPct val="100000"/>
              </a:lnSpc>
              <a:spcBef>
                <a:spcPts val="3200"/>
              </a:spcBef>
              <a:spcAft>
                <a:spcPts val="0"/>
              </a:spcAft>
              <a:buClr>
                <a:schemeClr val="dk1"/>
              </a:buClr>
              <a:buSzPts val="2800"/>
              <a:buNone/>
              <a:defRPr>
                <a:solidFill>
                  <a:schemeClr val="dk1"/>
                </a:solidFill>
              </a:defRPr>
            </a:lvl6pPr>
            <a:lvl7pPr lvl="6" algn="ctr">
              <a:lnSpc>
                <a:spcPct val="100000"/>
              </a:lnSpc>
              <a:spcBef>
                <a:spcPts val="3200"/>
              </a:spcBef>
              <a:spcAft>
                <a:spcPts val="0"/>
              </a:spcAft>
              <a:buClr>
                <a:schemeClr val="dk1"/>
              </a:buClr>
              <a:buSzPts val="2800"/>
              <a:buNone/>
              <a:defRPr>
                <a:solidFill>
                  <a:schemeClr val="dk1"/>
                </a:solidFill>
              </a:defRPr>
            </a:lvl7pPr>
            <a:lvl8pPr lvl="7" algn="ctr">
              <a:lnSpc>
                <a:spcPct val="100000"/>
              </a:lnSpc>
              <a:spcBef>
                <a:spcPts val="3200"/>
              </a:spcBef>
              <a:spcAft>
                <a:spcPts val="0"/>
              </a:spcAft>
              <a:buClr>
                <a:schemeClr val="dk1"/>
              </a:buClr>
              <a:buSzPts val="2800"/>
              <a:buNone/>
              <a:defRPr>
                <a:solidFill>
                  <a:schemeClr val="dk1"/>
                </a:solidFill>
              </a:defRPr>
            </a:lvl8pPr>
            <a:lvl9pPr lvl="8" algn="ctr">
              <a:lnSpc>
                <a:spcPct val="100000"/>
              </a:lnSpc>
              <a:spcBef>
                <a:spcPts val="3200"/>
              </a:spcBef>
              <a:spcAft>
                <a:spcPts val="3200"/>
              </a:spcAft>
              <a:buClr>
                <a:schemeClr val="dk1"/>
              </a:buClr>
              <a:buSzPts val="2800"/>
              <a:buNone/>
              <a:defRPr>
                <a:solidFill>
                  <a:schemeClr val="dk1"/>
                </a:solidFill>
              </a:defRPr>
            </a:lvl9pPr>
          </a:lstStyle>
          <a:p>
            <a:endParaRPr/>
          </a:p>
        </p:txBody>
      </p:sp>
      <p:sp>
        <p:nvSpPr>
          <p:cNvPr id="1919" name="Google Shape;1919;p94"/>
          <p:cNvSpPr txBox="1">
            <a:spLocks noGrp="1"/>
          </p:cNvSpPr>
          <p:nvPr>
            <p:ph type="subTitle" idx="3"/>
          </p:nvPr>
        </p:nvSpPr>
        <p:spPr>
          <a:xfrm>
            <a:off x="11731550" y="5944000"/>
            <a:ext cx="5116800" cy="2044200"/>
          </a:xfrm>
          <a:prstGeom prst="rect">
            <a:avLst/>
          </a:prstGeom>
        </p:spPr>
        <p:txBody>
          <a:bodyPr spcFirstLastPara="1" wrap="square" lIns="182850" tIns="182850" rIns="182850" bIns="182850" anchor="t" anchorCtr="0">
            <a:noAutofit/>
          </a:bodyPr>
          <a:lstStyle>
            <a:lvl1pPr lvl="0" algn="ctr">
              <a:lnSpc>
                <a:spcPct val="100000"/>
              </a:lnSpc>
              <a:spcBef>
                <a:spcPts val="0"/>
              </a:spcBef>
              <a:spcAft>
                <a:spcPts val="0"/>
              </a:spcAft>
              <a:buClr>
                <a:schemeClr val="dk1"/>
              </a:buClr>
              <a:buSzPts val="2800"/>
              <a:buNone/>
              <a:defRPr sz="2800">
                <a:solidFill>
                  <a:schemeClr val="dk1"/>
                </a:solidFill>
              </a:defRPr>
            </a:lvl1pPr>
            <a:lvl2pPr lvl="1" algn="ctr">
              <a:lnSpc>
                <a:spcPct val="100000"/>
              </a:lnSpc>
              <a:spcBef>
                <a:spcPts val="0"/>
              </a:spcBef>
              <a:spcAft>
                <a:spcPts val="0"/>
              </a:spcAft>
              <a:buClr>
                <a:schemeClr val="dk1"/>
              </a:buClr>
              <a:buSzPts val="2800"/>
              <a:buNone/>
              <a:defRPr>
                <a:solidFill>
                  <a:schemeClr val="dk1"/>
                </a:solidFill>
              </a:defRPr>
            </a:lvl2pPr>
            <a:lvl3pPr lvl="2" algn="ctr">
              <a:lnSpc>
                <a:spcPct val="100000"/>
              </a:lnSpc>
              <a:spcBef>
                <a:spcPts val="3200"/>
              </a:spcBef>
              <a:spcAft>
                <a:spcPts val="0"/>
              </a:spcAft>
              <a:buClr>
                <a:schemeClr val="dk1"/>
              </a:buClr>
              <a:buSzPts val="2800"/>
              <a:buNone/>
              <a:defRPr>
                <a:solidFill>
                  <a:schemeClr val="dk1"/>
                </a:solidFill>
              </a:defRPr>
            </a:lvl3pPr>
            <a:lvl4pPr lvl="3" algn="ctr">
              <a:lnSpc>
                <a:spcPct val="100000"/>
              </a:lnSpc>
              <a:spcBef>
                <a:spcPts val="3200"/>
              </a:spcBef>
              <a:spcAft>
                <a:spcPts val="0"/>
              </a:spcAft>
              <a:buClr>
                <a:schemeClr val="dk1"/>
              </a:buClr>
              <a:buSzPts val="2800"/>
              <a:buNone/>
              <a:defRPr>
                <a:solidFill>
                  <a:schemeClr val="dk1"/>
                </a:solidFill>
              </a:defRPr>
            </a:lvl4pPr>
            <a:lvl5pPr lvl="4" algn="ctr">
              <a:lnSpc>
                <a:spcPct val="100000"/>
              </a:lnSpc>
              <a:spcBef>
                <a:spcPts val="3200"/>
              </a:spcBef>
              <a:spcAft>
                <a:spcPts val="0"/>
              </a:spcAft>
              <a:buClr>
                <a:schemeClr val="dk1"/>
              </a:buClr>
              <a:buSzPts val="2800"/>
              <a:buNone/>
              <a:defRPr>
                <a:solidFill>
                  <a:schemeClr val="dk1"/>
                </a:solidFill>
              </a:defRPr>
            </a:lvl5pPr>
            <a:lvl6pPr lvl="5" algn="ctr">
              <a:lnSpc>
                <a:spcPct val="100000"/>
              </a:lnSpc>
              <a:spcBef>
                <a:spcPts val="3200"/>
              </a:spcBef>
              <a:spcAft>
                <a:spcPts val="0"/>
              </a:spcAft>
              <a:buClr>
                <a:schemeClr val="dk1"/>
              </a:buClr>
              <a:buSzPts val="2800"/>
              <a:buNone/>
              <a:defRPr>
                <a:solidFill>
                  <a:schemeClr val="dk1"/>
                </a:solidFill>
              </a:defRPr>
            </a:lvl6pPr>
            <a:lvl7pPr lvl="6" algn="ctr">
              <a:lnSpc>
                <a:spcPct val="100000"/>
              </a:lnSpc>
              <a:spcBef>
                <a:spcPts val="3200"/>
              </a:spcBef>
              <a:spcAft>
                <a:spcPts val="0"/>
              </a:spcAft>
              <a:buClr>
                <a:schemeClr val="dk1"/>
              </a:buClr>
              <a:buSzPts val="2800"/>
              <a:buNone/>
              <a:defRPr>
                <a:solidFill>
                  <a:schemeClr val="dk1"/>
                </a:solidFill>
              </a:defRPr>
            </a:lvl7pPr>
            <a:lvl8pPr lvl="7" algn="ctr">
              <a:lnSpc>
                <a:spcPct val="100000"/>
              </a:lnSpc>
              <a:spcBef>
                <a:spcPts val="3200"/>
              </a:spcBef>
              <a:spcAft>
                <a:spcPts val="0"/>
              </a:spcAft>
              <a:buClr>
                <a:schemeClr val="dk1"/>
              </a:buClr>
              <a:buSzPts val="2800"/>
              <a:buNone/>
              <a:defRPr>
                <a:solidFill>
                  <a:schemeClr val="dk1"/>
                </a:solidFill>
              </a:defRPr>
            </a:lvl8pPr>
            <a:lvl9pPr lvl="8" algn="ctr">
              <a:lnSpc>
                <a:spcPct val="100000"/>
              </a:lnSpc>
              <a:spcBef>
                <a:spcPts val="3200"/>
              </a:spcBef>
              <a:spcAft>
                <a:spcPts val="3200"/>
              </a:spcAft>
              <a:buClr>
                <a:schemeClr val="dk1"/>
              </a:buClr>
              <a:buSzPts val="2800"/>
              <a:buNone/>
              <a:defRPr>
                <a:solidFill>
                  <a:schemeClr val="dk1"/>
                </a:solidFill>
              </a:defRPr>
            </a:lvl9pPr>
          </a:lstStyle>
          <a:p>
            <a:endParaRPr/>
          </a:p>
        </p:txBody>
      </p:sp>
      <p:sp>
        <p:nvSpPr>
          <p:cNvPr id="1920" name="Google Shape;1920;p94"/>
          <p:cNvSpPr txBox="1">
            <a:spLocks noGrp="1"/>
          </p:cNvSpPr>
          <p:nvPr>
            <p:ph type="subTitle" idx="4"/>
          </p:nvPr>
        </p:nvSpPr>
        <p:spPr>
          <a:xfrm>
            <a:off x="1440250" y="5306750"/>
            <a:ext cx="5116800" cy="812400"/>
          </a:xfrm>
          <a:prstGeom prst="rect">
            <a:avLst/>
          </a:prstGeom>
        </p:spPr>
        <p:txBody>
          <a:bodyPr spcFirstLastPara="1" wrap="square" lIns="182850" tIns="182850" rIns="182850" bIns="182850" anchor="b" anchorCtr="0">
            <a:noAutofit/>
          </a:bodyPr>
          <a:lstStyle>
            <a:lvl1pPr lvl="0" algn="ctr">
              <a:lnSpc>
                <a:spcPct val="100000"/>
              </a:lnSpc>
              <a:spcBef>
                <a:spcPts val="0"/>
              </a:spcBef>
              <a:spcAft>
                <a:spcPts val="0"/>
              </a:spcAft>
              <a:buSzPts val="4000"/>
              <a:buFont typeface="Bebas Neue"/>
              <a:buNone/>
              <a:defRPr sz="4000" b="1">
                <a:solidFill>
                  <a:schemeClr val="accent1"/>
                </a:solidFill>
                <a:latin typeface="Cairo"/>
                <a:ea typeface="Cairo"/>
                <a:cs typeface="Cairo"/>
                <a:sym typeface="Cairo"/>
              </a:defRPr>
            </a:lvl1pPr>
            <a:lvl2pPr lvl="1" algn="ctr">
              <a:lnSpc>
                <a:spcPct val="100000"/>
              </a:lnSpc>
              <a:spcBef>
                <a:spcPts val="0"/>
              </a:spcBef>
              <a:spcAft>
                <a:spcPts val="0"/>
              </a:spcAft>
              <a:buSzPts val="4000"/>
              <a:buFont typeface="Bebas Neue"/>
              <a:buNone/>
              <a:defRPr sz="4000">
                <a:latin typeface="Bebas Neue"/>
                <a:ea typeface="Bebas Neue"/>
                <a:cs typeface="Bebas Neue"/>
                <a:sym typeface="Bebas Neue"/>
              </a:defRPr>
            </a:lvl2pPr>
            <a:lvl3pPr lvl="2" algn="ctr">
              <a:lnSpc>
                <a:spcPct val="100000"/>
              </a:lnSpc>
              <a:spcBef>
                <a:spcPts val="0"/>
              </a:spcBef>
              <a:spcAft>
                <a:spcPts val="0"/>
              </a:spcAft>
              <a:buSzPts val="4000"/>
              <a:buFont typeface="Bebas Neue"/>
              <a:buNone/>
              <a:defRPr sz="4000">
                <a:latin typeface="Bebas Neue"/>
                <a:ea typeface="Bebas Neue"/>
                <a:cs typeface="Bebas Neue"/>
                <a:sym typeface="Bebas Neue"/>
              </a:defRPr>
            </a:lvl3pPr>
            <a:lvl4pPr lvl="3" algn="ctr">
              <a:lnSpc>
                <a:spcPct val="100000"/>
              </a:lnSpc>
              <a:spcBef>
                <a:spcPts val="0"/>
              </a:spcBef>
              <a:spcAft>
                <a:spcPts val="0"/>
              </a:spcAft>
              <a:buSzPts val="4000"/>
              <a:buFont typeface="Bebas Neue"/>
              <a:buNone/>
              <a:defRPr sz="4000">
                <a:latin typeface="Bebas Neue"/>
                <a:ea typeface="Bebas Neue"/>
                <a:cs typeface="Bebas Neue"/>
                <a:sym typeface="Bebas Neue"/>
              </a:defRPr>
            </a:lvl4pPr>
            <a:lvl5pPr lvl="4" algn="ctr">
              <a:lnSpc>
                <a:spcPct val="100000"/>
              </a:lnSpc>
              <a:spcBef>
                <a:spcPts val="0"/>
              </a:spcBef>
              <a:spcAft>
                <a:spcPts val="0"/>
              </a:spcAft>
              <a:buSzPts val="4000"/>
              <a:buFont typeface="Bebas Neue"/>
              <a:buNone/>
              <a:defRPr sz="4000">
                <a:latin typeface="Bebas Neue"/>
                <a:ea typeface="Bebas Neue"/>
                <a:cs typeface="Bebas Neue"/>
                <a:sym typeface="Bebas Neue"/>
              </a:defRPr>
            </a:lvl5pPr>
            <a:lvl6pPr lvl="5" algn="ctr">
              <a:lnSpc>
                <a:spcPct val="100000"/>
              </a:lnSpc>
              <a:spcBef>
                <a:spcPts val="0"/>
              </a:spcBef>
              <a:spcAft>
                <a:spcPts val="0"/>
              </a:spcAft>
              <a:buSzPts val="4000"/>
              <a:buFont typeface="Bebas Neue"/>
              <a:buNone/>
              <a:defRPr sz="4000">
                <a:latin typeface="Bebas Neue"/>
                <a:ea typeface="Bebas Neue"/>
                <a:cs typeface="Bebas Neue"/>
                <a:sym typeface="Bebas Neue"/>
              </a:defRPr>
            </a:lvl6pPr>
            <a:lvl7pPr lvl="6" algn="ctr">
              <a:lnSpc>
                <a:spcPct val="100000"/>
              </a:lnSpc>
              <a:spcBef>
                <a:spcPts val="0"/>
              </a:spcBef>
              <a:spcAft>
                <a:spcPts val="0"/>
              </a:spcAft>
              <a:buSzPts val="4000"/>
              <a:buFont typeface="Bebas Neue"/>
              <a:buNone/>
              <a:defRPr sz="4000">
                <a:latin typeface="Bebas Neue"/>
                <a:ea typeface="Bebas Neue"/>
                <a:cs typeface="Bebas Neue"/>
                <a:sym typeface="Bebas Neue"/>
              </a:defRPr>
            </a:lvl7pPr>
            <a:lvl8pPr lvl="7" algn="ctr">
              <a:lnSpc>
                <a:spcPct val="100000"/>
              </a:lnSpc>
              <a:spcBef>
                <a:spcPts val="0"/>
              </a:spcBef>
              <a:spcAft>
                <a:spcPts val="0"/>
              </a:spcAft>
              <a:buSzPts val="4000"/>
              <a:buFont typeface="Bebas Neue"/>
              <a:buNone/>
              <a:defRPr sz="4000">
                <a:latin typeface="Bebas Neue"/>
                <a:ea typeface="Bebas Neue"/>
                <a:cs typeface="Bebas Neue"/>
                <a:sym typeface="Bebas Neue"/>
              </a:defRPr>
            </a:lvl8pPr>
            <a:lvl9pPr lvl="8" algn="ctr">
              <a:lnSpc>
                <a:spcPct val="100000"/>
              </a:lnSpc>
              <a:spcBef>
                <a:spcPts val="0"/>
              </a:spcBef>
              <a:spcAft>
                <a:spcPts val="0"/>
              </a:spcAft>
              <a:buSzPts val="4000"/>
              <a:buFont typeface="Bebas Neue"/>
              <a:buNone/>
              <a:defRPr sz="4000">
                <a:latin typeface="Bebas Neue"/>
                <a:ea typeface="Bebas Neue"/>
                <a:cs typeface="Bebas Neue"/>
                <a:sym typeface="Bebas Neue"/>
              </a:defRPr>
            </a:lvl9pPr>
          </a:lstStyle>
          <a:p>
            <a:endParaRPr/>
          </a:p>
        </p:txBody>
      </p:sp>
      <p:sp>
        <p:nvSpPr>
          <p:cNvPr id="1921" name="Google Shape;1921;p94"/>
          <p:cNvSpPr txBox="1">
            <a:spLocks noGrp="1"/>
          </p:cNvSpPr>
          <p:nvPr>
            <p:ph type="subTitle" idx="5"/>
          </p:nvPr>
        </p:nvSpPr>
        <p:spPr>
          <a:xfrm>
            <a:off x="6585901" y="5306750"/>
            <a:ext cx="5116800" cy="812400"/>
          </a:xfrm>
          <a:prstGeom prst="rect">
            <a:avLst/>
          </a:prstGeom>
        </p:spPr>
        <p:txBody>
          <a:bodyPr spcFirstLastPara="1" wrap="square" lIns="182850" tIns="182850" rIns="182850" bIns="182850" anchor="b" anchorCtr="0">
            <a:noAutofit/>
          </a:bodyPr>
          <a:lstStyle>
            <a:lvl1pPr lvl="0" algn="ctr">
              <a:lnSpc>
                <a:spcPct val="100000"/>
              </a:lnSpc>
              <a:spcBef>
                <a:spcPts val="0"/>
              </a:spcBef>
              <a:spcAft>
                <a:spcPts val="0"/>
              </a:spcAft>
              <a:buSzPts val="4000"/>
              <a:buFont typeface="Bebas Neue"/>
              <a:buNone/>
              <a:defRPr sz="4000" b="1">
                <a:solidFill>
                  <a:schemeClr val="accent1"/>
                </a:solidFill>
                <a:latin typeface="Cairo"/>
                <a:ea typeface="Cairo"/>
                <a:cs typeface="Cairo"/>
                <a:sym typeface="Cairo"/>
              </a:defRPr>
            </a:lvl1pPr>
            <a:lvl2pPr lvl="1" algn="ctr">
              <a:lnSpc>
                <a:spcPct val="100000"/>
              </a:lnSpc>
              <a:spcBef>
                <a:spcPts val="0"/>
              </a:spcBef>
              <a:spcAft>
                <a:spcPts val="0"/>
              </a:spcAft>
              <a:buSzPts val="4000"/>
              <a:buFont typeface="Bebas Neue"/>
              <a:buNone/>
              <a:defRPr sz="4000">
                <a:latin typeface="Bebas Neue"/>
                <a:ea typeface="Bebas Neue"/>
                <a:cs typeface="Bebas Neue"/>
                <a:sym typeface="Bebas Neue"/>
              </a:defRPr>
            </a:lvl2pPr>
            <a:lvl3pPr lvl="2" algn="ctr">
              <a:lnSpc>
                <a:spcPct val="100000"/>
              </a:lnSpc>
              <a:spcBef>
                <a:spcPts val="0"/>
              </a:spcBef>
              <a:spcAft>
                <a:spcPts val="0"/>
              </a:spcAft>
              <a:buSzPts val="4000"/>
              <a:buFont typeface="Bebas Neue"/>
              <a:buNone/>
              <a:defRPr sz="4000">
                <a:latin typeface="Bebas Neue"/>
                <a:ea typeface="Bebas Neue"/>
                <a:cs typeface="Bebas Neue"/>
                <a:sym typeface="Bebas Neue"/>
              </a:defRPr>
            </a:lvl3pPr>
            <a:lvl4pPr lvl="3" algn="ctr">
              <a:lnSpc>
                <a:spcPct val="100000"/>
              </a:lnSpc>
              <a:spcBef>
                <a:spcPts val="0"/>
              </a:spcBef>
              <a:spcAft>
                <a:spcPts val="0"/>
              </a:spcAft>
              <a:buSzPts val="4000"/>
              <a:buFont typeface="Bebas Neue"/>
              <a:buNone/>
              <a:defRPr sz="4000">
                <a:latin typeface="Bebas Neue"/>
                <a:ea typeface="Bebas Neue"/>
                <a:cs typeface="Bebas Neue"/>
                <a:sym typeface="Bebas Neue"/>
              </a:defRPr>
            </a:lvl4pPr>
            <a:lvl5pPr lvl="4" algn="ctr">
              <a:lnSpc>
                <a:spcPct val="100000"/>
              </a:lnSpc>
              <a:spcBef>
                <a:spcPts val="0"/>
              </a:spcBef>
              <a:spcAft>
                <a:spcPts val="0"/>
              </a:spcAft>
              <a:buSzPts val="4000"/>
              <a:buFont typeface="Bebas Neue"/>
              <a:buNone/>
              <a:defRPr sz="4000">
                <a:latin typeface="Bebas Neue"/>
                <a:ea typeface="Bebas Neue"/>
                <a:cs typeface="Bebas Neue"/>
                <a:sym typeface="Bebas Neue"/>
              </a:defRPr>
            </a:lvl5pPr>
            <a:lvl6pPr lvl="5" algn="ctr">
              <a:lnSpc>
                <a:spcPct val="100000"/>
              </a:lnSpc>
              <a:spcBef>
                <a:spcPts val="0"/>
              </a:spcBef>
              <a:spcAft>
                <a:spcPts val="0"/>
              </a:spcAft>
              <a:buSzPts val="4000"/>
              <a:buFont typeface="Bebas Neue"/>
              <a:buNone/>
              <a:defRPr sz="4000">
                <a:latin typeface="Bebas Neue"/>
                <a:ea typeface="Bebas Neue"/>
                <a:cs typeface="Bebas Neue"/>
                <a:sym typeface="Bebas Neue"/>
              </a:defRPr>
            </a:lvl6pPr>
            <a:lvl7pPr lvl="6" algn="ctr">
              <a:lnSpc>
                <a:spcPct val="100000"/>
              </a:lnSpc>
              <a:spcBef>
                <a:spcPts val="0"/>
              </a:spcBef>
              <a:spcAft>
                <a:spcPts val="0"/>
              </a:spcAft>
              <a:buSzPts val="4000"/>
              <a:buFont typeface="Bebas Neue"/>
              <a:buNone/>
              <a:defRPr sz="4000">
                <a:latin typeface="Bebas Neue"/>
                <a:ea typeface="Bebas Neue"/>
                <a:cs typeface="Bebas Neue"/>
                <a:sym typeface="Bebas Neue"/>
              </a:defRPr>
            </a:lvl7pPr>
            <a:lvl8pPr lvl="7" algn="ctr">
              <a:lnSpc>
                <a:spcPct val="100000"/>
              </a:lnSpc>
              <a:spcBef>
                <a:spcPts val="0"/>
              </a:spcBef>
              <a:spcAft>
                <a:spcPts val="0"/>
              </a:spcAft>
              <a:buSzPts val="4000"/>
              <a:buFont typeface="Bebas Neue"/>
              <a:buNone/>
              <a:defRPr sz="4000">
                <a:latin typeface="Bebas Neue"/>
                <a:ea typeface="Bebas Neue"/>
                <a:cs typeface="Bebas Neue"/>
                <a:sym typeface="Bebas Neue"/>
              </a:defRPr>
            </a:lvl8pPr>
            <a:lvl9pPr lvl="8" algn="ctr">
              <a:lnSpc>
                <a:spcPct val="100000"/>
              </a:lnSpc>
              <a:spcBef>
                <a:spcPts val="0"/>
              </a:spcBef>
              <a:spcAft>
                <a:spcPts val="0"/>
              </a:spcAft>
              <a:buSzPts val="4000"/>
              <a:buFont typeface="Bebas Neue"/>
              <a:buNone/>
              <a:defRPr sz="4000">
                <a:latin typeface="Bebas Neue"/>
                <a:ea typeface="Bebas Neue"/>
                <a:cs typeface="Bebas Neue"/>
                <a:sym typeface="Bebas Neue"/>
              </a:defRPr>
            </a:lvl9pPr>
          </a:lstStyle>
          <a:p>
            <a:endParaRPr/>
          </a:p>
        </p:txBody>
      </p:sp>
      <p:sp>
        <p:nvSpPr>
          <p:cNvPr id="1922" name="Google Shape;1922;p94"/>
          <p:cNvSpPr txBox="1">
            <a:spLocks noGrp="1"/>
          </p:cNvSpPr>
          <p:nvPr>
            <p:ph type="subTitle" idx="6"/>
          </p:nvPr>
        </p:nvSpPr>
        <p:spPr>
          <a:xfrm>
            <a:off x="11731551" y="5306750"/>
            <a:ext cx="5116800" cy="812400"/>
          </a:xfrm>
          <a:prstGeom prst="rect">
            <a:avLst/>
          </a:prstGeom>
        </p:spPr>
        <p:txBody>
          <a:bodyPr spcFirstLastPara="1" wrap="square" lIns="182850" tIns="182850" rIns="182850" bIns="182850" anchor="b" anchorCtr="0">
            <a:noAutofit/>
          </a:bodyPr>
          <a:lstStyle>
            <a:lvl1pPr lvl="0" algn="ctr">
              <a:lnSpc>
                <a:spcPct val="100000"/>
              </a:lnSpc>
              <a:spcBef>
                <a:spcPts val="0"/>
              </a:spcBef>
              <a:spcAft>
                <a:spcPts val="0"/>
              </a:spcAft>
              <a:buSzPts val="4000"/>
              <a:buFont typeface="Bebas Neue"/>
              <a:buNone/>
              <a:defRPr sz="4000" b="1">
                <a:solidFill>
                  <a:schemeClr val="accent1"/>
                </a:solidFill>
                <a:latin typeface="Cairo"/>
                <a:ea typeface="Cairo"/>
                <a:cs typeface="Cairo"/>
                <a:sym typeface="Cairo"/>
              </a:defRPr>
            </a:lvl1pPr>
            <a:lvl2pPr lvl="1" algn="ctr">
              <a:lnSpc>
                <a:spcPct val="100000"/>
              </a:lnSpc>
              <a:spcBef>
                <a:spcPts val="0"/>
              </a:spcBef>
              <a:spcAft>
                <a:spcPts val="0"/>
              </a:spcAft>
              <a:buSzPts val="4000"/>
              <a:buFont typeface="Bebas Neue"/>
              <a:buNone/>
              <a:defRPr sz="4000">
                <a:latin typeface="Bebas Neue"/>
                <a:ea typeface="Bebas Neue"/>
                <a:cs typeface="Bebas Neue"/>
                <a:sym typeface="Bebas Neue"/>
              </a:defRPr>
            </a:lvl2pPr>
            <a:lvl3pPr lvl="2" algn="ctr">
              <a:lnSpc>
                <a:spcPct val="100000"/>
              </a:lnSpc>
              <a:spcBef>
                <a:spcPts val="0"/>
              </a:spcBef>
              <a:spcAft>
                <a:spcPts val="0"/>
              </a:spcAft>
              <a:buSzPts val="4000"/>
              <a:buFont typeface="Bebas Neue"/>
              <a:buNone/>
              <a:defRPr sz="4000">
                <a:latin typeface="Bebas Neue"/>
                <a:ea typeface="Bebas Neue"/>
                <a:cs typeface="Bebas Neue"/>
                <a:sym typeface="Bebas Neue"/>
              </a:defRPr>
            </a:lvl3pPr>
            <a:lvl4pPr lvl="3" algn="ctr">
              <a:lnSpc>
                <a:spcPct val="100000"/>
              </a:lnSpc>
              <a:spcBef>
                <a:spcPts val="0"/>
              </a:spcBef>
              <a:spcAft>
                <a:spcPts val="0"/>
              </a:spcAft>
              <a:buSzPts val="4000"/>
              <a:buFont typeface="Bebas Neue"/>
              <a:buNone/>
              <a:defRPr sz="4000">
                <a:latin typeface="Bebas Neue"/>
                <a:ea typeface="Bebas Neue"/>
                <a:cs typeface="Bebas Neue"/>
                <a:sym typeface="Bebas Neue"/>
              </a:defRPr>
            </a:lvl4pPr>
            <a:lvl5pPr lvl="4" algn="ctr">
              <a:lnSpc>
                <a:spcPct val="100000"/>
              </a:lnSpc>
              <a:spcBef>
                <a:spcPts val="0"/>
              </a:spcBef>
              <a:spcAft>
                <a:spcPts val="0"/>
              </a:spcAft>
              <a:buSzPts val="4000"/>
              <a:buFont typeface="Bebas Neue"/>
              <a:buNone/>
              <a:defRPr sz="4000">
                <a:latin typeface="Bebas Neue"/>
                <a:ea typeface="Bebas Neue"/>
                <a:cs typeface="Bebas Neue"/>
                <a:sym typeface="Bebas Neue"/>
              </a:defRPr>
            </a:lvl5pPr>
            <a:lvl6pPr lvl="5" algn="ctr">
              <a:lnSpc>
                <a:spcPct val="100000"/>
              </a:lnSpc>
              <a:spcBef>
                <a:spcPts val="0"/>
              </a:spcBef>
              <a:spcAft>
                <a:spcPts val="0"/>
              </a:spcAft>
              <a:buSzPts val="4000"/>
              <a:buFont typeface="Bebas Neue"/>
              <a:buNone/>
              <a:defRPr sz="4000">
                <a:latin typeface="Bebas Neue"/>
                <a:ea typeface="Bebas Neue"/>
                <a:cs typeface="Bebas Neue"/>
                <a:sym typeface="Bebas Neue"/>
              </a:defRPr>
            </a:lvl6pPr>
            <a:lvl7pPr lvl="6" algn="ctr">
              <a:lnSpc>
                <a:spcPct val="100000"/>
              </a:lnSpc>
              <a:spcBef>
                <a:spcPts val="0"/>
              </a:spcBef>
              <a:spcAft>
                <a:spcPts val="0"/>
              </a:spcAft>
              <a:buSzPts val="4000"/>
              <a:buFont typeface="Bebas Neue"/>
              <a:buNone/>
              <a:defRPr sz="4000">
                <a:latin typeface="Bebas Neue"/>
                <a:ea typeface="Bebas Neue"/>
                <a:cs typeface="Bebas Neue"/>
                <a:sym typeface="Bebas Neue"/>
              </a:defRPr>
            </a:lvl7pPr>
            <a:lvl8pPr lvl="7" algn="ctr">
              <a:lnSpc>
                <a:spcPct val="100000"/>
              </a:lnSpc>
              <a:spcBef>
                <a:spcPts val="0"/>
              </a:spcBef>
              <a:spcAft>
                <a:spcPts val="0"/>
              </a:spcAft>
              <a:buSzPts val="4000"/>
              <a:buFont typeface="Bebas Neue"/>
              <a:buNone/>
              <a:defRPr sz="4000">
                <a:latin typeface="Bebas Neue"/>
                <a:ea typeface="Bebas Neue"/>
                <a:cs typeface="Bebas Neue"/>
                <a:sym typeface="Bebas Neue"/>
              </a:defRPr>
            </a:lvl8pPr>
            <a:lvl9pPr lvl="8" algn="ctr">
              <a:lnSpc>
                <a:spcPct val="100000"/>
              </a:lnSpc>
              <a:spcBef>
                <a:spcPts val="0"/>
              </a:spcBef>
              <a:spcAft>
                <a:spcPts val="0"/>
              </a:spcAft>
              <a:buSzPts val="4000"/>
              <a:buFont typeface="Bebas Neue"/>
              <a:buNone/>
              <a:defRPr sz="4000">
                <a:latin typeface="Bebas Neue"/>
                <a:ea typeface="Bebas Neue"/>
                <a:cs typeface="Bebas Neue"/>
                <a:sym typeface="Bebas Neue"/>
              </a:defRPr>
            </a:lvl9pPr>
          </a:lstStyle>
          <a:p>
            <a:endParaRPr/>
          </a:p>
        </p:txBody>
      </p:sp>
      <p:grpSp>
        <p:nvGrpSpPr>
          <p:cNvPr id="1923" name="Google Shape;1923;p94"/>
          <p:cNvGrpSpPr/>
          <p:nvPr/>
        </p:nvGrpSpPr>
        <p:grpSpPr>
          <a:xfrm>
            <a:off x="-6686301" y="4475730"/>
            <a:ext cx="12904669" cy="12039909"/>
            <a:chOff x="-3609850" y="2466465"/>
            <a:chExt cx="6452334" cy="6019955"/>
          </a:xfrm>
        </p:grpSpPr>
        <p:sp>
          <p:nvSpPr>
            <p:cNvPr id="1924" name="Google Shape;1924;p94"/>
            <p:cNvSpPr/>
            <p:nvPr/>
          </p:nvSpPr>
          <p:spPr>
            <a:xfrm rot="9217780">
              <a:off x="-2905691" y="3321740"/>
              <a:ext cx="4860690" cy="4309404"/>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solidFill>
              <a:schemeClr val="lt2"/>
            </a:solidFill>
            <a:ln>
              <a:noFill/>
            </a:ln>
          </p:spPr>
        </p:sp>
        <p:sp>
          <p:nvSpPr>
            <p:cNvPr id="1925" name="Google Shape;1925;p94"/>
            <p:cNvSpPr/>
            <p:nvPr/>
          </p:nvSpPr>
          <p:spPr>
            <a:xfrm rot="9217780">
              <a:off x="-2722366" y="3321740"/>
              <a:ext cx="4860690" cy="4309404"/>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noFill/>
            <a:ln w="19050" cap="flat" cmpd="sng">
              <a:solidFill>
                <a:schemeClr val="accent3"/>
              </a:solidFill>
              <a:prstDash val="solid"/>
              <a:round/>
              <a:headEnd type="none" w="med" len="med"/>
              <a:tailEnd type="none" w="med" len="med"/>
            </a:ln>
          </p:spPr>
        </p:sp>
      </p:grpSp>
      <p:grpSp>
        <p:nvGrpSpPr>
          <p:cNvPr id="1926" name="Google Shape;1926;p94"/>
          <p:cNvGrpSpPr/>
          <p:nvPr/>
        </p:nvGrpSpPr>
        <p:grpSpPr>
          <a:xfrm>
            <a:off x="12412884" y="4985302"/>
            <a:ext cx="11704782" cy="11935011"/>
            <a:chOff x="6206442" y="2492651"/>
            <a:chExt cx="5852391" cy="5967505"/>
          </a:xfrm>
        </p:grpSpPr>
        <p:sp>
          <p:nvSpPr>
            <p:cNvPr id="1927" name="Google Shape;1927;p94"/>
            <p:cNvSpPr/>
            <p:nvPr/>
          </p:nvSpPr>
          <p:spPr>
            <a:xfrm rot="4301948">
              <a:off x="6820078" y="3321888"/>
              <a:ext cx="4860269" cy="4309031"/>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solidFill>
              <a:schemeClr val="lt2"/>
            </a:solidFill>
            <a:ln>
              <a:noFill/>
            </a:ln>
          </p:spPr>
        </p:sp>
        <p:sp>
          <p:nvSpPr>
            <p:cNvPr id="1928" name="Google Shape;1928;p94"/>
            <p:cNvSpPr/>
            <p:nvPr/>
          </p:nvSpPr>
          <p:spPr>
            <a:xfrm rot="4301948">
              <a:off x="6584928" y="3321888"/>
              <a:ext cx="4860269" cy="4309031"/>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noFill/>
            <a:ln w="19050" cap="flat" cmpd="sng">
              <a:solidFill>
                <a:schemeClr val="accent3"/>
              </a:solidFill>
              <a:prstDash val="solid"/>
              <a:round/>
              <a:headEnd type="none" w="med" len="med"/>
              <a:tailEnd type="none" w="med" len="med"/>
            </a:ln>
          </p:spPr>
        </p:sp>
      </p:grpSp>
      <p:grpSp>
        <p:nvGrpSpPr>
          <p:cNvPr id="1929" name="Google Shape;1929;p94"/>
          <p:cNvGrpSpPr/>
          <p:nvPr/>
        </p:nvGrpSpPr>
        <p:grpSpPr>
          <a:xfrm rot="-2927939">
            <a:off x="4419169" y="9785423"/>
            <a:ext cx="8599192" cy="7787256"/>
            <a:chOff x="5784660" y="-970761"/>
            <a:chExt cx="4299614" cy="3893645"/>
          </a:xfrm>
        </p:grpSpPr>
        <p:sp>
          <p:nvSpPr>
            <p:cNvPr id="1930" name="Google Shape;1930;p94"/>
            <p:cNvSpPr/>
            <p:nvPr/>
          </p:nvSpPr>
          <p:spPr>
            <a:xfrm>
              <a:off x="5868774" y="-830916"/>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solidFill>
              <a:schemeClr val="lt2"/>
            </a:solidFill>
            <a:ln>
              <a:noFill/>
            </a:ln>
          </p:spPr>
        </p:sp>
        <p:sp>
          <p:nvSpPr>
            <p:cNvPr id="1931" name="Google Shape;1931;p94"/>
            <p:cNvSpPr/>
            <p:nvPr/>
          </p:nvSpPr>
          <p:spPr>
            <a:xfrm>
              <a:off x="5784660" y="-970761"/>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noFill/>
            <a:ln w="19050" cap="flat" cmpd="sng">
              <a:solidFill>
                <a:schemeClr val="accent3"/>
              </a:solidFill>
              <a:prstDash val="solid"/>
              <a:round/>
              <a:headEnd type="none" w="med" len="med"/>
              <a:tailEnd type="none" w="med" len="med"/>
            </a:ln>
          </p:spPr>
        </p:sp>
      </p:grpSp>
      <p:grpSp>
        <p:nvGrpSpPr>
          <p:cNvPr id="1932" name="Google Shape;1932;p94"/>
          <p:cNvGrpSpPr/>
          <p:nvPr/>
        </p:nvGrpSpPr>
        <p:grpSpPr>
          <a:xfrm rot="-2927939">
            <a:off x="-5021081" y="-3815127"/>
            <a:ext cx="8599192" cy="7787256"/>
            <a:chOff x="5784660" y="-970761"/>
            <a:chExt cx="4299614" cy="3893645"/>
          </a:xfrm>
        </p:grpSpPr>
        <p:sp>
          <p:nvSpPr>
            <p:cNvPr id="1933" name="Google Shape;1933;p94"/>
            <p:cNvSpPr/>
            <p:nvPr/>
          </p:nvSpPr>
          <p:spPr>
            <a:xfrm>
              <a:off x="5868774" y="-830916"/>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solidFill>
              <a:schemeClr val="lt2"/>
            </a:solidFill>
            <a:ln>
              <a:noFill/>
            </a:ln>
          </p:spPr>
        </p:sp>
        <p:sp>
          <p:nvSpPr>
            <p:cNvPr id="1934" name="Google Shape;1934;p94"/>
            <p:cNvSpPr/>
            <p:nvPr/>
          </p:nvSpPr>
          <p:spPr>
            <a:xfrm>
              <a:off x="5784660" y="-970761"/>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noFill/>
            <a:ln w="19050" cap="flat" cmpd="sng">
              <a:solidFill>
                <a:schemeClr val="accent3"/>
              </a:solidFill>
              <a:prstDash val="solid"/>
              <a:round/>
              <a:headEnd type="none" w="med" len="med"/>
              <a:tailEnd type="none" w="med" len="med"/>
            </a:ln>
          </p:spPr>
        </p:sp>
      </p:grpSp>
      <p:grpSp>
        <p:nvGrpSpPr>
          <p:cNvPr id="1935" name="Google Shape;1935;p94"/>
          <p:cNvGrpSpPr/>
          <p:nvPr/>
        </p:nvGrpSpPr>
        <p:grpSpPr>
          <a:xfrm rot="-2927939">
            <a:off x="16171219" y="-4234227"/>
            <a:ext cx="8599192" cy="7787256"/>
            <a:chOff x="5784660" y="-970761"/>
            <a:chExt cx="4299614" cy="3893645"/>
          </a:xfrm>
        </p:grpSpPr>
        <p:sp>
          <p:nvSpPr>
            <p:cNvPr id="1936" name="Google Shape;1936;p94"/>
            <p:cNvSpPr/>
            <p:nvPr/>
          </p:nvSpPr>
          <p:spPr>
            <a:xfrm>
              <a:off x="5868774" y="-830916"/>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solidFill>
              <a:schemeClr val="lt2"/>
            </a:solidFill>
            <a:ln>
              <a:noFill/>
            </a:ln>
          </p:spPr>
        </p:sp>
        <p:sp>
          <p:nvSpPr>
            <p:cNvPr id="1937" name="Google Shape;1937;p94"/>
            <p:cNvSpPr/>
            <p:nvPr/>
          </p:nvSpPr>
          <p:spPr>
            <a:xfrm>
              <a:off x="5784660" y="-970761"/>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noFill/>
            <a:ln w="19050" cap="flat" cmpd="sng">
              <a:solidFill>
                <a:schemeClr val="accent3"/>
              </a:solidFill>
              <a:prstDash val="solid"/>
              <a:round/>
              <a:headEnd type="none" w="med" len="med"/>
              <a:tailEnd type="none" w="med" len="med"/>
            </a:ln>
          </p:spPr>
        </p:sp>
      </p:grpSp>
      <p:grpSp>
        <p:nvGrpSpPr>
          <p:cNvPr id="1938" name="Google Shape;1938;p94"/>
          <p:cNvGrpSpPr/>
          <p:nvPr/>
        </p:nvGrpSpPr>
        <p:grpSpPr>
          <a:xfrm>
            <a:off x="14416282" y="8015960"/>
            <a:ext cx="4890528" cy="4959475"/>
            <a:chOff x="-666750" y="1567027"/>
            <a:chExt cx="3000692" cy="3042996"/>
          </a:xfrm>
        </p:grpSpPr>
        <p:sp>
          <p:nvSpPr>
            <p:cNvPr id="1939" name="Google Shape;1939;p94"/>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940" name="Google Shape;1940;p94"/>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grpSp>
        <p:nvGrpSpPr>
          <p:cNvPr id="1941" name="Google Shape;1941;p94"/>
          <p:cNvGrpSpPr/>
          <p:nvPr/>
        </p:nvGrpSpPr>
        <p:grpSpPr>
          <a:xfrm>
            <a:off x="-3450293" y="6197760"/>
            <a:ext cx="4890528" cy="5499125"/>
            <a:chOff x="-666750" y="1235912"/>
            <a:chExt cx="3000692" cy="3374110"/>
          </a:xfrm>
        </p:grpSpPr>
        <p:sp>
          <p:nvSpPr>
            <p:cNvPr id="1942" name="Google Shape;1942;p94"/>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943" name="Google Shape;1943;p94"/>
            <p:cNvSpPr/>
            <p:nvPr/>
          </p:nvSpPr>
          <p:spPr>
            <a:xfrm>
              <a:off x="932237" y="1235912"/>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grpSp>
        <p:nvGrpSpPr>
          <p:cNvPr id="1944" name="Google Shape;1944;p94"/>
          <p:cNvGrpSpPr/>
          <p:nvPr/>
        </p:nvGrpSpPr>
        <p:grpSpPr>
          <a:xfrm>
            <a:off x="7282707" y="8729485"/>
            <a:ext cx="4890528" cy="4959475"/>
            <a:chOff x="-666750" y="1567027"/>
            <a:chExt cx="3000692" cy="3042996"/>
          </a:xfrm>
        </p:grpSpPr>
        <p:sp>
          <p:nvSpPr>
            <p:cNvPr id="1945" name="Google Shape;1945;p94"/>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946" name="Google Shape;1946;p94"/>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92.xml><?xml version="1.0" encoding="utf-8"?>
<p:sldLayout xmlns:a="http://schemas.openxmlformats.org/drawingml/2006/main" xmlns:r="http://schemas.openxmlformats.org/officeDocument/2006/relationships" xmlns:p="http://schemas.openxmlformats.org/presentationml/2006/main" matchingName="Title and four columns">
  <p:cSld name="CUSTOM_5_1">
    <p:spTree>
      <p:nvGrpSpPr>
        <p:cNvPr id="1" name="Shape 1947"/>
        <p:cNvGrpSpPr/>
        <p:nvPr/>
      </p:nvGrpSpPr>
      <p:grpSpPr>
        <a:xfrm>
          <a:off x="0" y="0"/>
          <a:ext cx="0" cy="0"/>
          <a:chOff x="0" y="0"/>
          <a:chExt cx="0" cy="0"/>
        </a:xfrm>
      </p:grpSpPr>
      <p:sp>
        <p:nvSpPr>
          <p:cNvPr id="1948" name="Google Shape;1948;p95"/>
          <p:cNvSpPr txBox="1">
            <a:spLocks noGrp="1"/>
          </p:cNvSpPr>
          <p:nvPr>
            <p:ph type="title"/>
          </p:nvPr>
        </p:nvSpPr>
        <p:spPr>
          <a:xfrm>
            <a:off x="1440000" y="890050"/>
            <a:ext cx="15408000" cy="1145400"/>
          </a:xfrm>
          <a:prstGeom prst="rect">
            <a:avLst/>
          </a:prstGeom>
        </p:spPr>
        <p:txBody>
          <a:bodyPr spcFirstLastPara="1" wrap="square" lIns="182850" tIns="182850" rIns="182850" bIns="182850" anchor="t" anchorCtr="0">
            <a:noAutofit/>
          </a:bodyPr>
          <a:lstStyle>
            <a:lvl1pPr lvl="0" algn="ctr">
              <a:spcBef>
                <a:spcPts val="0"/>
              </a:spcBef>
              <a:spcAft>
                <a:spcPts val="0"/>
              </a:spcAft>
              <a:buSzPts val="6000"/>
              <a:buNone/>
              <a:defRPr>
                <a:solidFill>
                  <a:schemeClr val="dk1"/>
                </a:solidFill>
              </a:defRPr>
            </a:lvl1pPr>
            <a:lvl2pPr lvl="1">
              <a:spcBef>
                <a:spcPts val="0"/>
              </a:spcBef>
              <a:spcAft>
                <a:spcPts val="0"/>
              </a:spcAft>
              <a:buSzPts val="6000"/>
              <a:buNone/>
              <a:defRPr/>
            </a:lvl2pPr>
            <a:lvl3pPr lvl="2">
              <a:spcBef>
                <a:spcPts val="0"/>
              </a:spcBef>
              <a:spcAft>
                <a:spcPts val="0"/>
              </a:spcAft>
              <a:buSzPts val="6000"/>
              <a:buNone/>
              <a:defRPr/>
            </a:lvl3pPr>
            <a:lvl4pPr lvl="3">
              <a:spcBef>
                <a:spcPts val="0"/>
              </a:spcBef>
              <a:spcAft>
                <a:spcPts val="0"/>
              </a:spcAft>
              <a:buSzPts val="6000"/>
              <a:buNone/>
              <a:defRPr/>
            </a:lvl4pPr>
            <a:lvl5pPr lvl="4">
              <a:spcBef>
                <a:spcPts val="0"/>
              </a:spcBef>
              <a:spcAft>
                <a:spcPts val="0"/>
              </a:spcAft>
              <a:buSzPts val="6000"/>
              <a:buNone/>
              <a:defRPr/>
            </a:lvl5pPr>
            <a:lvl6pPr lvl="5">
              <a:spcBef>
                <a:spcPts val="0"/>
              </a:spcBef>
              <a:spcAft>
                <a:spcPts val="0"/>
              </a:spcAft>
              <a:buSzPts val="6000"/>
              <a:buNone/>
              <a:defRPr/>
            </a:lvl6pPr>
            <a:lvl7pPr lvl="6">
              <a:spcBef>
                <a:spcPts val="0"/>
              </a:spcBef>
              <a:spcAft>
                <a:spcPts val="0"/>
              </a:spcAft>
              <a:buSzPts val="6000"/>
              <a:buNone/>
              <a:defRPr/>
            </a:lvl7pPr>
            <a:lvl8pPr lvl="7">
              <a:spcBef>
                <a:spcPts val="0"/>
              </a:spcBef>
              <a:spcAft>
                <a:spcPts val="0"/>
              </a:spcAft>
              <a:buSzPts val="6000"/>
              <a:buNone/>
              <a:defRPr/>
            </a:lvl8pPr>
            <a:lvl9pPr lvl="8">
              <a:spcBef>
                <a:spcPts val="0"/>
              </a:spcBef>
              <a:spcAft>
                <a:spcPts val="0"/>
              </a:spcAft>
              <a:buSzPts val="6000"/>
              <a:buNone/>
              <a:defRPr/>
            </a:lvl9pPr>
          </a:lstStyle>
          <a:p>
            <a:endParaRPr/>
          </a:p>
        </p:txBody>
      </p:sp>
      <p:sp>
        <p:nvSpPr>
          <p:cNvPr id="1949" name="Google Shape;1949;p95"/>
          <p:cNvSpPr txBox="1">
            <a:spLocks noGrp="1"/>
          </p:cNvSpPr>
          <p:nvPr>
            <p:ph type="subTitle" idx="1"/>
          </p:nvPr>
        </p:nvSpPr>
        <p:spPr>
          <a:xfrm>
            <a:off x="1440300" y="6039050"/>
            <a:ext cx="3852000" cy="1950600"/>
          </a:xfrm>
          <a:prstGeom prst="rect">
            <a:avLst/>
          </a:prstGeom>
        </p:spPr>
        <p:txBody>
          <a:bodyPr spcFirstLastPara="1" wrap="square" lIns="182850" tIns="182850" rIns="182850" bIns="182850" anchor="t" anchorCtr="0">
            <a:no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a:lvl2pPr>
            <a:lvl3pPr lvl="2" algn="ctr">
              <a:lnSpc>
                <a:spcPct val="100000"/>
              </a:lnSpc>
              <a:spcBef>
                <a:spcPts val="3200"/>
              </a:spcBef>
              <a:spcAft>
                <a:spcPts val="0"/>
              </a:spcAft>
              <a:buSzPts val="2800"/>
              <a:buNone/>
              <a:defRPr/>
            </a:lvl3pPr>
            <a:lvl4pPr lvl="3" algn="ctr">
              <a:lnSpc>
                <a:spcPct val="100000"/>
              </a:lnSpc>
              <a:spcBef>
                <a:spcPts val="3200"/>
              </a:spcBef>
              <a:spcAft>
                <a:spcPts val="0"/>
              </a:spcAft>
              <a:buSzPts val="2800"/>
              <a:buNone/>
              <a:defRPr/>
            </a:lvl4pPr>
            <a:lvl5pPr lvl="4" algn="ctr">
              <a:lnSpc>
                <a:spcPct val="100000"/>
              </a:lnSpc>
              <a:spcBef>
                <a:spcPts val="3200"/>
              </a:spcBef>
              <a:spcAft>
                <a:spcPts val="0"/>
              </a:spcAft>
              <a:buSzPts val="2800"/>
              <a:buNone/>
              <a:defRPr/>
            </a:lvl5pPr>
            <a:lvl6pPr lvl="5" algn="ctr">
              <a:lnSpc>
                <a:spcPct val="100000"/>
              </a:lnSpc>
              <a:spcBef>
                <a:spcPts val="3200"/>
              </a:spcBef>
              <a:spcAft>
                <a:spcPts val="0"/>
              </a:spcAft>
              <a:buSzPts val="2800"/>
              <a:buNone/>
              <a:defRPr/>
            </a:lvl6pPr>
            <a:lvl7pPr lvl="6" algn="ctr">
              <a:lnSpc>
                <a:spcPct val="100000"/>
              </a:lnSpc>
              <a:spcBef>
                <a:spcPts val="3200"/>
              </a:spcBef>
              <a:spcAft>
                <a:spcPts val="0"/>
              </a:spcAft>
              <a:buSzPts val="2800"/>
              <a:buNone/>
              <a:defRPr/>
            </a:lvl7pPr>
            <a:lvl8pPr lvl="7" algn="ctr">
              <a:lnSpc>
                <a:spcPct val="100000"/>
              </a:lnSpc>
              <a:spcBef>
                <a:spcPts val="3200"/>
              </a:spcBef>
              <a:spcAft>
                <a:spcPts val="0"/>
              </a:spcAft>
              <a:buSzPts val="2800"/>
              <a:buNone/>
              <a:defRPr/>
            </a:lvl8pPr>
            <a:lvl9pPr lvl="8" algn="ctr">
              <a:lnSpc>
                <a:spcPct val="100000"/>
              </a:lnSpc>
              <a:spcBef>
                <a:spcPts val="3200"/>
              </a:spcBef>
              <a:spcAft>
                <a:spcPts val="3200"/>
              </a:spcAft>
              <a:buSzPts val="2800"/>
              <a:buNone/>
              <a:defRPr/>
            </a:lvl9pPr>
          </a:lstStyle>
          <a:p>
            <a:endParaRPr/>
          </a:p>
        </p:txBody>
      </p:sp>
      <p:sp>
        <p:nvSpPr>
          <p:cNvPr id="1950" name="Google Shape;1950;p95"/>
          <p:cNvSpPr txBox="1">
            <a:spLocks noGrp="1"/>
          </p:cNvSpPr>
          <p:nvPr>
            <p:ph type="subTitle" idx="2"/>
          </p:nvPr>
        </p:nvSpPr>
        <p:spPr>
          <a:xfrm>
            <a:off x="1440300" y="5322950"/>
            <a:ext cx="3852000" cy="816000"/>
          </a:xfrm>
          <a:prstGeom prst="rect">
            <a:avLst/>
          </a:prstGeom>
        </p:spPr>
        <p:txBody>
          <a:bodyPr spcFirstLastPara="1" wrap="square" lIns="182850" tIns="182850" rIns="182850" bIns="182850" anchor="b" anchorCtr="0">
            <a:noAutofit/>
          </a:bodyPr>
          <a:lstStyle>
            <a:lvl1pPr lvl="0"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1pPr>
            <a:lvl2pPr lvl="1"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2pPr>
            <a:lvl3pPr lvl="2"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3pPr>
            <a:lvl4pPr lvl="3"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4pPr>
            <a:lvl5pPr lvl="4"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5pPr>
            <a:lvl6pPr lvl="5"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6pPr>
            <a:lvl7pPr lvl="6"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7pPr>
            <a:lvl8pPr lvl="7"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8pPr>
            <a:lvl9pPr lvl="8" algn="ctr">
              <a:lnSpc>
                <a:spcPct val="100000"/>
              </a:lnSpc>
              <a:spcBef>
                <a:spcPts val="3200"/>
              </a:spcBef>
              <a:spcAft>
                <a:spcPts val="3200"/>
              </a:spcAft>
              <a:buClr>
                <a:schemeClr val="accent1"/>
              </a:buClr>
              <a:buSzPts val="4000"/>
              <a:buFont typeface="Cairo"/>
              <a:buNone/>
              <a:defRPr sz="4000" b="1">
                <a:solidFill>
                  <a:schemeClr val="accent1"/>
                </a:solidFill>
                <a:latin typeface="Cairo"/>
                <a:ea typeface="Cairo"/>
                <a:cs typeface="Cairo"/>
                <a:sym typeface="Cairo"/>
              </a:defRPr>
            </a:lvl9pPr>
          </a:lstStyle>
          <a:p>
            <a:endParaRPr/>
          </a:p>
        </p:txBody>
      </p:sp>
      <p:sp>
        <p:nvSpPr>
          <p:cNvPr id="1951" name="Google Shape;1951;p95"/>
          <p:cNvSpPr txBox="1">
            <a:spLocks noGrp="1"/>
          </p:cNvSpPr>
          <p:nvPr>
            <p:ph type="subTitle" idx="3"/>
          </p:nvPr>
        </p:nvSpPr>
        <p:spPr>
          <a:xfrm>
            <a:off x="5292300" y="6039050"/>
            <a:ext cx="3852000" cy="1950600"/>
          </a:xfrm>
          <a:prstGeom prst="rect">
            <a:avLst/>
          </a:prstGeom>
        </p:spPr>
        <p:txBody>
          <a:bodyPr spcFirstLastPara="1" wrap="square" lIns="182850" tIns="182850" rIns="182850" bIns="182850" anchor="t" anchorCtr="0">
            <a:no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a:lvl2pPr>
            <a:lvl3pPr lvl="2" algn="ctr">
              <a:lnSpc>
                <a:spcPct val="100000"/>
              </a:lnSpc>
              <a:spcBef>
                <a:spcPts val="3200"/>
              </a:spcBef>
              <a:spcAft>
                <a:spcPts val="0"/>
              </a:spcAft>
              <a:buSzPts val="2800"/>
              <a:buNone/>
              <a:defRPr/>
            </a:lvl3pPr>
            <a:lvl4pPr lvl="3" algn="ctr">
              <a:lnSpc>
                <a:spcPct val="100000"/>
              </a:lnSpc>
              <a:spcBef>
                <a:spcPts val="3200"/>
              </a:spcBef>
              <a:spcAft>
                <a:spcPts val="0"/>
              </a:spcAft>
              <a:buSzPts val="2800"/>
              <a:buNone/>
              <a:defRPr/>
            </a:lvl4pPr>
            <a:lvl5pPr lvl="4" algn="ctr">
              <a:lnSpc>
                <a:spcPct val="100000"/>
              </a:lnSpc>
              <a:spcBef>
                <a:spcPts val="3200"/>
              </a:spcBef>
              <a:spcAft>
                <a:spcPts val="0"/>
              </a:spcAft>
              <a:buSzPts val="2800"/>
              <a:buNone/>
              <a:defRPr/>
            </a:lvl5pPr>
            <a:lvl6pPr lvl="5" algn="ctr">
              <a:lnSpc>
                <a:spcPct val="100000"/>
              </a:lnSpc>
              <a:spcBef>
                <a:spcPts val="3200"/>
              </a:spcBef>
              <a:spcAft>
                <a:spcPts val="0"/>
              </a:spcAft>
              <a:buSzPts val="2800"/>
              <a:buNone/>
              <a:defRPr/>
            </a:lvl6pPr>
            <a:lvl7pPr lvl="6" algn="ctr">
              <a:lnSpc>
                <a:spcPct val="100000"/>
              </a:lnSpc>
              <a:spcBef>
                <a:spcPts val="3200"/>
              </a:spcBef>
              <a:spcAft>
                <a:spcPts val="0"/>
              </a:spcAft>
              <a:buSzPts val="2800"/>
              <a:buNone/>
              <a:defRPr/>
            </a:lvl7pPr>
            <a:lvl8pPr lvl="7" algn="ctr">
              <a:lnSpc>
                <a:spcPct val="100000"/>
              </a:lnSpc>
              <a:spcBef>
                <a:spcPts val="3200"/>
              </a:spcBef>
              <a:spcAft>
                <a:spcPts val="0"/>
              </a:spcAft>
              <a:buSzPts val="2800"/>
              <a:buNone/>
              <a:defRPr/>
            </a:lvl8pPr>
            <a:lvl9pPr lvl="8" algn="ctr">
              <a:lnSpc>
                <a:spcPct val="100000"/>
              </a:lnSpc>
              <a:spcBef>
                <a:spcPts val="3200"/>
              </a:spcBef>
              <a:spcAft>
                <a:spcPts val="3200"/>
              </a:spcAft>
              <a:buSzPts val="2800"/>
              <a:buNone/>
              <a:defRPr/>
            </a:lvl9pPr>
          </a:lstStyle>
          <a:p>
            <a:endParaRPr/>
          </a:p>
        </p:txBody>
      </p:sp>
      <p:sp>
        <p:nvSpPr>
          <p:cNvPr id="1952" name="Google Shape;1952;p95"/>
          <p:cNvSpPr txBox="1">
            <a:spLocks noGrp="1"/>
          </p:cNvSpPr>
          <p:nvPr>
            <p:ph type="subTitle" idx="4"/>
          </p:nvPr>
        </p:nvSpPr>
        <p:spPr>
          <a:xfrm>
            <a:off x="5292300" y="5322950"/>
            <a:ext cx="3852000" cy="816000"/>
          </a:xfrm>
          <a:prstGeom prst="rect">
            <a:avLst/>
          </a:prstGeom>
        </p:spPr>
        <p:txBody>
          <a:bodyPr spcFirstLastPara="1" wrap="square" lIns="182850" tIns="182850" rIns="182850" bIns="182850" anchor="b" anchorCtr="0">
            <a:noAutofit/>
          </a:bodyPr>
          <a:lstStyle>
            <a:lvl1pPr lvl="0"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1pPr>
            <a:lvl2pPr lvl="1"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2pPr>
            <a:lvl3pPr lvl="2"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3pPr>
            <a:lvl4pPr lvl="3"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4pPr>
            <a:lvl5pPr lvl="4"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5pPr>
            <a:lvl6pPr lvl="5"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6pPr>
            <a:lvl7pPr lvl="6"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7pPr>
            <a:lvl8pPr lvl="7"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8pPr>
            <a:lvl9pPr lvl="8" algn="ctr">
              <a:lnSpc>
                <a:spcPct val="100000"/>
              </a:lnSpc>
              <a:spcBef>
                <a:spcPts val="3200"/>
              </a:spcBef>
              <a:spcAft>
                <a:spcPts val="3200"/>
              </a:spcAft>
              <a:buClr>
                <a:schemeClr val="accent1"/>
              </a:buClr>
              <a:buSzPts val="4000"/>
              <a:buFont typeface="Cairo"/>
              <a:buNone/>
              <a:defRPr sz="4000" b="1">
                <a:solidFill>
                  <a:schemeClr val="accent1"/>
                </a:solidFill>
                <a:latin typeface="Cairo"/>
                <a:ea typeface="Cairo"/>
                <a:cs typeface="Cairo"/>
                <a:sym typeface="Cairo"/>
              </a:defRPr>
            </a:lvl9pPr>
          </a:lstStyle>
          <a:p>
            <a:endParaRPr/>
          </a:p>
        </p:txBody>
      </p:sp>
      <p:sp>
        <p:nvSpPr>
          <p:cNvPr id="1953" name="Google Shape;1953;p95"/>
          <p:cNvSpPr txBox="1">
            <a:spLocks noGrp="1"/>
          </p:cNvSpPr>
          <p:nvPr>
            <p:ph type="subTitle" idx="5"/>
          </p:nvPr>
        </p:nvSpPr>
        <p:spPr>
          <a:xfrm>
            <a:off x="9144300" y="6039050"/>
            <a:ext cx="3852000" cy="1950600"/>
          </a:xfrm>
          <a:prstGeom prst="rect">
            <a:avLst/>
          </a:prstGeom>
        </p:spPr>
        <p:txBody>
          <a:bodyPr spcFirstLastPara="1" wrap="square" lIns="182850" tIns="182850" rIns="182850" bIns="182850" anchor="t" anchorCtr="0">
            <a:no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a:lvl2pPr>
            <a:lvl3pPr lvl="2" algn="ctr">
              <a:lnSpc>
                <a:spcPct val="100000"/>
              </a:lnSpc>
              <a:spcBef>
                <a:spcPts val="3200"/>
              </a:spcBef>
              <a:spcAft>
                <a:spcPts val="0"/>
              </a:spcAft>
              <a:buSzPts val="2800"/>
              <a:buNone/>
              <a:defRPr/>
            </a:lvl3pPr>
            <a:lvl4pPr lvl="3" algn="ctr">
              <a:lnSpc>
                <a:spcPct val="100000"/>
              </a:lnSpc>
              <a:spcBef>
                <a:spcPts val="3200"/>
              </a:spcBef>
              <a:spcAft>
                <a:spcPts val="0"/>
              </a:spcAft>
              <a:buSzPts val="2800"/>
              <a:buNone/>
              <a:defRPr/>
            </a:lvl4pPr>
            <a:lvl5pPr lvl="4" algn="ctr">
              <a:lnSpc>
                <a:spcPct val="100000"/>
              </a:lnSpc>
              <a:spcBef>
                <a:spcPts val="3200"/>
              </a:spcBef>
              <a:spcAft>
                <a:spcPts val="0"/>
              </a:spcAft>
              <a:buSzPts val="2800"/>
              <a:buNone/>
              <a:defRPr/>
            </a:lvl5pPr>
            <a:lvl6pPr lvl="5" algn="ctr">
              <a:lnSpc>
                <a:spcPct val="100000"/>
              </a:lnSpc>
              <a:spcBef>
                <a:spcPts val="3200"/>
              </a:spcBef>
              <a:spcAft>
                <a:spcPts val="0"/>
              </a:spcAft>
              <a:buSzPts val="2800"/>
              <a:buNone/>
              <a:defRPr/>
            </a:lvl6pPr>
            <a:lvl7pPr lvl="6" algn="ctr">
              <a:lnSpc>
                <a:spcPct val="100000"/>
              </a:lnSpc>
              <a:spcBef>
                <a:spcPts val="3200"/>
              </a:spcBef>
              <a:spcAft>
                <a:spcPts val="0"/>
              </a:spcAft>
              <a:buSzPts val="2800"/>
              <a:buNone/>
              <a:defRPr/>
            </a:lvl7pPr>
            <a:lvl8pPr lvl="7" algn="ctr">
              <a:lnSpc>
                <a:spcPct val="100000"/>
              </a:lnSpc>
              <a:spcBef>
                <a:spcPts val="3200"/>
              </a:spcBef>
              <a:spcAft>
                <a:spcPts val="0"/>
              </a:spcAft>
              <a:buSzPts val="2800"/>
              <a:buNone/>
              <a:defRPr/>
            </a:lvl8pPr>
            <a:lvl9pPr lvl="8" algn="ctr">
              <a:lnSpc>
                <a:spcPct val="100000"/>
              </a:lnSpc>
              <a:spcBef>
                <a:spcPts val="3200"/>
              </a:spcBef>
              <a:spcAft>
                <a:spcPts val="3200"/>
              </a:spcAft>
              <a:buSzPts val="2800"/>
              <a:buNone/>
              <a:defRPr/>
            </a:lvl9pPr>
          </a:lstStyle>
          <a:p>
            <a:endParaRPr/>
          </a:p>
        </p:txBody>
      </p:sp>
      <p:sp>
        <p:nvSpPr>
          <p:cNvPr id="1954" name="Google Shape;1954;p95"/>
          <p:cNvSpPr txBox="1">
            <a:spLocks noGrp="1"/>
          </p:cNvSpPr>
          <p:nvPr>
            <p:ph type="subTitle" idx="6"/>
          </p:nvPr>
        </p:nvSpPr>
        <p:spPr>
          <a:xfrm>
            <a:off x="9144300" y="5322950"/>
            <a:ext cx="3852000" cy="816000"/>
          </a:xfrm>
          <a:prstGeom prst="rect">
            <a:avLst/>
          </a:prstGeom>
        </p:spPr>
        <p:txBody>
          <a:bodyPr spcFirstLastPara="1" wrap="square" lIns="182850" tIns="182850" rIns="182850" bIns="182850" anchor="b" anchorCtr="0">
            <a:noAutofit/>
          </a:bodyPr>
          <a:lstStyle>
            <a:lvl1pPr lvl="0"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1pPr>
            <a:lvl2pPr lvl="1"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2pPr>
            <a:lvl3pPr lvl="2"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3pPr>
            <a:lvl4pPr lvl="3"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4pPr>
            <a:lvl5pPr lvl="4"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5pPr>
            <a:lvl6pPr lvl="5"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6pPr>
            <a:lvl7pPr lvl="6"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7pPr>
            <a:lvl8pPr lvl="7"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8pPr>
            <a:lvl9pPr lvl="8" algn="ctr">
              <a:lnSpc>
                <a:spcPct val="100000"/>
              </a:lnSpc>
              <a:spcBef>
                <a:spcPts val="3200"/>
              </a:spcBef>
              <a:spcAft>
                <a:spcPts val="3200"/>
              </a:spcAft>
              <a:buClr>
                <a:schemeClr val="accent1"/>
              </a:buClr>
              <a:buSzPts val="4000"/>
              <a:buFont typeface="Cairo"/>
              <a:buNone/>
              <a:defRPr sz="4000" b="1">
                <a:solidFill>
                  <a:schemeClr val="accent1"/>
                </a:solidFill>
                <a:latin typeface="Cairo"/>
                <a:ea typeface="Cairo"/>
                <a:cs typeface="Cairo"/>
                <a:sym typeface="Cairo"/>
              </a:defRPr>
            </a:lvl9pPr>
          </a:lstStyle>
          <a:p>
            <a:endParaRPr/>
          </a:p>
        </p:txBody>
      </p:sp>
      <p:sp>
        <p:nvSpPr>
          <p:cNvPr id="1955" name="Google Shape;1955;p95"/>
          <p:cNvSpPr txBox="1">
            <a:spLocks noGrp="1"/>
          </p:cNvSpPr>
          <p:nvPr>
            <p:ph type="subTitle" idx="7"/>
          </p:nvPr>
        </p:nvSpPr>
        <p:spPr>
          <a:xfrm>
            <a:off x="12996300" y="6039050"/>
            <a:ext cx="3852000" cy="1950600"/>
          </a:xfrm>
          <a:prstGeom prst="rect">
            <a:avLst/>
          </a:prstGeom>
        </p:spPr>
        <p:txBody>
          <a:bodyPr spcFirstLastPara="1" wrap="square" lIns="182850" tIns="182850" rIns="182850" bIns="182850" anchor="t" anchorCtr="0">
            <a:no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a:lvl2pPr>
            <a:lvl3pPr lvl="2" algn="ctr">
              <a:lnSpc>
                <a:spcPct val="100000"/>
              </a:lnSpc>
              <a:spcBef>
                <a:spcPts val="3200"/>
              </a:spcBef>
              <a:spcAft>
                <a:spcPts val="0"/>
              </a:spcAft>
              <a:buSzPts val="2800"/>
              <a:buNone/>
              <a:defRPr/>
            </a:lvl3pPr>
            <a:lvl4pPr lvl="3" algn="ctr">
              <a:lnSpc>
                <a:spcPct val="100000"/>
              </a:lnSpc>
              <a:spcBef>
                <a:spcPts val="3200"/>
              </a:spcBef>
              <a:spcAft>
                <a:spcPts val="0"/>
              </a:spcAft>
              <a:buSzPts val="2800"/>
              <a:buNone/>
              <a:defRPr/>
            </a:lvl4pPr>
            <a:lvl5pPr lvl="4" algn="ctr">
              <a:lnSpc>
                <a:spcPct val="100000"/>
              </a:lnSpc>
              <a:spcBef>
                <a:spcPts val="3200"/>
              </a:spcBef>
              <a:spcAft>
                <a:spcPts val="0"/>
              </a:spcAft>
              <a:buSzPts val="2800"/>
              <a:buNone/>
              <a:defRPr/>
            </a:lvl5pPr>
            <a:lvl6pPr lvl="5" algn="ctr">
              <a:lnSpc>
                <a:spcPct val="100000"/>
              </a:lnSpc>
              <a:spcBef>
                <a:spcPts val="3200"/>
              </a:spcBef>
              <a:spcAft>
                <a:spcPts val="0"/>
              </a:spcAft>
              <a:buSzPts val="2800"/>
              <a:buNone/>
              <a:defRPr/>
            </a:lvl6pPr>
            <a:lvl7pPr lvl="6" algn="ctr">
              <a:lnSpc>
                <a:spcPct val="100000"/>
              </a:lnSpc>
              <a:spcBef>
                <a:spcPts val="3200"/>
              </a:spcBef>
              <a:spcAft>
                <a:spcPts val="0"/>
              </a:spcAft>
              <a:buSzPts val="2800"/>
              <a:buNone/>
              <a:defRPr/>
            </a:lvl7pPr>
            <a:lvl8pPr lvl="7" algn="ctr">
              <a:lnSpc>
                <a:spcPct val="100000"/>
              </a:lnSpc>
              <a:spcBef>
                <a:spcPts val="3200"/>
              </a:spcBef>
              <a:spcAft>
                <a:spcPts val="0"/>
              </a:spcAft>
              <a:buSzPts val="2800"/>
              <a:buNone/>
              <a:defRPr/>
            </a:lvl8pPr>
            <a:lvl9pPr lvl="8" algn="ctr">
              <a:lnSpc>
                <a:spcPct val="100000"/>
              </a:lnSpc>
              <a:spcBef>
                <a:spcPts val="3200"/>
              </a:spcBef>
              <a:spcAft>
                <a:spcPts val="3200"/>
              </a:spcAft>
              <a:buSzPts val="2800"/>
              <a:buNone/>
              <a:defRPr/>
            </a:lvl9pPr>
          </a:lstStyle>
          <a:p>
            <a:endParaRPr/>
          </a:p>
        </p:txBody>
      </p:sp>
      <p:sp>
        <p:nvSpPr>
          <p:cNvPr id="1956" name="Google Shape;1956;p95"/>
          <p:cNvSpPr txBox="1">
            <a:spLocks noGrp="1"/>
          </p:cNvSpPr>
          <p:nvPr>
            <p:ph type="subTitle" idx="8"/>
          </p:nvPr>
        </p:nvSpPr>
        <p:spPr>
          <a:xfrm>
            <a:off x="12996300" y="5322950"/>
            <a:ext cx="3852000" cy="816000"/>
          </a:xfrm>
          <a:prstGeom prst="rect">
            <a:avLst/>
          </a:prstGeom>
        </p:spPr>
        <p:txBody>
          <a:bodyPr spcFirstLastPara="1" wrap="square" lIns="182850" tIns="182850" rIns="182850" bIns="182850" anchor="b" anchorCtr="0">
            <a:noAutofit/>
          </a:bodyPr>
          <a:lstStyle>
            <a:lvl1pPr lvl="0"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1pPr>
            <a:lvl2pPr lvl="1"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2pPr>
            <a:lvl3pPr lvl="2"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3pPr>
            <a:lvl4pPr lvl="3"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4pPr>
            <a:lvl5pPr lvl="4"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5pPr>
            <a:lvl6pPr lvl="5"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6pPr>
            <a:lvl7pPr lvl="6"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7pPr>
            <a:lvl8pPr lvl="7"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8pPr>
            <a:lvl9pPr lvl="8" algn="ctr">
              <a:lnSpc>
                <a:spcPct val="100000"/>
              </a:lnSpc>
              <a:spcBef>
                <a:spcPts val="3200"/>
              </a:spcBef>
              <a:spcAft>
                <a:spcPts val="3200"/>
              </a:spcAft>
              <a:buClr>
                <a:schemeClr val="accent1"/>
              </a:buClr>
              <a:buSzPts val="4000"/>
              <a:buFont typeface="Cairo"/>
              <a:buNone/>
              <a:defRPr sz="4000" b="1">
                <a:solidFill>
                  <a:schemeClr val="accent1"/>
                </a:solidFill>
                <a:latin typeface="Cairo"/>
                <a:ea typeface="Cairo"/>
                <a:cs typeface="Cairo"/>
                <a:sym typeface="Cairo"/>
              </a:defRPr>
            </a:lvl9pPr>
          </a:lstStyle>
          <a:p>
            <a:endParaRPr/>
          </a:p>
        </p:txBody>
      </p:sp>
      <p:grpSp>
        <p:nvGrpSpPr>
          <p:cNvPr id="1957" name="Google Shape;1957;p95"/>
          <p:cNvGrpSpPr/>
          <p:nvPr/>
        </p:nvGrpSpPr>
        <p:grpSpPr>
          <a:xfrm rot="482896">
            <a:off x="-2035735" y="8259961"/>
            <a:ext cx="8598790" cy="7786892"/>
            <a:chOff x="5784660" y="-970761"/>
            <a:chExt cx="4299614" cy="3893645"/>
          </a:xfrm>
        </p:grpSpPr>
        <p:sp>
          <p:nvSpPr>
            <p:cNvPr id="1958" name="Google Shape;1958;p95"/>
            <p:cNvSpPr/>
            <p:nvPr/>
          </p:nvSpPr>
          <p:spPr>
            <a:xfrm>
              <a:off x="5868774" y="-830916"/>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solidFill>
              <a:schemeClr val="lt2"/>
            </a:solidFill>
            <a:ln>
              <a:noFill/>
            </a:ln>
          </p:spPr>
        </p:sp>
        <p:sp>
          <p:nvSpPr>
            <p:cNvPr id="1959" name="Google Shape;1959;p95"/>
            <p:cNvSpPr/>
            <p:nvPr/>
          </p:nvSpPr>
          <p:spPr>
            <a:xfrm>
              <a:off x="5784660" y="-970761"/>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noFill/>
            <a:ln w="19050" cap="flat" cmpd="sng">
              <a:solidFill>
                <a:schemeClr val="accent3"/>
              </a:solidFill>
              <a:prstDash val="solid"/>
              <a:round/>
              <a:headEnd type="none" w="med" len="med"/>
              <a:tailEnd type="none" w="med" len="med"/>
            </a:ln>
          </p:spPr>
        </p:sp>
      </p:grpSp>
      <p:grpSp>
        <p:nvGrpSpPr>
          <p:cNvPr id="1960" name="Google Shape;1960;p95"/>
          <p:cNvGrpSpPr/>
          <p:nvPr/>
        </p:nvGrpSpPr>
        <p:grpSpPr>
          <a:xfrm rot="7348931">
            <a:off x="11738028" y="6453036"/>
            <a:ext cx="8598632" cy="7786749"/>
            <a:chOff x="5784660" y="-970761"/>
            <a:chExt cx="4299614" cy="3893645"/>
          </a:xfrm>
        </p:grpSpPr>
        <p:sp>
          <p:nvSpPr>
            <p:cNvPr id="1961" name="Google Shape;1961;p95"/>
            <p:cNvSpPr/>
            <p:nvPr/>
          </p:nvSpPr>
          <p:spPr>
            <a:xfrm>
              <a:off x="5868774" y="-830916"/>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solidFill>
              <a:schemeClr val="lt2"/>
            </a:solidFill>
            <a:ln>
              <a:noFill/>
            </a:ln>
          </p:spPr>
        </p:sp>
        <p:sp>
          <p:nvSpPr>
            <p:cNvPr id="1962" name="Google Shape;1962;p95"/>
            <p:cNvSpPr/>
            <p:nvPr/>
          </p:nvSpPr>
          <p:spPr>
            <a:xfrm>
              <a:off x="5784660" y="-970761"/>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noFill/>
            <a:ln w="19050" cap="flat" cmpd="sng">
              <a:solidFill>
                <a:schemeClr val="accent3"/>
              </a:solidFill>
              <a:prstDash val="solid"/>
              <a:round/>
              <a:headEnd type="none" w="med" len="med"/>
              <a:tailEnd type="none" w="med" len="med"/>
            </a:ln>
          </p:spPr>
        </p:sp>
      </p:grpSp>
      <p:grpSp>
        <p:nvGrpSpPr>
          <p:cNvPr id="1963" name="Google Shape;1963;p95"/>
          <p:cNvGrpSpPr/>
          <p:nvPr/>
        </p:nvGrpSpPr>
        <p:grpSpPr>
          <a:xfrm rot="440549">
            <a:off x="-4807763" y="-3188298"/>
            <a:ext cx="10367306" cy="9418200"/>
            <a:chOff x="-1896339" y="-1700496"/>
            <a:chExt cx="5183653" cy="4709100"/>
          </a:xfrm>
        </p:grpSpPr>
        <p:sp>
          <p:nvSpPr>
            <p:cNvPr id="1964" name="Google Shape;1964;p95"/>
            <p:cNvSpPr/>
            <p:nvPr/>
          </p:nvSpPr>
          <p:spPr>
            <a:xfrm rot="5400000">
              <a:off x="-1635702" y="-1863035"/>
              <a:ext cx="4611000" cy="5132275"/>
            </a:xfrm>
            <a:custGeom>
              <a:avLst/>
              <a:gdLst/>
              <a:ahLst/>
              <a:cxnLst/>
              <a:rect l="l" t="t" r="r" b="b"/>
              <a:pathLst>
                <a:path w="184440" h="205291" extrusionOk="0">
                  <a:moveTo>
                    <a:pt x="175662" y="168485"/>
                  </a:moveTo>
                  <a:cubicBezTo>
                    <a:pt x="161006" y="182167"/>
                    <a:pt x="109728" y="196218"/>
                    <a:pt x="84163" y="200343"/>
                  </a:cubicBezTo>
                  <a:cubicBezTo>
                    <a:pt x="58599" y="204468"/>
                    <a:pt x="36140" y="211780"/>
                    <a:pt x="22275" y="193235"/>
                  </a:cubicBezTo>
                  <a:cubicBezTo>
                    <a:pt x="8410" y="174690"/>
                    <a:pt x="-3550" y="121256"/>
                    <a:pt x="973" y="89074"/>
                  </a:cubicBezTo>
                  <a:cubicBezTo>
                    <a:pt x="5497" y="56892"/>
                    <a:pt x="33087" y="-3323"/>
                    <a:pt x="49416" y="143"/>
                  </a:cubicBezTo>
                  <a:cubicBezTo>
                    <a:pt x="65745" y="3609"/>
                    <a:pt x="78499" y="90186"/>
                    <a:pt x="98946" y="109871"/>
                  </a:cubicBezTo>
                  <a:cubicBezTo>
                    <a:pt x="119393" y="129556"/>
                    <a:pt x="159312" y="108484"/>
                    <a:pt x="172098" y="118253"/>
                  </a:cubicBezTo>
                  <a:cubicBezTo>
                    <a:pt x="184884" y="128022"/>
                    <a:pt x="190318" y="154803"/>
                    <a:pt x="175662" y="168485"/>
                  </a:cubicBezTo>
                  <a:close/>
                </a:path>
              </a:pathLst>
            </a:custGeom>
            <a:solidFill>
              <a:schemeClr val="lt2"/>
            </a:solidFill>
            <a:ln>
              <a:noFill/>
            </a:ln>
          </p:spPr>
        </p:sp>
        <p:sp>
          <p:nvSpPr>
            <p:cNvPr id="1965" name="Google Shape;1965;p95"/>
            <p:cNvSpPr/>
            <p:nvPr/>
          </p:nvSpPr>
          <p:spPr>
            <a:xfrm>
              <a:off x="-1761536" y="-1700496"/>
              <a:ext cx="5048850" cy="4709100"/>
            </a:xfrm>
            <a:custGeom>
              <a:avLst/>
              <a:gdLst/>
              <a:ahLst/>
              <a:cxnLst/>
              <a:rect l="l" t="t" r="r" b="b"/>
              <a:pathLst>
                <a:path w="201954" h="188364" extrusionOk="0">
                  <a:moveTo>
                    <a:pt x="38747" y="179586"/>
                  </a:moveTo>
                  <a:cubicBezTo>
                    <a:pt x="25065" y="164930"/>
                    <a:pt x="11014" y="113652"/>
                    <a:pt x="6889" y="88087"/>
                  </a:cubicBezTo>
                  <a:cubicBezTo>
                    <a:pt x="2764" y="62523"/>
                    <a:pt x="-9496" y="40707"/>
                    <a:pt x="13997" y="26199"/>
                  </a:cubicBezTo>
                  <a:cubicBezTo>
                    <a:pt x="37490" y="11692"/>
                    <a:pt x="116759" y="-4262"/>
                    <a:pt x="147846" y="1042"/>
                  </a:cubicBezTo>
                  <a:cubicBezTo>
                    <a:pt x="178933" y="6346"/>
                    <a:pt x="208932" y="41053"/>
                    <a:pt x="200518" y="58024"/>
                  </a:cubicBezTo>
                  <a:cubicBezTo>
                    <a:pt x="192104" y="74995"/>
                    <a:pt x="115951" y="83204"/>
                    <a:pt x="97361" y="102870"/>
                  </a:cubicBezTo>
                  <a:cubicBezTo>
                    <a:pt x="78771" y="122536"/>
                    <a:pt x="98748" y="163236"/>
                    <a:pt x="88979" y="176022"/>
                  </a:cubicBezTo>
                  <a:cubicBezTo>
                    <a:pt x="79210" y="188808"/>
                    <a:pt x="52429" y="194242"/>
                    <a:pt x="38747" y="179586"/>
                  </a:cubicBezTo>
                  <a:close/>
                </a:path>
              </a:pathLst>
            </a:custGeom>
            <a:noFill/>
            <a:ln w="19050" cap="flat" cmpd="sng">
              <a:solidFill>
                <a:schemeClr val="accent3"/>
              </a:solidFill>
              <a:prstDash val="solid"/>
              <a:round/>
              <a:headEnd type="none" w="med" len="med"/>
              <a:tailEnd type="none" w="med" len="med"/>
            </a:ln>
          </p:spPr>
        </p:sp>
      </p:grpSp>
      <p:grpSp>
        <p:nvGrpSpPr>
          <p:cNvPr id="1966" name="Google Shape;1966;p95"/>
          <p:cNvGrpSpPr/>
          <p:nvPr/>
        </p:nvGrpSpPr>
        <p:grpSpPr>
          <a:xfrm>
            <a:off x="12111595" y="-4433144"/>
            <a:ext cx="9892880" cy="8839303"/>
            <a:chOff x="5937998" y="-2216572"/>
            <a:chExt cx="4946440" cy="4419652"/>
          </a:xfrm>
        </p:grpSpPr>
        <p:sp>
          <p:nvSpPr>
            <p:cNvPr id="1967" name="Google Shape;1967;p95"/>
            <p:cNvSpPr/>
            <p:nvPr/>
          </p:nvSpPr>
          <p:spPr>
            <a:xfrm>
              <a:off x="6112538" y="-2216572"/>
              <a:ext cx="4771900" cy="4168175"/>
            </a:xfrm>
            <a:custGeom>
              <a:avLst/>
              <a:gdLst/>
              <a:ahLst/>
              <a:cxnLst/>
              <a:rect l="l" t="t" r="r" b="b"/>
              <a:pathLst>
                <a:path w="190876" h="166727" extrusionOk="0">
                  <a:moveTo>
                    <a:pt x="7432" y="40211"/>
                  </a:moveTo>
                  <a:cubicBezTo>
                    <a:pt x="23556" y="24625"/>
                    <a:pt x="92535" y="-6450"/>
                    <a:pt x="115471" y="1189"/>
                  </a:cubicBezTo>
                  <a:cubicBezTo>
                    <a:pt x="138407" y="8828"/>
                    <a:pt x="132509" y="64733"/>
                    <a:pt x="145050" y="86046"/>
                  </a:cubicBezTo>
                  <a:cubicBezTo>
                    <a:pt x="157591" y="107359"/>
                    <a:pt x="193540" y="115675"/>
                    <a:pt x="190718" y="129065"/>
                  </a:cubicBezTo>
                  <a:cubicBezTo>
                    <a:pt x="187896" y="142455"/>
                    <a:pt x="144300" y="170099"/>
                    <a:pt x="128116" y="166387"/>
                  </a:cubicBezTo>
                  <a:cubicBezTo>
                    <a:pt x="111932" y="162675"/>
                    <a:pt x="111846" y="118738"/>
                    <a:pt x="93614" y="106791"/>
                  </a:cubicBezTo>
                  <a:cubicBezTo>
                    <a:pt x="75382" y="94844"/>
                    <a:pt x="33089" y="105804"/>
                    <a:pt x="18725" y="94707"/>
                  </a:cubicBezTo>
                  <a:cubicBezTo>
                    <a:pt x="4361" y="83610"/>
                    <a:pt x="-8692" y="55797"/>
                    <a:pt x="7432" y="40211"/>
                  </a:cubicBezTo>
                  <a:close/>
                </a:path>
              </a:pathLst>
            </a:custGeom>
            <a:solidFill>
              <a:schemeClr val="lt2"/>
            </a:solidFill>
            <a:ln>
              <a:noFill/>
            </a:ln>
          </p:spPr>
        </p:sp>
        <p:sp>
          <p:nvSpPr>
            <p:cNvPr id="1968" name="Google Shape;1968;p95"/>
            <p:cNvSpPr/>
            <p:nvPr/>
          </p:nvSpPr>
          <p:spPr>
            <a:xfrm>
              <a:off x="5937998" y="-2159820"/>
              <a:ext cx="4707975" cy="4362900"/>
            </a:xfrm>
            <a:custGeom>
              <a:avLst/>
              <a:gdLst/>
              <a:ahLst/>
              <a:cxnLst/>
              <a:rect l="l" t="t" r="r" b="b"/>
              <a:pathLst>
                <a:path w="188319" h="174516" extrusionOk="0">
                  <a:moveTo>
                    <a:pt x="5008" y="40227"/>
                  </a:moveTo>
                  <a:cubicBezTo>
                    <a:pt x="19621" y="24124"/>
                    <a:pt x="90111" y="-6434"/>
                    <a:pt x="113047" y="1205"/>
                  </a:cubicBezTo>
                  <a:cubicBezTo>
                    <a:pt x="135983" y="8844"/>
                    <a:pt x="130085" y="64749"/>
                    <a:pt x="142626" y="86062"/>
                  </a:cubicBezTo>
                  <a:cubicBezTo>
                    <a:pt x="155167" y="107375"/>
                    <a:pt x="189374" y="114385"/>
                    <a:pt x="188294" y="129081"/>
                  </a:cubicBezTo>
                  <a:cubicBezTo>
                    <a:pt x="187214" y="143777"/>
                    <a:pt x="152329" y="177948"/>
                    <a:pt x="136145" y="174236"/>
                  </a:cubicBezTo>
                  <a:cubicBezTo>
                    <a:pt x="119961" y="170524"/>
                    <a:pt x="109653" y="119543"/>
                    <a:pt x="91190" y="106807"/>
                  </a:cubicBezTo>
                  <a:cubicBezTo>
                    <a:pt x="72728" y="94072"/>
                    <a:pt x="39734" y="108920"/>
                    <a:pt x="25370" y="97823"/>
                  </a:cubicBezTo>
                  <a:cubicBezTo>
                    <a:pt x="11006" y="86726"/>
                    <a:pt x="-9605" y="56330"/>
                    <a:pt x="5008" y="40227"/>
                  </a:cubicBezTo>
                  <a:close/>
                </a:path>
              </a:pathLst>
            </a:custGeom>
            <a:noFill/>
            <a:ln w="19050" cap="flat" cmpd="sng">
              <a:solidFill>
                <a:schemeClr val="accent3"/>
              </a:solidFill>
              <a:prstDash val="solid"/>
              <a:round/>
              <a:headEnd type="none" w="med" len="med"/>
              <a:tailEnd type="none" w="med" len="med"/>
            </a:ln>
          </p:spPr>
        </p:sp>
      </p:grpSp>
      <p:grpSp>
        <p:nvGrpSpPr>
          <p:cNvPr id="1969" name="Google Shape;1969;p95"/>
          <p:cNvGrpSpPr/>
          <p:nvPr/>
        </p:nvGrpSpPr>
        <p:grpSpPr>
          <a:xfrm>
            <a:off x="-2538493" y="7316285"/>
            <a:ext cx="4890528" cy="4959475"/>
            <a:chOff x="-666750" y="1567027"/>
            <a:chExt cx="3000692" cy="3042996"/>
          </a:xfrm>
        </p:grpSpPr>
        <p:sp>
          <p:nvSpPr>
            <p:cNvPr id="1970" name="Google Shape;1970;p95"/>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971" name="Google Shape;1971;p95"/>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grpSp>
        <p:nvGrpSpPr>
          <p:cNvPr id="1972" name="Google Shape;1972;p95"/>
          <p:cNvGrpSpPr/>
          <p:nvPr/>
        </p:nvGrpSpPr>
        <p:grpSpPr>
          <a:xfrm>
            <a:off x="12784357" y="-2344581"/>
            <a:ext cx="6085330" cy="3303572"/>
            <a:chOff x="-1912854" y="1922552"/>
            <a:chExt cx="3733790" cy="2026980"/>
          </a:xfrm>
        </p:grpSpPr>
        <p:sp>
          <p:nvSpPr>
            <p:cNvPr id="1973" name="Google Shape;1973;p95"/>
            <p:cNvSpPr/>
            <p:nvPr/>
          </p:nvSpPr>
          <p:spPr>
            <a:xfrm>
              <a:off x="-1912854" y="1922552"/>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974" name="Google Shape;1974;p95"/>
            <p:cNvSpPr/>
            <p:nvPr/>
          </p:nvSpPr>
          <p:spPr>
            <a:xfrm>
              <a:off x="721843" y="2756130"/>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grpSp>
        <p:nvGrpSpPr>
          <p:cNvPr id="1975" name="Google Shape;1975;p95"/>
          <p:cNvGrpSpPr/>
          <p:nvPr/>
        </p:nvGrpSpPr>
        <p:grpSpPr>
          <a:xfrm>
            <a:off x="12365235" y="8555785"/>
            <a:ext cx="6121350" cy="3234625"/>
            <a:chOff x="254301" y="1567027"/>
            <a:chExt cx="3755890" cy="1984676"/>
          </a:xfrm>
        </p:grpSpPr>
        <p:sp>
          <p:nvSpPr>
            <p:cNvPr id="1976" name="Google Shape;1976;p95"/>
            <p:cNvSpPr/>
            <p:nvPr/>
          </p:nvSpPr>
          <p:spPr>
            <a:xfrm>
              <a:off x="1009499" y="156703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977" name="Google Shape;1977;p95"/>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grpSp>
        <p:nvGrpSpPr>
          <p:cNvPr id="1978" name="Google Shape;1978;p95"/>
          <p:cNvGrpSpPr/>
          <p:nvPr/>
        </p:nvGrpSpPr>
        <p:grpSpPr>
          <a:xfrm>
            <a:off x="-66590" y="-2224581"/>
            <a:ext cx="6681800" cy="4276072"/>
            <a:chOff x="-962045" y="1922552"/>
            <a:chExt cx="4099767" cy="2623679"/>
          </a:xfrm>
        </p:grpSpPr>
        <p:sp>
          <p:nvSpPr>
            <p:cNvPr id="1979" name="Google Shape;1979;p95"/>
            <p:cNvSpPr/>
            <p:nvPr/>
          </p:nvSpPr>
          <p:spPr>
            <a:xfrm>
              <a:off x="137030" y="1922552"/>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980" name="Google Shape;1980;p95"/>
            <p:cNvSpPr/>
            <p:nvPr/>
          </p:nvSpPr>
          <p:spPr>
            <a:xfrm>
              <a:off x="-962045" y="3352829"/>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93.xml><?xml version="1.0" encoding="utf-8"?>
<p:sldLayout xmlns:a="http://schemas.openxmlformats.org/drawingml/2006/main" xmlns:r="http://schemas.openxmlformats.org/officeDocument/2006/relationships" xmlns:p="http://schemas.openxmlformats.org/presentationml/2006/main" matchingName="Title and six columns">
  <p:cSld name="CUSTOM_7_1">
    <p:spTree>
      <p:nvGrpSpPr>
        <p:cNvPr id="1" name="Shape 1981"/>
        <p:cNvGrpSpPr/>
        <p:nvPr/>
      </p:nvGrpSpPr>
      <p:grpSpPr>
        <a:xfrm>
          <a:off x="0" y="0"/>
          <a:ext cx="0" cy="0"/>
          <a:chOff x="0" y="0"/>
          <a:chExt cx="0" cy="0"/>
        </a:xfrm>
      </p:grpSpPr>
      <p:sp>
        <p:nvSpPr>
          <p:cNvPr id="1982" name="Google Shape;1982;p96"/>
          <p:cNvSpPr txBox="1">
            <a:spLocks noGrp="1"/>
          </p:cNvSpPr>
          <p:nvPr>
            <p:ph type="title"/>
          </p:nvPr>
        </p:nvSpPr>
        <p:spPr>
          <a:xfrm>
            <a:off x="1440000" y="890050"/>
            <a:ext cx="15408000" cy="1145400"/>
          </a:xfrm>
          <a:prstGeom prst="rect">
            <a:avLst/>
          </a:prstGeom>
        </p:spPr>
        <p:txBody>
          <a:bodyPr spcFirstLastPara="1" wrap="square" lIns="182850" tIns="182850" rIns="182850" bIns="182850" anchor="t" anchorCtr="0">
            <a:noAutofit/>
          </a:bodyPr>
          <a:lstStyle>
            <a:lvl1pPr lvl="0" algn="ctr">
              <a:spcBef>
                <a:spcPts val="0"/>
              </a:spcBef>
              <a:spcAft>
                <a:spcPts val="0"/>
              </a:spcAft>
              <a:buSzPts val="6000"/>
              <a:buNone/>
              <a:defRPr>
                <a:solidFill>
                  <a:schemeClr val="dk1"/>
                </a:solidFill>
              </a:defRPr>
            </a:lvl1pPr>
            <a:lvl2pPr lvl="1">
              <a:spcBef>
                <a:spcPts val="0"/>
              </a:spcBef>
              <a:spcAft>
                <a:spcPts val="0"/>
              </a:spcAft>
              <a:buSzPts val="6000"/>
              <a:buNone/>
              <a:defRPr/>
            </a:lvl2pPr>
            <a:lvl3pPr lvl="2">
              <a:spcBef>
                <a:spcPts val="0"/>
              </a:spcBef>
              <a:spcAft>
                <a:spcPts val="0"/>
              </a:spcAft>
              <a:buSzPts val="6000"/>
              <a:buNone/>
              <a:defRPr/>
            </a:lvl3pPr>
            <a:lvl4pPr lvl="3">
              <a:spcBef>
                <a:spcPts val="0"/>
              </a:spcBef>
              <a:spcAft>
                <a:spcPts val="0"/>
              </a:spcAft>
              <a:buSzPts val="6000"/>
              <a:buNone/>
              <a:defRPr/>
            </a:lvl4pPr>
            <a:lvl5pPr lvl="4">
              <a:spcBef>
                <a:spcPts val="0"/>
              </a:spcBef>
              <a:spcAft>
                <a:spcPts val="0"/>
              </a:spcAft>
              <a:buSzPts val="6000"/>
              <a:buNone/>
              <a:defRPr/>
            </a:lvl5pPr>
            <a:lvl6pPr lvl="5">
              <a:spcBef>
                <a:spcPts val="0"/>
              </a:spcBef>
              <a:spcAft>
                <a:spcPts val="0"/>
              </a:spcAft>
              <a:buSzPts val="6000"/>
              <a:buNone/>
              <a:defRPr/>
            </a:lvl6pPr>
            <a:lvl7pPr lvl="6">
              <a:spcBef>
                <a:spcPts val="0"/>
              </a:spcBef>
              <a:spcAft>
                <a:spcPts val="0"/>
              </a:spcAft>
              <a:buSzPts val="6000"/>
              <a:buNone/>
              <a:defRPr/>
            </a:lvl7pPr>
            <a:lvl8pPr lvl="7">
              <a:spcBef>
                <a:spcPts val="0"/>
              </a:spcBef>
              <a:spcAft>
                <a:spcPts val="0"/>
              </a:spcAft>
              <a:buSzPts val="6000"/>
              <a:buNone/>
              <a:defRPr/>
            </a:lvl8pPr>
            <a:lvl9pPr lvl="8">
              <a:spcBef>
                <a:spcPts val="0"/>
              </a:spcBef>
              <a:spcAft>
                <a:spcPts val="0"/>
              </a:spcAft>
              <a:buSzPts val="6000"/>
              <a:buNone/>
              <a:defRPr/>
            </a:lvl9pPr>
          </a:lstStyle>
          <a:p>
            <a:endParaRPr/>
          </a:p>
        </p:txBody>
      </p:sp>
      <p:sp>
        <p:nvSpPr>
          <p:cNvPr id="1983" name="Google Shape;1983;p96"/>
          <p:cNvSpPr txBox="1">
            <a:spLocks noGrp="1"/>
          </p:cNvSpPr>
          <p:nvPr>
            <p:ph type="subTitle" idx="1"/>
          </p:nvPr>
        </p:nvSpPr>
        <p:spPr>
          <a:xfrm>
            <a:off x="3662050" y="3372232"/>
            <a:ext cx="5326800" cy="1063800"/>
          </a:xfrm>
          <a:prstGeom prst="rect">
            <a:avLst/>
          </a:prstGeom>
        </p:spPr>
        <p:txBody>
          <a:bodyPr spcFirstLastPara="1" wrap="square" lIns="182850" tIns="182850" rIns="182850" bIns="182850" anchor="t" anchorCtr="0">
            <a:noAutofit/>
          </a:bodyPr>
          <a:lstStyle>
            <a:lvl1pPr lvl="0">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a:lvl2pPr>
            <a:lvl3pPr lvl="2" algn="ctr">
              <a:lnSpc>
                <a:spcPct val="100000"/>
              </a:lnSpc>
              <a:spcBef>
                <a:spcPts val="3200"/>
              </a:spcBef>
              <a:spcAft>
                <a:spcPts val="0"/>
              </a:spcAft>
              <a:buSzPts val="2800"/>
              <a:buNone/>
              <a:defRPr/>
            </a:lvl3pPr>
            <a:lvl4pPr lvl="3" algn="ctr">
              <a:lnSpc>
                <a:spcPct val="100000"/>
              </a:lnSpc>
              <a:spcBef>
                <a:spcPts val="3200"/>
              </a:spcBef>
              <a:spcAft>
                <a:spcPts val="0"/>
              </a:spcAft>
              <a:buSzPts val="2800"/>
              <a:buNone/>
              <a:defRPr/>
            </a:lvl4pPr>
            <a:lvl5pPr lvl="4" algn="ctr">
              <a:lnSpc>
                <a:spcPct val="100000"/>
              </a:lnSpc>
              <a:spcBef>
                <a:spcPts val="3200"/>
              </a:spcBef>
              <a:spcAft>
                <a:spcPts val="0"/>
              </a:spcAft>
              <a:buSzPts val="2800"/>
              <a:buNone/>
              <a:defRPr/>
            </a:lvl5pPr>
            <a:lvl6pPr lvl="5" algn="ctr">
              <a:lnSpc>
                <a:spcPct val="100000"/>
              </a:lnSpc>
              <a:spcBef>
                <a:spcPts val="3200"/>
              </a:spcBef>
              <a:spcAft>
                <a:spcPts val="0"/>
              </a:spcAft>
              <a:buSzPts val="2800"/>
              <a:buNone/>
              <a:defRPr/>
            </a:lvl6pPr>
            <a:lvl7pPr lvl="6" algn="ctr">
              <a:lnSpc>
                <a:spcPct val="100000"/>
              </a:lnSpc>
              <a:spcBef>
                <a:spcPts val="3200"/>
              </a:spcBef>
              <a:spcAft>
                <a:spcPts val="0"/>
              </a:spcAft>
              <a:buSzPts val="2800"/>
              <a:buNone/>
              <a:defRPr/>
            </a:lvl7pPr>
            <a:lvl8pPr lvl="7" algn="ctr">
              <a:lnSpc>
                <a:spcPct val="100000"/>
              </a:lnSpc>
              <a:spcBef>
                <a:spcPts val="3200"/>
              </a:spcBef>
              <a:spcAft>
                <a:spcPts val="0"/>
              </a:spcAft>
              <a:buSzPts val="2800"/>
              <a:buNone/>
              <a:defRPr/>
            </a:lvl8pPr>
            <a:lvl9pPr lvl="8" algn="ctr">
              <a:lnSpc>
                <a:spcPct val="100000"/>
              </a:lnSpc>
              <a:spcBef>
                <a:spcPts val="3200"/>
              </a:spcBef>
              <a:spcAft>
                <a:spcPts val="3200"/>
              </a:spcAft>
              <a:buSzPts val="2800"/>
              <a:buNone/>
              <a:defRPr/>
            </a:lvl9pPr>
          </a:lstStyle>
          <a:p>
            <a:endParaRPr/>
          </a:p>
        </p:txBody>
      </p:sp>
      <p:sp>
        <p:nvSpPr>
          <p:cNvPr id="1984" name="Google Shape;1984;p96"/>
          <p:cNvSpPr txBox="1">
            <a:spLocks noGrp="1"/>
          </p:cNvSpPr>
          <p:nvPr>
            <p:ph type="subTitle" idx="2"/>
          </p:nvPr>
        </p:nvSpPr>
        <p:spPr>
          <a:xfrm>
            <a:off x="9285601" y="3372232"/>
            <a:ext cx="5326800" cy="1063800"/>
          </a:xfrm>
          <a:prstGeom prst="rect">
            <a:avLst/>
          </a:prstGeom>
        </p:spPr>
        <p:txBody>
          <a:bodyPr spcFirstLastPara="1" wrap="square" lIns="182850" tIns="182850" rIns="182850" bIns="182850" anchor="t" anchorCtr="0">
            <a:noAutofit/>
          </a:bodyPr>
          <a:lstStyle>
            <a:lvl1pPr lvl="0" algn="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a:lvl2pPr>
            <a:lvl3pPr lvl="2" algn="ctr">
              <a:lnSpc>
                <a:spcPct val="100000"/>
              </a:lnSpc>
              <a:spcBef>
                <a:spcPts val="3200"/>
              </a:spcBef>
              <a:spcAft>
                <a:spcPts val="0"/>
              </a:spcAft>
              <a:buSzPts val="2800"/>
              <a:buNone/>
              <a:defRPr/>
            </a:lvl3pPr>
            <a:lvl4pPr lvl="3" algn="ctr">
              <a:lnSpc>
                <a:spcPct val="100000"/>
              </a:lnSpc>
              <a:spcBef>
                <a:spcPts val="3200"/>
              </a:spcBef>
              <a:spcAft>
                <a:spcPts val="0"/>
              </a:spcAft>
              <a:buSzPts val="2800"/>
              <a:buNone/>
              <a:defRPr/>
            </a:lvl4pPr>
            <a:lvl5pPr lvl="4" algn="ctr">
              <a:lnSpc>
                <a:spcPct val="100000"/>
              </a:lnSpc>
              <a:spcBef>
                <a:spcPts val="3200"/>
              </a:spcBef>
              <a:spcAft>
                <a:spcPts val="0"/>
              </a:spcAft>
              <a:buSzPts val="2800"/>
              <a:buNone/>
              <a:defRPr/>
            </a:lvl5pPr>
            <a:lvl6pPr lvl="5" algn="ctr">
              <a:lnSpc>
                <a:spcPct val="100000"/>
              </a:lnSpc>
              <a:spcBef>
                <a:spcPts val="3200"/>
              </a:spcBef>
              <a:spcAft>
                <a:spcPts val="0"/>
              </a:spcAft>
              <a:buSzPts val="2800"/>
              <a:buNone/>
              <a:defRPr/>
            </a:lvl6pPr>
            <a:lvl7pPr lvl="6" algn="ctr">
              <a:lnSpc>
                <a:spcPct val="100000"/>
              </a:lnSpc>
              <a:spcBef>
                <a:spcPts val="3200"/>
              </a:spcBef>
              <a:spcAft>
                <a:spcPts val="0"/>
              </a:spcAft>
              <a:buSzPts val="2800"/>
              <a:buNone/>
              <a:defRPr/>
            </a:lvl7pPr>
            <a:lvl8pPr lvl="7" algn="ctr">
              <a:lnSpc>
                <a:spcPct val="100000"/>
              </a:lnSpc>
              <a:spcBef>
                <a:spcPts val="3200"/>
              </a:spcBef>
              <a:spcAft>
                <a:spcPts val="0"/>
              </a:spcAft>
              <a:buSzPts val="2800"/>
              <a:buNone/>
              <a:defRPr/>
            </a:lvl8pPr>
            <a:lvl9pPr lvl="8" algn="ctr">
              <a:lnSpc>
                <a:spcPct val="100000"/>
              </a:lnSpc>
              <a:spcBef>
                <a:spcPts val="3200"/>
              </a:spcBef>
              <a:spcAft>
                <a:spcPts val="3200"/>
              </a:spcAft>
              <a:buSzPts val="2800"/>
              <a:buNone/>
              <a:defRPr/>
            </a:lvl9pPr>
          </a:lstStyle>
          <a:p>
            <a:endParaRPr/>
          </a:p>
        </p:txBody>
      </p:sp>
      <p:sp>
        <p:nvSpPr>
          <p:cNvPr id="1985" name="Google Shape;1985;p96"/>
          <p:cNvSpPr txBox="1">
            <a:spLocks noGrp="1"/>
          </p:cNvSpPr>
          <p:nvPr>
            <p:ph type="subTitle" idx="3"/>
          </p:nvPr>
        </p:nvSpPr>
        <p:spPr>
          <a:xfrm>
            <a:off x="3662050" y="5639307"/>
            <a:ext cx="5326800" cy="1063800"/>
          </a:xfrm>
          <a:prstGeom prst="rect">
            <a:avLst/>
          </a:prstGeom>
        </p:spPr>
        <p:txBody>
          <a:bodyPr spcFirstLastPara="1" wrap="square" lIns="182850" tIns="182850" rIns="182850" bIns="182850" anchor="t" anchorCtr="0">
            <a:noAutofit/>
          </a:bodyPr>
          <a:lstStyle>
            <a:lvl1pPr lvl="0">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a:lvl2pPr>
            <a:lvl3pPr lvl="2" algn="ctr">
              <a:lnSpc>
                <a:spcPct val="100000"/>
              </a:lnSpc>
              <a:spcBef>
                <a:spcPts val="3200"/>
              </a:spcBef>
              <a:spcAft>
                <a:spcPts val="0"/>
              </a:spcAft>
              <a:buSzPts val="2800"/>
              <a:buNone/>
              <a:defRPr/>
            </a:lvl3pPr>
            <a:lvl4pPr lvl="3" algn="ctr">
              <a:lnSpc>
                <a:spcPct val="100000"/>
              </a:lnSpc>
              <a:spcBef>
                <a:spcPts val="3200"/>
              </a:spcBef>
              <a:spcAft>
                <a:spcPts val="0"/>
              </a:spcAft>
              <a:buSzPts val="2800"/>
              <a:buNone/>
              <a:defRPr/>
            </a:lvl4pPr>
            <a:lvl5pPr lvl="4" algn="ctr">
              <a:lnSpc>
                <a:spcPct val="100000"/>
              </a:lnSpc>
              <a:spcBef>
                <a:spcPts val="3200"/>
              </a:spcBef>
              <a:spcAft>
                <a:spcPts val="0"/>
              </a:spcAft>
              <a:buSzPts val="2800"/>
              <a:buNone/>
              <a:defRPr/>
            </a:lvl5pPr>
            <a:lvl6pPr lvl="5" algn="ctr">
              <a:lnSpc>
                <a:spcPct val="100000"/>
              </a:lnSpc>
              <a:spcBef>
                <a:spcPts val="3200"/>
              </a:spcBef>
              <a:spcAft>
                <a:spcPts val="0"/>
              </a:spcAft>
              <a:buSzPts val="2800"/>
              <a:buNone/>
              <a:defRPr/>
            </a:lvl6pPr>
            <a:lvl7pPr lvl="6" algn="ctr">
              <a:lnSpc>
                <a:spcPct val="100000"/>
              </a:lnSpc>
              <a:spcBef>
                <a:spcPts val="3200"/>
              </a:spcBef>
              <a:spcAft>
                <a:spcPts val="0"/>
              </a:spcAft>
              <a:buSzPts val="2800"/>
              <a:buNone/>
              <a:defRPr/>
            </a:lvl7pPr>
            <a:lvl8pPr lvl="7" algn="ctr">
              <a:lnSpc>
                <a:spcPct val="100000"/>
              </a:lnSpc>
              <a:spcBef>
                <a:spcPts val="3200"/>
              </a:spcBef>
              <a:spcAft>
                <a:spcPts val="0"/>
              </a:spcAft>
              <a:buSzPts val="2800"/>
              <a:buNone/>
              <a:defRPr/>
            </a:lvl8pPr>
            <a:lvl9pPr lvl="8" algn="ctr">
              <a:lnSpc>
                <a:spcPct val="100000"/>
              </a:lnSpc>
              <a:spcBef>
                <a:spcPts val="3200"/>
              </a:spcBef>
              <a:spcAft>
                <a:spcPts val="3200"/>
              </a:spcAft>
              <a:buSzPts val="2800"/>
              <a:buNone/>
              <a:defRPr/>
            </a:lvl9pPr>
          </a:lstStyle>
          <a:p>
            <a:endParaRPr/>
          </a:p>
        </p:txBody>
      </p:sp>
      <p:sp>
        <p:nvSpPr>
          <p:cNvPr id="1986" name="Google Shape;1986;p96"/>
          <p:cNvSpPr txBox="1">
            <a:spLocks noGrp="1"/>
          </p:cNvSpPr>
          <p:nvPr>
            <p:ph type="subTitle" idx="4"/>
          </p:nvPr>
        </p:nvSpPr>
        <p:spPr>
          <a:xfrm>
            <a:off x="9285601" y="5639307"/>
            <a:ext cx="5326800" cy="1063800"/>
          </a:xfrm>
          <a:prstGeom prst="rect">
            <a:avLst/>
          </a:prstGeom>
        </p:spPr>
        <p:txBody>
          <a:bodyPr spcFirstLastPara="1" wrap="square" lIns="182850" tIns="182850" rIns="182850" bIns="182850" anchor="t" anchorCtr="0">
            <a:noAutofit/>
          </a:bodyPr>
          <a:lstStyle>
            <a:lvl1pPr lvl="0" algn="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a:lvl2pPr>
            <a:lvl3pPr lvl="2" algn="ctr">
              <a:lnSpc>
                <a:spcPct val="100000"/>
              </a:lnSpc>
              <a:spcBef>
                <a:spcPts val="3200"/>
              </a:spcBef>
              <a:spcAft>
                <a:spcPts val="0"/>
              </a:spcAft>
              <a:buSzPts val="2800"/>
              <a:buNone/>
              <a:defRPr/>
            </a:lvl3pPr>
            <a:lvl4pPr lvl="3" algn="ctr">
              <a:lnSpc>
                <a:spcPct val="100000"/>
              </a:lnSpc>
              <a:spcBef>
                <a:spcPts val="3200"/>
              </a:spcBef>
              <a:spcAft>
                <a:spcPts val="0"/>
              </a:spcAft>
              <a:buSzPts val="2800"/>
              <a:buNone/>
              <a:defRPr/>
            </a:lvl4pPr>
            <a:lvl5pPr lvl="4" algn="ctr">
              <a:lnSpc>
                <a:spcPct val="100000"/>
              </a:lnSpc>
              <a:spcBef>
                <a:spcPts val="3200"/>
              </a:spcBef>
              <a:spcAft>
                <a:spcPts val="0"/>
              </a:spcAft>
              <a:buSzPts val="2800"/>
              <a:buNone/>
              <a:defRPr/>
            </a:lvl5pPr>
            <a:lvl6pPr lvl="5" algn="ctr">
              <a:lnSpc>
                <a:spcPct val="100000"/>
              </a:lnSpc>
              <a:spcBef>
                <a:spcPts val="3200"/>
              </a:spcBef>
              <a:spcAft>
                <a:spcPts val="0"/>
              </a:spcAft>
              <a:buSzPts val="2800"/>
              <a:buNone/>
              <a:defRPr/>
            </a:lvl6pPr>
            <a:lvl7pPr lvl="6" algn="ctr">
              <a:lnSpc>
                <a:spcPct val="100000"/>
              </a:lnSpc>
              <a:spcBef>
                <a:spcPts val="3200"/>
              </a:spcBef>
              <a:spcAft>
                <a:spcPts val="0"/>
              </a:spcAft>
              <a:buSzPts val="2800"/>
              <a:buNone/>
              <a:defRPr/>
            </a:lvl7pPr>
            <a:lvl8pPr lvl="7" algn="ctr">
              <a:lnSpc>
                <a:spcPct val="100000"/>
              </a:lnSpc>
              <a:spcBef>
                <a:spcPts val="3200"/>
              </a:spcBef>
              <a:spcAft>
                <a:spcPts val="0"/>
              </a:spcAft>
              <a:buSzPts val="2800"/>
              <a:buNone/>
              <a:defRPr/>
            </a:lvl8pPr>
            <a:lvl9pPr lvl="8" algn="ctr">
              <a:lnSpc>
                <a:spcPct val="100000"/>
              </a:lnSpc>
              <a:spcBef>
                <a:spcPts val="3200"/>
              </a:spcBef>
              <a:spcAft>
                <a:spcPts val="3200"/>
              </a:spcAft>
              <a:buSzPts val="2800"/>
              <a:buNone/>
              <a:defRPr/>
            </a:lvl9pPr>
          </a:lstStyle>
          <a:p>
            <a:endParaRPr/>
          </a:p>
        </p:txBody>
      </p:sp>
      <p:sp>
        <p:nvSpPr>
          <p:cNvPr id="1987" name="Google Shape;1987;p96"/>
          <p:cNvSpPr txBox="1">
            <a:spLocks noGrp="1"/>
          </p:cNvSpPr>
          <p:nvPr>
            <p:ph type="subTitle" idx="5"/>
          </p:nvPr>
        </p:nvSpPr>
        <p:spPr>
          <a:xfrm>
            <a:off x="3662052" y="2915032"/>
            <a:ext cx="5326800" cy="709800"/>
          </a:xfrm>
          <a:prstGeom prst="rect">
            <a:avLst/>
          </a:prstGeom>
        </p:spPr>
        <p:txBody>
          <a:bodyPr spcFirstLastPara="1" wrap="square" lIns="182850" tIns="182850" rIns="182850" bIns="182850" anchor="b" anchorCtr="0">
            <a:noAutofit/>
          </a:bodyPr>
          <a:lstStyle>
            <a:lvl1pPr lvl="0">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1pPr>
            <a:lvl2pPr lvl="1"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2pPr>
            <a:lvl3pPr lvl="2"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3pPr>
            <a:lvl4pPr lvl="3"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4pPr>
            <a:lvl5pPr lvl="4"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5pPr>
            <a:lvl6pPr lvl="5"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6pPr>
            <a:lvl7pPr lvl="6"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7pPr>
            <a:lvl8pPr lvl="7"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8pPr>
            <a:lvl9pPr lvl="8" algn="ctr">
              <a:lnSpc>
                <a:spcPct val="100000"/>
              </a:lnSpc>
              <a:spcBef>
                <a:spcPts val="3200"/>
              </a:spcBef>
              <a:spcAft>
                <a:spcPts val="3200"/>
              </a:spcAft>
              <a:buClr>
                <a:schemeClr val="accent1"/>
              </a:buClr>
              <a:buSzPts val="4000"/>
              <a:buFont typeface="Cairo"/>
              <a:buNone/>
              <a:defRPr sz="4000" b="1">
                <a:solidFill>
                  <a:schemeClr val="accent1"/>
                </a:solidFill>
                <a:latin typeface="Cairo"/>
                <a:ea typeface="Cairo"/>
                <a:cs typeface="Cairo"/>
                <a:sym typeface="Cairo"/>
              </a:defRPr>
            </a:lvl9pPr>
          </a:lstStyle>
          <a:p>
            <a:endParaRPr/>
          </a:p>
        </p:txBody>
      </p:sp>
      <p:sp>
        <p:nvSpPr>
          <p:cNvPr id="1988" name="Google Shape;1988;p96"/>
          <p:cNvSpPr txBox="1">
            <a:spLocks noGrp="1"/>
          </p:cNvSpPr>
          <p:nvPr>
            <p:ph type="subTitle" idx="6"/>
          </p:nvPr>
        </p:nvSpPr>
        <p:spPr>
          <a:xfrm>
            <a:off x="9285612" y="2915032"/>
            <a:ext cx="5326800" cy="709800"/>
          </a:xfrm>
          <a:prstGeom prst="rect">
            <a:avLst/>
          </a:prstGeom>
        </p:spPr>
        <p:txBody>
          <a:bodyPr spcFirstLastPara="1" wrap="square" lIns="182850" tIns="182850" rIns="182850" bIns="182850" anchor="b" anchorCtr="0">
            <a:noAutofit/>
          </a:bodyPr>
          <a:lstStyle>
            <a:lvl1pPr lvl="0" algn="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1pPr>
            <a:lvl2pPr lvl="1"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2pPr>
            <a:lvl3pPr lvl="2"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3pPr>
            <a:lvl4pPr lvl="3"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4pPr>
            <a:lvl5pPr lvl="4"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5pPr>
            <a:lvl6pPr lvl="5"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6pPr>
            <a:lvl7pPr lvl="6"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7pPr>
            <a:lvl8pPr lvl="7"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8pPr>
            <a:lvl9pPr lvl="8" algn="ctr">
              <a:lnSpc>
                <a:spcPct val="100000"/>
              </a:lnSpc>
              <a:spcBef>
                <a:spcPts val="3200"/>
              </a:spcBef>
              <a:spcAft>
                <a:spcPts val="3200"/>
              </a:spcAft>
              <a:buClr>
                <a:schemeClr val="accent1"/>
              </a:buClr>
              <a:buSzPts val="4000"/>
              <a:buFont typeface="Cairo"/>
              <a:buNone/>
              <a:defRPr sz="4000" b="1">
                <a:solidFill>
                  <a:schemeClr val="accent1"/>
                </a:solidFill>
                <a:latin typeface="Cairo"/>
                <a:ea typeface="Cairo"/>
                <a:cs typeface="Cairo"/>
                <a:sym typeface="Cairo"/>
              </a:defRPr>
            </a:lvl9pPr>
          </a:lstStyle>
          <a:p>
            <a:endParaRPr/>
          </a:p>
        </p:txBody>
      </p:sp>
      <p:sp>
        <p:nvSpPr>
          <p:cNvPr id="1989" name="Google Shape;1989;p96"/>
          <p:cNvSpPr txBox="1">
            <a:spLocks noGrp="1"/>
          </p:cNvSpPr>
          <p:nvPr>
            <p:ph type="subTitle" idx="7"/>
          </p:nvPr>
        </p:nvSpPr>
        <p:spPr>
          <a:xfrm>
            <a:off x="3662052" y="5182107"/>
            <a:ext cx="5326800" cy="709800"/>
          </a:xfrm>
          <a:prstGeom prst="rect">
            <a:avLst/>
          </a:prstGeom>
        </p:spPr>
        <p:txBody>
          <a:bodyPr spcFirstLastPara="1" wrap="square" lIns="182850" tIns="182850" rIns="182850" bIns="182850" anchor="b" anchorCtr="0">
            <a:noAutofit/>
          </a:bodyPr>
          <a:lstStyle>
            <a:lvl1pPr lvl="0">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1pPr>
            <a:lvl2pPr lvl="1"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2pPr>
            <a:lvl3pPr lvl="2"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3pPr>
            <a:lvl4pPr lvl="3"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4pPr>
            <a:lvl5pPr lvl="4"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5pPr>
            <a:lvl6pPr lvl="5"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6pPr>
            <a:lvl7pPr lvl="6"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7pPr>
            <a:lvl8pPr lvl="7"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8pPr>
            <a:lvl9pPr lvl="8" algn="ctr">
              <a:lnSpc>
                <a:spcPct val="100000"/>
              </a:lnSpc>
              <a:spcBef>
                <a:spcPts val="3200"/>
              </a:spcBef>
              <a:spcAft>
                <a:spcPts val="3200"/>
              </a:spcAft>
              <a:buClr>
                <a:schemeClr val="accent1"/>
              </a:buClr>
              <a:buSzPts val="4000"/>
              <a:buFont typeface="Cairo"/>
              <a:buNone/>
              <a:defRPr sz="4000" b="1">
                <a:solidFill>
                  <a:schemeClr val="accent1"/>
                </a:solidFill>
                <a:latin typeface="Cairo"/>
                <a:ea typeface="Cairo"/>
                <a:cs typeface="Cairo"/>
                <a:sym typeface="Cairo"/>
              </a:defRPr>
            </a:lvl9pPr>
          </a:lstStyle>
          <a:p>
            <a:endParaRPr/>
          </a:p>
        </p:txBody>
      </p:sp>
      <p:sp>
        <p:nvSpPr>
          <p:cNvPr id="1990" name="Google Shape;1990;p96"/>
          <p:cNvSpPr txBox="1">
            <a:spLocks noGrp="1"/>
          </p:cNvSpPr>
          <p:nvPr>
            <p:ph type="subTitle" idx="8"/>
          </p:nvPr>
        </p:nvSpPr>
        <p:spPr>
          <a:xfrm>
            <a:off x="9285612" y="5182107"/>
            <a:ext cx="5326800" cy="709800"/>
          </a:xfrm>
          <a:prstGeom prst="rect">
            <a:avLst/>
          </a:prstGeom>
        </p:spPr>
        <p:txBody>
          <a:bodyPr spcFirstLastPara="1" wrap="square" lIns="182850" tIns="182850" rIns="182850" bIns="182850" anchor="b" anchorCtr="0">
            <a:noAutofit/>
          </a:bodyPr>
          <a:lstStyle>
            <a:lvl1pPr lvl="0" algn="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1pPr>
            <a:lvl2pPr lvl="1"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2pPr>
            <a:lvl3pPr lvl="2"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3pPr>
            <a:lvl4pPr lvl="3"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4pPr>
            <a:lvl5pPr lvl="4"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5pPr>
            <a:lvl6pPr lvl="5"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6pPr>
            <a:lvl7pPr lvl="6"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7pPr>
            <a:lvl8pPr lvl="7"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8pPr>
            <a:lvl9pPr lvl="8" algn="ctr">
              <a:lnSpc>
                <a:spcPct val="100000"/>
              </a:lnSpc>
              <a:spcBef>
                <a:spcPts val="3200"/>
              </a:spcBef>
              <a:spcAft>
                <a:spcPts val="3200"/>
              </a:spcAft>
              <a:buClr>
                <a:schemeClr val="accent1"/>
              </a:buClr>
              <a:buSzPts val="4000"/>
              <a:buFont typeface="Cairo"/>
              <a:buNone/>
              <a:defRPr sz="4000" b="1">
                <a:solidFill>
                  <a:schemeClr val="accent1"/>
                </a:solidFill>
                <a:latin typeface="Cairo"/>
                <a:ea typeface="Cairo"/>
                <a:cs typeface="Cairo"/>
                <a:sym typeface="Cairo"/>
              </a:defRPr>
            </a:lvl9pPr>
          </a:lstStyle>
          <a:p>
            <a:endParaRPr/>
          </a:p>
        </p:txBody>
      </p:sp>
      <p:sp>
        <p:nvSpPr>
          <p:cNvPr id="1991" name="Google Shape;1991;p96"/>
          <p:cNvSpPr txBox="1">
            <a:spLocks noGrp="1"/>
          </p:cNvSpPr>
          <p:nvPr>
            <p:ph type="subTitle" idx="9"/>
          </p:nvPr>
        </p:nvSpPr>
        <p:spPr>
          <a:xfrm>
            <a:off x="3662050" y="7906357"/>
            <a:ext cx="5326800" cy="1063800"/>
          </a:xfrm>
          <a:prstGeom prst="rect">
            <a:avLst/>
          </a:prstGeom>
        </p:spPr>
        <p:txBody>
          <a:bodyPr spcFirstLastPara="1" wrap="square" lIns="182850" tIns="182850" rIns="182850" bIns="182850" anchor="t" anchorCtr="0">
            <a:noAutofit/>
          </a:bodyPr>
          <a:lstStyle>
            <a:lvl1pPr lvl="0">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a:lvl2pPr>
            <a:lvl3pPr lvl="2" algn="ctr">
              <a:lnSpc>
                <a:spcPct val="100000"/>
              </a:lnSpc>
              <a:spcBef>
                <a:spcPts val="3200"/>
              </a:spcBef>
              <a:spcAft>
                <a:spcPts val="0"/>
              </a:spcAft>
              <a:buSzPts val="2800"/>
              <a:buNone/>
              <a:defRPr/>
            </a:lvl3pPr>
            <a:lvl4pPr lvl="3" algn="ctr">
              <a:lnSpc>
                <a:spcPct val="100000"/>
              </a:lnSpc>
              <a:spcBef>
                <a:spcPts val="3200"/>
              </a:spcBef>
              <a:spcAft>
                <a:spcPts val="0"/>
              </a:spcAft>
              <a:buSzPts val="2800"/>
              <a:buNone/>
              <a:defRPr/>
            </a:lvl4pPr>
            <a:lvl5pPr lvl="4" algn="ctr">
              <a:lnSpc>
                <a:spcPct val="100000"/>
              </a:lnSpc>
              <a:spcBef>
                <a:spcPts val="3200"/>
              </a:spcBef>
              <a:spcAft>
                <a:spcPts val="0"/>
              </a:spcAft>
              <a:buSzPts val="2800"/>
              <a:buNone/>
              <a:defRPr/>
            </a:lvl5pPr>
            <a:lvl6pPr lvl="5" algn="ctr">
              <a:lnSpc>
                <a:spcPct val="100000"/>
              </a:lnSpc>
              <a:spcBef>
                <a:spcPts val="3200"/>
              </a:spcBef>
              <a:spcAft>
                <a:spcPts val="0"/>
              </a:spcAft>
              <a:buSzPts val="2800"/>
              <a:buNone/>
              <a:defRPr/>
            </a:lvl6pPr>
            <a:lvl7pPr lvl="6" algn="ctr">
              <a:lnSpc>
                <a:spcPct val="100000"/>
              </a:lnSpc>
              <a:spcBef>
                <a:spcPts val="3200"/>
              </a:spcBef>
              <a:spcAft>
                <a:spcPts val="0"/>
              </a:spcAft>
              <a:buSzPts val="2800"/>
              <a:buNone/>
              <a:defRPr/>
            </a:lvl7pPr>
            <a:lvl8pPr lvl="7" algn="ctr">
              <a:lnSpc>
                <a:spcPct val="100000"/>
              </a:lnSpc>
              <a:spcBef>
                <a:spcPts val="3200"/>
              </a:spcBef>
              <a:spcAft>
                <a:spcPts val="0"/>
              </a:spcAft>
              <a:buSzPts val="2800"/>
              <a:buNone/>
              <a:defRPr/>
            </a:lvl8pPr>
            <a:lvl9pPr lvl="8" algn="ctr">
              <a:lnSpc>
                <a:spcPct val="100000"/>
              </a:lnSpc>
              <a:spcBef>
                <a:spcPts val="3200"/>
              </a:spcBef>
              <a:spcAft>
                <a:spcPts val="3200"/>
              </a:spcAft>
              <a:buSzPts val="2800"/>
              <a:buNone/>
              <a:defRPr/>
            </a:lvl9pPr>
          </a:lstStyle>
          <a:p>
            <a:endParaRPr/>
          </a:p>
        </p:txBody>
      </p:sp>
      <p:sp>
        <p:nvSpPr>
          <p:cNvPr id="1992" name="Google Shape;1992;p96"/>
          <p:cNvSpPr txBox="1">
            <a:spLocks noGrp="1"/>
          </p:cNvSpPr>
          <p:nvPr>
            <p:ph type="subTitle" idx="13"/>
          </p:nvPr>
        </p:nvSpPr>
        <p:spPr>
          <a:xfrm>
            <a:off x="9285601" y="7906357"/>
            <a:ext cx="5326800" cy="1063800"/>
          </a:xfrm>
          <a:prstGeom prst="rect">
            <a:avLst/>
          </a:prstGeom>
        </p:spPr>
        <p:txBody>
          <a:bodyPr spcFirstLastPara="1" wrap="square" lIns="182850" tIns="182850" rIns="182850" bIns="182850" anchor="t" anchorCtr="0">
            <a:noAutofit/>
          </a:bodyPr>
          <a:lstStyle>
            <a:lvl1pPr lvl="0" algn="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a:lvl2pPr>
            <a:lvl3pPr lvl="2" algn="ctr">
              <a:lnSpc>
                <a:spcPct val="100000"/>
              </a:lnSpc>
              <a:spcBef>
                <a:spcPts val="3200"/>
              </a:spcBef>
              <a:spcAft>
                <a:spcPts val="0"/>
              </a:spcAft>
              <a:buSzPts val="2800"/>
              <a:buNone/>
              <a:defRPr/>
            </a:lvl3pPr>
            <a:lvl4pPr lvl="3" algn="ctr">
              <a:lnSpc>
                <a:spcPct val="100000"/>
              </a:lnSpc>
              <a:spcBef>
                <a:spcPts val="3200"/>
              </a:spcBef>
              <a:spcAft>
                <a:spcPts val="0"/>
              </a:spcAft>
              <a:buSzPts val="2800"/>
              <a:buNone/>
              <a:defRPr/>
            </a:lvl4pPr>
            <a:lvl5pPr lvl="4" algn="ctr">
              <a:lnSpc>
                <a:spcPct val="100000"/>
              </a:lnSpc>
              <a:spcBef>
                <a:spcPts val="3200"/>
              </a:spcBef>
              <a:spcAft>
                <a:spcPts val="0"/>
              </a:spcAft>
              <a:buSzPts val="2800"/>
              <a:buNone/>
              <a:defRPr/>
            </a:lvl5pPr>
            <a:lvl6pPr lvl="5" algn="ctr">
              <a:lnSpc>
                <a:spcPct val="100000"/>
              </a:lnSpc>
              <a:spcBef>
                <a:spcPts val="3200"/>
              </a:spcBef>
              <a:spcAft>
                <a:spcPts val="0"/>
              </a:spcAft>
              <a:buSzPts val="2800"/>
              <a:buNone/>
              <a:defRPr/>
            </a:lvl6pPr>
            <a:lvl7pPr lvl="6" algn="ctr">
              <a:lnSpc>
                <a:spcPct val="100000"/>
              </a:lnSpc>
              <a:spcBef>
                <a:spcPts val="3200"/>
              </a:spcBef>
              <a:spcAft>
                <a:spcPts val="0"/>
              </a:spcAft>
              <a:buSzPts val="2800"/>
              <a:buNone/>
              <a:defRPr/>
            </a:lvl7pPr>
            <a:lvl8pPr lvl="7" algn="ctr">
              <a:lnSpc>
                <a:spcPct val="100000"/>
              </a:lnSpc>
              <a:spcBef>
                <a:spcPts val="3200"/>
              </a:spcBef>
              <a:spcAft>
                <a:spcPts val="0"/>
              </a:spcAft>
              <a:buSzPts val="2800"/>
              <a:buNone/>
              <a:defRPr/>
            </a:lvl8pPr>
            <a:lvl9pPr lvl="8" algn="ctr">
              <a:lnSpc>
                <a:spcPct val="100000"/>
              </a:lnSpc>
              <a:spcBef>
                <a:spcPts val="3200"/>
              </a:spcBef>
              <a:spcAft>
                <a:spcPts val="3200"/>
              </a:spcAft>
              <a:buSzPts val="2800"/>
              <a:buNone/>
              <a:defRPr/>
            </a:lvl9pPr>
          </a:lstStyle>
          <a:p>
            <a:endParaRPr/>
          </a:p>
        </p:txBody>
      </p:sp>
      <p:sp>
        <p:nvSpPr>
          <p:cNvPr id="1993" name="Google Shape;1993;p96"/>
          <p:cNvSpPr txBox="1">
            <a:spLocks noGrp="1"/>
          </p:cNvSpPr>
          <p:nvPr>
            <p:ph type="subTitle" idx="14"/>
          </p:nvPr>
        </p:nvSpPr>
        <p:spPr>
          <a:xfrm>
            <a:off x="3662052" y="7449157"/>
            <a:ext cx="5326800" cy="709800"/>
          </a:xfrm>
          <a:prstGeom prst="rect">
            <a:avLst/>
          </a:prstGeom>
        </p:spPr>
        <p:txBody>
          <a:bodyPr spcFirstLastPara="1" wrap="square" lIns="182850" tIns="182850" rIns="182850" bIns="182850" anchor="b" anchorCtr="0">
            <a:noAutofit/>
          </a:bodyPr>
          <a:lstStyle>
            <a:lvl1pPr lvl="0">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1pPr>
            <a:lvl2pPr lvl="1"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2pPr>
            <a:lvl3pPr lvl="2"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3pPr>
            <a:lvl4pPr lvl="3"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4pPr>
            <a:lvl5pPr lvl="4"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5pPr>
            <a:lvl6pPr lvl="5"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6pPr>
            <a:lvl7pPr lvl="6"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7pPr>
            <a:lvl8pPr lvl="7"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8pPr>
            <a:lvl9pPr lvl="8" algn="ctr">
              <a:lnSpc>
                <a:spcPct val="100000"/>
              </a:lnSpc>
              <a:spcBef>
                <a:spcPts val="3200"/>
              </a:spcBef>
              <a:spcAft>
                <a:spcPts val="3200"/>
              </a:spcAft>
              <a:buClr>
                <a:schemeClr val="accent1"/>
              </a:buClr>
              <a:buSzPts val="4000"/>
              <a:buFont typeface="Cairo"/>
              <a:buNone/>
              <a:defRPr sz="4000" b="1">
                <a:solidFill>
                  <a:schemeClr val="accent1"/>
                </a:solidFill>
                <a:latin typeface="Cairo"/>
                <a:ea typeface="Cairo"/>
                <a:cs typeface="Cairo"/>
                <a:sym typeface="Cairo"/>
              </a:defRPr>
            </a:lvl9pPr>
          </a:lstStyle>
          <a:p>
            <a:endParaRPr/>
          </a:p>
        </p:txBody>
      </p:sp>
      <p:sp>
        <p:nvSpPr>
          <p:cNvPr id="1994" name="Google Shape;1994;p96"/>
          <p:cNvSpPr txBox="1">
            <a:spLocks noGrp="1"/>
          </p:cNvSpPr>
          <p:nvPr>
            <p:ph type="subTitle" idx="15"/>
          </p:nvPr>
        </p:nvSpPr>
        <p:spPr>
          <a:xfrm>
            <a:off x="9285612" y="7449157"/>
            <a:ext cx="5326800" cy="709800"/>
          </a:xfrm>
          <a:prstGeom prst="rect">
            <a:avLst/>
          </a:prstGeom>
        </p:spPr>
        <p:txBody>
          <a:bodyPr spcFirstLastPara="1" wrap="square" lIns="182850" tIns="182850" rIns="182850" bIns="182850" anchor="b" anchorCtr="0">
            <a:noAutofit/>
          </a:bodyPr>
          <a:lstStyle>
            <a:lvl1pPr lvl="0" algn="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1pPr>
            <a:lvl2pPr lvl="1"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2pPr>
            <a:lvl3pPr lvl="2"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3pPr>
            <a:lvl4pPr lvl="3"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4pPr>
            <a:lvl5pPr lvl="4"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5pPr>
            <a:lvl6pPr lvl="5"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6pPr>
            <a:lvl7pPr lvl="6"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7pPr>
            <a:lvl8pPr lvl="7"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8pPr>
            <a:lvl9pPr lvl="8" algn="ctr">
              <a:lnSpc>
                <a:spcPct val="100000"/>
              </a:lnSpc>
              <a:spcBef>
                <a:spcPts val="3200"/>
              </a:spcBef>
              <a:spcAft>
                <a:spcPts val="3200"/>
              </a:spcAft>
              <a:buClr>
                <a:schemeClr val="accent1"/>
              </a:buClr>
              <a:buSzPts val="4000"/>
              <a:buFont typeface="Cairo"/>
              <a:buNone/>
              <a:defRPr sz="4000" b="1">
                <a:solidFill>
                  <a:schemeClr val="accent1"/>
                </a:solidFill>
                <a:latin typeface="Cairo"/>
                <a:ea typeface="Cairo"/>
                <a:cs typeface="Cairo"/>
                <a:sym typeface="Cairo"/>
              </a:defRPr>
            </a:lvl9pPr>
          </a:lstStyle>
          <a:p>
            <a:endParaRPr/>
          </a:p>
        </p:txBody>
      </p:sp>
      <p:grpSp>
        <p:nvGrpSpPr>
          <p:cNvPr id="1995" name="Google Shape;1995;p96"/>
          <p:cNvGrpSpPr/>
          <p:nvPr/>
        </p:nvGrpSpPr>
        <p:grpSpPr>
          <a:xfrm rot="-1364649">
            <a:off x="13217252" y="8914424"/>
            <a:ext cx="8792880" cy="7643727"/>
            <a:chOff x="5868774" y="-899147"/>
            <a:chExt cx="4396633" cy="3822031"/>
          </a:xfrm>
        </p:grpSpPr>
        <p:sp>
          <p:nvSpPr>
            <p:cNvPr id="1996" name="Google Shape;1996;p96"/>
            <p:cNvSpPr/>
            <p:nvPr/>
          </p:nvSpPr>
          <p:spPr>
            <a:xfrm>
              <a:off x="5868774" y="-830916"/>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solidFill>
              <a:schemeClr val="lt2"/>
            </a:solidFill>
            <a:ln>
              <a:noFill/>
            </a:ln>
          </p:spPr>
        </p:sp>
        <p:sp>
          <p:nvSpPr>
            <p:cNvPr id="1997" name="Google Shape;1997;p96"/>
            <p:cNvSpPr/>
            <p:nvPr/>
          </p:nvSpPr>
          <p:spPr>
            <a:xfrm>
              <a:off x="6049906" y="-899147"/>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noFill/>
            <a:ln w="19050" cap="flat" cmpd="sng">
              <a:solidFill>
                <a:schemeClr val="accent3"/>
              </a:solidFill>
              <a:prstDash val="solid"/>
              <a:round/>
              <a:headEnd type="none" w="med" len="med"/>
              <a:tailEnd type="none" w="med" len="med"/>
            </a:ln>
          </p:spPr>
        </p:sp>
      </p:grpSp>
      <p:grpSp>
        <p:nvGrpSpPr>
          <p:cNvPr id="1998" name="Google Shape;1998;p96"/>
          <p:cNvGrpSpPr/>
          <p:nvPr/>
        </p:nvGrpSpPr>
        <p:grpSpPr>
          <a:xfrm rot="-2927939">
            <a:off x="-5540131" y="8842648"/>
            <a:ext cx="8599192" cy="7787256"/>
            <a:chOff x="5784660" y="-970761"/>
            <a:chExt cx="4299614" cy="3893645"/>
          </a:xfrm>
        </p:grpSpPr>
        <p:sp>
          <p:nvSpPr>
            <p:cNvPr id="1999" name="Google Shape;1999;p96"/>
            <p:cNvSpPr/>
            <p:nvPr/>
          </p:nvSpPr>
          <p:spPr>
            <a:xfrm>
              <a:off x="5868774" y="-830916"/>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solidFill>
              <a:schemeClr val="lt2"/>
            </a:solidFill>
            <a:ln>
              <a:noFill/>
            </a:ln>
          </p:spPr>
        </p:sp>
        <p:sp>
          <p:nvSpPr>
            <p:cNvPr id="2000" name="Google Shape;2000;p96"/>
            <p:cNvSpPr/>
            <p:nvPr/>
          </p:nvSpPr>
          <p:spPr>
            <a:xfrm>
              <a:off x="5784660" y="-970761"/>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noFill/>
            <a:ln w="19050" cap="flat" cmpd="sng">
              <a:solidFill>
                <a:schemeClr val="accent3"/>
              </a:solidFill>
              <a:prstDash val="solid"/>
              <a:round/>
              <a:headEnd type="none" w="med" len="med"/>
              <a:tailEnd type="none" w="med" len="med"/>
            </a:ln>
          </p:spPr>
        </p:sp>
      </p:grpSp>
      <p:grpSp>
        <p:nvGrpSpPr>
          <p:cNvPr id="2001" name="Google Shape;2001;p96"/>
          <p:cNvGrpSpPr/>
          <p:nvPr/>
        </p:nvGrpSpPr>
        <p:grpSpPr>
          <a:xfrm rot="-173341">
            <a:off x="14479392" y="-2796003"/>
            <a:ext cx="8793009" cy="7643840"/>
            <a:chOff x="5868774" y="-899147"/>
            <a:chExt cx="4396633" cy="3822031"/>
          </a:xfrm>
        </p:grpSpPr>
        <p:sp>
          <p:nvSpPr>
            <p:cNvPr id="2002" name="Google Shape;2002;p96"/>
            <p:cNvSpPr/>
            <p:nvPr/>
          </p:nvSpPr>
          <p:spPr>
            <a:xfrm>
              <a:off x="5868774" y="-830916"/>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solidFill>
              <a:schemeClr val="lt2"/>
            </a:solidFill>
            <a:ln>
              <a:noFill/>
            </a:ln>
          </p:spPr>
        </p:sp>
        <p:sp>
          <p:nvSpPr>
            <p:cNvPr id="2003" name="Google Shape;2003;p96"/>
            <p:cNvSpPr/>
            <p:nvPr/>
          </p:nvSpPr>
          <p:spPr>
            <a:xfrm>
              <a:off x="6049906" y="-899147"/>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noFill/>
            <a:ln w="19050" cap="flat" cmpd="sng">
              <a:solidFill>
                <a:schemeClr val="accent3"/>
              </a:solidFill>
              <a:prstDash val="solid"/>
              <a:round/>
              <a:headEnd type="none" w="med" len="med"/>
              <a:tailEnd type="none" w="med" len="med"/>
            </a:ln>
          </p:spPr>
        </p:sp>
      </p:grpSp>
      <p:grpSp>
        <p:nvGrpSpPr>
          <p:cNvPr id="2004" name="Google Shape;2004;p96"/>
          <p:cNvGrpSpPr/>
          <p:nvPr/>
        </p:nvGrpSpPr>
        <p:grpSpPr>
          <a:xfrm rot="7787938">
            <a:off x="-4504168" y="-6155108"/>
            <a:ext cx="8793322" cy="7644112"/>
            <a:chOff x="5868774" y="-899147"/>
            <a:chExt cx="4396633" cy="3822031"/>
          </a:xfrm>
        </p:grpSpPr>
        <p:sp>
          <p:nvSpPr>
            <p:cNvPr id="2005" name="Google Shape;2005;p96"/>
            <p:cNvSpPr/>
            <p:nvPr/>
          </p:nvSpPr>
          <p:spPr>
            <a:xfrm>
              <a:off x="5868774" y="-830916"/>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solidFill>
              <a:schemeClr val="lt2"/>
            </a:solidFill>
            <a:ln>
              <a:noFill/>
            </a:ln>
          </p:spPr>
        </p:sp>
        <p:sp>
          <p:nvSpPr>
            <p:cNvPr id="2006" name="Google Shape;2006;p96"/>
            <p:cNvSpPr/>
            <p:nvPr/>
          </p:nvSpPr>
          <p:spPr>
            <a:xfrm>
              <a:off x="6049906" y="-899147"/>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noFill/>
            <a:ln w="19050" cap="flat" cmpd="sng">
              <a:solidFill>
                <a:schemeClr val="accent3"/>
              </a:solidFill>
              <a:prstDash val="solid"/>
              <a:round/>
              <a:headEnd type="none" w="med" len="med"/>
              <a:tailEnd type="none" w="med" len="med"/>
            </a:ln>
          </p:spPr>
        </p:sp>
      </p:grpSp>
      <p:grpSp>
        <p:nvGrpSpPr>
          <p:cNvPr id="2007" name="Google Shape;2007;p96"/>
          <p:cNvGrpSpPr/>
          <p:nvPr/>
        </p:nvGrpSpPr>
        <p:grpSpPr>
          <a:xfrm>
            <a:off x="-2798943" y="7816635"/>
            <a:ext cx="4890528" cy="4959475"/>
            <a:chOff x="-666750" y="1567027"/>
            <a:chExt cx="3000692" cy="3042996"/>
          </a:xfrm>
        </p:grpSpPr>
        <p:sp>
          <p:nvSpPr>
            <p:cNvPr id="2008" name="Google Shape;2008;p96"/>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2009" name="Google Shape;2009;p96"/>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grpSp>
        <p:nvGrpSpPr>
          <p:cNvPr id="2010" name="Google Shape;2010;p96"/>
          <p:cNvGrpSpPr/>
          <p:nvPr/>
        </p:nvGrpSpPr>
        <p:grpSpPr>
          <a:xfrm>
            <a:off x="14764785" y="-256740"/>
            <a:ext cx="4784009" cy="4197492"/>
            <a:chOff x="-2107247" y="1917683"/>
            <a:chExt cx="2935335" cy="2575465"/>
          </a:xfrm>
        </p:grpSpPr>
        <p:sp>
          <p:nvSpPr>
            <p:cNvPr id="2011" name="Google Shape;2011;p96"/>
            <p:cNvSpPr/>
            <p:nvPr/>
          </p:nvSpPr>
          <p:spPr>
            <a:xfrm flipH="1">
              <a:off x="-1124563" y="2508455"/>
              <a:ext cx="1952651" cy="1984692"/>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2012" name="Google Shape;2012;p96"/>
            <p:cNvSpPr/>
            <p:nvPr/>
          </p:nvSpPr>
          <p:spPr>
            <a:xfrm>
              <a:off x="-2107247" y="1917683"/>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94.xml><?xml version="1.0" encoding="utf-8"?>
<p:sldLayout xmlns:a="http://schemas.openxmlformats.org/drawingml/2006/main" xmlns:r="http://schemas.openxmlformats.org/officeDocument/2006/relationships" xmlns:p="http://schemas.openxmlformats.org/presentationml/2006/main" matchingName="Title only 1">
  <p:cSld name="CUSTOM_12_1">
    <p:spTree>
      <p:nvGrpSpPr>
        <p:cNvPr id="1" name="Shape 2013"/>
        <p:cNvGrpSpPr/>
        <p:nvPr/>
      </p:nvGrpSpPr>
      <p:grpSpPr>
        <a:xfrm>
          <a:off x="0" y="0"/>
          <a:ext cx="0" cy="0"/>
          <a:chOff x="0" y="0"/>
          <a:chExt cx="0" cy="0"/>
        </a:xfrm>
      </p:grpSpPr>
      <p:grpSp>
        <p:nvGrpSpPr>
          <p:cNvPr id="2014" name="Google Shape;2014;p97"/>
          <p:cNvGrpSpPr/>
          <p:nvPr/>
        </p:nvGrpSpPr>
        <p:grpSpPr>
          <a:xfrm>
            <a:off x="-3806429" y="-4192795"/>
            <a:ext cx="10631200" cy="9222000"/>
            <a:chOff x="-1896339" y="-1602398"/>
            <a:chExt cx="5315600" cy="4611000"/>
          </a:xfrm>
        </p:grpSpPr>
        <p:sp>
          <p:nvSpPr>
            <p:cNvPr id="2015" name="Google Shape;2015;p97"/>
            <p:cNvSpPr/>
            <p:nvPr/>
          </p:nvSpPr>
          <p:spPr>
            <a:xfrm rot="5400000">
              <a:off x="-1635702" y="-1863035"/>
              <a:ext cx="4611000" cy="5132275"/>
            </a:xfrm>
            <a:custGeom>
              <a:avLst/>
              <a:gdLst/>
              <a:ahLst/>
              <a:cxnLst/>
              <a:rect l="l" t="t" r="r" b="b"/>
              <a:pathLst>
                <a:path w="184440" h="205291" extrusionOk="0">
                  <a:moveTo>
                    <a:pt x="175662" y="168485"/>
                  </a:moveTo>
                  <a:cubicBezTo>
                    <a:pt x="161006" y="182167"/>
                    <a:pt x="109728" y="196218"/>
                    <a:pt x="84163" y="200343"/>
                  </a:cubicBezTo>
                  <a:cubicBezTo>
                    <a:pt x="58599" y="204468"/>
                    <a:pt x="36140" y="211780"/>
                    <a:pt x="22275" y="193235"/>
                  </a:cubicBezTo>
                  <a:cubicBezTo>
                    <a:pt x="8410" y="174690"/>
                    <a:pt x="-3550" y="121256"/>
                    <a:pt x="973" y="89074"/>
                  </a:cubicBezTo>
                  <a:cubicBezTo>
                    <a:pt x="5497" y="56892"/>
                    <a:pt x="33087" y="-3323"/>
                    <a:pt x="49416" y="143"/>
                  </a:cubicBezTo>
                  <a:cubicBezTo>
                    <a:pt x="65745" y="3609"/>
                    <a:pt x="78499" y="90186"/>
                    <a:pt x="98946" y="109871"/>
                  </a:cubicBezTo>
                  <a:cubicBezTo>
                    <a:pt x="119393" y="129556"/>
                    <a:pt x="159312" y="108484"/>
                    <a:pt x="172098" y="118253"/>
                  </a:cubicBezTo>
                  <a:cubicBezTo>
                    <a:pt x="184884" y="128022"/>
                    <a:pt x="190318" y="154803"/>
                    <a:pt x="175662" y="168485"/>
                  </a:cubicBezTo>
                  <a:close/>
                </a:path>
              </a:pathLst>
            </a:custGeom>
            <a:solidFill>
              <a:schemeClr val="lt2"/>
            </a:solidFill>
            <a:ln>
              <a:noFill/>
            </a:ln>
          </p:spPr>
        </p:sp>
        <p:sp>
          <p:nvSpPr>
            <p:cNvPr id="2016" name="Google Shape;2016;p97"/>
            <p:cNvSpPr/>
            <p:nvPr/>
          </p:nvSpPr>
          <p:spPr>
            <a:xfrm rot="5400000">
              <a:off x="-1452377" y="-1863035"/>
              <a:ext cx="4611000" cy="5132275"/>
            </a:xfrm>
            <a:custGeom>
              <a:avLst/>
              <a:gdLst/>
              <a:ahLst/>
              <a:cxnLst/>
              <a:rect l="l" t="t" r="r" b="b"/>
              <a:pathLst>
                <a:path w="184440" h="205291" extrusionOk="0">
                  <a:moveTo>
                    <a:pt x="175662" y="168485"/>
                  </a:moveTo>
                  <a:cubicBezTo>
                    <a:pt x="161006" y="182167"/>
                    <a:pt x="109728" y="196218"/>
                    <a:pt x="84163" y="200343"/>
                  </a:cubicBezTo>
                  <a:cubicBezTo>
                    <a:pt x="58599" y="204468"/>
                    <a:pt x="36140" y="211780"/>
                    <a:pt x="22275" y="193235"/>
                  </a:cubicBezTo>
                  <a:cubicBezTo>
                    <a:pt x="8410" y="174690"/>
                    <a:pt x="-3550" y="121256"/>
                    <a:pt x="973" y="89074"/>
                  </a:cubicBezTo>
                  <a:cubicBezTo>
                    <a:pt x="5497" y="56892"/>
                    <a:pt x="33087" y="-3323"/>
                    <a:pt x="49416" y="143"/>
                  </a:cubicBezTo>
                  <a:cubicBezTo>
                    <a:pt x="65745" y="3609"/>
                    <a:pt x="78499" y="90186"/>
                    <a:pt x="98946" y="109871"/>
                  </a:cubicBezTo>
                  <a:cubicBezTo>
                    <a:pt x="119393" y="129556"/>
                    <a:pt x="159312" y="108484"/>
                    <a:pt x="172098" y="118253"/>
                  </a:cubicBezTo>
                  <a:cubicBezTo>
                    <a:pt x="184884" y="128022"/>
                    <a:pt x="190318" y="154803"/>
                    <a:pt x="175662" y="168485"/>
                  </a:cubicBezTo>
                  <a:close/>
                </a:path>
              </a:pathLst>
            </a:custGeom>
            <a:noFill/>
            <a:ln w="19050" cap="flat" cmpd="sng">
              <a:solidFill>
                <a:schemeClr val="accent3"/>
              </a:solidFill>
              <a:prstDash val="solid"/>
              <a:round/>
              <a:headEnd type="none" w="med" len="med"/>
              <a:tailEnd type="none" w="med" len="med"/>
            </a:ln>
          </p:spPr>
        </p:sp>
      </p:grpSp>
      <p:grpSp>
        <p:nvGrpSpPr>
          <p:cNvPr id="2017" name="Google Shape;2017;p97"/>
          <p:cNvGrpSpPr/>
          <p:nvPr/>
        </p:nvGrpSpPr>
        <p:grpSpPr>
          <a:xfrm>
            <a:off x="-7219701" y="4932930"/>
            <a:ext cx="12904669" cy="12039909"/>
            <a:chOff x="-3609850" y="2466465"/>
            <a:chExt cx="6452334" cy="6019955"/>
          </a:xfrm>
        </p:grpSpPr>
        <p:sp>
          <p:nvSpPr>
            <p:cNvPr id="2018" name="Google Shape;2018;p97"/>
            <p:cNvSpPr/>
            <p:nvPr/>
          </p:nvSpPr>
          <p:spPr>
            <a:xfrm rot="9217780">
              <a:off x="-2905691" y="3321740"/>
              <a:ext cx="4860690" cy="4309404"/>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solidFill>
              <a:schemeClr val="lt2"/>
            </a:solidFill>
            <a:ln>
              <a:noFill/>
            </a:ln>
          </p:spPr>
        </p:sp>
        <p:sp>
          <p:nvSpPr>
            <p:cNvPr id="2019" name="Google Shape;2019;p97"/>
            <p:cNvSpPr/>
            <p:nvPr/>
          </p:nvSpPr>
          <p:spPr>
            <a:xfrm rot="9217780">
              <a:off x="-2722366" y="3321740"/>
              <a:ext cx="4860690" cy="4309404"/>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noFill/>
            <a:ln w="19050" cap="flat" cmpd="sng">
              <a:solidFill>
                <a:schemeClr val="accent3"/>
              </a:solidFill>
              <a:prstDash val="solid"/>
              <a:round/>
              <a:headEnd type="none" w="med" len="med"/>
              <a:tailEnd type="none" w="med" len="med"/>
            </a:ln>
          </p:spPr>
        </p:sp>
      </p:grpSp>
      <p:grpSp>
        <p:nvGrpSpPr>
          <p:cNvPr id="2020" name="Google Shape;2020;p97"/>
          <p:cNvGrpSpPr/>
          <p:nvPr/>
        </p:nvGrpSpPr>
        <p:grpSpPr>
          <a:xfrm>
            <a:off x="12495284" y="5411052"/>
            <a:ext cx="11704782" cy="11935011"/>
            <a:chOff x="6206442" y="2492651"/>
            <a:chExt cx="5852391" cy="5967505"/>
          </a:xfrm>
        </p:grpSpPr>
        <p:sp>
          <p:nvSpPr>
            <p:cNvPr id="2021" name="Google Shape;2021;p97"/>
            <p:cNvSpPr/>
            <p:nvPr/>
          </p:nvSpPr>
          <p:spPr>
            <a:xfrm rot="4301948">
              <a:off x="6820078" y="3321888"/>
              <a:ext cx="4860269" cy="4309031"/>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solidFill>
              <a:schemeClr val="lt2"/>
            </a:solidFill>
            <a:ln>
              <a:noFill/>
            </a:ln>
          </p:spPr>
        </p:sp>
        <p:sp>
          <p:nvSpPr>
            <p:cNvPr id="2022" name="Google Shape;2022;p97"/>
            <p:cNvSpPr/>
            <p:nvPr/>
          </p:nvSpPr>
          <p:spPr>
            <a:xfrm rot="4301948">
              <a:off x="6584928" y="3321888"/>
              <a:ext cx="4860269" cy="4309031"/>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noFill/>
            <a:ln w="19050" cap="flat" cmpd="sng">
              <a:solidFill>
                <a:schemeClr val="accent3"/>
              </a:solidFill>
              <a:prstDash val="solid"/>
              <a:round/>
              <a:headEnd type="none" w="med" len="med"/>
              <a:tailEnd type="none" w="med" len="med"/>
            </a:ln>
          </p:spPr>
        </p:sp>
      </p:grpSp>
      <p:grpSp>
        <p:nvGrpSpPr>
          <p:cNvPr id="2023" name="Google Shape;2023;p97"/>
          <p:cNvGrpSpPr/>
          <p:nvPr/>
        </p:nvGrpSpPr>
        <p:grpSpPr>
          <a:xfrm>
            <a:off x="11875995" y="-4433144"/>
            <a:ext cx="9892880" cy="8839303"/>
            <a:chOff x="5937998" y="-2216572"/>
            <a:chExt cx="4946440" cy="4419652"/>
          </a:xfrm>
        </p:grpSpPr>
        <p:sp>
          <p:nvSpPr>
            <p:cNvPr id="2024" name="Google Shape;2024;p97"/>
            <p:cNvSpPr/>
            <p:nvPr/>
          </p:nvSpPr>
          <p:spPr>
            <a:xfrm>
              <a:off x="6112538" y="-2216572"/>
              <a:ext cx="4771900" cy="4168175"/>
            </a:xfrm>
            <a:custGeom>
              <a:avLst/>
              <a:gdLst/>
              <a:ahLst/>
              <a:cxnLst/>
              <a:rect l="l" t="t" r="r" b="b"/>
              <a:pathLst>
                <a:path w="190876" h="166727" extrusionOk="0">
                  <a:moveTo>
                    <a:pt x="7432" y="40211"/>
                  </a:moveTo>
                  <a:cubicBezTo>
                    <a:pt x="23556" y="24625"/>
                    <a:pt x="92535" y="-6450"/>
                    <a:pt x="115471" y="1189"/>
                  </a:cubicBezTo>
                  <a:cubicBezTo>
                    <a:pt x="138407" y="8828"/>
                    <a:pt x="132509" y="64733"/>
                    <a:pt x="145050" y="86046"/>
                  </a:cubicBezTo>
                  <a:cubicBezTo>
                    <a:pt x="157591" y="107359"/>
                    <a:pt x="193540" y="115675"/>
                    <a:pt x="190718" y="129065"/>
                  </a:cubicBezTo>
                  <a:cubicBezTo>
                    <a:pt x="187896" y="142455"/>
                    <a:pt x="144300" y="170099"/>
                    <a:pt x="128116" y="166387"/>
                  </a:cubicBezTo>
                  <a:cubicBezTo>
                    <a:pt x="111932" y="162675"/>
                    <a:pt x="111846" y="118738"/>
                    <a:pt x="93614" y="106791"/>
                  </a:cubicBezTo>
                  <a:cubicBezTo>
                    <a:pt x="75382" y="94844"/>
                    <a:pt x="33089" y="105804"/>
                    <a:pt x="18725" y="94707"/>
                  </a:cubicBezTo>
                  <a:cubicBezTo>
                    <a:pt x="4361" y="83610"/>
                    <a:pt x="-8692" y="55797"/>
                    <a:pt x="7432" y="40211"/>
                  </a:cubicBezTo>
                  <a:close/>
                </a:path>
              </a:pathLst>
            </a:custGeom>
            <a:solidFill>
              <a:schemeClr val="lt2"/>
            </a:solidFill>
            <a:ln>
              <a:noFill/>
            </a:ln>
          </p:spPr>
        </p:sp>
        <p:sp>
          <p:nvSpPr>
            <p:cNvPr id="2025" name="Google Shape;2025;p97"/>
            <p:cNvSpPr/>
            <p:nvPr/>
          </p:nvSpPr>
          <p:spPr>
            <a:xfrm>
              <a:off x="5937998" y="-2159820"/>
              <a:ext cx="4707975" cy="4362900"/>
            </a:xfrm>
            <a:custGeom>
              <a:avLst/>
              <a:gdLst/>
              <a:ahLst/>
              <a:cxnLst/>
              <a:rect l="l" t="t" r="r" b="b"/>
              <a:pathLst>
                <a:path w="188319" h="174516" extrusionOk="0">
                  <a:moveTo>
                    <a:pt x="5008" y="40227"/>
                  </a:moveTo>
                  <a:cubicBezTo>
                    <a:pt x="19621" y="24124"/>
                    <a:pt x="90111" y="-6434"/>
                    <a:pt x="113047" y="1205"/>
                  </a:cubicBezTo>
                  <a:cubicBezTo>
                    <a:pt x="135983" y="8844"/>
                    <a:pt x="130085" y="64749"/>
                    <a:pt x="142626" y="86062"/>
                  </a:cubicBezTo>
                  <a:cubicBezTo>
                    <a:pt x="155167" y="107375"/>
                    <a:pt x="189374" y="114385"/>
                    <a:pt x="188294" y="129081"/>
                  </a:cubicBezTo>
                  <a:cubicBezTo>
                    <a:pt x="187214" y="143777"/>
                    <a:pt x="152329" y="177948"/>
                    <a:pt x="136145" y="174236"/>
                  </a:cubicBezTo>
                  <a:cubicBezTo>
                    <a:pt x="119961" y="170524"/>
                    <a:pt x="109653" y="119543"/>
                    <a:pt x="91190" y="106807"/>
                  </a:cubicBezTo>
                  <a:cubicBezTo>
                    <a:pt x="72728" y="94072"/>
                    <a:pt x="39734" y="108920"/>
                    <a:pt x="25370" y="97823"/>
                  </a:cubicBezTo>
                  <a:cubicBezTo>
                    <a:pt x="11006" y="86726"/>
                    <a:pt x="-9605" y="56330"/>
                    <a:pt x="5008" y="40227"/>
                  </a:cubicBezTo>
                  <a:close/>
                </a:path>
              </a:pathLst>
            </a:custGeom>
            <a:noFill/>
            <a:ln w="19050" cap="flat" cmpd="sng">
              <a:solidFill>
                <a:schemeClr val="accent3"/>
              </a:solidFill>
              <a:prstDash val="solid"/>
              <a:round/>
              <a:headEnd type="none" w="med" len="med"/>
              <a:tailEnd type="none" w="med" len="med"/>
            </a:ln>
          </p:spPr>
        </p:sp>
      </p:grpSp>
      <p:grpSp>
        <p:nvGrpSpPr>
          <p:cNvPr id="2026" name="Google Shape;2026;p97"/>
          <p:cNvGrpSpPr/>
          <p:nvPr/>
        </p:nvGrpSpPr>
        <p:grpSpPr>
          <a:xfrm>
            <a:off x="16527782" y="-219715"/>
            <a:ext cx="4890528" cy="5083075"/>
            <a:chOff x="-616191" y="1491189"/>
            <a:chExt cx="3000692" cy="3118833"/>
          </a:xfrm>
        </p:grpSpPr>
        <p:sp>
          <p:nvSpPr>
            <p:cNvPr id="2027" name="Google Shape;2027;p97"/>
            <p:cNvSpPr/>
            <p:nvPr/>
          </p:nvSpPr>
          <p:spPr>
            <a:xfrm>
              <a:off x="-616191"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2028" name="Google Shape;2028;p97"/>
            <p:cNvSpPr/>
            <p:nvPr/>
          </p:nvSpPr>
          <p:spPr>
            <a:xfrm>
              <a:off x="-217598" y="1491189"/>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sp>
        <p:nvSpPr>
          <p:cNvPr id="2029" name="Google Shape;2029;p97"/>
          <p:cNvSpPr txBox="1">
            <a:spLocks noGrp="1"/>
          </p:cNvSpPr>
          <p:nvPr>
            <p:ph type="title"/>
          </p:nvPr>
        </p:nvSpPr>
        <p:spPr>
          <a:xfrm>
            <a:off x="1440000" y="890050"/>
            <a:ext cx="15408000" cy="1145400"/>
          </a:xfrm>
          <a:prstGeom prst="rect">
            <a:avLst/>
          </a:prstGeom>
        </p:spPr>
        <p:txBody>
          <a:bodyPr spcFirstLastPara="1" wrap="square" lIns="182850" tIns="182850" rIns="182850" bIns="182850" anchor="t" anchorCtr="0">
            <a:noAutofit/>
          </a:bodyPr>
          <a:lstStyle>
            <a:lvl1pPr lvl="0" algn="ctr">
              <a:spcBef>
                <a:spcPts val="0"/>
              </a:spcBef>
              <a:spcAft>
                <a:spcPts val="0"/>
              </a:spcAft>
              <a:buSzPts val="6000"/>
              <a:buNone/>
              <a:defRPr/>
            </a:lvl1pPr>
            <a:lvl2pPr lvl="1" algn="ctr">
              <a:spcBef>
                <a:spcPts val="0"/>
              </a:spcBef>
              <a:spcAft>
                <a:spcPts val="0"/>
              </a:spcAft>
              <a:buSzPts val="6000"/>
              <a:buNone/>
              <a:defRPr/>
            </a:lvl2pPr>
            <a:lvl3pPr lvl="2" algn="ctr">
              <a:spcBef>
                <a:spcPts val="0"/>
              </a:spcBef>
              <a:spcAft>
                <a:spcPts val="0"/>
              </a:spcAft>
              <a:buSzPts val="6000"/>
              <a:buNone/>
              <a:defRPr/>
            </a:lvl3pPr>
            <a:lvl4pPr lvl="3" algn="ctr">
              <a:spcBef>
                <a:spcPts val="0"/>
              </a:spcBef>
              <a:spcAft>
                <a:spcPts val="0"/>
              </a:spcAft>
              <a:buSzPts val="6000"/>
              <a:buNone/>
              <a:defRPr/>
            </a:lvl4pPr>
            <a:lvl5pPr lvl="4" algn="ctr">
              <a:spcBef>
                <a:spcPts val="0"/>
              </a:spcBef>
              <a:spcAft>
                <a:spcPts val="0"/>
              </a:spcAft>
              <a:buSzPts val="6000"/>
              <a:buNone/>
              <a:defRPr/>
            </a:lvl5pPr>
            <a:lvl6pPr lvl="5" algn="ctr">
              <a:spcBef>
                <a:spcPts val="0"/>
              </a:spcBef>
              <a:spcAft>
                <a:spcPts val="0"/>
              </a:spcAft>
              <a:buSzPts val="6000"/>
              <a:buNone/>
              <a:defRPr/>
            </a:lvl6pPr>
            <a:lvl7pPr lvl="6" algn="ctr">
              <a:spcBef>
                <a:spcPts val="0"/>
              </a:spcBef>
              <a:spcAft>
                <a:spcPts val="0"/>
              </a:spcAft>
              <a:buSzPts val="6000"/>
              <a:buNone/>
              <a:defRPr/>
            </a:lvl7pPr>
            <a:lvl8pPr lvl="7" algn="ctr">
              <a:spcBef>
                <a:spcPts val="0"/>
              </a:spcBef>
              <a:spcAft>
                <a:spcPts val="0"/>
              </a:spcAft>
              <a:buSzPts val="6000"/>
              <a:buNone/>
              <a:defRPr/>
            </a:lvl8pPr>
            <a:lvl9pPr lvl="8" algn="ctr">
              <a:spcBef>
                <a:spcPts val="0"/>
              </a:spcBef>
              <a:spcAft>
                <a:spcPts val="0"/>
              </a:spcAft>
              <a:buSzPts val="6000"/>
              <a:buNone/>
              <a:defRPr/>
            </a:lvl9pPr>
          </a:lstStyle>
          <a:p>
            <a:endParaRPr/>
          </a:p>
        </p:txBody>
      </p:sp>
      <p:grpSp>
        <p:nvGrpSpPr>
          <p:cNvPr id="2030" name="Google Shape;2030;p97"/>
          <p:cNvGrpSpPr/>
          <p:nvPr/>
        </p:nvGrpSpPr>
        <p:grpSpPr>
          <a:xfrm>
            <a:off x="-659365" y="6608360"/>
            <a:ext cx="5623857" cy="5591292"/>
            <a:chOff x="448128" y="1086692"/>
            <a:chExt cx="3450642" cy="3430662"/>
          </a:xfrm>
        </p:grpSpPr>
        <p:sp>
          <p:nvSpPr>
            <p:cNvPr id="2031" name="Google Shape;2031;p97"/>
            <p:cNvSpPr/>
            <p:nvPr/>
          </p:nvSpPr>
          <p:spPr>
            <a:xfrm flipH="1">
              <a:off x="684174" y="2532661"/>
              <a:ext cx="3214597" cy="1984692"/>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2032" name="Google Shape;2032;p97"/>
            <p:cNvSpPr/>
            <p:nvPr/>
          </p:nvSpPr>
          <p:spPr>
            <a:xfrm>
              <a:off x="448128" y="1086692"/>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95.xml><?xml version="1.0" encoding="utf-8"?>
<p:sldLayout xmlns:a="http://schemas.openxmlformats.org/drawingml/2006/main" xmlns:r="http://schemas.openxmlformats.org/officeDocument/2006/relationships" xmlns:p="http://schemas.openxmlformats.org/presentationml/2006/main" matchingName="Title only 2">
  <p:cSld name="TITLE_ONLY_1">
    <p:spTree>
      <p:nvGrpSpPr>
        <p:cNvPr id="1" name="Shape 2033"/>
        <p:cNvGrpSpPr/>
        <p:nvPr/>
      </p:nvGrpSpPr>
      <p:grpSpPr>
        <a:xfrm>
          <a:off x="0" y="0"/>
          <a:ext cx="0" cy="0"/>
          <a:chOff x="0" y="0"/>
          <a:chExt cx="0" cy="0"/>
        </a:xfrm>
      </p:grpSpPr>
      <p:sp>
        <p:nvSpPr>
          <p:cNvPr id="2034" name="Google Shape;2034;p98"/>
          <p:cNvSpPr txBox="1">
            <a:spLocks noGrp="1"/>
          </p:cNvSpPr>
          <p:nvPr>
            <p:ph type="title"/>
          </p:nvPr>
        </p:nvSpPr>
        <p:spPr>
          <a:xfrm>
            <a:off x="1440000" y="890050"/>
            <a:ext cx="15408000" cy="1145400"/>
          </a:xfrm>
          <a:prstGeom prst="rect">
            <a:avLst/>
          </a:prstGeom>
        </p:spPr>
        <p:txBody>
          <a:bodyPr spcFirstLastPara="1" wrap="square" lIns="182850" tIns="182850" rIns="182850" bIns="182850" anchor="t" anchorCtr="0">
            <a:noAutofit/>
          </a:bodyPr>
          <a:lstStyle>
            <a:lvl1pPr lvl="0" algn="ctr">
              <a:spcBef>
                <a:spcPts val="0"/>
              </a:spcBef>
              <a:spcAft>
                <a:spcPts val="0"/>
              </a:spcAft>
              <a:buSzPts val="6000"/>
              <a:buNone/>
              <a:defRPr>
                <a:solidFill>
                  <a:schemeClr val="dk1"/>
                </a:solidFill>
              </a:defRPr>
            </a:lvl1pPr>
            <a:lvl2pPr lvl="1">
              <a:spcBef>
                <a:spcPts val="0"/>
              </a:spcBef>
              <a:spcAft>
                <a:spcPts val="0"/>
              </a:spcAft>
              <a:buSzPts val="6000"/>
              <a:buNone/>
              <a:defRPr/>
            </a:lvl2pPr>
            <a:lvl3pPr lvl="2">
              <a:spcBef>
                <a:spcPts val="0"/>
              </a:spcBef>
              <a:spcAft>
                <a:spcPts val="0"/>
              </a:spcAft>
              <a:buSzPts val="6000"/>
              <a:buNone/>
              <a:defRPr/>
            </a:lvl3pPr>
            <a:lvl4pPr lvl="3">
              <a:spcBef>
                <a:spcPts val="0"/>
              </a:spcBef>
              <a:spcAft>
                <a:spcPts val="0"/>
              </a:spcAft>
              <a:buSzPts val="6000"/>
              <a:buNone/>
              <a:defRPr/>
            </a:lvl4pPr>
            <a:lvl5pPr lvl="4">
              <a:spcBef>
                <a:spcPts val="0"/>
              </a:spcBef>
              <a:spcAft>
                <a:spcPts val="0"/>
              </a:spcAft>
              <a:buSzPts val="6000"/>
              <a:buNone/>
              <a:defRPr/>
            </a:lvl5pPr>
            <a:lvl6pPr lvl="5">
              <a:spcBef>
                <a:spcPts val="0"/>
              </a:spcBef>
              <a:spcAft>
                <a:spcPts val="0"/>
              </a:spcAft>
              <a:buSzPts val="6000"/>
              <a:buNone/>
              <a:defRPr/>
            </a:lvl6pPr>
            <a:lvl7pPr lvl="6">
              <a:spcBef>
                <a:spcPts val="0"/>
              </a:spcBef>
              <a:spcAft>
                <a:spcPts val="0"/>
              </a:spcAft>
              <a:buSzPts val="6000"/>
              <a:buNone/>
              <a:defRPr/>
            </a:lvl7pPr>
            <a:lvl8pPr lvl="7">
              <a:spcBef>
                <a:spcPts val="0"/>
              </a:spcBef>
              <a:spcAft>
                <a:spcPts val="0"/>
              </a:spcAft>
              <a:buSzPts val="6000"/>
              <a:buNone/>
              <a:defRPr/>
            </a:lvl8pPr>
            <a:lvl9pPr lvl="8">
              <a:spcBef>
                <a:spcPts val="0"/>
              </a:spcBef>
              <a:spcAft>
                <a:spcPts val="0"/>
              </a:spcAft>
              <a:buSzPts val="6000"/>
              <a:buNone/>
              <a:defRPr/>
            </a:lvl9pPr>
          </a:lstStyle>
          <a:p>
            <a:endParaRPr/>
          </a:p>
        </p:txBody>
      </p:sp>
      <p:grpSp>
        <p:nvGrpSpPr>
          <p:cNvPr id="2035" name="Google Shape;2035;p98"/>
          <p:cNvGrpSpPr/>
          <p:nvPr/>
        </p:nvGrpSpPr>
        <p:grpSpPr>
          <a:xfrm>
            <a:off x="-3792679" y="-3204795"/>
            <a:ext cx="10631200" cy="9222000"/>
            <a:chOff x="-1896339" y="-1602398"/>
            <a:chExt cx="5315600" cy="4611000"/>
          </a:xfrm>
        </p:grpSpPr>
        <p:sp>
          <p:nvSpPr>
            <p:cNvPr id="2036" name="Google Shape;2036;p98"/>
            <p:cNvSpPr/>
            <p:nvPr/>
          </p:nvSpPr>
          <p:spPr>
            <a:xfrm rot="5400000">
              <a:off x="-1635702" y="-1863035"/>
              <a:ext cx="4611000" cy="5132275"/>
            </a:xfrm>
            <a:custGeom>
              <a:avLst/>
              <a:gdLst/>
              <a:ahLst/>
              <a:cxnLst/>
              <a:rect l="l" t="t" r="r" b="b"/>
              <a:pathLst>
                <a:path w="184440" h="205291" extrusionOk="0">
                  <a:moveTo>
                    <a:pt x="175662" y="168485"/>
                  </a:moveTo>
                  <a:cubicBezTo>
                    <a:pt x="161006" y="182167"/>
                    <a:pt x="109728" y="196218"/>
                    <a:pt x="84163" y="200343"/>
                  </a:cubicBezTo>
                  <a:cubicBezTo>
                    <a:pt x="58599" y="204468"/>
                    <a:pt x="36140" y="211780"/>
                    <a:pt x="22275" y="193235"/>
                  </a:cubicBezTo>
                  <a:cubicBezTo>
                    <a:pt x="8410" y="174690"/>
                    <a:pt x="-3550" y="121256"/>
                    <a:pt x="973" y="89074"/>
                  </a:cubicBezTo>
                  <a:cubicBezTo>
                    <a:pt x="5497" y="56892"/>
                    <a:pt x="33087" y="-3323"/>
                    <a:pt x="49416" y="143"/>
                  </a:cubicBezTo>
                  <a:cubicBezTo>
                    <a:pt x="65745" y="3609"/>
                    <a:pt x="78499" y="90186"/>
                    <a:pt x="98946" y="109871"/>
                  </a:cubicBezTo>
                  <a:cubicBezTo>
                    <a:pt x="119393" y="129556"/>
                    <a:pt x="159312" y="108484"/>
                    <a:pt x="172098" y="118253"/>
                  </a:cubicBezTo>
                  <a:cubicBezTo>
                    <a:pt x="184884" y="128022"/>
                    <a:pt x="190318" y="154803"/>
                    <a:pt x="175662" y="168485"/>
                  </a:cubicBezTo>
                  <a:close/>
                </a:path>
              </a:pathLst>
            </a:custGeom>
            <a:solidFill>
              <a:schemeClr val="lt2"/>
            </a:solidFill>
            <a:ln>
              <a:noFill/>
            </a:ln>
          </p:spPr>
        </p:sp>
        <p:sp>
          <p:nvSpPr>
            <p:cNvPr id="2037" name="Google Shape;2037;p98"/>
            <p:cNvSpPr/>
            <p:nvPr/>
          </p:nvSpPr>
          <p:spPr>
            <a:xfrm rot="5400000">
              <a:off x="-1452377" y="-1863035"/>
              <a:ext cx="4611000" cy="5132275"/>
            </a:xfrm>
            <a:custGeom>
              <a:avLst/>
              <a:gdLst/>
              <a:ahLst/>
              <a:cxnLst/>
              <a:rect l="l" t="t" r="r" b="b"/>
              <a:pathLst>
                <a:path w="184440" h="205291" extrusionOk="0">
                  <a:moveTo>
                    <a:pt x="175662" y="168485"/>
                  </a:moveTo>
                  <a:cubicBezTo>
                    <a:pt x="161006" y="182167"/>
                    <a:pt x="109728" y="196218"/>
                    <a:pt x="84163" y="200343"/>
                  </a:cubicBezTo>
                  <a:cubicBezTo>
                    <a:pt x="58599" y="204468"/>
                    <a:pt x="36140" y="211780"/>
                    <a:pt x="22275" y="193235"/>
                  </a:cubicBezTo>
                  <a:cubicBezTo>
                    <a:pt x="8410" y="174690"/>
                    <a:pt x="-3550" y="121256"/>
                    <a:pt x="973" y="89074"/>
                  </a:cubicBezTo>
                  <a:cubicBezTo>
                    <a:pt x="5497" y="56892"/>
                    <a:pt x="33087" y="-3323"/>
                    <a:pt x="49416" y="143"/>
                  </a:cubicBezTo>
                  <a:cubicBezTo>
                    <a:pt x="65745" y="3609"/>
                    <a:pt x="78499" y="90186"/>
                    <a:pt x="98946" y="109871"/>
                  </a:cubicBezTo>
                  <a:cubicBezTo>
                    <a:pt x="119393" y="129556"/>
                    <a:pt x="159312" y="108484"/>
                    <a:pt x="172098" y="118253"/>
                  </a:cubicBezTo>
                  <a:cubicBezTo>
                    <a:pt x="184884" y="128022"/>
                    <a:pt x="190318" y="154803"/>
                    <a:pt x="175662" y="168485"/>
                  </a:cubicBezTo>
                  <a:close/>
                </a:path>
              </a:pathLst>
            </a:custGeom>
            <a:noFill/>
            <a:ln w="19050" cap="flat" cmpd="sng">
              <a:solidFill>
                <a:schemeClr val="accent3"/>
              </a:solidFill>
              <a:prstDash val="solid"/>
              <a:round/>
              <a:headEnd type="none" w="med" len="med"/>
              <a:tailEnd type="none" w="med" len="med"/>
            </a:ln>
          </p:spPr>
        </p:sp>
      </p:grpSp>
      <p:grpSp>
        <p:nvGrpSpPr>
          <p:cNvPr id="2038" name="Google Shape;2038;p98"/>
          <p:cNvGrpSpPr/>
          <p:nvPr/>
        </p:nvGrpSpPr>
        <p:grpSpPr>
          <a:xfrm>
            <a:off x="12412884" y="4985302"/>
            <a:ext cx="11704782" cy="11935011"/>
            <a:chOff x="6206442" y="2492651"/>
            <a:chExt cx="5852391" cy="5967505"/>
          </a:xfrm>
        </p:grpSpPr>
        <p:sp>
          <p:nvSpPr>
            <p:cNvPr id="2039" name="Google Shape;2039;p98"/>
            <p:cNvSpPr/>
            <p:nvPr/>
          </p:nvSpPr>
          <p:spPr>
            <a:xfrm rot="4301948">
              <a:off x="6820078" y="3321888"/>
              <a:ext cx="4860269" cy="4309031"/>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solidFill>
              <a:schemeClr val="lt2"/>
            </a:solidFill>
            <a:ln>
              <a:noFill/>
            </a:ln>
          </p:spPr>
        </p:sp>
        <p:sp>
          <p:nvSpPr>
            <p:cNvPr id="2040" name="Google Shape;2040;p98"/>
            <p:cNvSpPr/>
            <p:nvPr/>
          </p:nvSpPr>
          <p:spPr>
            <a:xfrm rot="4301948">
              <a:off x="6584928" y="3321888"/>
              <a:ext cx="4860269" cy="4309031"/>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noFill/>
            <a:ln w="19050" cap="flat" cmpd="sng">
              <a:solidFill>
                <a:schemeClr val="accent3"/>
              </a:solidFill>
              <a:prstDash val="solid"/>
              <a:round/>
              <a:headEnd type="none" w="med" len="med"/>
              <a:tailEnd type="none" w="med" len="med"/>
            </a:ln>
          </p:spPr>
        </p:sp>
      </p:grpSp>
      <p:grpSp>
        <p:nvGrpSpPr>
          <p:cNvPr id="2041" name="Google Shape;2041;p98"/>
          <p:cNvGrpSpPr/>
          <p:nvPr/>
        </p:nvGrpSpPr>
        <p:grpSpPr>
          <a:xfrm>
            <a:off x="16321832" y="3399085"/>
            <a:ext cx="4890528" cy="4959475"/>
            <a:chOff x="-666750" y="1567027"/>
            <a:chExt cx="3000692" cy="3042996"/>
          </a:xfrm>
        </p:grpSpPr>
        <p:sp>
          <p:nvSpPr>
            <p:cNvPr id="2042" name="Google Shape;2042;p98"/>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2043" name="Google Shape;2043;p98"/>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grpSp>
        <p:nvGrpSpPr>
          <p:cNvPr id="2044" name="Google Shape;2044;p98"/>
          <p:cNvGrpSpPr/>
          <p:nvPr/>
        </p:nvGrpSpPr>
        <p:grpSpPr>
          <a:xfrm>
            <a:off x="-3611018" y="468544"/>
            <a:ext cx="5700796" cy="8783265"/>
            <a:chOff x="-1805509" y="234272"/>
            <a:chExt cx="2850398" cy="4391633"/>
          </a:xfrm>
        </p:grpSpPr>
        <p:grpSp>
          <p:nvGrpSpPr>
            <p:cNvPr id="2045" name="Google Shape;2045;p98"/>
            <p:cNvGrpSpPr/>
            <p:nvPr/>
          </p:nvGrpSpPr>
          <p:grpSpPr>
            <a:xfrm>
              <a:off x="-1805509" y="1507217"/>
              <a:ext cx="2445264" cy="3118687"/>
              <a:chOff x="-1163927" y="977077"/>
              <a:chExt cx="3000692" cy="3827080"/>
            </a:xfrm>
          </p:grpSpPr>
          <p:sp>
            <p:nvSpPr>
              <p:cNvPr id="2046" name="Google Shape;2046;p98"/>
              <p:cNvSpPr/>
              <p:nvPr/>
            </p:nvSpPr>
            <p:spPr>
              <a:xfrm>
                <a:off x="-1163927" y="2819487"/>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2047" name="Google Shape;2047;p98"/>
              <p:cNvSpPr/>
              <p:nvPr/>
            </p:nvSpPr>
            <p:spPr>
              <a:xfrm>
                <a:off x="591367" y="97707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sp>
          <p:nvSpPr>
            <p:cNvPr id="2048" name="Google Shape;2048;p98"/>
            <p:cNvSpPr/>
            <p:nvPr/>
          </p:nvSpPr>
          <p:spPr>
            <a:xfrm rot="10800000">
              <a:off x="-1400359" y="234272"/>
              <a:ext cx="2445248" cy="1617297"/>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96.xml><?xml version="1.0" encoding="utf-8"?>
<p:sldLayout xmlns:a="http://schemas.openxmlformats.org/drawingml/2006/main" xmlns:r="http://schemas.openxmlformats.org/officeDocument/2006/relationships" xmlns:p="http://schemas.openxmlformats.org/presentationml/2006/main" matchingName="Title only 3">
  <p:cSld name="CUSTOM_12_1_1">
    <p:spTree>
      <p:nvGrpSpPr>
        <p:cNvPr id="1" name="Shape 2049"/>
        <p:cNvGrpSpPr/>
        <p:nvPr/>
      </p:nvGrpSpPr>
      <p:grpSpPr>
        <a:xfrm>
          <a:off x="0" y="0"/>
          <a:ext cx="0" cy="0"/>
          <a:chOff x="0" y="0"/>
          <a:chExt cx="0" cy="0"/>
        </a:xfrm>
      </p:grpSpPr>
      <p:grpSp>
        <p:nvGrpSpPr>
          <p:cNvPr id="2050" name="Google Shape;2050;p99"/>
          <p:cNvGrpSpPr/>
          <p:nvPr/>
        </p:nvGrpSpPr>
        <p:grpSpPr>
          <a:xfrm>
            <a:off x="-3806429" y="-4852045"/>
            <a:ext cx="10631200" cy="9222000"/>
            <a:chOff x="-1896339" y="-1602398"/>
            <a:chExt cx="5315600" cy="4611000"/>
          </a:xfrm>
        </p:grpSpPr>
        <p:sp>
          <p:nvSpPr>
            <p:cNvPr id="2051" name="Google Shape;2051;p99"/>
            <p:cNvSpPr/>
            <p:nvPr/>
          </p:nvSpPr>
          <p:spPr>
            <a:xfrm rot="5400000">
              <a:off x="-1635702" y="-1863035"/>
              <a:ext cx="4611000" cy="5132275"/>
            </a:xfrm>
            <a:custGeom>
              <a:avLst/>
              <a:gdLst/>
              <a:ahLst/>
              <a:cxnLst/>
              <a:rect l="l" t="t" r="r" b="b"/>
              <a:pathLst>
                <a:path w="184440" h="205291" extrusionOk="0">
                  <a:moveTo>
                    <a:pt x="175662" y="168485"/>
                  </a:moveTo>
                  <a:cubicBezTo>
                    <a:pt x="161006" y="182167"/>
                    <a:pt x="109728" y="196218"/>
                    <a:pt x="84163" y="200343"/>
                  </a:cubicBezTo>
                  <a:cubicBezTo>
                    <a:pt x="58599" y="204468"/>
                    <a:pt x="36140" y="211780"/>
                    <a:pt x="22275" y="193235"/>
                  </a:cubicBezTo>
                  <a:cubicBezTo>
                    <a:pt x="8410" y="174690"/>
                    <a:pt x="-3550" y="121256"/>
                    <a:pt x="973" y="89074"/>
                  </a:cubicBezTo>
                  <a:cubicBezTo>
                    <a:pt x="5497" y="56892"/>
                    <a:pt x="33087" y="-3323"/>
                    <a:pt x="49416" y="143"/>
                  </a:cubicBezTo>
                  <a:cubicBezTo>
                    <a:pt x="65745" y="3609"/>
                    <a:pt x="78499" y="90186"/>
                    <a:pt x="98946" y="109871"/>
                  </a:cubicBezTo>
                  <a:cubicBezTo>
                    <a:pt x="119393" y="129556"/>
                    <a:pt x="159312" y="108484"/>
                    <a:pt x="172098" y="118253"/>
                  </a:cubicBezTo>
                  <a:cubicBezTo>
                    <a:pt x="184884" y="128022"/>
                    <a:pt x="190318" y="154803"/>
                    <a:pt x="175662" y="168485"/>
                  </a:cubicBezTo>
                  <a:close/>
                </a:path>
              </a:pathLst>
            </a:custGeom>
            <a:solidFill>
              <a:schemeClr val="lt2"/>
            </a:solidFill>
            <a:ln>
              <a:noFill/>
            </a:ln>
          </p:spPr>
        </p:sp>
        <p:sp>
          <p:nvSpPr>
            <p:cNvPr id="2052" name="Google Shape;2052;p99"/>
            <p:cNvSpPr/>
            <p:nvPr/>
          </p:nvSpPr>
          <p:spPr>
            <a:xfrm rot="5400000">
              <a:off x="-1452377" y="-1863035"/>
              <a:ext cx="4611000" cy="5132275"/>
            </a:xfrm>
            <a:custGeom>
              <a:avLst/>
              <a:gdLst/>
              <a:ahLst/>
              <a:cxnLst/>
              <a:rect l="l" t="t" r="r" b="b"/>
              <a:pathLst>
                <a:path w="184440" h="205291" extrusionOk="0">
                  <a:moveTo>
                    <a:pt x="175662" y="168485"/>
                  </a:moveTo>
                  <a:cubicBezTo>
                    <a:pt x="161006" y="182167"/>
                    <a:pt x="109728" y="196218"/>
                    <a:pt x="84163" y="200343"/>
                  </a:cubicBezTo>
                  <a:cubicBezTo>
                    <a:pt x="58599" y="204468"/>
                    <a:pt x="36140" y="211780"/>
                    <a:pt x="22275" y="193235"/>
                  </a:cubicBezTo>
                  <a:cubicBezTo>
                    <a:pt x="8410" y="174690"/>
                    <a:pt x="-3550" y="121256"/>
                    <a:pt x="973" y="89074"/>
                  </a:cubicBezTo>
                  <a:cubicBezTo>
                    <a:pt x="5497" y="56892"/>
                    <a:pt x="33087" y="-3323"/>
                    <a:pt x="49416" y="143"/>
                  </a:cubicBezTo>
                  <a:cubicBezTo>
                    <a:pt x="65745" y="3609"/>
                    <a:pt x="78499" y="90186"/>
                    <a:pt x="98946" y="109871"/>
                  </a:cubicBezTo>
                  <a:cubicBezTo>
                    <a:pt x="119393" y="129556"/>
                    <a:pt x="159312" y="108484"/>
                    <a:pt x="172098" y="118253"/>
                  </a:cubicBezTo>
                  <a:cubicBezTo>
                    <a:pt x="184884" y="128022"/>
                    <a:pt x="190318" y="154803"/>
                    <a:pt x="175662" y="168485"/>
                  </a:cubicBezTo>
                  <a:close/>
                </a:path>
              </a:pathLst>
            </a:custGeom>
            <a:noFill/>
            <a:ln w="19050" cap="flat" cmpd="sng">
              <a:solidFill>
                <a:schemeClr val="accent3"/>
              </a:solidFill>
              <a:prstDash val="solid"/>
              <a:round/>
              <a:headEnd type="none" w="med" len="med"/>
              <a:tailEnd type="none" w="med" len="med"/>
            </a:ln>
          </p:spPr>
        </p:sp>
      </p:grpSp>
      <p:grpSp>
        <p:nvGrpSpPr>
          <p:cNvPr id="2053" name="Google Shape;2053;p99"/>
          <p:cNvGrpSpPr/>
          <p:nvPr/>
        </p:nvGrpSpPr>
        <p:grpSpPr>
          <a:xfrm rot="509636">
            <a:off x="-6897881" y="4795416"/>
            <a:ext cx="12904258" cy="12039526"/>
            <a:chOff x="-3609850" y="2466465"/>
            <a:chExt cx="6452334" cy="6019955"/>
          </a:xfrm>
        </p:grpSpPr>
        <p:sp>
          <p:nvSpPr>
            <p:cNvPr id="2054" name="Google Shape;2054;p99"/>
            <p:cNvSpPr/>
            <p:nvPr/>
          </p:nvSpPr>
          <p:spPr>
            <a:xfrm rot="9217780">
              <a:off x="-2905691" y="3321740"/>
              <a:ext cx="4860690" cy="4309404"/>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solidFill>
              <a:schemeClr val="lt2"/>
            </a:solidFill>
            <a:ln>
              <a:noFill/>
            </a:ln>
          </p:spPr>
        </p:sp>
        <p:sp>
          <p:nvSpPr>
            <p:cNvPr id="2055" name="Google Shape;2055;p99"/>
            <p:cNvSpPr/>
            <p:nvPr/>
          </p:nvSpPr>
          <p:spPr>
            <a:xfrm rot="9217780">
              <a:off x="-2722366" y="3321740"/>
              <a:ext cx="4860690" cy="4309404"/>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noFill/>
            <a:ln w="19050" cap="flat" cmpd="sng">
              <a:solidFill>
                <a:schemeClr val="accent3"/>
              </a:solidFill>
              <a:prstDash val="solid"/>
              <a:round/>
              <a:headEnd type="none" w="med" len="med"/>
              <a:tailEnd type="none" w="med" len="med"/>
            </a:ln>
          </p:spPr>
        </p:sp>
      </p:grpSp>
      <p:grpSp>
        <p:nvGrpSpPr>
          <p:cNvPr id="2056" name="Google Shape;2056;p99"/>
          <p:cNvGrpSpPr/>
          <p:nvPr/>
        </p:nvGrpSpPr>
        <p:grpSpPr>
          <a:xfrm rot="1687706">
            <a:off x="10680804" y="5894304"/>
            <a:ext cx="11703548" cy="11933753"/>
            <a:chOff x="6206442" y="2492651"/>
            <a:chExt cx="5852391" cy="5967505"/>
          </a:xfrm>
        </p:grpSpPr>
        <p:sp>
          <p:nvSpPr>
            <p:cNvPr id="2057" name="Google Shape;2057;p99"/>
            <p:cNvSpPr/>
            <p:nvPr/>
          </p:nvSpPr>
          <p:spPr>
            <a:xfrm rot="4301948">
              <a:off x="6820078" y="3321888"/>
              <a:ext cx="4860269" cy="4309031"/>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solidFill>
              <a:schemeClr val="lt2"/>
            </a:solidFill>
            <a:ln>
              <a:noFill/>
            </a:ln>
          </p:spPr>
        </p:sp>
        <p:sp>
          <p:nvSpPr>
            <p:cNvPr id="2058" name="Google Shape;2058;p99"/>
            <p:cNvSpPr/>
            <p:nvPr/>
          </p:nvSpPr>
          <p:spPr>
            <a:xfrm rot="4301948">
              <a:off x="6584928" y="3321888"/>
              <a:ext cx="4860269" cy="4309031"/>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noFill/>
            <a:ln w="19050" cap="flat" cmpd="sng">
              <a:solidFill>
                <a:schemeClr val="accent3"/>
              </a:solidFill>
              <a:prstDash val="solid"/>
              <a:round/>
              <a:headEnd type="none" w="med" len="med"/>
              <a:tailEnd type="none" w="med" len="med"/>
            </a:ln>
          </p:spPr>
        </p:sp>
      </p:grpSp>
      <p:grpSp>
        <p:nvGrpSpPr>
          <p:cNvPr id="2059" name="Google Shape;2059;p99"/>
          <p:cNvGrpSpPr/>
          <p:nvPr/>
        </p:nvGrpSpPr>
        <p:grpSpPr>
          <a:xfrm rot="-1401621">
            <a:off x="9974464" y="-5574658"/>
            <a:ext cx="9892565" cy="8839021"/>
            <a:chOff x="5937998" y="-2216572"/>
            <a:chExt cx="4946440" cy="4419652"/>
          </a:xfrm>
        </p:grpSpPr>
        <p:sp>
          <p:nvSpPr>
            <p:cNvPr id="2060" name="Google Shape;2060;p99"/>
            <p:cNvSpPr/>
            <p:nvPr/>
          </p:nvSpPr>
          <p:spPr>
            <a:xfrm>
              <a:off x="6112538" y="-2216572"/>
              <a:ext cx="4771900" cy="4168175"/>
            </a:xfrm>
            <a:custGeom>
              <a:avLst/>
              <a:gdLst/>
              <a:ahLst/>
              <a:cxnLst/>
              <a:rect l="l" t="t" r="r" b="b"/>
              <a:pathLst>
                <a:path w="190876" h="166727" extrusionOk="0">
                  <a:moveTo>
                    <a:pt x="7432" y="40211"/>
                  </a:moveTo>
                  <a:cubicBezTo>
                    <a:pt x="23556" y="24625"/>
                    <a:pt x="92535" y="-6450"/>
                    <a:pt x="115471" y="1189"/>
                  </a:cubicBezTo>
                  <a:cubicBezTo>
                    <a:pt x="138407" y="8828"/>
                    <a:pt x="132509" y="64733"/>
                    <a:pt x="145050" y="86046"/>
                  </a:cubicBezTo>
                  <a:cubicBezTo>
                    <a:pt x="157591" y="107359"/>
                    <a:pt x="193540" y="115675"/>
                    <a:pt x="190718" y="129065"/>
                  </a:cubicBezTo>
                  <a:cubicBezTo>
                    <a:pt x="187896" y="142455"/>
                    <a:pt x="144300" y="170099"/>
                    <a:pt x="128116" y="166387"/>
                  </a:cubicBezTo>
                  <a:cubicBezTo>
                    <a:pt x="111932" y="162675"/>
                    <a:pt x="111846" y="118738"/>
                    <a:pt x="93614" y="106791"/>
                  </a:cubicBezTo>
                  <a:cubicBezTo>
                    <a:pt x="75382" y="94844"/>
                    <a:pt x="33089" y="105804"/>
                    <a:pt x="18725" y="94707"/>
                  </a:cubicBezTo>
                  <a:cubicBezTo>
                    <a:pt x="4361" y="83610"/>
                    <a:pt x="-8692" y="55797"/>
                    <a:pt x="7432" y="40211"/>
                  </a:cubicBezTo>
                  <a:close/>
                </a:path>
              </a:pathLst>
            </a:custGeom>
            <a:solidFill>
              <a:schemeClr val="lt2"/>
            </a:solidFill>
            <a:ln>
              <a:noFill/>
            </a:ln>
          </p:spPr>
        </p:sp>
        <p:sp>
          <p:nvSpPr>
            <p:cNvPr id="2061" name="Google Shape;2061;p99"/>
            <p:cNvSpPr/>
            <p:nvPr/>
          </p:nvSpPr>
          <p:spPr>
            <a:xfrm>
              <a:off x="5937998" y="-2159820"/>
              <a:ext cx="4707975" cy="4362900"/>
            </a:xfrm>
            <a:custGeom>
              <a:avLst/>
              <a:gdLst/>
              <a:ahLst/>
              <a:cxnLst/>
              <a:rect l="l" t="t" r="r" b="b"/>
              <a:pathLst>
                <a:path w="188319" h="174516" extrusionOk="0">
                  <a:moveTo>
                    <a:pt x="5008" y="40227"/>
                  </a:moveTo>
                  <a:cubicBezTo>
                    <a:pt x="19621" y="24124"/>
                    <a:pt x="90111" y="-6434"/>
                    <a:pt x="113047" y="1205"/>
                  </a:cubicBezTo>
                  <a:cubicBezTo>
                    <a:pt x="135983" y="8844"/>
                    <a:pt x="130085" y="64749"/>
                    <a:pt x="142626" y="86062"/>
                  </a:cubicBezTo>
                  <a:cubicBezTo>
                    <a:pt x="155167" y="107375"/>
                    <a:pt x="189374" y="114385"/>
                    <a:pt x="188294" y="129081"/>
                  </a:cubicBezTo>
                  <a:cubicBezTo>
                    <a:pt x="187214" y="143777"/>
                    <a:pt x="152329" y="177948"/>
                    <a:pt x="136145" y="174236"/>
                  </a:cubicBezTo>
                  <a:cubicBezTo>
                    <a:pt x="119961" y="170524"/>
                    <a:pt x="109653" y="119543"/>
                    <a:pt x="91190" y="106807"/>
                  </a:cubicBezTo>
                  <a:cubicBezTo>
                    <a:pt x="72728" y="94072"/>
                    <a:pt x="39734" y="108920"/>
                    <a:pt x="25370" y="97823"/>
                  </a:cubicBezTo>
                  <a:cubicBezTo>
                    <a:pt x="11006" y="86726"/>
                    <a:pt x="-9605" y="56330"/>
                    <a:pt x="5008" y="40227"/>
                  </a:cubicBezTo>
                  <a:close/>
                </a:path>
              </a:pathLst>
            </a:custGeom>
            <a:noFill/>
            <a:ln w="19050" cap="flat" cmpd="sng">
              <a:solidFill>
                <a:schemeClr val="accent3"/>
              </a:solidFill>
              <a:prstDash val="solid"/>
              <a:round/>
              <a:headEnd type="none" w="med" len="med"/>
              <a:tailEnd type="none" w="med" len="med"/>
            </a:ln>
          </p:spPr>
        </p:sp>
      </p:grpSp>
      <p:grpSp>
        <p:nvGrpSpPr>
          <p:cNvPr id="2062" name="Google Shape;2062;p99"/>
          <p:cNvGrpSpPr/>
          <p:nvPr/>
        </p:nvGrpSpPr>
        <p:grpSpPr>
          <a:xfrm>
            <a:off x="16527782" y="3570935"/>
            <a:ext cx="4890528" cy="5083075"/>
            <a:chOff x="-616191" y="1491189"/>
            <a:chExt cx="3000692" cy="3118833"/>
          </a:xfrm>
        </p:grpSpPr>
        <p:sp>
          <p:nvSpPr>
            <p:cNvPr id="2063" name="Google Shape;2063;p99"/>
            <p:cNvSpPr/>
            <p:nvPr/>
          </p:nvSpPr>
          <p:spPr>
            <a:xfrm>
              <a:off x="-616191"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2064" name="Google Shape;2064;p99"/>
            <p:cNvSpPr/>
            <p:nvPr/>
          </p:nvSpPr>
          <p:spPr>
            <a:xfrm>
              <a:off x="-217598" y="1491189"/>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sp>
        <p:nvSpPr>
          <p:cNvPr id="2065" name="Google Shape;2065;p99"/>
          <p:cNvSpPr txBox="1">
            <a:spLocks noGrp="1"/>
          </p:cNvSpPr>
          <p:nvPr>
            <p:ph type="title"/>
          </p:nvPr>
        </p:nvSpPr>
        <p:spPr>
          <a:xfrm>
            <a:off x="3404100" y="890050"/>
            <a:ext cx="11479800" cy="2088000"/>
          </a:xfrm>
          <a:prstGeom prst="rect">
            <a:avLst/>
          </a:prstGeom>
        </p:spPr>
        <p:txBody>
          <a:bodyPr spcFirstLastPara="1" wrap="square" lIns="182850" tIns="182850" rIns="182850" bIns="182850" anchor="t" anchorCtr="0">
            <a:noAutofit/>
          </a:bodyPr>
          <a:lstStyle>
            <a:lvl1pPr lvl="0" algn="ctr">
              <a:spcBef>
                <a:spcPts val="0"/>
              </a:spcBef>
              <a:spcAft>
                <a:spcPts val="0"/>
              </a:spcAft>
              <a:buSzPts val="6000"/>
              <a:buNone/>
              <a:defRPr/>
            </a:lvl1pPr>
            <a:lvl2pPr lvl="1" algn="ctr">
              <a:spcBef>
                <a:spcPts val="0"/>
              </a:spcBef>
              <a:spcAft>
                <a:spcPts val="0"/>
              </a:spcAft>
              <a:buSzPts val="6000"/>
              <a:buNone/>
              <a:defRPr/>
            </a:lvl2pPr>
            <a:lvl3pPr lvl="2" algn="ctr">
              <a:spcBef>
                <a:spcPts val="0"/>
              </a:spcBef>
              <a:spcAft>
                <a:spcPts val="0"/>
              </a:spcAft>
              <a:buSzPts val="6000"/>
              <a:buNone/>
              <a:defRPr/>
            </a:lvl3pPr>
            <a:lvl4pPr lvl="3" algn="ctr">
              <a:spcBef>
                <a:spcPts val="0"/>
              </a:spcBef>
              <a:spcAft>
                <a:spcPts val="0"/>
              </a:spcAft>
              <a:buSzPts val="6000"/>
              <a:buNone/>
              <a:defRPr/>
            </a:lvl4pPr>
            <a:lvl5pPr lvl="4" algn="ctr">
              <a:spcBef>
                <a:spcPts val="0"/>
              </a:spcBef>
              <a:spcAft>
                <a:spcPts val="0"/>
              </a:spcAft>
              <a:buSzPts val="6000"/>
              <a:buNone/>
              <a:defRPr/>
            </a:lvl5pPr>
            <a:lvl6pPr lvl="5" algn="ctr">
              <a:spcBef>
                <a:spcPts val="0"/>
              </a:spcBef>
              <a:spcAft>
                <a:spcPts val="0"/>
              </a:spcAft>
              <a:buSzPts val="6000"/>
              <a:buNone/>
              <a:defRPr/>
            </a:lvl6pPr>
            <a:lvl7pPr lvl="6" algn="ctr">
              <a:spcBef>
                <a:spcPts val="0"/>
              </a:spcBef>
              <a:spcAft>
                <a:spcPts val="0"/>
              </a:spcAft>
              <a:buSzPts val="6000"/>
              <a:buNone/>
              <a:defRPr/>
            </a:lvl7pPr>
            <a:lvl8pPr lvl="7" algn="ctr">
              <a:spcBef>
                <a:spcPts val="0"/>
              </a:spcBef>
              <a:spcAft>
                <a:spcPts val="0"/>
              </a:spcAft>
              <a:buSzPts val="6000"/>
              <a:buNone/>
              <a:defRPr/>
            </a:lvl8pPr>
            <a:lvl9pPr lvl="8" algn="ctr">
              <a:spcBef>
                <a:spcPts val="0"/>
              </a:spcBef>
              <a:spcAft>
                <a:spcPts val="0"/>
              </a:spcAft>
              <a:buSzPts val="6000"/>
              <a:buNone/>
              <a:defRPr/>
            </a:lvl9pPr>
          </a:lstStyle>
          <a:p>
            <a:endParaRPr/>
          </a:p>
        </p:txBody>
      </p:sp>
      <p:grpSp>
        <p:nvGrpSpPr>
          <p:cNvPr id="2066" name="Google Shape;2066;p99"/>
          <p:cNvGrpSpPr/>
          <p:nvPr/>
        </p:nvGrpSpPr>
        <p:grpSpPr>
          <a:xfrm>
            <a:off x="-659365" y="6608360"/>
            <a:ext cx="5623857" cy="5591292"/>
            <a:chOff x="448128" y="1086692"/>
            <a:chExt cx="3450642" cy="3430662"/>
          </a:xfrm>
        </p:grpSpPr>
        <p:sp>
          <p:nvSpPr>
            <p:cNvPr id="2067" name="Google Shape;2067;p99"/>
            <p:cNvSpPr/>
            <p:nvPr/>
          </p:nvSpPr>
          <p:spPr>
            <a:xfrm flipH="1">
              <a:off x="684174" y="2532661"/>
              <a:ext cx="3214597" cy="1984692"/>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2068" name="Google Shape;2068;p99"/>
            <p:cNvSpPr/>
            <p:nvPr/>
          </p:nvSpPr>
          <p:spPr>
            <a:xfrm>
              <a:off x="448128" y="1086692"/>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97.xml><?xml version="1.0" encoding="utf-8"?>
<p:sldLayout xmlns:a="http://schemas.openxmlformats.org/drawingml/2006/main" xmlns:r="http://schemas.openxmlformats.org/officeDocument/2006/relationships" xmlns:p="http://schemas.openxmlformats.org/presentationml/2006/main" matchingName="Thanks">
  <p:cSld name="CUSTOM_3_1">
    <p:spTree>
      <p:nvGrpSpPr>
        <p:cNvPr id="1" name="Shape 2069"/>
        <p:cNvGrpSpPr/>
        <p:nvPr/>
      </p:nvGrpSpPr>
      <p:grpSpPr>
        <a:xfrm>
          <a:off x="0" y="0"/>
          <a:ext cx="0" cy="0"/>
          <a:chOff x="0" y="0"/>
          <a:chExt cx="0" cy="0"/>
        </a:xfrm>
      </p:grpSpPr>
      <p:sp>
        <p:nvSpPr>
          <p:cNvPr id="2070" name="Google Shape;2070;p100"/>
          <p:cNvSpPr txBox="1">
            <a:spLocks noGrp="1"/>
          </p:cNvSpPr>
          <p:nvPr>
            <p:ph type="title"/>
          </p:nvPr>
        </p:nvSpPr>
        <p:spPr>
          <a:xfrm>
            <a:off x="4695900" y="1167275"/>
            <a:ext cx="8896200" cy="2447400"/>
          </a:xfrm>
          <a:prstGeom prst="rect">
            <a:avLst/>
          </a:prstGeom>
        </p:spPr>
        <p:txBody>
          <a:bodyPr spcFirstLastPara="1" wrap="square" lIns="182850" tIns="182850" rIns="182850" bIns="182850" anchor="b" anchorCtr="0">
            <a:noAutofit/>
          </a:bodyPr>
          <a:lstStyle>
            <a:lvl1pPr lvl="0" algn="ctr">
              <a:spcBef>
                <a:spcPts val="0"/>
              </a:spcBef>
              <a:spcAft>
                <a:spcPts val="0"/>
              </a:spcAft>
              <a:buSzPts val="6000"/>
              <a:buNone/>
              <a:defRPr sz="17000"/>
            </a:lvl1pPr>
            <a:lvl2pPr lvl="1">
              <a:spcBef>
                <a:spcPts val="0"/>
              </a:spcBef>
              <a:spcAft>
                <a:spcPts val="0"/>
              </a:spcAft>
              <a:buSzPts val="6000"/>
              <a:buNone/>
              <a:defRPr/>
            </a:lvl2pPr>
            <a:lvl3pPr lvl="2">
              <a:spcBef>
                <a:spcPts val="0"/>
              </a:spcBef>
              <a:spcAft>
                <a:spcPts val="0"/>
              </a:spcAft>
              <a:buSzPts val="6000"/>
              <a:buNone/>
              <a:defRPr/>
            </a:lvl3pPr>
            <a:lvl4pPr lvl="3">
              <a:spcBef>
                <a:spcPts val="0"/>
              </a:spcBef>
              <a:spcAft>
                <a:spcPts val="0"/>
              </a:spcAft>
              <a:buSzPts val="6000"/>
              <a:buNone/>
              <a:defRPr/>
            </a:lvl4pPr>
            <a:lvl5pPr lvl="4">
              <a:spcBef>
                <a:spcPts val="0"/>
              </a:spcBef>
              <a:spcAft>
                <a:spcPts val="0"/>
              </a:spcAft>
              <a:buSzPts val="6000"/>
              <a:buNone/>
              <a:defRPr/>
            </a:lvl5pPr>
            <a:lvl6pPr lvl="5">
              <a:spcBef>
                <a:spcPts val="0"/>
              </a:spcBef>
              <a:spcAft>
                <a:spcPts val="0"/>
              </a:spcAft>
              <a:buSzPts val="6000"/>
              <a:buNone/>
              <a:defRPr/>
            </a:lvl6pPr>
            <a:lvl7pPr lvl="6">
              <a:spcBef>
                <a:spcPts val="0"/>
              </a:spcBef>
              <a:spcAft>
                <a:spcPts val="0"/>
              </a:spcAft>
              <a:buSzPts val="6000"/>
              <a:buNone/>
              <a:defRPr/>
            </a:lvl7pPr>
            <a:lvl8pPr lvl="7">
              <a:spcBef>
                <a:spcPts val="0"/>
              </a:spcBef>
              <a:spcAft>
                <a:spcPts val="0"/>
              </a:spcAft>
              <a:buSzPts val="6000"/>
              <a:buNone/>
              <a:defRPr/>
            </a:lvl8pPr>
            <a:lvl9pPr lvl="8">
              <a:spcBef>
                <a:spcPts val="0"/>
              </a:spcBef>
              <a:spcAft>
                <a:spcPts val="0"/>
              </a:spcAft>
              <a:buSzPts val="6000"/>
              <a:buNone/>
              <a:defRPr/>
            </a:lvl9pPr>
          </a:lstStyle>
          <a:p>
            <a:endParaRPr/>
          </a:p>
        </p:txBody>
      </p:sp>
      <p:sp>
        <p:nvSpPr>
          <p:cNvPr id="2071" name="Google Shape;2071;p100"/>
          <p:cNvSpPr txBox="1">
            <a:spLocks noGrp="1"/>
          </p:cNvSpPr>
          <p:nvPr>
            <p:ph type="subTitle" idx="1"/>
          </p:nvPr>
        </p:nvSpPr>
        <p:spPr>
          <a:xfrm>
            <a:off x="4695950" y="3256625"/>
            <a:ext cx="8896200" cy="2245800"/>
          </a:xfrm>
          <a:prstGeom prst="rect">
            <a:avLst/>
          </a:prstGeom>
        </p:spPr>
        <p:txBody>
          <a:bodyPr spcFirstLastPara="1" wrap="square" lIns="182850" tIns="182850" rIns="182850" bIns="182850" anchor="t" anchorCtr="0">
            <a:noAutofit/>
          </a:bodyPr>
          <a:lstStyle>
            <a:lvl1pPr lvl="0" algn="ctr">
              <a:lnSpc>
                <a:spcPct val="100000"/>
              </a:lnSpc>
              <a:spcBef>
                <a:spcPts val="0"/>
              </a:spcBef>
              <a:spcAft>
                <a:spcPts val="0"/>
              </a:spcAft>
              <a:buSzPts val="2800"/>
              <a:buNone/>
              <a:defRPr/>
            </a:lvl1pPr>
            <a:lvl2pPr lvl="1" algn="ctr">
              <a:lnSpc>
                <a:spcPct val="100000"/>
              </a:lnSpc>
              <a:spcBef>
                <a:spcPts val="0"/>
              </a:spcBef>
              <a:spcAft>
                <a:spcPts val="0"/>
              </a:spcAft>
              <a:buSzPts val="2800"/>
              <a:buNone/>
              <a:defRPr/>
            </a:lvl2pPr>
            <a:lvl3pPr lvl="2" algn="ctr">
              <a:lnSpc>
                <a:spcPct val="100000"/>
              </a:lnSpc>
              <a:spcBef>
                <a:spcPts val="3200"/>
              </a:spcBef>
              <a:spcAft>
                <a:spcPts val="0"/>
              </a:spcAft>
              <a:buSzPts val="2800"/>
              <a:buNone/>
              <a:defRPr/>
            </a:lvl3pPr>
            <a:lvl4pPr lvl="3" algn="ctr">
              <a:lnSpc>
                <a:spcPct val="100000"/>
              </a:lnSpc>
              <a:spcBef>
                <a:spcPts val="3200"/>
              </a:spcBef>
              <a:spcAft>
                <a:spcPts val="0"/>
              </a:spcAft>
              <a:buSzPts val="2800"/>
              <a:buNone/>
              <a:defRPr/>
            </a:lvl4pPr>
            <a:lvl5pPr lvl="4" algn="ctr">
              <a:lnSpc>
                <a:spcPct val="100000"/>
              </a:lnSpc>
              <a:spcBef>
                <a:spcPts val="3200"/>
              </a:spcBef>
              <a:spcAft>
                <a:spcPts val="0"/>
              </a:spcAft>
              <a:buSzPts val="2800"/>
              <a:buNone/>
              <a:defRPr/>
            </a:lvl5pPr>
            <a:lvl6pPr lvl="5" algn="ctr">
              <a:lnSpc>
                <a:spcPct val="100000"/>
              </a:lnSpc>
              <a:spcBef>
                <a:spcPts val="3200"/>
              </a:spcBef>
              <a:spcAft>
                <a:spcPts val="0"/>
              </a:spcAft>
              <a:buSzPts val="2800"/>
              <a:buNone/>
              <a:defRPr/>
            </a:lvl6pPr>
            <a:lvl7pPr lvl="6" algn="ctr">
              <a:lnSpc>
                <a:spcPct val="100000"/>
              </a:lnSpc>
              <a:spcBef>
                <a:spcPts val="3200"/>
              </a:spcBef>
              <a:spcAft>
                <a:spcPts val="0"/>
              </a:spcAft>
              <a:buSzPts val="2800"/>
              <a:buNone/>
              <a:defRPr/>
            </a:lvl7pPr>
            <a:lvl8pPr lvl="7" algn="ctr">
              <a:lnSpc>
                <a:spcPct val="100000"/>
              </a:lnSpc>
              <a:spcBef>
                <a:spcPts val="3200"/>
              </a:spcBef>
              <a:spcAft>
                <a:spcPts val="0"/>
              </a:spcAft>
              <a:buSzPts val="2800"/>
              <a:buNone/>
              <a:defRPr/>
            </a:lvl8pPr>
            <a:lvl9pPr lvl="8" algn="ctr">
              <a:lnSpc>
                <a:spcPct val="100000"/>
              </a:lnSpc>
              <a:spcBef>
                <a:spcPts val="3200"/>
              </a:spcBef>
              <a:spcAft>
                <a:spcPts val="3200"/>
              </a:spcAft>
              <a:buSzPts val="2800"/>
              <a:buNone/>
              <a:defRPr/>
            </a:lvl9pPr>
          </a:lstStyle>
          <a:p>
            <a:endParaRPr/>
          </a:p>
        </p:txBody>
      </p:sp>
      <p:sp>
        <p:nvSpPr>
          <p:cNvPr id="2072" name="Google Shape;2072;p100"/>
          <p:cNvSpPr txBox="1"/>
          <p:nvPr/>
        </p:nvSpPr>
        <p:spPr>
          <a:xfrm>
            <a:off x="5949150" y="6600625"/>
            <a:ext cx="6389400" cy="1528200"/>
          </a:xfrm>
          <a:prstGeom prst="rect">
            <a:avLst/>
          </a:prstGeom>
          <a:noFill/>
          <a:ln>
            <a:noFill/>
          </a:ln>
        </p:spPr>
        <p:txBody>
          <a:bodyPr spcFirstLastPara="1" wrap="square" lIns="182850" tIns="182850" rIns="182850" bIns="182850" anchor="t" anchorCtr="0">
            <a:noAutofit/>
          </a:bodyPr>
          <a:lstStyle/>
          <a:p>
            <a:pPr marL="0" lvl="0" indent="0" algn="ctr" rtl="0">
              <a:spcBef>
                <a:spcPts val="600"/>
              </a:spcBef>
              <a:spcAft>
                <a:spcPts val="0"/>
              </a:spcAft>
              <a:buNone/>
            </a:pPr>
            <a:r>
              <a:rPr lang="en-US" sz="2200" b="1">
                <a:solidFill>
                  <a:schemeClr val="dk1"/>
                </a:solidFill>
                <a:latin typeface="Arimo"/>
                <a:ea typeface="Arimo"/>
                <a:cs typeface="Arimo"/>
                <a:sym typeface="Arimo"/>
              </a:rPr>
              <a:t>CREDITS:</a:t>
            </a:r>
            <a:r>
              <a:rPr lang="en-US" sz="2200">
                <a:solidFill>
                  <a:schemeClr val="dk1"/>
                </a:solidFill>
                <a:latin typeface="Arimo"/>
                <a:ea typeface="Arimo"/>
                <a:cs typeface="Arimo"/>
                <a:sym typeface="Arimo"/>
              </a:rPr>
              <a:t> This presentation template was created by </a:t>
            </a:r>
            <a:r>
              <a:rPr lang="en-US" sz="2200" b="1">
                <a:solidFill>
                  <a:schemeClr val="dk1"/>
                </a:solidFill>
                <a:uFill>
                  <a:noFill/>
                </a:uFill>
                <a:latin typeface="Arimo"/>
                <a:ea typeface="Arimo"/>
                <a:cs typeface="Arimo"/>
                <a:sym typeface="Arimo"/>
                <a:hlinkClick r:id="rId2">
                  <a:extLst>
                    <a:ext uri="{A12FA001-AC4F-418D-AE19-62706E023703}">
                      <ahyp:hlinkClr xmlns:ahyp="http://schemas.microsoft.com/office/drawing/2018/hyperlinkcolor" val="tx"/>
                    </a:ext>
                  </a:extLst>
                </a:hlinkClick>
              </a:rPr>
              <a:t>Slidesgo</a:t>
            </a:r>
            <a:r>
              <a:rPr lang="en-US" sz="2200">
                <a:solidFill>
                  <a:schemeClr val="dk1"/>
                </a:solidFill>
                <a:latin typeface="Arimo"/>
                <a:ea typeface="Arimo"/>
                <a:cs typeface="Arimo"/>
                <a:sym typeface="Arimo"/>
              </a:rPr>
              <a:t>, and includes icons by </a:t>
            </a:r>
            <a:r>
              <a:rPr lang="en-US" sz="2200" b="1">
                <a:solidFill>
                  <a:schemeClr val="dk1"/>
                </a:solidFill>
                <a:uFill>
                  <a:noFill/>
                </a:uFill>
                <a:latin typeface="Arimo"/>
                <a:ea typeface="Arimo"/>
                <a:cs typeface="Arimo"/>
                <a:sym typeface="Arimo"/>
                <a:hlinkClick r:id="rId3">
                  <a:extLst>
                    <a:ext uri="{A12FA001-AC4F-418D-AE19-62706E023703}">
                      <ahyp:hlinkClr xmlns:ahyp="http://schemas.microsoft.com/office/drawing/2018/hyperlinkcolor" val="tx"/>
                    </a:ext>
                  </a:extLst>
                </a:hlinkClick>
              </a:rPr>
              <a:t>Flaticon</a:t>
            </a:r>
            <a:r>
              <a:rPr lang="en-US" sz="2200">
                <a:solidFill>
                  <a:schemeClr val="dk1"/>
                </a:solidFill>
                <a:latin typeface="Arimo"/>
                <a:ea typeface="Arimo"/>
                <a:cs typeface="Arimo"/>
                <a:sym typeface="Arimo"/>
              </a:rPr>
              <a:t>, and infographics &amp; images by </a:t>
            </a:r>
            <a:r>
              <a:rPr lang="en-US" sz="2200" b="1">
                <a:solidFill>
                  <a:schemeClr val="dk1"/>
                </a:solidFill>
                <a:uFill>
                  <a:noFill/>
                </a:uFill>
                <a:latin typeface="Arimo"/>
                <a:ea typeface="Arimo"/>
                <a:cs typeface="Arimo"/>
                <a:sym typeface="Arimo"/>
                <a:hlinkClick r:id="rId4">
                  <a:extLst>
                    <a:ext uri="{A12FA001-AC4F-418D-AE19-62706E023703}">
                      <ahyp:hlinkClr xmlns:ahyp="http://schemas.microsoft.com/office/drawing/2018/hyperlinkcolor" val="tx"/>
                    </a:ext>
                  </a:extLst>
                </a:hlinkClick>
              </a:rPr>
              <a:t>Freepik</a:t>
            </a:r>
            <a:r>
              <a:rPr lang="en-US" sz="2200">
                <a:solidFill>
                  <a:schemeClr val="dk1"/>
                </a:solidFill>
                <a:latin typeface="Arimo"/>
                <a:ea typeface="Arimo"/>
                <a:cs typeface="Arimo"/>
                <a:sym typeface="Arimo"/>
              </a:rPr>
              <a:t> </a:t>
            </a:r>
            <a:endParaRPr sz="2200" b="1">
              <a:solidFill>
                <a:schemeClr val="dk1"/>
              </a:solidFill>
              <a:latin typeface="Arimo"/>
              <a:ea typeface="Arimo"/>
              <a:cs typeface="Arimo"/>
              <a:sym typeface="Arimo"/>
            </a:endParaRPr>
          </a:p>
        </p:txBody>
      </p:sp>
      <p:grpSp>
        <p:nvGrpSpPr>
          <p:cNvPr id="2073" name="Google Shape;2073;p100"/>
          <p:cNvGrpSpPr/>
          <p:nvPr/>
        </p:nvGrpSpPr>
        <p:grpSpPr>
          <a:xfrm rot="1847332">
            <a:off x="-1897465" y="-3408216"/>
            <a:ext cx="6647836" cy="6736377"/>
            <a:chOff x="-104300" y="-369425"/>
            <a:chExt cx="3323761" cy="3368030"/>
          </a:xfrm>
        </p:grpSpPr>
        <p:sp>
          <p:nvSpPr>
            <p:cNvPr id="2074" name="Google Shape;2074;p100"/>
            <p:cNvSpPr/>
            <p:nvPr/>
          </p:nvSpPr>
          <p:spPr>
            <a:xfrm>
              <a:off x="-76174" y="-195499"/>
              <a:ext cx="3295634" cy="3194104"/>
            </a:xfrm>
            <a:custGeom>
              <a:avLst/>
              <a:gdLst/>
              <a:ahLst/>
              <a:cxnLst/>
              <a:rect l="l" t="t" r="r" b="b"/>
              <a:pathLst>
                <a:path w="30814" h="29864" extrusionOk="0">
                  <a:moveTo>
                    <a:pt x="1" y="1"/>
                  </a:moveTo>
                  <a:lnTo>
                    <a:pt x="72" y="29779"/>
                  </a:lnTo>
                  <a:cubicBezTo>
                    <a:pt x="411" y="29836"/>
                    <a:pt x="761" y="29863"/>
                    <a:pt x="1115" y="29863"/>
                  </a:cubicBezTo>
                  <a:cubicBezTo>
                    <a:pt x="3545" y="29863"/>
                    <a:pt x="6179" y="28559"/>
                    <a:pt x="7066" y="26371"/>
                  </a:cubicBezTo>
                  <a:cubicBezTo>
                    <a:pt x="11295" y="15916"/>
                    <a:pt x="26799" y="21250"/>
                    <a:pt x="29074" y="13525"/>
                  </a:cubicBezTo>
                  <a:cubicBezTo>
                    <a:pt x="30814" y="7637"/>
                    <a:pt x="23079" y="4604"/>
                    <a:pt x="23633" y="1"/>
                  </a:cubicBezTo>
                  <a:close/>
                </a:path>
              </a:pathLst>
            </a:custGeom>
            <a:solidFill>
              <a:schemeClr val="lt2"/>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2075" name="Google Shape;2075;p100"/>
            <p:cNvSpPr/>
            <p:nvPr/>
          </p:nvSpPr>
          <p:spPr>
            <a:xfrm>
              <a:off x="-104300" y="-369425"/>
              <a:ext cx="3323752" cy="3221355"/>
            </a:xfrm>
            <a:custGeom>
              <a:avLst/>
              <a:gdLst/>
              <a:ahLst/>
              <a:cxnLst/>
              <a:rect l="l" t="t" r="r" b="b"/>
              <a:pathLst>
                <a:path w="30814" h="29864" extrusionOk="0">
                  <a:moveTo>
                    <a:pt x="1" y="1"/>
                  </a:moveTo>
                  <a:lnTo>
                    <a:pt x="72" y="29779"/>
                  </a:lnTo>
                  <a:cubicBezTo>
                    <a:pt x="411" y="29836"/>
                    <a:pt x="761" y="29863"/>
                    <a:pt x="1115" y="29863"/>
                  </a:cubicBezTo>
                  <a:cubicBezTo>
                    <a:pt x="3545" y="29863"/>
                    <a:pt x="6179" y="28559"/>
                    <a:pt x="7066" y="26371"/>
                  </a:cubicBezTo>
                  <a:cubicBezTo>
                    <a:pt x="11295" y="15916"/>
                    <a:pt x="26799" y="21250"/>
                    <a:pt x="29074" y="13525"/>
                  </a:cubicBezTo>
                  <a:cubicBezTo>
                    <a:pt x="30814" y="7637"/>
                    <a:pt x="23079" y="4604"/>
                    <a:pt x="23633" y="1"/>
                  </a:cubicBezTo>
                  <a:close/>
                </a:path>
              </a:pathLst>
            </a:custGeom>
            <a:noFill/>
            <a:ln w="9525" cap="flat" cmpd="sng">
              <a:solidFill>
                <a:schemeClr val="accent3"/>
              </a:solidFill>
              <a:prstDash val="solid"/>
              <a:round/>
              <a:headEnd type="none" w="sm" len="sm"/>
              <a:tailEnd type="none" w="sm" len="sm"/>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grpSp>
        <p:nvGrpSpPr>
          <p:cNvPr id="2076" name="Google Shape;2076;p100"/>
          <p:cNvGrpSpPr/>
          <p:nvPr/>
        </p:nvGrpSpPr>
        <p:grpSpPr>
          <a:xfrm rot="-6974377">
            <a:off x="11003031" y="9626944"/>
            <a:ext cx="8792746" cy="7643611"/>
            <a:chOff x="5868774" y="-899147"/>
            <a:chExt cx="4396633" cy="3822031"/>
          </a:xfrm>
        </p:grpSpPr>
        <p:sp>
          <p:nvSpPr>
            <p:cNvPr id="2077" name="Google Shape;2077;p100"/>
            <p:cNvSpPr/>
            <p:nvPr/>
          </p:nvSpPr>
          <p:spPr>
            <a:xfrm>
              <a:off x="5868774" y="-830916"/>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solidFill>
              <a:schemeClr val="lt2"/>
            </a:solidFill>
            <a:ln>
              <a:noFill/>
            </a:ln>
          </p:spPr>
        </p:sp>
        <p:sp>
          <p:nvSpPr>
            <p:cNvPr id="2078" name="Google Shape;2078;p100"/>
            <p:cNvSpPr/>
            <p:nvPr/>
          </p:nvSpPr>
          <p:spPr>
            <a:xfrm>
              <a:off x="6049906" y="-899147"/>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noFill/>
            <a:ln w="19050" cap="flat" cmpd="sng">
              <a:solidFill>
                <a:schemeClr val="accent3"/>
              </a:solidFill>
              <a:prstDash val="solid"/>
              <a:round/>
              <a:headEnd type="none" w="med" len="med"/>
              <a:tailEnd type="none" w="med" len="med"/>
            </a:ln>
          </p:spPr>
        </p:sp>
      </p:grpSp>
      <p:grpSp>
        <p:nvGrpSpPr>
          <p:cNvPr id="2079" name="Google Shape;2079;p100"/>
          <p:cNvGrpSpPr/>
          <p:nvPr/>
        </p:nvGrpSpPr>
        <p:grpSpPr>
          <a:xfrm rot="-2927939">
            <a:off x="164101" y="9586586"/>
            <a:ext cx="8793228" cy="7644030"/>
            <a:chOff x="5868774" y="-899147"/>
            <a:chExt cx="4396633" cy="3822031"/>
          </a:xfrm>
        </p:grpSpPr>
        <p:sp>
          <p:nvSpPr>
            <p:cNvPr id="2080" name="Google Shape;2080;p100"/>
            <p:cNvSpPr/>
            <p:nvPr/>
          </p:nvSpPr>
          <p:spPr>
            <a:xfrm>
              <a:off x="5868774" y="-830916"/>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solidFill>
              <a:schemeClr val="lt2"/>
            </a:solidFill>
            <a:ln>
              <a:noFill/>
            </a:ln>
          </p:spPr>
        </p:sp>
        <p:sp>
          <p:nvSpPr>
            <p:cNvPr id="2081" name="Google Shape;2081;p100"/>
            <p:cNvSpPr/>
            <p:nvPr/>
          </p:nvSpPr>
          <p:spPr>
            <a:xfrm>
              <a:off x="6049906" y="-899147"/>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noFill/>
            <a:ln w="19050" cap="flat" cmpd="sng">
              <a:solidFill>
                <a:schemeClr val="accent3"/>
              </a:solidFill>
              <a:prstDash val="solid"/>
              <a:round/>
              <a:headEnd type="none" w="med" len="med"/>
              <a:tailEnd type="none" w="med" len="med"/>
            </a:ln>
          </p:spPr>
        </p:sp>
      </p:grpSp>
      <p:grpSp>
        <p:nvGrpSpPr>
          <p:cNvPr id="2082" name="Google Shape;2082;p100"/>
          <p:cNvGrpSpPr/>
          <p:nvPr/>
        </p:nvGrpSpPr>
        <p:grpSpPr>
          <a:xfrm>
            <a:off x="1746957" y="7057744"/>
            <a:ext cx="4890528" cy="5355815"/>
            <a:chOff x="-666750" y="1323843"/>
            <a:chExt cx="3000692" cy="3286179"/>
          </a:xfrm>
        </p:grpSpPr>
        <p:sp>
          <p:nvSpPr>
            <p:cNvPr id="2083" name="Google Shape;2083;p100"/>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2084" name="Google Shape;2084;p100"/>
            <p:cNvSpPr/>
            <p:nvPr/>
          </p:nvSpPr>
          <p:spPr>
            <a:xfrm rot="-1174900">
              <a:off x="441320" y="1473514"/>
              <a:ext cx="1099101" cy="1193410"/>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grpSp>
        <p:nvGrpSpPr>
          <p:cNvPr id="2085" name="Google Shape;2085;p100"/>
          <p:cNvGrpSpPr/>
          <p:nvPr/>
        </p:nvGrpSpPr>
        <p:grpSpPr>
          <a:xfrm>
            <a:off x="1426457" y="-2519765"/>
            <a:ext cx="4890528" cy="4959475"/>
            <a:chOff x="-666750" y="1567027"/>
            <a:chExt cx="3000692" cy="3042996"/>
          </a:xfrm>
        </p:grpSpPr>
        <p:sp>
          <p:nvSpPr>
            <p:cNvPr id="2086" name="Google Shape;2086;p100"/>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2087" name="Google Shape;2087;p100"/>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sp>
        <p:nvSpPr>
          <p:cNvPr id="2088" name="Google Shape;2088;p100"/>
          <p:cNvSpPr/>
          <p:nvPr/>
        </p:nvSpPr>
        <p:spPr>
          <a:xfrm rot="1303356" flipH="1">
            <a:off x="13296906" y="8550442"/>
            <a:ext cx="1653151" cy="1945005"/>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nvGrpSpPr>
          <p:cNvPr id="2089" name="Google Shape;2089;p100"/>
          <p:cNvGrpSpPr/>
          <p:nvPr/>
        </p:nvGrpSpPr>
        <p:grpSpPr>
          <a:xfrm rot="8885216">
            <a:off x="11973967" y="-6452263"/>
            <a:ext cx="8792735" cy="7643601"/>
            <a:chOff x="5868774" y="-899147"/>
            <a:chExt cx="4396633" cy="3822031"/>
          </a:xfrm>
        </p:grpSpPr>
        <p:sp>
          <p:nvSpPr>
            <p:cNvPr id="2090" name="Google Shape;2090;p100"/>
            <p:cNvSpPr/>
            <p:nvPr/>
          </p:nvSpPr>
          <p:spPr>
            <a:xfrm>
              <a:off x="5868774" y="-830916"/>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solidFill>
              <a:schemeClr val="lt2"/>
            </a:solidFill>
            <a:ln>
              <a:noFill/>
            </a:ln>
          </p:spPr>
        </p:sp>
        <p:sp>
          <p:nvSpPr>
            <p:cNvPr id="2091" name="Google Shape;2091;p100"/>
            <p:cNvSpPr/>
            <p:nvPr/>
          </p:nvSpPr>
          <p:spPr>
            <a:xfrm>
              <a:off x="6049906" y="-899147"/>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noFill/>
            <a:ln w="19050" cap="flat" cmpd="sng">
              <a:solidFill>
                <a:schemeClr val="accent3"/>
              </a:solidFill>
              <a:prstDash val="solid"/>
              <a:round/>
              <a:headEnd type="none" w="med" len="med"/>
              <a:tailEnd type="none" w="med" len="med"/>
            </a:ln>
          </p:spPr>
        </p:sp>
      </p:grpSp>
      <p:sp>
        <p:nvSpPr>
          <p:cNvPr id="2092" name="Google Shape;2092;p100"/>
          <p:cNvSpPr/>
          <p:nvPr/>
        </p:nvSpPr>
        <p:spPr>
          <a:xfrm>
            <a:off x="13592107" y="-1657331"/>
            <a:ext cx="4890496" cy="3234594"/>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98.xml><?xml version="1.0" encoding="utf-8"?>
<p:sldLayout xmlns:a="http://schemas.openxmlformats.org/drawingml/2006/main" xmlns:r="http://schemas.openxmlformats.org/officeDocument/2006/relationships" xmlns:p="http://schemas.openxmlformats.org/presentationml/2006/main" matchingName="Background">
  <p:cSld name="CUSTOM_7">
    <p:spTree>
      <p:nvGrpSpPr>
        <p:cNvPr id="1" name="Shape 2093"/>
        <p:cNvGrpSpPr/>
        <p:nvPr/>
      </p:nvGrpSpPr>
      <p:grpSpPr>
        <a:xfrm>
          <a:off x="0" y="0"/>
          <a:ext cx="0" cy="0"/>
          <a:chOff x="0" y="0"/>
          <a:chExt cx="0" cy="0"/>
        </a:xfrm>
      </p:grpSpPr>
      <p:grpSp>
        <p:nvGrpSpPr>
          <p:cNvPr id="2094" name="Google Shape;2094;p101"/>
          <p:cNvGrpSpPr/>
          <p:nvPr/>
        </p:nvGrpSpPr>
        <p:grpSpPr>
          <a:xfrm>
            <a:off x="-2972779" y="7272705"/>
            <a:ext cx="10447875" cy="9450600"/>
            <a:chOff x="-1896339" y="-1716698"/>
            <a:chExt cx="5223938" cy="4725300"/>
          </a:xfrm>
        </p:grpSpPr>
        <p:sp>
          <p:nvSpPr>
            <p:cNvPr id="2095" name="Google Shape;2095;p101"/>
            <p:cNvSpPr/>
            <p:nvPr/>
          </p:nvSpPr>
          <p:spPr>
            <a:xfrm rot="5400000">
              <a:off x="-1635702" y="-1863035"/>
              <a:ext cx="4611000" cy="5132275"/>
            </a:xfrm>
            <a:custGeom>
              <a:avLst/>
              <a:gdLst/>
              <a:ahLst/>
              <a:cxnLst/>
              <a:rect l="l" t="t" r="r" b="b"/>
              <a:pathLst>
                <a:path w="184440" h="205291" extrusionOk="0">
                  <a:moveTo>
                    <a:pt x="175662" y="168485"/>
                  </a:moveTo>
                  <a:cubicBezTo>
                    <a:pt x="161006" y="182167"/>
                    <a:pt x="109728" y="196218"/>
                    <a:pt x="84163" y="200343"/>
                  </a:cubicBezTo>
                  <a:cubicBezTo>
                    <a:pt x="58599" y="204468"/>
                    <a:pt x="36140" y="211780"/>
                    <a:pt x="22275" y="193235"/>
                  </a:cubicBezTo>
                  <a:cubicBezTo>
                    <a:pt x="8410" y="174690"/>
                    <a:pt x="-3550" y="121256"/>
                    <a:pt x="973" y="89074"/>
                  </a:cubicBezTo>
                  <a:cubicBezTo>
                    <a:pt x="5497" y="56892"/>
                    <a:pt x="33087" y="-3323"/>
                    <a:pt x="49416" y="143"/>
                  </a:cubicBezTo>
                  <a:cubicBezTo>
                    <a:pt x="65745" y="3609"/>
                    <a:pt x="78499" y="90186"/>
                    <a:pt x="98946" y="109871"/>
                  </a:cubicBezTo>
                  <a:cubicBezTo>
                    <a:pt x="119393" y="129556"/>
                    <a:pt x="159312" y="108484"/>
                    <a:pt x="172098" y="118253"/>
                  </a:cubicBezTo>
                  <a:cubicBezTo>
                    <a:pt x="184884" y="128022"/>
                    <a:pt x="190318" y="154803"/>
                    <a:pt x="175662" y="168485"/>
                  </a:cubicBezTo>
                  <a:close/>
                </a:path>
              </a:pathLst>
            </a:custGeom>
            <a:solidFill>
              <a:schemeClr val="lt2"/>
            </a:solidFill>
            <a:ln>
              <a:noFill/>
            </a:ln>
          </p:spPr>
        </p:sp>
        <p:sp>
          <p:nvSpPr>
            <p:cNvPr id="2096" name="Google Shape;2096;p101"/>
            <p:cNvSpPr/>
            <p:nvPr/>
          </p:nvSpPr>
          <p:spPr>
            <a:xfrm rot="5400000">
              <a:off x="-1544039" y="-1977335"/>
              <a:ext cx="4611000" cy="5132275"/>
            </a:xfrm>
            <a:custGeom>
              <a:avLst/>
              <a:gdLst/>
              <a:ahLst/>
              <a:cxnLst/>
              <a:rect l="l" t="t" r="r" b="b"/>
              <a:pathLst>
                <a:path w="184440" h="205291" extrusionOk="0">
                  <a:moveTo>
                    <a:pt x="175662" y="168485"/>
                  </a:moveTo>
                  <a:cubicBezTo>
                    <a:pt x="161006" y="182167"/>
                    <a:pt x="109728" y="196218"/>
                    <a:pt x="84163" y="200343"/>
                  </a:cubicBezTo>
                  <a:cubicBezTo>
                    <a:pt x="58599" y="204468"/>
                    <a:pt x="36140" y="211780"/>
                    <a:pt x="22275" y="193235"/>
                  </a:cubicBezTo>
                  <a:cubicBezTo>
                    <a:pt x="8410" y="174690"/>
                    <a:pt x="-3550" y="121256"/>
                    <a:pt x="973" y="89074"/>
                  </a:cubicBezTo>
                  <a:cubicBezTo>
                    <a:pt x="5497" y="56892"/>
                    <a:pt x="33087" y="-3323"/>
                    <a:pt x="49416" y="143"/>
                  </a:cubicBezTo>
                  <a:cubicBezTo>
                    <a:pt x="65745" y="3609"/>
                    <a:pt x="78499" y="90186"/>
                    <a:pt x="98946" y="109871"/>
                  </a:cubicBezTo>
                  <a:cubicBezTo>
                    <a:pt x="119393" y="129556"/>
                    <a:pt x="159312" y="108484"/>
                    <a:pt x="172098" y="118253"/>
                  </a:cubicBezTo>
                  <a:cubicBezTo>
                    <a:pt x="184884" y="128022"/>
                    <a:pt x="190318" y="154803"/>
                    <a:pt x="175662" y="168485"/>
                  </a:cubicBezTo>
                  <a:close/>
                </a:path>
              </a:pathLst>
            </a:custGeom>
            <a:noFill/>
            <a:ln w="19050" cap="flat" cmpd="sng">
              <a:solidFill>
                <a:schemeClr val="accent3"/>
              </a:solidFill>
              <a:prstDash val="solid"/>
              <a:round/>
              <a:headEnd type="none" w="med" len="med"/>
              <a:tailEnd type="none" w="med" len="med"/>
            </a:ln>
          </p:spPr>
        </p:sp>
      </p:grpSp>
      <p:grpSp>
        <p:nvGrpSpPr>
          <p:cNvPr id="2097" name="Google Shape;2097;p101"/>
          <p:cNvGrpSpPr/>
          <p:nvPr/>
        </p:nvGrpSpPr>
        <p:grpSpPr>
          <a:xfrm>
            <a:off x="11498484" y="1670602"/>
            <a:ext cx="11704782" cy="11935011"/>
            <a:chOff x="6206442" y="2492651"/>
            <a:chExt cx="5852391" cy="5967505"/>
          </a:xfrm>
        </p:grpSpPr>
        <p:sp>
          <p:nvSpPr>
            <p:cNvPr id="2098" name="Google Shape;2098;p101"/>
            <p:cNvSpPr/>
            <p:nvPr/>
          </p:nvSpPr>
          <p:spPr>
            <a:xfrm rot="4301948">
              <a:off x="6820078" y="3321888"/>
              <a:ext cx="4860269" cy="4309031"/>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solidFill>
              <a:schemeClr val="lt2"/>
            </a:solidFill>
            <a:ln>
              <a:noFill/>
            </a:ln>
          </p:spPr>
        </p:sp>
        <p:sp>
          <p:nvSpPr>
            <p:cNvPr id="2099" name="Google Shape;2099;p101"/>
            <p:cNvSpPr/>
            <p:nvPr/>
          </p:nvSpPr>
          <p:spPr>
            <a:xfrm rot="4301948">
              <a:off x="6584928" y="3321888"/>
              <a:ext cx="4860269" cy="4309031"/>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noFill/>
            <a:ln w="19050" cap="flat" cmpd="sng">
              <a:solidFill>
                <a:schemeClr val="accent3"/>
              </a:solidFill>
              <a:prstDash val="solid"/>
              <a:round/>
              <a:headEnd type="none" w="med" len="med"/>
              <a:tailEnd type="none" w="med" len="med"/>
            </a:ln>
          </p:spPr>
        </p:sp>
      </p:grpSp>
      <p:grpSp>
        <p:nvGrpSpPr>
          <p:cNvPr id="2100" name="Google Shape;2100;p101"/>
          <p:cNvGrpSpPr/>
          <p:nvPr/>
        </p:nvGrpSpPr>
        <p:grpSpPr>
          <a:xfrm>
            <a:off x="-575118" y="6129685"/>
            <a:ext cx="4890528" cy="4959475"/>
            <a:chOff x="-666750" y="1567027"/>
            <a:chExt cx="3000692" cy="3042996"/>
          </a:xfrm>
        </p:grpSpPr>
        <p:sp>
          <p:nvSpPr>
            <p:cNvPr id="2101" name="Google Shape;2101;p101"/>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2102" name="Google Shape;2102;p101"/>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grpSp>
        <p:nvGrpSpPr>
          <p:cNvPr id="2103" name="Google Shape;2103;p101"/>
          <p:cNvGrpSpPr/>
          <p:nvPr/>
        </p:nvGrpSpPr>
        <p:grpSpPr>
          <a:xfrm>
            <a:off x="13397482" y="5327535"/>
            <a:ext cx="4890528" cy="4959475"/>
            <a:chOff x="-666750" y="1567027"/>
            <a:chExt cx="3000692" cy="3042996"/>
          </a:xfrm>
        </p:grpSpPr>
        <p:sp>
          <p:nvSpPr>
            <p:cNvPr id="2104" name="Google Shape;2104;p101"/>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2105" name="Google Shape;2105;p101"/>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99.xml><?xml version="1.0" encoding="utf-8"?>
<p:sldLayout xmlns:a="http://schemas.openxmlformats.org/drawingml/2006/main" xmlns:r="http://schemas.openxmlformats.org/officeDocument/2006/relationships" xmlns:p="http://schemas.openxmlformats.org/presentationml/2006/main" matchingName="Background 1">
  <p:cSld name="CUSTOM_8">
    <p:spTree>
      <p:nvGrpSpPr>
        <p:cNvPr id="1" name="Shape 2106"/>
        <p:cNvGrpSpPr/>
        <p:nvPr/>
      </p:nvGrpSpPr>
      <p:grpSpPr>
        <a:xfrm>
          <a:off x="0" y="0"/>
          <a:ext cx="0" cy="0"/>
          <a:chOff x="0" y="0"/>
          <a:chExt cx="0" cy="0"/>
        </a:xfrm>
      </p:grpSpPr>
      <p:grpSp>
        <p:nvGrpSpPr>
          <p:cNvPr id="2107" name="Google Shape;2107;p102"/>
          <p:cNvGrpSpPr/>
          <p:nvPr/>
        </p:nvGrpSpPr>
        <p:grpSpPr>
          <a:xfrm>
            <a:off x="-3792679" y="-3204795"/>
            <a:ext cx="10631200" cy="9222000"/>
            <a:chOff x="-1896339" y="-1602398"/>
            <a:chExt cx="5315600" cy="4611000"/>
          </a:xfrm>
        </p:grpSpPr>
        <p:sp>
          <p:nvSpPr>
            <p:cNvPr id="2108" name="Google Shape;2108;p102"/>
            <p:cNvSpPr/>
            <p:nvPr/>
          </p:nvSpPr>
          <p:spPr>
            <a:xfrm rot="5400000">
              <a:off x="-1635702" y="-1863035"/>
              <a:ext cx="4611000" cy="5132275"/>
            </a:xfrm>
            <a:custGeom>
              <a:avLst/>
              <a:gdLst/>
              <a:ahLst/>
              <a:cxnLst/>
              <a:rect l="l" t="t" r="r" b="b"/>
              <a:pathLst>
                <a:path w="184440" h="205291" extrusionOk="0">
                  <a:moveTo>
                    <a:pt x="175662" y="168485"/>
                  </a:moveTo>
                  <a:cubicBezTo>
                    <a:pt x="161006" y="182167"/>
                    <a:pt x="109728" y="196218"/>
                    <a:pt x="84163" y="200343"/>
                  </a:cubicBezTo>
                  <a:cubicBezTo>
                    <a:pt x="58599" y="204468"/>
                    <a:pt x="36140" y="211780"/>
                    <a:pt x="22275" y="193235"/>
                  </a:cubicBezTo>
                  <a:cubicBezTo>
                    <a:pt x="8410" y="174690"/>
                    <a:pt x="-3550" y="121256"/>
                    <a:pt x="973" y="89074"/>
                  </a:cubicBezTo>
                  <a:cubicBezTo>
                    <a:pt x="5497" y="56892"/>
                    <a:pt x="33087" y="-3323"/>
                    <a:pt x="49416" y="143"/>
                  </a:cubicBezTo>
                  <a:cubicBezTo>
                    <a:pt x="65745" y="3609"/>
                    <a:pt x="78499" y="90186"/>
                    <a:pt x="98946" y="109871"/>
                  </a:cubicBezTo>
                  <a:cubicBezTo>
                    <a:pt x="119393" y="129556"/>
                    <a:pt x="159312" y="108484"/>
                    <a:pt x="172098" y="118253"/>
                  </a:cubicBezTo>
                  <a:cubicBezTo>
                    <a:pt x="184884" y="128022"/>
                    <a:pt x="190318" y="154803"/>
                    <a:pt x="175662" y="168485"/>
                  </a:cubicBezTo>
                  <a:close/>
                </a:path>
              </a:pathLst>
            </a:custGeom>
            <a:solidFill>
              <a:schemeClr val="lt2"/>
            </a:solidFill>
            <a:ln>
              <a:noFill/>
            </a:ln>
          </p:spPr>
        </p:sp>
        <p:sp>
          <p:nvSpPr>
            <p:cNvPr id="2109" name="Google Shape;2109;p102"/>
            <p:cNvSpPr/>
            <p:nvPr/>
          </p:nvSpPr>
          <p:spPr>
            <a:xfrm rot="5400000">
              <a:off x="-1452377" y="-1863035"/>
              <a:ext cx="4611000" cy="5132275"/>
            </a:xfrm>
            <a:custGeom>
              <a:avLst/>
              <a:gdLst/>
              <a:ahLst/>
              <a:cxnLst/>
              <a:rect l="l" t="t" r="r" b="b"/>
              <a:pathLst>
                <a:path w="184440" h="205291" extrusionOk="0">
                  <a:moveTo>
                    <a:pt x="175662" y="168485"/>
                  </a:moveTo>
                  <a:cubicBezTo>
                    <a:pt x="161006" y="182167"/>
                    <a:pt x="109728" y="196218"/>
                    <a:pt x="84163" y="200343"/>
                  </a:cubicBezTo>
                  <a:cubicBezTo>
                    <a:pt x="58599" y="204468"/>
                    <a:pt x="36140" y="211780"/>
                    <a:pt x="22275" y="193235"/>
                  </a:cubicBezTo>
                  <a:cubicBezTo>
                    <a:pt x="8410" y="174690"/>
                    <a:pt x="-3550" y="121256"/>
                    <a:pt x="973" y="89074"/>
                  </a:cubicBezTo>
                  <a:cubicBezTo>
                    <a:pt x="5497" y="56892"/>
                    <a:pt x="33087" y="-3323"/>
                    <a:pt x="49416" y="143"/>
                  </a:cubicBezTo>
                  <a:cubicBezTo>
                    <a:pt x="65745" y="3609"/>
                    <a:pt x="78499" y="90186"/>
                    <a:pt x="98946" y="109871"/>
                  </a:cubicBezTo>
                  <a:cubicBezTo>
                    <a:pt x="119393" y="129556"/>
                    <a:pt x="159312" y="108484"/>
                    <a:pt x="172098" y="118253"/>
                  </a:cubicBezTo>
                  <a:cubicBezTo>
                    <a:pt x="184884" y="128022"/>
                    <a:pt x="190318" y="154803"/>
                    <a:pt x="175662" y="168485"/>
                  </a:cubicBezTo>
                  <a:close/>
                </a:path>
              </a:pathLst>
            </a:custGeom>
            <a:noFill/>
            <a:ln w="19050" cap="flat" cmpd="sng">
              <a:solidFill>
                <a:schemeClr val="accent3"/>
              </a:solidFill>
              <a:prstDash val="solid"/>
              <a:round/>
              <a:headEnd type="none" w="med" len="med"/>
              <a:tailEnd type="none" w="med" len="med"/>
            </a:ln>
          </p:spPr>
        </p:sp>
      </p:grpSp>
      <p:grpSp>
        <p:nvGrpSpPr>
          <p:cNvPr id="2110" name="Google Shape;2110;p102"/>
          <p:cNvGrpSpPr/>
          <p:nvPr/>
        </p:nvGrpSpPr>
        <p:grpSpPr>
          <a:xfrm>
            <a:off x="-7219701" y="4932930"/>
            <a:ext cx="12904669" cy="12039909"/>
            <a:chOff x="-3609850" y="2466465"/>
            <a:chExt cx="6452334" cy="6019955"/>
          </a:xfrm>
        </p:grpSpPr>
        <p:sp>
          <p:nvSpPr>
            <p:cNvPr id="2111" name="Google Shape;2111;p102"/>
            <p:cNvSpPr/>
            <p:nvPr/>
          </p:nvSpPr>
          <p:spPr>
            <a:xfrm rot="9217780">
              <a:off x="-2905691" y="3321740"/>
              <a:ext cx="4860690" cy="4309404"/>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solidFill>
              <a:schemeClr val="lt2"/>
            </a:solidFill>
            <a:ln>
              <a:noFill/>
            </a:ln>
          </p:spPr>
        </p:sp>
        <p:sp>
          <p:nvSpPr>
            <p:cNvPr id="2112" name="Google Shape;2112;p102"/>
            <p:cNvSpPr/>
            <p:nvPr/>
          </p:nvSpPr>
          <p:spPr>
            <a:xfrm rot="9217780">
              <a:off x="-2722366" y="3321740"/>
              <a:ext cx="4860690" cy="4309404"/>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noFill/>
            <a:ln w="19050" cap="flat" cmpd="sng">
              <a:solidFill>
                <a:schemeClr val="accent3"/>
              </a:solidFill>
              <a:prstDash val="solid"/>
              <a:round/>
              <a:headEnd type="none" w="med" len="med"/>
              <a:tailEnd type="none" w="med" len="med"/>
            </a:ln>
          </p:spPr>
        </p:sp>
      </p:grpSp>
      <p:grpSp>
        <p:nvGrpSpPr>
          <p:cNvPr id="2113" name="Google Shape;2113;p102"/>
          <p:cNvGrpSpPr/>
          <p:nvPr/>
        </p:nvGrpSpPr>
        <p:grpSpPr>
          <a:xfrm>
            <a:off x="12412884" y="4985302"/>
            <a:ext cx="11704782" cy="11935011"/>
            <a:chOff x="6206442" y="2492651"/>
            <a:chExt cx="5852391" cy="5967505"/>
          </a:xfrm>
        </p:grpSpPr>
        <p:sp>
          <p:nvSpPr>
            <p:cNvPr id="2114" name="Google Shape;2114;p102"/>
            <p:cNvSpPr/>
            <p:nvPr/>
          </p:nvSpPr>
          <p:spPr>
            <a:xfrm rot="4301948">
              <a:off x="6820078" y="3321888"/>
              <a:ext cx="4860269" cy="4309031"/>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solidFill>
              <a:schemeClr val="lt2"/>
            </a:solidFill>
            <a:ln>
              <a:noFill/>
            </a:ln>
          </p:spPr>
        </p:sp>
        <p:sp>
          <p:nvSpPr>
            <p:cNvPr id="2115" name="Google Shape;2115;p102"/>
            <p:cNvSpPr/>
            <p:nvPr/>
          </p:nvSpPr>
          <p:spPr>
            <a:xfrm rot="4301948">
              <a:off x="6584928" y="3321888"/>
              <a:ext cx="4860269" cy="4309031"/>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noFill/>
            <a:ln w="19050" cap="flat" cmpd="sng">
              <a:solidFill>
                <a:schemeClr val="accent3"/>
              </a:solidFill>
              <a:prstDash val="solid"/>
              <a:round/>
              <a:headEnd type="none" w="med" len="med"/>
              <a:tailEnd type="none" w="med" len="med"/>
            </a:ln>
          </p:spPr>
        </p:sp>
      </p:grpSp>
      <p:grpSp>
        <p:nvGrpSpPr>
          <p:cNvPr id="2116" name="Google Shape;2116;p102"/>
          <p:cNvGrpSpPr/>
          <p:nvPr/>
        </p:nvGrpSpPr>
        <p:grpSpPr>
          <a:xfrm>
            <a:off x="11875995" y="-4433144"/>
            <a:ext cx="9892880" cy="8839303"/>
            <a:chOff x="5937998" y="-2216572"/>
            <a:chExt cx="4946440" cy="4419652"/>
          </a:xfrm>
        </p:grpSpPr>
        <p:sp>
          <p:nvSpPr>
            <p:cNvPr id="2117" name="Google Shape;2117;p102"/>
            <p:cNvSpPr/>
            <p:nvPr/>
          </p:nvSpPr>
          <p:spPr>
            <a:xfrm>
              <a:off x="6112538" y="-2216572"/>
              <a:ext cx="4771900" cy="4168175"/>
            </a:xfrm>
            <a:custGeom>
              <a:avLst/>
              <a:gdLst/>
              <a:ahLst/>
              <a:cxnLst/>
              <a:rect l="l" t="t" r="r" b="b"/>
              <a:pathLst>
                <a:path w="190876" h="166727" extrusionOk="0">
                  <a:moveTo>
                    <a:pt x="7432" y="40211"/>
                  </a:moveTo>
                  <a:cubicBezTo>
                    <a:pt x="23556" y="24625"/>
                    <a:pt x="92535" y="-6450"/>
                    <a:pt x="115471" y="1189"/>
                  </a:cubicBezTo>
                  <a:cubicBezTo>
                    <a:pt x="138407" y="8828"/>
                    <a:pt x="132509" y="64733"/>
                    <a:pt x="145050" y="86046"/>
                  </a:cubicBezTo>
                  <a:cubicBezTo>
                    <a:pt x="157591" y="107359"/>
                    <a:pt x="193540" y="115675"/>
                    <a:pt x="190718" y="129065"/>
                  </a:cubicBezTo>
                  <a:cubicBezTo>
                    <a:pt x="187896" y="142455"/>
                    <a:pt x="144300" y="170099"/>
                    <a:pt x="128116" y="166387"/>
                  </a:cubicBezTo>
                  <a:cubicBezTo>
                    <a:pt x="111932" y="162675"/>
                    <a:pt x="111846" y="118738"/>
                    <a:pt x="93614" y="106791"/>
                  </a:cubicBezTo>
                  <a:cubicBezTo>
                    <a:pt x="75382" y="94844"/>
                    <a:pt x="33089" y="105804"/>
                    <a:pt x="18725" y="94707"/>
                  </a:cubicBezTo>
                  <a:cubicBezTo>
                    <a:pt x="4361" y="83610"/>
                    <a:pt x="-8692" y="55797"/>
                    <a:pt x="7432" y="40211"/>
                  </a:cubicBezTo>
                  <a:close/>
                </a:path>
              </a:pathLst>
            </a:custGeom>
            <a:solidFill>
              <a:schemeClr val="lt2"/>
            </a:solidFill>
            <a:ln>
              <a:noFill/>
            </a:ln>
          </p:spPr>
        </p:sp>
        <p:sp>
          <p:nvSpPr>
            <p:cNvPr id="2118" name="Google Shape;2118;p102"/>
            <p:cNvSpPr/>
            <p:nvPr/>
          </p:nvSpPr>
          <p:spPr>
            <a:xfrm>
              <a:off x="5937998" y="-2159820"/>
              <a:ext cx="4707975" cy="4362900"/>
            </a:xfrm>
            <a:custGeom>
              <a:avLst/>
              <a:gdLst/>
              <a:ahLst/>
              <a:cxnLst/>
              <a:rect l="l" t="t" r="r" b="b"/>
              <a:pathLst>
                <a:path w="188319" h="174516" extrusionOk="0">
                  <a:moveTo>
                    <a:pt x="5008" y="40227"/>
                  </a:moveTo>
                  <a:cubicBezTo>
                    <a:pt x="19621" y="24124"/>
                    <a:pt x="90111" y="-6434"/>
                    <a:pt x="113047" y="1205"/>
                  </a:cubicBezTo>
                  <a:cubicBezTo>
                    <a:pt x="135983" y="8844"/>
                    <a:pt x="130085" y="64749"/>
                    <a:pt x="142626" y="86062"/>
                  </a:cubicBezTo>
                  <a:cubicBezTo>
                    <a:pt x="155167" y="107375"/>
                    <a:pt x="189374" y="114385"/>
                    <a:pt x="188294" y="129081"/>
                  </a:cubicBezTo>
                  <a:cubicBezTo>
                    <a:pt x="187214" y="143777"/>
                    <a:pt x="152329" y="177948"/>
                    <a:pt x="136145" y="174236"/>
                  </a:cubicBezTo>
                  <a:cubicBezTo>
                    <a:pt x="119961" y="170524"/>
                    <a:pt x="109653" y="119543"/>
                    <a:pt x="91190" y="106807"/>
                  </a:cubicBezTo>
                  <a:cubicBezTo>
                    <a:pt x="72728" y="94072"/>
                    <a:pt x="39734" y="108920"/>
                    <a:pt x="25370" y="97823"/>
                  </a:cubicBezTo>
                  <a:cubicBezTo>
                    <a:pt x="11006" y="86726"/>
                    <a:pt x="-9605" y="56330"/>
                    <a:pt x="5008" y="40227"/>
                  </a:cubicBezTo>
                  <a:close/>
                </a:path>
              </a:pathLst>
            </a:custGeom>
            <a:noFill/>
            <a:ln w="19050" cap="flat" cmpd="sng">
              <a:solidFill>
                <a:schemeClr val="accent3"/>
              </a:solidFill>
              <a:prstDash val="solid"/>
              <a:round/>
              <a:headEnd type="none" w="med" len="med"/>
              <a:tailEnd type="none" w="med" len="med"/>
            </a:ln>
          </p:spPr>
        </p:sp>
      </p:grpSp>
      <p:grpSp>
        <p:nvGrpSpPr>
          <p:cNvPr id="2119" name="Google Shape;2119;p102"/>
          <p:cNvGrpSpPr/>
          <p:nvPr/>
        </p:nvGrpSpPr>
        <p:grpSpPr>
          <a:xfrm>
            <a:off x="-2800718" y="3975935"/>
            <a:ext cx="4890528" cy="4959475"/>
            <a:chOff x="-666750" y="1567027"/>
            <a:chExt cx="3000692" cy="3042996"/>
          </a:xfrm>
        </p:grpSpPr>
        <p:sp>
          <p:nvSpPr>
            <p:cNvPr id="2120" name="Google Shape;2120;p102"/>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2121" name="Google Shape;2121;p102"/>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grpSp>
        <p:nvGrpSpPr>
          <p:cNvPr id="2122" name="Google Shape;2122;p102"/>
          <p:cNvGrpSpPr/>
          <p:nvPr/>
        </p:nvGrpSpPr>
        <p:grpSpPr>
          <a:xfrm>
            <a:off x="16198182" y="-15"/>
            <a:ext cx="4890528" cy="4959475"/>
            <a:chOff x="-666750" y="1567027"/>
            <a:chExt cx="3000692" cy="3042996"/>
          </a:xfrm>
        </p:grpSpPr>
        <p:sp>
          <p:nvSpPr>
            <p:cNvPr id="2123" name="Google Shape;2123;p102"/>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2124" name="Google Shape;2124;p102"/>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00.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2128"/>
        <p:cNvGrpSpPr/>
        <p:nvPr/>
      </p:nvGrpSpPr>
      <p:grpSpPr>
        <a:xfrm>
          <a:off x="0" y="0"/>
          <a:ext cx="0" cy="0"/>
          <a:chOff x="0" y="0"/>
          <a:chExt cx="0" cy="0"/>
        </a:xfrm>
      </p:grpSpPr>
      <p:grpSp>
        <p:nvGrpSpPr>
          <p:cNvPr id="2129" name="Google Shape;2129;p104"/>
          <p:cNvGrpSpPr/>
          <p:nvPr/>
        </p:nvGrpSpPr>
        <p:grpSpPr>
          <a:xfrm>
            <a:off x="-208600" y="-738850"/>
            <a:ext cx="6647522" cy="6736059"/>
            <a:chOff x="-104300" y="-369425"/>
            <a:chExt cx="3323761" cy="3368030"/>
          </a:xfrm>
        </p:grpSpPr>
        <p:sp>
          <p:nvSpPr>
            <p:cNvPr id="2130" name="Google Shape;2130;p104"/>
            <p:cNvSpPr/>
            <p:nvPr/>
          </p:nvSpPr>
          <p:spPr>
            <a:xfrm>
              <a:off x="-76174" y="-195499"/>
              <a:ext cx="3295634" cy="3194104"/>
            </a:xfrm>
            <a:custGeom>
              <a:avLst/>
              <a:gdLst/>
              <a:ahLst/>
              <a:cxnLst/>
              <a:rect l="l" t="t" r="r" b="b"/>
              <a:pathLst>
                <a:path w="30814" h="29864" extrusionOk="0">
                  <a:moveTo>
                    <a:pt x="1" y="1"/>
                  </a:moveTo>
                  <a:lnTo>
                    <a:pt x="72" y="29779"/>
                  </a:lnTo>
                  <a:cubicBezTo>
                    <a:pt x="411" y="29836"/>
                    <a:pt x="761" y="29863"/>
                    <a:pt x="1115" y="29863"/>
                  </a:cubicBezTo>
                  <a:cubicBezTo>
                    <a:pt x="3545" y="29863"/>
                    <a:pt x="6179" y="28559"/>
                    <a:pt x="7066" y="26371"/>
                  </a:cubicBezTo>
                  <a:cubicBezTo>
                    <a:pt x="11295" y="15916"/>
                    <a:pt x="26799" y="21250"/>
                    <a:pt x="29074" y="13525"/>
                  </a:cubicBezTo>
                  <a:cubicBezTo>
                    <a:pt x="30814" y="7637"/>
                    <a:pt x="23079" y="4604"/>
                    <a:pt x="23633" y="1"/>
                  </a:cubicBezTo>
                  <a:close/>
                </a:path>
              </a:pathLst>
            </a:custGeom>
            <a:solidFill>
              <a:schemeClr val="lt2"/>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2131" name="Google Shape;2131;p104"/>
            <p:cNvSpPr/>
            <p:nvPr/>
          </p:nvSpPr>
          <p:spPr>
            <a:xfrm>
              <a:off x="-104300" y="-369425"/>
              <a:ext cx="3323752" cy="3221355"/>
            </a:xfrm>
            <a:custGeom>
              <a:avLst/>
              <a:gdLst/>
              <a:ahLst/>
              <a:cxnLst/>
              <a:rect l="l" t="t" r="r" b="b"/>
              <a:pathLst>
                <a:path w="30814" h="29864" extrusionOk="0">
                  <a:moveTo>
                    <a:pt x="1" y="1"/>
                  </a:moveTo>
                  <a:lnTo>
                    <a:pt x="72" y="29779"/>
                  </a:lnTo>
                  <a:cubicBezTo>
                    <a:pt x="411" y="29836"/>
                    <a:pt x="761" y="29863"/>
                    <a:pt x="1115" y="29863"/>
                  </a:cubicBezTo>
                  <a:cubicBezTo>
                    <a:pt x="3545" y="29863"/>
                    <a:pt x="6179" y="28559"/>
                    <a:pt x="7066" y="26371"/>
                  </a:cubicBezTo>
                  <a:cubicBezTo>
                    <a:pt x="11295" y="15916"/>
                    <a:pt x="26799" y="21250"/>
                    <a:pt x="29074" y="13525"/>
                  </a:cubicBezTo>
                  <a:cubicBezTo>
                    <a:pt x="30814" y="7637"/>
                    <a:pt x="23079" y="4604"/>
                    <a:pt x="23633" y="1"/>
                  </a:cubicBezTo>
                  <a:close/>
                </a:path>
              </a:pathLst>
            </a:custGeom>
            <a:noFill/>
            <a:ln w="9525" cap="flat" cmpd="sng">
              <a:solidFill>
                <a:schemeClr val="accent3"/>
              </a:solidFill>
              <a:prstDash val="solid"/>
              <a:round/>
              <a:headEnd type="none" w="sm" len="sm"/>
              <a:tailEnd type="none" w="sm" len="sm"/>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grpSp>
        <p:nvGrpSpPr>
          <p:cNvPr id="2132" name="Google Shape;2132;p104"/>
          <p:cNvGrpSpPr/>
          <p:nvPr/>
        </p:nvGrpSpPr>
        <p:grpSpPr>
          <a:xfrm>
            <a:off x="11737548" y="-1661832"/>
            <a:ext cx="8520650" cy="7696120"/>
            <a:chOff x="5868774" y="-830916"/>
            <a:chExt cx="4260325" cy="3848060"/>
          </a:xfrm>
        </p:grpSpPr>
        <p:sp>
          <p:nvSpPr>
            <p:cNvPr id="2133" name="Google Shape;2133;p104"/>
            <p:cNvSpPr/>
            <p:nvPr/>
          </p:nvSpPr>
          <p:spPr>
            <a:xfrm>
              <a:off x="5868774" y="-830916"/>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solidFill>
              <a:schemeClr val="lt2"/>
            </a:solidFill>
            <a:ln>
              <a:noFill/>
            </a:ln>
          </p:spPr>
        </p:sp>
        <p:sp>
          <p:nvSpPr>
            <p:cNvPr id="2134" name="Google Shape;2134;p104"/>
            <p:cNvSpPr/>
            <p:nvPr/>
          </p:nvSpPr>
          <p:spPr>
            <a:xfrm>
              <a:off x="5913599" y="-736656"/>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noFill/>
            <a:ln w="19050" cap="flat" cmpd="sng">
              <a:solidFill>
                <a:schemeClr val="accent3"/>
              </a:solidFill>
              <a:prstDash val="solid"/>
              <a:round/>
              <a:headEnd type="none" w="med" len="med"/>
              <a:tailEnd type="none" w="med" len="med"/>
            </a:ln>
          </p:spPr>
        </p:sp>
      </p:grpSp>
      <p:sp>
        <p:nvSpPr>
          <p:cNvPr id="2135" name="Google Shape;2135;p104"/>
          <p:cNvSpPr txBox="1">
            <a:spLocks noGrp="1"/>
          </p:cNvSpPr>
          <p:nvPr>
            <p:ph type="ctrTitle"/>
          </p:nvPr>
        </p:nvSpPr>
        <p:spPr>
          <a:xfrm>
            <a:off x="2641100" y="4771700"/>
            <a:ext cx="13005600" cy="3508200"/>
          </a:xfrm>
          <a:prstGeom prst="rect">
            <a:avLst/>
          </a:prstGeom>
        </p:spPr>
        <p:txBody>
          <a:bodyPr spcFirstLastPara="1" wrap="square" lIns="182850" tIns="182850" rIns="182850" bIns="182850" anchor="b" anchorCtr="0">
            <a:noAutofit/>
          </a:bodyPr>
          <a:lstStyle>
            <a:lvl1pPr lvl="0" algn="ctr">
              <a:lnSpc>
                <a:spcPct val="80000"/>
              </a:lnSpc>
              <a:spcBef>
                <a:spcPts val="0"/>
              </a:spcBef>
              <a:spcAft>
                <a:spcPts val="0"/>
              </a:spcAft>
              <a:buSzPts val="10400"/>
              <a:buNone/>
              <a:defRPr sz="19200"/>
            </a:lvl1pPr>
            <a:lvl2pPr lvl="1" algn="ctr">
              <a:spcBef>
                <a:spcPts val="0"/>
              </a:spcBef>
              <a:spcAft>
                <a:spcPts val="0"/>
              </a:spcAft>
              <a:buSzPts val="10400"/>
              <a:buNone/>
              <a:defRPr sz="10400"/>
            </a:lvl2pPr>
            <a:lvl3pPr lvl="2" algn="ctr">
              <a:spcBef>
                <a:spcPts val="0"/>
              </a:spcBef>
              <a:spcAft>
                <a:spcPts val="0"/>
              </a:spcAft>
              <a:buSzPts val="10400"/>
              <a:buNone/>
              <a:defRPr sz="10400"/>
            </a:lvl3pPr>
            <a:lvl4pPr lvl="3" algn="ctr">
              <a:spcBef>
                <a:spcPts val="0"/>
              </a:spcBef>
              <a:spcAft>
                <a:spcPts val="0"/>
              </a:spcAft>
              <a:buSzPts val="10400"/>
              <a:buNone/>
              <a:defRPr sz="10400"/>
            </a:lvl4pPr>
            <a:lvl5pPr lvl="4" algn="ctr">
              <a:spcBef>
                <a:spcPts val="0"/>
              </a:spcBef>
              <a:spcAft>
                <a:spcPts val="0"/>
              </a:spcAft>
              <a:buSzPts val="10400"/>
              <a:buNone/>
              <a:defRPr sz="10400"/>
            </a:lvl5pPr>
            <a:lvl6pPr lvl="5" algn="ctr">
              <a:spcBef>
                <a:spcPts val="0"/>
              </a:spcBef>
              <a:spcAft>
                <a:spcPts val="0"/>
              </a:spcAft>
              <a:buSzPts val="10400"/>
              <a:buNone/>
              <a:defRPr sz="10400"/>
            </a:lvl6pPr>
            <a:lvl7pPr lvl="6" algn="ctr">
              <a:spcBef>
                <a:spcPts val="0"/>
              </a:spcBef>
              <a:spcAft>
                <a:spcPts val="0"/>
              </a:spcAft>
              <a:buSzPts val="10400"/>
              <a:buNone/>
              <a:defRPr sz="10400"/>
            </a:lvl7pPr>
            <a:lvl8pPr lvl="7" algn="ctr">
              <a:spcBef>
                <a:spcPts val="0"/>
              </a:spcBef>
              <a:spcAft>
                <a:spcPts val="0"/>
              </a:spcAft>
              <a:buSzPts val="10400"/>
              <a:buNone/>
              <a:defRPr sz="10400"/>
            </a:lvl8pPr>
            <a:lvl9pPr lvl="8" algn="ctr">
              <a:spcBef>
                <a:spcPts val="0"/>
              </a:spcBef>
              <a:spcAft>
                <a:spcPts val="0"/>
              </a:spcAft>
              <a:buSzPts val="10400"/>
              <a:buNone/>
              <a:defRPr sz="10400"/>
            </a:lvl9pPr>
          </a:lstStyle>
          <a:p>
            <a:endParaRPr/>
          </a:p>
        </p:txBody>
      </p:sp>
      <p:sp>
        <p:nvSpPr>
          <p:cNvPr id="2136" name="Google Shape;2136;p104"/>
          <p:cNvSpPr txBox="1">
            <a:spLocks noGrp="1"/>
          </p:cNvSpPr>
          <p:nvPr>
            <p:ph type="subTitle" idx="1"/>
          </p:nvPr>
        </p:nvSpPr>
        <p:spPr>
          <a:xfrm>
            <a:off x="5017300" y="8321950"/>
            <a:ext cx="8253000" cy="895200"/>
          </a:xfrm>
          <a:prstGeom prst="rect">
            <a:avLst/>
          </a:prstGeom>
          <a:solidFill>
            <a:schemeClr val="accent2"/>
          </a:solidFill>
        </p:spPr>
        <p:txBody>
          <a:bodyPr spcFirstLastPara="1" wrap="square" lIns="182850" tIns="182850" rIns="182850" bIns="182850" anchor="t" anchorCtr="0">
            <a:noAutofit/>
          </a:bodyPr>
          <a:lstStyle>
            <a:lvl1pPr lvl="0" algn="ctr">
              <a:lnSpc>
                <a:spcPct val="100000"/>
              </a:lnSpc>
              <a:spcBef>
                <a:spcPts val="0"/>
              </a:spcBef>
              <a:spcAft>
                <a:spcPts val="0"/>
              </a:spcAft>
              <a:buClr>
                <a:schemeClr val="dk1"/>
              </a:buClr>
              <a:buSzPts val="2800"/>
              <a:buNone/>
              <a:defRPr sz="3200">
                <a:solidFill>
                  <a:schemeClr val="dk2"/>
                </a:solidFill>
              </a:defRPr>
            </a:lvl1pPr>
            <a:lvl2pPr lvl="1" algn="ctr">
              <a:lnSpc>
                <a:spcPct val="100000"/>
              </a:lnSpc>
              <a:spcBef>
                <a:spcPts val="0"/>
              </a:spcBef>
              <a:spcAft>
                <a:spcPts val="0"/>
              </a:spcAft>
              <a:buClr>
                <a:schemeClr val="dk1"/>
              </a:buClr>
              <a:buSzPts val="3600"/>
              <a:buNone/>
              <a:defRPr sz="3600">
                <a:solidFill>
                  <a:schemeClr val="dk1"/>
                </a:solidFill>
              </a:defRPr>
            </a:lvl2pPr>
            <a:lvl3pPr lvl="2" algn="ctr">
              <a:lnSpc>
                <a:spcPct val="100000"/>
              </a:lnSpc>
              <a:spcBef>
                <a:spcPts val="0"/>
              </a:spcBef>
              <a:spcAft>
                <a:spcPts val="0"/>
              </a:spcAft>
              <a:buClr>
                <a:schemeClr val="dk1"/>
              </a:buClr>
              <a:buSzPts val="3600"/>
              <a:buNone/>
              <a:defRPr sz="3600">
                <a:solidFill>
                  <a:schemeClr val="dk1"/>
                </a:solidFill>
              </a:defRPr>
            </a:lvl3pPr>
            <a:lvl4pPr lvl="3" algn="ctr">
              <a:lnSpc>
                <a:spcPct val="100000"/>
              </a:lnSpc>
              <a:spcBef>
                <a:spcPts val="0"/>
              </a:spcBef>
              <a:spcAft>
                <a:spcPts val="0"/>
              </a:spcAft>
              <a:buClr>
                <a:schemeClr val="dk1"/>
              </a:buClr>
              <a:buSzPts val="3600"/>
              <a:buNone/>
              <a:defRPr sz="3600">
                <a:solidFill>
                  <a:schemeClr val="dk1"/>
                </a:solidFill>
              </a:defRPr>
            </a:lvl4pPr>
            <a:lvl5pPr lvl="4" algn="ctr">
              <a:lnSpc>
                <a:spcPct val="100000"/>
              </a:lnSpc>
              <a:spcBef>
                <a:spcPts val="0"/>
              </a:spcBef>
              <a:spcAft>
                <a:spcPts val="0"/>
              </a:spcAft>
              <a:buClr>
                <a:schemeClr val="dk1"/>
              </a:buClr>
              <a:buSzPts val="3600"/>
              <a:buNone/>
              <a:defRPr sz="3600">
                <a:solidFill>
                  <a:schemeClr val="dk1"/>
                </a:solidFill>
              </a:defRPr>
            </a:lvl5pPr>
            <a:lvl6pPr lvl="5" algn="ctr">
              <a:lnSpc>
                <a:spcPct val="100000"/>
              </a:lnSpc>
              <a:spcBef>
                <a:spcPts val="0"/>
              </a:spcBef>
              <a:spcAft>
                <a:spcPts val="0"/>
              </a:spcAft>
              <a:buClr>
                <a:schemeClr val="dk1"/>
              </a:buClr>
              <a:buSzPts val="3600"/>
              <a:buNone/>
              <a:defRPr sz="3600">
                <a:solidFill>
                  <a:schemeClr val="dk1"/>
                </a:solidFill>
              </a:defRPr>
            </a:lvl6pPr>
            <a:lvl7pPr lvl="6" algn="ctr">
              <a:lnSpc>
                <a:spcPct val="100000"/>
              </a:lnSpc>
              <a:spcBef>
                <a:spcPts val="0"/>
              </a:spcBef>
              <a:spcAft>
                <a:spcPts val="0"/>
              </a:spcAft>
              <a:buClr>
                <a:schemeClr val="dk1"/>
              </a:buClr>
              <a:buSzPts val="3600"/>
              <a:buNone/>
              <a:defRPr sz="3600">
                <a:solidFill>
                  <a:schemeClr val="dk1"/>
                </a:solidFill>
              </a:defRPr>
            </a:lvl7pPr>
            <a:lvl8pPr lvl="7" algn="ctr">
              <a:lnSpc>
                <a:spcPct val="100000"/>
              </a:lnSpc>
              <a:spcBef>
                <a:spcPts val="0"/>
              </a:spcBef>
              <a:spcAft>
                <a:spcPts val="0"/>
              </a:spcAft>
              <a:buClr>
                <a:schemeClr val="dk1"/>
              </a:buClr>
              <a:buSzPts val="3600"/>
              <a:buNone/>
              <a:defRPr sz="3600">
                <a:solidFill>
                  <a:schemeClr val="dk1"/>
                </a:solidFill>
              </a:defRPr>
            </a:lvl8pPr>
            <a:lvl9pPr lvl="8" algn="ctr">
              <a:lnSpc>
                <a:spcPct val="100000"/>
              </a:lnSpc>
              <a:spcBef>
                <a:spcPts val="0"/>
              </a:spcBef>
              <a:spcAft>
                <a:spcPts val="0"/>
              </a:spcAft>
              <a:buClr>
                <a:schemeClr val="dk1"/>
              </a:buClr>
              <a:buSzPts val="3600"/>
              <a:buNone/>
              <a:defRPr sz="3600">
                <a:solidFill>
                  <a:schemeClr val="dk1"/>
                </a:solidFill>
              </a:defRPr>
            </a:lvl9pPr>
          </a:lstStyle>
          <a:p>
            <a:endParaRPr/>
          </a:p>
        </p:txBody>
      </p:sp>
    </p:spTree>
  </p:cSld>
  <p:clrMapOvr>
    <a:masterClrMapping/>
  </p:clrMapOvr>
</p:sldLayout>
</file>

<file path=ppt/slideLayouts/slideLayout101.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2137"/>
        <p:cNvGrpSpPr/>
        <p:nvPr/>
      </p:nvGrpSpPr>
      <p:grpSpPr>
        <a:xfrm>
          <a:off x="0" y="0"/>
          <a:ext cx="0" cy="0"/>
          <a:chOff x="0" y="0"/>
          <a:chExt cx="0" cy="0"/>
        </a:xfrm>
      </p:grpSpPr>
      <p:sp>
        <p:nvSpPr>
          <p:cNvPr id="2138" name="Google Shape;2138;p105"/>
          <p:cNvSpPr txBox="1">
            <a:spLocks noGrp="1"/>
          </p:cNvSpPr>
          <p:nvPr>
            <p:ph type="title"/>
          </p:nvPr>
        </p:nvSpPr>
        <p:spPr>
          <a:xfrm>
            <a:off x="5029600" y="3541500"/>
            <a:ext cx="8217600" cy="1683600"/>
          </a:xfrm>
          <a:prstGeom prst="rect">
            <a:avLst/>
          </a:prstGeom>
        </p:spPr>
        <p:txBody>
          <a:bodyPr spcFirstLastPara="1" wrap="square" lIns="182850" tIns="182850" rIns="182850" bIns="182850" anchor="t" anchorCtr="0">
            <a:noAutofit/>
          </a:bodyPr>
          <a:lstStyle>
            <a:lvl1pPr lvl="0" algn="ctr">
              <a:spcBef>
                <a:spcPts val="0"/>
              </a:spcBef>
              <a:spcAft>
                <a:spcPts val="0"/>
              </a:spcAft>
              <a:buSzPts val="7200"/>
              <a:buNone/>
              <a:defRPr sz="10000">
                <a:solidFill>
                  <a:schemeClr val="dk1"/>
                </a:solidFill>
              </a:defRPr>
            </a:lvl1pPr>
            <a:lvl2pPr lvl="1" algn="ctr">
              <a:spcBef>
                <a:spcPts val="0"/>
              </a:spcBef>
              <a:spcAft>
                <a:spcPts val="0"/>
              </a:spcAft>
              <a:buSzPts val="7200"/>
              <a:buNone/>
              <a:defRPr sz="7200"/>
            </a:lvl2pPr>
            <a:lvl3pPr lvl="2" algn="ctr">
              <a:spcBef>
                <a:spcPts val="0"/>
              </a:spcBef>
              <a:spcAft>
                <a:spcPts val="0"/>
              </a:spcAft>
              <a:buSzPts val="7200"/>
              <a:buNone/>
              <a:defRPr sz="7200"/>
            </a:lvl3pPr>
            <a:lvl4pPr lvl="3" algn="ctr">
              <a:spcBef>
                <a:spcPts val="0"/>
              </a:spcBef>
              <a:spcAft>
                <a:spcPts val="0"/>
              </a:spcAft>
              <a:buSzPts val="7200"/>
              <a:buNone/>
              <a:defRPr sz="7200"/>
            </a:lvl4pPr>
            <a:lvl5pPr lvl="4" algn="ctr">
              <a:spcBef>
                <a:spcPts val="0"/>
              </a:spcBef>
              <a:spcAft>
                <a:spcPts val="0"/>
              </a:spcAft>
              <a:buSzPts val="7200"/>
              <a:buNone/>
              <a:defRPr sz="7200"/>
            </a:lvl5pPr>
            <a:lvl6pPr lvl="5" algn="ctr">
              <a:spcBef>
                <a:spcPts val="0"/>
              </a:spcBef>
              <a:spcAft>
                <a:spcPts val="0"/>
              </a:spcAft>
              <a:buSzPts val="7200"/>
              <a:buNone/>
              <a:defRPr sz="7200"/>
            </a:lvl6pPr>
            <a:lvl7pPr lvl="6" algn="ctr">
              <a:spcBef>
                <a:spcPts val="0"/>
              </a:spcBef>
              <a:spcAft>
                <a:spcPts val="0"/>
              </a:spcAft>
              <a:buSzPts val="7200"/>
              <a:buNone/>
              <a:defRPr sz="7200"/>
            </a:lvl7pPr>
            <a:lvl8pPr lvl="7" algn="ctr">
              <a:spcBef>
                <a:spcPts val="0"/>
              </a:spcBef>
              <a:spcAft>
                <a:spcPts val="0"/>
              </a:spcAft>
              <a:buSzPts val="7200"/>
              <a:buNone/>
              <a:defRPr sz="7200"/>
            </a:lvl8pPr>
            <a:lvl9pPr lvl="8" algn="ctr">
              <a:spcBef>
                <a:spcPts val="0"/>
              </a:spcBef>
              <a:spcAft>
                <a:spcPts val="0"/>
              </a:spcAft>
              <a:buSzPts val="7200"/>
              <a:buNone/>
              <a:defRPr sz="7200"/>
            </a:lvl9pPr>
          </a:lstStyle>
          <a:p>
            <a:endParaRPr/>
          </a:p>
        </p:txBody>
      </p:sp>
      <p:sp>
        <p:nvSpPr>
          <p:cNvPr id="2139" name="Google Shape;2139;p105"/>
          <p:cNvSpPr txBox="1">
            <a:spLocks noGrp="1"/>
          </p:cNvSpPr>
          <p:nvPr>
            <p:ph type="title" idx="2" hasCustomPrompt="1"/>
          </p:nvPr>
        </p:nvSpPr>
        <p:spPr>
          <a:xfrm>
            <a:off x="6881400" y="1569400"/>
            <a:ext cx="4525200" cy="1867800"/>
          </a:xfrm>
          <a:prstGeom prst="rect">
            <a:avLst/>
          </a:prstGeom>
          <a:solidFill>
            <a:schemeClr val="accent2"/>
          </a:solidFill>
        </p:spPr>
        <p:txBody>
          <a:bodyPr spcFirstLastPara="1" wrap="square" lIns="182850" tIns="182850" rIns="182850" bIns="182850" anchor="ctr" anchorCtr="0">
            <a:noAutofit/>
          </a:bodyPr>
          <a:lstStyle>
            <a:lvl1pPr lvl="0" algn="ctr">
              <a:spcBef>
                <a:spcPts val="0"/>
              </a:spcBef>
              <a:spcAft>
                <a:spcPts val="0"/>
              </a:spcAft>
              <a:buClr>
                <a:schemeClr val="dk1"/>
              </a:buClr>
              <a:buSzPts val="12000"/>
              <a:buNone/>
              <a:defRPr sz="12000">
                <a:solidFill>
                  <a:schemeClr val="dk2"/>
                </a:solidFill>
              </a:defRPr>
            </a:lvl1pPr>
            <a:lvl2pPr lvl="1" algn="ctr">
              <a:spcBef>
                <a:spcPts val="0"/>
              </a:spcBef>
              <a:spcAft>
                <a:spcPts val="0"/>
              </a:spcAft>
              <a:buClr>
                <a:schemeClr val="dk1"/>
              </a:buClr>
              <a:buSzPts val="12000"/>
              <a:buNone/>
              <a:defRPr sz="12000">
                <a:solidFill>
                  <a:schemeClr val="dk1"/>
                </a:solidFill>
              </a:defRPr>
            </a:lvl2pPr>
            <a:lvl3pPr lvl="2" algn="ctr">
              <a:spcBef>
                <a:spcPts val="0"/>
              </a:spcBef>
              <a:spcAft>
                <a:spcPts val="0"/>
              </a:spcAft>
              <a:buClr>
                <a:schemeClr val="dk1"/>
              </a:buClr>
              <a:buSzPts val="12000"/>
              <a:buNone/>
              <a:defRPr sz="12000">
                <a:solidFill>
                  <a:schemeClr val="dk1"/>
                </a:solidFill>
              </a:defRPr>
            </a:lvl3pPr>
            <a:lvl4pPr lvl="3" algn="ctr">
              <a:spcBef>
                <a:spcPts val="0"/>
              </a:spcBef>
              <a:spcAft>
                <a:spcPts val="0"/>
              </a:spcAft>
              <a:buClr>
                <a:schemeClr val="dk1"/>
              </a:buClr>
              <a:buSzPts val="12000"/>
              <a:buNone/>
              <a:defRPr sz="12000">
                <a:solidFill>
                  <a:schemeClr val="dk1"/>
                </a:solidFill>
              </a:defRPr>
            </a:lvl4pPr>
            <a:lvl5pPr lvl="4" algn="ctr">
              <a:spcBef>
                <a:spcPts val="0"/>
              </a:spcBef>
              <a:spcAft>
                <a:spcPts val="0"/>
              </a:spcAft>
              <a:buClr>
                <a:schemeClr val="dk1"/>
              </a:buClr>
              <a:buSzPts val="12000"/>
              <a:buNone/>
              <a:defRPr sz="12000">
                <a:solidFill>
                  <a:schemeClr val="dk1"/>
                </a:solidFill>
              </a:defRPr>
            </a:lvl5pPr>
            <a:lvl6pPr lvl="5" algn="ctr">
              <a:spcBef>
                <a:spcPts val="0"/>
              </a:spcBef>
              <a:spcAft>
                <a:spcPts val="0"/>
              </a:spcAft>
              <a:buClr>
                <a:schemeClr val="dk1"/>
              </a:buClr>
              <a:buSzPts val="12000"/>
              <a:buNone/>
              <a:defRPr sz="12000">
                <a:solidFill>
                  <a:schemeClr val="dk1"/>
                </a:solidFill>
              </a:defRPr>
            </a:lvl6pPr>
            <a:lvl7pPr lvl="6" algn="ctr">
              <a:spcBef>
                <a:spcPts val="0"/>
              </a:spcBef>
              <a:spcAft>
                <a:spcPts val="0"/>
              </a:spcAft>
              <a:buClr>
                <a:schemeClr val="dk1"/>
              </a:buClr>
              <a:buSzPts val="12000"/>
              <a:buNone/>
              <a:defRPr sz="12000">
                <a:solidFill>
                  <a:schemeClr val="dk1"/>
                </a:solidFill>
              </a:defRPr>
            </a:lvl7pPr>
            <a:lvl8pPr lvl="7" algn="ctr">
              <a:spcBef>
                <a:spcPts val="0"/>
              </a:spcBef>
              <a:spcAft>
                <a:spcPts val="0"/>
              </a:spcAft>
              <a:buClr>
                <a:schemeClr val="dk1"/>
              </a:buClr>
              <a:buSzPts val="12000"/>
              <a:buNone/>
              <a:defRPr sz="12000">
                <a:solidFill>
                  <a:schemeClr val="dk1"/>
                </a:solidFill>
              </a:defRPr>
            </a:lvl8pPr>
            <a:lvl9pPr lvl="8" algn="ctr">
              <a:spcBef>
                <a:spcPts val="0"/>
              </a:spcBef>
              <a:spcAft>
                <a:spcPts val="0"/>
              </a:spcAft>
              <a:buClr>
                <a:schemeClr val="dk1"/>
              </a:buClr>
              <a:buSzPts val="12000"/>
              <a:buNone/>
              <a:defRPr sz="12000">
                <a:solidFill>
                  <a:schemeClr val="dk1"/>
                </a:solidFill>
              </a:defRPr>
            </a:lvl9pPr>
          </a:lstStyle>
          <a:p>
            <a:r>
              <a:t>xx%</a:t>
            </a:r>
          </a:p>
        </p:txBody>
      </p:sp>
      <p:sp>
        <p:nvSpPr>
          <p:cNvPr id="2140" name="Google Shape;2140;p105"/>
          <p:cNvSpPr txBox="1">
            <a:spLocks noGrp="1"/>
          </p:cNvSpPr>
          <p:nvPr>
            <p:ph type="subTitle" idx="1"/>
          </p:nvPr>
        </p:nvSpPr>
        <p:spPr>
          <a:xfrm>
            <a:off x="5029600" y="5381200"/>
            <a:ext cx="8217600" cy="846000"/>
          </a:xfrm>
          <a:prstGeom prst="rect">
            <a:avLst/>
          </a:prstGeom>
          <a:solidFill>
            <a:schemeClr val="accent2"/>
          </a:solidFill>
        </p:spPr>
        <p:txBody>
          <a:bodyPr spcFirstLastPara="1" wrap="square" lIns="182850" tIns="182850" rIns="182850" bIns="182850" anchor="t" anchorCtr="0">
            <a:noAutofit/>
          </a:bodyPr>
          <a:lstStyle>
            <a:lvl1pPr lvl="0" algn="ctr">
              <a:lnSpc>
                <a:spcPct val="100000"/>
              </a:lnSpc>
              <a:spcBef>
                <a:spcPts val="0"/>
              </a:spcBef>
              <a:spcAft>
                <a:spcPts val="0"/>
              </a:spcAft>
              <a:buClr>
                <a:schemeClr val="dk1"/>
              </a:buClr>
              <a:buSzPts val="2800"/>
              <a:buNone/>
              <a:defRPr sz="3200">
                <a:solidFill>
                  <a:schemeClr val="dk2"/>
                </a:solidFill>
              </a:defRPr>
            </a:lvl1pPr>
            <a:lvl2pPr lvl="1" algn="ctr">
              <a:lnSpc>
                <a:spcPct val="100000"/>
              </a:lnSpc>
              <a:spcBef>
                <a:spcPts val="0"/>
              </a:spcBef>
              <a:spcAft>
                <a:spcPts val="0"/>
              </a:spcAft>
              <a:buClr>
                <a:schemeClr val="dk1"/>
              </a:buClr>
              <a:buSzPts val="2800"/>
              <a:buNone/>
              <a:defRPr>
                <a:solidFill>
                  <a:schemeClr val="dk1"/>
                </a:solidFill>
              </a:defRPr>
            </a:lvl2pPr>
            <a:lvl3pPr lvl="2" algn="ctr">
              <a:lnSpc>
                <a:spcPct val="100000"/>
              </a:lnSpc>
              <a:spcBef>
                <a:spcPts val="3200"/>
              </a:spcBef>
              <a:spcAft>
                <a:spcPts val="0"/>
              </a:spcAft>
              <a:buClr>
                <a:schemeClr val="dk1"/>
              </a:buClr>
              <a:buSzPts val="2800"/>
              <a:buNone/>
              <a:defRPr>
                <a:solidFill>
                  <a:schemeClr val="dk1"/>
                </a:solidFill>
              </a:defRPr>
            </a:lvl3pPr>
            <a:lvl4pPr lvl="3" algn="ctr">
              <a:lnSpc>
                <a:spcPct val="100000"/>
              </a:lnSpc>
              <a:spcBef>
                <a:spcPts val="3200"/>
              </a:spcBef>
              <a:spcAft>
                <a:spcPts val="0"/>
              </a:spcAft>
              <a:buClr>
                <a:schemeClr val="dk1"/>
              </a:buClr>
              <a:buSzPts val="2800"/>
              <a:buNone/>
              <a:defRPr>
                <a:solidFill>
                  <a:schemeClr val="dk1"/>
                </a:solidFill>
              </a:defRPr>
            </a:lvl4pPr>
            <a:lvl5pPr lvl="4" algn="ctr">
              <a:lnSpc>
                <a:spcPct val="100000"/>
              </a:lnSpc>
              <a:spcBef>
                <a:spcPts val="3200"/>
              </a:spcBef>
              <a:spcAft>
                <a:spcPts val="0"/>
              </a:spcAft>
              <a:buClr>
                <a:schemeClr val="dk1"/>
              </a:buClr>
              <a:buSzPts val="2800"/>
              <a:buNone/>
              <a:defRPr>
                <a:solidFill>
                  <a:schemeClr val="dk1"/>
                </a:solidFill>
              </a:defRPr>
            </a:lvl5pPr>
            <a:lvl6pPr lvl="5" algn="ctr">
              <a:lnSpc>
                <a:spcPct val="100000"/>
              </a:lnSpc>
              <a:spcBef>
                <a:spcPts val="3200"/>
              </a:spcBef>
              <a:spcAft>
                <a:spcPts val="0"/>
              </a:spcAft>
              <a:buClr>
                <a:schemeClr val="dk1"/>
              </a:buClr>
              <a:buSzPts val="2800"/>
              <a:buNone/>
              <a:defRPr>
                <a:solidFill>
                  <a:schemeClr val="dk1"/>
                </a:solidFill>
              </a:defRPr>
            </a:lvl6pPr>
            <a:lvl7pPr lvl="6" algn="ctr">
              <a:lnSpc>
                <a:spcPct val="100000"/>
              </a:lnSpc>
              <a:spcBef>
                <a:spcPts val="3200"/>
              </a:spcBef>
              <a:spcAft>
                <a:spcPts val="0"/>
              </a:spcAft>
              <a:buClr>
                <a:schemeClr val="dk1"/>
              </a:buClr>
              <a:buSzPts val="2800"/>
              <a:buNone/>
              <a:defRPr>
                <a:solidFill>
                  <a:schemeClr val="dk1"/>
                </a:solidFill>
              </a:defRPr>
            </a:lvl7pPr>
            <a:lvl8pPr lvl="7" algn="ctr">
              <a:lnSpc>
                <a:spcPct val="100000"/>
              </a:lnSpc>
              <a:spcBef>
                <a:spcPts val="3200"/>
              </a:spcBef>
              <a:spcAft>
                <a:spcPts val="0"/>
              </a:spcAft>
              <a:buClr>
                <a:schemeClr val="dk1"/>
              </a:buClr>
              <a:buSzPts val="2800"/>
              <a:buNone/>
              <a:defRPr>
                <a:solidFill>
                  <a:schemeClr val="dk1"/>
                </a:solidFill>
              </a:defRPr>
            </a:lvl8pPr>
            <a:lvl9pPr lvl="8" algn="ctr">
              <a:lnSpc>
                <a:spcPct val="100000"/>
              </a:lnSpc>
              <a:spcBef>
                <a:spcPts val="3200"/>
              </a:spcBef>
              <a:spcAft>
                <a:spcPts val="3200"/>
              </a:spcAft>
              <a:buClr>
                <a:schemeClr val="dk1"/>
              </a:buClr>
              <a:buSzPts val="2800"/>
              <a:buNone/>
              <a:defRPr>
                <a:solidFill>
                  <a:schemeClr val="dk1"/>
                </a:solidFill>
              </a:defRPr>
            </a:lvl9pPr>
          </a:lstStyle>
          <a:p>
            <a:endParaRPr/>
          </a:p>
        </p:txBody>
      </p:sp>
      <p:grpSp>
        <p:nvGrpSpPr>
          <p:cNvPr id="2141" name="Google Shape;2141;p105"/>
          <p:cNvGrpSpPr/>
          <p:nvPr/>
        </p:nvGrpSpPr>
        <p:grpSpPr>
          <a:xfrm>
            <a:off x="11368484" y="3897352"/>
            <a:ext cx="11272582" cy="12201711"/>
            <a:chOff x="5684242" y="1948676"/>
            <a:chExt cx="5636291" cy="6100855"/>
          </a:xfrm>
        </p:grpSpPr>
        <p:sp>
          <p:nvSpPr>
            <p:cNvPr id="2142" name="Google Shape;2142;p105"/>
            <p:cNvSpPr/>
            <p:nvPr/>
          </p:nvSpPr>
          <p:spPr>
            <a:xfrm rot="4301948">
              <a:off x="6081778" y="2911263"/>
              <a:ext cx="4860269" cy="4309031"/>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solidFill>
              <a:schemeClr val="lt2"/>
            </a:solidFill>
            <a:ln>
              <a:noFill/>
            </a:ln>
          </p:spPr>
        </p:sp>
        <p:sp>
          <p:nvSpPr>
            <p:cNvPr id="2143" name="Google Shape;2143;p105"/>
            <p:cNvSpPr/>
            <p:nvPr/>
          </p:nvSpPr>
          <p:spPr>
            <a:xfrm rot="4301948">
              <a:off x="6062728" y="2777913"/>
              <a:ext cx="4860269" cy="4309031"/>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noFill/>
            <a:ln w="19050" cap="flat" cmpd="sng">
              <a:solidFill>
                <a:schemeClr val="accent3"/>
              </a:solidFill>
              <a:prstDash val="solid"/>
              <a:round/>
              <a:headEnd type="none" w="med" len="med"/>
              <a:tailEnd type="none" w="med" len="med"/>
            </a:ln>
          </p:spPr>
        </p:sp>
      </p:grpSp>
      <p:grpSp>
        <p:nvGrpSpPr>
          <p:cNvPr id="2144" name="Google Shape;2144;p105"/>
          <p:cNvGrpSpPr/>
          <p:nvPr/>
        </p:nvGrpSpPr>
        <p:grpSpPr>
          <a:xfrm>
            <a:off x="-6305301" y="5029180"/>
            <a:ext cx="12804719" cy="12039909"/>
            <a:chOff x="-3152650" y="2514590"/>
            <a:chExt cx="6402359" cy="6019955"/>
          </a:xfrm>
        </p:grpSpPr>
        <p:sp>
          <p:nvSpPr>
            <p:cNvPr id="2145" name="Google Shape;2145;p105"/>
            <p:cNvSpPr/>
            <p:nvPr/>
          </p:nvSpPr>
          <p:spPr>
            <a:xfrm rot="9217780">
              <a:off x="-2448491" y="3369865"/>
              <a:ext cx="4860690" cy="4309404"/>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solidFill>
              <a:schemeClr val="lt2"/>
            </a:solidFill>
            <a:ln>
              <a:noFill/>
            </a:ln>
          </p:spPr>
        </p:sp>
        <p:sp>
          <p:nvSpPr>
            <p:cNvPr id="2146" name="Google Shape;2146;p105"/>
            <p:cNvSpPr/>
            <p:nvPr/>
          </p:nvSpPr>
          <p:spPr>
            <a:xfrm rot="9217780">
              <a:off x="-2315141" y="3369865"/>
              <a:ext cx="4860690" cy="4309404"/>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noFill/>
            <a:ln w="19050" cap="flat" cmpd="sng">
              <a:solidFill>
                <a:schemeClr val="accent3"/>
              </a:solidFill>
              <a:prstDash val="solid"/>
              <a:round/>
              <a:headEnd type="none" w="med" len="med"/>
              <a:tailEnd type="none" w="med" len="med"/>
            </a:ln>
          </p:spPr>
        </p:sp>
      </p:grpSp>
      <p:grpSp>
        <p:nvGrpSpPr>
          <p:cNvPr id="2147" name="Google Shape;2147;p105"/>
          <p:cNvGrpSpPr/>
          <p:nvPr/>
        </p:nvGrpSpPr>
        <p:grpSpPr>
          <a:xfrm>
            <a:off x="-777647" y="-1762749"/>
            <a:ext cx="6857969" cy="6388208"/>
            <a:chOff x="-388824" y="-881374"/>
            <a:chExt cx="3428984" cy="3194104"/>
          </a:xfrm>
        </p:grpSpPr>
        <p:sp>
          <p:nvSpPr>
            <p:cNvPr id="2148" name="Google Shape;2148;p105"/>
            <p:cNvSpPr/>
            <p:nvPr/>
          </p:nvSpPr>
          <p:spPr>
            <a:xfrm>
              <a:off x="-388824" y="-881374"/>
              <a:ext cx="3295634" cy="3194104"/>
            </a:xfrm>
            <a:custGeom>
              <a:avLst/>
              <a:gdLst/>
              <a:ahLst/>
              <a:cxnLst/>
              <a:rect l="l" t="t" r="r" b="b"/>
              <a:pathLst>
                <a:path w="30814" h="29864" extrusionOk="0">
                  <a:moveTo>
                    <a:pt x="1" y="1"/>
                  </a:moveTo>
                  <a:lnTo>
                    <a:pt x="72" y="29779"/>
                  </a:lnTo>
                  <a:cubicBezTo>
                    <a:pt x="411" y="29836"/>
                    <a:pt x="761" y="29863"/>
                    <a:pt x="1115" y="29863"/>
                  </a:cubicBezTo>
                  <a:cubicBezTo>
                    <a:pt x="3545" y="29863"/>
                    <a:pt x="6179" y="28559"/>
                    <a:pt x="7066" y="26371"/>
                  </a:cubicBezTo>
                  <a:cubicBezTo>
                    <a:pt x="11295" y="15916"/>
                    <a:pt x="26799" y="21250"/>
                    <a:pt x="29074" y="13525"/>
                  </a:cubicBezTo>
                  <a:cubicBezTo>
                    <a:pt x="30814" y="7637"/>
                    <a:pt x="23079" y="4604"/>
                    <a:pt x="23633" y="1"/>
                  </a:cubicBezTo>
                  <a:close/>
                </a:path>
              </a:pathLst>
            </a:custGeom>
            <a:solidFill>
              <a:schemeClr val="lt2"/>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2149" name="Google Shape;2149;p105"/>
            <p:cNvSpPr/>
            <p:nvPr/>
          </p:nvSpPr>
          <p:spPr>
            <a:xfrm>
              <a:off x="-255474" y="-881374"/>
              <a:ext cx="3295634" cy="3194104"/>
            </a:xfrm>
            <a:custGeom>
              <a:avLst/>
              <a:gdLst/>
              <a:ahLst/>
              <a:cxnLst/>
              <a:rect l="l" t="t" r="r" b="b"/>
              <a:pathLst>
                <a:path w="30814" h="29864" extrusionOk="0">
                  <a:moveTo>
                    <a:pt x="1" y="1"/>
                  </a:moveTo>
                  <a:lnTo>
                    <a:pt x="72" y="29779"/>
                  </a:lnTo>
                  <a:cubicBezTo>
                    <a:pt x="411" y="29836"/>
                    <a:pt x="761" y="29863"/>
                    <a:pt x="1115" y="29863"/>
                  </a:cubicBezTo>
                  <a:cubicBezTo>
                    <a:pt x="3545" y="29863"/>
                    <a:pt x="6179" y="28559"/>
                    <a:pt x="7066" y="26371"/>
                  </a:cubicBezTo>
                  <a:cubicBezTo>
                    <a:pt x="11295" y="15916"/>
                    <a:pt x="26799" y="21250"/>
                    <a:pt x="29074" y="13525"/>
                  </a:cubicBezTo>
                  <a:cubicBezTo>
                    <a:pt x="30814" y="7637"/>
                    <a:pt x="23079" y="4604"/>
                    <a:pt x="23633" y="1"/>
                  </a:cubicBezTo>
                  <a:close/>
                </a:path>
              </a:pathLst>
            </a:custGeom>
            <a:noFill/>
            <a:ln w="9525" cap="flat" cmpd="sng">
              <a:solidFill>
                <a:schemeClr val="accent3"/>
              </a:solidFill>
              <a:prstDash val="solid"/>
              <a:round/>
              <a:headEnd type="none" w="sm" len="sm"/>
              <a:tailEnd type="none" w="sm" len="sm"/>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grpSp>
        <p:nvGrpSpPr>
          <p:cNvPr id="2150" name="Google Shape;2150;p105"/>
          <p:cNvGrpSpPr/>
          <p:nvPr/>
        </p:nvGrpSpPr>
        <p:grpSpPr>
          <a:xfrm>
            <a:off x="10153899" y="-6154170"/>
            <a:ext cx="12576119" cy="12344709"/>
            <a:chOff x="5076950" y="-3077085"/>
            <a:chExt cx="6288059" cy="6172355"/>
          </a:xfrm>
        </p:grpSpPr>
        <p:sp>
          <p:nvSpPr>
            <p:cNvPr id="2151" name="Google Shape;2151;p105"/>
            <p:cNvSpPr/>
            <p:nvPr/>
          </p:nvSpPr>
          <p:spPr>
            <a:xfrm rot="9217780">
              <a:off x="5800159" y="-2221810"/>
              <a:ext cx="4860690" cy="4309404"/>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solidFill>
              <a:schemeClr val="lt2"/>
            </a:solidFill>
            <a:ln>
              <a:noFill/>
            </a:ln>
          </p:spPr>
        </p:sp>
        <p:sp>
          <p:nvSpPr>
            <p:cNvPr id="2152" name="Google Shape;2152;p105"/>
            <p:cNvSpPr/>
            <p:nvPr/>
          </p:nvSpPr>
          <p:spPr>
            <a:xfrm rot="9217780">
              <a:off x="5781109" y="-2069410"/>
              <a:ext cx="4860690" cy="4309404"/>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noFill/>
            <a:ln w="19050" cap="flat" cmpd="sng">
              <a:solidFill>
                <a:schemeClr val="accent3"/>
              </a:solidFill>
              <a:prstDash val="solid"/>
              <a:round/>
              <a:headEnd type="none" w="med" len="med"/>
              <a:tailEnd type="none" w="med" len="med"/>
            </a:ln>
          </p:spPr>
        </p:sp>
      </p:grpSp>
      <p:grpSp>
        <p:nvGrpSpPr>
          <p:cNvPr id="2153" name="Google Shape;2153;p105"/>
          <p:cNvGrpSpPr/>
          <p:nvPr/>
        </p:nvGrpSpPr>
        <p:grpSpPr>
          <a:xfrm>
            <a:off x="-2024943" y="7815085"/>
            <a:ext cx="4890528" cy="4959475"/>
            <a:chOff x="-666750" y="1567027"/>
            <a:chExt cx="3000692" cy="3042996"/>
          </a:xfrm>
        </p:grpSpPr>
        <p:sp>
          <p:nvSpPr>
            <p:cNvPr id="2154" name="Google Shape;2154;p105"/>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2155" name="Google Shape;2155;p105"/>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grpSp>
        <p:nvGrpSpPr>
          <p:cNvPr id="2156" name="Google Shape;2156;p105"/>
          <p:cNvGrpSpPr/>
          <p:nvPr/>
        </p:nvGrpSpPr>
        <p:grpSpPr>
          <a:xfrm>
            <a:off x="14559507" y="-3880465"/>
            <a:ext cx="4890528" cy="4959475"/>
            <a:chOff x="-666750" y="1567027"/>
            <a:chExt cx="3000692" cy="3042996"/>
          </a:xfrm>
        </p:grpSpPr>
        <p:sp>
          <p:nvSpPr>
            <p:cNvPr id="2157" name="Google Shape;2157;p105"/>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2158" name="Google Shape;2158;p105"/>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grpSp>
        <p:nvGrpSpPr>
          <p:cNvPr id="2159" name="Google Shape;2159;p105"/>
          <p:cNvGrpSpPr/>
          <p:nvPr/>
        </p:nvGrpSpPr>
        <p:grpSpPr>
          <a:xfrm>
            <a:off x="-222993" y="-3272015"/>
            <a:ext cx="4890528" cy="4959475"/>
            <a:chOff x="-666750" y="1567027"/>
            <a:chExt cx="3000692" cy="3042996"/>
          </a:xfrm>
        </p:grpSpPr>
        <p:sp>
          <p:nvSpPr>
            <p:cNvPr id="2160" name="Google Shape;2160;p105"/>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2161" name="Google Shape;2161;p105"/>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grpSp>
        <p:nvGrpSpPr>
          <p:cNvPr id="2162" name="Google Shape;2162;p105"/>
          <p:cNvGrpSpPr/>
          <p:nvPr/>
        </p:nvGrpSpPr>
        <p:grpSpPr>
          <a:xfrm>
            <a:off x="13645107" y="8387735"/>
            <a:ext cx="4890528" cy="4959475"/>
            <a:chOff x="-666750" y="1567027"/>
            <a:chExt cx="3000692" cy="3042996"/>
          </a:xfrm>
        </p:grpSpPr>
        <p:sp>
          <p:nvSpPr>
            <p:cNvPr id="2163" name="Google Shape;2163;p105"/>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2164" name="Google Shape;2164;p105"/>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02.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2165"/>
        <p:cNvGrpSpPr/>
        <p:nvPr/>
      </p:nvGrpSpPr>
      <p:grpSpPr>
        <a:xfrm>
          <a:off x="0" y="0"/>
          <a:ext cx="0" cy="0"/>
          <a:chOff x="0" y="0"/>
          <a:chExt cx="0" cy="0"/>
        </a:xfrm>
      </p:grpSpPr>
      <p:sp>
        <p:nvSpPr>
          <p:cNvPr id="2166" name="Google Shape;2166;p106"/>
          <p:cNvSpPr txBox="1">
            <a:spLocks noGrp="1"/>
          </p:cNvSpPr>
          <p:nvPr>
            <p:ph type="title"/>
          </p:nvPr>
        </p:nvSpPr>
        <p:spPr>
          <a:xfrm>
            <a:off x="1440000" y="890050"/>
            <a:ext cx="15408000" cy="1145400"/>
          </a:xfrm>
          <a:prstGeom prst="rect">
            <a:avLst/>
          </a:prstGeom>
        </p:spPr>
        <p:txBody>
          <a:bodyPr spcFirstLastPara="1" wrap="square" lIns="182850" tIns="182850" rIns="182850" bIns="182850" anchor="t" anchorCtr="0">
            <a:noAutofit/>
          </a:bodyPr>
          <a:lstStyle>
            <a:lvl1pPr lvl="0" algn="ctr">
              <a:spcBef>
                <a:spcPts val="0"/>
              </a:spcBef>
              <a:spcAft>
                <a:spcPts val="0"/>
              </a:spcAft>
              <a:buSzPts val="6000"/>
              <a:buNone/>
              <a:defRPr>
                <a:solidFill>
                  <a:schemeClr val="dk1"/>
                </a:solidFill>
              </a:defRPr>
            </a:lvl1pPr>
            <a:lvl2pPr lvl="1">
              <a:spcBef>
                <a:spcPts val="0"/>
              </a:spcBef>
              <a:spcAft>
                <a:spcPts val="0"/>
              </a:spcAft>
              <a:buSzPts val="6000"/>
              <a:buNone/>
              <a:defRPr/>
            </a:lvl2pPr>
            <a:lvl3pPr lvl="2">
              <a:spcBef>
                <a:spcPts val="0"/>
              </a:spcBef>
              <a:spcAft>
                <a:spcPts val="0"/>
              </a:spcAft>
              <a:buSzPts val="6000"/>
              <a:buNone/>
              <a:defRPr/>
            </a:lvl3pPr>
            <a:lvl4pPr lvl="3">
              <a:spcBef>
                <a:spcPts val="0"/>
              </a:spcBef>
              <a:spcAft>
                <a:spcPts val="0"/>
              </a:spcAft>
              <a:buSzPts val="6000"/>
              <a:buNone/>
              <a:defRPr/>
            </a:lvl4pPr>
            <a:lvl5pPr lvl="4">
              <a:spcBef>
                <a:spcPts val="0"/>
              </a:spcBef>
              <a:spcAft>
                <a:spcPts val="0"/>
              </a:spcAft>
              <a:buSzPts val="6000"/>
              <a:buNone/>
              <a:defRPr/>
            </a:lvl5pPr>
            <a:lvl6pPr lvl="5">
              <a:spcBef>
                <a:spcPts val="0"/>
              </a:spcBef>
              <a:spcAft>
                <a:spcPts val="0"/>
              </a:spcAft>
              <a:buSzPts val="6000"/>
              <a:buNone/>
              <a:defRPr/>
            </a:lvl6pPr>
            <a:lvl7pPr lvl="6">
              <a:spcBef>
                <a:spcPts val="0"/>
              </a:spcBef>
              <a:spcAft>
                <a:spcPts val="0"/>
              </a:spcAft>
              <a:buSzPts val="6000"/>
              <a:buNone/>
              <a:defRPr/>
            </a:lvl7pPr>
            <a:lvl8pPr lvl="7">
              <a:spcBef>
                <a:spcPts val="0"/>
              </a:spcBef>
              <a:spcAft>
                <a:spcPts val="0"/>
              </a:spcAft>
              <a:buSzPts val="6000"/>
              <a:buNone/>
              <a:defRPr/>
            </a:lvl8pPr>
            <a:lvl9pPr lvl="8">
              <a:spcBef>
                <a:spcPts val="0"/>
              </a:spcBef>
              <a:spcAft>
                <a:spcPts val="0"/>
              </a:spcAft>
              <a:buSzPts val="6000"/>
              <a:buNone/>
              <a:defRPr/>
            </a:lvl9pPr>
          </a:lstStyle>
          <a:p>
            <a:endParaRPr/>
          </a:p>
        </p:txBody>
      </p:sp>
      <p:sp>
        <p:nvSpPr>
          <p:cNvPr id="2167" name="Google Shape;2167;p106"/>
          <p:cNvSpPr txBox="1">
            <a:spLocks noGrp="1"/>
          </p:cNvSpPr>
          <p:nvPr>
            <p:ph type="body" idx="1"/>
          </p:nvPr>
        </p:nvSpPr>
        <p:spPr>
          <a:xfrm>
            <a:off x="1440000" y="2279100"/>
            <a:ext cx="15408000" cy="6937800"/>
          </a:xfrm>
          <a:prstGeom prst="rect">
            <a:avLst/>
          </a:prstGeom>
        </p:spPr>
        <p:txBody>
          <a:bodyPr spcFirstLastPara="1" wrap="square" lIns="182850" tIns="182850" rIns="182850" bIns="182850" anchor="t" anchorCtr="0">
            <a:noAutofit/>
          </a:bodyPr>
          <a:lstStyle>
            <a:lvl1pPr marL="457200" lvl="0" indent="-330200">
              <a:lnSpc>
                <a:spcPct val="100000"/>
              </a:lnSpc>
              <a:spcBef>
                <a:spcPts val="0"/>
              </a:spcBef>
              <a:spcAft>
                <a:spcPts val="0"/>
              </a:spcAft>
              <a:buSzPts val="1600"/>
              <a:buFont typeface="Nunito Light"/>
              <a:buChar char="●"/>
              <a:defRPr sz="2400"/>
            </a:lvl1pPr>
            <a:lvl2pPr marL="914400" lvl="1" indent="-381000">
              <a:lnSpc>
                <a:spcPct val="100000"/>
              </a:lnSpc>
              <a:spcBef>
                <a:spcPts val="0"/>
              </a:spcBef>
              <a:spcAft>
                <a:spcPts val="0"/>
              </a:spcAft>
              <a:buSzPts val="2400"/>
              <a:buFont typeface="Nunito Light"/>
              <a:buChar char="○"/>
              <a:defRPr/>
            </a:lvl2pPr>
            <a:lvl3pPr marL="1371600" lvl="2" indent="-381000">
              <a:lnSpc>
                <a:spcPct val="115000"/>
              </a:lnSpc>
              <a:spcBef>
                <a:spcPts val="0"/>
              </a:spcBef>
              <a:spcAft>
                <a:spcPts val="0"/>
              </a:spcAft>
              <a:buClr>
                <a:srgbClr val="FFC800"/>
              </a:buClr>
              <a:buSzPts val="2400"/>
              <a:buFont typeface="Nunito Light"/>
              <a:buChar char="■"/>
              <a:defRPr/>
            </a:lvl3pPr>
            <a:lvl4pPr marL="1828800" lvl="3" indent="-381000">
              <a:lnSpc>
                <a:spcPct val="115000"/>
              </a:lnSpc>
              <a:spcBef>
                <a:spcPts val="3200"/>
              </a:spcBef>
              <a:spcAft>
                <a:spcPts val="0"/>
              </a:spcAft>
              <a:buClr>
                <a:srgbClr val="FFC800"/>
              </a:buClr>
              <a:buSzPts val="2400"/>
              <a:buFont typeface="Nunito Light"/>
              <a:buChar char="●"/>
              <a:defRPr/>
            </a:lvl4pPr>
            <a:lvl5pPr marL="2286000" lvl="4" indent="-381000">
              <a:lnSpc>
                <a:spcPct val="115000"/>
              </a:lnSpc>
              <a:spcBef>
                <a:spcPts val="3200"/>
              </a:spcBef>
              <a:spcAft>
                <a:spcPts val="0"/>
              </a:spcAft>
              <a:buClr>
                <a:srgbClr val="434343"/>
              </a:buClr>
              <a:buSzPts val="2400"/>
              <a:buFont typeface="Nunito Light"/>
              <a:buChar char="○"/>
              <a:defRPr/>
            </a:lvl5pPr>
            <a:lvl6pPr marL="2743200" lvl="5" indent="-381000">
              <a:lnSpc>
                <a:spcPct val="115000"/>
              </a:lnSpc>
              <a:spcBef>
                <a:spcPts val="3200"/>
              </a:spcBef>
              <a:spcAft>
                <a:spcPts val="0"/>
              </a:spcAft>
              <a:buClr>
                <a:srgbClr val="434343"/>
              </a:buClr>
              <a:buSzPts val="2400"/>
              <a:buFont typeface="Nunito Light"/>
              <a:buChar char="■"/>
              <a:defRPr/>
            </a:lvl6pPr>
            <a:lvl7pPr marL="3200400" lvl="6" indent="-381000">
              <a:lnSpc>
                <a:spcPct val="115000"/>
              </a:lnSpc>
              <a:spcBef>
                <a:spcPts val="3200"/>
              </a:spcBef>
              <a:spcAft>
                <a:spcPts val="0"/>
              </a:spcAft>
              <a:buClr>
                <a:srgbClr val="434343"/>
              </a:buClr>
              <a:buSzPts val="2400"/>
              <a:buFont typeface="Nunito Light"/>
              <a:buChar char="●"/>
              <a:defRPr/>
            </a:lvl7pPr>
            <a:lvl8pPr marL="3657600" lvl="7" indent="-381000">
              <a:lnSpc>
                <a:spcPct val="115000"/>
              </a:lnSpc>
              <a:spcBef>
                <a:spcPts val="3200"/>
              </a:spcBef>
              <a:spcAft>
                <a:spcPts val="0"/>
              </a:spcAft>
              <a:buClr>
                <a:srgbClr val="434343"/>
              </a:buClr>
              <a:buSzPts val="2400"/>
              <a:buFont typeface="Nunito Light"/>
              <a:buChar char="○"/>
              <a:defRPr/>
            </a:lvl8pPr>
            <a:lvl9pPr marL="4114800" lvl="8" indent="-381000">
              <a:lnSpc>
                <a:spcPct val="115000"/>
              </a:lnSpc>
              <a:spcBef>
                <a:spcPts val="3200"/>
              </a:spcBef>
              <a:spcAft>
                <a:spcPts val="3200"/>
              </a:spcAft>
              <a:buClr>
                <a:srgbClr val="434343"/>
              </a:buClr>
              <a:buSzPts val="2400"/>
              <a:buFont typeface="Nunito Light"/>
              <a:buChar char="■"/>
              <a:defRPr/>
            </a:lvl9pPr>
          </a:lstStyle>
          <a:p>
            <a:endParaRPr/>
          </a:p>
        </p:txBody>
      </p:sp>
      <p:grpSp>
        <p:nvGrpSpPr>
          <p:cNvPr id="2168" name="Google Shape;2168;p106"/>
          <p:cNvGrpSpPr/>
          <p:nvPr/>
        </p:nvGrpSpPr>
        <p:grpSpPr>
          <a:xfrm rot="-2927939">
            <a:off x="-5021081" y="-3815127"/>
            <a:ext cx="8599192" cy="7787256"/>
            <a:chOff x="5784660" y="-970761"/>
            <a:chExt cx="4299614" cy="3893645"/>
          </a:xfrm>
        </p:grpSpPr>
        <p:sp>
          <p:nvSpPr>
            <p:cNvPr id="2169" name="Google Shape;2169;p106"/>
            <p:cNvSpPr/>
            <p:nvPr/>
          </p:nvSpPr>
          <p:spPr>
            <a:xfrm>
              <a:off x="5868774" y="-830916"/>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solidFill>
              <a:schemeClr val="lt2"/>
            </a:solidFill>
            <a:ln>
              <a:noFill/>
            </a:ln>
          </p:spPr>
        </p:sp>
        <p:sp>
          <p:nvSpPr>
            <p:cNvPr id="2170" name="Google Shape;2170;p106"/>
            <p:cNvSpPr/>
            <p:nvPr/>
          </p:nvSpPr>
          <p:spPr>
            <a:xfrm>
              <a:off x="5784660" y="-970761"/>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noFill/>
            <a:ln w="19050" cap="flat" cmpd="sng">
              <a:solidFill>
                <a:schemeClr val="accent3"/>
              </a:solidFill>
              <a:prstDash val="solid"/>
              <a:round/>
              <a:headEnd type="none" w="med" len="med"/>
              <a:tailEnd type="none" w="med" len="med"/>
            </a:ln>
          </p:spPr>
        </p:sp>
      </p:grpSp>
      <p:grpSp>
        <p:nvGrpSpPr>
          <p:cNvPr id="2171" name="Google Shape;2171;p106"/>
          <p:cNvGrpSpPr/>
          <p:nvPr/>
        </p:nvGrpSpPr>
        <p:grpSpPr>
          <a:xfrm rot="-2927939">
            <a:off x="16171219" y="-4234227"/>
            <a:ext cx="8599192" cy="7787256"/>
            <a:chOff x="5784660" y="-970761"/>
            <a:chExt cx="4299614" cy="3893645"/>
          </a:xfrm>
        </p:grpSpPr>
        <p:sp>
          <p:nvSpPr>
            <p:cNvPr id="2172" name="Google Shape;2172;p106"/>
            <p:cNvSpPr/>
            <p:nvPr/>
          </p:nvSpPr>
          <p:spPr>
            <a:xfrm>
              <a:off x="5868774" y="-830916"/>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solidFill>
              <a:schemeClr val="lt2"/>
            </a:solidFill>
            <a:ln>
              <a:noFill/>
            </a:ln>
          </p:spPr>
        </p:sp>
        <p:sp>
          <p:nvSpPr>
            <p:cNvPr id="2173" name="Google Shape;2173;p106"/>
            <p:cNvSpPr/>
            <p:nvPr/>
          </p:nvSpPr>
          <p:spPr>
            <a:xfrm>
              <a:off x="5784660" y="-970761"/>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noFill/>
            <a:ln w="19050" cap="flat" cmpd="sng">
              <a:solidFill>
                <a:schemeClr val="accent3"/>
              </a:solidFill>
              <a:prstDash val="solid"/>
              <a:round/>
              <a:headEnd type="none" w="med" len="med"/>
              <a:tailEnd type="none" w="med" len="med"/>
            </a:ln>
          </p:spPr>
        </p:sp>
      </p:grpSp>
      <p:grpSp>
        <p:nvGrpSpPr>
          <p:cNvPr id="2174" name="Google Shape;2174;p106"/>
          <p:cNvGrpSpPr/>
          <p:nvPr/>
        </p:nvGrpSpPr>
        <p:grpSpPr>
          <a:xfrm>
            <a:off x="15958257" y="-3389815"/>
            <a:ext cx="4890528" cy="4959475"/>
            <a:chOff x="-666750" y="1567027"/>
            <a:chExt cx="3000692" cy="3042996"/>
          </a:xfrm>
        </p:grpSpPr>
        <p:sp>
          <p:nvSpPr>
            <p:cNvPr id="2175" name="Google Shape;2175;p106"/>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2176" name="Google Shape;2176;p106"/>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grpSp>
        <p:nvGrpSpPr>
          <p:cNvPr id="2177" name="Google Shape;2177;p106"/>
          <p:cNvGrpSpPr/>
          <p:nvPr/>
        </p:nvGrpSpPr>
        <p:grpSpPr>
          <a:xfrm>
            <a:off x="-1018818" y="-3389815"/>
            <a:ext cx="4890528" cy="4959475"/>
            <a:chOff x="-666750" y="1567027"/>
            <a:chExt cx="3000692" cy="3042996"/>
          </a:xfrm>
        </p:grpSpPr>
        <p:sp>
          <p:nvSpPr>
            <p:cNvPr id="2178" name="Google Shape;2178;p106"/>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2179" name="Google Shape;2179;p106"/>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grpSp>
        <p:nvGrpSpPr>
          <p:cNvPr id="2180" name="Google Shape;2180;p106"/>
          <p:cNvGrpSpPr/>
          <p:nvPr/>
        </p:nvGrpSpPr>
        <p:grpSpPr>
          <a:xfrm>
            <a:off x="-1067779" y="9406305"/>
            <a:ext cx="10447875" cy="9450600"/>
            <a:chOff x="-1896339" y="-1716698"/>
            <a:chExt cx="5223938" cy="4725300"/>
          </a:xfrm>
        </p:grpSpPr>
        <p:sp>
          <p:nvSpPr>
            <p:cNvPr id="2181" name="Google Shape;2181;p106"/>
            <p:cNvSpPr/>
            <p:nvPr/>
          </p:nvSpPr>
          <p:spPr>
            <a:xfrm rot="5400000">
              <a:off x="-1635702" y="-1863035"/>
              <a:ext cx="4611000" cy="5132275"/>
            </a:xfrm>
            <a:custGeom>
              <a:avLst/>
              <a:gdLst/>
              <a:ahLst/>
              <a:cxnLst/>
              <a:rect l="l" t="t" r="r" b="b"/>
              <a:pathLst>
                <a:path w="184440" h="205291" extrusionOk="0">
                  <a:moveTo>
                    <a:pt x="175662" y="168485"/>
                  </a:moveTo>
                  <a:cubicBezTo>
                    <a:pt x="161006" y="182167"/>
                    <a:pt x="109728" y="196218"/>
                    <a:pt x="84163" y="200343"/>
                  </a:cubicBezTo>
                  <a:cubicBezTo>
                    <a:pt x="58599" y="204468"/>
                    <a:pt x="36140" y="211780"/>
                    <a:pt x="22275" y="193235"/>
                  </a:cubicBezTo>
                  <a:cubicBezTo>
                    <a:pt x="8410" y="174690"/>
                    <a:pt x="-3550" y="121256"/>
                    <a:pt x="973" y="89074"/>
                  </a:cubicBezTo>
                  <a:cubicBezTo>
                    <a:pt x="5497" y="56892"/>
                    <a:pt x="33087" y="-3323"/>
                    <a:pt x="49416" y="143"/>
                  </a:cubicBezTo>
                  <a:cubicBezTo>
                    <a:pt x="65745" y="3609"/>
                    <a:pt x="78499" y="90186"/>
                    <a:pt x="98946" y="109871"/>
                  </a:cubicBezTo>
                  <a:cubicBezTo>
                    <a:pt x="119393" y="129556"/>
                    <a:pt x="159312" y="108484"/>
                    <a:pt x="172098" y="118253"/>
                  </a:cubicBezTo>
                  <a:cubicBezTo>
                    <a:pt x="184884" y="128022"/>
                    <a:pt x="190318" y="154803"/>
                    <a:pt x="175662" y="168485"/>
                  </a:cubicBezTo>
                  <a:close/>
                </a:path>
              </a:pathLst>
            </a:custGeom>
            <a:solidFill>
              <a:schemeClr val="lt2"/>
            </a:solidFill>
            <a:ln>
              <a:noFill/>
            </a:ln>
          </p:spPr>
        </p:sp>
        <p:sp>
          <p:nvSpPr>
            <p:cNvPr id="2182" name="Google Shape;2182;p106"/>
            <p:cNvSpPr/>
            <p:nvPr/>
          </p:nvSpPr>
          <p:spPr>
            <a:xfrm rot="5400000">
              <a:off x="-1544039" y="-1977335"/>
              <a:ext cx="4611000" cy="5132275"/>
            </a:xfrm>
            <a:custGeom>
              <a:avLst/>
              <a:gdLst/>
              <a:ahLst/>
              <a:cxnLst/>
              <a:rect l="l" t="t" r="r" b="b"/>
              <a:pathLst>
                <a:path w="184440" h="205291" extrusionOk="0">
                  <a:moveTo>
                    <a:pt x="175662" y="168485"/>
                  </a:moveTo>
                  <a:cubicBezTo>
                    <a:pt x="161006" y="182167"/>
                    <a:pt x="109728" y="196218"/>
                    <a:pt x="84163" y="200343"/>
                  </a:cubicBezTo>
                  <a:cubicBezTo>
                    <a:pt x="58599" y="204468"/>
                    <a:pt x="36140" y="211780"/>
                    <a:pt x="22275" y="193235"/>
                  </a:cubicBezTo>
                  <a:cubicBezTo>
                    <a:pt x="8410" y="174690"/>
                    <a:pt x="-3550" y="121256"/>
                    <a:pt x="973" y="89074"/>
                  </a:cubicBezTo>
                  <a:cubicBezTo>
                    <a:pt x="5497" y="56892"/>
                    <a:pt x="33087" y="-3323"/>
                    <a:pt x="49416" y="143"/>
                  </a:cubicBezTo>
                  <a:cubicBezTo>
                    <a:pt x="65745" y="3609"/>
                    <a:pt x="78499" y="90186"/>
                    <a:pt x="98946" y="109871"/>
                  </a:cubicBezTo>
                  <a:cubicBezTo>
                    <a:pt x="119393" y="129556"/>
                    <a:pt x="159312" y="108484"/>
                    <a:pt x="172098" y="118253"/>
                  </a:cubicBezTo>
                  <a:cubicBezTo>
                    <a:pt x="184884" y="128022"/>
                    <a:pt x="190318" y="154803"/>
                    <a:pt x="175662" y="168485"/>
                  </a:cubicBezTo>
                  <a:close/>
                </a:path>
              </a:pathLst>
            </a:custGeom>
            <a:noFill/>
            <a:ln w="19050" cap="flat" cmpd="sng">
              <a:solidFill>
                <a:schemeClr val="accent3"/>
              </a:solidFill>
              <a:prstDash val="solid"/>
              <a:round/>
              <a:headEnd type="none" w="med" len="med"/>
              <a:tailEnd type="none" w="med" len="med"/>
            </a:ln>
          </p:spPr>
        </p:sp>
      </p:grpSp>
      <p:grpSp>
        <p:nvGrpSpPr>
          <p:cNvPr id="2183" name="Google Shape;2183;p106"/>
          <p:cNvGrpSpPr/>
          <p:nvPr/>
        </p:nvGrpSpPr>
        <p:grpSpPr>
          <a:xfrm>
            <a:off x="2152282" y="9101485"/>
            <a:ext cx="4890528" cy="4959475"/>
            <a:chOff x="-666750" y="1567027"/>
            <a:chExt cx="3000692" cy="3042996"/>
          </a:xfrm>
        </p:grpSpPr>
        <p:sp>
          <p:nvSpPr>
            <p:cNvPr id="2184" name="Google Shape;2184;p106"/>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2185" name="Google Shape;2185;p106"/>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grpSp>
        <p:nvGrpSpPr>
          <p:cNvPr id="2186" name="Google Shape;2186;p106"/>
          <p:cNvGrpSpPr/>
          <p:nvPr/>
        </p:nvGrpSpPr>
        <p:grpSpPr>
          <a:xfrm>
            <a:off x="11296409" y="2723802"/>
            <a:ext cx="11704782" cy="11935011"/>
            <a:chOff x="6206442" y="2492651"/>
            <a:chExt cx="5852391" cy="5967505"/>
          </a:xfrm>
        </p:grpSpPr>
        <p:sp>
          <p:nvSpPr>
            <p:cNvPr id="2187" name="Google Shape;2187;p106"/>
            <p:cNvSpPr/>
            <p:nvPr/>
          </p:nvSpPr>
          <p:spPr>
            <a:xfrm rot="4301948">
              <a:off x="6820078" y="3321888"/>
              <a:ext cx="4860269" cy="4309031"/>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solidFill>
              <a:schemeClr val="lt2"/>
            </a:solidFill>
            <a:ln>
              <a:noFill/>
            </a:ln>
          </p:spPr>
        </p:sp>
        <p:sp>
          <p:nvSpPr>
            <p:cNvPr id="2188" name="Google Shape;2188;p106"/>
            <p:cNvSpPr/>
            <p:nvPr/>
          </p:nvSpPr>
          <p:spPr>
            <a:xfrm rot="4301948">
              <a:off x="6584928" y="3321888"/>
              <a:ext cx="4860269" cy="4309031"/>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noFill/>
            <a:ln w="19050" cap="flat" cmpd="sng">
              <a:solidFill>
                <a:schemeClr val="accent3"/>
              </a:solidFill>
              <a:prstDash val="solid"/>
              <a:round/>
              <a:headEnd type="none" w="med" len="med"/>
              <a:tailEnd type="none" w="med" len="med"/>
            </a:ln>
          </p:spPr>
        </p:sp>
      </p:grpSp>
      <p:grpSp>
        <p:nvGrpSpPr>
          <p:cNvPr id="2189" name="Google Shape;2189;p106"/>
          <p:cNvGrpSpPr/>
          <p:nvPr/>
        </p:nvGrpSpPr>
        <p:grpSpPr>
          <a:xfrm>
            <a:off x="12503832" y="6380735"/>
            <a:ext cx="4890528" cy="4959475"/>
            <a:chOff x="-666750" y="1567027"/>
            <a:chExt cx="3000692" cy="3042996"/>
          </a:xfrm>
        </p:grpSpPr>
        <p:sp>
          <p:nvSpPr>
            <p:cNvPr id="2190" name="Google Shape;2190;p106"/>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2191" name="Google Shape;2191;p106"/>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03.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192"/>
        <p:cNvGrpSpPr/>
        <p:nvPr/>
      </p:nvGrpSpPr>
      <p:grpSpPr>
        <a:xfrm>
          <a:off x="0" y="0"/>
          <a:ext cx="0" cy="0"/>
          <a:chOff x="0" y="0"/>
          <a:chExt cx="0" cy="0"/>
        </a:xfrm>
      </p:grpSpPr>
      <p:sp>
        <p:nvSpPr>
          <p:cNvPr id="2193" name="Google Shape;2193;p107"/>
          <p:cNvSpPr txBox="1">
            <a:spLocks noGrp="1"/>
          </p:cNvSpPr>
          <p:nvPr>
            <p:ph type="title"/>
          </p:nvPr>
        </p:nvSpPr>
        <p:spPr>
          <a:xfrm>
            <a:off x="1440000" y="890050"/>
            <a:ext cx="15408000" cy="1145400"/>
          </a:xfrm>
          <a:prstGeom prst="rect">
            <a:avLst/>
          </a:prstGeom>
        </p:spPr>
        <p:txBody>
          <a:bodyPr spcFirstLastPara="1" wrap="square" lIns="182850" tIns="182850" rIns="182850" bIns="182850" anchor="t" anchorCtr="0">
            <a:noAutofit/>
          </a:bodyPr>
          <a:lstStyle>
            <a:lvl1pPr lvl="0" algn="ctr">
              <a:spcBef>
                <a:spcPts val="0"/>
              </a:spcBef>
              <a:spcAft>
                <a:spcPts val="0"/>
              </a:spcAft>
              <a:buSzPts val="6000"/>
              <a:buNone/>
              <a:defRPr/>
            </a:lvl1pPr>
            <a:lvl2pPr lvl="1">
              <a:spcBef>
                <a:spcPts val="0"/>
              </a:spcBef>
              <a:spcAft>
                <a:spcPts val="0"/>
              </a:spcAft>
              <a:buSzPts val="6000"/>
              <a:buNone/>
              <a:defRPr/>
            </a:lvl2pPr>
            <a:lvl3pPr lvl="2">
              <a:spcBef>
                <a:spcPts val="0"/>
              </a:spcBef>
              <a:spcAft>
                <a:spcPts val="0"/>
              </a:spcAft>
              <a:buSzPts val="6000"/>
              <a:buNone/>
              <a:defRPr/>
            </a:lvl3pPr>
            <a:lvl4pPr lvl="3">
              <a:spcBef>
                <a:spcPts val="0"/>
              </a:spcBef>
              <a:spcAft>
                <a:spcPts val="0"/>
              </a:spcAft>
              <a:buSzPts val="6000"/>
              <a:buNone/>
              <a:defRPr/>
            </a:lvl4pPr>
            <a:lvl5pPr lvl="4">
              <a:spcBef>
                <a:spcPts val="0"/>
              </a:spcBef>
              <a:spcAft>
                <a:spcPts val="0"/>
              </a:spcAft>
              <a:buSzPts val="6000"/>
              <a:buNone/>
              <a:defRPr/>
            </a:lvl5pPr>
            <a:lvl6pPr lvl="5">
              <a:spcBef>
                <a:spcPts val="0"/>
              </a:spcBef>
              <a:spcAft>
                <a:spcPts val="0"/>
              </a:spcAft>
              <a:buSzPts val="6000"/>
              <a:buNone/>
              <a:defRPr/>
            </a:lvl6pPr>
            <a:lvl7pPr lvl="6">
              <a:spcBef>
                <a:spcPts val="0"/>
              </a:spcBef>
              <a:spcAft>
                <a:spcPts val="0"/>
              </a:spcAft>
              <a:buSzPts val="6000"/>
              <a:buNone/>
              <a:defRPr/>
            </a:lvl7pPr>
            <a:lvl8pPr lvl="7">
              <a:spcBef>
                <a:spcPts val="0"/>
              </a:spcBef>
              <a:spcAft>
                <a:spcPts val="0"/>
              </a:spcAft>
              <a:buSzPts val="6000"/>
              <a:buNone/>
              <a:defRPr/>
            </a:lvl8pPr>
            <a:lvl9pPr lvl="8">
              <a:spcBef>
                <a:spcPts val="0"/>
              </a:spcBef>
              <a:spcAft>
                <a:spcPts val="0"/>
              </a:spcAft>
              <a:buSzPts val="6000"/>
              <a:buNone/>
              <a:defRPr/>
            </a:lvl9pPr>
          </a:lstStyle>
          <a:p>
            <a:endParaRPr/>
          </a:p>
        </p:txBody>
      </p:sp>
      <p:sp>
        <p:nvSpPr>
          <p:cNvPr id="2194" name="Google Shape;2194;p107"/>
          <p:cNvSpPr txBox="1">
            <a:spLocks noGrp="1"/>
          </p:cNvSpPr>
          <p:nvPr>
            <p:ph type="subTitle" idx="1"/>
          </p:nvPr>
        </p:nvSpPr>
        <p:spPr>
          <a:xfrm>
            <a:off x="9466611" y="3808301"/>
            <a:ext cx="7396200" cy="4952400"/>
          </a:xfrm>
          <a:prstGeom prst="rect">
            <a:avLst/>
          </a:prstGeom>
        </p:spPr>
        <p:txBody>
          <a:bodyPr spcFirstLastPara="1" wrap="square" lIns="182850" tIns="182850" rIns="182850" bIns="182850" anchor="t" anchorCtr="0">
            <a:noAutofit/>
          </a:bodyPr>
          <a:lstStyle>
            <a:lvl1pPr lvl="0">
              <a:lnSpc>
                <a:spcPct val="100000"/>
              </a:lnSpc>
              <a:spcBef>
                <a:spcPts val="0"/>
              </a:spcBef>
              <a:spcAft>
                <a:spcPts val="0"/>
              </a:spcAft>
              <a:buSzPts val="2800"/>
              <a:buChar char="●"/>
              <a:defRPr sz="2800" b="0"/>
            </a:lvl1pPr>
            <a:lvl2pPr lvl="1" algn="ctr">
              <a:lnSpc>
                <a:spcPct val="100000"/>
              </a:lnSpc>
              <a:spcBef>
                <a:spcPts val="0"/>
              </a:spcBef>
              <a:spcAft>
                <a:spcPts val="0"/>
              </a:spcAft>
              <a:buSzPts val="5600"/>
              <a:buChar char="○"/>
              <a:defRPr sz="5600"/>
            </a:lvl2pPr>
            <a:lvl3pPr lvl="2" algn="ctr">
              <a:lnSpc>
                <a:spcPct val="100000"/>
              </a:lnSpc>
              <a:spcBef>
                <a:spcPts val="0"/>
              </a:spcBef>
              <a:spcAft>
                <a:spcPts val="0"/>
              </a:spcAft>
              <a:buSzPts val="5600"/>
              <a:buChar char="■"/>
              <a:defRPr sz="5600"/>
            </a:lvl3pPr>
            <a:lvl4pPr lvl="3" algn="ctr">
              <a:lnSpc>
                <a:spcPct val="100000"/>
              </a:lnSpc>
              <a:spcBef>
                <a:spcPts val="0"/>
              </a:spcBef>
              <a:spcAft>
                <a:spcPts val="0"/>
              </a:spcAft>
              <a:buSzPts val="5600"/>
              <a:buChar char="●"/>
              <a:defRPr sz="5600"/>
            </a:lvl4pPr>
            <a:lvl5pPr lvl="4" algn="ctr">
              <a:lnSpc>
                <a:spcPct val="100000"/>
              </a:lnSpc>
              <a:spcBef>
                <a:spcPts val="0"/>
              </a:spcBef>
              <a:spcAft>
                <a:spcPts val="0"/>
              </a:spcAft>
              <a:buSzPts val="5600"/>
              <a:buChar char="○"/>
              <a:defRPr sz="5600"/>
            </a:lvl5pPr>
            <a:lvl6pPr lvl="5" algn="ctr">
              <a:lnSpc>
                <a:spcPct val="100000"/>
              </a:lnSpc>
              <a:spcBef>
                <a:spcPts val="0"/>
              </a:spcBef>
              <a:spcAft>
                <a:spcPts val="0"/>
              </a:spcAft>
              <a:buSzPts val="5600"/>
              <a:buChar char="■"/>
              <a:defRPr sz="5600"/>
            </a:lvl6pPr>
            <a:lvl7pPr lvl="6" algn="ctr">
              <a:lnSpc>
                <a:spcPct val="100000"/>
              </a:lnSpc>
              <a:spcBef>
                <a:spcPts val="0"/>
              </a:spcBef>
              <a:spcAft>
                <a:spcPts val="0"/>
              </a:spcAft>
              <a:buSzPts val="5600"/>
              <a:buChar char="●"/>
              <a:defRPr sz="5600"/>
            </a:lvl7pPr>
            <a:lvl8pPr lvl="7" algn="ctr">
              <a:lnSpc>
                <a:spcPct val="100000"/>
              </a:lnSpc>
              <a:spcBef>
                <a:spcPts val="0"/>
              </a:spcBef>
              <a:spcAft>
                <a:spcPts val="0"/>
              </a:spcAft>
              <a:buSzPts val="5600"/>
              <a:buChar char="○"/>
              <a:defRPr sz="5600"/>
            </a:lvl8pPr>
            <a:lvl9pPr lvl="8" algn="ctr">
              <a:lnSpc>
                <a:spcPct val="100000"/>
              </a:lnSpc>
              <a:spcBef>
                <a:spcPts val="0"/>
              </a:spcBef>
              <a:spcAft>
                <a:spcPts val="0"/>
              </a:spcAft>
              <a:buSzPts val="5600"/>
              <a:buChar char="■"/>
              <a:defRPr sz="5600"/>
            </a:lvl9pPr>
          </a:lstStyle>
          <a:p>
            <a:endParaRPr/>
          </a:p>
        </p:txBody>
      </p:sp>
      <p:sp>
        <p:nvSpPr>
          <p:cNvPr id="2195" name="Google Shape;2195;p107"/>
          <p:cNvSpPr txBox="1">
            <a:spLocks noGrp="1"/>
          </p:cNvSpPr>
          <p:nvPr>
            <p:ph type="subTitle" idx="2"/>
          </p:nvPr>
        </p:nvSpPr>
        <p:spPr>
          <a:xfrm>
            <a:off x="1425200" y="3808301"/>
            <a:ext cx="7396200" cy="4952400"/>
          </a:xfrm>
          <a:prstGeom prst="rect">
            <a:avLst/>
          </a:prstGeom>
        </p:spPr>
        <p:txBody>
          <a:bodyPr spcFirstLastPara="1" wrap="square" lIns="182850" tIns="182850" rIns="182850" bIns="182850" anchor="t" anchorCtr="0">
            <a:noAutofit/>
          </a:bodyPr>
          <a:lstStyle>
            <a:lvl1pPr lvl="0">
              <a:lnSpc>
                <a:spcPct val="100000"/>
              </a:lnSpc>
              <a:spcBef>
                <a:spcPts val="0"/>
              </a:spcBef>
              <a:spcAft>
                <a:spcPts val="0"/>
              </a:spcAft>
              <a:buSzPts val="2800"/>
              <a:buChar char="●"/>
              <a:defRPr sz="2800" b="0"/>
            </a:lvl1pPr>
            <a:lvl2pPr lvl="1" algn="ctr">
              <a:lnSpc>
                <a:spcPct val="100000"/>
              </a:lnSpc>
              <a:spcBef>
                <a:spcPts val="3200"/>
              </a:spcBef>
              <a:spcAft>
                <a:spcPts val="0"/>
              </a:spcAft>
              <a:buSzPts val="2800"/>
              <a:buChar char="○"/>
              <a:defRPr sz="5600"/>
            </a:lvl2pPr>
            <a:lvl3pPr lvl="2" algn="ctr">
              <a:lnSpc>
                <a:spcPct val="100000"/>
              </a:lnSpc>
              <a:spcBef>
                <a:spcPts val="0"/>
              </a:spcBef>
              <a:spcAft>
                <a:spcPts val="0"/>
              </a:spcAft>
              <a:buSzPts val="2800"/>
              <a:buChar char="■"/>
              <a:defRPr sz="5600"/>
            </a:lvl3pPr>
            <a:lvl4pPr lvl="3" algn="ctr">
              <a:lnSpc>
                <a:spcPct val="100000"/>
              </a:lnSpc>
              <a:spcBef>
                <a:spcPts val="0"/>
              </a:spcBef>
              <a:spcAft>
                <a:spcPts val="0"/>
              </a:spcAft>
              <a:buSzPts val="2800"/>
              <a:buChar char="●"/>
              <a:defRPr sz="5600"/>
            </a:lvl4pPr>
            <a:lvl5pPr lvl="4" algn="ctr">
              <a:lnSpc>
                <a:spcPct val="100000"/>
              </a:lnSpc>
              <a:spcBef>
                <a:spcPts val="0"/>
              </a:spcBef>
              <a:spcAft>
                <a:spcPts val="0"/>
              </a:spcAft>
              <a:buSzPts val="2800"/>
              <a:buChar char="○"/>
              <a:defRPr sz="5600"/>
            </a:lvl5pPr>
            <a:lvl6pPr lvl="5" algn="ctr">
              <a:lnSpc>
                <a:spcPct val="100000"/>
              </a:lnSpc>
              <a:spcBef>
                <a:spcPts val="0"/>
              </a:spcBef>
              <a:spcAft>
                <a:spcPts val="0"/>
              </a:spcAft>
              <a:buSzPts val="2800"/>
              <a:buChar char="■"/>
              <a:defRPr sz="5600"/>
            </a:lvl6pPr>
            <a:lvl7pPr lvl="6" algn="ctr">
              <a:lnSpc>
                <a:spcPct val="100000"/>
              </a:lnSpc>
              <a:spcBef>
                <a:spcPts val="0"/>
              </a:spcBef>
              <a:spcAft>
                <a:spcPts val="0"/>
              </a:spcAft>
              <a:buSzPts val="2800"/>
              <a:buChar char="●"/>
              <a:defRPr sz="5600"/>
            </a:lvl7pPr>
            <a:lvl8pPr lvl="7" algn="ctr">
              <a:lnSpc>
                <a:spcPct val="100000"/>
              </a:lnSpc>
              <a:spcBef>
                <a:spcPts val="0"/>
              </a:spcBef>
              <a:spcAft>
                <a:spcPts val="0"/>
              </a:spcAft>
              <a:buSzPts val="2800"/>
              <a:buChar char="○"/>
              <a:defRPr sz="5600"/>
            </a:lvl8pPr>
            <a:lvl9pPr lvl="8" algn="ctr">
              <a:lnSpc>
                <a:spcPct val="100000"/>
              </a:lnSpc>
              <a:spcBef>
                <a:spcPts val="0"/>
              </a:spcBef>
              <a:spcAft>
                <a:spcPts val="0"/>
              </a:spcAft>
              <a:buSzPts val="2800"/>
              <a:buChar char="■"/>
              <a:defRPr sz="5600"/>
            </a:lvl9pPr>
          </a:lstStyle>
          <a:p>
            <a:endParaRPr/>
          </a:p>
        </p:txBody>
      </p:sp>
      <p:sp>
        <p:nvSpPr>
          <p:cNvPr id="2196" name="Google Shape;2196;p107"/>
          <p:cNvSpPr txBox="1">
            <a:spLocks noGrp="1"/>
          </p:cNvSpPr>
          <p:nvPr>
            <p:ph type="subTitle" idx="3"/>
          </p:nvPr>
        </p:nvSpPr>
        <p:spPr>
          <a:xfrm>
            <a:off x="1425200" y="3085300"/>
            <a:ext cx="7396200" cy="723000"/>
          </a:xfrm>
          <a:prstGeom prst="rect">
            <a:avLst/>
          </a:prstGeom>
        </p:spPr>
        <p:txBody>
          <a:bodyPr spcFirstLastPara="1" wrap="square" lIns="182850" tIns="182850" rIns="182850" bIns="182850" anchor="b" anchorCtr="0">
            <a:noAutofit/>
          </a:bodyPr>
          <a:lstStyle>
            <a:lvl1pPr lvl="0">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1pPr>
            <a:lvl2pPr lvl="1">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2pPr>
            <a:lvl3pPr lvl="2">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3pPr>
            <a:lvl4pPr lvl="3">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4pPr>
            <a:lvl5pPr lvl="4">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5pPr>
            <a:lvl6pPr lvl="5">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6pPr>
            <a:lvl7pPr lvl="6">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7pPr>
            <a:lvl8pPr lvl="7">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8pPr>
            <a:lvl9pPr lvl="8">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9pPr>
          </a:lstStyle>
          <a:p>
            <a:endParaRPr/>
          </a:p>
        </p:txBody>
      </p:sp>
      <p:sp>
        <p:nvSpPr>
          <p:cNvPr id="2197" name="Google Shape;2197;p107"/>
          <p:cNvSpPr txBox="1">
            <a:spLocks noGrp="1"/>
          </p:cNvSpPr>
          <p:nvPr>
            <p:ph type="subTitle" idx="4"/>
          </p:nvPr>
        </p:nvSpPr>
        <p:spPr>
          <a:xfrm>
            <a:off x="9466600" y="3085300"/>
            <a:ext cx="7396200" cy="723000"/>
          </a:xfrm>
          <a:prstGeom prst="rect">
            <a:avLst/>
          </a:prstGeom>
        </p:spPr>
        <p:txBody>
          <a:bodyPr spcFirstLastPara="1" wrap="square" lIns="182850" tIns="182850" rIns="182850" bIns="182850" anchor="b" anchorCtr="0">
            <a:noAutofit/>
          </a:bodyPr>
          <a:lstStyle>
            <a:lvl1pPr lvl="0">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1pPr>
            <a:lvl2pPr lvl="1">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2pPr>
            <a:lvl3pPr lvl="2">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3pPr>
            <a:lvl4pPr lvl="3">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4pPr>
            <a:lvl5pPr lvl="4">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5pPr>
            <a:lvl6pPr lvl="5">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6pPr>
            <a:lvl7pPr lvl="6">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7pPr>
            <a:lvl8pPr lvl="7">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8pPr>
            <a:lvl9pPr lvl="8">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9pPr>
          </a:lstStyle>
          <a:p>
            <a:endParaRPr/>
          </a:p>
        </p:txBody>
      </p:sp>
      <p:grpSp>
        <p:nvGrpSpPr>
          <p:cNvPr id="2198" name="Google Shape;2198;p107"/>
          <p:cNvGrpSpPr/>
          <p:nvPr/>
        </p:nvGrpSpPr>
        <p:grpSpPr>
          <a:xfrm rot="482896">
            <a:off x="-1464235" y="9324311"/>
            <a:ext cx="8598790" cy="7786892"/>
            <a:chOff x="5784660" y="-970761"/>
            <a:chExt cx="4299614" cy="3893645"/>
          </a:xfrm>
        </p:grpSpPr>
        <p:sp>
          <p:nvSpPr>
            <p:cNvPr id="2199" name="Google Shape;2199;p107"/>
            <p:cNvSpPr/>
            <p:nvPr/>
          </p:nvSpPr>
          <p:spPr>
            <a:xfrm>
              <a:off x="5868774" y="-830916"/>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solidFill>
              <a:schemeClr val="lt2"/>
            </a:solidFill>
            <a:ln>
              <a:noFill/>
            </a:ln>
          </p:spPr>
        </p:sp>
        <p:sp>
          <p:nvSpPr>
            <p:cNvPr id="2200" name="Google Shape;2200;p107"/>
            <p:cNvSpPr/>
            <p:nvPr/>
          </p:nvSpPr>
          <p:spPr>
            <a:xfrm>
              <a:off x="5784660" y="-970761"/>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noFill/>
            <a:ln w="19050" cap="flat" cmpd="sng">
              <a:solidFill>
                <a:schemeClr val="accent3"/>
              </a:solidFill>
              <a:prstDash val="solid"/>
              <a:round/>
              <a:headEnd type="none" w="med" len="med"/>
              <a:tailEnd type="none" w="med" len="med"/>
            </a:ln>
          </p:spPr>
        </p:sp>
      </p:grpSp>
      <p:grpSp>
        <p:nvGrpSpPr>
          <p:cNvPr id="2201" name="Google Shape;2201;p107"/>
          <p:cNvGrpSpPr/>
          <p:nvPr/>
        </p:nvGrpSpPr>
        <p:grpSpPr>
          <a:xfrm rot="-668752">
            <a:off x="12917140" y="-3783612"/>
            <a:ext cx="8792923" cy="7643765"/>
            <a:chOff x="5868774" y="-899147"/>
            <a:chExt cx="4396633" cy="3822031"/>
          </a:xfrm>
        </p:grpSpPr>
        <p:sp>
          <p:nvSpPr>
            <p:cNvPr id="2202" name="Google Shape;2202;p107"/>
            <p:cNvSpPr/>
            <p:nvPr/>
          </p:nvSpPr>
          <p:spPr>
            <a:xfrm>
              <a:off x="5868774" y="-830916"/>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solidFill>
              <a:schemeClr val="lt2"/>
            </a:solidFill>
            <a:ln>
              <a:noFill/>
            </a:ln>
          </p:spPr>
        </p:sp>
        <p:sp>
          <p:nvSpPr>
            <p:cNvPr id="2203" name="Google Shape;2203;p107"/>
            <p:cNvSpPr/>
            <p:nvPr/>
          </p:nvSpPr>
          <p:spPr>
            <a:xfrm>
              <a:off x="6049906" y="-899147"/>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noFill/>
            <a:ln w="19050" cap="flat" cmpd="sng">
              <a:solidFill>
                <a:schemeClr val="accent3"/>
              </a:solidFill>
              <a:prstDash val="solid"/>
              <a:round/>
              <a:headEnd type="none" w="med" len="med"/>
              <a:tailEnd type="none" w="med" len="med"/>
            </a:ln>
          </p:spPr>
        </p:sp>
      </p:grpSp>
      <p:grpSp>
        <p:nvGrpSpPr>
          <p:cNvPr id="2204" name="Google Shape;2204;p107"/>
          <p:cNvGrpSpPr/>
          <p:nvPr/>
        </p:nvGrpSpPr>
        <p:grpSpPr>
          <a:xfrm rot="7348931">
            <a:off x="12157128" y="6682386"/>
            <a:ext cx="8598632" cy="7786749"/>
            <a:chOff x="5784660" y="-970761"/>
            <a:chExt cx="4299614" cy="3893645"/>
          </a:xfrm>
        </p:grpSpPr>
        <p:sp>
          <p:nvSpPr>
            <p:cNvPr id="2205" name="Google Shape;2205;p107"/>
            <p:cNvSpPr/>
            <p:nvPr/>
          </p:nvSpPr>
          <p:spPr>
            <a:xfrm>
              <a:off x="5868774" y="-830916"/>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solidFill>
              <a:schemeClr val="lt2"/>
            </a:solidFill>
            <a:ln>
              <a:noFill/>
            </a:ln>
          </p:spPr>
        </p:sp>
        <p:sp>
          <p:nvSpPr>
            <p:cNvPr id="2206" name="Google Shape;2206;p107"/>
            <p:cNvSpPr/>
            <p:nvPr/>
          </p:nvSpPr>
          <p:spPr>
            <a:xfrm>
              <a:off x="5784660" y="-970761"/>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noFill/>
            <a:ln w="19050" cap="flat" cmpd="sng">
              <a:solidFill>
                <a:schemeClr val="accent3"/>
              </a:solidFill>
              <a:prstDash val="solid"/>
              <a:round/>
              <a:headEnd type="none" w="med" len="med"/>
              <a:tailEnd type="none" w="med" len="med"/>
            </a:ln>
          </p:spPr>
        </p:sp>
      </p:grpSp>
      <p:grpSp>
        <p:nvGrpSpPr>
          <p:cNvPr id="2207" name="Google Shape;2207;p107"/>
          <p:cNvGrpSpPr/>
          <p:nvPr/>
        </p:nvGrpSpPr>
        <p:grpSpPr>
          <a:xfrm rot="-4052461">
            <a:off x="-3503841" y="-3783521"/>
            <a:ext cx="8792759" cy="7643622"/>
            <a:chOff x="5868774" y="-899147"/>
            <a:chExt cx="4396633" cy="3822031"/>
          </a:xfrm>
        </p:grpSpPr>
        <p:sp>
          <p:nvSpPr>
            <p:cNvPr id="2208" name="Google Shape;2208;p107"/>
            <p:cNvSpPr/>
            <p:nvPr/>
          </p:nvSpPr>
          <p:spPr>
            <a:xfrm>
              <a:off x="5868774" y="-830916"/>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solidFill>
              <a:schemeClr val="lt2"/>
            </a:solidFill>
            <a:ln>
              <a:noFill/>
            </a:ln>
          </p:spPr>
        </p:sp>
        <p:sp>
          <p:nvSpPr>
            <p:cNvPr id="2209" name="Google Shape;2209;p107"/>
            <p:cNvSpPr/>
            <p:nvPr/>
          </p:nvSpPr>
          <p:spPr>
            <a:xfrm>
              <a:off x="6049906" y="-899147"/>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noFill/>
            <a:ln w="19050" cap="flat" cmpd="sng">
              <a:solidFill>
                <a:schemeClr val="accent3"/>
              </a:solidFill>
              <a:prstDash val="solid"/>
              <a:round/>
              <a:headEnd type="none" w="med" len="med"/>
              <a:tailEnd type="none" w="med" len="med"/>
            </a:ln>
          </p:spPr>
        </p:sp>
      </p:grpSp>
      <p:grpSp>
        <p:nvGrpSpPr>
          <p:cNvPr id="2210" name="Google Shape;2210;p107"/>
          <p:cNvGrpSpPr/>
          <p:nvPr/>
        </p:nvGrpSpPr>
        <p:grpSpPr>
          <a:xfrm>
            <a:off x="-1552718" y="8383085"/>
            <a:ext cx="4890528" cy="4959475"/>
            <a:chOff x="-666750" y="1567027"/>
            <a:chExt cx="3000692" cy="3042996"/>
          </a:xfrm>
        </p:grpSpPr>
        <p:sp>
          <p:nvSpPr>
            <p:cNvPr id="2211" name="Google Shape;2211;p107"/>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2212" name="Google Shape;2212;p107"/>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grpSp>
        <p:nvGrpSpPr>
          <p:cNvPr id="2213" name="Google Shape;2213;p107"/>
          <p:cNvGrpSpPr/>
          <p:nvPr/>
        </p:nvGrpSpPr>
        <p:grpSpPr>
          <a:xfrm>
            <a:off x="15843957" y="-3114515"/>
            <a:ext cx="4890528" cy="4959475"/>
            <a:chOff x="-666750" y="1567027"/>
            <a:chExt cx="3000692" cy="3042996"/>
          </a:xfrm>
        </p:grpSpPr>
        <p:sp>
          <p:nvSpPr>
            <p:cNvPr id="2214" name="Google Shape;2214;p107"/>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2215" name="Google Shape;2215;p107"/>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grpSp>
        <p:nvGrpSpPr>
          <p:cNvPr id="2216" name="Google Shape;2216;p107"/>
          <p:cNvGrpSpPr/>
          <p:nvPr/>
        </p:nvGrpSpPr>
        <p:grpSpPr>
          <a:xfrm>
            <a:off x="15245607" y="8383085"/>
            <a:ext cx="4890528" cy="4959475"/>
            <a:chOff x="-666750" y="1567027"/>
            <a:chExt cx="3000692" cy="3042996"/>
          </a:xfrm>
        </p:grpSpPr>
        <p:sp>
          <p:nvSpPr>
            <p:cNvPr id="2217" name="Google Shape;2217;p107"/>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2218" name="Google Shape;2218;p107"/>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04.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2219"/>
        <p:cNvGrpSpPr/>
        <p:nvPr/>
      </p:nvGrpSpPr>
      <p:grpSpPr>
        <a:xfrm>
          <a:off x="0" y="0"/>
          <a:ext cx="0" cy="0"/>
          <a:chOff x="0" y="0"/>
          <a:chExt cx="0" cy="0"/>
        </a:xfrm>
      </p:grpSpPr>
      <p:sp>
        <p:nvSpPr>
          <p:cNvPr id="2220" name="Google Shape;2220;p108"/>
          <p:cNvSpPr txBox="1">
            <a:spLocks noGrp="1"/>
          </p:cNvSpPr>
          <p:nvPr>
            <p:ph type="title"/>
          </p:nvPr>
        </p:nvSpPr>
        <p:spPr>
          <a:xfrm>
            <a:off x="1440000" y="890050"/>
            <a:ext cx="15408000" cy="1145400"/>
          </a:xfrm>
          <a:prstGeom prst="rect">
            <a:avLst/>
          </a:prstGeom>
        </p:spPr>
        <p:txBody>
          <a:bodyPr spcFirstLastPara="1" wrap="square" lIns="182850" tIns="182850" rIns="182850" bIns="182850" anchor="t" anchorCtr="0">
            <a:noAutofit/>
          </a:bodyPr>
          <a:lstStyle>
            <a:lvl1pPr lvl="0" algn="ctr">
              <a:spcBef>
                <a:spcPts val="0"/>
              </a:spcBef>
              <a:spcAft>
                <a:spcPts val="0"/>
              </a:spcAft>
              <a:buSzPts val="6000"/>
              <a:buNone/>
              <a:defRPr>
                <a:solidFill>
                  <a:schemeClr val="dk1"/>
                </a:solidFill>
              </a:defRPr>
            </a:lvl1pPr>
            <a:lvl2pPr lvl="1">
              <a:spcBef>
                <a:spcPts val="0"/>
              </a:spcBef>
              <a:spcAft>
                <a:spcPts val="0"/>
              </a:spcAft>
              <a:buSzPts val="6000"/>
              <a:buNone/>
              <a:defRPr/>
            </a:lvl2pPr>
            <a:lvl3pPr lvl="2">
              <a:spcBef>
                <a:spcPts val="0"/>
              </a:spcBef>
              <a:spcAft>
                <a:spcPts val="0"/>
              </a:spcAft>
              <a:buSzPts val="6000"/>
              <a:buNone/>
              <a:defRPr/>
            </a:lvl3pPr>
            <a:lvl4pPr lvl="3">
              <a:spcBef>
                <a:spcPts val="0"/>
              </a:spcBef>
              <a:spcAft>
                <a:spcPts val="0"/>
              </a:spcAft>
              <a:buSzPts val="6000"/>
              <a:buNone/>
              <a:defRPr/>
            </a:lvl4pPr>
            <a:lvl5pPr lvl="4">
              <a:spcBef>
                <a:spcPts val="0"/>
              </a:spcBef>
              <a:spcAft>
                <a:spcPts val="0"/>
              </a:spcAft>
              <a:buSzPts val="6000"/>
              <a:buNone/>
              <a:defRPr/>
            </a:lvl5pPr>
            <a:lvl6pPr lvl="5">
              <a:spcBef>
                <a:spcPts val="0"/>
              </a:spcBef>
              <a:spcAft>
                <a:spcPts val="0"/>
              </a:spcAft>
              <a:buSzPts val="6000"/>
              <a:buNone/>
              <a:defRPr/>
            </a:lvl6pPr>
            <a:lvl7pPr lvl="6">
              <a:spcBef>
                <a:spcPts val="0"/>
              </a:spcBef>
              <a:spcAft>
                <a:spcPts val="0"/>
              </a:spcAft>
              <a:buSzPts val="6000"/>
              <a:buNone/>
              <a:defRPr/>
            </a:lvl7pPr>
            <a:lvl8pPr lvl="7">
              <a:spcBef>
                <a:spcPts val="0"/>
              </a:spcBef>
              <a:spcAft>
                <a:spcPts val="0"/>
              </a:spcAft>
              <a:buSzPts val="6000"/>
              <a:buNone/>
              <a:defRPr/>
            </a:lvl8pPr>
            <a:lvl9pPr lvl="8">
              <a:spcBef>
                <a:spcPts val="0"/>
              </a:spcBef>
              <a:spcAft>
                <a:spcPts val="0"/>
              </a:spcAft>
              <a:buSzPts val="6000"/>
              <a:buNone/>
              <a:defRPr/>
            </a:lvl9pPr>
          </a:lstStyle>
          <a:p>
            <a:endParaRPr/>
          </a:p>
        </p:txBody>
      </p:sp>
      <p:grpSp>
        <p:nvGrpSpPr>
          <p:cNvPr id="2221" name="Google Shape;2221;p108"/>
          <p:cNvGrpSpPr/>
          <p:nvPr/>
        </p:nvGrpSpPr>
        <p:grpSpPr>
          <a:xfrm>
            <a:off x="-3681499" y="5525213"/>
            <a:ext cx="10277012" cy="9592599"/>
            <a:chOff x="-1840749" y="2762606"/>
            <a:chExt cx="5138506" cy="4796299"/>
          </a:xfrm>
        </p:grpSpPr>
        <p:sp>
          <p:nvSpPr>
            <p:cNvPr id="2222" name="Google Shape;2222;p108"/>
            <p:cNvSpPr/>
            <p:nvPr/>
          </p:nvSpPr>
          <p:spPr>
            <a:xfrm rot="9810459">
              <a:off x="-1394619" y="3283773"/>
              <a:ext cx="4215686" cy="3753966"/>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solidFill>
              <a:schemeClr val="lt2"/>
            </a:solidFill>
            <a:ln>
              <a:noFill/>
            </a:ln>
          </p:spPr>
        </p:sp>
        <p:sp>
          <p:nvSpPr>
            <p:cNvPr id="2223" name="Google Shape;2223;p108"/>
            <p:cNvSpPr/>
            <p:nvPr/>
          </p:nvSpPr>
          <p:spPr>
            <a:xfrm>
              <a:off x="-1222743" y="3644045"/>
              <a:ext cx="4520500" cy="3665400"/>
            </a:xfrm>
            <a:custGeom>
              <a:avLst/>
              <a:gdLst/>
              <a:ahLst/>
              <a:cxnLst/>
              <a:rect l="l" t="t" r="r" b="b"/>
              <a:pathLst>
                <a:path w="180820" h="146616" extrusionOk="0">
                  <a:moveTo>
                    <a:pt x="175341" y="109810"/>
                  </a:moveTo>
                  <a:cubicBezTo>
                    <a:pt x="162480" y="124082"/>
                    <a:pt x="109407" y="137543"/>
                    <a:pt x="83842" y="141668"/>
                  </a:cubicBezTo>
                  <a:cubicBezTo>
                    <a:pt x="58278" y="145793"/>
                    <a:pt x="35819" y="153105"/>
                    <a:pt x="21954" y="134560"/>
                  </a:cubicBezTo>
                  <a:cubicBezTo>
                    <a:pt x="8089" y="116015"/>
                    <a:pt x="-2825" y="52735"/>
                    <a:pt x="652" y="30399"/>
                  </a:cubicBezTo>
                  <a:cubicBezTo>
                    <a:pt x="4129" y="8063"/>
                    <a:pt x="29056" y="-2610"/>
                    <a:pt x="42814" y="542"/>
                  </a:cubicBezTo>
                  <a:cubicBezTo>
                    <a:pt x="56572" y="3694"/>
                    <a:pt x="63501" y="40061"/>
                    <a:pt x="83200" y="49310"/>
                  </a:cubicBezTo>
                  <a:cubicBezTo>
                    <a:pt x="102899" y="58559"/>
                    <a:pt x="145653" y="45955"/>
                    <a:pt x="161010" y="56038"/>
                  </a:cubicBezTo>
                  <a:cubicBezTo>
                    <a:pt x="176367" y="66121"/>
                    <a:pt x="188202" y="95538"/>
                    <a:pt x="175341" y="109810"/>
                  </a:cubicBezTo>
                  <a:close/>
                </a:path>
              </a:pathLst>
            </a:custGeom>
            <a:noFill/>
            <a:ln w="19050" cap="flat" cmpd="sng">
              <a:solidFill>
                <a:schemeClr val="accent3"/>
              </a:solidFill>
              <a:prstDash val="solid"/>
              <a:round/>
              <a:headEnd type="none" w="med" len="med"/>
              <a:tailEnd type="none" w="med" len="med"/>
            </a:ln>
          </p:spPr>
        </p:sp>
      </p:grpSp>
      <p:grpSp>
        <p:nvGrpSpPr>
          <p:cNvPr id="2224" name="Google Shape;2224;p108"/>
          <p:cNvGrpSpPr/>
          <p:nvPr/>
        </p:nvGrpSpPr>
        <p:grpSpPr>
          <a:xfrm>
            <a:off x="14744630" y="-2846351"/>
            <a:ext cx="9873150" cy="8924450"/>
            <a:chOff x="7372315" y="-1423176"/>
            <a:chExt cx="4936575" cy="4462225"/>
          </a:xfrm>
        </p:grpSpPr>
        <p:sp>
          <p:nvSpPr>
            <p:cNvPr id="2225" name="Google Shape;2225;p108"/>
            <p:cNvSpPr/>
            <p:nvPr/>
          </p:nvSpPr>
          <p:spPr>
            <a:xfrm>
              <a:off x="7448515" y="-1423176"/>
              <a:ext cx="4860375" cy="4309125"/>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solidFill>
              <a:schemeClr val="lt2"/>
            </a:solidFill>
            <a:ln>
              <a:noFill/>
            </a:ln>
          </p:spPr>
        </p:sp>
        <p:sp>
          <p:nvSpPr>
            <p:cNvPr id="2226" name="Google Shape;2226;p108"/>
            <p:cNvSpPr/>
            <p:nvPr/>
          </p:nvSpPr>
          <p:spPr>
            <a:xfrm>
              <a:off x="7372315" y="-1270076"/>
              <a:ext cx="4860375" cy="4309125"/>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noFill/>
            <a:ln w="19050" cap="flat" cmpd="sng">
              <a:solidFill>
                <a:schemeClr val="accent3"/>
              </a:solidFill>
              <a:prstDash val="solid"/>
              <a:round/>
              <a:headEnd type="none" w="med" len="med"/>
              <a:tailEnd type="none" w="med" len="med"/>
            </a:ln>
          </p:spPr>
        </p:sp>
      </p:grpSp>
      <p:grpSp>
        <p:nvGrpSpPr>
          <p:cNvPr id="2227" name="Google Shape;2227;p108"/>
          <p:cNvGrpSpPr/>
          <p:nvPr/>
        </p:nvGrpSpPr>
        <p:grpSpPr>
          <a:xfrm>
            <a:off x="-2215443" y="7762010"/>
            <a:ext cx="4890528" cy="4959475"/>
            <a:chOff x="-666750" y="1567027"/>
            <a:chExt cx="3000692" cy="3042996"/>
          </a:xfrm>
        </p:grpSpPr>
        <p:sp>
          <p:nvSpPr>
            <p:cNvPr id="2228" name="Google Shape;2228;p108"/>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2229" name="Google Shape;2229;p108"/>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grpSp>
        <p:nvGrpSpPr>
          <p:cNvPr id="2230" name="Google Shape;2230;p108"/>
          <p:cNvGrpSpPr/>
          <p:nvPr/>
        </p:nvGrpSpPr>
        <p:grpSpPr>
          <a:xfrm>
            <a:off x="16273660" y="140852"/>
            <a:ext cx="5794293" cy="4667286"/>
            <a:chOff x="8136830" y="70426"/>
            <a:chExt cx="2897146" cy="2333643"/>
          </a:xfrm>
        </p:grpSpPr>
        <p:sp>
          <p:nvSpPr>
            <p:cNvPr id="2231" name="Google Shape;2231;p108"/>
            <p:cNvSpPr/>
            <p:nvPr/>
          </p:nvSpPr>
          <p:spPr>
            <a:xfrm rot="8302675">
              <a:off x="8346749" y="245121"/>
              <a:ext cx="895654" cy="972507"/>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2232" name="Google Shape;2232;p108"/>
            <p:cNvSpPr/>
            <p:nvPr/>
          </p:nvSpPr>
          <p:spPr>
            <a:xfrm>
              <a:off x="8588729" y="786772"/>
              <a:ext cx="2445248" cy="1617297"/>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05.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2233"/>
        <p:cNvGrpSpPr/>
        <p:nvPr/>
      </p:nvGrpSpPr>
      <p:grpSpPr>
        <a:xfrm>
          <a:off x="0" y="0"/>
          <a:ext cx="0" cy="0"/>
          <a:chOff x="0" y="0"/>
          <a:chExt cx="0" cy="0"/>
        </a:xfrm>
      </p:grpSpPr>
      <p:grpSp>
        <p:nvGrpSpPr>
          <p:cNvPr id="2234" name="Google Shape;2234;p109"/>
          <p:cNvGrpSpPr/>
          <p:nvPr/>
        </p:nvGrpSpPr>
        <p:grpSpPr>
          <a:xfrm rot="-9604421">
            <a:off x="11220053" y="4674318"/>
            <a:ext cx="8787229" cy="9228902"/>
            <a:chOff x="-1896316" y="-1605982"/>
            <a:chExt cx="4393763" cy="4614607"/>
          </a:xfrm>
        </p:grpSpPr>
        <p:sp>
          <p:nvSpPr>
            <p:cNvPr id="2235" name="Google Shape;2235;p109"/>
            <p:cNvSpPr/>
            <p:nvPr/>
          </p:nvSpPr>
          <p:spPr>
            <a:xfrm>
              <a:off x="-1896316" y="-1601900"/>
              <a:ext cx="4176575" cy="4610525"/>
            </a:xfrm>
            <a:custGeom>
              <a:avLst/>
              <a:gdLst/>
              <a:ahLst/>
              <a:cxnLst/>
              <a:rect l="l" t="t" r="r" b="b"/>
              <a:pathLst>
                <a:path w="167063" h="184421" extrusionOk="0">
                  <a:moveTo>
                    <a:pt x="36806" y="175642"/>
                  </a:moveTo>
                  <a:cubicBezTo>
                    <a:pt x="23124" y="160986"/>
                    <a:pt x="9072" y="109709"/>
                    <a:pt x="4947" y="84144"/>
                  </a:cubicBezTo>
                  <a:cubicBezTo>
                    <a:pt x="822" y="58580"/>
                    <a:pt x="-6490" y="36120"/>
                    <a:pt x="12055" y="22255"/>
                  </a:cubicBezTo>
                  <a:cubicBezTo>
                    <a:pt x="30600" y="8390"/>
                    <a:pt x="90430" y="-3508"/>
                    <a:pt x="116216" y="953"/>
                  </a:cubicBezTo>
                  <a:cubicBezTo>
                    <a:pt x="142002" y="5415"/>
                    <a:pt x="170239" y="32695"/>
                    <a:pt x="166773" y="49024"/>
                  </a:cubicBezTo>
                  <a:cubicBezTo>
                    <a:pt x="163307" y="65353"/>
                    <a:pt x="108708" y="78418"/>
                    <a:pt x="95419" y="98927"/>
                  </a:cubicBezTo>
                  <a:cubicBezTo>
                    <a:pt x="82130" y="119436"/>
                    <a:pt x="96806" y="159292"/>
                    <a:pt x="87037" y="172078"/>
                  </a:cubicBezTo>
                  <a:cubicBezTo>
                    <a:pt x="77268" y="184864"/>
                    <a:pt x="50488" y="190298"/>
                    <a:pt x="36806" y="175642"/>
                  </a:cubicBezTo>
                  <a:close/>
                </a:path>
              </a:pathLst>
            </a:custGeom>
            <a:solidFill>
              <a:schemeClr val="lt2"/>
            </a:solidFill>
            <a:ln>
              <a:noFill/>
            </a:ln>
          </p:spPr>
        </p:sp>
        <p:sp>
          <p:nvSpPr>
            <p:cNvPr id="2236" name="Google Shape;2236;p109"/>
            <p:cNvSpPr/>
            <p:nvPr/>
          </p:nvSpPr>
          <p:spPr>
            <a:xfrm>
              <a:off x="-1713003" y="-1605982"/>
              <a:ext cx="4210450" cy="4614600"/>
            </a:xfrm>
            <a:custGeom>
              <a:avLst/>
              <a:gdLst/>
              <a:ahLst/>
              <a:cxnLst/>
              <a:rect l="l" t="t" r="r" b="b"/>
              <a:pathLst>
                <a:path w="168418" h="184584" extrusionOk="0">
                  <a:moveTo>
                    <a:pt x="36806" y="175805"/>
                  </a:moveTo>
                  <a:cubicBezTo>
                    <a:pt x="23124" y="161149"/>
                    <a:pt x="9072" y="109870"/>
                    <a:pt x="4947" y="84306"/>
                  </a:cubicBezTo>
                  <a:cubicBezTo>
                    <a:pt x="822" y="58742"/>
                    <a:pt x="-6489" y="36284"/>
                    <a:pt x="12056" y="22419"/>
                  </a:cubicBezTo>
                  <a:cubicBezTo>
                    <a:pt x="30601" y="8554"/>
                    <a:pt x="90202" y="-3849"/>
                    <a:pt x="116216" y="1116"/>
                  </a:cubicBezTo>
                  <a:cubicBezTo>
                    <a:pt x="142230" y="6081"/>
                    <a:pt x="171604" y="35878"/>
                    <a:pt x="168138" y="52207"/>
                  </a:cubicBezTo>
                  <a:cubicBezTo>
                    <a:pt x="164672" y="68536"/>
                    <a:pt x="108937" y="79083"/>
                    <a:pt x="95420" y="99089"/>
                  </a:cubicBezTo>
                  <a:cubicBezTo>
                    <a:pt x="81903" y="119095"/>
                    <a:pt x="96807" y="159455"/>
                    <a:pt x="87038" y="172241"/>
                  </a:cubicBezTo>
                  <a:cubicBezTo>
                    <a:pt x="77269" y="185027"/>
                    <a:pt x="50488" y="190461"/>
                    <a:pt x="36806" y="175805"/>
                  </a:cubicBezTo>
                  <a:close/>
                </a:path>
              </a:pathLst>
            </a:custGeom>
            <a:noFill/>
            <a:ln w="19050" cap="flat" cmpd="sng">
              <a:solidFill>
                <a:schemeClr val="accent3"/>
              </a:solidFill>
              <a:prstDash val="solid"/>
              <a:round/>
              <a:headEnd type="none" w="med" len="med"/>
              <a:tailEnd type="none" w="med" len="med"/>
            </a:ln>
          </p:spPr>
        </p:sp>
      </p:grpSp>
      <p:grpSp>
        <p:nvGrpSpPr>
          <p:cNvPr id="2237" name="Google Shape;2237;p109"/>
          <p:cNvGrpSpPr/>
          <p:nvPr/>
        </p:nvGrpSpPr>
        <p:grpSpPr>
          <a:xfrm rot="-4187561">
            <a:off x="-3901005" y="4632438"/>
            <a:ext cx="11704172" cy="11934388"/>
            <a:chOff x="6206442" y="2492651"/>
            <a:chExt cx="5852391" cy="5967505"/>
          </a:xfrm>
        </p:grpSpPr>
        <p:sp>
          <p:nvSpPr>
            <p:cNvPr id="2238" name="Google Shape;2238;p109"/>
            <p:cNvSpPr/>
            <p:nvPr/>
          </p:nvSpPr>
          <p:spPr>
            <a:xfrm rot="4301948">
              <a:off x="6820078" y="3321888"/>
              <a:ext cx="4860269" cy="4309031"/>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solidFill>
              <a:schemeClr val="lt2"/>
            </a:solidFill>
            <a:ln>
              <a:noFill/>
            </a:ln>
          </p:spPr>
        </p:sp>
        <p:sp>
          <p:nvSpPr>
            <p:cNvPr id="2239" name="Google Shape;2239;p109"/>
            <p:cNvSpPr/>
            <p:nvPr/>
          </p:nvSpPr>
          <p:spPr>
            <a:xfrm rot="4301948">
              <a:off x="6584928" y="3321888"/>
              <a:ext cx="4860269" cy="4309031"/>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noFill/>
            <a:ln w="19050" cap="flat" cmpd="sng">
              <a:solidFill>
                <a:schemeClr val="accent3"/>
              </a:solidFill>
              <a:prstDash val="solid"/>
              <a:round/>
              <a:headEnd type="none" w="med" len="med"/>
              <a:tailEnd type="none" w="med" len="med"/>
            </a:ln>
          </p:spPr>
        </p:sp>
      </p:grpSp>
      <p:grpSp>
        <p:nvGrpSpPr>
          <p:cNvPr id="2240" name="Google Shape;2240;p109"/>
          <p:cNvGrpSpPr/>
          <p:nvPr/>
        </p:nvGrpSpPr>
        <p:grpSpPr>
          <a:xfrm>
            <a:off x="-2246943" y="6809035"/>
            <a:ext cx="4890528" cy="4959475"/>
            <a:chOff x="-666750" y="1567027"/>
            <a:chExt cx="3000692" cy="3042996"/>
          </a:xfrm>
        </p:grpSpPr>
        <p:sp>
          <p:nvSpPr>
            <p:cNvPr id="2241" name="Google Shape;2241;p109"/>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2242" name="Google Shape;2242;p109"/>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sp>
        <p:nvSpPr>
          <p:cNvPr id="2243" name="Google Shape;2243;p109"/>
          <p:cNvSpPr txBox="1">
            <a:spLocks noGrp="1"/>
          </p:cNvSpPr>
          <p:nvPr>
            <p:ph type="title"/>
          </p:nvPr>
        </p:nvSpPr>
        <p:spPr>
          <a:xfrm>
            <a:off x="1426450" y="1941350"/>
            <a:ext cx="6922800" cy="2180400"/>
          </a:xfrm>
          <a:prstGeom prst="rect">
            <a:avLst/>
          </a:prstGeom>
        </p:spPr>
        <p:txBody>
          <a:bodyPr spcFirstLastPara="1" wrap="square" lIns="182850" tIns="182850" rIns="182850" bIns="182850" anchor="b" anchorCtr="0">
            <a:noAutofit/>
          </a:bodyPr>
          <a:lstStyle>
            <a:lvl1pPr lvl="0">
              <a:spcBef>
                <a:spcPts val="0"/>
              </a:spcBef>
              <a:spcAft>
                <a:spcPts val="0"/>
              </a:spcAft>
              <a:buSzPts val="6000"/>
              <a:buNone/>
              <a:defRPr/>
            </a:lvl1pPr>
            <a:lvl2pPr lvl="1">
              <a:spcBef>
                <a:spcPts val="0"/>
              </a:spcBef>
              <a:spcAft>
                <a:spcPts val="0"/>
              </a:spcAft>
              <a:buSzPts val="6000"/>
              <a:buNone/>
              <a:defRPr/>
            </a:lvl2pPr>
            <a:lvl3pPr lvl="2">
              <a:spcBef>
                <a:spcPts val="0"/>
              </a:spcBef>
              <a:spcAft>
                <a:spcPts val="0"/>
              </a:spcAft>
              <a:buSzPts val="6000"/>
              <a:buNone/>
              <a:defRPr/>
            </a:lvl3pPr>
            <a:lvl4pPr lvl="3">
              <a:spcBef>
                <a:spcPts val="0"/>
              </a:spcBef>
              <a:spcAft>
                <a:spcPts val="0"/>
              </a:spcAft>
              <a:buSzPts val="6000"/>
              <a:buNone/>
              <a:defRPr/>
            </a:lvl4pPr>
            <a:lvl5pPr lvl="4">
              <a:spcBef>
                <a:spcPts val="0"/>
              </a:spcBef>
              <a:spcAft>
                <a:spcPts val="0"/>
              </a:spcAft>
              <a:buSzPts val="6000"/>
              <a:buNone/>
              <a:defRPr/>
            </a:lvl5pPr>
            <a:lvl6pPr lvl="5">
              <a:spcBef>
                <a:spcPts val="0"/>
              </a:spcBef>
              <a:spcAft>
                <a:spcPts val="0"/>
              </a:spcAft>
              <a:buSzPts val="6000"/>
              <a:buNone/>
              <a:defRPr/>
            </a:lvl6pPr>
            <a:lvl7pPr lvl="6">
              <a:spcBef>
                <a:spcPts val="0"/>
              </a:spcBef>
              <a:spcAft>
                <a:spcPts val="0"/>
              </a:spcAft>
              <a:buSzPts val="6000"/>
              <a:buNone/>
              <a:defRPr/>
            </a:lvl7pPr>
            <a:lvl8pPr lvl="7">
              <a:spcBef>
                <a:spcPts val="0"/>
              </a:spcBef>
              <a:spcAft>
                <a:spcPts val="0"/>
              </a:spcAft>
              <a:buSzPts val="6000"/>
              <a:buNone/>
              <a:defRPr/>
            </a:lvl8pPr>
            <a:lvl9pPr lvl="8">
              <a:spcBef>
                <a:spcPts val="0"/>
              </a:spcBef>
              <a:spcAft>
                <a:spcPts val="0"/>
              </a:spcAft>
              <a:buSzPts val="6000"/>
              <a:buNone/>
              <a:defRPr/>
            </a:lvl9pPr>
          </a:lstStyle>
          <a:p>
            <a:endParaRPr/>
          </a:p>
        </p:txBody>
      </p:sp>
      <p:sp>
        <p:nvSpPr>
          <p:cNvPr id="2244" name="Google Shape;2244;p109"/>
          <p:cNvSpPr txBox="1">
            <a:spLocks noGrp="1"/>
          </p:cNvSpPr>
          <p:nvPr>
            <p:ph type="subTitle" idx="1"/>
          </p:nvPr>
        </p:nvSpPr>
        <p:spPr>
          <a:xfrm>
            <a:off x="1426450" y="3956650"/>
            <a:ext cx="6922800" cy="4389000"/>
          </a:xfrm>
          <a:prstGeom prst="rect">
            <a:avLst/>
          </a:prstGeom>
        </p:spPr>
        <p:txBody>
          <a:bodyPr spcFirstLastPara="1" wrap="square" lIns="182850" tIns="182850" rIns="182850" bIns="182850" anchor="t" anchorCtr="0">
            <a:noAutofit/>
          </a:bodyPr>
          <a:lstStyle>
            <a:lvl1pPr lvl="0">
              <a:lnSpc>
                <a:spcPct val="100000"/>
              </a:lnSpc>
              <a:spcBef>
                <a:spcPts val="0"/>
              </a:spcBef>
              <a:spcAft>
                <a:spcPts val="0"/>
              </a:spcAft>
              <a:buSzPts val="3200"/>
              <a:buFont typeface="Nunito Light"/>
              <a:buChar char="●"/>
              <a:defRPr/>
            </a:lvl1pPr>
            <a:lvl2pPr lvl="1" algn="ctr">
              <a:lnSpc>
                <a:spcPct val="100000"/>
              </a:lnSpc>
              <a:spcBef>
                <a:spcPts val="0"/>
              </a:spcBef>
              <a:spcAft>
                <a:spcPts val="0"/>
              </a:spcAft>
              <a:buClr>
                <a:srgbClr val="E76A28"/>
              </a:buClr>
              <a:buSzPts val="3200"/>
              <a:buFont typeface="Nunito Light"/>
              <a:buChar char="○"/>
              <a:defRPr/>
            </a:lvl2pPr>
            <a:lvl3pPr lvl="2" algn="ctr">
              <a:lnSpc>
                <a:spcPct val="100000"/>
              </a:lnSpc>
              <a:spcBef>
                <a:spcPts val="3200"/>
              </a:spcBef>
              <a:spcAft>
                <a:spcPts val="0"/>
              </a:spcAft>
              <a:buClr>
                <a:srgbClr val="E76A28"/>
              </a:buClr>
              <a:buSzPts val="3000"/>
              <a:buFont typeface="Nunito Light"/>
              <a:buChar char="■"/>
              <a:defRPr/>
            </a:lvl3pPr>
            <a:lvl4pPr lvl="3" algn="ctr">
              <a:lnSpc>
                <a:spcPct val="100000"/>
              </a:lnSpc>
              <a:spcBef>
                <a:spcPts val="3200"/>
              </a:spcBef>
              <a:spcAft>
                <a:spcPts val="0"/>
              </a:spcAft>
              <a:buClr>
                <a:srgbClr val="E76A28"/>
              </a:buClr>
              <a:buSzPts val="3000"/>
              <a:buFont typeface="Nunito Light"/>
              <a:buChar char="●"/>
              <a:defRPr/>
            </a:lvl4pPr>
            <a:lvl5pPr lvl="4" algn="ctr">
              <a:lnSpc>
                <a:spcPct val="100000"/>
              </a:lnSpc>
              <a:spcBef>
                <a:spcPts val="3200"/>
              </a:spcBef>
              <a:spcAft>
                <a:spcPts val="0"/>
              </a:spcAft>
              <a:buClr>
                <a:srgbClr val="E76A28"/>
              </a:buClr>
              <a:buSzPts val="2800"/>
              <a:buFont typeface="Nunito Light"/>
              <a:buChar char="○"/>
              <a:defRPr/>
            </a:lvl5pPr>
            <a:lvl6pPr lvl="5" algn="ctr">
              <a:lnSpc>
                <a:spcPct val="100000"/>
              </a:lnSpc>
              <a:spcBef>
                <a:spcPts val="3200"/>
              </a:spcBef>
              <a:spcAft>
                <a:spcPts val="0"/>
              </a:spcAft>
              <a:buClr>
                <a:srgbClr val="999999"/>
              </a:buClr>
              <a:buSzPts val="2800"/>
              <a:buFont typeface="Nunito Light"/>
              <a:buChar char="■"/>
              <a:defRPr/>
            </a:lvl6pPr>
            <a:lvl7pPr lvl="6" algn="ctr">
              <a:lnSpc>
                <a:spcPct val="100000"/>
              </a:lnSpc>
              <a:spcBef>
                <a:spcPts val="3200"/>
              </a:spcBef>
              <a:spcAft>
                <a:spcPts val="0"/>
              </a:spcAft>
              <a:buClr>
                <a:srgbClr val="999999"/>
              </a:buClr>
              <a:buSzPts val="2600"/>
              <a:buFont typeface="Nunito Light"/>
              <a:buChar char="●"/>
              <a:defRPr/>
            </a:lvl7pPr>
            <a:lvl8pPr lvl="7" algn="ctr">
              <a:lnSpc>
                <a:spcPct val="100000"/>
              </a:lnSpc>
              <a:spcBef>
                <a:spcPts val="3200"/>
              </a:spcBef>
              <a:spcAft>
                <a:spcPts val="0"/>
              </a:spcAft>
              <a:buClr>
                <a:srgbClr val="999999"/>
              </a:buClr>
              <a:buSzPts val="2600"/>
              <a:buFont typeface="Nunito Light"/>
              <a:buChar char="○"/>
              <a:defRPr/>
            </a:lvl8pPr>
            <a:lvl9pPr lvl="8" algn="ctr">
              <a:lnSpc>
                <a:spcPct val="100000"/>
              </a:lnSpc>
              <a:spcBef>
                <a:spcPts val="3200"/>
              </a:spcBef>
              <a:spcAft>
                <a:spcPts val="3200"/>
              </a:spcAft>
              <a:buClr>
                <a:srgbClr val="999999"/>
              </a:buClr>
              <a:buSzPts val="2800"/>
              <a:buFont typeface="Nunito Light"/>
              <a:buChar char="■"/>
              <a:defRPr/>
            </a:lvl9pPr>
          </a:lstStyle>
          <a:p>
            <a:endParaRPr/>
          </a:p>
        </p:txBody>
      </p:sp>
      <p:grpSp>
        <p:nvGrpSpPr>
          <p:cNvPr id="2245" name="Google Shape;2245;p109"/>
          <p:cNvGrpSpPr/>
          <p:nvPr/>
        </p:nvGrpSpPr>
        <p:grpSpPr>
          <a:xfrm rot="-5220118">
            <a:off x="9588614" y="-7127547"/>
            <a:ext cx="8787249" cy="9228924"/>
            <a:chOff x="-1896316" y="-1605982"/>
            <a:chExt cx="4393763" cy="4614607"/>
          </a:xfrm>
        </p:grpSpPr>
        <p:sp>
          <p:nvSpPr>
            <p:cNvPr id="2246" name="Google Shape;2246;p109"/>
            <p:cNvSpPr/>
            <p:nvPr/>
          </p:nvSpPr>
          <p:spPr>
            <a:xfrm>
              <a:off x="-1896316" y="-1601900"/>
              <a:ext cx="4176575" cy="4610525"/>
            </a:xfrm>
            <a:custGeom>
              <a:avLst/>
              <a:gdLst/>
              <a:ahLst/>
              <a:cxnLst/>
              <a:rect l="l" t="t" r="r" b="b"/>
              <a:pathLst>
                <a:path w="167063" h="184421" extrusionOk="0">
                  <a:moveTo>
                    <a:pt x="36806" y="175642"/>
                  </a:moveTo>
                  <a:cubicBezTo>
                    <a:pt x="23124" y="160986"/>
                    <a:pt x="9072" y="109709"/>
                    <a:pt x="4947" y="84144"/>
                  </a:cubicBezTo>
                  <a:cubicBezTo>
                    <a:pt x="822" y="58580"/>
                    <a:pt x="-6490" y="36120"/>
                    <a:pt x="12055" y="22255"/>
                  </a:cubicBezTo>
                  <a:cubicBezTo>
                    <a:pt x="30600" y="8390"/>
                    <a:pt x="90430" y="-3508"/>
                    <a:pt x="116216" y="953"/>
                  </a:cubicBezTo>
                  <a:cubicBezTo>
                    <a:pt x="142002" y="5415"/>
                    <a:pt x="170239" y="32695"/>
                    <a:pt x="166773" y="49024"/>
                  </a:cubicBezTo>
                  <a:cubicBezTo>
                    <a:pt x="163307" y="65353"/>
                    <a:pt x="108708" y="78418"/>
                    <a:pt x="95419" y="98927"/>
                  </a:cubicBezTo>
                  <a:cubicBezTo>
                    <a:pt x="82130" y="119436"/>
                    <a:pt x="96806" y="159292"/>
                    <a:pt x="87037" y="172078"/>
                  </a:cubicBezTo>
                  <a:cubicBezTo>
                    <a:pt x="77268" y="184864"/>
                    <a:pt x="50488" y="190298"/>
                    <a:pt x="36806" y="175642"/>
                  </a:cubicBezTo>
                  <a:close/>
                </a:path>
              </a:pathLst>
            </a:custGeom>
            <a:solidFill>
              <a:schemeClr val="lt2"/>
            </a:solidFill>
            <a:ln>
              <a:noFill/>
            </a:ln>
          </p:spPr>
        </p:sp>
        <p:sp>
          <p:nvSpPr>
            <p:cNvPr id="2247" name="Google Shape;2247;p109"/>
            <p:cNvSpPr/>
            <p:nvPr/>
          </p:nvSpPr>
          <p:spPr>
            <a:xfrm>
              <a:off x="-1713003" y="-1605982"/>
              <a:ext cx="4210450" cy="4614600"/>
            </a:xfrm>
            <a:custGeom>
              <a:avLst/>
              <a:gdLst/>
              <a:ahLst/>
              <a:cxnLst/>
              <a:rect l="l" t="t" r="r" b="b"/>
              <a:pathLst>
                <a:path w="168418" h="184584" extrusionOk="0">
                  <a:moveTo>
                    <a:pt x="36806" y="175805"/>
                  </a:moveTo>
                  <a:cubicBezTo>
                    <a:pt x="23124" y="161149"/>
                    <a:pt x="9072" y="109870"/>
                    <a:pt x="4947" y="84306"/>
                  </a:cubicBezTo>
                  <a:cubicBezTo>
                    <a:pt x="822" y="58742"/>
                    <a:pt x="-6489" y="36284"/>
                    <a:pt x="12056" y="22419"/>
                  </a:cubicBezTo>
                  <a:cubicBezTo>
                    <a:pt x="30601" y="8554"/>
                    <a:pt x="90202" y="-3849"/>
                    <a:pt x="116216" y="1116"/>
                  </a:cubicBezTo>
                  <a:cubicBezTo>
                    <a:pt x="142230" y="6081"/>
                    <a:pt x="171604" y="35878"/>
                    <a:pt x="168138" y="52207"/>
                  </a:cubicBezTo>
                  <a:cubicBezTo>
                    <a:pt x="164672" y="68536"/>
                    <a:pt x="108937" y="79083"/>
                    <a:pt x="95420" y="99089"/>
                  </a:cubicBezTo>
                  <a:cubicBezTo>
                    <a:pt x="81903" y="119095"/>
                    <a:pt x="96807" y="159455"/>
                    <a:pt x="87038" y="172241"/>
                  </a:cubicBezTo>
                  <a:cubicBezTo>
                    <a:pt x="77269" y="185027"/>
                    <a:pt x="50488" y="190461"/>
                    <a:pt x="36806" y="175805"/>
                  </a:cubicBezTo>
                  <a:close/>
                </a:path>
              </a:pathLst>
            </a:custGeom>
            <a:noFill/>
            <a:ln w="19050" cap="flat" cmpd="sng">
              <a:solidFill>
                <a:schemeClr val="accent3"/>
              </a:solidFill>
              <a:prstDash val="solid"/>
              <a:round/>
              <a:headEnd type="none" w="med" len="med"/>
              <a:tailEnd type="none" w="med" len="med"/>
            </a:ln>
          </p:spPr>
        </p:sp>
      </p:grpSp>
      <p:sp>
        <p:nvSpPr>
          <p:cNvPr id="2248" name="Google Shape;2248;p109"/>
          <p:cNvSpPr/>
          <p:nvPr/>
        </p:nvSpPr>
        <p:spPr>
          <a:xfrm flipH="1">
            <a:off x="9910491" y="-1761278"/>
            <a:ext cx="4890496" cy="3234594"/>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nvGrpSpPr>
          <p:cNvPr id="2249" name="Google Shape;2249;p109"/>
          <p:cNvGrpSpPr/>
          <p:nvPr/>
        </p:nvGrpSpPr>
        <p:grpSpPr>
          <a:xfrm>
            <a:off x="13702257" y="6809035"/>
            <a:ext cx="4890528" cy="4959475"/>
            <a:chOff x="-666750" y="1567027"/>
            <a:chExt cx="3000692" cy="3042996"/>
          </a:xfrm>
        </p:grpSpPr>
        <p:sp>
          <p:nvSpPr>
            <p:cNvPr id="2250" name="Google Shape;2250;p109"/>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2251" name="Google Shape;2251;p109"/>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06.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2252"/>
        <p:cNvGrpSpPr/>
        <p:nvPr/>
      </p:nvGrpSpPr>
      <p:grpSpPr>
        <a:xfrm>
          <a:off x="0" y="0"/>
          <a:ext cx="0" cy="0"/>
          <a:chOff x="0" y="0"/>
          <a:chExt cx="0" cy="0"/>
        </a:xfrm>
      </p:grpSpPr>
      <p:sp>
        <p:nvSpPr>
          <p:cNvPr id="2253" name="Google Shape;2253;p110"/>
          <p:cNvSpPr txBox="1">
            <a:spLocks noGrp="1"/>
          </p:cNvSpPr>
          <p:nvPr>
            <p:ph type="title"/>
          </p:nvPr>
        </p:nvSpPr>
        <p:spPr>
          <a:xfrm>
            <a:off x="1426450" y="2697600"/>
            <a:ext cx="10577400" cy="4663200"/>
          </a:xfrm>
          <a:prstGeom prst="rect">
            <a:avLst/>
          </a:prstGeom>
        </p:spPr>
        <p:txBody>
          <a:bodyPr spcFirstLastPara="1" wrap="square" lIns="182850" tIns="182850" rIns="182850" bIns="182850" anchor="ctr" anchorCtr="0">
            <a:noAutofit/>
          </a:bodyPr>
          <a:lstStyle>
            <a:lvl1pPr lvl="0" algn="ctr">
              <a:lnSpc>
                <a:spcPct val="80000"/>
              </a:lnSpc>
              <a:spcBef>
                <a:spcPts val="0"/>
              </a:spcBef>
              <a:spcAft>
                <a:spcPts val="0"/>
              </a:spcAft>
              <a:buSzPts val="9600"/>
              <a:buNone/>
              <a:defRPr sz="16000"/>
            </a:lvl1pPr>
            <a:lvl2pPr lvl="1">
              <a:spcBef>
                <a:spcPts val="0"/>
              </a:spcBef>
              <a:spcAft>
                <a:spcPts val="0"/>
              </a:spcAft>
              <a:buSzPts val="9600"/>
              <a:buNone/>
              <a:defRPr sz="9600"/>
            </a:lvl2pPr>
            <a:lvl3pPr lvl="2">
              <a:spcBef>
                <a:spcPts val="0"/>
              </a:spcBef>
              <a:spcAft>
                <a:spcPts val="0"/>
              </a:spcAft>
              <a:buSzPts val="9600"/>
              <a:buNone/>
              <a:defRPr sz="9600"/>
            </a:lvl3pPr>
            <a:lvl4pPr lvl="3">
              <a:spcBef>
                <a:spcPts val="0"/>
              </a:spcBef>
              <a:spcAft>
                <a:spcPts val="0"/>
              </a:spcAft>
              <a:buSzPts val="9600"/>
              <a:buNone/>
              <a:defRPr sz="9600"/>
            </a:lvl4pPr>
            <a:lvl5pPr lvl="4">
              <a:spcBef>
                <a:spcPts val="0"/>
              </a:spcBef>
              <a:spcAft>
                <a:spcPts val="0"/>
              </a:spcAft>
              <a:buSzPts val="9600"/>
              <a:buNone/>
              <a:defRPr sz="9600"/>
            </a:lvl5pPr>
            <a:lvl6pPr lvl="5">
              <a:spcBef>
                <a:spcPts val="0"/>
              </a:spcBef>
              <a:spcAft>
                <a:spcPts val="0"/>
              </a:spcAft>
              <a:buSzPts val="9600"/>
              <a:buNone/>
              <a:defRPr sz="9600"/>
            </a:lvl6pPr>
            <a:lvl7pPr lvl="6">
              <a:spcBef>
                <a:spcPts val="0"/>
              </a:spcBef>
              <a:spcAft>
                <a:spcPts val="0"/>
              </a:spcAft>
              <a:buSzPts val="9600"/>
              <a:buNone/>
              <a:defRPr sz="9600"/>
            </a:lvl7pPr>
            <a:lvl8pPr lvl="7">
              <a:spcBef>
                <a:spcPts val="0"/>
              </a:spcBef>
              <a:spcAft>
                <a:spcPts val="0"/>
              </a:spcAft>
              <a:buSzPts val="9600"/>
              <a:buNone/>
              <a:defRPr sz="9600"/>
            </a:lvl8pPr>
            <a:lvl9pPr lvl="8">
              <a:spcBef>
                <a:spcPts val="0"/>
              </a:spcBef>
              <a:spcAft>
                <a:spcPts val="0"/>
              </a:spcAft>
              <a:buSzPts val="9600"/>
              <a:buNone/>
              <a:defRPr sz="9600"/>
            </a:lvl9pPr>
          </a:lstStyle>
          <a:p>
            <a:endParaRPr/>
          </a:p>
        </p:txBody>
      </p:sp>
      <p:grpSp>
        <p:nvGrpSpPr>
          <p:cNvPr id="2254" name="Google Shape;2254;p110"/>
          <p:cNvGrpSpPr/>
          <p:nvPr/>
        </p:nvGrpSpPr>
        <p:grpSpPr>
          <a:xfrm rot="482896">
            <a:off x="-2492935" y="7827811"/>
            <a:ext cx="8598790" cy="7786892"/>
            <a:chOff x="5784660" y="-970761"/>
            <a:chExt cx="4299614" cy="3893645"/>
          </a:xfrm>
        </p:grpSpPr>
        <p:sp>
          <p:nvSpPr>
            <p:cNvPr id="2255" name="Google Shape;2255;p110"/>
            <p:cNvSpPr/>
            <p:nvPr/>
          </p:nvSpPr>
          <p:spPr>
            <a:xfrm>
              <a:off x="5868774" y="-830916"/>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solidFill>
              <a:schemeClr val="lt2"/>
            </a:solidFill>
            <a:ln>
              <a:noFill/>
            </a:ln>
          </p:spPr>
        </p:sp>
        <p:sp>
          <p:nvSpPr>
            <p:cNvPr id="2256" name="Google Shape;2256;p110"/>
            <p:cNvSpPr/>
            <p:nvPr/>
          </p:nvSpPr>
          <p:spPr>
            <a:xfrm>
              <a:off x="5784660" y="-970761"/>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noFill/>
            <a:ln w="19050" cap="flat" cmpd="sng">
              <a:solidFill>
                <a:schemeClr val="accent3"/>
              </a:solidFill>
              <a:prstDash val="solid"/>
              <a:round/>
              <a:headEnd type="none" w="med" len="med"/>
              <a:tailEnd type="none" w="med" len="med"/>
            </a:ln>
          </p:spPr>
        </p:sp>
      </p:grpSp>
      <p:grpSp>
        <p:nvGrpSpPr>
          <p:cNvPr id="2257" name="Google Shape;2257;p110"/>
          <p:cNvGrpSpPr/>
          <p:nvPr/>
        </p:nvGrpSpPr>
        <p:grpSpPr>
          <a:xfrm rot="-668752">
            <a:off x="12955240" y="-2488212"/>
            <a:ext cx="8792923" cy="7643765"/>
            <a:chOff x="5868774" y="-899147"/>
            <a:chExt cx="4396633" cy="3822031"/>
          </a:xfrm>
        </p:grpSpPr>
        <p:sp>
          <p:nvSpPr>
            <p:cNvPr id="2258" name="Google Shape;2258;p110"/>
            <p:cNvSpPr/>
            <p:nvPr/>
          </p:nvSpPr>
          <p:spPr>
            <a:xfrm>
              <a:off x="5868774" y="-830916"/>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solidFill>
              <a:schemeClr val="lt2"/>
            </a:solidFill>
            <a:ln>
              <a:noFill/>
            </a:ln>
          </p:spPr>
        </p:sp>
        <p:sp>
          <p:nvSpPr>
            <p:cNvPr id="2259" name="Google Shape;2259;p110"/>
            <p:cNvSpPr/>
            <p:nvPr/>
          </p:nvSpPr>
          <p:spPr>
            <a:xfrm>
              <a:off x="6049906" y="-899147"/>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noFill/>
            <a:ln w="19050" cap="flat" cmpd="sng">
              <a:solidFill>
                <a:schemeClr val="accent3"/>
              </a:solidFill>
              <a:prstDash val="solid"/>
              <a:round/>
              <a:headEnd type="none" w="med" len="med"/>
              <a:tailEnd type="none" w="med" len="med"/>
            </a:ln>
          </p:spPr>
        </p:sp>
      </p:grpSp>
      <p:grpSp>
        <p:nvGrpSpPr>
          <p:cNvPr id="2260" name="Google Shape;2260;p110"/>
          <p:cNvGrpSpPr/>
          <p:nvPr/>
        </p:nvGrpSpPr>
        <p:grpSpPr>
          <a:xfrm rot="7348931">
            <a:off x="11585628" y="6300636"/>
            <a:ext cx="8598632" cy="7786749"/>
            <a:chOff x="5784660" y="-970761"/>
            <a:chExt cx="4299614" cy="3893645"/>
          </a:xfrm>
        </p:grpSpPr>
        <p:sp>
          <p:nvSpPr>
            <p:cNvPr id="2261" name="Google Shape;2261;p110"/>
            <p:cNvSpPr/>
            <p:nvPr/>
          </p:nvSpPr>
          <p:spPr>
            <a:xfrm>
              <a:off x="5868774" y="-830916"/>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solidFill>
              <a:schemeClr val="lt2"/>
            </a:solidFill>
            <a:ln>
              <a:noFill/>
            </a:ln>
          </p:spPr>
        </p:sp>
        <p:sp>
          <p:nvSpPr>
            <p:cNvPr id="2262" name="Google Shape;2262;p110"/>
            <p:cNvSpPr/>
            <p:nvPr/>
          </p:nvSpPr>
          <p:spPr>
            <a:xfrm>
              <a:off x="5784660" y="-970761"/>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noFill/>
            <a:ln w="19050" cap="flat" cmpd="sng">
              <a:solidFill>
                <a:schemeClr val="accent3"/>
              </a:solidFill>
              <a:prstDash val="solid"/>
              <a:round/>
              <a:headEnd type="none" w="med" len="med"/>
              <a:tailEnd type="none" w="med" len="med"/>
            </a:ln>
          </p:spPr>
        </p:sp>
      </p:grpSp>
      <p:grpSp>
        <p:nvGrpSpPr>
          <p:cNvPr id="2263" name="Google Shape;2263;p110"/>
          <p:cNvGrpSpPr/>
          <p:nvPr/>
        </p:nvGrpSpPr>
        <p:grpSpPr>
          <a:xfrm rot="-5400000">
            <a:off x="-2742633" y="-2284513"/>
            <a:ext cx="8792386" cy="7643298"/>
            <a:chOff x="5868774" y="-899147"/>
            <a:chExt cx="4396633" cy="3822031"/>
          </a:xfrm>
        </p:grpSpPr>
        <p:sp>
          <p:nvSpPr>
            <p:cNvPr id="2264" name="Google Shape;2264;p110"/>
            <p:cNvSpPr/>
            <p:nvPr/>
          </p:nvSpPr>
          <p:spPr>
            <a:xfrm>
              <a:off x="5868774" y="-830916"/>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solidFill>
              <a:schemeClr val="lt2"/>
            </a:solidFill>
            <a:ln>
              <a:noFill/>
            </a:ln>
          </p:spPr>
        </p:sp>
        <p:sp>
          <p:nvSpPr>
            <p:cNvPr id="2265" name="Google Shape;2265;p110"/>
            <p:cNvSpPr/>
            <p:nvPr/>
          </p:nvSpPr>
          <p:spPr>
            <a:xfrm>
              <a:off x="6049906" y="-899147"/>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noFill/>
            <a:ln w="19050" cap="flat" cmpd="sng">
              <a:solidFill>
                <a:schemeClr val="accent3"/>
              </a:solidFill>
              <a:prstDash val="solid"/>
              <a:round/>
              <a:headEnd type="none" w="med" len="med"/>
              <a:tailEnd type="none" w="med" len="med"/>
            </a:ln>
          </p:spPr>
        </p:sp>
      </p:grpSp>
      <p:grpSp>
        <p:nvGrpSpPr>
          <p:cNvPr id="2266" name="Google Shape;2266;p110"/>
          <p:cNvGrpSpPr/>
          <p:nvPr/>
        </p:nvGrpSpPr>
        <p:grpSpPr>
          <a:xfrm>
            <a:off x="-1986843" y="5933335"/>
            <a:ext cx="4890528" cy="4959475"/>
            <a:chOff x="-666750" y="1567027"/>
            <a:chExt cx="3000692" cy="3042996"/>
          </a:xfrm>
        </p:grpSpPr>
        <p:sp>
          <p:nvSpPr>
            <p:cNvPr id="2267" name="Google Shape;2267;p110"/>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2268" name="Google Shape;2268;p110"/>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grpSp>
        <p:nvGrpSpPr>
          <p:cNvPr id="2269" name="Google Shape;2269;p110"/>
          <p:cNvGrpSpPr/>
          <p:nvPr/>
        </p:nvGrpSpPr>
        <p:grpSpPr>
          <a:xfrm flipH="1">
            <a:off x="-638830" y="-3265987"/>
            <a:ext cx="4890528" cy="4959475"/>
            <a:chOff x="-666750" y="1567027"/>
            <a:chExt cx="3000692" cy="3042996"/>
          </a:xfrm>
        </p:grpSpPr>
        <p:sp>
          <p:nvSpPr>
            <p:cNvPr id="2270" name="Google Shape;2270;p110"/>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2271" name="Google Shape;2271;p110"/>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07.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2272"/>
        <p:cNvGrpSpPr/>
        <p:nvPr/>
      </p:nvGrpSpPr>
      <p:grpSpPr>
        <a:xfrm>
          <a:off x="0" y="0"/>
          <a:ext cx="0" cy="0"/>
          <a:chOff x="0" y="0"/>
          <a:chExt cx="0" cy="0"/>
        </a:xfrm>
      </p:grpSpPr>
      <p:sp>
        <p:nvSpPr>
          <p:cNvPr id="2273" name="Google Shape;2273;p111"/>
          <p:cNvSpPr txBox="1">
            <a:spLocks noGrp="1"/>
          </p:cNvSpPr>
          <p:nvPr>
            <p:ph type="title"/>
          </p:nvPr>
        </p:nvSpPr>
        <p:spPr>
          <a:xfrm>
            <a:off x="1426450" y="2242850"/>
            <a:ext cx="7767600" cy="1391400"/>
          </a:xfrm>
          <a:prstGeom prst="rect">
            <a:avLst/>
          </a:prstGeom>
        </p:spPr>
        <p:txBody>
          <a:bodyPr spcFirstLastPara="1" wrap="square" lIns="182850" tIns="182850" rIns="182850" bIns="182850" anchor="b" anchorCtr="0">
            <a:noAutofit/>
          </a:bodyPr>
          <a:lstStyle>
            <a:lvl1pPr lvl="0" algn="ctr">
              <a:spcBef>
                <a:spcPts val="0"/>
              </a:spcBef>
              <a:spcAft>
                <a:spcPts val="0"/>
              </a:spcAft>
              <a:buSzPts val="6000"/>
              <a:buNone/>
              <a:defRPr sz="8000">
                <a:solidFill>
                  <a:schemeClr val="dk1"/>
                </a:solidFill>
              </a:defRPr>
            </a:lvl1pPr>
            <a:lvl2pPr lvl="1">
              <a:spcBef>
                <a:spcPts val="0"/>
              </a:spcBef>
              <a:spcAft>
                <a:spcPts val="0"/>
              </a:spcAft>
              <a:buSzPts val="6000"/>
              <a:buNone/>
              <a:defRPr/>
            </a:lvl2pPr>
            <a:lvl3pPr lvl="2">
              <a:spcBef>
                <a:spcPts val="0"/>
              </a:spcBef>
              <a:spcAft>
                <a:spcPts val="0"/>
              </a:spcAft>
              <a:buSzPts val="6000"/>
              <a:buNone/>
              <a:defRPr/>
            </a:lvl3pPr>
            <a:lvl4pPr lvl="3">
              <a:spcBef>
                <a:spcPts val="0"/>
              </a:spcBef>
              <a:spcAft>
                <a:spcPts val="0"/>
              </a:spcAft>
              <a:buSzPts val="6000"/>
              <a:buNone/>
              <a:defRPr/>
            </a:lvl4pPr>
            <a:lvl5pPr lvl="4">
              <a:spcBef>
                <a:spcPts val="0"/>
              </a:spcBef>
              <a:spcAft>
                <a:spcPts val="0"/>
              </a:spcAft>
              <a:buSzPts val="6000"/>
              <a:buNone/>
              <a:defRPr/>
            </a:lvl5pPr>
            <a:lvl6pPr lvl="5">
              <a:spcBef>
                <a:spcPts val="0"/>
              </a:spcBef>
              <a:spcAft>
                <a:spcPts val="0"/>
              </a:spcAft>
              <a:buSzPts val="6000"/>
              <a:buNone/>
              <a:defRPr/>
            </a:lvl6pPr>
            <a:lvl7pPr lvl="6">
              <a:spcBef>
                <a:spcPts val="0"/>
              </a:spcBef>
              <a:spcAft>
                <a:spcPts val="0"/>
              </a:spcAft>
              <a:buSzPts val="6000"/>
              <a:buNone/>
              <a:defRPr/>
            </a:lvl7pPr>
            <a:lvl8pPr lvl="7">
              <a:spcBef>
                <a:spcPts val="0"/>
              </a:spcBef>
              <a:spcAft>
                <a:spcPts val="0"/>
              </a:spcAft>
              <a:buSzPts val="6000"/>
              <a:buNone/>
              <a:defRPr/>
            </a:lvl8pPr>
            <a:lvl9pPr lvl="8">
              <a:spcBef>
                <a:spcPts val="0"/>
              </a:spcBef>
              <a:spcAft>
                <a:spcPts val="0"/>
              </a:spcAft>
              <a:buSzPts val="6000"/>
              <a:buNone/>
              <a:defRPr/>
            </a:lvl9pPr>
          </a:lstStyle>
          <a:p>
            <a:endParaRPr/>
          </a:p>
        </p:txBody>
      </p:sp>
      <p:sp>
        <p:nvSpPr>
          <p:cNvPr id="2274" name="Google Shape;2274;p111"/>
          <p:cNvSpPr txBox="1">
            <a:spLocks noGrp="1"/>
          </p:cNvSpPr>
          <p:nvPr>
            <p:ph type="subTitle" idx="1"/>
          </p:nvPr>
        </p:nvSpPr>
        <p:spPr>
          <a:xfrm>
            <a:off x="1426450" y="3443501"/>
            <a:ext cx="7767600" cy="4371600"/>
          </a:xfrm>
          <a:prstGeom prst="rect">
            <a:avLst/>
          </a:prstGeom>
        </p:spPr>
        <p:txBody>
          <a:bodyPr spcFirstLastPara="1" wrap="square" lIns="182850" tIns="182850" rIns="182850" bIns="182850" anchor="t" anchorCtr="0">
            <a:noAutofit/>
          </a:bodyPr>
          <a:lstStyle>
            <a:lvl1pPr lvl="0" algn="ctr">
              <a:lnSpc>
                <a:spcPct val="100000"/>
              </a:lnSpc>
              <a:spcBef>
                <a:spcPts val="0"/>
              </a:spcBef>
              <a:spcAft>
                <a:spcPts val="0"/>
              </a:spcAft>
              <a:buSzPts val="2800"/>
              <a:buNone/>
              <a:defRPr sz="3200"/>
            </a:lvl1pPr>
            <a:lvl2pPr lvl="1" algn="ctr">
              <a:lnSpc>
                <a:spcPct val="100000"/>
              </a:lnSpc>
              <a:spcBef>
                <a:spcPts val="3200"/>
              </a:spcBef>
              <a:spcAft>
                <a:spcPts val="0"/>
              </a:spcAft>
              <a:buSzPts val="2800"/>
              <a:buNone/>
              <a:defRPr/>
            </a:lvl2pPr>
            <a:lvl3pPr lvl="2" algn="ctr">
              <a:lnSpc>
                <a:spcPct val="100000"/>
              </a:lnSpc>
              <a:spcBef>
                <a:spcPts val="3200"/>
              </a:spcBef>
              <a:spcAft>
                <a:spcPts val="0"/>
              </a:spcAft>
              <a:buSzPts val="2800"/>
              <a:buNone/>
              <a:defRPr/>
            </a:lvl3pPr>
            <a:lvl4pPr lvl="3" algn="ctr">
              <a:lnSpc>
                <a:spcPct val="100000"/>
              </a:lnSpc>
              <a:spcBef>
                <a:spcPts val="3200"/>
              </a:spcBef>
              <a:spcAft>
                <a:spcPts val="0"/>
              </a:spcAft>
              <a:buSzPts val="2800"/>
              <a:buNone/>
              <a:defRPr/>
            </a:lvl4pPr>
            <a:lvl5pPr lvl="4" algn="ctr">
              <a:lnSpc>
                <a:spcPct val="100000"/>
              </a:lnSpc>
              <a:spcBef>
                <a:spcPts val="3200"/>
              </a:spcBef>
              <a:spcAft>
                <a:spcPts val="0"/>
              </a:spcAft>
              <a:buSzPts val="2800"/>
              <a:buNone/>
              <a:defRPr/>
            </a:lvl5pPr>
            <a:lvl6pPr lvl="5" algn="ctr">
              <a:lnSpc>
                <a:spcPct val="100000"/>
              </a:lnSpc>
              <a:spcBef>
                <a:spcPts val="3200"/>
              </a:spcBef>
              <a:spcAft>
                <a:spcPts val="0"/>
              </a:spcAft>
              <a:buSzPts val="2800"/>
              <a:buNone/>
              <a:defRPr/>
            </a:lvl6pPr>
            <a:lvl7pPr lvl="6" algn="ctr">
              <a:lnSpc>
                <a:spcPct val="100000"/>
              </a:lnSpc>
              <a:spcBef>
                <a:spcPts val="3200"/>
              </a:spcBef>
              <a:spcAft>
                <a:spcPts val="0"/>
              </a:spcAft>
              <a:buSzPts val="2800"/>
              <a:buNone/>
              <a:defRPr/>
            </a:lvl7pPr>
            <a:lvl8pPr lvl="7" algn="ctr">
              <a:lnSpc>
                <a:spcPct val="100000"/>
              </a:lnSpc>
              <a:spcBef>
                <a:spcPts val="3200"/>
              </a:spcBef>
              <a:spcAft>
                <a:spcPts val="0"/>
              </a:spcAft>
              <a:buSzPts val="2800"/>
              <a:buNone/>
              <a:defRPr/>
            </a:lvl8pPr>
            <a:lvl9pPr lvl="8" algn="ctr">
              <a:lnSpc>
                <a:spcPct val="100000"/>
              </a:lnSpc>
              <a:spcBef>
                <a:spcPts val="3200"/>
              </a:spcBef>
              <a:spcAft>
                <a:spcPts val="3200"/>
              </a:spcAft>
              <a:buSzPts val="2800"/>
              <a:buNone/>
              <a:defRPr/>
            </a:lvl9pPr>
          </a:lstStyle>
          <a:p>
            <a:endParaRPr/>
          </a:p>
        </p:txBody>
      </p:sp>
      <p:grpSp>
        <p:nvGrpSpPr>
          <p:cNvPr id="2275" name="Google Shape;2275;p111"/>
          <p:cNvGrpSpPr/>
          <p:nvPr/>
        </p:nvGrpSpPr>
        <p:grpSpPr>
          <a:xfrm>
            <a:off x="10327197" y="-2070752"/>
            <a:ext cx="11203521" cy="7249350"/>
            <a:chOff x="5163599" y="-1035376"/>
            <a:chExt cx="5601760" cy="3624675"/>
          </a:xfrm>
        </p:grpSpPr>
        <p:sp>
          <p:nvSpPr>
            <p:cNvPr id="2276" name="Google Shape;2276;p111"/>
            <p:cNvSpPr/>
            <p:nvPr/>
          </p:nvSpPr>
          <p:spPr>
            <a:xfrm>
              <a:off x="5441059" y="-958879"/>
              <a:ext cx="5324300" cy="3519875"/>
            </a:xfrm>
            <a:custGeom>
              <a:avLst/>
              <a:gdLst/>
              <a:ahLst/>
              <a:cxnLst/>
              <a:rect l="l" t="t" r="r" b="b"/>
              <a:pathLst>
                <a:path w="212972" h="140795" extrusionOk="0">
                  <a:moveTo>
                    <a:pt x="13260" y="12897"/>
                  </a:moveTo>
                  <a:cubicBezTo>
                    <a:pt x="35309" y="2935"/>
                    <a:pt x="116607" y="-952"/>
                    <a:pt x="149104" y="194"/>
                  </a:cubicBezTo>
                  <a:cubicBezTo>
                    <a:pt x="181601" y="1340"/>
                    <a:pt x="199333" y="-1809"/>
                    <a:pt x="208243" y="19772"/>
                  </a:cubicBezTo>
                  <a:cubicBezTo>
                    <a:pt x="217153" y="41353"/>
                    <a:pt x="212460" y="110962"/>
                    <a:pt x="202566" y="129680"/>
                  </a:cubicBezTo>
                  <a:cubicBezTo>
                    <a:pt x="192672" y="148398"/>
                    <a:pt x="163277" y="139402"/>
                    <a:pt x="148880" y="132081"/>
                  </a:cubicBezTo>
                  <a:cubicBezTo>
                    <a:pt x="134483" y="124760"/>
                    <a:pt x="138195" y="97771"/>
                    <a:pt x="116184" y="85752"/>
                  </a:cubicBezTo>
                  <a:cubicBezTo>
                    <a:pt x="94173" y="73733"/>
                    <a:pt x="33967" y="72108"/>
                    <a:pt x="16813" y="59965"/>
                  </a:cubicBezTo>
                  <a:cubicBezTo>
                    <a:pt x="-341" y="47823"/>
                    <a:pt x="-8788" y="22859"/>
                    <a:pt x="13260" y="12897"/>
                  </a:cubicBezTo>
                  <a:close/>
                </a:path>
              </a:pathLst>
            </a:custGeom>
            <a:solidFill>
              <a:schemeClr val="lt2"/>
            </a:solidFill>
            <a:ln>
              <a:noFill/>
            </a:ln>
          </p:spPr>
        </p:sp>
        <p:sp>
          <p:nvSpPr>
            <p:cNvPr id="2277" name="Google Shape;2277;p111"/>
            <p:cNvSpPr/>
            <p:nvPr/>
          </p:nvSpPr>
          <p:spPr>
            <a:xfrm>
              <a:off x="5163599" y="-1035376"/>
              <a:ext cx="5376400" cy="3624675"/>
            </a:xfrm>
            <a:custGeom>
              <a:avLst/>
              <a:gdLst/>
              <a:ahLst/>
              <a:cxnLst/>
              <a:rect l="l" t="t" r="r" b="b"/>
              <a:pathLst>
                <a:path w="215056" h="144987" extrusionOk="0">
                  <a:moveTo>
                    <a:pt x="15463" y="12909"/>
                  </a:moveTo>
                  <a:cubicBezTo>
                    <a:pt x="38402" y="2612"/>
                    <a:pt x="118810" y="-940"/>
                    <a:pt x="151307" y="206"/>
                  </a:cubicBezTo>
                  <a:cubicBezTo>
                    <a:pt x="183804" y="1352"/>
                    <a:pt x="201536" y="-1797"/>
                    <a:pt x="210446" y="19784"/>
                  </a:cubicBezTo>
                  <a:cubicBezTo>
                    <a:pt x="219356" y="41365"/>
                    <a:pt x="214196" y="109704"/>
                    <a:pt x="204769" y="129692"/>
                  </a:cubicBezTo>
                  <a:cubicBezTo>
                    <a:pt x="195342" y="149680"/>
                    <a:pt x="169602" y="146679"/>
                    <a:pt x="153882" y="139713"/>
                  </a:cubicBezTo>
                  <a:cubicBezTo>
                    <a:pt x="138162" y="132747"/>
                    <a:pt x="133816" y="100851"/>
                    <a:pt x="110448" y="87897"/>
                  </a:cubicBezTo>
                  <a:cubicBezTo>
                    <a:pt x="87080" y="74943"/>
                    <a:pt x="29505" y="74487"/>
                    <a:pt x="13674" y="61989"/>
                  </a:cubicBezTo>
                  <a:cubicBezTo>
                    <a:pt x="-2157" y="49491"/>
                    <a:pt x="-7476" y="23206"/>
                    <a:pt x="15463" y="12909"/>
                  </a:cubicBezTo>
                  <a:close/>
                </a:path>
              </a:pathLst>
            </a:custGeom>
            <a:noFill/>
            <a:ln w="19050" cap="flat" cmpd="sng">
              <a:solidFill>
                <a:schemeClr val="accent3"/>
              </a:solidFill>
              <a:prstDash val="solid"/>
              <a:round/>
              <a:headEnd type="none" w="med" len="med"/>
              <a:tailEnd type="none" w="med" len="med"/>
            </a:ln>
          </p:spPr>
        </p:sp>
      </p:grpSp>
      <p:grpSp>
        <p:nvGrpSpPr>
          <p:cNvPr id="2278" name="Google Shape;2278;p111"/>
          <p:cNvGrpSpPr/>
          <p:nvPr/>
        </p:nvGrpSpPr>
        <p:grpSpPr>
          <a:xfrm>
            <a:off x="7760606" y="6589980"/>
            <a:ext cx="13925475" cy="8397650"/>
            <a:chOff x="3880303" y="3294990"/>
            <a:chExt cx="6962738" cy="4198825"/>
          </a:xfrm>
        </p:grpSpPr>
        <p:sp>
          <p:nvSpPr>
            <p:cNvPr id="2279" name="Google Shape;2279;p111"/>
            <p:cNvSpPr/>
            <p:nvPr/>
          </p:nvSpPr>
          <p:spPr>
            <a:xfrm>
              <a:off x="4102691" y="3371190"/>
              <a:ext cx="6740350" cy="4122625"/>
            </a:xfrm>
            <a:custGeom>
              <a:avLst/>
              <a:gdLst/>
              <a:ahLst/>
              <a:cxnLst/>
              <a:rect l="l" t="t" r="r" b="b"/>
              <a:pathLst>
                <a:path w="269614" h="164905" extrusionOk="0">
                  <a:moveTo>
                    <a:pt x="7884" y="149932"/>
                  </a:moveTo>
                  <a:cubicBezTo>
                    <a:pt x="-12407" y="131653"/>
                    <a:pt x="9529" y="67764"/>
                    <a:pt x="38968" y="48394"/>
                  </a:cubicBezTo>
                  <a:cubicBezTo>
                    <a:pt x="68408" y="29024"/>
                    <a:pt x="151391" y="41694"/>
                    <a:pt x="184521" y="33714"/>
                  </a:cubicBezTo>
                  <a:cubicBezTo>
                    <a:pt x="217652" y="25734"/>
                    <a:pt x="223816" y="-4274"/>
                    <a:pt x="237751" y="514"/>
                  </a:cubicBezTo>
                  <a:cubicBezTo>
                    <a:pt x="251686" y="5302"/>
                    <a:pt x="275841" y="47739"/>
                    <a:pt x="268129" y="62442"/>
                  </a:cubicBezTo>
                  <a:cubicBezTo>
                    <a:pt x="260417" y="77145"/>
                    <a:pt x="209380" y="72796"/>
                    <a:pt x="191478" y="88734"/>
                  </a:cubicBezTo>
                  <a:cubicBezTo>
                    <a:pt x="173576" y="104672"/>
                    <a:pt x="191315" y="147869"/>
                    <a:pt x="160716" y="158069"/>
                  </a:cubicBezTo>
                  <a:cubicBezTo>
                    <a:pt x="130117" y="168269"/>
                    <a:pt x="28175" y="168211"/>
                    <a:pt x="7884" y="149932"/>
                  </a:cubicBezTo>
                  <a:close/>
                </a:path>
              </a:pathLst>
            </a:custGeom>
            <a:solidFill>
              <a:schemeClr val="lt2"/>
            </a:solidFill>
            <a:ln>
              <a:noFill/>
            </a:ln>
          </p:spPr>
        </p:sp>
        <p:sp>
          <p:nvSpPr>
            <p:cNvPr id="2280" name="Google Shape;2280;p111"/>
            <p:cNvSpPr/>
            <p:nvPr/>
          </p:nvSpPr>
          <p:spPr>
            <a:xfrm>
              <a:off x="3880303" y="3294990"/>
              <a:ext cx="6740350" cy="4122625"/>
            </a:xfrm>
            <a:custGeom>
              <a:avLst/>
              <a:gdLst/>
              <a:ahLst/>
              <a:cxnLst/>
              <a:rect l="l" t="t" r="r" b="b"/>
              <a:pathLst>
                <a:path w="269614" h="164905" extrusionOk="0">
                  <a:moveTo>
                    <a:pt x="7884" y="149932"/>
                  </a:moveTo>
                  <a:cubicBezTo>
                    <a:pt x="-12407" y="131653"/>
                    <a:pt x="9529" y="67764"/>
                    <a:pt x="38968" y="48394"/>
                  </a:cubicBezTo>
                  <a:cubicBezTo>
                    <a:pt x="68408" y="29024"/>
                    <a:pt x="151391" y="41694"/>
                    <a:pt x="184521" y="33714"/>
                  </a:cubicBezTo>
                  <a:cubicBezTo>
                    <a:pt x="217652" y="25734"/>
                    <a:pt x="223816" y="-4274"/>
                    <a:pt x="237751" y="514"/>
                  </a:cubicBezTo>
                  <a:cubicBezTo>
                    <a:pt x="251686" y="5302"/>
                    <a:pt x="275841" y="47739"/>
                    <a:pt x="268129" y="62442"/>
                  </a:cubicBezTo>
                  <a:cubicBezTo>
                    <a:pt x="260417" y="77145"/>
                    <a:pt x="209380" y="72796"/>
                    <a:pt x="191478" y="88734"/>
                  </a:cubicBezTo>
                  <a:cubicBezTo>
                    <a:pt x="173576" y="104672"/>
                    <a:pt x="191315" y="147869"/>
                    <a:pt x="160716" y="158069"/>
                  </a:cubicBezTo>
                  <a:cubicBezTo>
                    <a:pt x="130117" y="168269"/>
                    <a:pt x="28175" y="168211"/>
                    <a:pt x="7884" y="149932"/>
                  </a:cubicBezTo>
                  <a:close/>
                </a:path>
              </a:pathLst>
            </a:custGeom>
            <a:noFill/>
            <a:ln w="19050" cap="flat" cmpd="sng">
              <a:solidFill>
                <a:schemeClr val="accent3"/>
              </a:solidFill>
              <a:prstDash val="solid"/>
              <a:round/>
              <a:headEnd type="none" w="med" len="med"/>
              <a:tailEnd type="none" w="med" len="med"/>
            </a:ln>
          </p:spPr>
        </p:sp>
      </p:grpSp>
      <p:grpSp>
        <p:nvGrpSpPr>
          <p:cNvPr id="2281" name="Google Shape;2281;p111"/>
          <p:cNvGrpSpPr/>
          <p:nvPr/>
        </p:nvGrpSpPr>
        <p:grpSpPr>
          <a:xfrm>
            <a:off x="-4031966" y="1515435"/>
            <a:ext cx="7178125" cy="12073600"/>
            <a:chOff x="-2015983" y="757718"/>
            <a:chExt cx="3589063" cy="6036800"/>
          </a:xfrm>
        </p:grpSpPr>
        <p:sp>
          <p:nvSpPr>
            <p:cNvPr id="2282" name="Google Shape;2282;p111"/>
            <p:cNvSpPr/>
            <p:nvPr/>
          </p:nvSpPr>
          <p:spPr>
            <a:xfrm>
              <a:off x="-2015983" y="757718"/>
              <a:ext cx="3430450" cy="6036800"/>
            </a:xfrm>
            <a:custGeom>
              <a:avLst/>
              <a:gdLst/>
              <a:ahLst/>
              <a:cxnLst/>
              <a:rect l="l" t="t" r="r" b="b"/>
              <a:pathLst>
                <a:path w="137218" h="241472" extrusionOk="0">
                  <a:moveTo>
                    <a:pt x="108652" y="241447"/>
                  </a:moveTo>
                  <a:cubicBezTo>
                    <a:pt x="86245" y="242325"/>
                    <a:pt x="14111" y="219536"/>
                    <a:pt x="2099" y="198558"/>
                  </a:cubicBezTo>
                  <a:cubicBezTo>
                    <a:pt x="-9912" y="177581"/>
                    <a:pt x="33399" y="146488"/>
                    <a:pt x="36583" y="115582"/>
                  </a:cubicBezTo>
                  <a:cubicBezTo>
                    <a:pt x="39767" y="84677"/>
                    <a:pt x="11701" y="29947"/>
                    <a:pt x="21203" y="13125"/>
                  </a:cubicBezTo>
                  <a:cubicBezTo>
                    <a:pt x="30705" y="-3697"/>
                    <a:pt x="82334" y="-5561"/>
                    <a:pt x="93593" y="14649"/>
                  </a:cubicBezTo>
                  <a:cubicBezTo>
                    <a:pt x="104852" y="34859"/>
                    <a:pt x="81597" y="104610"/>
                    <a:pt x="88755" y="134384"/>
                  </a:cubicBezTo>
                  <a:cubicBezTo>
                    <a:pt x="95913" y="164158"/>
                    <a:pt x="133225" y="175447"/>
                    <a:pt x="136541" y="193291"/>
                  </a:cubicBezTo>
                  <a:cubicBezTo>
                    <a:pt x="139857" y="211135"/>
                    <a:pt x="131059" y="240569"/>
                    <a:pt x="108652" y="241447"/>
                  </a:cubicBezTo>
                  <a:close/>
                </a:path>
              </a:pathLst>
            </a:custGeom>
            <a:solidFill>
              <a:schemeClr val="lt2"/>
            </a:solidFill>
            <a:ln>
              <a:noFill/>
            </a:ln>
          </p:spPr>
        </p:sp>
        <p:sp>
          <p:nvSpPr>
            <p:cNvPr id="2283" name="Google Shape;2283;p111"/>
            <p:cNvSpPr/>
            <p:nvPr/>
          </p:nvSpPr>
          <p:spPr>
            <a:xfrm>
              <a:off x="-1857371" y="757718"/>
              <a:ext cx="3430450" cy="6036800"/>
            </a:xfrm>
            <a:custGeom>
              <a:avLst/>
              <a:gdLst/>
              <a:ahLst/>
              <a:cxnLst/>
              <a:rect l="l" t="t" r="r" b="b"/>
              <a:pathLst>
                <a:path w="137218" h="241472" extrusionOk="0">
                  <a:moveTo>
                    <a:pt x="108652" y="241447"/>
                  </a:moveTo>
                  <a:cubicBezTo>
                    <a:pt x="86245" y="242325"/>
                    <a:pt x="14111" y="219536"/>
                    <a:pt x="2099" y="198558"/>
                  </a:cubicBezTo>
                  <a:cubicBezTo>
                    <a:pt x="-9912" y="177581"/>
                    <a:pt x="33399" y="146488"/>
                    <a:pt x="36583" y="115582"/>
                  </a:cubicBezTo>
                  <a:cubicBezTo>
                    <a:pt x="39767" y="84677"/>
                    <a:pt x="11701" y="29947"/>
                    <a:pt x="21203" y="13125"/>
                  </a:cubicBezTo>
                  <a:cubicBezTo>
                    <a:pt x="30705" y="-3697"/>
                    <a:pt x="82334" y="-5561"/>
                    <a:pt x="93593" y="14649"/>
                  </a:cubicBezTo>
                  <a:cubicBezTo>
                    <a:pt x="104852" y="34859"/>
                    <a:pt x="81597" y="104610"/>
                    <a:pt x="88755" y="134384"/>
                  </a:cubicBezTo>
                  <a:cubicBezTo>
                    <a:pt x="95913" y="164158"/>
                    <a:pt x="133225" y="175447"/>
                    <a:pt x="136541" y="193291"/>
                  </a:cubicBezTo>
                  <a:cubicBezTo>
                    <a:pt x="139857" y="211135"/>
                    <a:pt x="131059" y="240569"/>
                    <a:pt x="108652" y="241447"/>
                  </a:cubicBezTo>
                  <a:close/>
                </a:path>
              </a:pathLst>
            </a:custGeom>
            <a:noFill/>
            <a:ln w="19050" cap="flat" cmpd="sng">
              <a:solidFill>
                <a:schemeClr val="accent3"/>
              </a:solidFill>
              <a:prstDash val="solid"/>
              <a:round/>
              <a:headEnd type="none" w="med" len="med"/>
              <a:tailEnd type="none" w="med" len="med"/>
            </a:ln>
          </p:spPr>
        </p:sp>
      </p:grpSp>
      <p:grpSp>
        <p:nvGrpSpPr>
          <p:cNvPr id="2284" name="Google Shape;2284;p111"/>
          <p:cNvGrpSpPr/>
          <p:nvPr/>
        </p:nvGrpSpPr>
        <p:grpSpPr>
          <a:xfrm>
            <a:off x="-1567743" y="7049585"/>
            <a:ext cx="4890528" cy="4959475"/>
            <a:chOff x="-666750" y="1567027"/>
            <a:chExt cx="3000692" cy="3042996"/>
          </a:xfrm>
        </p:grpSpPr>
        <p:sp>
          <p:nvSpPr>
            <p:cNvPr id="2285" name="Google Shape;2285;p111"/>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2286" name="Google Shape;2286;p111"/>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grpSp>
        <p:nvGrpSpPr>
          <p:cNvPr id="2287" name="Google Shape;2287;p111"/>
          <p:cNvGrpSpPr/>
          <p:nvPr/>
        </p:nvGrpSpPr>
        <p:grpSpPr>
          <a:xfrm>
            <a:off x="13596057" y="-2481665"/>
            <a:ext cx="4890528" cy="4959475"/>
            <a:chOff x="-666750" y="1567027"/>
            <a:chExt cx="3000692" cy="3042996"/>
          </a:xfrm>
        </p:grpSpPr>
        <p:sp>
          <p:nvSpPr>
            <p:cNvPr id="2288" name="Google Shape;2288;p111"/>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2289" name="Google Shape;2289;p111"/>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grpSp>
        <p:nvGrpSpPr>
          <p:cNvPr id="2290" name="Google Shape;2290;p111"/>
          <p:cNvGrpSpPr/>
          <p:nvPr/>
        </p:nvGrpSpPr>
        <p:grpSpPr>
          <a:xfrm>
            <a:off x="10864107" y="7815085"/>
            <a:ext cx="4890528" cy="4959475"/>
            <a:chOff x="-666750" y="1567027"/>
            <a:chExt cx="3000692" cy="3042996"/>
          </a:xfrm>
        </p:grpSpPr>
        <p:sp>
          <p:nvSpPr>
            <p:cNvPr id="2291" name="Google Shape;2291;p111"/>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2292" name="Google Shape;2292;p111"/>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08.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2293"/>
        <p:cNvGrpSpPr/>
        <p:nvPr/>
      </p:nvGrpSpPr>
      <p:grpSpPr>
        <a:xfrm>
          <a:off x="0" y="0"/>
          <a:ext cx="0" cy="0"/>
          <a:chOff x="0" y="0"/>
          <a:chExt cx="0" cy="0"/>
        </a:xfrm>
      </p:grpSpPr>
      <p:sp>
        <p:nvSpPr>
          <p:cNvPr id="2294" name="Google Shape;2294;p112"/>
          <p:cNvSpPr txBox="1">
            <a:spLocks noGrp="1"/>
          </p:cNvSpPr>
          <p:nvPr>
            <p:ph type="title"/>
          </p:nvPr>
        </p:nvSpPr>
        <p:spPr>
          <a:xfrm>
            <a:off x="4685400" y="6881150"/>
            <a:ext cx="8917200" cy="2148600"/>
          </a:xfrm>
          <a:prstGeom prst="rect">
            <a:avLst/>
          </a:prstGeom>
          <a:solidFill>
            <a:schemeClr val="lt1"/>
          </a:solidFill>
        </p:spPr>
        <p:txBody>
          <a:bodyPr spcFirstLastPara="1" wrap="square" lIns="182850" tIns="182850" rIns="182850" bIns="182850" anchor="t" anchorCtr="0">
            <a:noAutofit/>
          </a:bodyPr>
          <a:lstStyle>
            <a:lvl1pPr lvl="0" algn="ctr">
              <a:spcBef>
                <a:spcPts val="0"/>
              </a:spcBef>
              <a:spcAft>
                <a:spcPts val="0"/>
              </a:spcAft>
              <a:buSzPts val="6000"/>
              <a:buNone/>
              <a:defRPr/>
            </a:lvl1pPr>
            <a:lvl2pPr lvl="1" algn="ctr">
              <a:spcBef>
                <a:spcPts val="0"/>
              </a:spcBef>
              <a:spcAft>
                <a:spcPts val="0"/>
              </a:spcAft>
              <a:buSzPts val="6000"/>
              <a:buNone/>
              <a:defRPr/>
            </a:lvl2pPr>
            <a:lvl3pPr lvl="2" algn="ctr">
              <a:spcBef>
                <a:spcPts val="0"/>
              </a:spcBef>
              <a:spcAft>
                <a:spcPts val="0"/>
              </a:spcAft>
              <a:buSzPts val="6000"/>
              <a:buNone/>
              <a:defRPr/>
            </a:lvl3pPr>
            <a:lvl4pPr lvl="3" algn="ctr">
              <a:spcBef>
                <a:spcPts val="0"/>
              </a:spcBef>
              <a:spcAft>
                <a:spcPts val="0"/>
              </a:spcAft>
              <a:buSzPts val="6000"/>
              <a:buNone/>
              <a:defRPr/>
            </a:lvl4pPr>
            <a:lvl5pPr lvl="4" algn="ctr">
              <a:spcBef>
                <a:spcPts val="0"/>
              </a:spcBef>
              <a:spcAft>
                <a:spcPts val="0"/>
              </a:spcAft>
              <a:buSzPts val="6000"/>
              <a:buNone/>
              <a:defRPr/>
            </a:lvl5pPr>
            <a:lvl6pPr lvl="5" algn="ctr">
              <a:spcBef>
                <a:spcPts val="0"/>
              </a:spcBef>
              <a:spcAft>
                <a:spcPts val="0"/>
              </a:spcAft>
              <a:buSzPts val="6000"/>
              <a:buNone/>
              <a:defRPr/>
            </a:lvl6pPr>
            <a:lvl7pPr lvl="6" algn="ctr">
              <a:spcBef>
                <a:spcPts val="0"/>
              </a:spcBef>
              <a:spcAft>
                <a:spcPts val="0"/>
              </a:spcAft>
              <a:buSzPts val="6000"/>
              <a:buNone/>
              <a:defRPr/>
            </a:lvl7pPr>
            <a:lvl8pPr lvl="7" algn="ctr">
              <a:spcBef>
                <a:spcPts val="0"/>
              </a:spcBef>
              <a:spcAft>
                <a:spcPts val="0"/>
              </a:spcAft>
              <a:buSzPts val="6000"/>
              <a:buNone/>
              <a:defRPr/>
            </a:lvl8pPr>
            <a:lvl9pPr lvl="8" algn="ctr">
              <a:spcBef>
                <a:spcPts val="0"/>
              </a:spcBef>
              <a:spcAft>
                <a:spcPts val="0"/>
              </a:spcAft>
              <a:buSzPts val="6000"/>
              <a:buNone/>
              <a:defRPr/>
            </a:lvl9pPr>
          </a:lstStyle>
          <a:p>
            <a:endParaRPr/>
          </a:p>
        </p:txBody>
      </p:sp>
      <p:grpSp>
        <p:nvGrpSpPr>
          <p:cNvPr id="2295" name="Google Shape;2295;p112"/>
          <p:cNvGrpSpPr/>
          <p:nvPr/>
        </p:nvGrpSpPr>
        <p:grpSpPr>
          <a:xfrm rot="5973335">
            <a:off x="3676682" y="-7302233"/>
            <a:ext cx="8642756" cy="7618569"/>
            <a:chOff x="5868774" y="-886497"/>
            <a:chExt cx="4321488" cy="3809381"/>
          </a:xfrm>
        </p:grpSpPr>
        <p:sp>
          <p:nvSpPr>
            <p:cNvPr id="2296" name="Google Shape;2296;p112"/>
            <p:cNvSpPr/>
            <p:nvPr/>
          </p:nvSpPr>
          <p:spPr>
            <a:xfrm>
              <a:off x="5868774" y="-830916"/>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solidFill>
              <a:schemeClr val="lt2"/>
            </a:solidFill>
            <a:ln>
              <a:noFill/>
            </a:ln>
          </p:spPr>
        </p:sp>
        <p:sp>
          <p:nvSpPr>
            <p:cNvPr id="2297" name="Google Shape;2297;p112"/>
            <p:cNvSpPr/>
            <p:nvPr/>
          </p:nvSpPr>
          <p:spPr>
            <a:xfrm>
              <a:off x="5974762" y="-886497"/>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noFill/>
            <a:ln w="19050" cap="flat" cmpd="sng">
              <a:solidFill>
                <a:schemeClr val="accent3"/>
              </a:solidFill>
              <a:prstDash val="solid"/>
              <a:round/>
              <a:headEnd type="none" w="med" len="med"/>
              <a:tailEnd type="none" w="med" len="med"/>
            </a:ln>
          </p:spPr>
        </p:sp>
      </p:grpSp>
      <p:grpSp>
        <p:nvGrpSpPr>
          <p:cNvPr id="2298" name="Google Shape;2298;p112"/>
          <p:cNvGrpSpPr/>
          <p:nvPr/>
        </p:nvGrpSpPr>
        <p:grpSpPr>
          <a:xfrm rot="892453">
            <a:off x="-3236919" y="8719878"/>
            <a:ext cx="8793341" cy="7644128"/>
            <a:chOff x="5868774" y="-899147"/>
            <a:chExt cx="4396633" cy="3822031"/>
          </a:xfrm>
        </p:grpSpPr>
        <p:sp>
          <p:nvSpPr>
            <p:cNvPr id="2299" name="Google Shape;2299;p112"/>
            <p:cNvSpPr/>
            <p:nvPr/>
          </p:nvSpPr>
          <p:spPr>
            <a:xfrm>
              <a:off x="5868774" y="-830916"/>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solidFill>
              <a:schemeClr val="lt2"/>
            </a:solidFill>
            <a:ln>
              <a:noFill/>
            </a:ln>
          </p:spPr>
        </p:sp>
        <p:sp>
          <p:nvSpPr>
            <p:cNvPr id="2300" name="Google Shape;2300;p112"/>
            <p:cNvSpPr/>
            <p:nvPr/>
          </p:nvSpPr>
          <p:spPr>
            <a:xfrm>
              <a:off x="6049906" y="-899147"/>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noFill/>
            <a:ln w="19050" cap="flat" cmpd="sng">
              <a:solidFill>
                <a:schemeClr val="accent3"/>
              </a:solidFill>
              <a:prstDash val="solid"/>
              <a:round/>
              <a:headEnd type="none" w="med" len="med"/>
              <a:tailEnd type="none" w="med" len="med"/>
            </a:ln>
          </p:spPr>
        </p:sp>
      </p:grpSp>
      <p:grpSp>
        <p:nvGrpSpPr>
          <p:cNvPr id="2301" name="Google Shape;2301;p112"/>
          <p:cNvGrpSpPr/>
          <p:nvPr/>
        </p:nvGrpSpPr>
        <p:grpSpPr>
          <a:xfrm rot="5973335">
            <a:off x="13125482" y="5847017"/>
            <a:ext cx="8642756" cy="7618569"/>
            <a:chOff x="5868774" y="-886497"/>
            <a:chExt cx="4321488" cy="3809381"/>
          </a:xfrm>
        </p:grpSpPr>
        <p:sp>
          <p:nvSpPr>
            <p:cNvPr id="2302" name="Google Shape;2302;p112"/>
            <p:cNvSpPr/>
            <p:nvPr/>
          </p:nvSpPr>
          <p:spPr>
            <a:xfrm>
              <a:off x="5868774" y="-830916"/>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solidFill>
              <a:schemeClr val="lt2"/>
            </a:solidFill>
            <a:ln>
              <a:noFill/>
            </a:ln>
          </p:spPr>
        </p:sp>
        <p:sp>
          <p:nvSpPr>
            <p:cNvPr id="2303" name="Google Shape;2303;p112"/>
            <p:cNvSpPr/>
            <p:nvPr/>
          </p:nvSpPr>
          <p:spPr>
            <a:xfrm>
              <a:off x="5974762" y="-886497"/>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noFill/>
            <a:ln w="19050" cap="flat" cmpd="sng">
              <a:solidFill>
                <a:schemeClr val="accent3"/>
              </a:solidFill>
              <a:prstDash val="solid"/>
              <a:round/>
              <a:headEnd type="none" w="med" len="med"/>
              <a:tailEnd type="none" w="med" len="med"/>
            </a:ln>
          </p:spPr>
        </p:sp>
      </p:grpSp>
      <p:grpSp>
        <p:nvGrpSpPr>
          <p:cNvPr id="2304" name="Google Shape;2304;p112"/>
          <p:cNvGrpSpPr/>
          <p:nvPr/>
        </p:nvGrpSpPr>
        <p:grpSpPr>
          <a:xfrm>
            <a:off x="-1018818" y="7354385"/>
            <a:ext cx="4890528" cy="4959475"/>
            <a:chOff x="-666750" y="1567027"/>
            <a:chExt cx="3000692" cy="3042996"/>
          </a:xfrm>
        </p:grpSpPr>
        <p:sp>
          <p:nvSpPr>
            <p:cNvPr id="2305" name="Google Shape;2305;p112"/>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2306" name="Google Shape;2306;p112"/>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grpSp>
        <p:nvGrpSpPr>
          <p:cNvPr id="2307" name="Google Shape;2307;p112"/>
          <p:cNvGrpSpPr/>
          <p:nvPr/>
        </p:nvGrpSpPr>
        <p:grpSpPr>
          <a:xfrm>
            <a:off x="15001582" y="6737410"/>
            <a:ext cx="4890528" cy="4959475"/>
            <a:chOff x="-666750" y="1567027"/>
            <a:chExt cx="3000692" cy="3042996"/>
          </a:xfrm>
        </p:grpSpPr>
        <p:sp>
          <p:nvSpPr>
            <p:cNvPr id="2308" name="Google Shape;2308;p112"/>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2309" name="Google Shape;2309;p112"/>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09.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2310"/>
        <p:cNvGrpSpPr/>
        <p:nvPr/>
      </p:nvGrpSpPr>
      <p:grpSpPr>
        <a:xfrm>
          <a:off x="0" y="0"/>
          <a:ext cx="0" cy="0"/>
          <a:chOff x="0" y="0"/>
          <a:chExt cx="0" cy="0"/>
        </a:xfrm>
      </p:grpSpPr>
      <p:sp>
        <p:nvSpPr>
          <p:cNvPr id="2311" name="Google Shape;2311;p113"/>
          <p:cNvSpPr txBox="1">
            <a:spLocks noGrp="1"/>
          </p:cNvSpPr>
          <p:nvPr>
            <p:ph type="title" hasCustomPrompt="1"/>
          </p:nvPr>
        </p:nvSpPr>
        <p:spPr>
          <a:xfrm>
            <a:off x="4571600" y="2247900"/>
            <a:ext cx="9144600" cy="2703000"/>
          </a:xfrm>
          <a:prstGeom prst="rect">
            <a:avLst/>
          </a:prstGeom>
        </p:spPr>
        <p:txBody>
          <a:bodyPr spcFirstLastPara="1" wrap="square" lIns="182850" tIns="182850" rIns="182850" bIns="182850" anchor="ctr" anchorCtr="0">
            <a:noAutofit/>
          </a:bodyPr>
          <a:lstStyle>
            <a:lvl1pPr lvl="0" algn="ctr">
              <a:spcBef>
                <a:spcPts val="0"/>
              </a:spcBef>
              <a:spcAft>
                <a:spcPts val="0"/>
              </a:spcAft>
              <a:buClr>
                <a:schemeClr val="dk1"/>
              </a:buClr>
              <a:buSzPts val="19200"/>
              <a:buNone/>
              <a:defRPr sz="19200">
                <a:solidFill>
                  <a:schemeClr val="dk1"/>
                </a:solidFill>
              </a:defRPr>
            </a:lvl1pPr>
            <a:lvl2pPr lvl="1" algn="ctr">
              <a:spcBef>
                <a:spcPts val="0"/>
              </a:spcBef>
              <a:spcAft>
                <a:spcPts val="0"/>
              </a:spcAft>
              <a:buClr>
                <a:schemeClr val="dk1"/>
              </a:buClr>
              <a:buSzPts val="19200"/>
              <a:buNone/>
              <a:defRPr sz="19200">
                <a:solidFill>
                  <a:schemeClr val="dk1"/>
                </a:solidFill>
              </a:defRPr>
            </a:lvl2pPr>
            <a:lvl3pPr lvl="2" algn="ctr">
              <a:spcBef>
                <a:spcPts val="0"/>
              </a:spcBef>
              <a:spcAft>
                <a:spcPts val="0"/>
              </a:spcAft>
              <a:buClr>
                <a:schemeClr val="dk1"/>
              </a:buClr>
              <a:buSzPts val="19200"/>
              <a:buNone/>
              <a:defRPr sz="19200">
                <a:solidFill>
                  <a:schemeClr val="dk1"/>
                </a:solidFill>
              </a:defRPr>
            </a:lvl3pPr>
            <a:lvl4pPr lvl="3" algn="ctr">
              <a:spcBef>
                <a:spcPts val="0"/>
              </a:spcBef>
              <a:spcAft>
                <a:spcPts val="0"/>
              </a:spcAft>
              <a:buClr>
                <a:schemeClr val="dk1"/>
              </a:buClr>
              <a:buSzPts val="19200"/>
              <a:buNone/>
              <a:defRPr sz="19200">
                <a:solidFill>
                  <a:schemeClr val="dk1"/>
                </a:solidFill>
              </a:defRPr>
            </a:lvl4pPr>
            <a:lvl5pPr lvl="4" algn="ctr">
              <a:spcBef>
                <a:spcPts val="0"/>
              </a:spcBef>
              <a:spcAft>
                <a:spcPts val="0"/>
              </a:spcAft>
              <a:buClr>
                <a:schemeClr val="dk1"/>
              </a:buClr>
              <a:buSzPts val="19200"/>
              <a:buNone/>
              <a:defRPr sz="19200">
                <a:solidFill>
                  <a:schemeClr val="dk1"/>
                </a:solidFill>
              </a:defRPr>
            </a:lvl5pPr>
            <a:lvl6pPr lvl="5" algn="ctr">
              <a:spcBef>
                <a:spcPts val="0"/>
              </a:spcBef>
              <a:spcAft>
                <a:spcPts val="0"/>
              </a:spcAft>
              <a:buClr>
                <a:schemeClr val="dk1"/>
              </a:buClr>
              <a:buSzPts val="19200"/>
              <a:buNone/>
              <a:defRPr sz="19200">
                <a:solidFill>
                  <a:schemeClr val="dk1"/>
                </a:solidFill>
              </a:defRPr>
            </a:lvl6pPr>
            <a:lvl7pPr lvl="6" algn="ctr">
              <a:spcBef>
                <a:spcPts val="0"/>
              </a:spcBef>
              <a:spcAft>
                <a:spcPts val="0"/>
              </a:spcAft>
              <a:buClr>
                <a:schemeClr val="dk1"/>
              </a:buClr>
              <a:buSzPts val="19200"/>
              <a:buNone/>
              <a:defRPr sz="19200">
                <a:solidFill>
                  <a:schemeClr val="dk1"/>
                </a:solidFill>
              </a:defRPr>
            </a:lvl7pPr>
            <a:lvl8pPr lvl="7" algn="ctr">
              <a:spcBef>
                <a:spcPts val="0"/>
              </a:spcBef>
              <a:spcAft>
                <a:spcPts val="0"/>
              </a:spcAft>
              <a:buClr>
                <a:schemeClr val="dk1"/>
              </a:buClr>
              <a:buSzPts val="19200"/>
              <a:buNone/>
              <a:defRPr sz="19200">
                <a:solidFill>
                  <a:schemeClr val="dk1"/>
                </a:solidFill>
              </a:defRPr>
            </a:lvl8pPr>
            <a:lvl9pPr lvl="8" algn="ctr">
              <a:spcBef>
                <a:spcPts val="0"/>
              </a:spcBef>
              <a:spcAft>
                <a:spcPts val="0"/>
              </a:spcAft>
              <a:buClr>
                <a:schemeClr val="dk1"/>
              </a:buClr>
              <a:buSzPts val="19200"/>
              <a:buNone/>
              <a:defRPr sz="19200">
                <a:solidFill>
                  <a:schemeClr val="dk1"/>
                </a:solidFill>
              </a:defRPr>
            </a:lvl9pPr>
          </a:lstStyle>
          <a:p>
            <a:r>
              <a:t>xx%</a:t>
            </a:r>
          </a:p>
        </p:txBody>
      </p:sp>
      <p:sp>
        <p:nvSpPr>
          <p:cNvPr id="2312" name="Google Shape;2312;p113"/>
          <p:cNvSpPr txBox="1">
            <a:spLocks noGrp="1"/>
          </p:cNvSpPr>
          <p:nvPr>
            <p:ph type="subTitle" idx="1"/>
          </p:nvPr>
        </p:nvSpPr>
        <p:spPr>
          <a:xfrm>
            <a:off x="4480700" y="4937900"/>
            <a:ext cx="9326400" cy="909000"/>
          </a:xfrm>
          <a:prstGeom prst="rect">
            <a:avLst/>
          </a:prstGeom>
          <a:solidFill>
            <a:schemeClr val="accent2"/>
          </a:solidFill>
        </p:spPr>
        <p:txBody>
          <a:bodyPr spcFirstLastPara="1" wrap="square" lIns="182850" tIns="182850" rIns="182850" bIns="182850" anchor="t" anchorCtr="0">
            <a:noAutofit/>
          </a:bodyPr>
          <a:lstStyle>
            <a:lvl1pPr lvl="0" algn="ctr">
              <a:lnSpc>
                <a:spcPct val="100000"/>
              </a:lnSpc>
              <a:spcBef>
                <a:spcPts val="0"/>
              </a:spcBef>
              <a:spcAft>
                <a:spcPts val="0"/>
              </a:spcAft>
              <a:buSzPts val="3200"/>
              <a:buNone/>
              <a:defRPr sz="3200">
                <a:solidFill>
                  <a:schemeClr val="dk2"/>
                </a:solidFill>
              </a:defRPr>
            </a:lvl1pPr>
            <a:lvl2pPr lvl="1" algn="ctr">
              <a:lnSpc>
                <a:spcPct val="100000"/>
              </a:lnSpc>
              <a:spcBef>
                <a:spcPts val="0"/>
              </a:spcBef>
              <a:spcAft>
                <a:spcPts val="0"/>
              </a:spcAft>
              <a:buSzPts val="3200"/>
              <a:buNone/>
              <a:defRPr sz="3200"/>
            </a:lvl2pPr>
            <a:lvl3pPr lvl="2" algn="ctr">
              <a:lnSpc>
                <a:spcPct val="100000"/>
              </a:lnSpc>
              <a:spcBef>
                <a:spcPts val="3200"/>
              </a:spcBef>
              <a:spcAft>
                <a:spcPts val="0"/>
              </a:spcAft>
              <a:buSzPts val="3200"/>
              <a:buNone/>
              <a:defRPr sz="3200"/>
            </a:lvl3pPr>
            <a:lvl4pPr lvl="3" algn="ctr">
              <a:lnSpc>
                <a:spcPct val="100000"/>
              </a:lnSpc>
              <a:spcBef>
                <a:spcPts val="3200"/>
              </a:spcBef>
              <a:spcAft>
                <a:spcPts val="0"/>
              </a:spcAft>
              <a:buSzPts val="3200"/>
              <a:buNone/>
              <a:defRPr sz="3200"/>
            </a:lvl4pPr>
            <a:lvl5pPr lvl="4" algn="ctr">
              <a:lnSpc>
                <a:spcPct val="100000"/>
              </a:lnSpc>
              <a:spcBef>
                <a:spcPts val="3200"/>
              </a:spcBef>
              <a:spcAft>
                <a:spcPts val="0"/>
              </a:spcAft>
              <a:buSzPts val="3200"/>
              <a:buNone/>
              <a:defRPr sz="3200"/>
            </a:lvl5pPr>
            <a:lvl6pPr lvl="5" algn="ctr">
              <a:lnSpc>
                <a:spcPct val="100000"/>
              </a:lnSpc>
              <a:spcBef>
                <a:spcPts val="3200"/>
              </a:spcBef>
              <a:spcAft>
                <a:spcPts val="0"/>
              </a:spcAft>
              <a:buSzPts val="3200"/>
              <a:buNone/>
              <a:defRPr sz="3200"/>
            </a:lvl6pPr>
            <a:lvl7pPr lvl="6" algn="ctr">
              <a:lnSpc>
                <a:spcPct val="100000"/>
              </a:lnSpc>
              <a:spcBef>
                <a:spcPts val="3200"/>
              </a:spcBef>
              <a:spcAft>
                <a:spcPts val="0"/>
              </a:spcAft>
              <a:buSzPts val="3200"/>
              <a:buNone/>
              <a:defRPr sz="3200"/>
            </a:lvl7pPr>
            <a:lvl8pPr lvl="7" algn="ctr">
              <a:lnSpc>
                <a:spcPct val="100000"/>
              </a:lnSpc>
              <a:spcBef>
                <a:spcPts val="3200"/>
              </a:spcBef>
              <a:spcAft>
                <a:spcPts val="0"/>
              </a:spcAft>
              <a:buSzPts val="3200"/>
              <a:buNone/>
              <a:defRPr sz="3200"/>
            </a:lvl8pPr>
            <a:lvl9pPr lvl="8" algn="ctr">
              <a:lnSpc>
                <a:spcPct val="100000"/>
              </a:lnSpc>
              <a:spcBef>
                <a:spcPts val="3200"/>
              </a:spcBef>
              <a:spcAft>
                <a:spcPts val="3200"/>
              </a:spcAft>
              <a:buSzPts val="3200"/>
              <a:buNone/>
              <a:defRPr sz="3200"/>
            </a:lvl9pPr>
          </a:lstStyle>
          <a:p>
            <a:endParaRPr/>
          </a:p>
        </p:txBody>
      </p:sp>
      <p:grpSp>
        <p:nvGrpSpPr>
          <p:cNvPr id="2313" name="Google Shape;2313;p113"/>
          <p:cNvGrpSpPr/>
          <p:nvPr/>
        </p:nvGrpSpPr>
        <p:grpSpPr>
          <a:xfrm rot="482896">
            <a:off x="-2226235" y="8367761"/>
            <a:ext cx="8598790" cy="7786892"/>
            <a:chOff x="5784660" y="-970761"/>
            <a:chExt cx="4299614" cy="3893645"/>
          </a:xfrm>
        </p:grpSpPr>
        <p:sp>
          <p:nvSpPr>
            <p:cNvPr id="2314" name="Google Shape;2314;p113"/>
            <p:cNvSpPr/>
            <p:nvPr/>
          </p:nvSpPr>
          <p:spPr>
            <a:xfrm>
              <a:off x="5868774" y="-830916"/>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solidFill>
              <a:schemeClr val="lt2"/>
            </a:solidFill>
            <a:ln>
              <a:noFill/>
            </a:ln>
          </p:spPr>
        </p:sp>
        <p:sp>
          <p:nvSpPr>
            <p:cNvPr id="2315" name="Google Shape;2315;p113"/>
            <p:cNvSpPr/>
            <p:nvPr/>
          </p:nvSpPr>
          <p:spPr>
            <a:xfrm>
              <a:off x="5784660" y="-970761"/>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noFill/>
            <a:ln w="19050" cap="flat" cmpd="sng">
              <a:solidFill>
                <a:schemeClr val="accent3"/>
              </a:solidFill>
              <a:prstDash val="solid"/>
              <a:round/>
              <a:headEnd type="none" w="med" len="med"/>
              <a:tailEnd type="none" w="med" len="med"/>
            </a:ln>
          </p:spPr>
        </p:sp>
      </p:grpSp>
      <p:grpSp>
        <p:nvGrpSpPr>
          <p:cNvPr id="2316" name="Google Shape;2316;p113"/>
          <p:cNvGrpSpPr/>
          <p:nvPr/>
        </p:nvGrpSpPr>
        <p:grpSpPr>
          <a:xfrm rot="-668752">
            <a:off x="12269440" y="-3021612"/>
            <a:ext cx="8792923" cy="7643765"/>
            <a:chOff x="5868774" y="-899147"/>
            <a:chExt cx="4396633" cy="3822031"/>
          </a:xfrm>
        </p:grpSpPr>
        <p:sp>
          <p:nvSpPr>
            <p:cNvPr id="2317" name="Google Shape;2317;p113"/>
            <p:cNvSpPr/>
            <p:nvPr/>
          </p:nvSpPr>
          <p:spPr>
            <a:xfrm>
              <a:off x="5868774" y="-830916"/>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solidFill>
              <a:schemeClr val="lt2"/>
            </a:solidFill>
            <a:ln>
              <a:noFill/>
            </a:ln>
          </p:spPr>
        </p:sp>
        <p:sp>
          <p:nvSpPr>
            <p:cNvPr id="2318" name="Google Shape;2318;p113"/>
            <p:cNvSpPr/>
            <p:nvPr/>
          </p:nvSpPr>
          <p:spPr>
            <a:xfrm>
              <a:off x="6049906" y="-899147"/>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noFill/>
            <a:ln w="19050" cap="flat" cmpd="sng">
              <a:solidFill>
                <a:schemeClr val="accent3"/>
              </a:solidFill>
              <a:prstDash val="solid"/>
              <a:round/>
              <a:headEnd type="none" w="med" len="med"/>
              <a:tailEnd type="none" w="med" len="med"/>
            </a:ln>
          </p:spPr>
        </p:sp>
      </p:grpSp>
      <p:grpSp>
        <p:nvGrpSpPr>
          <p:cNvPr id="2319" name="Google Shape;2319;p113"/>
          <p:cNvGrpSpPr/>
          <p:nvPr/>
        </p:nvGrpSpPr>
        <p:grpSpPr>
          <a:xfrm rot="7348931">
            <a:off x="11395128" y="5806086"/>
            <a:ext cx="8598632" cy="7786749"/>
            <a:chOff x="5784660" y="-970761"/>
            <a:chExt cx="4299614" cy="3893645"/>
          </a:xfrm>
        </p:grpSpPr>
        <p:sp>
          <p:nvSpPr>
            <p:cNvPr id="2320" name="Google Shape;2320;p113"/>
            <p:cNvSpPr/>
            <p:nvPr/>
          </p:nvSpPr>
          <p:spPr>
            <a:xfrm>
              <a:off x="5868774" y="-830916"/>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solidFill>
              <a:schemeClr val="lt2"/>
            </a:solidFill>
            <a:ln>
              <a:noFill/>
            </a:ln>
          </p:spPr>
        </p:sp>
        <p:sp>
          <p:nvSpPr>
            <p:cNvPr id="2321" name="Google Shape;2321;p113"/>
            <p:cNvSpPr/>
            <p:nvPr/>
          </p:nvSpPr>
          <p:spPr>
            <a:xfrm>
              <a:off x="5784660" y="-970761"/>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noFill/>
            <a:ln w="19050" cap="flat" cmpd="sng">
              <a:solidFill>
                <a:schemeClr val="accent3"/>
              </a:solidFill>
              <a:prstDash val="solid"/>
              <a:round/>
              <a:headEnd type="none" w="med" len="med"/>
              <a:tailEnd type="none" w="med" len="med"/>
            </a:ln>
          </p:spPr>
        </p:sp>
      </p:grpSp>
      <p:grpSp>
        <p:nvGrpSpPr>
          <p:cNvPr id="2322" name="Google Shape;2322;p113"/>
          <p:cNvGrpSpPr/>
          <p:nvPr/>
        </p:nvGrpSpPr>
        <p:grpSpPr>
          <a:xfrm rot="-4052461">
            <a:off x="-2969941" y="-3478721"/>
            <a:ext cx="8792759" cy="7643622"/>
            <a:chOff x="5868774" y="-899147"/>
            <a:chExt cx="4396633" cy="3822031"/>
          </a:xfrm>
        </p:grpSpPr>
        <p:sp>
          <p:nvSpPr>
            <p:cNvPr id="2323" name="Google Shape;2323;p113"/>
            <p:cNvSpPr/>
            <p:nvPr/>
          </p:nvSpPr>
          <p:spPr>
            <a:xfrm>
              <a:off x="5868774" y="-830916"/>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solidFill>
              <a:schemeClr val="lt2"/>
            </a:solidFill>
            <a:ln>
              <a:noFill/>
            </a:ln>
          </p:spPr>
        </p:sp>
        <p:sp>
          <p:nvSpPr>
            <p:cNvPr id="2324" name="Google Shape;2324;p113"/>
            <p:cNvSpPr/>
            <p:nvPr/>
          </p:nvSpPr>
          <p:spPr>
            <a:xfrm>
              <a:off x="6049906" y="-899147"/>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noFill/>
            <a:ln w="19050" cap="flat" cmpd="sng">
              <a:solidFill>
                <a:schemeClr val="accent3"/>
              </a:solidFill>
              <a:prstDash val="solid"/>
              <a:round/>
              <a:headEnd type="none" w="med" len="med"/>
              <a:tailEnd type="none" w="med" len="med"/>
            </a:ln>
          </p:spPr>
        </p:sp>
      </p:grpSp>
      <p:grpSp>
        <p:nvGrpSpPr>
          <p:cNvPr id="2325" name="Google Shape;2325;p113"/>
          <p:cNvGrpSpPr/>
          <p:nvPr/>
        </p:nvGrpSpPr>
        <p:grpSpPr>
          <a:xfrm>
            <a:off x="-1529643" y="6058985"/>
            <a:ext cx="4890528" cy="4959475"/>
            <a:chOff x="-666750" y="1567027"/>
            <a:chExt cx="3000692" cy="3042996"/>
          </a:xfrm>
        </p:grpSpPr>
        <p:sp>
          <p:nvSpPr>
            <p:cNvPr id="2326" name="Google Shape;2326;p113"/>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2327" name="Google Shape;2327;p113"/>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10.xml><?xml version="1.0" encoding="utf-8"?>
<p:sldLayout xmlns:a="http://schemas.openxmlformats.org/drawingml/2006/main" xmlns:r="http://schemas.openxmlformats.org/officeDocument/2006/relationships" xmlns:p="http://schemas.openxmlformats.org/presentationml/2006/main" matchingName="Blank" type="blank">
  <p:cSld name="BLANK">
    <p:bg>
      <p:bgPr>
        <a:solidFill>
          <a:schemeClr val="dk2"/>
        </a:solidFill>
        <a:effectLst/>
      </p:bgPr>
    </p:bg>
    <p:spTree>
      <p:nvGrpSpPr>
        <p:cNvPr id="1" name="Shape 2328"/>
        <p:cNvGrpSpPr/>
        <p:nvPr/>
      </p:nvGrpSpPr>
      <p:grpSpPr>
        <a:xfrm>
          <a:off x="0" y="0"/>
          <a:ext cx="0" cy="0"/>
          <a:chOff x="0" y="0"/>
          <a:chExt cx="0" cy="0"/>
        </a:xfrm>
      </p:grpSpPr>
    </p:spTree>
  </p:cSld>
  <p:clrMapOvr>
    <a:masterClrMapping/>
  </p:clrMapOvr>
</p:sldLayout>
</file>

<file path=ppt/slideLayouts/slideLayout111.xml><?xml version="1.0" encoding="utf-8"?>
<p:sldLayout xmlns:a="http://schemas.openxmlformats.org/drawingml/2006/main" xmlns:r="http://schemas.openxmlformats.org/officeDocument/2006/relationships" xmlns:p="http://schemas.openxmlformats.org/presentationml/2006/main" matchingName="Table of contents">
  <p:cSld name="BLANK_1_1_1_1_1_1">
    <p:spTree>
      <p:nvGrpSpPr>
        <p:cNvPr id="1" name="Shape 2329"/>
        <p:cNvGrpSpPr/>
        <p:nvPr/>
      </p:nvGrpSpPr>
      <p:grpSpPr>
        <a:xfrm>
          <a:off x="0" y="0"/>
          <a:ext cx="0" cy="0"/>
          <a:chOff x="0" y="0"/>
          <a:chExt cx="0" cy="0"/>
        </a:xfrm>
      </p:grpSpPr>
      <p:sp>
        <p:nvSpPr>
          <p:cNvPr id="2330" name="Google Shape;2330;p115"/>
          <p:cNvSpPr txBox="1">
            <a:spLocks noGrp="1"/>
          </p:cNvSpPr>
          <p:nvPr>
            <p:ph type="title"/>
          </p:nvPr>
        </p:nvSpPr>
        <p:spPr>
          <a:xfrm>
            <a:off x="1440000" y="890050"/>
            <a:ext cx="15408000" cy="1145400"/>
          </a:xfrm>
          <a:prstGeom prst="rect">
            <a:avLst/>
          </a:prstGeom>
        </p:spPr>
        <p:txBody>
          <a:bodyPr spcFirstLastPara="1" wrap="square" lIns="182850" tIns="182850" rIns="182850" bIns="182850" anchor="t" anchorCtr="0">
            <a:noAutofit/>
          </a:bodyPr>
          <a:lstStyle>
            <a:lvl1pPr lvl="0" algn="ctr">
              <a:spcBef>
                <a:spcPts val="0"/>
              </a:spcBef>
              <a:spcAft>
                <a:spcPts val="0"/>
              </a:spcAft>
              <a:buSzPts val="6000"/>
              <a:buNone/>
              <a:defRPr/>
            </a:lvl1pPr>
            <a:lvl2pPr lvl="1">
              <a:spcBef>
                <a:spcPts val="0"/>
              </a:spcBef>
              <a:spcAft>
                <a:spcPts val="0"/>
              </a:spcAft>
              <a:buSzPts val="6000"/>
              <a:buNone/>
              <a:defRPr/>
            </a:lvl2pPr>
            <a:lvl3pPr lvl="2">
              <a:spcBef>
                <a:spcPts val="0"/>
              </a:spcBef>
              <a:spcAft>
                <a:spcPts val="0"/>
              </a:spcAft>
              <a:buSzPts val="6000"/>
              <a:buNone/>
              <a:defRPr/>
            </a:lvl3pPr>
            <a:lvl4pPr lvl="3">
              <a:spcBef>
                <a:spcPts val="0"/>
              </a:spcBef>
              <a:spcAft>
                <a:spcPts val="0"/>
              </a:spcAft>
              <a:buSzPts val="6000"/>
              <a:buNone/>
              <a:defRPr/>
            </a:lvl4pPr>
            <a:lvl5pPr lvl="4">
              <a:spcBef>
                <a:spcPts val="0"/>
              </a:spcBef>
              <a:spcAft>
                <a:spcPts val="0"/>
              </a:spcAft>
              <a:buSzPts val="6000"/>
              <a:buNone/>
              <a:defRPr/>
            </a:lvl5pPr>
            <a:lvl6pPr lvl="5">
              <a:spcBef>
                <a:spcPts val="0"/>
              </a:spcBef>
              <a:spcAft>
                <a:spcPts val="0"/>
              </a:spcAft>
              <a:buSzPts val="6000"/>
              <a:buNone/>
              <a:defRPr/>
            </a:lvl6pPr>
            <a:lvl7pPr lvl="6">
              <a:spcBef>
                <a:spcPts val="0"/>
              </a:spcBef>
              <a:spcAft>
                <a:spcPts val="0"/>
              </a:spcAft>
              <a:buSzPts val="6000"/>
              <a:buNone/>
              <a:defRPr/>
            </a:lvl7pPr>
            <a:lvl8pPr lvl="7">
              <a:spcBef>
                <a:spcPts val="0"/>
              </a:spcBef>
              <a:spcAft>
                <a:spcPts val="0"/>
              </a:spcAft>
              <a:buSzPts val="6000"/>
              <a:buNone/>
              <a:defRPr/>
            </a:lvl8pPr>
            <a:lvl9pPr lvl="8">
              <a:spcBef>
                <a:spcPts val="0"/>
              </a:spcBef>
              <a:spcAft>
                <a:spcPts val="0"/>
              </a:spcAft>
              <a:buSzPts val="6000"/>
              <a:buNone/>
              <a:defRPr/>
            </a:lvl9pPr>
          </a:lstStyle>
          <a:p>
            <a:endParaRPr/>
          </a:p>
        </p:txBody>
      </p:sp>
      <p:sp>
        <p:nvSpPr>
          <p:cNvPr id="2331" name="Google Shape;2331;p115"/>
          <p:cNvSpPr txBox="1">
            <a:spLocks noGrp="1"/>
          </p:cNvSpPr>
          <p:nvPr>
            <p:ph type="subTitle" idx="1"/>
          </p:nvPr>
        </p:nvSpPr>
        <p:spPr>
          <a:xfrm>
            <a:off x="1426449" y="4538750"/>
            <a:ext cx="4611000" cy="969600"/>
          </a:xfrm>
          <a:prstGeom prst="rect">
            <a:avLst/>
          </a:prstGeom>
        </p:spPr>
        <p:txBody>
          <a:bodyPr spcFirstLastPara="1" wrap="square" lIns="182850" tIns="182850" rIns="182850" bIns="182850" anchor="t" anchorCtr="0">
            <a:no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a:lvl2pPr>
            <a:lvl3pPr lvl="2" algn="ctr">
              <a:lnSpc>
                <a:spcPct val="100000"/>
              </a:lnSpc>
              <a:spcBef>
                <a:spcPts val="3200"/>
              </a:spcBef>
              <a:spcAft>
                <a:spcPts val="0"/>
              </a:spcAft>
              <a:buSzPts val="2800"/>
              <a:buNone/>
              <a:defRPr/>
            </a:lvl3pPr>
            <a:lvl4pPr lvl="3" algn="ctr">
              <a:lnSpc>
                <a:spcPct val="100000"/>
              </a:lnSpc>
              <a:spcBef>
                <a:spcPts val="3200"/>
              </a:spcBef>
              <a:spcAft>
                <a:spcPts val="0"/>
              </a:spcAft>
              <a:buSzPts val="2800"/>
              <a:buNone/>
              <a:defRPr/>
            </a:lvl4pPr>
            <a:lvl5pPr lvl="4" algn="ctr">
              <a:lnSpc>
                <a:spcPct val="100000"/>
              </a:lnSpc>
              <a:spcBef>
                <a:spcPts val="3200"/>
              </a:spcBef>
              <a:spcAft>
                <a:spcPts val="0"/>
              </a:spcAft>
              <a:buSzPts val="2800"/>
              <a:buNone/>
              <a:defRPr/>
            </a:lvl5pPr>
            <a:lvl6pPr lvl="5" algn="ctr">
              <a:lnSpc>
                <a:spcPct val="100000"/>
              </a:lnSpc>
              <a:spcBef>
                <a:spcPts val="3200"/>
              </a:spcBef>
              <a:spcAft>
                <a:spcPts val="0"/>
              </a:spcAft>
              <a:buSzPts val="2800"/>
              <a:buNone/>
              <a:defRPr/>
            </a:lvl6pPr>
            <a:lvl7pPr lvl="6" algn="ctr">
              <a:lnSpc>
                <a:spcPct val="100000"/>
              </a:lnSpc>
              <a:spcBef>
                <a:spcPts val="3200"/>
              </a:spcBef>
              <a:spcAft>
                <a:spcPts val="0"/>
              </a:spcAft>
              <a:buSzPts val="2800"/>
              <a:buNone/>
              <a:defRPr/>
            </a:lvl7pPr>
            <a:lvl8pPr lvl="7" algn="ctr">
              <a:lnSpc>
                <a:spcPct val="100000"/>
              </a:lnSpc>
              <a:spcBef>
                <a:spcPts val="3200"/>
              </a:spcBef>
              <a:spcAft>
                <a:spcPts val="0"/>
              </a:spcAft>
              <a:buSzPts val="2800"/>
              <a:buNone/>
              <a:defRPr/>
            </a:lvl8pPr>
            <a:lvl9pPr lvl="8" algn="ctr">
              <a:lnSpc>
                <a:spcPct val="100000"/>
              </a:lnSpc>
              <a:spcBef>
                <a:spcPts val="3200"/>
              </a:spcBef>
              <a:spcAft>
                <a:spcPts val="3200"/>
              </a:spcAft>
              <a:buSzPts val="2800"/>
              <a:buNone/>
              <a:defRPr/>
            </a:lvl9pPr>
          </a:lstStyle>
          <a:p>
            <a:endParaRPr/>
          </a:p>
        </p:txBody>
      </p:sp>
      <p:sp>
        <p:nvSpPr>
          <p:cNvPr id="2332" name="Google Shape;2332;p115"/>
          <p:cNvSpPr txBox="1">
            <a:spLocks noGrp="1"/>
          </p:cNvSpPr>
          <p:nvPr>
            <p:ph type="subTitle" idx="2"/>
          </p:nvPr>
        </p:nvSpPr>
        <p:spPr>
          <a:xfrm>
            <a:off x="1426449" y="7980379"/>
            <a:ext cx="4611000" cy="969600"/>
          </a:xfrm>
          <a:prstGeom prst="rect">
            <a:avLst/>
          </a:prstGeom>
        </p:spPr>
        <p:txBody>
          <a:bodyPr spcFirstLastPara="1" wrap="square" lIns="182850" tIns="182850" rIns="182850" bIns="182850" anchor="t" anchorCtr="0">
            <a:no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a:lvl2pPr>
            <a:lvl3pPr lvl="2" algn="ctr">
              <a:lnSpc>
                <a:spcPct val="100000"/>
              </a:lnSpc>
              <a:spcBef>
                <a:spcPts val="3200"/>
              </a:spcBef>
              <a:spcAft>
                <a:spcPts val="0"/>
              </a:spcAft>
              <a:buSzPts val="2800"/>
              <a:buNone/>
              <a:defRPr/>
            </a:lvl3pPr>
            <a:lvl4pPr lvl="3" algn="ctr">
              <a:lnSpc>
                <a:spcPct val="100000"/>
              </a:lnSpc>
              <a:spcBef>
                <a:spcPts val="3200"/>
              </a:spcBef>
              <a:spcAft>
                <a:spcPts val="0"/>
              </a:spcAft>
              <a:buSzPts val="2800"/>
              <a:buNone/>
              <a:defRPr/>
            </a:lvl4pPr>
            <a:lvl5pPr lvl="4" algn="ctr">
              <a:lnSpc>
                <a:spcPct val="100000"/>
              </a:lnSpc>
              <a:spcBef>
                <a:spcPts val="3200"/>
              </a:spcBef>
              <a:spcAft>
                <a:spcPts val="0"/>
              </a:spcAft>
              <a:buSzPts val="2800"/>
              <a:buNone/>
              <a:defRPr/>
            </a:lvl5pPr>
            <a:lvl6pPr lvl="5" algn="ctr">
              <a:lnSpc>
                <a:spcPct val="100000"/>
              </a:lnSpc>
              <a:spcBef>
                <a:spcPts val="3200"/>
              </a:spcBef>
              <a:spcAft>
                <a:spcPts val="0"/>
              </a:spcAft>
              <a:buSzPts val="2800"/>
              <a:buNone/>
              <a:defRPr/>
            </a:lvl6pPr>
            <a:lvl7pPr lvl="6" algn="ctr">
              <a:lnSpc>
                <a:spcPct val="100000"/>
              </a:lnSpc>
              <a:spcBef>
                <a:spcPts val="3200"/>
              </a:spcBef>
              <a:spcAft>
                <a:spcPts val="0"/>
              </a:spcAft>
              <a:buSzPts val="2800"/>
              <a:buNone/>
              <a:defRPr/>
            </a:lvl7pPr>
            <a:lvl8pPr lvl="7" algn="ctr">
              <a:lnSpc>
                <a:spcPct val="100000"/>
              </a:lnSpc>
              <a:spcBef>
                <a:spcPts val="3200"/>
              </a:spcBef>
              <a:spcAft>
                <a:spcPts val="0"/>
              </a:spcAft>
              <a:buSzPts val="2800"/>
              <a:buNone/>
              <a:defRPr/>
            </a:lvl8pPr>
            <a:lvl9pPr lvl="8" algn="ctr">
              <a:lnSpc>
                <a:spcPct val="100000"/>
              </a:lnSpc>
              <a:spcBef>
                <a:spcPts val="3200"/>
              </a:spcBef>
              <a:spcAft>
                <a:spcPts val="3200"/>
              </a:spcAft>
              <a:buSzPts val="2800"/>
              <a:buNone/>
              <a:defRPr/>
            </a:lvl9pPr>
          </a:lstStyle>
          <a:p>
            <a:endParaRPr/>
          </a:p>
        </p:txBody>
      </p:sp>
      <p:sp>
        <p:nvSpPr>
          <p:cNvPr id="2333" name="Google Shape;2333;p115"/>
          <p:cNvSpPr txBox="1">
            <a:spLocks noGrp="1"/>
          </p:cNvSpPr>
          <p:nvPr>
            <p:ph type="subTitle" idx="3"/>
          </p:nvPr>
        </p:nvSpPr>
        <p:spPr>
          <a:xfrm>
            <a:off x="6838500" y="7980379"/>
            <a:ext cx="4611000" cy="969600"/>
          </a:xfrm>
          <a:prstGeom prst="rect">
            <a:avLst/>
          </a:prstGeom>
        </p:spPr>
        <p:txBody>
          <a:bodyPr spcFirstLastPara="1" wrap="square" lIns="182850" tIns="182850" rIns="182850" bIns="182850" anchor="t" anchorCtr="0">
            <a:no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a:lvl2pPr>
            <a:lvl3pPr lvl="2" algn="ctr">
              <a:lnSpc>
                <a:spcPct val="100000"/>
              </a:lnSpc>
              <a:spcBef>
                <a:spcPts val="3200"/>
              </a:spcBef>
              <a:spcAft>
                <a:spcPts val="0"/>
              </a:spcAft>
              <a:buSzPts val="2800"/>
              <a:buNone/>
              <a:defRPr/>
            </a:lvl3pPr>
            <a:lvl4pPr lvl="3" algn="ctr">
              <a:lnSpc>
                <a:spcPct val="100000"/>
              </a:lnSpc>
              <a:spcBef>
                <a:spcPts val="3200"/>
              </a:spcBef>
              <a:spcAft>
                <a:spcPts val="0"/>
              </a:spcAft>
              <a:buSzPts val="2800"/>
              <a:buNone/>
              <a:defRPr/>
            </a:lvl4pPr>
            <a:lvl5pPr lvl="4" algn="ctr">
              <a:lnSpc>
                <a:spcPct val="100000"/>
              </a:lnSpc>
              <a:spcBef>
                <a:spcPts val="3200"/>
              </a:spcBef>
              <a:spcAft>
                <a:spcPts val="0"/>
              </a:spcAft>
              <a:buSzPts val="2800"/>
              <a:buNone/>
              <a:defRPr/>
            </a:lvl5pPr>
            <a:lvl6pPr lvl="5" algn="ctr">
              <a:lnSpc>
                <a:spcPct val="100000"/>
              </a:lnSpc>
              <a:spcBef>
                <a:spcPts val="3200"/>
              </a:spcBef>
              <a:spcAft>
                <a:spcPts val="0"/>
              </a:spcAft>
              <a:buSzPts val="2800"/>
              <a:buNone/>
              <a:defRPr/>
            </a:lvl6pPr>
            <a:lvl7pPr lvl="6" algn="ctr">
              <a:lnSpc>
                <a:spcPct val="100000"/>
              </a:lnSpc>
              <a:spcBef>
                <a:spcPts val="3200"/>
              </a:spcBef>
              <a:spcAft>
                <a:spcPts val="0"/>
              </a:spcAft>
              <a:buSzPts val="2800"/>
              <a:buNone/>
              <a:defRPr/>
            </a:lvl7pPr>
            <a:lvl8pPr lvl="7" algn="ctr">
              <a:lnSpc>
                <a:spcPct val="100000"/>
              </a:lnSpc>
              <a:spcBef>
                <a:spcPts val="3200"/>
              </a:spcBef>
              <a:spcAft>
                <a:spcPts val="0"/>
              </a:spcAft>
              <a:buSzPts val="2800"/>
              <a:buNone/>
              <a:defRPr/>
            </a:lvl8pPr>
            <a:lvl9pPr lvl="8" algn="ctr">
              <a:lnSpc>
                <a:spcPct val="100000"/>
              </a:lnSpc>
              <a:spcBef>
                <a:spcPts val="3200"/>
              </a:spcBef>
              <a:spcAft>
                <a:spcPts val="3200"/>
              </a:spcAft>
              <a:buSzPts val="2800"/>
              <a:buNone/>
              <a:defRPr/>
            </a:lvl9pPr>
          </a:lstStyle>
          <a:p>
            <a:endParaRPr/>
          </a:p>
        </p:txBody>
      </p:sp>
      <p:sp>
        <p:nvSpPr>
          <p:cNvPr id="2334" name="Google Shape;2334;p115"/>
          <p:cNvSpPr txBox="1">
            <a:spLocks noGrp="1"/>
          </p:cNvSpPr>
          <p:nvPr>
            <p:ph type="subTitle" idx="4"/>
          </p:nvPr>
        </p:nvSpPr>
        <p:spPr>
          <a:xfrm>
            <a:off x="6838501" y="4538750"/>
            <a:ext cx="4611000" cy="969600"/>
          </a:xfrm>
          <a:prstGeom prst="rect">
            <a:avLst/>
          </a:prstGeom>
        </p:spPr>
        <p:txBody>
          <a:bodyPr spcFirstLastPara="1" wrap="square" lIns="182850" tIns="182850" rIns="182850" bIns="182850" anchor="t" anchorCtr="0">
            <a:no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a:lvl2pPr>
            <a:lvl3pPr lvl="2" algn="ctr">
              <a:lnSpc>
                <a:spcPct val="100000"/>
              </a:lnSpc>
              <a:spcBef>
                <a:spcPts val="3200"/>
              </a:spcBef>
              <a:spcAft>
                <a:spcPts val="0"/>
              </a:spcAft>
              <a:buSzPts val="2800"/>
              <a:buNone/>
              <a:defRPr/>
            </a:lvl3pPr>
            <a:lvl4pPr lvl="3" algn="ctr">
              <a:lnSpc>
                <a:spcPct val="100000"/>
              </a:lnSpc>
              <a:spcBef>
                <a:spcPts val="3200"/>
              </a:spcBef>
              <a:spcAft>
                <a:spcPts val="0"/>
              </a:spcAft>
              <a:buSzPts val="2800"/>
              <a:buNone/>
              <a:defRPr/>
            </a:lvl4pPr>
            <a:lvl5pPr lvl="4" algn="ctr">
              <a:lnSpc>
                <a:spcPct val="100000"/>
              </a:lnSpc>
              <a:spcBef>
                <a:spcPts val="3200"/>
              </a:spcBef>
              <a:spcAft>
                <a:spcPts val="0"/>
              </a:spcAft>
              <a:buSzPts val="2800"/>
              <a:buNone/>
              <a:defRPr/>
            </a:lvl5pPr>
            <a:lvl6pPr lvl="5" algn="ctr">
              <a:lnSpc>
                <a:spcPct val="100000"/>
              </a:lnSpc>
              <a:spcBef>
                <a:spcPts val="3200"/>
              </a:spcBef>
              <a:spcAft>
                <a:spcPts val="0"/>
              </a:spcAft>
              <a:buSzPts val="2800"/>
              <a:buNone/>
              <a:defRPr/>
            </a:lvl6pPr>
            <a:lvl7pPr lvl="6" algn="ctr">
              <a:lnSpc>
                <a:spcPct val="100000"/>
              </a:lnSpc>
              <a:spcBef>
                <a:spcPts val="3200"/>
              </a:spcBef>
              <a:spcAft>
                <a:spcPts val="0"/>
              </a:spcAft>
              <a:buSzPts val="2800"/>
              <a:buNone/>
              <a:defRPr/>
            </a:lvl7pPr>
            <a:lvl8pPr lvl="7" algn="ctr">
              <a:lnSpc>
                <a:spcPct val="100000"/>
              </a:lnSpc>
              <a:spcBef>
                <a:spcPts val="3200"/>
              </a:spcBef>
              <a:spcAft>
                <a:spcPts val="0"/>
              </a:spcAft>
              <a:buSzPts val="2800"/>
              <a:buNone/>
              <a:defRPr/>
            </a:lvl8pPr>
            <a:lvl9pPr lvl="8" algn="ctr">
              <a:lnSpc>
                <a:spcPct val="100000"/>
              </a:lnSpc>
              <a:spcBef>
                <a:spcPts val="3200"/>
              </a:spcBef>
              <a:spcAft>
                <a:spcPts val="3200"/>
              </a:spcAft>
              <a:buSzPts val="2800"/>
              <a:buNone/>
              <a:defRPr/>
            </a:lvl9pPr>
          </a:lstStyle>
          <a:p>
            <a:endParaRPr/>
          </a:p>
        </p:txBody>
      </p:sp>
      <p:sp>
        <p:nvSpPr>
          <p:cNvPr id="2335" name="Google Shape;2335;p115"/>
          <p:cNvSpPr txBox="1">
            <a:spLocks noGrp="1"/>
          </p:cNvSpPr>
          <p:nvPr>
            <p:ph type="title" idx="5" hasCustomPrompt="1"/>
          </p:nvPr>
        </p:nvSpPr>
        <p:spPr>
          <a:xfrm>
            <a:off x="2579350" y="2867000"/>
            <a:ext cx="2305200" cy="969600"/>
          </a:xfrm>
          <a:prstGeom prst="rect">
            <a:avLst/>
          </a:prstGeom>
          <a:solidFill>
            <a:schemeClr val="accent2"/>
          </a:solidFill>
        </p:spPr>
        <p:txBody>
          <a:bodyPr spcFirstLastPara="1" wrap="square" lIns="182850" tIns="182850" rIns="182850" bIns="182850" anchor="ctr" anchorCtr="0">
            <a:noAutofit/>
          </a:bodyPr>
          <a:lstStyle>
            <a:lvl1pPr lvl="0" algn="ctr">
              <a:spcBef>
                <a:spcPts val="0"/>
              </a:spcBef>
              <a:spcAft>
                <a:spcPts val="0"/>
              </a:spcAft>
              <a:buSzPts val="6000"/>
              <a:buNone/>
              <a:defRPr sz="4800">
                <a:solidFill>
                  <a:schemeClr val="dk2"/>
                </a:solidFill>
              </a:defRPr>
            </a:lvl1pPr>
            <a:lvl2pPr lvl="1">
              <a:spcBef>
                <a:spcPts val="0"/>
              </a:spcBef>
              <a:spcAft>
                <a:spcPts val="0"/>
              </a:spcAft>
              <a:buSzPts val="6000"/>
              <a:buNone/>
              <a:defRPr sz="6000"/>
            </a:lvl2pPr>
            <a:lvl3pPr lvl="2">
              <a:spcBef>
                <a:spcPts val="0"/>
              </a:spcBef>
              <a:spcAft>
                <a:spcPts val="0"/>
              </a:spcAft>
              <a:buSzPts val="6000"/>
              <a:buNone/>
              <a:defRPr sz="6000"/>
            </a:lvl3pPr>
            <a:lvl4pPr lvl="3">
              <a:spcBef>
                <a:spcPts val="0"/>
              </a:spcBef>
              <a:spcAft>
                <a:spcPts val="0"/>
              </a:spcAft>
              <a:buSzPts val="6000"/>
              <a:buNone/>
              <a:defRPr sz="6000"/>
            </a:lvl4pPr>
            <a:lvl5pPr lvl="4">
              <a:spcBef>
                <a:spcPts val="0"/>
              </a:spcBef>
              <a:spcAft>
                <a:spcPts val="0"/>
              </a:spcAft>
              <a:buSzPts val="6000"/>
              <a:buNone/>
              <a:defRPr sz="6000"/>
            </a:lvl5pPr>
            <a:lvl6pPr lvl="5">
              <a:spcBef>
                <a:spcPts val="0"/>
              </a:spcBef>
              <a:spcAft>
                <a:spcPts val="0"/>
              </a:spcAft>
              <a:buSzPts val="6000"/>
              <a:buNone/>
              <a:defRPr sz="6000"/>
            </a:lvl6pPr>
            <a:lvl7pPr lvl="6">
              <a:spcBef>
                <a:spcPts val="0"/>
              </a:spcBef>
              <a:spcAft>
                <a:spcPts val="0"/>
              </a:spcAft>
              <a:buSzPts val="6000"/>
              <a:buNone/>
              <a:defRPr sz="6000"/>
            </a:lvl7pPr>
            <a:lvl8pPr lvl="7">
              <a:spcBef>
                <a:spcPts val="0"/>
              </a:spcBef>
              <a:spcAft>
                <a:spcPts val="0"/>
              </a:spcAft>
              <a:buSzPts val="6000"/>
              <a:buNone/>
              <a:defRPr sz="6000"/>
            </a:lvl8pPr>
            <a:lvl9pPr lvl="8">
              <a:spcBef>
                <a:spcPts val="0"/>
              </a:spcBef>
              <a:spcAft>
                <a:spcPts val="0"/>
              </a:spcAft>
              <a:buSzPts val="6000"/>
              <a:buNone/>
              <a:defRPr sz="6000"/>
            </a:lvl9pPr>
          </a:lstStyle>
          <a:p>
            <a:r>
              <a:t>xx%</a:t>
            </a:r>
          </a:p>
        </p:txBody>
      </p:sp>
      <p:sp>
        <p:nvSpPr>
          <p:cNvPr id="2336" name="Google Shape;2336;p115"/>
          <p:cNvSpPr txBox="1">
            <a:spLocks noGrp="1"/>
          </p:cNvSpPr>
          <p:nvPr>
            <p:ph type="title" idx="6" hasCustomPrompt="1"/>
          </p:nvPr>
        </p:nvSpPr>
        <p:spPr>
          <a:xfrm>
            <a:off x="7991400" y="6317800"/>
            <a:ext cx="2305200" cy="951600"/>
          </a:xfrm>
          <a:prstGeom prst="rect">
            <a:avLst/>
          </a:prstGeom>
          <a:solidFill>
            <a:schemeClr val="accent2"/>
          </a:solidFill>
        </p:spPr>
        <p:txBody>
          <a:bodyPr spcFirstLastPara="1" wrap="square" lIns="182850" tIns="182850" rIns="182850" bIns="182850" anchor="ctr" anchorCtr="0">
            <a:noAutofit/>
          </a:bodyPr>
          <a:lstStyle>
            <a:lvl1pPr lvl="0" algn="ctr">
              <a:spcBef>
                <a:spcPts val="0"/>
              </a:spcBef>
              <a:spcAft>
                <a:spcPts val="0"/>
              </a:spcAft>
              <a:buSzPts val="6000"/>
              <a:buNone/>
              <a:defRPr sz="4800">
                <a:solidFill>
                  <a:schemeClr val="dk2"/>
                </a:solidFill>
              </a:defRPr>
            </a:lvl1pPr>
            <a:lvl2pPr lvl="1">
              <a:spcBef>
                <a:spcPts val="0"/>
              </a:spcBef>
              <a:spcAft>
                <a:spcPts val="0"/>
              </a:spcAft>
              <a:buSzPts val="6000"/>
              <a:buNone/>
              <a:defRPr sz="6000"/>
            </a:lvl2pPr>
            <a:lvl3pPr lvl="2">
              <a:spcBef>
                <a:spcPts val="0"/>
              </a:spcBef>
              <a:spcAft>
                <a:spcPts val="0"/>
              </a:spcAft>
              <a:buSzPts val="6000"/>
              <a:buNone/>
              <a:defRPr sz="6000"/>
            </a:lvl3pPr>
            <a:lvl4pPr lvl="3">
              <a:spcBef>
                <a:spcPts val="0"/>
              </a:spcBef>
              <a:spcAft>
                <a:spcPts val="0"/>
              </a:spcAft>
              <a:buSzPts val="6000"/>
              <a:buNone/>
              <a:defRPr sz="6000"/>
            </a:lvl4pPr>
            <a:lvl5pPr lvl="4">
              <a:spcBef>
                <a:spcPts val="0"/>
              </a:spcBef>
              <a:spcAft>
                <a:spcPts val="0"/>
              </a:spcAft>
              <a:buSzPts val="6000"/>
              <a:buNone/>
              <a:defRPr sz="6000"/>
            </a:lvl5pPr>
            <a:lvl6pPr lvl="5">
              <a:spcBef>
                <a:spcPts val="0"/>
              </a:spcBef>
              <a:spcAft>
                <a:spcPts val="0"/>
              </a:spcAft>
              <a:buSzPts val="6000"/>
              <a:buNone/>
              <a:defRPr sz="6000"/>
            </a:lvl6pPr>
            <a:lvl7pPr lvl="6">
              <a:spcBef>
                <a:spcPts val="0"/>
              </a:spcBef>
              <a:spcAft>
                <a:spcPts val="0"/>
              </a:spcAft>
              <a:buSzPts val="6000"/>
              <a:buNone/>
              <a:defRPr sz="6000"/>
            </a:lvl7pPr>
            <a:lvl8pPr lvl="7">
              <a:spcBef>
                <a:spcPts val="0"/>
              </a:spcBef>
              <a:spcAft>
                <a:spcPts val="0"/>
              </a:spcAft>
              <a:buSzPts val="6000"/>
              <a:buNone/>
              <a:defRPr sz="6000"/>
            </a:lvl8pPr>
            <a:lvl9pPr lvl="8">
              <a:spcBef>
                <a:spcPts val="0"/>
              </a:spcBef>
              <a:spcAft>
                <a:spcPts val="0"/>
              </a:spcAft>
              <a:buSzPts val="6000"/>
              <a:buNone/>
              <a:defRPr sz="6000"/>
            </a:lvl9pPr>
          </a:lstStyle>
          <a:p>
            <a:r>
              <a:t>xx%</a:t>
            </a:r>
          </a:p>
        </p:txBody>
      </p:sp>
      <p:sp>
        <p:nvSpPr>
          <p:cNvPr id="2337" name="Google Shape;2337;p115"/>
          <p:cNvSpPr txBox="1">
            <a:spLocks noGrp="1"/>
          </p:cNvSpPr>
          <p:nvPr>
            <p:ph type="title" idx="7" hasCustomPrompt="1"/>
          </p:nvPr>
        </p:nvSpPr>
        <p:spPr>
          <a:xfrm>
            <a:off x="2579350" y="6317800"/>
            <a:ext cx="2305200" cy="951600"/>
          </a:xfrm>
          <a:prstGeom prst="rect">
            <a:avLst/>
          </a:prstGeom>
          <a:solidFill>
            <a:schemeClr val="accent2"/>
          </a:solidFill>
        </p:spPr>
        <p:txBody>
          <a:bodyPr spcFirstLastPara="1" wrap="square" lIns="182850" tIns="182850" rIns="182850" bIns="182850" anchor="ctr" anchorCtr="0">
            <a:noAutofit/>
          </a:bodyPr>
          <a:lstStyle>
            <a:lvl1pPr lvl="0" algn="ctr">
              <a:spcBef>
                <a:spcPts val="0"/>
              </a:spcBef>
              <a:spcAft>
                <a:spcPts val="0"/>
              </a:spcAft>
              <a:buSzPts val="6000"/>
              <a:buNone/>
              <a:defRPr sz="4800">
                <a:solidFill>
                  <a:schemeClr val="dk2"/>
                </a:solidFill>
              </a:defRPr>
            </a:lvl1pPr>
            <a:lvl2pPr lvl="1">
              <a:spcBef>
                <a:spcPts val="0"/>
              </a:spcBef>
              <a:spcAft>
                <a:spcPts val="0"/>
              </a:spcAft>
              <a:buSzPts val="6000"/>
              <a:buNone/>
              <a:defRPr sz="6000"/>
            </a:lvl2pPr>
            <a:lvl3pPr lvl="2">
              <a:spcBef>
                <a:spcPts val="0"/>
              </a:spcBef>
              <a:spcAft>
                <a:spcPts val="0"/>
              </a:spcAft>
              <a:buSzPts val="6000"/>
              <a:buNone/>
              <a:defRPr sz="6000"/>
            </a:lvl3pPr>
            <a:lvl4pPr lvl="3">
              <a:spcBef>
                <a:spcPts val="0"/>
              </a:spcBef>
              <a:spcAft>
                <a:spcPts val="0"/>
              </a:spcAft>
              <a:buSzPts val="6000"/>
              <a:buNone/>
              <a:defRPr sz="6000"/>
            </a:lvl4pPr>
            <a:lvl5pPr lvl="4">
              <a:spcBef>
                <a:spcPts val="0"/>
              </a:spcBef>
              <a:spcAft>
                <a:spcPts val="0"/>
              </a:spcAft>
              <a:buSzPts val="6000"/>
              <a:buNone/>
              <a:defRPr sz="6000"/>
            </a:lvl5pPr>
            <a:lvl6pPr lvl="5">
              <a:spcBef>
                <a:spcPts val="0"/>
              </a:spcBef>
              <a:spcAft>
                <a:spcPts val="0"/>
              </a:spcAft>
              <a:buSzPts val="6000"/>
              <a:buNone/>
              <a:defRPr sz="6000"/>
            </a:lvl6pPr>
            <a:lvl7pPr lvl="6">
              <a:spcBef>
                <a:spcPts val="0"/>
              </a:spcBef>
              <a:spcAft>
                <a:spcPts val="0"/>
              </a:spcAft>
              <a:buSzPts val="6000"/>
              <a:buNone/>
              <a:defRPr sz="6000"/>
            </a:lvl7pPr>
            <a:lvl8pPr lvl="7">
              <a:spcBef>
                <a:spcPts val="0"/>
              </a:spcBef>
              <a:spcAft>
                <a:spcPts val="0"/>
              </a:spcAft>
              <a:buSzPts val="6000"/>
              <a:buNone/>
              <a:defRPr sz="6000"/>
            </a:lvl8pPr>
            <a:lvl9pPr lvl="8">
              <a:spcBef>
                <a:spcPts val="0"/>
              </a:spcBef>
              <a:spcAft>
                <a:spcPts val="0"/>
              </a:spcAft>
              <a:buSzPts val="6000"/>
              <a:buNone/>
              <a:defRPr sz="6000"/>
            </a:lvl9pPr>
          </a:lstStyle>
          <a:p>
            <a:r>
              <a:t>xx%</a:t>
            </a:r>
          </a:p>
        </p:txBody>
      </p:sp>
      <p:sp>
        <p:nvSpPr>
          <p:cNvPr id="2338" name="Google Shape;2338;p115"/>
          <p:cNvSpPr txBox="1">
            <a:spLocks noGrp="1"/>
          </p:cNvSpPr>
          <p:nvPr>
            <p:ph type="title" idx="8" hasCustomPrompt="1"/>
          </p:nvPr>
        </p:nvSpPr>
        <p:spPr>
          <a:xfrm>
            <a:off x="7991400" y="2867000"/>
            <a:ext cx="2305200" cy="969600"/>
          </a:xfrm>
          <a:prstGeom prst="rect">
            <a:avLst/>
          </a:prstGeom>
          <a:solidFill>
            <a:schemeClr val="accent2"/>
          </a:solidFill>
        </p:spPr>
        <p:txBody>
          <a:bodyPr spcFirstLastPara="1" wrap="square" lIns="182850" tIns="182850" rIns="182850" bIns="182850" anchor="ctr" anchorCtr="0">
            <a:noAutofit/>
          </a:bodyPr>
          <a:lstStyle>
            <a:lvl1pPr lvl="0" algn="ctr">
              <a:spcBef>
                <a:spcPts val="0"/>
              </a:spcBef>
              <a:spcAft>
                <a:spcPts val="0"/>
              </a:spcAft>
              <a:buSzPts val="6000"/>
              <a:buNone/>
              <a:defRPr sz="4800">
                <a:solidFill>
                  <a:schemeClr val="dk2"/>
                </a:solidFill>
              </a:defRPr>
            </a:lvl1pPr>
            <a:lvl2pPr lvl="1">
              <a:spcBef>
                <a:spcPts val="0"/>
              </a:spcBef>
              <a:spcAft>
                <a:spcPts val="0"/>
              </a:spcAft>
              <a:buSzPts val="6000"/>
              <a:buNone/>
              <a:defRPr sz="6000"/>
            </a:lvl2pPr>
            <a:lvl3pPr lvl="2">
              <a:spcBef>
                <a:spcPts val="0"/>
              </a:spcBef>
              <a:spcAft>
                <a:spcPts val="0"/>
              </a:spcAft>
              <a:buSzPts val="6000"/>
              <a:buNone/>
              <a:defRPr sz="6000"/>
            </a:lvl3pPr>
            <a:lvl4pPr lvl="3">
              <a:spcBef>
                <a:spcPts val="0"/>
              </a:spcBef>
              <a:spcAft>
                <a:spcPts val="0"/>
              </a:spcAft>
              <a:buSzPts val="6000"/>
              <a:buNone/>
              <a:defRPr sz="6000"/>
            </a:lvl4pPr>
            <a:lvl5pPr lvl="4">
              <a:spcBef>
                <a:spcPts val="0"/>
              </a:spcBef>
              <a:spcAft>
                <a:spcPts val="0"/>
              </a:spcAft>
              <a:buSzPts val="6000"/>
              <a:buNone/>
              <a:defRPr sz="6000"/>
            </a:lvl5pPr>
            <a:lvl6pPr lvl="5">
              <a:spcBef>
                <a:spcPts val="0"/>
              </a:spcBef>
              <a:spcAft>
                <a:spcPts val="0"/>
              </a:spcAft>
              <a:buSzPts val="6000"/>
              <a:buNone/>
              <a:defRPr sz="6000"/>
            </a:lvl6pPr>
            <a:lvl7pPr lvl="6">
              <a:spcBef>
                <a:spcPts val="0"/>
              </a:spcBef>
              <a:spcAft>
                <a:spcPts val="0"/>
              </a:spcAft>
              <a:buSzPts val="6000"/>
              <a:buNone/>
              <a:defRPr sz="6000"/>
            </a:lvl7pPr>
            <a:lvl8pPr lvl="7">
              <a:spcBef>
                <a:spcPts val="0"/>
              </a:spcBef>
              <a:spcAft>
                <a:spcPts val="0"/>
              </a:spcAft>
              <a:buSzPts val="6000"/>
              <a:buNone/>
              <a:defRPr sz="6000"/>
            </a:lvl8pPr>
            <a:lvl9pPr lvl="8">
              <a:spcBef>
                <a:spcPts val="0"/>
              </a:spcBef>
              <a:spcAft>
                <a:spcPts val="0"/>
              </a:spcAft>
              <a:buSzPts val="6000"/>
              <a:buNone/>
              <a:defRPr sz="6000"/>
            </a:lvl9pPr>
          </a:lstStyle>
          <a:p>
            <a:r>
              <a:t>xx%</a:t>
            </a:r>
          </a:p>
        </p:txBody>
      </p:sp>
      <p:sp>
        <p:nvSpPr>
          <p:cNvPr id="2339" name="Google Shape;2339;p115"/>
          <p:cNvSpPr txBox="1">
            <a:spLocks noGrp="1"/>
          </p:cNvSpPr>
          <p:nvPr>
            <p:ph type="subTitle" idx="9"/>
          </p:nvPr>
        </p:nvSpPr>
        <p:spPr>
          <a:xfrm>
            <a:off x="12250551" y="7980379"/>
            <a:ext cx="4611000" cy="969600"/>
          </a:xfrm>
          <a:prstGeom prst="rect">
            <a:avLst/>
          </a:prstGeom>
        </p:spPr>
        <p:txBody>
          <a:bodyPr spcFirstLastPara="1" wrap="square" lIns="182850" tIns="182850" rIns="182850" bIns="182850" anchor="t" anchorCtr="0">
            <a:no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a:lvl2pPr>
            <a:lvl3pPr lvl="2" algn="ctr">
              <a:lnSpc>
                <a:spcPct val="100000"/>
              </a:lnSpc>
              <a:spcBef>
                <a:spcPts val="3200"/>
              </a:spcBef>
              <a:spcAft>
                <a:spcPts val="0"/>
              </a:spcAft>
              <a:buSzPts val="2800"/>
              <a:buNone/>
              <a:defRPr/>
            </a:lvl3pPr>
            <a:lvl4pPr lvl="3" algn="ctr">
              <a:lnSpc>
                <a:spcPct val="100000"/>
              </a:lnSpc>
              <a:spcBef>
                <a:spcPts val="3200"/>
              </a:spcBef>
              <a:spcAft>
                <a:spcPts val="0"/>
              </a:spcAft>
              <a:buSzPts val="2800"/>
              <a:buNone/>
              <a:defRPr/>
            </a:lvl4pPr>
            <a:lvl5pPr lvl="4" algn="ctr">
              <a:lnSpc>
                <a:spcPct val="100000"/>
              </a:lnSpc>
              <a:spcBef>
                <a:spcPts val="3200"/>
              </a:spcBef>
              <a:spcAft>
                <a:spcPts val="0"/>
              </a:spcAft>
              <a:buSzPts val="2800"/>
              <a:buNone/>
              <a:defRPr/>
            </a:lvl5pPr>
            <a:lvl6pPr lvl="5" algn="ctr">
              <a:lnSpc>
                <a:spcPct val="100000"/>
              </a:lnSpc>
              <a:spcBef>
                <a:spcPts val="3200"/>
              </a:spcBef>
              <a:spcAft>
                <a:spcPts val="0"/>
              </a:spcAft>
              <a:buSzPts val="2800"/>
              <a:buNone/>
              <a:defRPr/>
            </a:lvl6pPr>
            <a:lvl7pPr lvl="6" algn="ctr">
              <a:lnSpc>
                <a:spcPct val="100000"/>
              </a:lnSpc>
              <a:spcBef>
                <a:spcPts val="3200"/>
              </a:spcBef>
              <a:spcAft>
                <a:spcPts val="0"/>
              </a:spcAft>
              <a:buSzPts val="2800"/>
              <a:buNone/>
              <a:defRPr/>
            </a:lvl7pPr>
            <a:lvl8pPr lvl="7" algn="ctr">
              <a:lnSpc>
                <a:spcPct val="100000"/>
              </a:lnSpc>
              <a:spcBef>
                <a:spcPts val="3200"/>
              </a:spcBef>
              <a:spcAft>
                <a:spcPts val="0"/>
              </a:spcAft>
              <a:buSzPts val="2800"/>
              <a:buNone/>
              <a:defRPr/>
            </a:lvl8pPr>
            <a:lvl9pPr lvl="8" algn="ctr">
              <a:lnSpc>
                <a:spcPct val="100000"/>
              </a:lnSpc>
              <a:spcBef>
                <a:spcPts val="3200"/>
              </a:spcBef>
              <a:spcAft>
                <a:spcPts val="3200"/>
              </a:spcAft>
              <a:buSzPts val="2800"/>
              <a:buNone/>
              <a:defRPr/>
            </a:lvl9pPr>
          </a:lstStyle>
          <a:p>
            <a:endParaRPr/>
          </a:p>
        </p:txBody>
      </p:sp>
      <p:sp>
        <p:nvSpPr>
          <p:cNvPr id="2340" name="Google Shape;2340;p115"/>
          <p:cNvSpPr txBox="1">
            <a:spLocks noGrp="1"/>
          </p:cNvSpPr>
          <p:nvPr>
            <p:ph type="subTitle" idx="13"/>
          </p:nvPr>
        </p:nvSpPr>
        <p:spPr>
          <a:xfrm>
            <a:off x="12250551" y="4538750"/>
            <a:ext cx="4611000" cy="969600"/>
          </a:xfrm>
          <a:prstGeom prst="rect">
            <a:avLst/>
          </a:prstGeom>
        </p:spPr>
        <p:txBody>
          <a:bodyPr spcFirstLastPara="1" wrap="square" lIns="182850" tIns="182850" rIns="182850" bIns="182850" anchor="t" anchorCtr="0">
            <a:no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a:lvl2pPr>
            <a:lvl3pPr lvl="2" algn="ctr">
              <a:lnSpc>
                <a:spcPct val="100000"/>
              </a:lnSpc>
              <a:spcBef>
                <a:spcPts val="3200"/>
              </a:spcBef>
              <a:spcAft>
                <a:spcPts val="0"/>
              </a:spcAft>
              <a:buSzPts val="2800"/>
              <a:buNone/>
              <a:defRPr/>
            </a:lvl3pPr>
            <a:lvl4pPr lvl="3" algn="ctr">
              <a:lnSpc>
                <a:spcPct val="100000"/>
              </a:lnSpc>
              <a:spcBef>
                <a:spcPts val="3200"/>
              </a:spcBef>
              <a:spcAft>
                <a:spcPts val="0"/>
              </a:spcAft>
              <a:buSzPts val="2800"/>
              <a:buNone/>
              <a:defRPr/>
            </a:lvl4pPr>
            <a:lvl5pPr lvl="4" algn="ctr">
              <a:lnSpc>
                <a:spcPct val="100000"/>
              </a:lnSpc>
              <a:spcBef>
                <a:spcPts val="3200"/>
              </a:spcBef>
              <a:spcAft>
                <a:spcPts val="0"/>
              </a:spcAft>
              <a:buSzPts val="2800"/>
              <a:buNone/>
              <a:defRPr/>
            </a:lvl5pPr>
            <a:lvl6pPr lvl="5" algn="ctr">
              <a:lnSpc>
                <a:spcPct val="100000"/>
              </a:lnSpc>
              <a:spcBef>
                <a:spcPts val="3200"/>
              </a:spcBef>
              <a:spcAft>
                <a:spcPts val="0"/>
              </a:spcAft>
              <a:buSzPts val="2800"/>
              <a:buNone/>
              <a:defRPr/>
            </a:lvl6pPr>
            <a:lvl7pPr lvl="6" algn="ctr">
              <a:lnSpc>
                <a:spcPct val="100000"/>
              </a:lnSpc>
              <a:spcBef>
                <a:spcPts val="3200"/>
              </a:spcBef>
              <a:spcAft>
                <a:spcPts val="0"/>
              </a:spcAft>
              <a:buSzPts val="2800"/>
              <a:buNone/>
              <a:defRPr/>
            </a:lvl7pPr>
            <a:lvl8pPr lvl="7" algn="ctr">
              <a:lnSpc>
                <a:spcPct val="100000"/>
              </a:lnSpc>
              <a:spcBef>
                <a:spcPts val="3200"/>
              </a:spcBef>
              <a:spcAft>
                <a:spcPts val="0"/>
              </a:spcAft>
              <a:buSzPts val="2800"/>
              <a:buNone/>
              <a:defRPr/>
            </a:lvl8pPr>
            <a:lvl9pPr lvl="8" algn="ctr">
              <a:lnSpc>
                <a:spcPct val="100000"/>
              </a:lnSpc>
              <a:spcBef>
                <a:spcPts val="3200"/>
              </a:spcBef>
              <a:spcAft>
                <a:spcPts val="3200"/>
              </a:spcAft>
              <a:buSzPts val="2800"/>
              <a:buNone/>
              <a:defRPr/>
            </a:lvl9pPr>
          </a:lstStyle>
          <a:p>
            <a:endParaRPr/>
          </a:p>
        </p:txBody>
      </p:sp>
      <p:sp>
        <p:nvSpPr>
          <p:cNvPr id="2341" name="Google Shape;2341;p115"/>
          <p:cNvSpPr txBox="1">
            <a:spLocks noGrp="1"/>
          </p:cNvSpPr>
          <p:nvPr>
            <p:ph type="title" idx="14" hasCustomPrompt="1"/>
          </p:nvPr>
        </p:nvSpPr>
        <p:spPr>
          <a:xfrm>
            <a:off x="13403450" y="6317800"/>
            <a:ext cx="2305200" cy="951600"/>
          </a:xfrm>
          <a:prstGeom prst="rect">
            <a:avLst/>
          </a:prstGeom>
          <a:solidFill>
            <a:schemeClr val="accent2"/>
          </a:solidFill>
        </p:spPr>
        <p:txBody>
          <a:bodyPr spcFirstLastPara="1" wrap="square" lIns="182850" tIns="182850" rIns="182850" bIns="182850" anchor="ctr" anchorCtr="0">
            <a:noAutofit/>
          </a:bodyPr>
          <a:lstStyle>
            <a:lvl1pPr lvl="0" algn="ctr">
              <a:spcBef>
                <a:spcPts val="0"/>
              </a:spcBef>
              <a:spcAft>
                <a:spcPts val="0"/>
              </a:spcAft>
              <a:buSzPts val="6000"/>
              <a:buNone/>
              <a:defRPr sz="4800">
                <a:solidFill>
                  <a:schemeClr val="dk2"/>
                </a:solidFill>
              </a:defRPr>
            </a:lvl1pPr>
            <a:lvl2pPr lvl="1">
              <a:spcBef>
                <a:spcPts val="0"/>
              </a:spcBef>
              <a:spcAft>
                <a:spcPts val="0"/>
              </a:spcAft>
              <a:buSzPts val="6000"/>
              <a:buNone/>
              <a:defRPr sz="6000"/>
            </a:lvl2pPr>
            <a:lvl3pPr lvl="2">
              <a:spcBef>
                <a:spcPts val="0"/>
              </a:spcBef>
              <a:spcAft>
                <a:spcPts val="0"/>
              </a:spcAft>
              <a:buSzPts val="6000"/>
              <a:buNone/>
              <a:defRPr sz="6000"/>
            </a:lvl3pPr>
            <a:lvl4pPr lvl="3">
              <a:spcBef>
                <a:spcPts val="0"/>
              </a:spcBef>
              <a:spcAft>
                <a:spcPts val="0"/>
              </a:spcAft>
              <a:buSzPts val="6000"/>
              <a:buNone/>
              <a:defRPr sz="6000"/>
            </a:lvl4pPr>
            <a:lvl5pPr lvl="4">
              <a:spcBef>
                <a:spcPts val="0"/>
              </a:spcBef>
              <a:spcAft>
                <a:spcPts val="0"/>
              </a:spcAft>
              <a:buSzPts val="6000"/>
              <a:buNone/>
              <a:defRPr sz="6000"/>
            </a:lvl5pPr>
            <a:lvl6pPr lvl="5">
              <a:spcBef>
                <a:spcPts val="0"/>
              </a:spcBef>
              <a:spcAft>
                <a:spcPts val="0"/>
              </a:spcAft>
              <a:buSzPts val="6000"/>
              <a:buNone/>
              <a:defRPr sz="6000"/>
            </a:lvl6pPr>
            <a:lvl7pPr lvl="6">
              <a:spcBef>
                <a:spcPts val="0"/>
              </a:spcBef>
              <a:spcAft>
                <a:spcPts val="0"/>
              </a:spcAft>
              <a:buSzPts val="6000"/>
              <a:buNone/>
              <a:defRPr sz="6000"/>
            </a:lvl7pPr>
            <a:lvl8pPr lvl="7">
              <a:spcBef>
                <a:spcPts val="0"/>
              </a:spcBef>
              <a:spcAft>
                <a:spcPts val="0"/>
              </a:spcAft>
              <a:buSzPts val="6000"/>
              <a:buNone/>
              <a:defRPr sz="6000"/>
            </a:lvl8pPr>
            <a:lvl9pPr lvl="8">
              <a:spcBef>
                <a:spcPts val="0"/>
              </a:spcBef>
              <a:spcAft>
                <a:spcPts val="0"/>
              </a:spcAft>
              <a:buSzPts val="6000"/>
              <a:buNone/>
              <a:defRPr sz="6000"/>
            </a:lvl9pPr>
          </a:lstStyle>
          <a:p>
            <a:r>
              <a:t>xx%</a:t>
            </a:r>
          </a:p>
        </p:txBody>
      </p:sp>
      <p:sp>
        <p:nvSpPr>
          <p:cNvPr id="2342" name="Google Shape;2342;p115"/>
          <p:cNvSpPr txBox="1">
            <a:spLocks noGrp="1"/>
          </p:cNvSpPr>
          <p:nvPr>
            <p:ph type="title" idx="15" hasCustomPrompt="1"/>
          </p:nvPr>
        </p:nvSpPr>
        <p:spPr>
          <a:xfrm>
            <a:off x="13403450" y="2867000"/>
            <a:ext cx="2305200" cy="969600"/>
          </a:xfrm>
          <a:prstGeom prst="rect">
            <a:avLst/>
          </a:prstGeom>
          <a:solidFill>
            <a:schemeClr val="accent2"/>
          </a:solidFill>
        </p:spPr>
        <p:txBody>
          <a:bodyPr spcFirstLastPara="1" wrap="square" lIns="182850" tIns="182850" rIns="182850" bIns="182850" anchor="ctr" anchorCtr="0">
            <a:noAutofit/>
          </a:bodyPr>
          <a:lstStyle>
            <a:lvl1pPr lvl="0" algn="ctr">
              <a:spcBef>
                <a:spcPts val="0"/>
              </a:spcBef>
              <a:spcAft>
                <a:spcPts val="0"/>
              </a:spcAft>
              <a:buSzPts val="6000"/>
              <a:buNone/>
              <a:defRPr sz="4800">
                <a:solidFill>
                  <a:schemeClr val="dk2"/>
                </a:solidFill>
              </a:defRPr>
            </a:lvl1pPr>
            <a:lvl2pPr lvl="1">
              <a:spcBef>
                <a:spcPts val="0"/>
              </a:spcBef>
              <a:spcAft>
                <a:spcPts val="0"/>
              </a:spcAft>
              <a:buSzPts val="6000"/>
              <a:buNone/>
              <a:defRPr sz="6000"/>
            </a:lvl2pPr>
            <a:lvl3pPr lvl="2">
              <a:spcBef>
                <a:spcPts val="0"/>
              </a:spcBef>
              <a:spcAft>
                <a:spcPts val="0"/>
              </a:spcAft>
              <a:buSzPts val="6000"/>
              <a:buNone/>
              <a:defRPr sz="6000"/>
            </a:lvl3pPr>
            <a:lvl4pPr lvl="3">
              <a:spcBef>
                <a:spcPts val="0"/>
              </a:spcBef>
              <a:spcAft>
                <a:spcPts val="0"/>
              </a:spcAft>
              <a:buSzPts val="6000"/>
              <a:buNone/>
              <a:defRPr sz="6000"/>
            </a:lvl4pPr>
            <a:lvl5pPr lvl="4">
              <a:spcBef>
                <a:spcPts val="0"/>
              </a:spcBef>
              <a:spcAft>
                <a:spcPts val="0"/>
              </a:spcAft>
              <a:buSzPts val="6000"/>
              <a:buNone/>
              <a:defRPr sz="6000"/>
            </a:lvl5pPr>
            <a:lvl6pPr lvl="5">
              <a:spcBef>
                <a:spcPts val="0"/>
              </a:spcBef>
              <a:spcAft>
                <a:spcPts val="0"/>
              </a:spcAft>
              <a:buSzPts val="6000"/>
              <a:buNone/>
              <a:defRPr sz="6000"/>
            </a:lvl6pPr>
            <a:lvl7pPr lvl="6">
              <a:spcBef>
                <a:spcPts val="0"/>
              </a:spcBef>
              <a:spcAft>
                <a:spcPts val="0"/>
              </a:spcAft>
              <a:buSzPts val="6000"/>
              <a:buNone/>
              <a:defRPr sz="6000"/>
            </a:lvl7pPr>
            <a:lvl8pPr lvl="7">
              <a:spcBef>
                <a:spcPts val="0"/>
              </a:spcBef>
              <a:spcAft>
                <a:spcPts val="0"/>
              </a:spcAft>
              <a:buSzPts val="6000"/>
              <a:buNone/>
              <a:defRPr sz="6000"/>
            </a:lvl8pPr>
            <a:lvl9pPr lvl="8">
              <a:spcBef>
                <a:spcPts val="0"/>
              </a:spcBef>
              <a:spcAft>
                <a:spcPts val="0"/>
              </a:spcAft>
              <a:buSzPts val="6000"/>
              <a:buNone/>
              <a:defRPr sz="6000"/>
            </a:lvl9pPr>
          </a:lstStyle>
          <a:p>
            <a:r>
              <a:t>xx%</a:t>
            </a:r>
          </a:p>
        </p:txBody>
      </p:sp>
      <p:sp>
        <p:nvSpPr>
          <p:cNvPr id="2343" name="Google Shape;2343;p115"/>
          <p:cNvSpPr txBox="1">
            <a:spLocks noGrp="1"/>
          </p:cNvSpPr>
          <p:nvPr>
            <p:ph type="subTitle" idx="16"/>
          </p:nvPr>
        </p:nvSpPr>
        <p:spPr>
          <a:xfrm>
            <a:off x="1426450" y="3975950"/>
            <a:ext cx="4611000" cy="770400"/>
          </a:xfrm>
          <a:prstGeom prst="rect">
            <a:avLst/>
          </a:prstGeom>
        </p:spPr>
        <p:txBody>
          <a:bodyPr spcFirstLastPara="1" wrap="square" lIns="182850" tIns="182850" rIns="182850" bIns="182850" anchor="b" anchorCtr="0">
            <a:noAutofit/>
          </a:bodyPr>
          <a:lstStyle>
            <a:lvl1pPr lvl="0" algn="ctr">
              <a:lnSpc>
                <a:spcPct val="100000"/>
              </a:lnSpc>
              <a:spcBef>
                <a:spcPts val="0"/>
              </a:spcBef>
              <a:spcAft>
                <a:spcPts val="0"/>
              </a:spcAft>
              <a:buSzPts val="4800"/>
              <a:buFont typeface="Bebas Neue"/>
              <a:buNone/>
              <a:defRPr sz="4000" b="1">
                <a:solidFill>
                  <a:schemeClr val="accent1"/>
                </a:solidFill>
                <a:latin typeface="Cairo"/>
                <a:ea typeface="Cairo"/>
                <a:cs typeface="Cairo"/>
                <a:sym typeface="Cairo"/>
              </a:defRPr>
            </a:lvl1pPr>
            <a:lvl2pPr lvl="1" algn="ctr">
              <a:lnSpc>
                <a:spcPct val="100000"/>
              </a:lnSpc>
              <a:spcBef>
                <a:spcPts val="0"/>
              </a:spcBef>
              <a:spcAft>
                <a:spcPts val="0"/>
              </a:spcAft>
              <a:buSzPts val="4800"/>
              <a:buFont typeface="Bebas Neue"/>
              <a:buNone/>
              <a:defRPr sz="4800">
                <a:latin typeface="Bebas Neue"/>
                <a:ea typeface="Bebas Neue"/>
                <a:cs typeface="Bebas Neue"/>
                <a:sym typeface="Bebas Neue"/>
              </a:defRPr>
            </a:lvl2pPr>
            <a:lvl3pPr lvl="2" algn="ctr">
              <a:lnSpc>
                <a:spcPct val="100000"/>
              </a:lnSpc>
              <a:spcBef>
                <a:spcPts val="3200"/>
              </a:spcBef>
              <a:spcAft>
                <a:spcPts val="0"/>
              </a:spcAft>
              <a:buSzPts val="4800"/>
              <a:buFont typeface="Bebas Neue"/>
              <a:buNone/>
              <a:defRPr sz="4800">
                <a:latin typeface="Bebas Neue"/>
                <a:ea typeface="Bebas Neue"/>
                <a:cs typeface="Bebas Neue"/>
                <a:sym typeface="Bebas Neue"/>
              </a:defRPr>
            </a:lvl3pPr>
            <a:lvl4pPr lvl="3" algn="ctr">
              <a:lnSpc>
                <a:spcPct val="100000"/>
              </a:lnSpc>
              <a:spcBef>
                <a:spcPts val="3200"/>
              </a:spcBef>
              <a:spcAft>
                <a:spcPts val="0"/>
              </a:spcAft>
              <a:buSzPts val="4800"/>
              <a:buFont typeface="Bebas Neue"/>
              <a:buNone/>
              <a:defRPr sz="4800">
                <a:latin typeface="Bebas Neue"/>
                <a:ea typeface="Bebas Neue"/>
                <a:cs typeface="Bebas Neue"/>
                <a:sym typeface="Bebas Neue"/>
              </a:defRPr>
            </a:lvl4pPr>
            <a:lvl5pPr lvl="4" algn="ctr">
              <a:lnSpc>
                <a:spcPct val="100000"/>
              </a:lnSpc>
              <a:spcBef>
                <a:spcPts val="3200"/>
              </a:spcBef>
              <a:spcAft>
                <a:spcPts val="0"/>
              </a:spcAft>
              <a:buSzPts val="4800"/>
              <a:buFont typeface="Bebas Neue"/>
              <a:buNone/>
              <a:defRPr sz="4800">
                <a:latin typeface="Bebas Neue"/>
                <a:ea typeface="Bebas Neue"/>
                <a:cs typeface="Bebas Neue"/>
                <a:sym typeface="Bebas Neue"/>
              </a:defRPr>
            </a:lvl5pPr>
            <a:lvl6pPr lvl="5" algn="ctr">
              <a:lnSpc>
                <a:spcPct val="100000"/>
              </a:lnSpc>
              <a:spcBef>
                <a:spcPts val="3200"/>
              </a:spcBef>
              <a:spcAft>
                <a:spcPts val="0"/>
              </a:spcAft>
              <a:buSzPts val="4800"/>
              <a:buFont typeface="Bebas Neue"/>
              <a:buNone/>
              <a:defRPr sz="4800">
                <a:latin typeface="Bebas Neue"/>
                <a:ea typeface="Bebas Neue"/>
                <a:cs typeface="Bebas Neue"/>
                <a:sym typeface="Bebas Neue"/>
              </a:defRPr>
            </a:lvl6pPr>
            <a:lvl7pPr lvl="6" algn="ctr">
              <a:lnSpc>
                <a:spcPct val="100000"/>
              </a:lnSpc>
              <a:spcBef>
                <a:spcPts val="3200"/>
              </a:spcBef>
              <a:spcAft>
                <a:spcPts val="0"/>
              </a:spcAft>
              <a:buSzPts val="4800"/>
              <a:buFont typeface="Bebas Neue"/>
              <a:buNone/>
              <a:defRPr sz="4800">
                <a:latin typeface="Bebas Neue"/>
                <a:ea typeface="Bebas Neue"/>
                <a:cs typeface="Bebas Neue"/>
                <a:sym typeface="Bebas Neue"/>
              </a:defRPr>
            </a:lvl7pPr>
            <a:lvl8pPr lvl="7" algn="ctr">
              <a:lnSpc>
                <a:spcPct val="100000"/>
              </a:lnSpc>
              <a:spcBef>
                <a:spcPts val="3200"/>
              </a:spcBef>
              <a:spcAft>
                <a:spcPts val="0"/>
              </a:spcAft>
              <a:buSzPts val="4800"/>
              <a:buFont typeface="Bebas Neue"/>
              <a:buNone/>
              <a:defRPr sz="4800">
                <a:latin typeface="Bebas Neue"/>
                <a:ea typeface="Bebas Neue"/>
                <a:cs typeface="Bebas Neue"/>
                <a:sym typeface="Bebas Neue"/>
              </a:defRPr>
            </a:lvl8pPr>
            <a:lvl9pPr lvl="8" algn="ctr">
              <a:lnSpc>
                <a:spcPct val="100000"/>
              </a:lnSpc>
              <a:spcBef>
                <a:spcPts val="3200"/>
              </a:spcBef>
              <a:spcAft>
                <a:spcPts val="3200"/>
              </a:spcAft>
              <a:buSzPts val="4800"/>
              <a:buFont typeface="Bebas Neue"/>
              <a:buNone/>
              <a:defRPr sz="4800">
                <a:latin typeface="Bebas Neue"/>
                <a:ea typeface="Bebas Neue"/>
                <a:cs typeface="Bebas Neue"/>
                <a:sym typeface="Bebas Neue"/>
              </a:defRPr>
            </a:lvl9pPr>
          </a:lstStyle>
          <a:p>
            <a:endParaRPr/>
          </a:p>
        </p:txBody>
      </p:sp>
      <p:sp>
        <p:nvSpPr>
          <p:cNvPr id="2344" name="Google Shape;2344;p115"/>
          <p:cNvSpPr txBox="1">
            <a:spLocks noGrp="1"/>
          </p:cNvSpPr>
          <p:nvPr>
            <p:ph type="subTitle" idx="17"/>
          </p:nvPr>
        </p:nvSpPr>
        <p:spPr>
          <a:xfrm>
            <a:off x="1426450" y="7417600"/>
            <a:ext cx="4611000" cy="770400"/>
          </a:xfrm>
          <a:prstGeom prst="rect">
            <a:avLst/>
          </a:prstGeom>
        </p:spPr>
        <p:txBody>
          <a:bodyPr spcFirstLastPara="1" wrap="square" lIns="182850" tIns="182850" rIns="182850" bIns="182850" anchor="b" anchorCtr="0">
            <a:noAutofit/>
          </a:bodyPr>
          <a:lstStyle>
            <a:lvl1pPr lvl="0" algn="ctr">
              <a:lnSpc>
                <a:spcPct val="100000"/>
              </a:lnSpc>
              <a:spcBef>
                <a:spcPts val="0"/>
              </a:spcBef>
              <a:spcAft>
                <a:spcPts val="0"/>
              </a:spcAft>
              <a:buSzPts val="4800"/>
              <a:buFont typeface="Bebas Neue"/>
              <a:buNone/>
              <a:defRPr sz="4000" b="1">
                <a:solidFill>
                  <a:schemeClr val="accent1"/>
                </a:solidFill>
                <a:latin typeface="Cairo"/>
                <a:ea typeface="Cairo"/>
                <a:cs typeface="Cairo"/>
                <a:sym typeface="Cairo"/>
              </a:defRPr>
            </a:lvl1pPr>
            <a:lvl2pPr lvl="1" algn="ctr">
              <a:lnSpc>
                <a:spcPct val="100000"/>
              </a:lnSpc>
              <a:spcBef>
                <a:spcPts val="0"/>
              </a:spcBef>
              <a:spcAft>
                <a:spcPts val="0"/>
              </a:spcAft>
              <a:buSzPts val="4800"/>
              <a:buFont typeface="Bebas Neue"/>
              <a:buNone/>
              <a:defRPr sz="4800">
                <a:latin typeface="Bebas Neue"/>
                <a:ea typeface="Bebas Neue"/>
                <a:cs typeface="Bebas Neue"/>
                <a:sym typeface="Bebas Neue"/>
              </a:defRPr>
            </a:lvl2pPr>
            <a:lvl3pPr lvl="2" algn="ctr">
              <a:lnSpc>
                <a:spcPct val="100000"/>
              </a:lnSpc>
              <a:spcBef>
                <a:spcPts val="3200"/>
              </a:spcBef>
              <a:spcAft>
                <a:spcPts val="0"/>
              </a:spcAft>
              <a:buSzPts val="4800"/>
              <a:buFont typeface="Bebas Neue"/>
              <a:buNone/>
              <a:defRPr sz="4800">
                <a:latin typeface="Bebas Neue"/>
                <a:ea typeface="Bebas Neue"/>
                <a:cs typeface="Bebas Neue"/>
                <a:sym typeface="Bebas Neue"/>
              </a:defRPr>
            </a:lvl3pPr>
            <a:lvl4pPr lvl="3" algn="ctr">
              <a:lnSpc>
                <a:spcPct val="100000"/>
              </a:lnSpc>
              <a:spcBef>
                <a:spcPts val="3200"/>
              </a:spcBef>
              <a:spcAft>
                <a:spcPts val="0"/>
              </a:spcAft>
              <a:buSzPts val="4800"/>
              <a:buFont typeface="Bebas Neue"/>
              <a:buNone/>
              <a:defRPr sz="4800">
                <a:latin typeface="Bebas Neue"/>
                <a:ea typeface="Bebas Neue"/>
                <a:cs typeface="Bebas Neue"/>
                <a:sym typeface="Bebas Neue"/>
              </a:defRPr>
            </a:lvl4pPr>
            <a:lvl5pPr lvl="4" algn="ctr">
              <a:lnSpc>
                <a:spcPct val="100000"/>
              </a:lnSpc>
              <a:spcBef>
                <a:spcPts val="3200"/>
              </a:spcBef>
              <a:spcAft>
                <a:spcPts val="0"/>
              </a:spcAft>
              <a:buSzPts val="4800"/>
              <a:buFont typeface="Bebas Neue"/>
              <a:buNone/>
              <a:defRPr sz="4800">
                <a:latin typeface="Bebas Neue"/>
                <a:ea typeface="Bebas Neue"/>
                <a:cs typeface="Bebas Neue"/>
                <a:sym typeface="Bebas Neue"/>
              </a:defRPr>
            </a:lvl5pPr>
            <a:lvl6pPr lvl="5" algn="ctr">
              <a:lnSpc>
                <a:spcPct val="100000"/>
              </a:lnSpc>
              <a:spcBef>
                <a:spcPts val="3200"/>
              </a:spcBef>
              <a:spcAft>
                <a:spcPts val="0"/>
              </a:spcAft>
              <a:buSzPts val="4800"/>
              <a:buFont typeface="Bebas Neue"/>
              <a:buNone/>
              <a:defRPr sz="4800">
                <a:latin typeface="Bebas Neue"/>
                <a:ea typeface="Bebas Neue"/>
                <a:cs typeface="Bebas Neue"/>
                <a:sym typeface="Bebas Neue"/>
              </a:defRPr>
            </a:lvl6pPr>
            <a:lvl7pPr lvl="6" algn="ctr">
              <a:lnSpc>
                <a:spcPct val="100000"/>
              </a:lnSpc>
              <a:spcBef>
                <a:spcPts val="3200"/>
              </a:spcBef>
              <a:spcAft>
                <a:spcPts val="0"/>
              </a:spcAft>
              <a:buSzPts val="4800"/>
              <a:buFont typeface="Bebas Neue"/>
              <a:buNone/>
              <a:defRPr sz="4800">
                <a:latin typeface="Bebas Neue"/>
                <a:ea typeface="Bebas Neue"/>
                <a:cs typeface="Bebas Neue"/>
                <a:sym typeface="Bebas Neue"/>
              </a:defRPr>
            </a:lvl7pPr>
            <a:lvl8pPr lvl="7" algn="ctr">
              <a:lnSpc>
                <a:spcPct val="100000"/>
              </a:lnSpc>
              <a:spcBef>
                <a:spcPts val="3200"/>
              </a:spcBef>
              <a:spcAft>
                <a:spcPts val="0"/>
              </a:spcAft>
              <a:buSzPts val="4800"/>
              <a:buFont typeface="Bebas Neue"/>
              <a:buNone/>
              <a:defRPr sz="4800">
                <a:latin typeface="Bebas Neue"/>
                <a:ea typeface="Bebas Neue"/>
                <a:cs typeface="Bebas Neue"/>
                <a:sym typeface="Bebas Neue"/>
              </a:defRPr>
            </a:lvl8pPr>
            <a:lvl9pPr lvl="8" algn="ctr">
              <a:lnSpc>
                <a:spcPct val="100000"/>
              </a:lnSpc>
              <a:spcBef>
                <a:spcPts val="3200"/>
              </a:spcBef>
              <a:spcAft>
                <a:spcPts val="3200"/>
              </a:spcAft>
              <a:buSzPts val="4800"/>
              <a:buFont typeface="Bebas Neue"/>
              <a:buNone/>
              <a:defRPr sz="4800">
                <a:latin typeface="Bebas Neue"/>
                <a:ea typeface="Bebas Neue"/>
                <a:cs typeface="Bebas Neue"/>
                <a:sym typeface="Bebas Neue"/>
              </a:defRPr>
            </a:lvl9pPr>
          </a:lstStyle>
          <a:p>
            <a:endParaRPr/>
          </a:p>
        </p:txBody>
      </p:sp>
      <p:sp>
        <p:nvSpPr>
          <p:cNvPr id="2345" name="Google Shape;2345;p115"/>
          <p:cNvSpPr txBox="1">
            <a:spLocks noGrp="1"/>
          </p:cNvSpPr>
          <p:nvPr>
            <p:ph type="subTitle" idx="18"/>
          </p:nvPr>
        </p:nvSpPr>
        <p:spPr>
          <a:xfrm>
            <a:off x="6838501" y="7417600"/>
            <a:ext cx="4611000" cy="770400"/>
          </a:xfrm>
          <a:prstGeom prst="rect">
            <a:avLst/>
          </a:prstGeom>
        </p:spPr>
        <p:txBody>
          <a:bodyPr spcFirstLastPara="1" wrap="square" lIns="182850" tIns="182850" rIns="182850" bIns="182850" anchor="b" anchorCtr="0">
            <a:noAutofit/>
          </a:bodyPr>
          <a:lstStyle>
            <a:lvl1pPr lvl="0" algn="ctr">
              <a:lnSpc>
                <a:spcPct val="100000"/>
              </a:lnSpc>
              <a:spcBef>
                <a:spcPts val="0"/>
              </a:spcBef>
              <a:spcAft>
                <a:spcPts val="0"/>
              </a:spcAft>
              <a:buSzPts val="4800"/>
              <a:buFont typeface="Bebas Neue"/>
              <a:buNone/>
              <a:defRPr sz="4000" b="1">
                <a:solidFill>
                  <a:schemeClr val="accent1"/>
                </a:solidFill>
                <a:latin typeface="Cairo"/>
                <a:ea typeface="Cairo"/>
                <a:cs typeface="Cairo"/>
                <a:sym typeface="Cairo"/>
              </a:defRPr>
            </a:lvl1pPr>
            <a:lvl2pPr lvl="1" algn="ctr">
              <a:lnSpc>
                <a:spcPct val="100000"/>
              </a:lnSpc>
              <a:spcBef>
                <a:spcPts val="0"/>
              </a:spcBef>
              <a:spcAft>
                <a:spcPts val="0"/>
              </a:spcAft>
              <a:buSzPts val="4800"/>
              <a:buFont typeface="Bebas Neue"/>
              <a:buNone/>
              <a:defRPr sz="4800">
                <a:latin typeface="Bebas Neue"/>
                <a:ea typeface="Bebas Neue"/>
                <a:cs typeface="Bebas Neue"/>
                <a:sym typeface="Bebas Neue"/>
              </a:defRPr>
            </a:lvl2pPr>
            <a:lvl3pPr lvl="2" algn="ctr">
              <a:lnSpc>
                <a:spcPct val="100000"/>
              </a:lnSpc>
              <a:spcBef>
                <a:spcPts val="3200"/>
              </a:spcBef>
              <a:spcAft>
                <a:spcPts val="0"/>
              </a:spcAft>
              <a:buSzPts val="4800"/>
              <a:buFont typeface="Bebas Neue"/>
              <a:buNone/>
              <a:defRPr sz="4800">
                <a:latin typeface="Bebas Neue"/>
                <a:ea typeface="Bebas Neue"/>
                <a:cs typeface="Bebas Neue"/>
                <a:sym typeface="Bebas Neue"/>
              </a:defRPr>
            </a:lvl3pPr>
            <a:lvl4pPr lvl="3" algn="ctr">
              <a:lnSpc>
                <a:spcPct val="100000"/>
              </a:lnSpc>
              <a:spcBef>
                <a:spcPts val="3200"/>
              </a:spcBef>
              <a:spcAft>
                <a:spcPts val="0"/>
              </a:spcAft>
              <a:buSzPts val="4800"/>
              <a:buFont typeface="Bebas Neue"/>
              <a:buNone/>
              <a:defRPr sz="4800">
                <a:latin typeface="Bebas Neue"/>
                <a:ea typeface="Bebas Neue"/>
                <a:cs typeface="Bebas Neue"/>
                <a:sym typeface="Bebas Neue"/>
              </a:defRPr>
            </a:lvl4pPr>
            <a:lvl5pPr lvl="4" algn="ctr">
              <a:lnSpc>
                <a:spcPct val="100000"/>
              </a:lnSpc>
              <a:spcBef>
                <a:spcPts val="3200"/>
              </a:spcBef>
              <a:spcAft>
                <a:spcPts val="0"/>
              </a:spcAft>
              <a:buSzPts val="4800"/>
              <a:buFont typeface="Bebas Neue"/>
              <a:buNone/>
              <a:defRPr sz="4800">
                <a:latin typeface="Bebas Neue"/>
                <a:ea typeface="Bebas Neue"/>
                <a:cs typeface="Bebas Neue"/>
                <a:sym typeface="Bebas Neue"/>
              </a:defRPr>
            </a:lvl5pPr>
            <a:lvl6pPr lvl="5" algn="ctr">
              <a:lnSpc>
                <a:spcPct val="100000"/>
              </a:lnSpc>
              <a:spcBef>
                <a:spcPts val="3200"/>
              </a:spcBef>
              <a:spcAft>
                <a:spcPts val="0"/>
              </a:spcAft>
              <a:buSzPts val="4800"/>
              <a:buFont typeface="Bebas Neue"/>
              <a:buNone/>
              <a:defRPr sz="4800">
                <a:latin typeface="Bebas Neue"/>
                <a:ea typeface="Bebas Neue"/>
                <a:cs typeface="Bebas Neue"/>
                <a:sym typeface="Bebas Neue"/>
              </a:defRPr>
            </a:lvl6pPr>
            <a:lvl7pPr lvl="6" algn="ctr">
              <a:lnSpc>
                <a:spcPct val="100000"/>
              </a:lnSpc>
              <a:spcBef>
                <a:spcPts val="3200"/>
              </a:spcBef>
              <a:spcAft>
                <a:spcPts val="0"/>
              </a:spcAft>
              <a:buSzPts val="4800"/>
              <a:buFont typeface="Bebas Neue"/>
              <a:buNone/>
              <a:defRPr sz="4800">
                <a:latin typeface="Bebas Neue"/>
                <a:ea typeface="Bebas Neue"/>
                <a:cs typeface="Bebas Neue"/>
                <a:sym typeface="Bebas Neue"/>
              </a:defRPr>
            </a:lvl7pPr>
            <a:lvl8pPr lvl="7" algn="ctr">
              <a:lnSpc>
                <a:spcPct val="100000"/>
              </a:lnSpc>
              <a:spcBef>
                <a:spcPts val="3200"/>
              </a:spcBef>
              <a:spcAft>
                <a:spcPts val="0"/>
              </a:spcAft>
              <a:buSzPts val="4800"/>
              <a:buFont typeface="Bebas Neue"/>
              <a:buNone/>
              <a:defRPr sz="4800">
                <a:latin typeface="Bebas Neue"/>
                <a:ea typeface="Bebas Neue"/>
                <a:cs typeface="Bebas Neue"/>
                <a:sym typeface="Bebas Neue"/>
              </a:defRPr>
            </a:lvl8pPr>
            <a:lvl9pPr lvl="8" algn="ctr">
              <a:lnSpc>
                <a:spcPct val="100000"/>
              </a:lnSpc>
              <a:spcBef>
                <a:spcPts val="3200"/>
              </a:spcBef>
              <a:spcAft>
                <a:spcPts val="3200"/>
              </a:spcAft>
              <a:buSzPts val="4800"/>
              <a:buFont typeface="Bebas Neue"/>
              <a:buNone/>
              <a:defRPr sz="4800">
                <a:latin typeface="Bebas Neue"/>
                <a:ea typeface="Bebas Neue"/>
                <a:cs typeface="Bebas Neue"/>
                <a:sym typeface="Bebas Neue"/>
              </a:defRPr>
            </a:lvl9pPr>
          </a:lstStyle>
          <a:p>
            <a:endParaRPr/>
          </a:p>
        </p:txBody>
      </p:sp>
      <p:sp>
        <p:nvSpPr>
          <p:cNvPr id="2346" name="Google Shape;2346;p115"/>
          <p:cNvSpPr txBox="1">
            <a:spLocks noGrp="1"/>
          </p:cNvSpPr>
          <p:nvPr>
            <p:ph type="subTitle" idx="19"/>
          </p:nvPr>
        </p:nvSpPr>
        <p:spPr>
          <a:xfrm>
            <a:off x="6838501" y="3975950"/>
            <a:ext cx="4611000" cy="770400"/>
          </a:xfrm>
          <a:prstGeom prst="rect">
            <a:avLst/>
          </a:prstGeom>
        </p:spPr>
        <p:txBody>
          <a:bodyPr spcFirstLastPara="1" wrap="square" lIns="182850" tIns="182850" rIns="182850" bIns="182850" anchor="b" anchorCtr="0">
            <a:noAutofit/>
          </a:bodyPr>
          <a:lstStyle>
            <a:lvl1pPr lvl="0" algn="ctr">
              <a:lnSpc>
                <a:spcPct val="100000"/>
              </a:lnSpc>
              <a:spcBef>
                <a:spcPts val="0"/>
              </a:spcBef>
              <a:spcAft>
                <a:spcPts val="0"/>
              </a:spcAft>
              <a:buSzPts val="4800"/>
              <a:buFont typeface="Bebas Neue"/>
              <a:buNone/>
              <a:defRPr sz="4000" b="1">
                <a:solidFill>
                  <a:schemeClr val="accent1"/>
                </a:solidFill>
                <a:latin typeface="Cairo"/>
                <a:ea typeface="Cairo"/>
                <a:cs typeface="Cairo"/>
                <a:sym typeface="Cairo"/>
              </a:defRPr>
            </a:lvl1pPr>
            <a:lvl2pPr lvl="1" algn="ctr">
              <a:lnSpc>
                <a:spcPct val="100000"/>
              </a:lnSpc>
              <a:spcBef>
                <a:spcPts val="0"/>
              </a:spcBef>
              <a:spcAft>
                <a:spcPts val="0"/>
              </a:spcAft>
              <a:buSzPts val="4800"/>
              <a:buFont typeface="Bebas Neue"/>
              <a:buNone/>
              <a:defRPr sz="4800">
                <a:latin typeface="Bebas Neue"/>
                <a:ea typeface="Bebas Neue"/>
                <a:cs typeface="Bebas Neue"/>
                <a:sym typeface="Bebas Neue"/>
              </a:defRPr>
            </a:lvl2pPr>
            <a:lvl3pPr lvl="2" algn="ctr">
              <a:lnSpc>
                <a:spcPct val="100000"/>
              </a:lnSpc>
              <a:spcBef>
                <a:spcPts val="3200"/>
              </a:spcBef>
              <a:spcAft>
                <a:spcPts val="0"/>
              </a:spcAft>
              <a:buSzPts val="4800"/>
              <a:buFont typeface="Bebas Neue"/>
              <a:buNone/>
              <a:defRPr sz="4800">
                <a:latin typeface="Bebas Neue"/>
                <a:ea typeface="Bebas Neue"/>
                <a:cs typeface="Bebas Neue"/>
                <a:sym typeface="Bebas Neue"/>
              </a:defRPr>
            </a:lvl3pPr>
            <a:lvl4pPr lvl="3" algn="ctr">
              <a:lnSpc>
                <a:spcPct val="100000"/>
              </a:lnSpc>
              <a:spcBef>
                <a:spcPts val="3200"/>
              </a:spcBef>
              <a:spcAft>
                <a:spcPts val="0"/>
              </a:spcAft>
              <a:buSzPts val="4800"/>
              <a:buFont typeface="Bebas Neue"/>
              <a:buNone/>
              <a:defRPr sz="4800">
                <a:latin typeface="Bebas Neue"/>
                <a:ea typeface="Bebas Neue"/>
                <a:cs typeface="Bebas Neue"/>
                <a:sym typeface="Bebas Neue"/>
              </a:defRPr>
            </a:lvl4pPr>
            <a:lvl5pPr lvl="4" algn="ctr">
              <a:lnSpc>
                <a:spcPct val="100000"/>
              </a:lnSpc>
              <a:spcBef>
                <a:spcPts val="3200"/>
              </a:spcBef>
              <a:spcAft>
                <a:spcPts val="0"/>
              </a:spcAft>
              <a:buSzPts val="4800"/>
              <a:buFont typeface="Bebas Neue"/>
              <a:buNone/>
              <a:defRPr sz="4800">
                <a:latin typeface="Bebas Neue"/>
                <a:ea typeface="Bebas Neue"/>
                <a:cs typeface="Bebas Neue"/>
                <a:sym typeface="Bebas Neue"/>
              </a:defRPr>
            </a:lvl5pPr>
            <a:lvl6pPr lvl="5" algn="ctr">
              <a:lnSpc>
                <a:spcPct val="100000"/>
              </a:lnSpc>
              <a:spcBef>
                <a:spcPts val="3200"/>
              </a:spcBef>
              <a:spcAft>
                <a:spcPts val="0"/>
              </a:spcAft>
              <a:buSzPts val="4800"/>
              <a:buFont typeface="Bebas Neue"/>
              <a:buNone/>
              <a:defRPr sz="4800">
                <a:latin typeface="Bebas Neue"/>
                <a:ea typeface="Bebas Neue"/>
                <a:cs typeface="Bebas Neue"/>
                <a:sym typeface="Bebas Neue"/>
              </a:defRPr>
            </a:lvl6pPr>
            <a:lvl7pPr lvl="6" algn="ctr">
              <a:lnSpc>
                <a:spcPct val="100000"/>
              </a:lnSpc>
              <a:spcBef>
                <a:spcPts val="3200"/>
              </a:spcBef>
              <a:spcAft>
                <a:spcPts val="0"/>
              </a:spcAft>
              <a:buSzPts val="4800"/>
              <a:buFont typeface="Bebas Neue"/>
              <a:buNone/>
              <a:defRPr sz="4800">
                <a:latin typeface="Bebas Neue"/>
                <a:ea typeface="Bebas Neue"/>
                <a:cs typeface="Bebas Neue"/>
                <a:sym typeface="Bebas Neue"/>
              </a:defRPr>
            </a:lvl7pPr>
            <a:lvl8pPr lvl="7" algn="ctr">
              <a:lnSpc>
                <a:spcPct val="100000"/>
              </a:lnSpc>
              <a:spcBef>
                <a:spcPts val="3200"/>
              </a:spcBef>
              <a:spcAft>
                <a:spcPts val="0"/>
              </a:spcAft>
              <a:buSzPts val="4800"/>
              <a:buFont typeface="Bebas Neue"/>
              <a:buNone/>
              <a:defRPr sz="4800">
                <a:latin typeface="Bebas Neue"/>
                <a:ea typeface="Bebas Neue"/>
                <a:cs typeface="Bebas Neue"/>
                <a:sym typeface="Bebas Neue"/>
              </a:defRPr>
            </a:lvl8pPr>
            <a:lvl9pPr lvl="8" algn="ctr">
              <a:lnSpc>
                <a:spcPct val="100000"/>
              </a:lnSpc>
              <a:spcBef>
                <a:spcPts val="3200"/>
              </a:spcBef>
              <a:spcAft>
                <a:spcPts val="3200"/>
              </a:spcAft>
              <a:buSzPts val="4800"/>
              <a:buFont typeface="Bebas Neue"/>
              <a:buNone/>
              <a:defRPr sz="4800">
                <a:latin typeface="Bebas Neue"/>
                <a:ea typeface="Bebas Neue"/>
                <a:cs typeface="Bebas Neue"/>
                <a:sym typeface="Bebas Neue"/>
              </a:defRPr>
            </a:lvl9pPr>
          </a:lstStyle>
          <a:p>
            <a:endParaRPr/>
          </a:p>
        </p:txBody>
      </p:sp>
      <p:sp>
        <p:nvSpPr>
          <p:cNvPr id="2347" name="Google Shape;2347;p115"/>
          <p:cNvSpPr txBox="1">
            <a:spLocks noGrp="1"/>
          </p:cNvSpPr>
          <p:nvPr>
            <p:ph type="subTitle" idx="20"/>
          </p:nvPr>
        </p:nvSpPr>
        <p:spPr>
          <a:xfrm>
            <a:off x="12250551" y="7417600"/>
            <a:ext cx="4611000" cy="770400"/>
          </a:xfrm>
          <a:prstGeom prst="rect">
            <a:avLst/>
          </a:prstGeom>
        </p:spPr>
        <p:txBody>
          <a:bodyPr spcFirstLastPara="1" wrap="square" lIns="182850" tIns="182850" rIns="182850" bIns="182850" anchor="b" anchorCtr="0">
            <a:noAutofit/>
          </a:bodyPr>
          <a:lstStyle>
            <a:lvl1pPr lvl="0" algn="ctr">
              <a:lnSpc>
                <a:spcPct val="100000"/>
              </a:lnSpc>
              <a:spcBef>
                <a:spcPts val="0"/>
              </a:spcBef>
              <a:spcAft>
                <a:spcPts val="0"/>
              </a:spcAft>
              <a:buSzPts val="4800"/>
              <a:buFont typeface="Bebas Neue"/>
              <a:buNone/>
              <a:defRPr sz="4000" b="1">
                <a:solidFill>
                  <a:schemeClr val="accent1"/>
                </a:solidFill>
                <a:latin typeface="Cairo"/>
                <a:ea typeface="Cairo"/>
                <a:cs typeface="Cairo"/>
                <a:sym typeface="Cairo"/>
              </a:defRPr>
            </a:lvl1pPr>
            <a:lvl2pPr lvl="1" algn="ctr">
              <a:lnSpc>
                <a:spcPct val="100000"/>
              </a:lnSpc>
              <a:spcBef>
                <a:spcPts val="0"/>
              </a:spcBef>
              <a:spcAft>
                <a:spcPts val="0"/>
              </a:spcAft>
              <a:buSzPts val="4800"/>
              <a:buFont typeface="Bebas Neue"/>
              <a:buNone/>
              <a:defRPr sz="4800">
                <a:latin typeface="Bebas Neue"/>
                <a:ea typeface="Bebas Neue"/>
                <a:cs typeface="Bebas Neue"/>
                <a:sym typeface="Bebas Neue"/>
              </a:defRPr>
            </a:lvl2pPr>
            <a:lvl3pPr lvl="2" algn="ctr">
              <a:lnSpc>
                <a:spcPct val="100000"/>
              </a:lnSpc>
              <a:spcBef>
                <a:spcPts val="3200"/>
              </a:spcBef>
              <a:spcAft>
                <a:spcPts val="0"/>
              </a:spcAft>
              <a:buSzPts val="4800"/>
              <a:buFont typeface="Bebas Neue"/>
              <a:buNone/>
              <a:defRPr sz="4800">
                <a:latin typeface="Bebas Neue"/>
                <a:ea typeface="Bebas Neue"/>
                <a:cs typeface="Bebas Neue"/>
                <a:sym typeface="Bebas Neue"/>
              </a:defRPr>
            </a:lvl3pPr>
            <a:lvl4pPr lvl="3" algn="ctr">
              <a:lnSpc>
                <a:spcPct val="100000"/>
              </a:lnSpc>
              <a:spcBef>
                <a:spcPts val="3200"/>
              </a:spcBef>
              <a:spcAft>
                <a:spcPts val="0"/>
              </a:spcAft>
              <a:buSzPts val="4800"/>
              <a:buFont typeface="Bebas Neue"/>
              <a:buNone/>
              <a:defRPr sz="4800">
                <a:latin typeface="Bebas Neue"/>
                <a:ea typeface="Bebas Neue"/>
                <a:cs typeface="Bebas Neue"/>
                <a:sym typeface="Bebas Neue"/>
              </a:defRPr>
            </a:lvl4pPr>
            <a:lvl5pPr lvl="4" algn="ctr">
              <a:lnSpc>
                <a:spcPct val="100000"/>
              </a:lnSpc>
              <a:spcBef>
                <a:spcPts val="3200"/>
              </a:spcBef>
              <a:spcAft>
                <a:spcPts val="0"/>
              </a:spcAft>
              <a:buSzPts val="4800"/>
              <a:buFont typeface="Bebas Neue"/>
              <a:buNone/>
              <a:defRPr sz="4800">
                <a:latin typeface="Bebas Neue"/>
                <a:ea typeface="Bebas Neue"/>
                <a:cs typeface="Bebas Neue"/>
                <a:sym typeface="Bebas Neue"/>
              </a:defRPr>
            </a:lvl5pPr>
            <a:lvl6pPr lvl="5" algn="ctr">
              <a:lnSpc>
                <a:spcPct val="100000"/>
              </a:lnSpc>
              <a:spcBef>
                <a:spcPts val="3200"/>
              </a:spcBef>
              <a:spcAft>
                <a:spcPts val="0"/>
              </a:spcAft>
              <a:buSzPts val="4800"/>
              <a:buFont typeface="Bebas Neue"/>
              <a:buNone/>
              <a:defRPr sz="4800">
                <a:latin typeface="Bebas Neue"/>
                <a:ea typeface="Bebas Neue"/>
                <a:cs typeface="Bebas Neue"/>
                <a:sym typeface="Bebas Neue"/>
              </a:defRPr>
            </a:lvl6pPr>
            <a:lvl7pPr lvl="6" algn="ctr">
              <a:lnSpc>
                <a:spcPct val="100000"/>
              </a:lnSpc>
              <a:spcBef>
                <a:spcPts val="3200"/>
              </a:spcBef>
              <a:spcAft>
                <a:spcPts val="0"/>
              </a:spcAft>
              <a:buSzPts val="4800"/>
              <a:buFont typeface="Bebas Neue"/>
              <a:buNone/>
              <a:defRPr sz="4800">
                <a:latin typeface="Bebas Neue"/>
                <a:ea typeface="Bebas Neue"/>
                <a:cs typeface="Bebas Neue"/>
                <a:sym typeface="Bebas Neue"/>
              </a:defRPr>
            </a:lvl7pPr>
            <a:lvl8pPr lvl="7" algn="ctr">
              <a:lnSpc>
                <a:spcPct val="100000"/>
              </a:lnSpc>
              <a:spcBef>
                <a:spcPts val="3200"/>
              </a:spcBef>
              <a:spcAft>
                <a:spcPts val="0"/>
              </a:spcAft>
              <a:buSzPts val="4800"/>
              <a:buFont typeface="Bebas Neue"/>
              <a:buNone/>
              <a:defRPr sz="4800">
                <a:latin typeface="Bebas Neue"/>
                <a:ea typeface="Bebas Neue"/>
                <a:cs typeface="Bebas Neue"/>
                <a:sym typeface="Bebas Neue"/>
              </a:defRPr>
            </a:lvl8pPr>
            <a:lvl9pPr lvl="8" algn="ctr">
              <a:lnSpc>
                <a:spcPct val="100000"/>
              </a:lnSpc>
              <a:spcBef>
                <a:spcPts val="3200"/>
              </a:spcBef>
              <a:spcAft>
                <a:spcPts val="3200"/>
              </a:spcAft>
              <a:buSzPts val="4800"/>
              <a:buFont typeface="Bebas Neue"/>
              <a:buNone/>
              <a:defRPr sz="4800">
                <a:latin typeface="Bebas Neue"/>
                <a:ea typeface="Bebas Neue"/>
                <a:cs typeface="Bebas Neue"/>
                <a:sym typeface="Bebas Neue"/>
              </a:defRPr>
            </a:lvl9pPr>
          </a:lstStyle>
          <a:p>
            <a:endParaRPr/>
          </a:p>
        </p:txBody>
      </p:sp>
      <p:sp>
        <p:nvSpPr>
          <p:cNvPr id="2348" name="Google Shape;2348;p115"/>
          <p:cNvSpPr txBox="1">
            <a:spLocks noGrp="1"/>
          </p:cNvSpPr>
          <p:nvPr>
            <p:ph type="subTitle" idx="21"/>
          </p:nvPr>
        </p:nvSpPr>
        <p:spPr>
          <a:xfrm>
            <a:off x="12250551" y="3975950"/>
            <a:ext cx="4611000" cy="770400"/>
          </a:xfrm>
          <a:prstGeom prst="rect">
            <a:avLst/>
          </a:prstGeom>
        </p:spPr>
        <p:txBody>
          <a:bodyPr spcFirstLastPara="1" wrap="square" lIns="182850" tIns="182850" rIns="182850" bIns="182850" anchor="b" anchorCtr="0">
            <a:noAutofit/>
          </a:bodyPr>
          <a:lstStyle>
            <a:lvl1pPr lvl="0" algn="ctr">
              <a:lnSpc>
                <a:spcPct val="100000"/>
              </a:lnSpc>
              <a:spcBef>
                <a:spcPts val="0"/>
              </a:spcBef>
              <a:spcAft>
                <a:spcPts val="0"/>
              </a:spcAft>
              <a:buSzPts val="4800"/>
              <a:buFont typeface="Bebas Neue"/>
              <a:buNone/>
              <a:defRPr sz="4000" b="1">
                <a:solidFill>
                  <a:schemeClr val="accent1"/>
                </a:solidFill>
                <a:latin typeface="Cairo"/>
                <a:ea typeface="Cairo"/>
                <a:cs typeface="Cairo"/>
                <a:sym typeface="Cairo"/>
              </a:defRPr>
            </a:lvl1pPr>
            <a:lvl2pPr lvl="1" algn="ctr">
              <a:lnSpc>
                <a:spcPct val="100000"/>
              </a:lnSpc>
              <a:spcBef>
                <a:spcPts val="0"/>
              </a:spcBef>
              <a:spcAft>
                <a:spcPts val="0"/>
              </a:spcAft>
              <a:buSzPts val="4800"/>
              <a:buFont typeface="Bebas Neue"/>
              <a:buNone/>
              <a:defRPr sz="4800">
                <a:latin typeface="Bebas Neue"/>
                <a:ea typeface="Bebas Neue"/>
                <a:cs typeface="Bebas Neue"/>
                <a:sym typeface="Bebas Neue"/>
              </a:defRPr>
            </a:lvl2pPr>
            <a:lvl3pPr lvl="2" algn="ctr">
              <a:lnSpc>
                <a:spcPct val="100000"/>
              </a:lnSpc>
              <a:spcBef>
                <a:spcPts val="3200"/>
              </a:spcBef>
              <a:spcAft>
                <a:spcPts val="0"/>
              </a:spcAft>
              <a:buSzPts val="4800"/>
              <a:buFont typeface="Bebas Neue"/>
              <a:buNone/>
              <a:defRPr sz="4800">
                <a:latin typeface="Bebas Neue"/>
                <a:ea typeface="Bebas Neue"/>
                <a:cs typeface="Bebas Neue"/>
                <a:sym typeface="Bebas Neue"/>
              </a:defRPr>
            </a:lvl3pPr>
            <a:lvl4pPr lvl="3" algn="ctr">
              <a:lnSpc>
                <a:spcPct val="100000"/>
              </a:lnSpc>
              <a:spcBef>
                <a:spcPts val="3200"/>
              </a:spcBef>
              <a:spcAft>
                <a:spcPts val="0"/>
              </a:spcAft>
              <a:buSzPts val="4800"/>
              <a:buFont typeface="Bebas Neue"/>
              <a:buNone/>
              <a:defRPr sz="4800">
                <a:latin typeface="Bebas Neue"/>
                <a:ea typeface="Bebas Neue"/>
                <a:cs typeface="Bebas Neue"/>
                <a:sym typeface="Bebas Neue"/>
              </a:defRPr>
            </a:lvl4pPr>
            <a:lvl5pPr lvl="4" algn="ctr">
              <a:lnSpc>
                <a:spcPct val="100000"/>
              </a:lnSpc>
              <a:spcBef>
                <a:spcPts val="3200"/>
              </a:spcBef>
              <a:spcAft>
                <a:spcPts val="0"/>
              </a:spcAft>
              <a:buSzPts val="4800"/>
              <a:buFont typeface="Bebas Neue"/>
              <a:buNone/>
              <a:defRPr sz="4800">
                <a:latin typeface="Bebas Neue"/>
                <a:ea typeface="Bebas Neue"/>
                <a:cs typeface="Bebas Neue"/>
                <a:sym typeface="Bebas Neue"/>
              </a:defRPr>
            </a:lvl5pPr>
            <a:lvl6pPr lvl="5" algn="ctr">
              <a:lnSpc>
                <a:spcPct val="100000"/>
              </a:lnSpc>
              <a:spcBef>
                <a:spcPts val="3200"/>
              </a:spcBef>
              <a:spcAft>
                <a:spcPts val="0"/>
              </a:spcAft>
              <a:buSzPts val="4800"/>
              <a:buFont typeface="Bebas Neue"/>
              <a:buNone/>
              <a:defRPr sz="4800">
                <a:latin typeface="Bebas Neue"/>
                <a:ea typeface="Bebas Neue"/>
                <a:cs typeface="Bebas Neue"/>
                <a:sym typeface="Bebas Neue"/>
              </a:defRPr>
            </a:lvl6pPr>
            <a:lvl7pPr lvl="6" algn="ctr">
              <a:lnSpc>
                <a:spcPct val="100000"/>
              </a:lnSpc>
              <a:spcBef>
                <a:spcPts val="3200"/>
              </a:spcBef>
              <a:spcAft>
                <a:spcPts val="0"/>
              </a:spcAft>
              <a:buSzPts val="4800"/>
              <a:buFont typeface="Bebas Neue"/>
              <a:buNone/>
              <a:defRPr sz="4800">
                <a:latin typeface="Bebas Neue"/>
                <a:ea typeface="Bebas Neue"/>
                <a:cs typeface="Bebas Neue"/>
                <a:sym typeface="Bebas Neue"/>
              </a:defRPr>
            </a:lvl7pPr>
            <a:lvl8pPr lvl="7" algn="ctr">
              <a:lnSpc>
                <a:spcPct val="100000"/>
              </a:lnSpc>
              <a:spcBef>
                <a:spcPts val="3200"/>
              </a:spcBef>
              <a:spcAft>
                <a:spcPts val="0"/>
              </a:spcAft>
              <a:buSzPts val="4800"/>
              <a:buFont typeface="Bebas Neue"/>
              <a:buNone/>
              <a:defRPr sz="4800">
                <a:latin typeface="Bebas Neue"/>
                <a:ea typeface="Bebas Neue"/>
                <a:cs typeface="Bebas Neue"/>
                <a:sym typeface="Bebas Neue"/>
              </a:defRPr>
            </a:lvl8pPr>
            <a:lvl9pPr lvl="8" algn="ctr">
              <a:lnSpc>
                <a:spcPct val="100000"/>
              </a:lnSpc>
              <a:spcBef>
                <a:spcPts val="3200"/>
              </a:spcBef>
              <a:spcAft>
                <a:spcPts val="3200"/>
              </a:spcAft>
              <a:buSzPts val="4800"/>
              <a:buFont typeface="Bebas Neue"/>
              <a:buNone/>
              <a:defRPr sz="4800">
                <a:latin typeface="Bebas Neue"/>
                <a:ea typeface="Bebas Neue"/>
                <a:cs typeface="Bebas Neue"/>
                <a:sym typeface="Bebas Neue"/>
              </a:defRPr>
            </a:lvl9pPr>
          </a:lstStyle>
          <a:p>
            <a:endParaRPr/>
          </a:p>
        </p:txBody>
      </p:sp>
      <p:grpSp>
        <p:nvGrpSpPr>
          <p:cNvPr id="2349" name="Google Shape;2349;p115"/>
          <p:cNvGrpSpPr/>
          <p:nvPr/>
        </p:nvGrpSpPr>
        <p:grpSpPr>
          <a:xfrm>
            <a:off x="-3792679" y="-3204795"/>
            <a:ext cx="10631200" cy="9222000"/>
            <a:chOff x="-1896339" y="-1602398"/>
            <a:chExt cx="5315600" cy="4611000"/>
          </a:xfrm>
        </p:grpSpPr>
        <p:sp>
          <p:nvSpPr>
            <p:cNvPr id="2350" name="Google Shape;2350;p115"/>
            <p:cNvSpPr/>
            <p:nvPr/>
          </p:nvSpPr>
          <p:spPr>
            <a:xfrm rot="5400000">
              <a:off x="-1635702" y="-1863035"/>
              <a:ext cx="4611000" cy="5132275"/>
            </a:xfrm>
            <a:custGeom>
              <a:avLst/>
              <a:gdLst/>
              <a:ahLst/>
              <a:cxnLst/>
              <a:rect l="l" t="t" r="r" b="b"/>
              <a:pathLst>
                <a:path w="184440" h="205291" extrusionOk="0">
                  <a:moveTo>
                    <a:pt x="175662" y="168485"/>
                  </a:moveTo>
                  <a:cubicBezTo>
                    <a:pt x="161006" y="182167"/>
                    <a:pt x="109728" y="196218"/>
                    <a:pt x="84163" y="200343"/>
                  </a:cubicBezTo>
                  <a:cubicBezTo>
                    <a:pt x="58599" y="204468"/>
                    <a:pt x="36140" y="211780"/>
                    <a:pt x="22275" y="193235"/>
                  </a:cubicBezTo>
                  <a:cubicBezTo>
                    <a:pt x="8410" y="174690"/>
                    <a:pt x="-3550" y="121256"/>
                    <a:pt x="973" y="89074"/>
                  </a:cubicBezTo>
                  <a:cubicBezTo>
                    <a:pt x="5497" y="56892"/>
                    <a:pt x="33087" y="-3323"/>
                    <a:pt x="49416" y="143"/>
                  </a:cubicBezTo>
                  <a:cubicBezTo>
                    <a:pt x="65745" y="3609"/>
                    <a:pt x="78499" y="90186"/>
                    <a:pt x="98946" y="109871"/>
                  </a:cubicBezTo>
                  <a:cubicBezTo>
                    <a:pt x="119393" y="129556"/>
                    <a:pt x="159312" y="108484"/>
                    <a:pt x="172098" y="118253"/>
                  </a:cubicBezTo>
                  <a:cubicBezTo>
                    <a:pt x="184884" y="128022"/>
                    <a:pt x="190318" y="154803"/>
                    <a:pt x="175662" y="168485"/>
                  </a:cubicBezTo>
                  <a:close/>
                </a:path>
              </a:pathLst>
            </a:custGeom>
            <a:solidFill>
              <a:schemeClr val="lt2"/>
            </a:solidFill>
            <a:ln>
              <a:noFill/>
            </a:ln>
          </p:spPr>
        </p:sp>
        <p:sp>
          <p:nvSpPr>
            <p:cNvPr id="2351" name="Google Shape;2351;p115"/>
            <p:cNvSpPr/>
            <p:nvPr/>
          </p:nvSpPr>
          <p:spPr>
            <a:xfrm rot="5400000">
              <a:off x="-1452377" y="-1863035"/>
              <a:ext cx="4611000" cy="5132275"/>
            </a:xfrm>
            <a:custGeom>
              <a:avLst/>
              <a:gdLst/>
              <a:ahLst/>
              <a:cxnLst/>
              <a:rect l="l" t="t" r="r" b="b"/>
              <a:pathLst>
                <a:path w="184440" h="205291" extrusionOk="0">
                  <a:moveTo>
                    <a:pt x="175662" y="168485"/>
                  </a:moveTo>
                  <a:cubicBezTo>
                    <a:pt x="161006" y="182167"/>
                    <a:pt x="109728" y="196218"/>
                    <a:pt x="84163" y="200343"/>
                  </a:cubicBezTo>
                  <a:cubicBezTo>
                    <a:pt x="58599" y="204468"/>
                    <a:pt x="36140" y="211780"/>
                    <a:pt x="22275" y="193235"/>
                  </a:cubicBezTo>
                  <a:cubicBezTo>
                    <a:pt x="8410" y="174690"/>
                    <a:pt x="-3550" y="121256"/>
                    <a:pt x="973" y="89074"/>
                  </a:cubicBezTo>
                  <a:cubicBezTo>
                    <a:pt x="5497" y="56892"/>
                    <a:pt x="33087" y="-3323"/>
                    <a:pt x="49416" y="143"/>
                  </a:cubicBezTo>
                  <a:cubicBezTo>
                    <a:pt x="65745" y="3609"/>
                    <a:pt x="78499" y="90186"/>
                    <a:pt x="98946" y="109871"/>
                  </a:cubicBezTo>
                  <a:cubicBezTo>
                    <a:pt x="119393" y="129556"/>
                    <a:pt x="159312" y="108484"/>
                    <a:pt x="172098" y="118253"/>
                  </a:cubicBezTo>
                  <a:cubicBezTo>
                    <a:pt x="184884" y="128022"/>
                    <a:pt x="190318" y="154803"/>
                    <a:pt x="175662" y="168485"/>
                  </a:cubicBezTo>
                  <a:close/>
                </a:path>
              </a:pathLst>
            </a:custGeom>
            <a:noFill/>
            <a:ln w="19050" cap="flat" cmpd="sng">
              <a:solidFill>
                <a:schemeClr val="accent3"/>
              </a:solidFill>
              <a:prstDash val="solid"/>
              <a:round/>
              <a:headEnd type="none" w="med" len="med"/>
              <a:tailEnd type="none" w="med" len="med"/>
            </a:ln>
          </p:spPr>
        </p:sp>
      </p:grpSp>
      <p:grpSp>
        <p:nvGrpSpPr>
          <p:cNvPr id="2352" name="Google Shape;2352;p115"/>
          <p:cNvGrpSpPr/>
          <p:nvPr/>
        </p:nvGrpSpPr>
        <p:grpSpPr>
          <a:xfrm>
            <a:off x="-7219701" y="4932930"/>
            <a:ext cx="12904669" cy="12039909"/>
            <a:chOff x="-3609850" y="2466465"/>
            <a:chExt cx="6452334" cy="6019955"/>
          </a:xfrm>
        </p:grpSpPr>
        <p:sp>
          <p:nvSpPr>
            <p:cNvPr id="2353" name="Google Shape;2353;p115"/>
            <p:cNvSpPr/>
            <p:nvPr/>
          </p:nvSpPr>
          <p:spPr>
            <a:xfrm rot="9217780">
              <a:off x="-2905691" y="3321740"/>
              <a:ext cx="4860690" cy="4309404"/>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solidFill>
              <a:schemeClr val="lt2"/>
            </a:solidFill>
            <a:ln>
              <a:noFill/>
            </a:ln>
          </p:spPr>
        </p:sp>
        <p:sp>
          <p:nvSpPr>
            <p:cNvPr id="2354" name="Google Shape;2354;p115"/>
            <p:cNvSpPr/>
            <p:nvPr/>
          </p:nvSpPr>
          <p:spPr>
            <a:xfrm rot="9217780">
              <a:off x="-2722366" y="3321740"/>
              <a:ext cx="4860690" cy="4309404"/>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noFill/>
            <a:ln w="19050" cap="flat" cmpd="sng">
              <a:solidFill>
                <a:schemeClr val="accent3"/>
              </a:solidFill>
              <a:prstDash val="solid"/>
              <a:round/>
              <a:headEnd type="none" w="med" len="med"/>
              <a:tailEnd type="none" w="med" len="med"/>
            </a:ln>
          </p:spPr>
        </p:sp>
      </p:grpSp>
      <p:grpSp>
        <p:nvGrpSpPr>
          <p:cNvPr id="2355" name="Google Shape;2355;p115"/>
          <p:cNvGrpSpPr/>
          <p:nvPr/>
        </p:nvGrpSpPr>
        <p:grpSpPr>
          <a:xfrm>
            <a:off x="12412884" y="4985302"/>
            <a:ext cx="11704782" cy="11935011"/>
            <a:chOff x="6206442" y="2492651"/>
            <a:chExt cx="5852391" cy="5967505"/>
          </a:xfrm>
        </p:grpSpPr>
        <p:sp>
          <p:nvSpPr>
            <p:cNvPr id="2356" name="Google Shape;2356;p115"/>
            <p:cNvSpPr/>
            <p:nvPr/>
          </p:nvSpPr>
          <p:spPr>
            <a:xfrm rot="4301948">
              <a:off x="6820078" y="3321888"/>
              <a:ext cx="4860269" cy="4309031"/>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solidFill>
              <a:schemeClr val="lt2"/>
            </a:solidFill>
            <a:ln>
              <a:noFill/>
            </a:ln>
          </p:spPr>
        </p:sp>
        <p:sp>
          <p:nvSpPr>
            <p:cNvPr id="2357" name="Google Shape;2357;p115"/>
            <p:cNvSpPr/>
            <p:nvPr/>
          </p:nvSpPr>
          <p:spPr>
            <a:xfrm rot="4301948">
              <a:off x="6584928" y="3321888"/>
              <a:ext cx="4860269" cy="4309031"/>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noFill/>
            <a:ln w="19050" cap="flat" cmpd="sng">
              <a:solidFill>
                <a:schemeClr val="accent3"/>
              </a:solidFill>
              <a:prstDash val="solid"/>
              <a:round/>
              <a:headEnd type="none" w="med" len="med"/>
              <a:tailEnd type="none" w="med" len="med"/>
            </a:ln>
          </p:spPr>
        </p:sp>
      </p:grpSp>
      <p:grpSp>
        <p:nvGrpSpPr>
          <p:cNvPr id="2358" name="Google Shape;2358;p115"/>
          <p:cNvGrpSpPr/>
          <p:nvPr/>
        </p:nvGrpSpPr>
        <p:grpSpPr>
          <a:xfrm>
            <a:off x="11875995" y="-4433144"/>
            <a:ext cx="9892880" cy="8839303"/>
            <a:chOff x="5937998" y="-2216572"/>
            <a:chExt cx="4946440" cy="4419652"/>
          </a:xfrm>
        </p:grpSpPr>
        <p:sp>
          <p:nvSpPr>
            <p:cNvPr id="2359" name="Google Shape;2359;p115"/>
            <p:cNvSpPr/>
            <p:nvPr/>
          </p:nvSpPr>
          <p:spPr>
            <a:xfrm>
              <a:off x="6112538" y="-2216572"/>
              <a:ext cx="4771900" cy="4168175"/>
            </a:xfrm>
            <a:custGeom>
              <a:avLst/>
              <a:gdLst/>
              <a:ahLst/>
              <a:cxnLst/>
              <a:rect l="l" t="t" r="r" b="b"/>
              <a:pathLst>
                <a:path w="190876" h="166727" extrusionOk="0">
                  <a:moveTo>
                    <a:pt x="7432" y="40211"/>
                  </a:moveTo>
                  <a:cubicBezTo>
                    <a:pt x="23556" y="24625"/>
                    <a:pt x="92535" y="-6450"/>
                    <a:pt x="115471" y="1189"/>
                  </a:cubicBezTo>
                  <a:cubicBezTo>
                    <a:pt x="138407" y="8828"/>
                    <a:pt x="132509" y="64733"/>
                    <a:pt x="145050" y="86046"/>
                  </a:cubicBezTo>
                  <a:cubicBezTo>
                    <a:pt x="157591" y="107359"/>
                    <a:pt x="193540" y="115675"/>
                    <a:pt x="190718" y="129065"/>
                  </a:cubicBezTo>
                  <a:cubicBezTo>
                    <a:pt x="187896" y="142455"/>
                    <a:pt x="144300" y="170099"/>
                    <a:pt x="128116" y="166387"/>
                  </a:cubicBezTo>
                  <a:cubicBezTo>
                    <a:pt x="111932" y="162675"/>
                    <a:pt x="111846" y="118738"/>
                    <a:pt x="93614" y="106791"/>
                  </a:cubicBezTo>
                  <a:cubicBezTo>
                    <a:pt x="75382" y="94844"/>
                    <a:pt x="33089" y="105804"/>
                    <a:pt x="18725" y="94707"/>
                  </a:cubicBezTo>
                  <a:cubicBezTo>
                    <a:pt x="4361" y="83610"/>
                    <a:pt x="-8692" y="55797"/>
                    <a:pt x="7432" y="40211"/>
                  </a:cubicBezTo>
                  <a:close/>
                </a:path>
              </a:pathLst>
            </a:custGeom>
            <a:solidFill>
              <a:schemeClr val="lt2"/>
            </a:solidFill>
            <a:ln>
              <a:noFill/>
            </a:ln>
          </p:spPr>
        </p:sp>
        <p:sp>
          <p:nvSpPr>
            <p:cNvPr id="2360" name="Google Shape;2360;p115"/>
            <p:cNvSpPr/>
            <p:nvPr/>
          </p:nvSpPr>
          <p:spPr>
            <a:xfrm>
              <a:off x="5937998" y="-2159820"/>
              <a:ext cx="4707975" cy="4362900"/>
            </a:xfrm>
            <a:custGeom>
              <a:avLst/>
              <a:gdLst/>
              <a:ahLst/>
              <a:cxnLst/>
              <a:rect l="l" t="t" r="r" b="b"/>
              <a:pathLst>
                <a:path w="188319" h="174516" extrusionOk="0">
                  <a:moveTo>
                    <a:pt x="5008" y="40227"/>
                  </a:moveTo>
                  <a:cubicBezTo>
                    <a:pt x="19621" y="24124"/>
                    <a:pt x="90111" y="-6434"/>
                    <a:pt x="113047" y="1205"/>
                  </a:cubicBezTo>
                  <a:cubicBezTo>
                    <a:pt x="135983" y="8844"/>
                    <a:pt x="130085" y="64749"/>
                    <a:pt x="142626" y="86062"/>
                  </a:cubicBezTo>
                  <a:cubicBezTo>
                    <a:pt x="155167" y="107375"/>
                    <a:pt x="189374" y="114385"/>
                    <a:pt x="188294" y="129081"/>
                  </a:cubicBezTo>
                  <a:cubicBezTo>
                    <a:pt x="187214" y="143777"/>
                    <a:pt x="152329" y="177948"/>
                    <a:pt x="136145" y="174236"/>
                  </a:cubicBezTo>
                  <a:cubicBezTo>
                    <a:pt x="119961" y="170524"/>
                    <a:pt x="109653" y="119543"/>
                    <a:pt x="91190" y="106807"/>
                  </a:cubicBezTo>
                  <a:cubicBezTo>
                    <a:pt x="72728" y="94072"/>
                    <a:pt x="39734" y="108920"/>
                    <a:pt x="25370" y="97823"/>
                  </a:cubicBezTo>
                  <a:cubicBezTo>
                    <a:pt x="11006" y="86726"/>
                    <a:pt x="-9605" y="56330"/>
                    <a:pt x="5008" y="40227"/>
                  </a:cubicBezTo>
                  <a:close/>
                </a:path>
              </a:pathLst>
            </a:custGeom>
            <a:noFill/>
            <a:ln w="19050" cap="flat" cmpd="sng">
              <a:solidFill>
                <a:schemeClr val="accent3"/>
              </a:solidFill>
              <a:prstDash val="solid"/>
              <a:round/>
              <a:headEnd type="none" w="med" len="med"/>
              <a:tailEnd type="none" w="med" len="med"/>
            </a:ln>
          </p:spPr>
        </p:sp>
      </p:grpSp>
      <p:grpSp>
        <p:nvGrpSpPr>
          <p:cNvPr id="2361" name="Google Shape;2361;p115"/>
          <p:cNvGrpSpPr/>
          <p:nvPr/>
        </p:nvGrpSpPr>
        <p:grpSpPr>
          <a:xfrm>
            <a:off x="-2800718" y="3975935"/>
            <a:ext cx="4890528" cy="4959475"/>
            <a:chOff x="-666750" y="1567027"/>
            <a:chExt cx="3000692" cy="3042996"/>
          </a:xfrm>
        </p:grpSpPr>
        <p:sp>
          <p:nvSpPr>
            <p:cNvPr id="2362" name="Google Shape;2362;p115"/>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2363" name="Google Shape;2363;p115"/>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grpSp>
        <p:nvGrpSpPr>
          <p:cNvPr id="2364" name="Google Shape;2364;p115"/>
          <p:cNvGrpSpPr/>
          <p:nvPr/>
        </p:nvGrpSpPr>
        <p:grpSpPr>
          <a:xfrm>
            <a:off x="16198182" y="-15"/>
            <a:ext cx="4890528" cy="4959475"/>
            <a:chOff x="-666750" y="1567027"/>
            <a:chExt cx="3000692" cy="3042996"/>
          </a:xfrm>
        </p:grpSpPr>
        <p:sp>
          <p:nvSpPr>
            <p:cNvPr id="2365" name="Google Shape;2365;p115"/>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2366" name="Google Shape;2366;p115"/>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12.xml><?xml version="1.0" encoding="utf-8"?>
<p:sldLayout xmlns:a="http://schemas.openxmlformats.org/drawingml/2006/main" xmlns:r="http://schemas.openxmlformats.org/officeDocument/2006/relationships" xmlns:p="http://schemas.openxmlformats.org/presentationml/2006/main" matchingName="Quote">
  <p:cSld name="BLANK_1_1">
    <p:spTree>
      <p:nvGrpSpPr>
        <p:cNvPr id="1" name="Shape 2367"/>
        <p:cNvGrpSpPr/>
        <p:nvPr/>
      </p:nvGrpSpPr>
      <p:grpSpPr>
        <a:xfrm>
          <a:off x="0" y="0"/>
          <a:ext cx="0" cy="0"/>
          <a:chOff x="0" y="0"/>
          <a:chExt cx="0" cy="0"/>
        </a:xfrm>
      </p:grpSpPr>
      <p:sp>
        <p:nvSpPr>
          <p:cNvPr id="2368" name="Google Shape;2368;p116"/>
          <p:cNvSpPr txBox="1">
            <a:spLocks noGrp="1"/>
          </p:cNvSpPr>
          <p:nvPr>
            <p:ph type="title"/>
          </p:nvPr>
        </p:nvSpPr>
        <p:spPr>
          <a:xfrm>
            <a:off x="4075800" y="7440000"/>
            <a:ext cx="10136400" cy="1063800"/>
          </a:xfrm>
          <a:prstGeom prst="rect">
            <a:avLst/>
          </a:prstGeom>
        </p:spPr>
        <p:txBody>
          <a:bodyPr spcFirstLastPara="1" wrap="square" lIns="182850" tIns="182850" rIns="182850" bIns="182850" anchor="t" anchorCtr="0">
            <a:noAutofit/>
          </a:bodyPr>
          <a:lstStyle>
            <a:lvl1pPr lvl="0" algn="ctr">
              <a:spcBef>
                <a:spcPts val="0"/>
              </a:spcBef>
              <a:spcAft>
                <a:spcPts val="0"/>
              </a:spcAft>
              <a:buSzPts val="6000"/>
              <a:buNone/>
              <a:defRPr sz="4000">
                <a:solidFill>
                  <a:schemeClr val="accent1"/>
                </a:solidFill>
              </a:defRPr>
            </a:lvl1pPr>
            <a:lvl2pPr lvl="1" algn="ctr">
              <a:spcBef>
                <a:spcPts val="0"/>
              </a:spcBef>
              <a:spcAft>
                <a:spcPts val="0"/>
              </a:spcAft>
              <a:buSzPts val="6000"/>
              <a:buNone/>
              <a:defRPr sz="6000"/>
            </a:lvl2pPr>
            <a:lvl3pPr lvl="2" algn="ctr">
              <a:spcBef>
                <a:spcPts val="0"/>
              </a:spcBef>
              <a:spcAft>
                <a:spcPts val="0"/>
              </a:spcAft>
              <a:buSzPts val="6000"/>
              <a:buNone/>
              <a:defRPr sz="6000"/>
            </a:lvl3pPr>
            <a:lvl4pPr lvl="3" algn="ctr">
              <a:spcBef>
                <a:spcPts val="0"/>
              </a:spcBef>
              <a:spcAft>
                <a:spcPts val="0"/>
              </a:spcAft>
              <a:buSzPts val="6000"/>
              <a:buNone/>
              <a:defRPr sz="6000"/>
            </a:lvl4pPr>
            <a:lvl5pPr lvl="4" algn="ctr">
              <a:spcBef>
                <a:spcPts val="0"/>
              </a:spcBef>
              <a:spcAft>
                <a:spcPts val="0"/>
              </a:spcAft>
              <a:buSzPts val="6000"/>
              <a:buNone/>
              <a:defRPr sz="6000"/>
            </a:lvl5pPr>
            <a:lvl6pPr lvl="5" algn="ctr">
              <a:spcBef>
                <a:spcPts val="0"/>
              </a:spcBef>
              <a:spcAft>
                <a:spcPts val="0"/>
              </a:spcAft>
              <a:buSzPts val="6000"/>
              <a:buNone/>
              <a:defRPr sz="6000"/>
            </a:lvl6pPr>
            <a:lvl7pPr lvl="6" algn="ctr">
              <a:spcBef>
                <a:spcPts val="0"/>
              </a:spcBef>
              <a:spcAft>
                <a:spcPts val="0"/>
              </a:spcAft>
              <a:buSzPts val="6000"/>
              <a:buNone/>
              <a:defRPr sz="6000"/>
            </a:lvl7pPr>
            <a:lvl8pPr lvl="7" algn="ctr">
              <a:spcBef>
                <a:spcPts val="0"/>
              </a:spcBef>
              <a:spcAft>
                <a:spcPts val="0"/>
              </a:spcAft>
              <a:buSzPts val="6000"/>
              <a:buNone/>
              <a:defRPr sz="6000"/>
            </a:lvl8pPr>
            <a:lvl9pPr lvl="8" algn="ctr">
              <a:spcBef>
                <a:spcPts val="0"/>
              </a:spcBef>
              <a:spcAft>
                <a:spcPts val="0"/>
              </a:spcAft>
              <a:buSzPts val="6000"/>
              <a:buNone/>
              <a:defRPr sz="6000"/>
            </a:lvl9pPr>
          </a:lstStyle>
          <a:p>
            <a:endParaRPr/>
          </a:p>
        </p:txBody>
      </p:sp>
      <p:sp>
        <p:nvSpPr>
          <p:cNvPr id="2369" name="Google Shape;2369;p116"/>
          <p:cNvSpPr txBox="1">
            <a:spLocks noGrp="1"/>
          </p:cNvSpPr>
          <p:nvPr>
            <p:ph type="subTitle" idx="1"/>
          </p:nvPr>
        </p:nvSpPr>
        <p:spPr>
          <a:xfrm>
            <a:off x="4075800" y="4850975"/>
            <a:ext cx="10136400" cy="2658000"/>
          </a:xfrm>
          <a:prstGeom prst="rect">
            <a:avLst/>
          </a:prstGeom>
        </p:spPr>
        <p:txBody>
          <a:bodyPr spcFirstLastPara="1" wrap="square" lIns="182850" tIns="182850" rIns="182850" bIns="182850" anchor="b" anchorCtr="0">
            <a:noAutofit/>
          </a:bodyPr>
          <a:lstStyle>
            <a:lvl1pPr lvl="0" algn="ctr">
              <a:lnSpc>
                <a:spcPct val="100000"/>
              </a:lnSpc>
              <a:spcBef>
                <a:spcPts val="0"/>
              </a:spcBef>
              <a:spcAft>
                <a:spcPts val="0"/>
              </a:spcAft>
              <a:buSzPts val="6000"/>
              <a:buNone/>
              <a:defRPr sz="4400"/>
            </a:lvl1pPr>
            <a:lvl2pPr lvl="1" algn="ctr">
              <a:lnSpc>
                <a:spcPct val="100000"/>
              </a:lnSpc>
              <a:spcBef>
                <a:spcPts val="0"/>
              </a:spcBef>
              <a:spcAft>
                <a:spcPts val="0"/>
              </a:spcAft>
              <a:buSzPts val="6000"/>
              <a:buNone/>
              <a:defRPr sz="6000"/>
            </a:lvl2pPr>
            <a:lvl3pPr lvl="2" algn="ctr">
              <a:lnSpc>
                <a:spcPct val="100000"/>
              </a:lnSpc>
              <a:spcBef>
                <a:spcPts val="3200"/>
              </a:spcBef>
              <a:spcAft>
                <a:spcPts val="0"/>
              </a:spcAft>
              <a:buSzPts val="6000"/>
              <a:buNone/>
              <a:defRPr sz="6000"/>
            </a:lvl3pPr>
            <a:lvl4pPr lvl="3" algn="ctr">
              <a:lnSpc>
                <a:spcPct val="100000"/>
              </a:lnSpc>
              <a:spcBef>
                <a:spcPts val="3200"/>
              </a:spcBef>
              <a:spcAft>
                <a:spcPts val="0"/>
              </a:spcAft>
              <a:buSzPts val="6000"/>
              <a:buNone/>
              <a:defRPr sz="6000"/>
            </a:lvl4pPr>
            <a:lvl5pPr lvl="4" algn="ctr">
              <a:lnSpc>
                <a:spcPct val="100000"/>
              </a:lnSpc>
              <a:spcBef>
                <a:spcPts val="3200"/>
              </a:spcBef>
              <a:spcAft>
                <a:spcPts val="0"/>
              </a:spcAft>
              <a:buSzPts val="6000"/>
              <a:buNone/>
              <a:defRPr sz="6000"/>
            </a:lvl5pPr>
            <a:lvl6pPr lvl="5" algn="ctr">
              <a:lnSpc>
                <a:spcPct val="100000"/>
              </a:lnSpc>
              <a:spcBef>
                <a:spcPts val="3200"/>
              </a:spcBef>
              <a:spcAft>
                <a:spcPts val="0"/>
              </a:spcAft>
              <a:buSzPts val="6000"/>
              <a:buNone/>
              <a:defRPr sz="6000"/>
            </a:lvl6pPr>
            <a:lvl7pPr lvl="6" algn="ctr">
              <a:lnSpc>
                <a:spcPct val="100000"/>
              </a:lnSpc>
              <a:spcBef>
                <a:spcPts val="3200"/>
              </a:spcBef>
              <a:spcAft>
                <a:spcPts val="0"/>
              </a:spcAft>
              <a:buSzPts val="6000"/>
              <a:buNone/>
              <a:defRPr sz="6000"/>
            </a:lvl7pPr>
            <a:lvl8pPr lvl="7" algn="ctr">
              <a:lnSpc>
                <a:spcPct val="100000"/>
              </a:lnSpc>
              <a:spcBef>
                <a:spcPts val="3200"/>
              </a:spcBef>
              <a:spcAft>
                <a:spcPts val="0"/>
              </a:spcAft>
              <a:buSzPts val="6000"/>
              <a:buNone/>
              <a:defRPr sz="6000"/>
            </a:lvl8pPr>
            <a:lvl9pPr lvl="8" algn="ctr">
              <a:lnSpc>
                <a:spcPct val="100000"/>
              </a:lnSpc>
              <a:spcBef>
                <a:spcPts val="3200"/>
              </a:spcBef>
              <a:spcAft>
                <a:spcPts val="3200"/>
              </a:spcAft>
              <a:buSzPts val="6000"/>
              <a:buNone/>
              <a:defRPr sz="6000"/>
            </a:lvl9pPr>
          </a:lstStyle>
          <a:p>
            <a:endParaRPr/>
          </a:p>
        </p:txBody>
      </p:sp>
      <p:grpSp>
        <p:nvGrpSpPr>
          <p:cNvPr id="2370" name="Google Shape;2370;p116"/>
          <p:cNvGrpSpPr/>
          <p:nvPr/>
        </p:nvGrpSpPr>
        <p:grpSpPr>
          <a:xfrm rot="769963">
            <a:off x="-2125633" y="-3110836"/>
            <a:ext cx="10630952" cy="9221785"/>
            <a:chOff x="-1896339" y="-1602398"/>
            <a:chExt cx="5315600" cy="4611000"/>
          </a:xfrm>
        </p:grpSpPr>
        <p:sp>
          <p:nvSpPr>
            <p:cNvPr id="2371" name="Google Shape;2371;p116"/>
            <p:cNvSpPr/>
            <p:nvPr/>
          </p:nvSpPr>
          <p:spPr>
            <a:xfrm rot="5400000">
              <a:off x="-1635702" y="-1863035"/>
              <a:ext cx="4611000" cy="5132275"/>
            </a:xfrm>
            <a:custGeom>
              <a:avLst/>
              <a:gdLst/>
              <a:ahLst/>
              <a:cxnLst/>
              <a:rect l="l" t="t" r="r" b="b"/>
              <a:pathLst>
                <a:path w="184440" h="205291" extrusionOk="0">
                  <a:moveTo>
                    <a:pt x="175662" y="168485"/>
                  </a:moveTo>
                  <a:cubicBezTo>
                    <a:pt x="161006" y="182167"/>
                    <a:pt x="109728" y="196218"/>
                    <a:pt x="84163" y="200343"/>
                  </a:cubicBezTo>
                  <a:cubicBezTo>
                    <a:pt x="58599" y="204468"/>
                    <a:pt x="36140" y="211780"/>
                    <a:pt x="22275" y="193235"/>
                  </a:cubicBezTo>
                  <a:cubicBezTo>
                    <a:pt x="8410" y="174690"/>
                    <a:pt x="-3550" y="121256"/>
                    <a:pt x="973" y="89074"/>
                  </a:cubicBezTo>
                  <a:cubicBezTo>
                    <a:pt x="5497" y="56892"/>
                    <a:pt x="33087" y="-3323"/>
                    <a:pt x="49416" y="143"/>
                  </a:cubicBezTo>
                  <a:cubicBezTo>
                    <a:pt x="65745" y="3609"/>
                    <a:pt x="78499" y="90186"/>
                    <a:pt x="98946" y="109871"/>
                  </a:cubicBezTo>
                  <a:cubicBezTo>
                    <a:pt x="119393" y="129556"/>
                    <a:pt x="159312" y="108484"/>
                    <a:pt x="172098" y="118253"/>
                  </a:cubicBezTo>
                  <a:cubicBezTo>
                    <a:pt x="184884" y="128022"/>
                    <a:pt x="190318" y="154803"/>
                    <a:pt x="175662" y="168485"/>
                  </a:cubicBezTo>
                  <a:close/>
                </a:path>
              </a:pathLst>
            </a:custGeom>
            <a:solidFill>
              <a:schemeClr val="lt2"/>
            </a:solidFill>
            <a:ln>
              <a:noFill/>
            </a:ln>
          </p:spPr>
        </p:sp>
        <p:sp>
          <p:nvSpPr>
            <p:cNvPr id="2372" name="Google Shape;2372;p116"/>
            <p:cNvSpPr/>
            <p:nvPr/>
          </p:nvSpPr>
          <p:spPr>
            <a:xfrm rot="5400000">
              <a:off x="-1452377" y="-1863035"/>
              <a:ext cx="4611000" cy="5132275"/>
            </a:xfrm>
            <a:custGeom>
              <a:avLst/>
              <a:gdLst/>
              <a:ahLst/>
              <a:cxnLst/>
              <a:rect l="l" t="t" r="r" b="b"/>
              <a:pathLst>
                <a:path w="184440" h="205291" extrusionOk="0">
                  <a:moveTo>
                    <a:pt x="175662" y="168485"/>
                  </a:moveTo>
                  <a:cubicBezTo>
                    <a:pt x="161006" y="182167"/>
                    <a:pt x="109728" y="196218"/>
                    <a:pt x="84163" y="200343"/>
                  </a:cubicBezTo>
                  <a:cubicBezTo>
                    <a:pt x="58599" y="204468"/>
                    <a:pt x="36140" y="211780"/>
                    <a:pt x="22275" y="193235"/>
                  </a:cubicBezTo>
                  <a:cubicBezTo>
                    <a:pt x="8410" y="174690"/>
                    <a:pt x="-3550" y="121256"/>
                    <a:pt x="973" y="89074"/>
                  </a:cubicBezTo>
                  <a:cubicBezTo>
                    <a:pt x="5497" y="56892"/>
                    <a:pt x="33087" y="-3323"/>
                    <a:pt x="49416" y="143"/>
                  </a:cubicBezTo>
                  <a:cubicBezTo>
                    <a:pt x="65745" y="3609"/>
                    <a:pt x="78499" y="90186"/>
                    <a:pt x="98946" y="109871"/>
                  </a:cubicBezTo>
                  <a:cubicBezTo>
                    <a:pt x="119393" y="129556"/>
                    <a:pt x="159312" y="108484"/>
                    <a:pt x="172098" y="118253"/>
                  </a:cubicBezTo>
                  <a:cubicBezTo>
                    <a:pt x="184884" y="128022"/>
                    <a:pt x="190318" y="154803"/>
                    <a:pt x="175662" y="168485"/>
                  </a:cubicBezTo>
                  <a:close/>
                </a:path>
              </a:pathLst>
            </a:custGeom>
            <a:noFill/>
            <a:ln w="19050" cap="flat" cmpd="sng">
              <a:solidFill>
                <a:schemeClr val="accent3"/>
              </a:solidFill>
              <a:prstDash val="solid"/>
              <a:round/>
              <a:headEnd type="none" w="med" len="med"/>
              <a:tailEnd type="none" w="med" len="med"/>
            </a:ln>
          </p:spPr>
        </p:sp>
      </p:grpSp>
      <p:grpSp>
        <p:nvGrpSpPr>
          <p:cNvPr id="2373" name="Google Shape;2373;p116"/>
          <p:cNvGrpSpPr/>
          <p:nvPr/>
        </p:nvGrpSpPr>
        <p:grpSpPr>
          <a:xfrm>
            <a:off x="-4488351" y="5325680"/>
            <a:ext cx="12904669" cy="12039909"/>
            <a:chOff x="-3609850" y="2466465"/>
            <a:chExt cx="6452334" cy="6019955"/>
          </a:xfrm>
        </p:grpSpPr>
        <p:sp>
          <p:nvSpPr>
            <p:cNvPr id="2374" name="Google Shape;2374;p116"/>
            <p:cNvSpPr/>
            <p:nvPr/>
          </p:nvSpPr>
          <p:spPr>
            <a:xfrm rot="9217780">
              <a:off x="-2905691" y="3321740"/>
              <a:ext cx="4860690" cy="4309404"/>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solidFill>
              <a:schemeClr val="lt2"/>
            </a:solidFill>
            <a:ln>
              <a:noFill/>
            </a:ln>
          </p:spPr>
        </p:sp>
        <p:sp>
          <p:nvSpPr>
            <p:cNvPr id="2375" name="Google Shape;2375;p116"/>
            <p:cNvSpPr/>
            <p:nvPr/>
          </p:nvSpPr>
          <p:spPr>
            <a:xfrm rot="9217780">
              <a:off x="-2722366" y="3321740"/>
              <a:ext cx="4860690" cy="4309404"/>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noFill/>
            <a:ln w="19050" cap="flat" cmpd="sng">
              <a:solidFill>
                <a:schemeClr val="accent3"/>
              </a:solidFill>
              <a:prstDash val="solid"/>
              <a:round/>
              <a:headEnd type="none" w="med" len="med"/>
              <a:tailEnd type="none" w="med" len="med"/>
            </a:ln>
          </p:spPr>
        </p:sp>
      </p:grpSp>
      <p:grpSp>
        <p:nvGrpSpPr>
          <p:cNvPr id="2376" name="Google Shape;2376;p116"/>
          <p:cNvGrpSpPr/>
          <p:nvPr/>
        </p:nvGrpSpPr>
        <p:grpSpPr>
          <a:xfrm rot="1227006">
            <a:off x="9559677" y="5034827"/>
            <a:ext cx="11705071" cy="11935305"/>
            <a:chOff x="6206442" y="2492651"/>
            <a:chExt cx="5852391" cy="5967505"/>
          </a:xfrm>
        </p:grpSpPr>
        <p:sp>
          <p:nvSpPr>
            <p:cNvPr id="2377" name="Google Shape;2377;p116"/>
            <p:cNvSpPr/>
            <p:nvPr/>
          </p:nvSpPr>
          <p:spPr>
            <a:xfrm rot="4301948">
              <a:off x="6820078" y="3321888"/>
              <a:ext cx="4860269" cy="4309031"/>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solidFill>
              <a:schemeClr val="lt2"/>
            </a:solidFill>
            <a:ln>
              <a:noFill/>
            </a:ln>
          </p:spPr>
        </p:sp>
        <p:sp>
          <p:nvSpPr>
            <p:cNvPr id="2378" name="Google Shape;2378;p116"/>
            <p:cNvSpPr/>
            <p:nvPr/>
          </p:nvSpPr>
          <p:spPr>
            <a:xfrm rot="4301948">
              <a:off x="6584928" y="3321888"/>
              <a:ext cx="4860269" cy="4309031"/>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noFill/>
            <a:ln w="19050" cap="flat" cmpd="sng">
              <a:solidFill>
                <a:schemeClr val="accent3"/>
              </a:solidFill>
              <a:prstDash val="solid"/>
              <a:round/>
              <a:headEnd type="none" w="med" len="med"/>
              <a:tailEnd type="none" w="med" len="med"/>
            </a:ln>
          </p:spPr>
        </p:sp>
      </p:grpSp>
      <p:grpSp>
        <p:nvGrpSpPr>
          <p:cNvPr id="2379" name="Google Shape;2379;p116"/>
          <p:cNvGrpSpPr/>
          <p:nvPr/>
        </p:nvGrpSpPr>
        <p:grpSpPr>
          <a:xfrm>
            <a:off x="11014995" y="-3646394"/>
            <a:ext cx="9892880" cy="8839303"/>
            <a:chOff x="5937998" y="-2216572"/>
            <a:chExt cx="4946440" cy="4419652"/>
          </a:xfrm>
        </p:grpSpPr>
        <p:sp>
          <p:nvSpPr>
            <p:cNvPr id="2380" name="Google Shape;2380;p116"/>
            <p:cNvSpPr/>
            <p:nvPr/>
          </p:nvSpPr>
          <p:spPr>
            <a:xfrm>
              <a:off x="6112538" y="-2216572"/>
              <a:ext cx="4771900" cy="4168175"/>
            </a:xfrm>
            <a:custGeom>
              <a:avLst/>
              <a:gdLst/>
              <a:ahLst/>
              <a:cxnLst/>
              <a:rect l="l" t="t" r="r" b="b"/>
              <a:pathLst>
                <a:path w="190876" h="166727" extrusionOk="0">
                  <a:moveTo>
                    <a:pt x="7432" y="40211"/>
                  </a:moveTo>
                  <a:cubicBezTo>
                    <a:pt x="23556" y="24625"/>
                    <a:pt x="92535" y="-6450"/>
                    <a:pt x="115471" y="1189"/>
                  </a:cubicBezTo>
                  <a:cubicBezTo>
                    <a:pt x="138407" y="8828"/>
                    <a:pt x="132509" y="64733"/>
                    <a:pt x="145050" y="86046"/>
                  </a:cubicBezTo>
                  <a:cubicBezTo>
                    <a:pt x="157591" y="107359"/>
                    <a:pt x="193540" y="115675"/>
                    <a:pt x="190718" y="129065"/>
                  </a:cubicBezTo>
                  <a:cubicBezTo>
                    <a:pt x="187896" y="142455"/>
                    <a:pt x="144300" y="170099"/>
                    <a:pt x="128116" y="166387"/>
                  </a:cubicBezTo>
                  <a:cubicBezTo>
                    <a:pt x="111932" y="162675"/>
                    <a:pt x="111846" y="118738"/>
                    <a:pt x="93614" y="106791"/>
                  </a:cubicBezTo>
                  <a:cubicBezTo>
                    <a:pt x="75382" y="94844"/>
                    <a:pt x="33089" y="105804"/>
                    <a:pt x="18725" y="94707"/>
                  </a:cubicBezTo>
                  <a:cubicBezTo>
                    <a:pt x="4361" y="83610"/>
                    <a:pt x="-8692" y="55797"/>
                    <a:pt x="7432" y="40211"/>
                  </a:cubicBezTo>
                  <a:close/>
                </a:path>
              </a:pathLst>
            </a:custGeom>
            <a:solidFill>
              <a:schemeClr val="lt2"/>
            </a:solidFill>
            <a:ln>
              <a:noFill/>
            </a:ln>
          </p:spPr>
        </p:sp>
        <p:sp>
          <p:nvSpPr>
            <p:cNvPr id="2381" name="Google Shape;2381;p116"/>
            <p:cNvSpPr/>
            <p:nvPr/>
          </p:nvSpPr>
          <p:spPr>
            <a:xfrm>
              <a:off x="5937998" y="-2159820"/>
              <a:ext cx="4707975" cy="4362900"/>
            </a:xfrm>
            <a:custGeom>
              <a:avLst/>
              <a:gdLst/>
              <a:ahLst/>
              <a:cxnLst/>
              <a:rect l="l" t="t" r="r" b="b"/>
              <a:pathLst>
                <a:path w="188319" h="174516" extrusionOk="0">
                  <a:moveTo>
                    <a:pt x="5008" y="40227"/>
                  </a:moveTo>
                  <a:cubicBezTo>
                    <a:pt x="19621" y="24124"/>
                    <a:pt x="90111" y="-6434"/>
                    <a:pt x="113047" y="1205"/>
                  </a:cubicBezTo>
                  <a:cubicBezTo>
                    <a:pt x="135983" y="8844"/>
                    <a:pt x="130085" y="64749"/>
                    <a:pt x="142626" y="86062"/>
                  </a:cubicBezTo>
                  <a:cubicBezTo>
                    <a:pt x="155167" y="107375"/>
                    <a:pt x="189374" y="114385"/>
                    <a:pt x="188294" y="129081"/>
                  </a:cubicBezTo>
                  <a:cubicBezTo>
                    <a:pt x="187214" y="143777"/>
                    <a:pt x="152329" y="177948"/>
                    <a:pt x="136145" y="174236"/>
                  </a:cubicBezTo>
                  <a:cubicBezTo>
                    <a:pt x="119961" y="170524"/>
                    <a:pt x="109653" y="119543"/>
                    <a:pt x="91190" y="106807"/>
                  </a:cubicBezTo>
                  <a:cubicBezTo>
                    <a:pt x="72728" y="94072"/>
                    <a:pt x="39734" y="108920"/>
                    <a:pt x="25370" y="97823"/>
                  </a:cubicBezTo>
                  <a:cubicBezTo>
                    <a:pt x="11006" y="86726"/>
                    <a:pt x="-9605" y="56330"/>
                    <a:pt x="5008" y="40227"/>
                  </a:cubicBezTo>
                  <a:close/>
                </a:path>
              </a:pathLst>
            </a:custGeom>
            <a:noFill/>
            <a:ln w="19050" cap="flat" cmpd="sng">
              <a:solidFill>
                <a:schemeClr val="accent3"/>
              </a:solidFill>
              <a:prstDash val="solid"/>
              <a:round/>
              <a:headEnd type="none" w="med" len="med"/>
              <a:tailEnd type="none" w="med" len="med"/>
            </a:ln>
          </p:spPr>
        </p:sp>
      </p:grpSp>
      <p:grpSp>
        <p:nvGrpSpPr>
          <p:cNvPr id="2382" name="Google Shape;2382;p116"/>
          <p:cNvGrpSpPr/>
          <p:nvPr/>
        </p:nvGrpSpPr>
        <p:grpSpPr>
          <a:xfrm>
            <a:off x="-364840" y="7272160"/>
            <a:ext cx="5255350" cy="4424725"/>
            <a:chOff x="-890594" y="1895134"/>
            <a:chExt cx="3224537" cy="2714888"/>
          </a:xfrm>
        </p:grpSpPr>
        <p:sp>
          <p:nvSpPr>
            <p:cNvPr id="2383" name="Google Shape;2383;p116"/>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2384" name="Google Shape;2384;p116"/>
            <p:cNvSpPr/>
            <p:nvPr/>
          </p:nvSpPr>
          <p:spPr>
            <a:xfrm>
              <a:off x="-890594" y="1895134"/>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grpSp>
        <p:nvGrpSpPr>
          <p:cNvPr id="2385" name="Google Shape;2385;p116"/>
          <p:cNvGrpSpPr/>
          <p:nvPr/>
        </p:nvGrpSpPr>
        <p:grpSpPr>
          <a:xfrm>
            <a:off x="12769110" y="-1303206"/>
            <a:ext cx="7214700" cy="3234615"/>
            <a:chOff x="-2092797" y="1141459"/>
            <a:chExt cx="4426740" cy="1984670"/>
          </a:xfrm>
        </p:grpSpPr>
        <p:sp>
          <p:nvSpPr>
            <p:cNvPr id="2386" name="Google Shape;2386;p116"/>
            <p:cNvSpPr/>
            <p:nvPr/>
          </p:nvSpPr>
          <p:spPr>
            <a:xfrm>
              <a:off x="-666750" y="1141459"/>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2387" name="Google Shape;2387;p116"/>
            <p:cNvSpPr/>
            <p:nvPr/>
          </p:nvSpPr>
          <p:spPr>
            <a:xfrm>
              <a:off x="-2092797" y="1537084"/>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grpSp>
        <p:nvGrpSpPr>
          <p:cNvPr id="2388" name="Google Shape;2388;p116"/>
          <p:cNvGrpSpPr/>
          <p:nvPr/>
        </p:nvGrpSpPr>
        <p:grpSpPr>
          <a:xfrm>
            <a:off x="-481293" y="-1709306"/>
            <a:ext cx="7056380" cy="3234615"/>
            <a:chOff x="-666750" y="2625353"/>
            <a:chExt cx="4329599" cy="1984670"/>
          </a:xfrm>
        </p:grpSpPr>
        <p:sp>
          <p:nvSpPr>
            <p:cNvPr id="2389" name="Google Shape;2389;p116"/>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2390" name="Google Shape;2390;p116"/>
            <p:cNvSpPr/>
            <p:nvPr/>
          </p:nvSpPr>
          <p:spPr>
            <a:xfrm>
              <a:off x="2563756" y="3020978"/>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grpSp>
        <p:nvGrpSpPr>
          <p:cNvPr id="2391" name="Google Shape;2391;p116"/>
          <p:cNvGrpSpPr/>
          <p:nvPr/>
        </p:nvGrpSpPr>
        <p:grpSpPr>
          <a:xfrm flipH="1">
            <a:off x="13516184" y="7132213"/>
            <a:ext cx="4890528" cy="4959475"/>
            <a:chOff x="-666750" y="1567027"/>
            <a:chExt cx="3000692" cy="3042996"/>
          </a:xfrm>
        </p:grpSpPr>
        <p:sp>
          <p:nvSpPr>
            <p:cNvPr id="2392" name="Google Shape;2392;p116"/>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2393" name="Google Shape;2393;p116"/>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13.xml><?xml version="1.0" encoding="utf-8"?>
<p:sldLayout xmlns:a="http://schemas.openxmlformats.org/drawingml/2006/main" xmlns:r="http://schemas.openxmlformats.org/officeDocument/2006/relationships" xmlns:p="http://schemas.openxmlformats.org/presentationml/2006/main" matchingName="Title and text">
  <p:cSld name="CUSTOM_9">
    <p:spTree>
      <p:nvGrpSpPr>
        <p:cNvPr id="1" name="Shape 2394"/>
        <p:cNvGrpSpPr/>
        <p:nvPr/>
      </p:nvGrpSpPr>
      <p:grpSpPr>
        <a:xfrm>
          <a:off x="0" y="0"/>
          <a:ext cx="0" cy="0"/>
          <a:chOff x="0" y="0"/>
          <a:chExt cx="0" cy="0"/>
        </a:xfrm>
      </p:grpSpPr>
      <p:sp>
        <p:nvSpPr>
          <p:cNvPr id="2395" name="Google Shape;2395;p117"/>
          <p:cNvSpPr txBox="1">
            <a:spLocks noGrp="1"/>
          </p:cNvSpPr>
          <p:nvPr>
            <p:ph type="title"/>
          </p:nvPr>
        </p:nvSpPr>
        <p:spPr>
          <a:xfrm>
            <a:off x="1426450" y="1957075"/>
            <a:ext cx="5988600" cy="4090800"/>
          </a:xfrm>
          <a:prstGeom prst="rect">
            <a:avLst/>
          </a:prstGeom>
        </p:spPr>
        <p:txBody>
          <a:bodyPr spcFirstLastPara="1" wrap="square" lIns="182850" tIns="182850" rIns="182850" bIns="182850" anchor="b" anchorCtr="0">
            <a:noAutofit/>
          </a:bodyPr>
          <a:lstStyle>
            <a:lvl1pPr lvl="0">
              <a:spcBef>
                <a:spcPts val="0"/>
              </a:spcBef>
              <a:spcAft>
                <a:spcPts val="0"/>
              </a:spcAft>
              <a:buSzPts val="6000"/>
              <a:buNone/>
              <a:defRPr/>
            </a:lvl1pPr>
            <a:lvl2pPr lvl="1">
              <a:spcBef>
                <a:spcPts val="0"/>
              </a:spcBef>
              <a:spcAft>
                <a:spcPts val="0"/>
              </a:spcAft>
              <a:buSzPts val="6000"/>
              <a:buNone/>
              <a:defRPr/>
            </a:lvl2pPr>
            <a:lvl3pPr lvl="2">
              <a:spcBef>
                <a:spcPts val="0"/>
              </a:spcBef>
              <a:spcAft>
                <a:spcPts val="0"/>
              </a:spcAft>
              <a:buSzPts val="6000"/>
              <a:buNone/>
              <a:defRPr/>
            </a:lvl3pPr>
            <a:lvl4pPr lvl="3">
              <a:spcBef>
                <a:spcPts val="0"/>
              </a:spcBef>
              <a:spcAft>
                <a:spcPts val="0"/>
              </a:spcAft>
              <a:buSzPts val="6000"/>
              <a:buNone/>
              <a:defRPr/>
            </a:lvl4pPr>
            <a:lvl5pPr lvl="4">
              <a:spcBef>
                <a:spcPts val="0"/>
              </a:spcBef>
              <a:spcAft>
                <a:spcPts val="0"/>
              </a:spcAft>
              <a:buSzPts val="6000"/>
              <a:buNone/>
              <a:defRPr/>
            </a:lvl5pPr>
            <a:lvl6pPr lvl="5">
              <a:spcBef>
                <a:spcPts val="0"/>
              </a:spcBef>
              <a:spcAft>
                <a:spcPts val="0"/>
              </a:spcAft>
              <a:buSzPts val="6000"/>
              <a:buNone/>
              <a:defRPr/>
            </a:lvl6pPr>
            <a:lvl7pPr lvl="6">
              <a:spcBef>
                <a:spcPts val="0"/>
              </a:spcBef>
              <a:spcAft>
                <a:spcPts val="0"/>
              </a:spcAft>
              <a:buSzPts val="6000"/>
              <a:buNone/>
              <a:defRPr/>
            </a:lvl7pPr>
            <a:lvl8pPr lvl="7">
              <a:spcBef>
                <a:spcPts val="0"/>
              </a:spcBef>
              <a:spcAft>
                <a:spcPts val="0"/>
              </a:spcAft>
              <a:buSzPts val="6000"/>
              <a:buNone/>
              <a:defRPr/>
            </a:lvl8pPr>
            <a:lvl9pPr lvl="8">
              <a:spcBef>
                <a:spcPts val="0"/>
              </a:spcBef>
              <a:spcAft>
                <a:spcPts val="0"/>
              </a:spcAft>
              <a:buSzPts val="6000"/>
              <a:buNone/>
              <a:defRPr/>
            </a:lvl9pPr>
          </a:lstStyle>
          <a:p>
            <a:endParaRPr/>
          </a:p>
        </p:txBody>
      </p:sp>
      <p:sp>
        <p:nvSpPr>
          <p:cNvPr id="2396" name="Google Shape;2396;p117"/>
          <p:cNvSpPr txBox="1">
            <a:spLocks noGrp="1"/>
          </p:cNvSpPr>
          <p:nvPr>
            <p:ph type="subTitle" idx="1"/>
          </p:nvPr>
        </p:nvSpPr>
        <p:spPr>
          <a:xfrm>
            <a:off x="1426450" y="5943100"/>
            <a:ext cx="5988600" cy="2158200"/>
          </a:xfrm>
          <a:prstGeom prst="rect">
            <a:avLst/>
          </a:prstGeom>
        </p:spPr>
        <p:txBody>
          <a:bodyPr spcFirstLastPara="1" wrap="square" lIns="182850" tIns="182850" rIns="182850" bIns="182850" anchor="t" anchorCtr="0">
            <a:noAutofit/>
          </a:bodyPr>
          <a:lstStyle>
            <a:lvl1pPr lvl="0">
              <a:lnSpc>
                <a:spcPct val="100000"/>
              </a:lnSpc>
              <a:spcBef>
                <a:spcPts val="0"/>
              </a:spcBef>
              <a:spcAft>
                <a:spcPts val="0"/>
              </a:spcAft>
              <a:buSzPts val="2800"/>
              <a:buNone/>
              <a:defRPr>
                <a:solidFill>
                  <a:schemeClr val="dk1"/>
                </a:solidFill>
              </a:defRPr>
            </a:lvl1pPr>
            <a:lvl2pPr lvl="1" algn="ctr">
              <a:lnSpc>
                <a:spcPct val="100000"/>
              </a:lnSpc>
              <a:spcBef>
                <a:spcPts val="0"/>
              </a:spcBef>
              <a:spcAft>
                <a:spcPts val="0"/>
              </a:spcAft>
              <a:buSzPts val="2800"/>
              <a:buNone/>
              <a:defRPr/>
            </a:lvl2pPr>
            <a:lvl3pPr lvl="2" algn="ctr">
              <a:lnSpc>
                <a:spcPct val="100000"/>
              </a:lnSpc>
              <a:spcBef>
                <a:spcPts val="3200"/>
              </a:spcBef>
              <a:spcAft>
                <a:spcPts val="0"/>
              </a:spcAft>
              <a:buSzPts val="2800"/>
              <a:buNone/>
              <a:defRPr/>
            </a:lvl3pPr>
            <a:lvl4pPr lvl="3" algn="ctr">
              <a:lnSpc>
                <a:spcPct val="100000"/>
              </a:lnSpc>
              <a:spcBef>
                <a:spcPts val="3200"/>
              </a:spcBef>
              <a:spcAft>
                <a:spcPts val="0"/>
              </a:spcAft>
              <a:buSzPts val="2800"/>
              <a:buNone/>
              <a:defRPr/>
            </a:lvl4pPr>
            <a:lvl5pPr lvl="4" algn="ctr">
              <a:lnSpc>
                <a:spcPct val="100000"/>
              </a:lnSpc>
              <a:spcBef>
                <a:spcPts val="3200"/>
              </a:spcBef>
              <a:spcAft>
                <a:spcPts val="0"/>
              </a:spcAft>
              <a:buSzPts val="2800"/>
              <a:buNone/>
              <a:defRPr/>
            </a:lvl5pPr>
            <a:lvl6pPr lvl="5" algn="ctr">
              <a:lnSpc>
                <a:spcPct val="100000"/>
              </a:lnSpc>
              <a:spcBef>
                <a:spcPts val="3200"/>
              </a:spcBef>
              <a:spcAft>
                <a:spcPts val="0"/>
              </a:spcAft>
              <a:buSzPts val="2800"/>
              <a:buNone/>
              <a:defRPr/>
            </a:lvl6pPr>
            <a:lvl7pPr lvl="6" algn="ctr">
              <a:lnSpc>
                <a:spcPct val="100000"/>
              </a:lnSpc>
              <a:spcBef>
                <a:spcPts val="3200"/>
              </a:spcBef>
              <a:spcAft>
                <a:spcPts val="0"/>
              </a:spcAft>
              <a:buSzPts val="2800"/>
              <a:buNone/>
              <a:defRPr/>
            </a:lvl7pPr>
            <a:lvl8pPr lvl="7" algn="ctr">
              <a:lnSpc>
                <a:spcPct val="100000"/>
              </a:lnSpc>
              <a:spcBef>
                <a:spcPts val="3200"/>
              </a:spcBef>
              <a:spcAft>
                <a:spcPts val="0"/>
              </a:spcAft>
              <a:buSzPts val="2800"/>
              <a:buNone/>
              <a:defRPr/>
            </a:lvl8pPr>
            <a:lvl9pPr lvl="8" algn="ctr">
              <a:lnSpc>
                <a:spcPct val="100000"/>
              </a:lnSpc>
              <a:spcBef>
                <a:spcPts val="3200"/>
              </a:spcBef>
              <a:spcAft>
                <a:spcPts val="3200"/>
              </a:spcAft>
              <a:buSzPts val="2800"/>
              <a:buNone/>
              <a:defRPr/>
            </a:lvl9pPr>
          </a:lstStyle>
          <a:p>
            <a:endParaRPr/>
          </a:p>
        </p:txBody>
      </p:sp>
      <p:sp>
        <p:nvSpPr>
          <p:cNvPr id="2397" name="Google Shape;2397;p117"/>
          <p:cNvSpPr>
            <a:spLocks noGrp="1"/>
          </p:cNvSpPr>
          <p:nvPr>
            <p:ph type="pic" idx="2"/>
          </p:nvPr>
        </p:nvSpPr>
        <p:spPr>
          <a:xfrm>
            <a:off x="8475800" y="2182799"/>
            <a:ext cx="8385600" cy="5692800"/>
          </a:xfrm>
          <a:prstGeom prst="roundRect">
            <a:avLst>
              <a:gd name="adj" fmla="val 16667"/>
            </a:avLst>
          </a:prstGeom>
          <a:noFill/>
          <a:ln>
            <a:noFill/>
          </a:ln>
        </p:spPr>
      </p:sp>
      <p:grpSp>
        <p:nvGrpSpPr>
          <p:cNvPr id="2398" name="Google Shape;2398;p117"/>
          <p:cNvGrpSpPr/>
          <p:nvPr/>
        </p:nvGrpSpPr>
        <p:grpSpPr>
          <a:xfrm rot="482896">
            <a:off x="-702235" y="8755261"/>
            <a:ext cx="8598790" cy="7786892"/>
            <a:chOff x="5784660" y="-970761"/>
            <a:chExt cx="4299614" cy="3893645"/>
          </a:xfrm>
        </p:grpSpPr>
        <p:sp>
          <p:nvSpPr>
            <p:cNvPr id="2399" name="Google Shape;2399;p117"/>
            <p:cNvSpPr/>
            <p:nvPr/>
          </p:nvSpPr>
          <p:spPr>
            <a:xfrm>
              <a:off x="5868774" y="-830916"/>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solidFill>
              <a:schemeClr val="lt2"/>
            </a:solidFill>
            <a:ln>
              <a:noFill/>
            </a:ln>
          </p:spPr>
        </p:sp>
        <p:sp>
          <p:nvSpPr>
            <p:cNvPr id="2400" name="Google Shape;2400;p117"/>
            <p:cNvSpPr/>
            <p:nvPr/>
          </p:nvSpPr>
          <p:spPr>
            <a:xfrm>
              <a:off x="5784660" y="-970761"/>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noFill/>
            <a:ln w="19050" cap="flat" cmpd="sng">
              <a:solidFill>
                <a:schemeClr val="accent3"/>
              </a:solidFill>
              <a:prstDash val="solid"/>
              <a:round/>
              <a:headEnd type="none" w="med" len="med"/>
              <a:tailEnd type="none" w="med" len="med"/>
            </a:ln>
          </p:spPr>
        </p:sp>
      </p:grpSp>
      <p:grpSp>
        <p:nvGrpSpPr>
          <p:cNvPr id="2401" name="Google Shape;2401;p117"/>
          <p:cNvGrpSpPr/>
          <p:nvPr/>
        </p:nvGrpSpPr>
        <p:grpSpPr>
          <a:xfrm rot="-668752">
            <a:off x="12955240" y="-2488212"/>
            <a:ext cx="8792923" cy="7643765"/>
            <a:chOff x="5868774" y="-899147"/>
            <a:chExt cx="4396633" cy="3822031"/>
          </a:xfrm>
        </p:grpSpPr>
        <p:sp>
          <p:nvSpPr>
            <p:cNvPr id="2402" name="Google Shape;2402;p117"/>
            <p:cNvSpPr/>
            <p:nvPr/>
          </p:nvSpPr>
          <p:spPr>
            <a:xfrm>
              <a:off x="5868774" y="-830916"/>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solidFill>
              <a:schemeClr val="lt2"/>
            </a:solidFill>
            <a:ln>
              <a:noFill/>
            </a:ln>
          </p:spPr>
        </p:sp>
        <p:sp>
          <p:nvSpPr>
            <p:cNvPr id="2403" name="Google Shape;2403;p117"/>
            <p:cNvSpPr/>
            <p:nvPr/>
          </p:nvSpPr>
          <p:spPr>
            <a:xfrm>
              <a:off x="6049906" y="-899147"/>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noFill/>
            <a:ln w="19050" cap="flat" cmpd="sng">
              <a:solidFill>
                <a:schemeClr val="accent3"/>
              </a:solidFill>
              <a:prstDash val="solid"/>
              <a:round/>
              <a:headEnd type="none" w="med" len="med"/>
              <a:tailEnd type="none" w="med" len="med"/>
            </a:ln>
          </p:spPr>
        </p:sp>
      </p:grpSp>
      <p:grpSp>
        <p:nvGrpSpPr>
          <p:cNvPr id="2404" name="Google Shape;2404;p117"/>
          <p:cNvGrpSpPr/>
          <p:nvPr/>
        </p:nvGrpSpPr>
        <p:grpSpPr>
          <a:xfrm rot="7348931">
            <a:off x="11928528" y="6567336"/>
            <a:ext cx="8598632" cy="7786749"/>
            <a:chOff x="5784660" y="-970761"/>
            <a:chExt cx="4299614" cy="3893645"/>
          </a:xfrm>
        </p:grpSpPr>
        <p:sp>
          <p:nvSpPr>
            <p:cNvPr id="2405" name="Google Shape;2405;p117"/>
            <p:cNvSpPr/>
            <p:nvPr/>
          </p:nvSpPr>
          <p:spPr>
            <a:xfrm>
              <a:off x="5868774" y="-830916"/>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solidFill>
              <a:schemeClr val="lt2"/>
            </a:solidFill>
            <a:ln>
              <a:noFill/>
            </a:ln>
          </p:spPr>
        </p:sp>
        <p:sp>
          <p:nvSpPr>
            <p:cNvPr id="2406" name="Google Shape;2406;p117"/>
            <p:cNvSpPr/>
            <p:nvPr/>
          </p:nvSpPr>
          <p:spPr>
            <a:xfrm>
              <a:off x="5784660" y="-970761"/>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noFill/>
            <a:ln w="19050" cap="flat" cmpd="sng">
              <a:solidFill>
                <a:schemeClr val="accent3"/>
              </a:solidFill>
              <a:prstDash val="solid"/>
              <a:round/>
              <a:headEnd type="none" w="med" len="med"/>
              <a:tailEnd type="none" w="med" len="med"/>
            </a:ln>
          </p:spPr>
        </p:sp>
      </p:grpSp>
      <p:grpSp>
        <p:nvGrpSpPr>
          <p:cNvPr id="2407" name="Google Shape;2407;p117"/>
          <p:cNvGrpSpPr/>
          <p:nvPr/>
        </p:nvGrpSpPr>
        <p:grpSpPr>
          <a:xfrm>
            <a:off x="3309057" y="7980960"/>
            <a:ext cx="4890528" cy="4959475"/>
            <a:chOff x="-666750" y="1567027"/>
            <a:chExt cx="3000692" cy="3042996"/>
          </a:xfrm>
        </p:grpSpPr>
        <p:sp>
          <p:nvSpPr>
            <p:cNvPr id="2408" name="Google Shape;2408;p117"/>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2409" name="Google Shape;2409;p117"/>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14.xml><?xml version="1.0" encoding="utf-8"?>
<p:sldLayout xmlns:a="http://schemas.openxmlformats.org/drawingml/2006/main" xmlns:r="http://schemas.openxmlformats.org/officeDocument/2006/relationships" xmlns:p="http://schemas.openxmlformats.org/presentationml/2006/main" matchingName="Title and text 1">
  <p:cSld name="CUSTOM_4">
    <p:spTree>
      <p:nvGrpSpPr>
        <p:cNvPr id="1" name="Shape 2410"/>
        <p:cNvGrpSpPr/>
        <p:nvPr/>
      </p:nvGrpSpPr>
      <p:grpSpPr>
        <a:xfrm>
          <a:off x="0" y="0"/>
          <a:ext cx="0" cy="0"/>
          <a:chOff x="0" y="0"/>
          <a:chExt cx="0" cy="0"/>
        </a:xfrm>
      </p:grpSpPr>
      <p:sp>
        <p:nvSpPr>
          <p:cNvPr id="2411" name="Google Shape;2411;p118"/>
          <p:cNvSpPr txBox="1">
            <a:spLocks noGrp="1"/>
          </p:cNvSpPr>
          <p:nvPr>
            <p:ph type="title"/>
          </p:nvPr>
        </p:nvSpPr>
        <p:spPr>
          <a:xfrm>
            <a:off x="9252950" y="3805500"/>
            <a:ext cx="7258800" cy="922200"/>
          </a:xfrm>
          <a:prstGeom prst="rect">
            <a:avLst/>
          </a:prstGeom>
        </p:spPr>
        <p:txBody>
          <a:bodyPr spcFirstLastPara="1" wrap="square" lIns="182850" tIns="182850" rIns="182850" bIns="182850" anchor="b" anchorCtr="0">
            <a:noAutofit/>
          </a:bodyPr>
          <a:lstStyle>
            <a:lvl1pPr lvl="0" algn="ctr">
              <a:spcBef>
                <a:spcPts val="0"/>
              </a:spcBef>
              <a:spcAft>
                <a:spcPts val="0"/>
              </a:spcAft>
              <a:buSzPts val="6000"/>
              <a:buNone/>
              <a:defRPr>
                <a:solidFill>
                  <a:schemeClr val="dk1"/>
                </a:solidFill>
              </a:defRPr>
            </a:lvl1pPr>
            <a:lvl2pPr lvl="1">
              <a:spcBef>
                <a:spcPts val="0"/>
              </a:spcBef>
              <a:spcAft>
                <a:spcPts val="0"/>
              </a:spcAft>
              <a:buSzPts val="6000"/>
              <a:buNone/>
              <a:defRPr/>
            </a:lvl2pPr>
            <a:lvl3pPr lvl="2">
              <a:spcBef>
                <a:spcPts val="0"/>
              </a:spcBef>
              <a:spcAft>
                <a:spcPts val="0"/>
              </a:spcAft>
              <a:buSzPts val="6000"/>
              <a:buNone/>
              <a:defRPr/>
            </a:lvl3pPr>
            <a:lvl4pPr lvl="3">
              <a:spcBef>
                <a:spcPts val="0"/>
              </a:spcBef>
              <a:spcAft>
                <a:spcPts val="0"/>
              </a:spcAft>
              <a:buSzPts val="6000"/>
              <a:buNone/>
              <a:defRPr/>
            </a:lvl4pPr>
            <a:lvl5pPr lvl="4">
              <a:spcBef>
                <a:spcPts val="0"/>
              </a:spcBef>
              <a:spcAft>
                <a:spcPts val="0"/>
              </a:spcAft>
              <a:buSzPts val="6000"/>
              <a:buNone/>
              <a:defRPr/>
            </a:lvl5pPr>
            <a:lvl6pPr lvl="5">
              <a:spcBef>
                <a:spcPts val="0"/>
              </a:spcBef>
              <a:spcAft>
                <a:spcPts val="0"/>
              </a:spcAft>
              <a:buSzPts val="6000"/>
              <a:buNone/>
              <a:defRPr/>
            </a:lvl6pPr>
            <a:lvl7pPr lvl="6">
              <a:spcBef>
                <a:spcPts val="0"/>
              </a:spcBef>
              <a:spcAft>
                <a:spcPts val="0"/>
              </a:spcAft>
              <a:buSzPts val="6000"/>
              <a:buNone/>
              <a:defRPr/>
            </a:lvl7pPr>
            <a:lvl8pPr lvl="7">
              <a:spcBef>
                <a:spcPts val="0"/>
              </a:spcBef>
              <a:spcAft>
                <a:spcPts val="0"/>
              </a:spcAft>
              <a:buSzPts val="6000"/>
              <a:buNone/>
              <a:defRPr/>
            </a:lvl8pPr>
            <a:lvl9pPr lvl="8">
              <a:spcBef>
                <a:spcPts val="0"/>
              </a:spcBef>
              <a:spcAft>
                <a:spcPts val="0"/>
              </a:spcAft>
              <a:buSzPts val="6000"/>
              <a:buNone/>
              <a:defRPr/>
            </a:lvl9pPr>
          </a:lstStyle>
          <a:p>
            <a:endParaRPr/>
          </a:p>
        </p:txBody>
      </p:sp>
      <p:sp>
        <p:nvSpPr>
          <p:cNvPr id="2412" name="Google Shape;2412;p118"/>
          <p:cNvSpPr txBox="1">
            <a:spLocks noGrp="1"/>
          </p:cNvSpPr>
          <p:nvPr>
            <p:ph type="subTitle" idx="1"/>
          </p:nvPr>
        </p:nvSpPr>
        <p:spPr>
          <a:xfrm>
            <a:off x="9252925" y="4609475"/>
            <a:ext cx="7258800" cy="1643400"/>
          </a:xfrm>
          <a:prstGeom prst="rect">
            <a:avLst/>
          </a:prstGeom>
        </p:spPr>
        <p:txBody>
          <a:bodyPr spcFirstLastPara="1" wrap="square" lIns="182850" tIns="182850" rIns="182850" bIns="182850" anchor="t" anchorCtr="0">
            <a:noAutofit/>
          </a:bodyPr>
          <a:lstStyle>
            <a:lvl1pPr lvl="0" algn="ctr">
              <a:lnSpc>
                <a:spcPct val="100000"/>
              </a:lnSpc>
              <a:spcBef>
                <a:spcPts val="0"/>
              </a:spcBef>
              <a:spcAft>
                <a:spcPts val="0"/>
              </a:spcAft>
              <a:buSzPts val="2800"/>
              <a:buNone/>
              <a:defRPr/>
            </a:lvl1pPr>
            <a:lvl2pPr lvl="1" algn="ctr">
              <a:lnSpc>
                <a:spcPct val="100000"/>
              </a:lnSpc>
              <a:spcBef>
                <a:spcPts val="0"/>
              </a:spcBef>
              <a:spcAft>
                <a:spcPts val="0"/>
              </a:spcAft>
              <a:buSzPts val="2800"/>
              <a:buNone/>
              <a:defRPr/>
            </a:lvl2pPr>
            <a:lvl3pPr lvl="2" algn="ctr">
              <a:lnSpc>
                <a:spcPct val="100000"/>
              </a:lnSpc>
              <a:spcBef>
                <a:spcPts val="3200"/>
              </a:spcBef>
              <a:spcAft>
                <a:spcPts val="0"/>
              </a:spcAft>
              <a:buSzPts val="2800"/>
              <a:buNone/>
              <a:defRPr/>
            </a:lvl3pPr>
            <a:lvl4pPr lvl="3" algn="ctr">
              <a:lnSpc>
                <a:spcPct val="100000"/>
              </a:lnSpc>
              <a:spcBef>
                <a:spcPts val="3200"/>
              </a:spcBef>
              <a:spcAft>
                <a:spcPts val="0"/>
              </a:spcAft>
              <a:buSzPts val="2800"/>
              <a:buNone/>
              <a:defRPr/>
            </a:lvl4pPr>
            <a:lvl5pPr lvl="4" algn="ctr">
              <a:lnSpc>
                <a:spcPct val="100000"/>
              </a:lnSpc>
              <a:spcBef>
                <a:spcPts val="3200"/>
              </a:spcBef>
              <a:spcAft>
                <a:spcPts val="0"/>
              </a:spcAft>
              <a:buSzPts val="2800"/>
              <a:buNone/>
              <a:defRPr/>
            </a:lvl5pPr>
            <a:lvl6pPr lvl="5" algn="ctr">
              <a:lnSpc>
                <a:spcPct val="100000"/>
              </a:lnSpc>
              <a:spcBef>
                <a:spcPts val="3200"/>
              </a:spcBef>
              <a:spcAft>
                <a:spcPts val="0"/>
              </a:spcAft>
              <a:buSzPts val="2800"/>
              <a:buNone/>
              <a:defRPr/>
            </a:lvl6pPr>
            <a:lvl7pPr lvl="6" algn="ctr">
              <a:lnSpc>
                <a:spcPct val="100000"/>
              </a:lnSpc>
              <a:spcBef>
                <a:spcPts val="3200"/>
              </a:spcBef>
              <a:spcAft>
                <a:spcPts val="0"/>
              </a:spcAft>
              <a:buSzPts val="2800"/>
              <a:buNone/>
              <a:defRPr/>
            </a:lvl7pPr>
            <a:lvl8pPr lvl="7" algn="ctr">
              <a:lnSpc>
                <a:spcPct val="100000"/>
              </a:lnSpc>
              <a:spcBef>
                <a:spcPts val="3200"/>
              </a:spcBef>
              <a:spcAft>
                <a:spcPts val="0"/>
              </a:spcAft>
              <a:buSzPts val="2800"/>
              <a:buNone/>
              <a:defRPr/>
            </a:lvl8pPr>
            <a:lvl9pPr lvl="8" algn="ctr">
              <a:lnSpc>
                <a:spcPct val="100000"/>
              </a:lnSpc>
              <a:spcBef>
                <a:spcPts val="3200"/>
              </a:spcBef>
              <a:spcAft>
                <a:spcPts val="3200"/>
              </a:spcAft>
              <a:buSzPts val="2800"/>
              <a:buNone/>
              <a:defRPr/>
            </a:lvl9pPr>
          </a:lstStyle>
          <a:p>
            <a:endParaRPr/>
          </a:p>
        </p:txBody>
      </p:sp>
      <p:grpSp>
        <p:nvGrpSpPr>
          <p:cNvPr id="2413" name="Google Shape;2413;p118"/>
          <p:cNvGrpSpPr/>
          <p:nvPr/>
        </p:nvGrpSpPr>
        <p:grpSpPr>
          <a:xfrm rot="-2927939">
            <a:off x="-3101731" y="8947223"/>
            <a:ext cx="8599192" cy="7787256"/>
            <a:chOff x="5784660" y="-970761"/>
            <a:chExt cx="4299614" cy="3893645"/>
          </a:xfrm>
        </p:grpSpPr>
        <p:sp>
          <p:nvSpPr>
            <p:cNvPr id="2414" name="Google Shape;2414;p118"/>
            <p:cNvSpPr/>
            <p:nvPr/>
          </p:nvSpPr>
          <p:spPr>
            <a:xfrm>
              <a:off x="5868774" y="-830916"/>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solidFill>
              <a:schemeClr val="lt2"/>
            </a:solidFill>
            <a:ln>
              <a:noFill/>
            </a:ln>
          </p:spPr>
        </p:sp>
        <p:sp>
          <p:nvSpPr>
            <p:cNvPr id="2415" name="Google Shape;2415;p118"/>
            <p:cNvSpPr/>
            <p:nvPr/>
          </p:nvSpPr>
          <p:spPr>
            <a:xfrm>
              <a:off x="5784660" y="-970761"/>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noFill/>
            <a:ln w="19050" cap="flat" cmpd="sng">
              <a:solidFill>
                <a:schemeClr val="accent3"/>
              </a:solidFill>
              <a:prstDash val="solid"/>
              <a:round/>
              <a:headEnd type="none" w="med" len="med"/>
              <a:tailEnd type="none" w="med" len="med"/>
            </a:ln>
          </p:spPr>
        </p:sp>
      </p:grpSp>
      <p:grpSp>
        <p:nvGrpSpPr>
          <p:cNvPr id="2416" name="Google Shape;2416;p118"/>
          <p:cNvGrpSpPr/>
          <p:nvPr/>
        </p:nvGrpSpPr>
        <p:grpSpPr>
          <a:xfrm rot="-173341">
            <a:off x="12955392" y="-2487753"/>
            <a:ext cx="8793009" cy="7643840"/>
            <a:chOff x="5868774" y="-899147"/>
            <a:chExt cx="4396633" cy="3822031"/>
          </a:xfrm>
        </p:grpSpPr>
        <p:sp>
          <p:nvSpPr>
            <p:cNvPr id="2417" name="Google Shape;2417;p118"/>
            <p:cNvSpPr/>
            <p:nvPr/>
          </p:nvSpPr>
          <p:spPr>
            <a:xfrm>
              <a:off x="5868774" y="-830916"/>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solidFill>
              <a:schemeClr val="lt2"/>
            </a:solidFill>
            <a:ln>
              <a:noFill/>
            </a:ln>
          </p:spPr>
        </p:sp>
        <p:sp>
          <p:nvSpPr>
            <p:cNvPr id="2418" name="Google Shape;2418;p118"/>
            <p:cNvSpPr/>
            <p:nvPr/>
          </p:nvSpPr>
          <p:spPr>
            <a:xfrm>
              <a:off x="6049906" y="-899147"/>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noFill/>
            <a:ln w="19050" cap="flat" cmpd="sng">
              <a:solidFill>
                <a:schemeClr val="accent3"/>
              </a:solidFill>
              <a:prstDash val="solid"/>
              <a:round/>
              <a:headEnd type="none" w="med" len="med"/>
              <a:tailEnd type="none" w="med" len="med"/>
            </a:ln>
          </p:spPr>
        </p:sp>
      </p:grpSp>
      <p:grpSp>
        <p:nvGrpSpPr>
          <p:cNvPr id="2419" name="Google Shape;2419;p118"/>
          <p:cNvGrpSpPr/>
          <p:nvPr/>
        </p:nvGrpSpPr>
        <p:grpSpPr>
          <a:xfrm rot="-1364649">
            <a:off x="11426552" y="8138874"/>
            <a:ext cx="8792880" cy="7643727"/>
            <a:chOff x="5868774" y="-899147"/>
            <a:chExt cx="4396633" cy="3822031"/>
          </a:xfrm>
        </p:grpSpPr>
        <p:sp>
          <p:nvSpPr>
            <p:cNvPr id="2420" name="Google Shape;2420;p118"/>
            <p:cNvSpPr/>
            <p:nvPr/>
          </p:nvSpPr>
          <p:spPr>
            <a:xfrm>
              <a:off x="5868774" y="-830916"/>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solidFill>
              <a:schemeClr val="lt2"/>
            </a:solidFill>
            <a:ln>
              <a:noFill/>
            </a:ln>
          </p:spPr>
        </p:sp>
        <p:sp>
          <p:nvSpPr>
            <p:cNvPr id="2421" name="Google Shape;2421;p118"/>
            <p:cNvSpPr/>
            <p:nvPr/>
          </p:nvSpPr>
          <p:spPr>
            <a:xfrm>
              <a:off x="6049906" y="-899147"/>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noFill/>
            <a:ln w="19050" cap="flat" cmpd="sng">
              <a:solidFill>
                <a:schemeClr val="accent3"/>
              </a:solidFill>
              <a:prstDash val="solid"/>
              <a:round/>
              <a:headEnd type="none" w="med" len="med"/>
              <a:tailEnd type="none" w="med" len="med"/>
            </a:ln>
          </p:spPr>
        </p:sp>
      </p:grpSp>
      <p:grpSp>
        <p:nvGrpSpPr>
          <p:cNvPr id="2422" name="Google Shape;2422;p118"/>
          <p:cNvGrpSpPr/>
          <p:nvPr/>
        </p:nvGrpSpPr>
        <p:grpSpPr>
          <a:xfrm>
            <a:off x="15348657" y="-2704515"/>
            <a:ext cx="4890528" cy="4959475"/>
            <a:chOff x="-666750" y="1567027"/>
            <a:chExt cx="3000692" cy="3042996"/>
          </a:xfrm>
        </p:grpSpPr>
        <p:sp>
          <p:nvSpPr>
            <p:cNvPr id="2423" name="Google Shape;2423;p118"/>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2424" name="Google Shape;2424;p118"/>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grpSp>
        <p:nvGrpSpPr>
          <p:cNvPr id="2425" name="Google Shape;2425;p118"/>
          <p:cNvGrpSpPr/>
          <p:nvPr/>
        </p:nvGrpSpPr>
        <p:grpSpPr>
          <a:xfrm>
            <a:off x="11207007" y="7586485"/>
            <a:ext cx="4890528" cy="4959475"/>
            <a:chOff x="-666750" y="1567027"/>
            <a:chExt cx="3000692" cy="3042996"/>
          </a:xfrm>
        </p:grpSpPr>
        <p:sp>
          <p:nvSpPr>
            <p:cNvPr id="2426" name="Google Shape;2426;p118"/>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2427" name="Google Shape;2427;p118"/>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grpSp>
        <p:nvGrpSpPr>
          <p:cNvPr id="2428" name="Google Shape;2428;p118"/>
          <p:cNvGrpSpPr/>
          <p:nvPr/>
        </p:nvGrpSpPr>
        <p:grpSpPr>
          <a:xfrm rot="3697996">
            <a:off x="8013081" y="-432199"/>
            <a:ext cx="4266752" cy="666827"/>
            <a:chOff x="6872198" y="1912465"/>
            <a:chExt cx="2133435" cy="333423"/>
          </a:xfrm>
        </p:grpSpPr>
        <p:sp>
          <p:nvSpPr>
            <p:cNvPr id="2429" name="Google Shape;2429;p118"/>
            <p:cNvSpPr/>
            <p:nvPr/>
          </p:nvSpPr>
          <p:spPr>
            <a:xfrm>
              <a:off x="8732395" y="1961923"/>
              <a:ext cx="273239" cy="275837"/>
            </a:xfrm>
            <a:custGeom>
              <a:avLst/>
              <a:gdLst/>
              <a:ahLst/>
              <a:cxnLst/>
              <a:rect l="l" t="t" r="r" b="b"/>
              <a:pathLst>
                <a:path w="2757" h="2783" extrusionOk="0">
                  <a:moveTo>
                    <a:pt x="1360" y="0"/>
                  </a:moveTo>
                  <a:cubicBezTo>
                    <a:pt x="1350" y="0"/>
                    <a:pt x="1340" y="1"/>
                    <a:pt x="1329" y="1"/>
                  </a:cubicBezTo>
                  <a:cubicBezTo>
                    <a:pt x="1255" y="10"/>
                    <a:pt x="1099" y="13"/>
                    <a:pt x="925" y="13"/>
                  </a:cubicBezTo>
                  <a:cubicBezTo>
                    <a:pt x="576" y="13"/>
                    <a:pt x="152" y="1"/>
                    <a:pt x="152" y="1"/>
                  </a:cubicBezTo>
                  <a:cubicBezTo>
                    <a:pt x="63" y="37"/>
                    <a:pt x="27" y="340"/>
                    <a:pt x="18" y="742"/>
                  </a:cubicBezTo>
                  <a:cubicBezTo>
                    <a:pt x="0" y="1545"/>
                    <a:pt x="107" y="2722"/>
                    <a:pt x="152" y="2758"/>
                  </a:cubicBezTo>
                  <a:cubicBezTo>
                    <a:pt x="170" y="2776"/>
                    <a:pt x="196" y="2783"/>
                    <a:pt x="230" y="2783"/>
                  </a:cubicBezTo>
                  <a:cubicBezTo>
                    <a:pt x="324" y="2783"/>
                    <a:pt x="474" y="2731"/>
                    <a:pt x="648" y="2731"/>
                  </a:cubicBezTo>
                  <a:cubicBezTo>
                    <a:pt x="658" y="2731"/>
                    <a:pt x="668" y="2731"/>
                    <a:pt x="678" y="2731"/>
                  </a:cubicBezTo>
                  <a:cubicBezTo>
                    <a:pt x="830" y="2742"/>
                    <a:pt x="1357" y="2759"/>
                    <a:pt x="1778" y="2759"/>
                  </a:cubicBezTo>
                  <a:cubicBezTo>
                    <a:pt x="2049" y="2759"/>
                    <a:pt x="2276" y="2752"/>
                    <a:pt x="2329" y="2731"/>
                  </a:cubicBezTo>
                  <a:cubicBezTo>
                    <a:pt x="2462" y="2687"/>
                    <a:pt x="2757" y="1955"/>
                    <a:pt x="2739" y="1562"/>
                  </a:cubicBezTo>
                  <a:cubicBezTo>
                    <a:pt x="2730" y="1348"/>
                    <a:pt x="2668" y="947"/>
                    <a:pt x="2605" y="626"/>
                  </a:cubicBezTo>
                  <a:cubicBezTo>
                    <a:pt x="2553" y="364"/>
                    <a:pt x="2500" y="162"/>
                    <a:pt x="2465" y="162"/>
                  </a:cubicBezTo>
                  <a:cubicBezTo>
                    <a:pt x="2464" y="162"/>
                    <a:pt x="2463" y="162"/>
                    <a:pt x="2462" y="162"/>
                  </a:cubicBezTo>
                  <a:cubicBezTo>
                    <a:pt x="2449" y="168"/>
                    <a:pt x="2420" y="170"/>
                    <a:pt x="2380" y="170"/>
                  </a:cubicBezTo>
                  <a:cubicBezTo>
                    <a:pt x="2273" y="170"/>
                    <a:pt x="2093" y="154"/>
                    <a:pt x="1973" y="154"/>
                  </a:cubicBezTo>
                  <a:cubicBezTo>
                    <a:pt x="1930" y="154"/>
                    <a:pt x="1894" y="156"/>
                    <a:pt x="1874" y="162"/>
                  </a:cubicBezTo>
                  <a:cubicBezTo>
                    <a:pt x="1870" y="163"/>
                    <a:pt x="1866" y="163"/>
                    <a:pt x="1861" y="163"/>
                  </a:cubicBezTo>
                  <a:cubicBezTo>
                    <a:pt x="1769" y="163"/>
                    <a:pt x="1570" y="0"/>
                    <a:pt x="1360" y="0"/>
                  </a:cubicBezTo>
                  <a:close/>
                </a:path>
              </a:pathLst>
            </a:custGeom>
            <a:solidFill>
              <a:schemeClr val="accent4"/>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2430" name="Google Shape;2430;p118"/>
            <p:cNvSpPr/>
            <p:nvPr/>
          </p:nvSpPr>
          <p:spPr>
            <a:xfrm>
              <a:off x="8734178" y="1961923"/>
              <a:ext cx="256490" cy="73543"/>
            </a:xfrm>
            <a:custGeom>
              <a:avLst/>
              <a:gdLst/>
              <a:ahLst/>
              <a:cxnLst/>
              <a:rect l="l" t="t" r="r" b="b"/>
              <a:pathLst>
                <a:path w="2588" h="742" extrusionOk="0">
                  <a:moveTo>
                    <a:pt x="1342" y="0"/>
                  </a:moveTo>
                  <a:cubicBezTo>
                    <a:pt x="1332" y="0"/>
                    <a:pt x="1322" y="1"/>
                    <a:pt x="1311" y="1"/>
                  </a:cubicBezTo>
                  <a:cubicBezTo>
                    <a:pt x="1237" y="10"/>
                    <a:pt x="1081" y="13"/>
                    <a:pt x="907" y="13"/>
                  </a:cubicBezTo>
                  <a:cubicBezTo>
                    <a:pt x="558" y="13"/>
                    <a:pt x="134" y="1"/>
                    <a:pt x="134" y="1"/>
                  </a:cubicBezTo>
                  <a:cubicBezTo>
                    <a:pt x="45" y="37"/>
                    <a:pt x="9" y="340"/>
                    <a:pt x="0" y="742"/>
                  </a:cubicBezTo>
                  <a:cubicBezTo>
                    <a:pt x="27" y="733"/>
                    <a:pt x="45" y="724"/>
                    <a:pt x="62" y="724"/>
                  </a:cubicBezTo>
                  <a:cubicBezTo>
                    <a:pt x="286" y="653"/>
                    <a:pt x="514" y="615"/>
                    <a:pt x="743" y="615"/>
                  </a:cubicBezTo>
                  <a:cubicBezTo>
                    <a:pt x="887" y="615"/>
                    <a:pt x="1032" y="630"/>
                    <a:pt x="1178" y="661"/>
                  </a:cubicBezTo>
                  <a:cubicBezTo>
                    <a:pt x="1278" y="686"/>
                    <a:pt x="1382" y="716"/>
                    <a:pt x="1485" y="716"/>
                  </a:cubicBezTo>
                  <a:cubicBezTo>
                    <a:pt x="1528" y="716"/>
                    <a:pt x="1572" y="710"/>
                    <a:pt x="1615" y="697"/>
                  </a:cubicBezTo>
                  <a:cubicBezTo>
                    <a:pt x="1704" y="670"/>
                    <a:pt x="1784" y="617"/>
                    <a:pt x="1873" y="617"/>
                  </a:cubicBezTo>
                  <a:cubicBezTo>
                    <a:pt x="1945" y="617"/>
                    <a:pt x="2007" y="644"/>
                    <a:pt x="2070" y="661"/>
                  </a:cubicBezTo>
                  <a:cubicBezTo>
                    <a:pt x="2105" y="672"/>
                    <a:pt x="2140" y="676"/>
                    <a:pt x="2175" y="676"/>
                  </a:cubicBezTo>
                  <a:cubicBezTo>
                    <a:pt x="2229" y="676"/>
                    <a:pt x="2283" y="667"/>
                    <a:pt x="2337" y="661"/>
                  </a:cubicBezTo>
                  <a:lnTo>
                    <a:pt x="2587" y="626"/>
                  </a:lnTo>
                  <a:cubicBezTo>
                    <a:pt x="2535" y="364"/>
                    <a:pt x="2482" y="162"/>
                    <a:pt x="2447" y="162"/>
                  </a:cubicBezTo>
                  <a:cubicBezTo>
                    <a:pt x="2446" y="162"/>
                    <a:pt x="2445" y="162"/>
                    <a:pt x="2444" y="162"/>
                  </a:cubicBezTo>
                  <a:cubicBezTo>
                    <a:pt x="2431" y="168"/>
                    <a:pt x="2402" y="170"/>
                    <a:pt x="2362" y="170"/>
                  </a:cubicBezTo>
                  <a:cubicBezTo>
                    <a:pt x="2255" y="170"/>
                    <a:pt x="2075" y="154"/>
                    <a:pt x="1955" y="154"/>
                  </a:cubicBezTo>
                  <a:cubicBezTo>
                    <a:pt x="1912" y="154"/>
                    <a:pt x="1876" y="156"/>
                    <a:pt x="1856" y="162"/>
                  </a:cubicBezTo>
                  <a:cubicBezTo>
                    <a:pt x="1852" y="163"/>
                    <a:pt x="1848" y="163"/>
                    <a:pt x="1843" y="163"/>
                  </a:cubicBezTo>
                  <a:cubicBezTo>
                    <a:pt x="1751" y="163"/>
                    <a:pt x="1552" y="0"/>
                    <a:pt x="1342" y="0"/>
                  </a:cubicBezTo>
                  <a:close/>
                </a:path>
              </a:pathLst>
            </a:custGeom>
            <a:solidFill>
              <a:srgbClr val="3D1D03">
                <a:alpha val="32139"/>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2431" name="Google Shape;2431;p118"/>
            <p:cNvSpPr/>
            <p:nvPr/>
          </p:nvSpPr>
          <p:spPr>
            <a:xfrm>
              <a:off x="7008368" y="1913654"/>
              <a:ext cx="1827542" cy="332233"/>
            </a:xfrm>
            <a:custGeom>
              <a:avLst/>
              <a:gdLst/>
              <a:ahLst/>
              <a:cxnLst/>
              <a:rect l="l" t="t" r="r" b="b"/>
              <a:pathLst>
                <a:path w="18440" h="3352" extrusionOk="0">
                  <a:moveTo>
                    <a:pt x="8211" y="0"/>
                  </a:moveTo>
                  <a:cubicBezTo>
                    <a:pt x="6183" y="0"/>
                    <a:pt x="0" y="176"/>
                    <a:pt x="0" y="176"/>
                  </a:cubicBezTo>
                  <a:lnTo>
                    <a:pt x="0" y="3281"/>
                  </a:lnTo>
                  <a:cubicBezTo>
                    <a:pt x="0" y="3281"/>
                    <a:pt x="4750" y="3225"/>
                    <a:pt x="8575" y="3225"/>
                  </a:cubicBezTo>
                  <a:cubicBezTo>
                    <a:pt x="10487" y="3225"/>
                    <a:pt x="12168" y="3239"/>
                    <a:pt x="12909" y="3281"/>
                  </a:cubicBezTo>
                  <a:cubicBezTo>
                    <a:pt x="13397" y="3308"/>
                    <a:pt x="15205" y="3351"/>
                    <a:pt x="16588" y="3351"/>
                  </a:cubicBezTo>
                  <a:cubicBezTo>
                    <a:pt x="17480" y="3351"/>
                    <a:pt x="18195" y="3333"/>
                    <a:pt x="18262" y="3281"/>
                  </a:cubicBezTo>
                  <a:cubicBezTo>
                    <a:pt x="18422" y="3156"/>
                    <a:pt x="17923" y="2808"/>
                    <a:pt x="17994" y="2674"/>
                  </a:cubicBezTo>
                  <a:cubicBezTo>
                    <a:pt x="18065" y="2549"/>
                    <a:pt x="18137" y="2290"/>
                    <a:pt x="18146" y="2121"/>
                  </a:cubicBezTo>
                  <a:cubicBezTo>
                    <a:pt x="18163" y="1942"/>
                    <a:pt x="18012" y="1862"/>
                    <a:pt x="17994" y="1728"/>
                  </a:cubicBezTo>
                  <a:cubicBezTo>
                    <a:pt x="17976" y="1603"/>
                    <a:pt x="18440" y="479"/>
                    <a:pt x="18262" y="444"/>
                  </a:cubicBezTo>
                  <a:cubicBezTo>
                    <a:pt x="18163" y="420"/>
                    <a:pt x="17701" y="409"/>
                    <a:pt x="17142" y="409"/>
                  </a:cubicBezTo>
                  <a:cubicBezTo>
                    <a:pt x="16643" y="409"/>
                    <a:pt x="16066" y="418"/>
                    <a:pt x="15603" y="435"/>
                  </a:cubicBezTo>
                  <a:cubicBezTo>
                    <a:pt x="15555" y="437"/>
                    <a:pt x="15497" y="438"/>
                    <a:pt x="15431" y="438"/>
                  </a:cubicBezTo>
                  <a:cubicBezTo>
                    <a:pt x="14161" y="438"/>
                    <a:pt x="9809" y="49"/>
                    <a:pt x="8698" y="7"/>
                  </a:cubicBezTo>
                  <a:cubicBezTo>
                    <a:pt x="8589" y="2"/>
                    <a:pt x="8423" y="0"/>
                    <a:pt x="8211" y="0"/>
                  </a:cubicBezTo>
                  <a:close/>
                </a:path>
              </a:pathLst>
            </a:custGeom>
            <a:solidFill>
              <a:schemeClr val="dk2"/>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2432" name="Google Shape;2432;p118"/>
            <p:cNvSpPr/>
            <p:nvPr/>
          </p:nvSpPr>
          <p:spPr>
            <a:xfrm>
              <a:off x="7008368" y="1912465"/>
              <a:ext cx="783445" cy="326386"/>
            </a:xfrm>
            <a:custGeom>
              <a:avLst/>
              <a:gdLst/>
              <a:ahLst/>
              <a:cxnLst/>
              <a:rect l="l" t="t" r="r" b="b"/>
              <a:pathLst>
                <a:path w="7905" h="3293" extrusionOk="0">
                  <a:moveTo>
                    <a:pt x="7610" y="1"/>
                  </a:moveTo>
                  <a:lnTo>
                    <a:pt x="0" y="188"/>
                  </a:lnTo>
                  <a:lnTo>
                    <a:pt x="0" y="3293"/>
                  </a:lnTo>
                  <a:lnTo>
                    <a:pt x="7904" y="3239"/>
                  </a:lnTo>
                  <a:cubicBezTo>
                    <a:pt x="7904" y="3239"/>
                    <a:pt x="7904" y="1508"/>
                    <a:pt x="7904" y="1116"/>
                  </a:cubicBezTo>
                  <a:cubicBezTo>
                    <a:pt x="7904" y="509"/>
                    <a:pt x="7610" y="1"/>
                    <a:pt x="7610" y="1"/>
                  </a:cubicBezTo>
                  <a:close/>
                </a:path>
              </a:pathLst>
            </a:custGeom>
            <a:solidFill>
              <a:schemeClr val="accent1"/>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2433" name="Google Shape;2433;p118"/>
            <p:cNvSpPr/>
            <p:nvPr/>
          </p:nvSpPr>
          <p:spPr>
            <a:xfrm>
              <a:off x="7528118" y="2119425"/>
              <a:ext cx="90287" cy="59568"/>
            </a:xfrm>
            <a:custGeom>
              <a:avLst/>
              <a:gdLst/>
              <a:ahLst/>
              <a:cxnLst/>
              <a:rect l="l" t="t" r="r" b="b"/>
              <a:pathLst>
                <a:path w="911" h="601" extrusionOk="0">
                  <a:moveTo>
                    <a:pt x="790" y="0"/>
                  </a:moveTo>
                  <a:cubicBezTo>
                    <a:pt x="744" y="0"/>
                    <a:pt x="706" y="40"/>
                    <a:pt x="652" y="61"/>
                  </a:cubicBezTo>
                  <a:cubicBezTo>
                    <a:pt x="509" y="123"/>
                    <a:pt x="393" y="293"/>
                    <a:pt x="233" y="310"/>
                  </a:cubicBezTo>
                  <a:cubicBezTo>
                    <a:pt x="188" y="319"/>
                    <a:pt x="135" y="310"/>
                    <a:pt x="90" y="328"/>
                  </a:cubicBezTo>
                  <a:cubicBezTo>
                    <a:pt x="37" y="346"/>
                    <a:pt x="1" y="400"/>
                    <a:pt x="10" y="444"/>
                  </a:cubicBezTo>
                  <a:cubicBezTo>
                    <a:pt x="19" y="462"/>
                    <a:pt x="37" y="480"/>
                    <a:pt x="54" y="498"/>
                  </a:cubicBezTo>
                  <a:cubicBezTo>
                    <a:pt x="102" y="539"/>
                    <a:pt x="180" y="600"/>
                    <a:pt x="252" y="600"/>
                  </a:cubicBezTo>
                  <a:cubicBezTo>
                    <a:pt x="288" y="600"/>
                    <a:pt x="322" y="584"/>
                    <a:pt x="349" y="542"/>
                  </a:cubicBezTo>
                  <a:cubicBezTo>
                    <a:pt x="367" y="507"/>
                    <a:pt x="376" y="489"/>
                    <a:pt x="411" y="462"/>
                  </a:cubicBezTo>
                  <a:cubicBezTo>
                    <a:pt x="420" y="462"/>
                    <a:pt x="429" y="462"/>
                    <a:pt x="438" y="453"/>
                  </a:cubicBezTo>
                  <a:cubicBezTo>
                    <a:pt x="483" y="435"/>
                    <a:pt x="536" y="435"/>
                    <a:pt x="590" y="435"/>
                  </a:cubicBezTo>
                  <a:cubicBezTo>
                    <a:pt x="652" y="435"/>
                    <a:pt x="723" y="408"/>
                    <a:pt x="795" y="391"/>
                  </a:cubicBezTo>
                  <a:cubicBezTo>
                    <a:pt x="831" y="382"/>
                    <a:pt x="866" y="373"/>
                    <a:pt x="884" y="337"/>
                  </a:cubicBezTo>
                  <a:cubicBezTo>
                    <a:pt x="911" y="301"/>
                    <a:pt x="884" y="43"/>
                    <a:pt x="839" y="16"/>
                  </a:cubicBezTo>
                  <a:cubicBezTo>
                    <a:pt x="822" y="5"/>
                    <a:pt x="805" y="0"/>
                    <a:pt x="790" y="0"/>
                  </a:cubicBezTo>
                  <a:close/>
                </a:path>
              </a:pathLst>
            </a:custGeom>
            <a:solidFill>
              <a:srgbClr val="3D1D03">
                <a:alpha val="32139"/>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2434" name="Google Shape;2434;p118"/>
            <p:cNvSpPr/>
            <p:nvPr/>
          </p:nvSpPr>
          <p:spPr>
            <a:xfrm>
              <a:off x="7702300" y="2172971"/>
              <a:ext cx="23984" cy="28446"/>
            </a:xfrm>
            <a:custGeom>
              <a:avLst/>
              <a:gdLst/>
              <a:ahLst/>
              <a:cxnLst/>
              <a:rect l="l" t="t" r="r" b="b"/>
              <a:pathLst>
                <a:path w="242" h="287" extrusionOk="0">
                  <a:moveTo>
                    <a:pt x="152" y="1"/>
                  </a:moveTo>
                  <a:cubicBezTo>
                    <a:pt x="125" y="1"/>
                    <a:pt x="107" y="19"/>
                    <a:pt x="98" y="45"/>
                  </a:cubicBezTo>
                  <a:cubicBezTo>
                    <a:pt x="54" y="99"/>
                    <a:pt x="0" y="144"/>
                    <a:pt x="45" y="206"/>
                  </a:cubicBezTo>
                  <a:cubicBezTo>
                    <a:pt x="54" y="224"/>
                    <a:pt x="63" y="233"/>
                    <a:pt x="81" y="242"/>
                  </a:cubicBezTo>
                  <a:cubicBezTo>
                    <a:pt x="90" y="260"/>
                    <a:pt x="107" y="286"/>
                    <a:pt x="134" y="286"/>
                  </a:cubicBezTo>
                  <a:cubicBezTo>
                    <a:pt x="161" y="286"/>
                    <a:pt x="179" y="268"/>
                    <a:pt x="197" y="242"/>
                  </a:cubicBezTo>
                  <a:cubicBezTo>
                    <a:pt x="241" y="188"/>
                    <a:pt x="241" y="126"/>
                    <a:pt x="214" y="54"/>
                  </a:cubicBezTo>
                  <a:cubicBezTo>
                    <a:pt x="205" y="28"/>
                    <a:pt x="179" y="1"/>
                    <a:pt x="152" y="1"/>
                  </a:cubicBezTo>
                  <a:close/>
                </a:path>
              </a:pathLst>
            </a:custGeom>
            <a:solidFill>
              <a:srgbClr val="3D1D03">
                <a:alpha val="32139"/>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2435" name="Google Shape;2435;p118"/>
            <p:cNvSpPr/>
            <p:nvPr/>
          </p:nvSpPr>
          <p:spPr>
            <a:xfrm>
              <a:off x="7483080" y="2048152"/>
              <a:ext cx="24876" cy="34195"/>
            </a:xfrm>
            <a:custGeom>
              <a:avLst/>
              <a:gdLst/>
              <a:ahLst/>
              <a:cxnLst/>
              <a:rect l="l" t="t" r="r" b="b"/>
              <a:pathLst>
                <a:path w="251" h="345" extrusionOk="0">
                  <a:moveTo>
                    <a:pt x="247" y="135"/>
                  </a:moveTo>
                  <a:cubicBezTo>
                    <a:pt x="248" y="136"/>
                    <a:pt x="249" y="138"/>
                    <a:pt x="251" y="139"/>
                  </a:cubicBezTo>
                  <a:cubicBezTo>
                    <a:pt x="251" y="136"/>
                    <a:pt x="249" y="135"/>
                    <a:pt x="247" y="135"/>
                  </a:cubicBezTo>
                  <a:close/>
                  <a:moveTo>
                    <a:pt x="88" y="1"/>
                  </a:moveTo>
                  <a:cubicBezTo>
                    <a:pt x="63" y="1"/>
                    <a:pt x="39" y="9"/>
                    <a:pt x="27" y="32"/>
                  </a:cubicBezTo>
                  <a:cubicBezTo>
                    <a:pt x="10" y="50"/>
                    <a:pt x="10" y="68"/>
                    <a:pt x="10" y="86"/>
                  </a:cubicBezTo>
                  <a:lnTo>
                    <a:pt x="1" y="202"/>
                  </a:lnTo>
                  <a:cubicBezTo>
                    <a:pt x="1" y="238"/>
                    <a:pt x="1" y="264"/>
                    <a:pt x="10" y="291"/>
                  </a:cubicBezTo>
                  <a:cubicBezTo>
                    <a:pt x="19" y="327"/>
                    <a:pt x="54" y="345"/>
                    <a:pt x="81" y="345"/>
                  </a:cubicBezTo>
                  <a:cubicBezTo>
                    <a:pt x="126" y="336"/>
                    <a:pt x="143" y="273"/>
                    <a:pt x="179" y="246"/>
                  </a:cubicBezTo>
                  <a:cubicBezTo>
                    <a:pt x="197" y="229"/>
                    <a:pt x="215" y="220"/>
                    <a:pt x="233" y="193"/>
                  </a:cubicBezTo>
                  <a:cubicBezTo>
                    <a:pt x="249" y="176"/>
                    <a:pt x="250" y="144"/>
                    <a:pt x="229" y="133"/>
                  </a:cubicBezTo>
                  <a:lnTo>
                    <a:pt x="229" y="133"/>
                  </a:lnTo>
                  <a:cubicBezTo>
                    <a:pt x="235" y="135"/>
                    <a:pt x="240" y="135"/>
                    <a:pt x="244" y="135"/>
                  </a:cubicBezTo>
                  <a:cubicBezTo>
                    <a:pt x="245" y="135"/>
                    <a:pt x="246" y="135"/>
                    <a:pt x="247" y="135"/>
                  </a:cubicBezTo>
                  <a:lnTo>
                    <a:pt x="247" y="135"/>
                  </a:lnTo>
                  <a:cubicBezTo>
                    <a:pt x="213" y="91"/>
                    <a:pt x="177" y="31"/>
                    <a:pt x="126" y="6"/>
                  </a:cubicBezTo>
                  <a:cubicBezTo>
                    <a:pt x="114" y="3"/>
                    <a:pt x="101" y="1"/>
                    <a:pt x="88" y="1"/>
                  </a:cubicBezTo>
                  <a:close/>
                </a:path>
              </a:pathLst>
            </a:custGeom>
            <a:solidFill>
              <a:srgbClr val="3D1D03">
                <a:alpha val="32139"/>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2436" name="Google Shape;2436;p118"/>
            <p:cNvSpPr/>
            <p:nvPr/>
          </p:nvSpPr>
          <p:spPr>
            <a:xfrm>
              <a:off x="7122342" y="2155179"/>
              <a:ext cx="74430" cy="42421"/>
            </a:xfrm>
            <a:custGeom>
              <a:avLst/>
              <a:gdLst/>
              <a:ahLst/>
              <a:cxnLst/>
              <a:rect l="l" t="t" r="r" b="b"/>
              <a:pathLst>
                <a:path w="751" h="428" extrusionOk="0">
                  <a:moveTo>
                    <a:pt x="660" y="0"/>
                  </a:moveTo>
                  <a:cubicBezTo>
                    <a:pt x="633" y="0"/>
                    <a:pt x="611" y="15"/>
                    <a:pt x="590" y="30"/>
                  </a:cubicBezTo>
                  <a:cubicBezTo>
                    <a:pt x="563" y="56"/>
                    <a:pt x="545" y="83"/>
                    <a:pt x="518" y="101"/>
                  </a:cubicBezTo>
                  <a:cubicBezTo>
                    <a:pt x="474" y="137"/>
                    <a:pt x="411" y="137"/>
                    <a:pt x="358" y="137"/>
                  </a:cubicBezTo>
                  <a:cubicBezTo>
                    <a:pt x="277" y="145"/>
                    <a:pt x="197" y="145"/>
                    <a:pt x="117" y="145"/>
                  </a:cubicBezTo>
                  <a:cubicBezTo>
                    <a:pt x="1" y="145"/>
                    <a:pt x="161" y="351"/>
                    <a:pt x="197" y="386"/>
                  </a:cubicBezTo>
                  <a:cubicBezTo>
                    <a:pt x="206" y="395"/>
                    <a:pt x="224" y="413"/>
                    <a:pt x="242" y="422"/>
                  </a:cubicBezTo>
                  <a:cubicBezTo>
                    <a:pt x="253" y="426"/>
                    <a:pt x="262" y="428"/>
                    <a:pt x="271" y="428"/>
                  </a:cubicBezTo>
                  <a:cubicBezTo>
                    <a:pt x="283" y="428"/>
                    <a:pt x="294" y="424"/>
                    <a:pt x="304" y="413"/>
                  </a:cubicBezTo>
                  <a:cubicBezTo>
                    <a:pt x="331" y="386"/>
                    <a:pt x="304" y="315"/>
                    <a:pt x="340" y="297"/>
                  </a:cubicBezTo>
                  <a:cubicBezTo>
                    <a:pt x="349" y="288"/>
                    <a:pt x="367" y="288"/>
                    <a:pt x="375" y="288"/>
                  </a:cubicBezTo>
                  <a:cubicBezTo>
                    <a:pt x="392" y="288"/>
                    <a:pt x="409" y="288"/>
                    <a:pt x="425" y="288"/>
                  </a:cubicBezTo>
                  <a:cubicBezTo>
                    <a:pt x="517" y="288"/>
                    <a:pt x="608" y="282"/>
                    <a:pt x="661" y="199"/>
                  </a:cubicBezTo>
                  <a:cubicBezTo>
                    <a:pt x="688" y="163"/>
                    <a:pt x="750" y="21"/>
                    <a:pt x="679" y="3"/>
                  </a:cubicBezTo>
                  <a:cubicBezTo>
                    <a:pt x="672" y="1"/>
                    <a:pt x="666" y="0"/>
                    <a:pt x="660" y="0"/>
                  </a:cubicBezTo>
                  <a:close/>
                </a:path>
              </a:pathLst>
            </a:custGeom>
            <a:solidFill>
              <a:srgbClr val="3D1D03">
                <a:alpha val="32139"/>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2437" name="Google Shape;2437;p118"/>
            <p:cNvSpPr/>
            <p:nvPr/>
          </p:nvSpPr>
          <p:spPr>
            <a:xfrm>
              <a:off x="7406258" y="2015391"/>
              <a:ext cx="30129" cy="32510"/>
            </a:xfrm>
            <a:custGeom>
              <a:avLst/>
              <a:gdLst/>
              <a:ahLst/>
              <a:cxnLst/>
              <a:rect l="l" t="t" r="r" b="b"/>
              <a:pathLst>
                <a:path w="304" h="328" extrusionOk="0">
                  <a:moveTo>
                    <a:pt x="220" y="1"/>
                  </a:moveTo>
                  <a:cubicBezTo>
                    <a:pt x="215" y="1"/>
                    <a:pt x="210" y="1"/>
                    <a:pt x="205" y="3"/>
                  </a:cubicBezTo>
                  <a:cubicBezTo>
                    <a:pt x="188" y="12"/>
                    <a:pt x="170" y="39"/>
                    <a:pt x="161" y="65"/>
                  </a:cubicBezTo>
                  <a:cubicBezTo>
                    <a:pt x="143" y="110"/>
                    <a:pt x="125" y="155"/>
                    <a:pt x="81" y="181"/>
                  </a:cubicBezTo>
                  <a:cubicBezTo>
                    <a:pt x="54" y="190"/>
                    <a:pt x="27" y="199"/>
                    <a:pt x="9" y="226"/>
                  </a:cubicBezTo>
                  <a:cubicBezTo>
                    <a:pt x="0" y="244"/>
                    <a:pt x="9" y="270"/>
                    <a:pt x="27" y="288"/>
                  </a:cubicBezTo>
                  <a:cubicBezTo>
                    <a:pt x="36" y="306"/>
                    <a:pt x="63" y="315"/>
                    <a:pt x="89" y="315"/>
                  </a:cubicBezTo>
                  <a:cubicBezTo>
                    <a:pt x="115" y="321"/>
                    <a:pt x="140" y="328"/>
                    <a:pt x="168" y="328"/>
                  </a:cubicBezTo>
                  <a:cubicBezTo>
                    <a:pt x="180" y="328"/>
                    <a:pt x="192" y="327"/>
                    <a:pt x="205" y="324"/>
                  </a:cubicBezTo>
                  <a:cubicBezTo>
                    <a:pt x="214" y="324"/>
                    <a:pt x="232" y="324"/>
                    <a:pt x="241" y="315"/>
                  </a:cubicBezTo>
                  <a:cubicBezTo>
                    <a:pt x="259" y="306"/>
                    <a:pt x="259" y="288"/>
                    <a:pt x="268" y="270"/>
                  </a:cubicBezTo>
                  <a:cubicBezTo>
                    <a:pt x="277" y="217"/>
                    <a:pt x="295" y="163"/>
                    <a:pt x="304" y="110"/>
                  </a:cubicBezTo>
                  <a:lnTo>
                    <a:pt x="304" y="110"/>
                  </a:lnTo>
                  <a:lnTo>
                    <a:pt x="286" y="119"/>
                  </a:lnTo>
                  <a:cubicBezTo>
                    <a:pt x="286" y="92"/>
                    <a:pt x="286" y="65"/>
                    <a:pt x="277" y="39"/>
                  </a:cubicBezTo>
                  <a:cubicBezTo>
                    <a:pt x="269" y="17"/>
                    <a:pt x="244" y="1"/>
                    <a:pt x="220" y="1"/>
                  </a:cubicBezTo>
                  <a:close/>
                </a:path>
              </a:pathLst>
            </a:custGeom>
            <a:solidFill>
              <a:srgbClr val="3D1D03">
                <a:alpha val="32139"/>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2438" name="Google Shape;2438;p118"/>
            <p:cNvSpPr/>
            <p:nvPr/>
          </p:nvSpPr>
          <p:spPr>
            <a:xfrm>
              <a:off x="7305385" y="1947551"/>
              <a:ext cx="71754" cy="30428"/>
            </a:xfrm>
            <a:custGeom>
              <a:avLst/>
              <a:gdLst/>
              <a:ahLst/>
              <a:cxnLst/>
              <a:rect l="l" t="t" r="r" b="b"/>
              <a:pathLst>
                <a:path w="724" h="307" extrusionOk="0">
                  <a:moveTo>
                    <a:pt x="66" y="1"/>
                  </a:moveTo>
                  <a:cubicBezTo>
                    <a:pt x="44" y="1"/>
                    <a:pt x="24" y="9"/>
                    <a:pt x="18" y="30"/>
                  </a:cubicBezTo>
                  <a:cubicBezTo>
                    <a:pt x="1" y="57"/>
                    <a:pt x="18" y="93"/>
                    <a:pt x="45" y="111"/>
                  </a:cubicBezTo>
                  <a:cubicBezTo>
                    <a:pt x="108" y="164"/>
                    <a:pt x="206" y="155"/>
                    <a:pt x="259" y="209"/>
                  </a:cubicBezTo>
                  <a:cubicBezTo>
                    <a:pt x="286" y="227"/>
                    <a:pt x="295" y="253"/>
                    <a:pt x="322" y="271"/>
                  </a:cubicBezTo>
                  <a:cubicBezTo>
                    <a:pt x="366" y="307"/>
                    <a:pt x="438" y="307"/>
                    <a:pt x="500" y="307"/>
                  </a:cubicBezTo>
                  <a:cubicBezTo>
                    <a:pt x="723" y="298"/>
                    <a:pt x="482" y="146"/>
                    <a:pt x="393" y="128"/>
                  </a:cubicBezTo>
                  <a:cubicBezTo>
                    <a:pt x="331" y="111"/>
                    <a:pt x="250" y="111"/>
                    <a:pt x="197" y="75"/>
                  </a:cubicBezTo>
                  <a:cubicBezTo>
                    <a:pt x="170" y="57"/>
                    <a:pt x="143" y="30"/>
                    <a:pt x="108" y="12"/>
                  </a:cubicBezTo>
                  <a:cubicBezTo>
                    <a:pt x="97" y="5"/>
                    <a:pt x="81" y="1"/>
                    <a:pt x="66" y="1"/>
                  </a:cubicBezTo>
                  <a:close/>
                </a:path>
              </a:pathLst>
            </a:custGeom>
            <a:solidFill>
              <a:srgbClr val="3D1D03">
                <a:alpha val="32139"/>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2439" name="Google Shape;2439;p118"/>
            <p:cNvSpPr/>
            <p:nvPr/>
          </p:nvSpPr>
          <p:spPr>
            <a:xfrm>
              <a:off x="7228480" y="2040718"/>
              <a:ext cx="45193" cy="37366"/>
            </a:xfrm>
            <a:custGeom>
              <a:avLst/>
              <a:gdLst/>
              <a:ahLst/>
              <a:cxnLst/>
              <a:rect l="l" t="t" r="r" b="b"/>
              <a:pathLst>
                <a:path w="456" h="377" extrusionOk="0">
                  <a:moveTo>
                    <a:pt x="286" y="0"/>
                  </a:moveTo>
                  <a:cubicBezTo>
                    <a:pt x="277" y="0"/>
                    <a:pt x="259" y="0"/>
                    <a:pt x="250" y="9"/>
                  </a:cubicBezTo>
                  <a:cubicBezTo>
                    <a:pt x="232" y="18"/>
                    <a:pt x="223" y="36"/>
                    <a:pt x="215" y="45"/>
                  </a:cubicBezTo>
                  <a:cubicBezTo>
                    <a:pt x="188" y="89"/>
                    <a:pt x="0" y="89"/>
                    <a:pt x="9" y="170"/>
                  </a:cubicBezTo>
                  <a:cubicBezTo>
                    <a:pt x="24" y="250"/>
                    <a:pt x="105" y="313"/>
                    <a:pt x="188" y="313"/>
                  </a:cubicBezTo>
                  <a:cubicBezTo>
                    <a:pt x="206" y="313"/>
                    <a:pt x="224" y="310"/>
                    <a:pt x="241" y="304"/>
                  </a:cubicBezTo>
                  <a:lnTo>
                    <a:pt x="241" y="304"/>
                  </a:lnTo>
                  <a:cubicBezTo>
                    <a:pt x="225" y="336"/>
                    <a:pt x="268" y="376"/>
                    <a:pt x="310" y="376"/>
                  </a:cubicBezTo>
                  <a:cubicBezTo>
                    <a:pt x="314" y="376"/>
                    <a:pt x="318" y="376"/>
                    <a:pt x="322" y="375"/>
                  </a:cubicBezTo>
                  <a:cubicBezTo>
                    <a:pt x="357" y="366"/>
                    <a:pt x="384" y="321"/>
                    <a:pt x="402" y="286"/>
                  </a:cubicBezTo>
                  <a:cubicBezTo>
                    <a:pt x="455" y="170"/>
                    <a:pt x="447" y="27"/>
                    <a:pt x="286" y="0"/>
                  </a:cubicBezTo>
                  <a:close/>
                </a:path>
              </a:pathLst>
            </a:custGeom>
            <a:solidFill>
              <a:srgbClr val="3D1D03">
                <a:alpha val="32139"/>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2440" name="Google Shape;2440;p118"/>
            <p:cNvSpPr/>
            <p:nvPr/>
          </p:nvSpPr>
          <p:spPr>
            <a:xfrm>
              <a:off x="7287745" y="2119415"/>
              <a:ext cx="52230" cy="23490"/>
            </a:xfrm>
            <a:custGeom>
              <a:avLst/>
              <a:gdLst/>
              <a:ahLst/>
              <a:cxnLst/>
              <a:rect l="l" t="t" r="r" b="b"/>
              <a:pathLst>
                <a:path w="527" h="237" extrusionOk="0">
                  <a:moveTo>
                    <a:pt x="170" y="0"/>
                  </a:moveTo>
                  <a:cubicBezTo>
                    <a:pt x="161" y="0"/>
                    <a:pt x="152" y="0"/>
                    <a:pt x="143" y="9"/>
                  </a:cubicBezTo>
                  <a:lnTo>
                    <a:pt x="27" y="89"/>
                  </a:lnTo>
                  <a:cubicBezTo>
                    <a:pt x="18" y="98"/>
                    <a:pt x="9" y="116"/>
                    <a:pt x="0" y="125"/>
                  </a:cubicBezTo>
                  <a:cubicBezTo>
                    <a:pt x="0" y="134"/>
                    <a:pt x="9" y="143"/>
                    <a:pt x="9" y="152"/>
                  </a:cubicBezTo>
                  <a:cubicBezTo>
                    <a:pt x="45" y="197"/>
                    <a:pt x="107" y="223"/>
                    <a:pt x="161" y="223"/>
                  </a:cubicBezTo>
                  <a:cubicBezTo>
                    <a:pt x="188" y="228"/>
                    <a:pt x="217" y="228"/>
                    <a:pt x="246" y="228"/>
                  </a:cubicBezTo>
                  <a:cubicBezTo>
                    <a:pt x="275" y="228"/>
                    <a:pt x="303" y="228"/>
                    <a:pt x="330" y="232"/>
                  </a:cubicBezTo>
                  <a:cubicBezTo>
                    <a:pt x="354" y="232"/>
                    <a:pt x="382" y="236"/>
                    <a:pt x="408" y="236"/>
                  </a:cubicBezTo>
                  <a:cubicBezTo>
                    <a:pt x="421" y="236"/>
                    <a:pt x="434" y="235"/>
                    <a:pt x="446" y="232"/>
                  </a:cubicBezTo>
                  <a:cubicBezTo>
                    <a:pt x="527" y="205"/>
                    <a:pt x="500" y="72"/>
                    <a:pt x="437" y="54"/>
                  </a:cubicBezTo>
                  <a:cubicBezTo>
                    <a:pt x="411" y="43"/>
                    <a:pt x="388" y="39"/>
                    <a:pt x="365" y="39"/>
                  </a:cubicBezTo>
                  <a:cubicBezTo>
                    <a:pt x="348" y="39"/>
                    <a:pt x="331" y="41"/>
                    <a:pt x="312" y="45"/>
                  </a:cubicBezTo>
                  <a:cubicBezTo>
                    <a:pt x="277" y="45"/>
                    <a:pt x="232" y="36"/>
                    <a:pt x="196" y="18"/>
                  </a:cubicBezTo>
                  <a:cubicBezTo>
                    <a:pt x="188" y="9"/>
                    <a:pt x="179" y="0"/>
                    <a:pt x="170" y="0"/>
                  </a:cubicBezTo>
                  <a:close/>
                </a:path>
              </a:pathLst>
            </a:custGeom>
            <a:solidFill>
              <a:srgbClr val="3D1D03">
                <a:alpha val="32139"/>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2441" name="Google Shape;2441;p118"/>
            <p:cNvSpPr/>
            <p:nvPr/>
          </p:nvSpPr>
          <p:spPr>
            <a:xfrm>
              <a:off x="7045434" y="2015246"/>
              <a:ext cx="100693" cy="32807"/>
            </a:xfrm>
            <a:custGeom>
              <a:avLst/>
              <a:gdLst/>
              <a:ahLst/>
              <a:cxnLst/>
              <a:rect l="l" t="t" r="r" b="b"/>
              <a:pathLst>
                <a:path w="1016" h="331" extrusionOk="0">
                  <a:moveTo>
                    <a:pt x="271" y="1"/>
                  </a:moveTo>
                  <a:cubicBezTo>
                    <a:pt x="186" y="1"/>
                    <a:pt x="100" y="22"/>
                    <a:pt x="28" y="61"/>
                  </a:cubicBezTo>
                  <a:cubicBezTo>
                    <a:pt x="19" y="70"/>
                    <a:pt x="10" y="79"/>
                    <a:pt x="10" y="88"/>
                  </a:cubicBezTo>
                  <a:cubicBezTo>
                    <a:pt x="1" y="97"/>
                    <a:pt x="10" y="106"/>
                    <a:pt x="19" y="115"/>
                  </a:cubicBezTo>
                  <a:cubicBezTo>
                    <a:pt x="54" y="168"/>
                    <a:pt x="126" y="186"/>
                    <a:pt x="188" y="195"/>
                  </a:cubicBezTo>
                  <a:cubicBezTo>
                    <a:pt x="295" y="204"/>
                    <a:pt x="402" y="222"/>
                    <a:pt x="500" y="266"/>
                  </a:cubicBezTo>
                  <a:cubicBezTo>
                    <a:pt x="563" y="284"/>
                    <a:pt x="616" y="320"/>
                    <a:pt x="679" y="329"/>
                  </a:cubicBezTo>
                  <a:cubicBezTo>
                    <a:pt x="688" y="330"/>
                    <a:pt x="697" y="330"/>
                    <a:pt x="706" y="330"/>
                  </a:cubicBezTo>
                  <a:cubicBezTo>
                    <a:pt x="919" y="330"/>
                    <a:pt x="1016" y="34"/>
                    <a:pt x="750" y="25"/>
                  </a:cubicBezTo>
                  <a:cubicBezTo>
                    <a:pt x="744" y="25"/>
                    <a:pt x="737" y="24"/>
                    <a:pt x="731" y="24"/>
                  </a:cubicBezTo>
                  <a:cubicBezTo>
                    <a:pt x="672" y="24"/>
                    <a:pt x="614" y="53"/>
                    <a:pt x="556" y="53"/>
                  </a:cubicBezTo>
                  <a:cubicBezTo>
                    <a:pt x="549" y="53"/>
                    <a:pt x="543" y="53"/>
                    <a:pt x="536" y="52"/>
                  </a:cubicBezTo>
                  <a:cubicBezTo>
                    <a:pt x="491" y="52"/>
                    <a:pt x="456" y="34"/>
                    <a:pt x="420" y="25"/>
                  </a:cubicBezTo>
                  <a:cubicBezTo>
                    <a:pt x="373" y="8"/>
                    <a:pt x="322" y="1"/>
                    <a:pt x="271" y="1"/>
                  </a:cubicBezTo>
                  <a:close/>
                </a:path>
              </a:pathLst>
            </a:custGeom>
            <a:solidFill>
              <a:srgbClr val="3D1D03">
                <a:alpha val="32139"/>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2442" name="Google Shape;2442;p118"/>
            <p:cNvSpPr/>
            <p:nvPr/>
          </p:nvSpPr>
          <p:spPr>
            <a:xfrm>
              <a:off x="7083490" y="1932783"/>
              <a:ext cx="65510" cy="15759"/>
            </a:xfrm>
            <a:custGeom>
              <a:avLst/>
              <a:gdLst/>
              <a:ahLst/>
              <a:cxnLst/>
              <a:rect l="l" t="t" r="r" b="b"/>
              <a:pathLst>
                <a:path w="661" h="159" extrusionOk="0">
                  <a:moveTo>
                    <a:pt x="500" y="1"/>
                  </a:moveTo>
                  <a:cubicBezTo>
                    <a:pt x="429" y="1"/>
                    <a:pt x="348" y="28"/>
                    <a:pt x="286" y="54"/>
                  </a:cubicBezTo>
                  <a:cubicBezTo>
                    <a:pt x="257" y="62"/>
                    <a:pt x="228" y="75"/>
                    <a:pt x="199" y="75"/>
                  </a:cubicBezTo>
                  <a:cubicBezTo>
                    <a:pt x="192" y="75"/>
                    <a:pt x="186" y="74"/>
                    <a:pt x="179" y="72"/>
                  </a:cubicBezTo>
                  <a:cubicBezTo>
                    <a:pt x="143" y="72"/>
                    <a:pt x="107" y="54"/>
                    <a:pt x="72" y="54"/>
                  </a:cubicBezTo>
                  <a:cubicBezTo>
                    <a:pt x="36" y="54"/>
                    <a:pt x="0" y="99"/>
                    <a:pt x="27" y="126"/>
                  </a:cubicBezTo>
                  <a:cubicBezTo>
                    <a:pt x="56" y="150"/>
                    <a:pt x="92" y="158"/>
                    <a:pt x="130" y="158"/>
                  </a:cubicBezTo>
                  <a:cubicBezTo>
                    <a:pt x="162" y="158"/>
                    <a:pt x="195" y="152"/>
                    <a:pt x="223" y="144"/>
                  </a:cubicBezTo>
                  <a:cubicBezTo>
                    <a:pt x="286" y="126"/>
                    <a:pt x="348" y="99"/>
                    <a:pt x="420" y="99"/>
                  </a:cubicBezTo>
                  <a:cubicBezTo>
                    <a:pt x="448" y="99"/>
                    <a:pt x="483" y="110"/>
                    <a:pt x="513" y="110"/>
                  </a:cubicBezTo>
                  <a:cubicBezTo>
                    <a:pt x="521" y="110"/>
                    <a:pt x="529" y="110"/>
                    <a:pt x="536" y="108"/>
                  </a:cubicBezTo>
                  <a:cubicBezTo>
                    <a:pt x="661" y="90"/>
                    <a:pt x="571" y="10"/>
                    <a:pt x="500" y="1"/>
                  </a:cubicBezTo>
                  <a:close/>
                </a:path>
              </a:pathLst>
            </a:custGeom>
            <a:solidFill>
              <a:srgbClr val="3D1D03">
                <a:alpha val="32139"/>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2443" name="Google Shape;2443;p118"/>
            <p:cNvSpPr/>
            <p:nvPr/>
          </p:nvSpPr>
          <p:spPr>
            <a:xfrm>
              <a:off x="7176351" y="1943686"/>
              <a:ext cx="20416" cy="13975"/>
            </a:xfrm>
            <a:custGeom>
              <a:avLst/>
              <a:gdLst/>
              <a:ahLst/>
              <a:cxnLst/>
              <a:rect l="l" t="t" r="r" b="b"/>
              <a:pathLst>
                <a:path w="206" h="141" extrusionOk="0">
                  <a:moveTo>
                    <a:pt x="82" y="1"/>
                  </a:moveTo>
                  <a:cubicBezTo>
                    <a:pt x="61" y="1"/>
                    <a:pt x="41" y="8"/>
                    <a:pt x="27" y="25"/>
                  </a:cubicBezTo>
                  <a:cubicBezTo>
                    <a:pt x="0" y="43"/>
                    <a:pt x="9" y="87"/>
                    <a:pt x="27" y="105"/>
                  </a:cubicBezTo>
                  <a:cubicBezTo>
                    <a:pt x="54" y="132"/>
                    <a:pt x="89" y="141"/>
                    <a:pt x="116" y="141"/>
                  </a:cubicBezTo>
                  <a:cubicBezTo>
                    <a:pt x="196" y="132"/>
                    <a:pt x="205" y="96"/>
                    <a:pt x="187" y="69"/>
                  </a:cubicBezTo>
                  <a:cubicBezTo>
                    <a:pt x="175" y="33"/>
                    <a:pt x="126" y="1"/>
                    <a:pt x="82" y="1"/>
                  </a:cubicBezTo>
                  <a:close/>
                </a:path>
              </a:pathLst>
            </a:custGeom>
            <a:solidFill>
              <a:srgbClr val="3D1D03">
                <a:alpha val="32139"/>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2444" name="Google Shape;2444;p118"/>
            <p:cNvSpPr/>
            <p:nvPr/>
          </p:nvSpPr>
          <p:spPr>
            <a:xfrm>
              <a:off x="7205488" y="1952903"/>
              <a:ext cx="25768" cy="19030"/>
            </a:xfrm>
            <a:custGeom>
              <a:avLst/>
              <a:gdLst/>
              <a:ahLst/>
              <a:cxnLst/>
              <a:rect l="l" t="t" r="r" b="b"/>
              <a:pathLst>
                <a:path w="260" h="192" extrusionOk="0">
                  <a:moveTo>
                    <a:pt x="98" y="1"/>
                  </a:moveTo>
                  <a:cubicBezTo>
                    <a:pt x="86" y="1"/>
                    <a:pt x="75" y="2"/>
                    <a:pt x="63" y="3"/>
                  </a:cubicBezTo>
                  <a:cubicBezTo>
                    <a:pt x="45" y="12"/>
                    <a:pt x="36" y="12"/>
                    <a:pt x="27" y="21"/>
                  </a:cubicBezTo>
                  <a:cubicBezTo>
                    <a:pt x="1" y="48"/>
                    <a:pt x="9" y="92"/>
                    <a:pt x="36" y="128"/>
                  </a:cubicBezTo>
                  <a:cubicBezTo>
                    <a:pt x="60" y="160"/>
                    <a:pt x="105" y="192"/>
                    <a:pt x="147" y="192"/>
                  </a:cubicBezTo>
                  <a:cubicBezTo>
                    <a:pt x="152" y="192"/>
                    <a:pt x="156" y="191"/>
                    <a:pt x="161" y="190"/>
                  </a:cubicBezTo>
                  <a:cubicBezTo>
                    <a:pt x="215" y="190"/>
                    <a:pt x="259" y="137"/>
                    <a:pt x="259" y="83"/>
                  </a:cubicBezTo>
                  <a:lnTo>
                    <a:pt x="259" y="66"/>
                  </a:lnTo>
                  <a:cubicBezTo>
                    <a:pt x="222" y="21"/>
                    <a:pt x="159" y="1"/>
                    <a:pt x="98" y="1"/>
                  </a:cubicBezTo>
                  <a:close/>
                </a:path>
              </a:pathLst>
            </a:custGeom>
            <a:solidFill>
              <a:srgbClr val="3D1D03">
                <a:alpha val="32139"/>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2445" name="Google Shape;2445;p118"/>
            <p:cNvSpPr/>
            <p:nvPr/>
          </p:nvSpPr>
          <p:spPr>
            <a:xfrm>
              <a:off x="7217876" y="1985016"/>
              <a:ext cx="25768" cy="21310"/>
            </a:xfrm>
            <a:custGeom>
              <a:avLst/>
              <a:gdLst/>
              <a:ahLst/>
              <a:cxnLst/>
              <a:rect l="l" t="t" r="r" b="b"/>
              <a:pathLst>
                <a:path w="260" h="215" extrusionOk="0">
                  <a:moveTo>
                    <a:pt x="143" y="0"/>
                  </a:moveTo>
                  <a:cubicBezTo>
                    <a:pt x="72" y="0"/>
                    <a:pt x="0" y="89"/>
                    <a:pt x="36" y="152"/>
                  </a:cubicBezTo>
                  <a:cubicBezTo>
                    <a:pt x="52" y="195"/>
                    <a:pt x="93" y="215"/>
                    <a:pt x="136" y="215"/>
                  </a:cubicBezTo>
                  <a:cubicBezTo>
                    <a:pt x="164" y="215"/>
                    <a:pt x="193" y="206"/>
                    <a:pt x="215" y="188"/>
                  </a:cubicBezTo>
                  <a:cubicBezTo>
                    <a:pt x="241" y="152"/>
                    <a:pt x="259" y="116"/>
                    <a:pt x="250" y="72"/>
                  </a:cubicBezTo>
                  <a:lnTo>
                    <a:pt x="250" y="72"/>
                  </a:lnTo>
                  <a:lnTo>
                    <a:pt x="250" y="81"/>
                  </a:lnTo>
                  <a:cubicBezTo>
                    <a:pt x="241" y="36"/>
                    <a:pt x="197" y="0"/>
                    <a:pt x="143" y="0"/>
                  </a:cubicBezTo>
                  <a:close/>
                </a:path>
              </a:pathLst>
            </a:custGeom>
            <a:solidFill>
              <a:srgbClr val="3D1D03">
                <a:alpha val="32139"/>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2446" name="Google Shape;2446;p118"/>
            <p:cNvSpPr/>
            <p:nvPr/>
          </p:nvSpPr>
          <p:spPr>
            <a:xfrm>
              <a:off x="7308953" y="1948146"/>
              <a:ext cx="63330" cy="32113"/>
            </a:xfrm>
            <a:custGeom>
              <a:avLst/>
              <a:gdLst/>
              <a:ahLst/>
              <a:cxnLst/>
              <a:rect l="l" t="t" r="r" b="b"/>
              <a:pathLst>
                <a:path w="639" h="324" extrusionOk="0">
                  <a:moveTo>
                    <a:pt x="71" y="1"/>
                  </a:moveTo>
                  <a:cubicBezTo>
                    <a:pt x="48" y="1"/>
                    <a:pt x="28" y="9"/>
                    <a:pt x="18" y="33"/>
                  </a:cubicBezTo>
                  <a:cubicBezTo>
                    <a:pt x="0" y="60"/>
                    <a:pt x="18" y="96"/>
                    <a:pt x="36" y="122"/>
                  </a:cubicBezTo>
                  <a:cubicBezTo>
                    <a:pt x="63" y="140"/>
                    <a:pt x="89" y="149"/>
                    <a:pt x="125" y="167"/>
                  </a:cubicBezTo>
                  <a:cubicBezTo>
                    <a:pt x="161" y="185"/>
                    <a:pt x="197" y="212"/>
                    <a:pt x="223" y="247"/>
                  </a:cubicBezTo>
                  <a:cubicBezTo>
                    <a:pt x="241" y="265"/>
                    <a:pt x="250" y="274"/>
                    <a:pt x="268" y="292"/>
                  </a:cubicBezTo>
                  <a:cubicBezTo>
                    <a:pt x="299" y="314"/>
                    <a:pt x="336" y="323"/>
                    <a:pt x="372" y="323"/>
                  </a:cubicBezTo>
                  <a:cubicBezTo>
                    <a:pt x="510" y="323"/>
                    <a:pt x="639" y="188"/>
                    <a:pt x="420" y="131"/>
                  </a:cubicBezTo>
                  <a:cubicBezTo>
                    <a:pt x="384" y="122"/>
                    <a:pt x="330" y="122"/>
                    <a:pt x="295" y="105"/>
                  </a:cubicBezTo>
                  <a:cubicBezTo>
                    <a:pt x="232" y="87"/>
                    <a:pt x="188" y="42"/>
                    <a:pt x="134" y="15"/>
                  </a:cubicBezTo>
                  <a:cubicBezTo>
                    <a:pt x="113" y="7"/>
                    <a:pt x="91" y="1"/>
                    <a:pt x="71" y="1"/>
                  </a:cubicBezTo>
                  <a:close/>
                </a:path>
              </a:pathLst>
            </a:custGeom>
            <a:solidFill>
              <a:srgbClr val="3D1D03">
                <a:alpha val="32139"/>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2447" name="Google Shape;2447;p118"/>
            <p:cNvSpPr/>
            <p:nvPr/>
          </p:nvSpPr>
          <p:spPr>
            <a:xfrm>
              <a:off x="7338090" y="2199301"/>
              <a:ext cx="31913" cy="26959"/>
            </a:xfrm>
            <a:custGeom>
              <a:avLst/>
              <a:gdLst/>
              <a:ahLst/>
              <a:cxnLst/>
              <a:rect l="l" t="t" r="r" b="b"/>
              <a:pathLst>
                <a:path w="322" h="272" extrusionOk="0">
                  <a:moveTo>
                    <a:pt x="197" y="0"/>
                  </a:moveTo>
                  <a:cubicBezTo>
                    <a:pt x="187" y="0"/>
                    <a:pt x="178" y="2"/>
                    <a:pt x="170" y="6"/>
                  </a:cubicBezTo>
                  <a:cubicBezTo>
                    <a:pt x="152" y="15"/>
                    <a:pt x="143" y="33"/>
                    <a:pt x="126" y="42"/>
                  </a:cubicBezTo>
                  <a:cubicBezTo>
                    <a:pt x="81" y="77"/>
                    <a:pt x="10" y="104"/>
                    <a:pt x="1" y="158"/>
                  </a:cubicBezTo>
                  <a:cubicBezTo>
                    <a:pt x="1" y="193"/>
                    <a:pt x="27" y="220"/>
                    <a:pt x="54" y="238"/>
                  </a:cubicBezTo>
                  <a:cubicBezTo>
                    <a:pt x="86" y="257"/>
                    <a:pt x="123" y="272"/>
                    <a:pt x="161" y="272"/>
                  </a:cubicBezTo>
                  <a:cubicBezTo>
                    <a:pt x="176" y="272"/>
                    <a:pt x="191" y="270"/>
                    <a:pt x="206" y="265"/>
                  </a:cubicBezTo>
                  <a:cubicBezTo>
                    <a:pt x="268" y="247"/>
                    <a:pt x="304" y="202"/>
                    <a:pt x="313" y="158"/>
                  </a:cubicBezTo>
                  <a:cubicBezTo>
                    <a:pt x="322" y="122"/>
                    <a:pt x="313" y="77"/>
                    <a:pt x="286" y="42"/>
                  </a:cubicBezTo>
                  <a:cubicBezTo>
                    <a:pt x="265" y="21"/>
                    <a:pt x="229" y="0"/>
                    <a:pt x="197" y="0"/>
                  </a:cubicBezTo>
                  <a:close/>
                </a:path>
              </a:pathLst>
            </a:custGeom>
            <a:solidFill>
              <a:srgbClr val="3D1D03">
                <a:alpha val="32139"/>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2448" name="Google Shape;2448;p118"/>
            <p:cNvSpPr/>
            <p:nvPr/>
          </p:nvSpPr>
          <p:spPr>
            <a:xfrm>
              <a:off x="7402580" y="2137922"/>
              <a:ext cx="24777" cy="22598"/>
            </a:xfrm>
            <a:custGeom>
              <a:avLst/>
              <a:gdLst/>
              <a:ahLst/>
              <a:cxnLst/>
              <a:rect l="l" t="t" r="r" b="b"/>
              <a:pathLst>
                <a:path w="250" h="228" extrusionOk="0">
                  <a:moveTo>
                    <a:pt x="140" y="0"/>
                  </a:moveTo>
                  <a:cubicBezTo>
                    <a:pt x="135" y="0"/>
                    <a:pt x="130" y="1"/>
                    <a:pt x="125" y="1"/>
                  </a:cubicBezTo>
                  <a:cubicBezTo>
                    <a:pt x="54" y="10"/>
                    <a:pt x="0" y="81"/>
                    <a:pt x="18" y="153"/>
                  </a:cubicBezTo>
                  <a:cubicBezTo>
                    <a:pt x="24" y="151"/>
                    <a:pt x="29" y="150"/>
                    <a:pt x="33" y="150"/>
                  </a:cubicBezTo>
                  <a:cubicBezTo>
                    <a:pt x="77" y="150"/>
                    <a:pt x="104" y="216"/>
                    <a:pt x="152" y="224"/>
                  </a:cubicBezTo>
                  <a:cubicBezTo>
                    <a:pt x="159" y="227"/>
                    <a:pt x="166" y="228"/>
                    <a:pt x="172" y="228"/>
                  </a:cubicBezTo>
                  <a:cubicBezTo>
                    <a:pt x="214" y="228"/>
                    <a:pt x="241" y="180"/>
                    <a:pt x="241" y="126"/>
                  </a:cubicBezTo>
                  <a:cubicBezTo>
                    <a:pt x="250" y="67"/>
                    <a:pt x="218" y="0"/>
                    <a:pt x="140" y="0"/>
                  </a:cubicBezTo>
                  <a:close/>
                </a:path>
              </a:pathLst>
            </a:custGeom>
            <a:solidFill>
              <a:srgbClr val="3D1D03">
                <a:alpha val="32139"/>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2449" name="Google Shape;2449;p118"/>
            <p:cNvSpPr/>
            <p:nvPr/>
          </p:nvSpPr>
          <p:spPr>
            <a:xfrm>
              <a:off x="7726283" y="1999982"/>
              <a:ext cx="39841" cy="21409"/>
            </a:xfrm>
            <a:custGeom>
              <a:avLst/>
              <a:gdLst/>
              <a:ahLst/>
              <a:cxnLst/>
              <a:rect l="l" t="t" r="r" b="b"/>
              <a:pathLst>
                <a:path w="402" h="216" extrusionOk="0">
                  <a:moveTo>
                    <a:pt x="54" y="1"/>
                  </a:moveTo>
                  <a:cubicBezTo>
                    <a:pt x="18" y="1"/>
                    <a:pt x="0" y="54"/>
                    <a:pt x="18" y="90"/>
                  </a:cubicBezTo>
                  <a:cubicBezTo>
                    <a:pt x="27" y="117"/>
                    <a:pt x="62" y="144"/>
                    <a:pt x="98" y="161"/>
                  </a:cubicBezTo>
                  <a:cubicBezTo>
                    <a:pt x="152" y="188"/>
                    <a:pt x="214" y="215"/>
                    <a:pt x="277" y="215"/>
                  </a:cubicBezTo>
                  <a:cubicBezTo>
                    <a:pt x="339" y="206"/>
                    <a:pt x="401" y="153"/>
                    <a:pt x="393" y="90"/>
                  </a:cubicBezTo>
                  <a:lnTo>
                    <a:pt x="393" y="90"/>
                  </a:lnTo>
                  <a:cubicBezTo>
                    <a:pt x="395" y="98"/>
                    <a:pt x="396" y="101"/>
                    <a:pt x="396" y="101"/>
                  </a:cubicBezTo>
                  <a:cubicBezTo>
                    <a:pt x="397" y="101"/>
                    <a:pt x="395" y="83"/>
                    <a:pt x="393" y="83"/>
                  </a:cubicBezTo>
                  <a:cubicBezTo>
                    <a:pt x="393" y="83"/>
                    <a:pt x="393" y="85"/>
                    <a:pt x="393" y="90"/>
                  </a:cubicBezTo>
                  <a:cubicBezTo>
                    <a:pt x="384" y="46"/>
                    <a:pt x="321" y="28"/>
                    <a:pt x="268" y="28"/>
                  </a:cubicBezTo>
                  <a:cubicBezTo>
                    <a:pt x="237" y="33"/>
                    <a:pt x="209" y="38"/>
                    <a:pt x="180" y="38"/>
                  </a:cubicBezTo>
                  <a:cubicBezTo>
                    <a:pt x="160" y="38"/>
                    <a:pt x="139" y="35"/>
                    <a:pt x="116" y="28"/>
                  </a:cubicBezTo>
                  <a:cubicBezTo>
                    <a:pt x="98" y="19"/>
                    <a:pt x="80" y="1"/>
                    <a:pt x="54" y="1"/>
                  </a:cubicBezTo>
                  <a:close/>
                </a:path>
              </a:pathLst>
            </a:custGeom>
            <a:solidFill>
              <a:srgbClr val="3D1D03">
                <a:alpha val="32139"/>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2450" name="Google Shape;2450;p118"/>
            <p:cNvSpPr/>
            <p:nvPr/>
          </p:nvSpPr>
          <p:spPr>
            <a:xfrm>
              <a:off x="6872198" y="1931098"/>
              <a:ext cx="222001" cy="307752"/>
            </a:xfrm>
            <a:custGeom>
              <a:avLst/>
              <a:gdLst/>
              <a:ahLst/>
              <a:cxnLst/>
              <a:rect l="l" t="t" r="r" b="b"/>
              <a:pathLst>
                <a:path w="2240" h="3105" extrusionOk="0">
                  <a:moveTo>
                    <a:pt x="1374" y="0"/>
                  </a:moveTo>
                  <a:cubicBezTo>
                    <a:pt x="1374" y="0"/>
                    <a:pt x="0" y="1811"/>
                    <a:pt x="1374" y="3105"/>
                  </a:cubicBezTo>
                  <a:cubicBezTo>
                    <a:pt x="1374" y="3105"/>
                    <a:pt x="2239" y="1945"/>
                    <a:pt x="1374" y="0"/>
                  </a:cubicBezTo>
                  <a:close/>
                </a:path>
              </a:pathLst>
            </a:custGeom>
            <a:solidFill>
              <a:schemeClr val="dk2"/>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2451" name="Google Shape;2451;p118"/>
            <p:cNvSpPr/>
            <p:nvPr/>
          </p:nvSpPr>
          <p:spPr>
            <a:xfrm>
              <a:off x="7820829" y="1913357"/>
              <a:ext cx="51338" cy="320241"/>
            </a:xfrm>
            <a:custGeom>
              <a:avLst/>
              <a:gdLst/>
              <a:ahLst/>
              <a:cxnLst/>
              <a:rect l="l" t="t" r="r" b="b"/>
              <a:pathLst>
                <a:path w="518" h="3231" extrusionOk="0">
                  <a:moveTo>
                    <a:pt x="1" y="1"/>
                  </a:moveTo>
                  <a:cubicBezTo>
                    <a:pt x="1" y="1"/>
                    <a:pt x="215" y="518"/>
                    <a:pt x="259" y="821"/>
                  </a:cubicBezTo>
                  <a:cubicBezTo>
                    <a:pt x="295" y="1125"/>
                    <a:pt x="259" y="3230"/>
                    <a:pt x="259" y="3230"/>
                  </a:cubicBezTo>
                  <a:lnTo>
                    <a:pt x="509" y="3230"/>
                  </a:lnTo>
                  <a:cubicBezTo>
                    <a:pt x="509" y="3230"/>
                    <a:pt x="500" y="1143"/>
                    <a:pt x="509" y="821"/>
                  </a:cubicBezTo>
                  <a:cubicBezTo>
                    <a:pt x="518" y="500"/>
                    <a:pt x="250" y="10"/>
                    <a:pt x="250" y="10"/>
                  </a:cubicBezTo>
                  <a:lnTo>
                    <a:pt x="1" y="1"/>
                  </a:lnTo>
                  <a:close/>
                </a:path>
              </a:pathLst>
            </a:custGeom>
            <a:solidFill>
              <a:schemeClr val="accent1"/>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2452" name="Google Shape;2452;p118"/>
            <p:cNvSpPr/>
            <p:nvPr/>
          </p:nvSpPr>
          <p:spPr>
            <a:xfrm>
              <a:off x="8204537" y="2006573"/>
              <a:ext cx="245886" cy="105657"/>
            </a:xfrm>
            <a:custGeom>
              <a:avLst/>
              <a:gdLst/>
              <a:ahLst/>
              <a:cxnLst/>
              <a:rect l="l" t="t" r="r" b="b"/>
              <a:pathLst>
                <a:path w="2481" h="1066" extrusionOk="0">
                  <a:moveTo>
                    <a:pt x="204" y="1"/>
                  </a:moveTo>
                  <a:cubicBezTo>
                    <a:pt x="136" y="1"/>
                    <a:pt x="67" y="12"/>
                    <a:pt x="0" y="40"/>
                  </a:cubicBezTo>
                  <a:lnTo>
                    <a:pt x="36" y="111"/>
                  </a:lnTo>
                  <a:cubicBezTo>
                    <a:pt x="89" y="90"/>
                    <a:pt x="143" y="82"/>
                    <a:pt x="198" y="82"/>
                  </a:cubicBezTo>
                  <a:cubicBezTo>
                    <a:pt x="360" y="82"/>
                    <a:pt x="530" y="156"/>
                    <a:pt x="696" y="236"/>
                  </a:cubicBezTo>
                  <a:lnTo>
                    <a:pt x="2445" y="1066"/>
                  </a:lnTo>
                  <a:lnTo>
                    <a:pt x="2480" y="994"/>
                  </a:lnTo>
                  <a:lnTo>
                    <a:pt x="732" y="156"/>
                  </a:lnTo>
                  <a:cubicBezTo>
                    <a:pt x="564" y="78"/>
                    <a:pt x="383" y="1"/>
                    <a:pt x="204" y="1"/>
                  </a:cubicBezTo>
                  <a:close/>
                </a:path>
              </a:pathLst>
            </a:custGeom>
            <a:solidFill>
              <a:srgbClr val="042B2B"/>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2453" name="Google Shape;2453;p118"/>
            <p:cNvSpPr/>
            <p:nvPr/>
          </p:nvSpPr>
          <p:spPr>
            <a:xfrm>
              <a:off x="8511557" y="2076491"/>
              <a:ext cx="32805" cy="16949"/>
            </a:xfrm>
            <a:custGeom>
              <a:avLst/>
              <a:gdLst/>
              <a:ahLst/>
              <a:cxnLst/>
              <a:rect l="l" t="t" r="r" b="b"/>
              <a:pathLst>
                <a:path w="331" h="171" extrusionOk="0">
                  <a:moveTo>
                    <a:pt x="27" y="1"/>
                  </a:moveTo>
                  <a:lnTo>
                    <a:pt x="0" y="81"/>
                  </a:lnTo>
                  <a:lnTo>
                    <a:pt x="303" y="170"/>
                  </a:lnTo>
                  <a:lnTo>
                    <a:pt x="330" y="90"/>
                  </a:lnTo>
                  <a:lnTo>
                    <a:pt x="27" y="1"/>
                  </a:lnTo>
                  <a:close/>
                </a:path>
              </a:pathLst>
            </a:custGeom>
            <a:solidFill>
              <a:srgbClr val="042B2B"/>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2454" name="Google Shape;2454;p118"/>
            <p:cNvSpPr/>
            <p:nvPr/>
          </p:nvSpPr>
          <p:spPr>
            <a:xfrm>
              <a:off x="7978160" y="2133287"/>
              <a:ext cx="54014" cy="64623"/>
            </a:xfrm>
            <a:custGeom>
              <a:avLst/>
              <a:gdLst/>
              <a:ahLst/>
              <a:cxnLst/>
              <a:rect l="l" t="t" r="r" b="b"/>
              <a:pathLst>
                <a:path w="545" h="652" extrusionOk="0">
                  <a:moveTo>
                    <a:pt x="45" y="0"/>
                  </a:moveTo>
                  <a:lnTo>
                    <a:pt x="1" y="71"/>
                  </a:lnTo>
                  <a:cubicBezTo>
                    <a:pt x="215" y="205"/>
                    <a:pt x="384" y="410"/>
                    <a:pt x="464" y="651"/>
                  </a:cubicBezTo>
                  <a:lnTo>
                    <a:pt x="545" y="625"/>
                  </a:lnTo>
                  <a:cubicBezTo>
                    <a:pt x="456" y="366"/>
                    <a:pt x="277" y="152"/>
                    <a:pt x="45" y="0"/>
                  </a:cubicBezTo>
                  <a:close/>
                </a:path>
              </a:pathLst>
            </a:custGeom>
            <a:solidFill>
              <a:srgbClr val="042B2B"/>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2455" name="Google Shape;2455;p118"/>
            <p:cNvSpPr/>
            <p:nvPr/>
          </p:nvSpPr>
          <p:spPr>
            <a:xfrm>
              <a:off x="8827634" y="2058757"/>
              <a:ext cx="48067" cy="45692"/>
            </a:xfrm>
            <a:custGeom>
              <a:avLst/>
              <a:gdLst/>
              <a:ahLst/>
              <a:cxnLst/>
              <a:rect l="l" t="t" r="r" b="b"/>
              <a:pathLst>
                <a:path w="485" h="461" extrusionOk="0">
                  <a:moveTo>
                    <a:pt x="180" y="0"/>
                  </a:moveTo>
                  <a:cubicBezTo>
                    <a:pt x="80" y="0"/>
                    <a:pt x="0" y="124"/>
                    <a:pt x="56" y="220"/>
                  </a:cubicBezTo>
                  <a:cubicBezTo>
                    <a:pt x="56" y="229"/>
                    <a:pt x="56" y="238"/>
                    <a:pt x="56" y="246"/>
                  </a:cubicBezTo>
                  <a:cubicBezTo>
                    <a:pt x="81" y="322"/>
                    <a:pt x="145" y="381"/>
                    <a:pt x="227" y="381"/>
                  </a:cubicBezTo>
                  <a:cubicBezTo>
                    <a:pt x="232" y="381"/>
                    <a:pt x="238" y="381"/>
                    <a:pt x="244" y="380"/>
                  </a:cubicBezTo>
                  <a:lnTo>
                    <a:pt x="252" y="380"/>
                  </a:lnTo>
                  <a:cubicBezTo>
                    <a:pt x="261" y="425"/>
                    <a:pt x="324" y="461"/>
                    <a:pt x="377" y="461"/>
                  </a:cubicBezTo>
                  <a:cubicBezTo>
                    <a:pt x="431" y="443"/>
                    <a:pt x="484" y="371"/>
                    <a:pt x="431" y="327"/>
                  </a:cubicBezTo>
                  <a:cubicBezTo>
                    <a:pt x="422" y="318"/>
                    <a:pt x="413" y="309"/>
                    <a:pt x="395" y="309"/>
                  </a:cubicBezTo>
                  <a:cubicBezTo>
                    <a:pt x="395" y="300"/>
                    <a:pt x="395" y="300"/>
                    <a:pt x="386" y="300"/>
                  </a:cubicBezTo>
                  <a:cubicBezTo>
                    <a:pt x="386" y="291"/>
                    <a:pt x="377" y="291"/>
                    <a:pt x="368" y="282"/>
                  </a:cubicBezTo>
                  <a:cubicBezTo>
                    <a:pt x="368" y="273"/>
                    <a:pt x="377" y="255"/>
                    <a:pt x="377" y="246"/>
                  </a:cubicBezTo>
                  <a:cubicBezTo>
                    <a:pt x="395" y="220"/>
                    <a:pt x="404" y="193"/>
                    <a:pt x="404" y="175"/>
                  </a:cubicBezTo>
                  <a:cubicBezTo>
                    <a:pt x="395" y="113"/>
                    <a:pt x="359" y="77"/>
                    <a:pt x="315" y="50"/>
                  </a:cubicBezTo>
                  <a:cubicBezTo>
                    <a:pt x="297" y="50"/>
                    <a:pt x="288" y="41"/>
                    <a:pt x="270" y="41"/>
                  </a:cubicBezTo>
                  <a:cubicBezTo>
                    <a:pt x="261" y="32"/>
                    <a:pt x="244" y="15"/>
                    <a:pt x="217" y="6"/>
                  </a:cubicBezTo>
                  <a:cubicBezTo>
                    <a:pt x="204" y="2"/>
                    <a:pt x="192" y="0"/>
                    <a:pt x="180" y="0"/>
                  </a:cubicBezTo>
                  <a:close/>
                </a:path>
              </a:pathLst>
            </a:custGeom>
            <a:solidFill>
              <a:srgbClr val="3D1D03">
                <a:alpha val="32139"/>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2456" name="Google Shape;2456;p118"/>
            <p:cNvSpPr/>
            <p:nvPr/>
          </p:nvSpPr>
          <p:spPr>
            <a:xfrm>
              <a:off x="8890665" y="2056577"/>
              <a:ext cx="16848" cy="18733"/>
            </a:xfrm>
            <a:custGeom>
              <a:avLst/>
              <a:gdLst/>
              <a:ahLst/>
              <a:cxnLst/>
              <a:rect l="l" t="t" r="r" b="b"/>
              <a:pathLst>
                <a:path w="170" h="189" extrusionOk="0">
                  <a:moveTo>
                    <a:pt x="89" y="1"/>
                  </a:moveTo>
                  <a:cubicBezTo>
                    <a:pt x="36" y="1"/>
                    <a:pt x="9" y="45"/>
                    <a:pt x="0" y="90"/>
                  </a:cubicBezTo>
                  <a:cubicBezTo>
                    <a:pt x="0" y="90"/>
                    <a:pt x="0" y="99"/>
                    <a:pt x="0" y="108"/>
                  </a:cubicBezTo>
                  <a:cubicBezTo>
                    <a:pt x="0" y="153"/>
                    <a:pt x="45" y="188"/>
                    <a:pt x="80" y="188"/>
                  </a:cubicBezTo>
                  <a:cubicBezTo>
                    <a:pt x="134" y="188"/>
                    <a:pt x="161" y="153"/>
                    <a:pt x="170" y="108"/>
                  </a:cubicBezTo>
                  <a:cubicBezTo>
                    <a:pt x="170" y="99"/>
                    <a:pt x="170" y="90"/>
                    <a:pt x="170" y="90"/>
                  </a:cubicBezTo>
                  <a:cubicBezTo>
                    <a:pt x="170" y="45"/>
                    <a:pt x="125" y="1"/>
                    <a:pt x="89" y="1"/>
                  </a:cubicBezTo>
                  <a:close/>
                </a:path>
              </a:pathLst>
            </a:custGeom>
            <a:solidFill>
              <a:srgbClr val="3D1D03">
                <a:alpha val="32139"/>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2457" name="Google Shape;2457;p118"/>
            <p:cNvSpPr/>
            <p:nvPr/>
          </p:nvSpPr>
          <p:spPr>
            <a:xfrm>
              <a:off x="8907414" y="2092852"/>
              <a:ext cx="23092" cy="16949"/>
            </a:xfrm>
            <a:custGeom>
              <a:avLst/>
              <a:gdLst/>
              <a:ahLst/>
              <a:cxnLst/>
              <a:rect l="l" t="t" r="r" b="b"/>
              <a:pathLst>
                <a:path w="233" h="171" extrusionOk="0">
                  <a:moveTo>
                    <a:pt x="108" y="1"/>
                  </a:moveTo>
                  <a:cubicBezTo>
                    <a:pt x="1" y="1"/>
                    <a:pt x="1" y="170"/>
                    <a:pt x="108" y="170"/>
                  </a:cubicBezTo>
                  <a:lnTo>
                    <a:pt x="125" y="170"/>
                  </a:lnTo>
                  <a:cubicBezTo>
                    <a:pt x="232" y="170"/>
                    <a:pt x="232" y="1"/>
                    <a:pt x="125" y="1"/>
                  </a:cubicBezTo>
                  <a:close/>
                </a:path>
              </a:pathLst>
            </a:custGeom>
            <a:solidFill>
              <a:srgbClr val="3D1D03">
                <a:alpha val="32139"/>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2458" name="Google Shape;2458;p118"/>
            <p:cNvSpPr/>
            <p:nvPr/>
          </p:nvSpPr>
          <p:spPr>
            <a:xfrm>
              <a:off x="8938334" y="2049539"/>
              <a:ext cx="43409" cy="39943"/>
            </a:xfrm>
            <a:custGeom>
              <a:avLst/>
              <a:gdLst/>
              <a:ahLst/>
              <a:cxnLst/>
              <a:rect l="l" t="t" r="r" b="b"/>
              <a:pathLst>
                <a:path w="438" h="403" extrusionOk="0">
                  <a:moveTo>
                    <a:pt x="217" y="1"/>
                  </a:moveTo>
                  <a:cubicBezTo>
                    <a:pt x="198" y="1"/>
                    <a:pt x="179" y="3"/>
                    <a:pt x="161" y="9"/>
                  </a:cubicBezTo>
                  <a:cubicBezTo>
                    <a:pt x="126" y="18"/>
                    <a:pt x="81" y="36"/>
                    <a:pt x="63" y="63"/>
                  </a:cubicBezTo>
                  <a:cubicBezTo>
                    <a:pt x="19" y="108"/>
                    <a:pt x="10" y="143"/>
                    <a:pt x="1" y="197"/>
                  </a:cubicBezTo>
                  <a:cubicBezTo>
                    <a:pt x="1" y="232"/>
                    <a:pt x="10" y="268"/>
                    <a:pt x="36" y="295"/>
                  </a:cubicBezTo>
                  <a:cubicBezTo>
                    <a:pt x="45" y="331"/>
                    <a:pt x="72" y="357"/>
                    <a:pt x="108" y="375"/>
                  </a:cubicBezTo>
                  <a:cubicBezTo>
                    <a:pt x="140" y="393"/>
                    <a:pt x="175" y="402"/>
                    <a:pt x="211" y="402"/>
                  </a:cubicBezTo>
                  <a:cubicBezTo>
                    <a:pt x="263" y="402"/>
                    <a:pt x="315" y="382"/>
                    <a:pt x="358" y="339"/>
                  </a:cubicBezTo>
                  <a:cubicBezTo>
                    <a:pt x="420" y="277"/>
                    <a:pt x="438" y="170"/>
                    <a:pt x="393" y="99"/>
                  </a:cubicBezTo>
                  <a:cubicBezTo>
                    <a:pt x="352" y="36"/>
                    <a:pt x="283" y="1"/>
                    <a:pt x="217" y="1"/>
                  </a:cubicBezTo>
                  <a:close/>
                </a:path>
              </a:pathLst>
            </a:custGeom>
            <a:solidFill>
              <a:srgbClr val="3D1D03">
                <a:alpha val="32139"/>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2459" name="Google Shape;2459;p118"/>
            <p:cNvSpPr/>
            <p:nvPr/>
          </p:nvSpPr>
          <p:spPr>
            <a:xfrm>
              <a:off x="8853401" y="2116640"/>
              <a:ext cx="17146" cy="9614"/>
            </a:xfrm>
            <a:custGeom>
              <a:avLst/>
              <a:gdLst/>
              <a:ahLst/>
              <a:cxnLst/>
              <a:rect l="l" t="t" r="r" b="b"/>
              <a:pathLst>
                <a:path w="173" h="97" extrusionOk="0">
                  <a:moveTo>
                    <a:pt x="51" y="1"/>
                  </a:moveTo>
                  <a:cubicBezTo>
                    <a:pt x="25" y="1"/>
                    <a:pt x="0" y="30"/>
                    <a:pt x="19" y="55"/>
                  </a:cubicBezTo>
                  <a:cubicBezTo>
                    <a:pt x="33" y="83"/>
                    <a:pt x="59" y="96"/>
                    <a:pt x="86" y="96"/>
                  </a:cubicBezTo>
                  <a:cubicBezTo>
                    <a:pt x="111" y="96"/>
                    <a:pt x="136" y="85"/>
                    <a:pt x="153" y="64"/>
                  </a:cubicBezTo>
                  <a:cubicBezTo>
                    <a:pt x="172" y="32"/>
                    <a:pt x="146" y="5"/>
                    <a:pt x="116" y="5"/>
                  </a:cubicBezTo>
                  <a:cubicBezTo>
                    <a:pt x="104" y="5"/>
                    <a:pt x="92" y="9"/>
                    <a:pt x="82" y="19"/>
                  </a:cubicBezTo>
                  <a:cubicBezTo>
                    <a:pt x="74" y="6"/>
                    <a:pt x="62" y="1"/>
                    <a:pt x="51" y="1"/>
                  </a:cubicBezTo>
                  <a:close/>
                </a:path>
              </a:pathLst>
            </a:custGeom>
            <a:solidFill>
              <a:srgbClr val="3D1D03">
                <a:alpha val="32139"/>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2460" name="Google Shape;2460;p118"/>
            <p:cNvSpPr/>
            <p:nvPr/>
          </p:nvSpPr>
          <p:spPr>
            <a:xfrm>
              <a:off x="8849041" y="2039826"/>
              <a:ext cx="16055" cy="8028"/>
            </a:xfrm>
            <a:custGeom>
              <a:avLst/>
              <a:gdLst/>
              <a:ahLst/>
              <a:cxnLst/>
              <a:rect l="l" t="t" r="r" b="b"/>
              <a:pathLst>
                <a:path w="162" h="81" extrusionOk="0">
                  <a:moveTo>
                    <a:pt x="45" y="0"/>
                  </a:moveTo>
                  <a:cubicBezTo>
                    <a:pt x="1" y="0"/>
                    <a:pt x="1" y="81"/>
                    <a:pt x="45" y="81"/>
                  </a:cubicBezTo>
                  <a:lnTo>
                    <a:pt x="108" y="81"/>
                  </a:lnTo>
                  <a:cubicBezTo>
                    <a:pt x="161" y="81"/>
                    <a:pt x="161" y="0"/>
                    <a:pt x="108" y="0"/>
                  </a:cubicBezTo>
                  <a:close/>
                </a:path>
              </a:pathLst>
            </a:custGeom>
            <a:solidFill>
              <a:srgbClr val="3D1D03">
                <a:alpha val="32139"/>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2461" name="Google Shape;2461;p118"/>
            <p:cNvSpPr/>
            <p:nvPr/>
          </p:nvSpPr>
          <p:spPr>
            <a:xfrm>
              <a:off x="8810093" y="2039529"/>
              <a:ext cx="13479" cy="10407"/>
            </a:xfrm>
            <a:custGeom>
              <a:avLst/>
              <a:gdLst/>
              <a:ahLst/>
              <a:cxnLst/>
              <a:rect l="l" t="t" r="r" b="b"/>
              <a:pathLst>
                <a:path w="136" h="105" extrusionOk="0">
                  <a:moveTo>
                    <a:pt x="73" y="1"/>
                  </a:moveTo>
                  <a:cubicBezTo>
                    <a:pt x="64" y="1"/>
                    <a:pt x="54" y="4"/>
                    <a:pt x="46" y="12"/>
                  </a:cubicBezTo>
                  <a:lnTo>
                    <a:pt x="28" y="39"/>
                  </a:lnTo>
                  <a:cubicBezTo>
                    <a:pt x="1" y="66"/>
                    <a:pt x="26" y="104"/>
                    <a:pt x="55" y="104"/>
                  </a:cubicBezTo>
                  <a:cubicBezTo>
                    <a:pt x="64" y="104"/>
                    <a:pt x="73" y="101"/>
                    <a:pt x="82" y="93"/>
                  </a:cubicBezTo>
                  <a:cubicBezTo>
                    <a:pt x="90" y="84"/>
                    <a:pt x="99" y="75"/>
                    <a:pt x="108" y="75"/>
                  </a:cubicBezTo>
                  <a:cubicBezTo>
                    <a:pt x="136" y="40"/>
                    <a:pt x="105" y="1"/>
                    <a:pt x="73" y="1"/>
                  </a:cubicBezTo>
                  <a:close/>
                </a:path>
              </a:pathLst>
            </a:custGeom>
            <a:solidFill>
              <a:srgbClr val="3D1D03">
                <a:alpha val="32139"/>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2462" name="Google Shape;2462;p118"/>
            <p:cNvSpPr/>
            <p:nvPr/>
          </p:nvSpPr>
          <p:spPr>
            <a:xfrm>
              <a:off x="8969354" y="2035069"/>
              <a:ext cx="12488" cy="12092"/>
            </a:xfrm>
            <a:custGeom>
              <a:avLst/>
              <a:gdLst/>
              <a:ahLst/>
              <a:cxnLst/>
              <a:rect l="l" t="t" r="r" b="b"/>
              <a:pathLst>
                <a:path w="126" h="122" extrusionOk="0">
                  <a:moveTo>
                    <a:pt x="53" y="1"/>
                  </a:moveTo>
                  <a:cubicBezTo>
                    <a:pt x="48" y="1"/>
                    <a:pt x="42" y="2"/>
                    <a:pt x="36" y="4"/>
                  </a:cubicBezTo>
                  <a:cubicBezTo>
                    <a:pt x="9" y="22"/>
                    <a:pt x="0" y="48"/>
                    <a:pt x="9" y="66"/>
                  </a:cubicBezTo>
                  <a:cubicBezTo>
                    <a:pt x="0" y="84"/>
                    <a:pt x="9" y="111"/>
                    <a:pt x="36" y="120"/>
                  </a:cubicBezTo>
                  <a:cubicBezTo>
                    <a:pt x="41" y="121"/>
                    <a:pt x="46" y="121"/>
                    <a:pt x="50" y="121"/>
                  </a:cubicBezTo>
                  <a:cubicBezTo>
                    <a:pt x="125" y="121"/>
                    <a:pt x="114" y="1"/>
                    <a:pt x="53" y="1"/>
                  </a:cubicBezTo>
                  <a:close/>
                </a:path>
              </a:pathLst>
            </a:custGeom>
            <a:solidFill>
              <a:srgbClr val="3D1D03">
                <a:alpha val="32139"/>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2463" name="Google Shape;2463;p118"/>
            <p:cNvSpPr/>
            <p:nvPr/>
          </p:nvSpPr>
          <p:spPr>
            <a:xfrm>
              <a:off x="8960435" y="2095429"/>
              <a:ext cx="29435" cy="28545"/>
            </a:xfrm>
            <a:custGeom>
              <a:avLst/>
              <a:gdLst/>
              <a:ahLst/>
              <a:cxnLst/>
              <a:rect l="l" t="t" r="r" b="b"/>
              <a:pathLst>
                <a:path w="297" h="288" extrusionOk="0">
                  <a:moveTo>
                    <a:pt x="238" y="1"/>
                  </a:moveTo>
                  <a:cubicBezTo>
                    <a:pt x="226" y="1"/>
                    <a:pt x="214" y="6"/>
                    <a:pt x="206" y="19"/>
                  </a:cubicBezTo>
                  <a:cubicBezTo>
                    <a:pt x="179" y="46"/>
                    <a:pt x="161" y="82"/>
                    <a:pt x="135" y="117"/>
                  </a:cubicBezTo>
                  <a:cubicBezTo>
                    <a:pt x="135" y="117"/>
                    <a:pt x="126" y="108"/>
                    <a:pt x="126" y="108"/>
                  </a:cubicBezTo>
                  <a:cubicBezTo>
                    <a:pt x="99" y="108"/>
                    <a:pt x="72" y="117"/>
                    <a:pt x="54" y="135"/>
                  </a:cubicBezTo>
                  <a:cubicBezTo>
                    <a:pt x="45" y="144"/>
                    <a:pt x="45" y="144"/>
                    <a:pt x="36" y="153"/>
                  </a:cubicBezTo>
                  <a:cubicBezTo>
                    <a:pt x="28" y="162"/>
                    <a:pt x="19" y="171"/>
                    <a:pt x="10" y="189"/>
                  </a:cubicBezTo>
                  <a:cubicBezTo>
                    <a:pt x="1" y="207"/>
                    <a:pt x="10" y="242"/>
                    <a:pt x="36" y="242"/>
                  </a:cubicBezTo>
                  <a:cubicBezTo>
                    <a:pt x="45" y="251"/>
                    <a:pt x="54" y="251"/>
                    <a:pt x="54" y="251"/>
                  </a:cubicBezTo>
                  <a:cubicBezTo>
                    <a:pt x="63" y="251"/>
                    <a:pt x="63" y="251"/>
                    <a:pt x="72" y="260"/>
                  </a:cubicBezTo>
                  <a:cubicBezTo>
                    <a:pt x="88" y="279"/>
                    <a:pt x="111" y="288"/>
                    <a:pt x="134" y="288"/>
                  </a:cubicBezTo>
                  <a:cubicBezTo>
                    <a:pt x="177" y="288"/>
                    <a:pt x="221" y="256"/>
                    <a:pt x="215" y="198"/>
                  </a:cubicBezTo>
                  <a:cubicBezTo>
                    <a:pt x="224" y="189"/>
                    <a:pt x="224" y="180"/>
                    <a:pt x="224" y="171"/>
                  </a:cubicBezTo>
                  <a:cubicBezTo>
                    <a:pt x="251" y="153"/>
                    <a:pt x="260" y="117"/>
                    <a:pt x="260" y="82"/>
                  </a:cubicBezTo>
                  <a:lnTo>
                    <a:pt x="277" y="55"/>
                  </a:lnTo>
                  <a:cubicBezTo>
                    <a:pt x="296" y="30"/>
                    <a:pt x="267" y="1"/>
                    <a:pt x="238" y="1"/>
                  </a:cubicBezTo>
                  <a:close/>
                </a:path>
              </a:pathLst>
            </a:custGeom>
            <a:solidFill>
              <a:srgbClr val="3D1D03">
                <a:alpha val="32139"/>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2464" name="Google Shape;2464;p118"/>
            <p:cNvSpPr/>
            <p:nvPr/>
          </p:nvSpPr>
          <p:spPr>
            <a:xfrm>
              <a:off x="8916135" y="2122785"/>
              <a:ext cx="14271" cy="10209"/>
            </a:xfrm>
            <a:custGeom>
              <a:avLst/>
              <a:gdLst/>
              <a:ahLst/>
              <a:cxnLst/>
              <a:rect l="l" t="t" r="r" b="b"/>
              <a:pathLst>
                <a:path w="144" h="103" extrusionOk="0">
                  <a:moveTo>
                    <a:pt x="66" y="0"/>
                  </a:moveTo>
                  <a:cubicBezTo>
                    <a:pt x="33" y="0"/>
                    <a:pt x="0" y="45"/>
                    <a:pt x="29" y="73"/>
                  </a:cubicBezTo>
                  <a:lnTo>
                    <a:pt x="55" y="91"/>
                  </a:lnTo>
                  <a:cubicBezTo>
                    <a:pt x="64" y="99"/>
                    <a:pt x="73" y="103"/>
                    <a:pt x="83" y="103"/>
                  </a:cubicBezTo>
                  <a:cubicBezTo>
                    <a:pt x="114" y="103"/>
                    <a:pt x="143" y="65"/>
                    <a:pt x="109" y="38"/>
                  </a:cubicBezTo>
                  <a:lnTo>
                    <a:pt x="91" y="11"/>
                  </a:lnTo>
                  <a:cubicBezTo>
                    <a:pt x="83" y="3"/>
                    <a:pt x="75" y="0"/>
                    <a:pt x="66" y="0"/>
                  </a:cubicBezTo>
                  <a:close/>
                </a:path>
              </a:pathLst>
            </a:custGeom>
            <a:solidFill>
              <a:srgbClr val="3D1D03">
                <a:alpha val="32139"/>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2465" name="Google Shape;2465;p118"/>
            <p:cNvSpPr/>
            <p:nvPr/>
          </p:nvSpPr>
          <p:spPr>
            <a:xfrm>
              <a:off x="8834968" y="1998694"/>
              <a:ext cx="15064" cy="11993"/>
            </a:xfrm>
            <a:custGeom>
              <a:avLst/>
              <a:gdLst/>
              <a:ahLst/>
              <a:cxnLst/>
              <a:rect l="l" t="t" r="r" b="b"/>
              <a:pathLst>
                <a:path w="152" h="121" extrusionOk="0">
                  <a:moveTo>
                    <a:pt x="71" y="0"/>
                  </a:moveTo>
                  <a:cubicBezTo>
                    <a:pt x="49" y="0"/>
                    <a:pt x="28" y="12"/>
                    <a:pt x="18" y="32"/>
                  </a:cubicBezTo>
                  <a:cubicBezTo>
                    <a:pt x="0" y="50"/>
                    <a:pt x="9" y="67"/>
                    <a:pt x="27" y="76"/>
                  </a:cubicBezTo>
                  <a:cubicBezTo>
                    <a:pt x="27" y="103"/>
                    <a:pt x="36" y="121"/>
                    <a:pt x="62" y="121"/>
                  </a:cubicBezTo>
                  <a:cubicBezTo>
                    <a:pt x="107" y="112"/>
                    <a:pt x="152" y="67"/>
                    <a:pt x="116" y="23"/>
                  </a:cubicBezTo>
                  <a:cubicBezTo>
                    <a:pt x="104" y="7"/>
                    <a:pt x="87" y="0"/>
                    <a:pt x="71" y="0"/>
                  </a:cubicBezTo>
                  <a:close/>
                </a:path>
              </a:pathLst>
            </a:custGeom>
            <a:solidFill>
              <a:schemeClr val="accent4"/>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2466" name="Google Shape;2466;p118"/>
            <p:cNvSpPr/>
            <p:nvPr/>
          </p:nvSpPr>
          <p:spPr>
            <a:xfrm>
              <a:off x="8863114" y="2009597"/>
              <a:ext cx="13479" cy="10308"/>
            </a:xfrm>
            <a:custGeom>
              <a:avLst/>
              <a:gdLst/>
              <a:ahLst/>
              <a:cxnLst/>
              <a:rect l="l" t="t" r="r" b="b"/>
              <a:pathLst>
                <a:path w="136" h="104" extrusionOk="0">
                  <a:moveTo>
                    <a:pt x="62" y="0"/>
                  </a:moveTo>
                  <a:cubicBezTo>
                    <a:pt x="28" y="0"/>
                    <a:pt x="0" y="45"/>
                    <a:pt x="28" y="73"/>
                  </a:cubicBezTo>
                  <a:cubicBezTo>
                    <a:pt x="37" y="82"/>
                    <a:pt x="46" y="82"/>
                    <a:pt x="55" y="91"/>
                  </a:cubicBezTo>
                  <a:cubicBezTo>
                    <a:pt x="63" y="100"/>
                    <a:pt x="73" y="103"/>
                    <a:pt x="81" y="103"/>
                  </a:cubicBezTo>
                  <a:cubicBezTo>
                    <a:pt x="111" y="103"/>
                    <a:pt x="136" y="65"/>
                    <a:pt x="109" y="38"/>
                  </a:cubicBezTo>
                  <a:cubicBezTo>
                    <a:pt x="100" y="29"/>
                    <a:pt x="91" y="20"/>
                    <a:pt x="91" y="11"/>
                  </a:cubicBezTo>
                  <a:cubicBezTo>
                    <a:pt x="81" y="3"/>
                    <a:pt x="72" y="0"/>
                    <a:pt x="62" y="0"/>
                  </a:cubicBezTo>
                  <a:close/>
                </a:path>
              </a:pathLst>
            </a:custGeom>
            <a:solidFill>
              <a:schemeClr val="accent4"/>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2467" name="Google Shape;2467;p118"/>
            <p:cNvSpPr/>
            <p:nvPr/>
          </p:nvSpPr>
          <p:spPr>
            <a:xfrm>
              <a:off x="8903846" y="1989972"/>
              <a:ext cx="23092" cy="17940"/>
            </a:xfrm>
            <a:custGeom>
              <a:avLst/>
              <a:gdLst/>
              <a:ahLst/>
              <a:cxnLst/>
              <a:rect l="l" t="t" r="r" b="b"/>
              <a:pathLst>
                <a:path w="233" h="181" extrusionOk="0">
                  <a:moveTo>
                    <a:pt x="90" y="0"/>
                  </a:moveTo>
                  <a:cubicBezTo>
                    <a:pt x="72" y="0"/>
                    <a:pt x="50" y="9"/>
                    <a:pt x="37" y="22"/>
                  </a:cubicBezTo>
                  <a:cubicBezTo>
                    <a:pt x="10" y="48"/>
                    <a:pt x="1" y="120"/>
                    <a:pt x="28" y="147"/>
                  </a:cubicBezTo>
                  <a:cubicBezTo>
                    <a:pt x="43" y="173"/>
                    <a:pt x="78" y="181"/>
                    <a:pt x="113" y="181"/>
                  </a:cubicBezTo>
                  <a:cubicBezTo>
                    <a:pt x="137" y="181"/>
                    <a:pt x="161" y="177"/>
                    <a:pt x="179" y="173"/>
                  </a:cubicBezTo>
                  <a:cubicBezTo>
                    <a:pt x="197" y="164"/>
                    <a:pt x="206" y="147"/>
                    <a:pt x="206" y="129"/>
                  </a:cubicBezTo>
                  <a:cubicBezTo>
                    <a:pt x="206" y="120"/>
                    <a:pt x="206" y="111"/>
                    <a:pt x="206" y="102"/>
                  </a:cubicBezTo>
                  <a:cubicBezTo>
                    <a:pt x="233" y="84"/>
                    <a:pt x="233" y="31"/>
                    <a:pt x="188" y="31"/>
                  </a:cubicBezTo>
                  <a:lnTo>
                    <a:pt x="179" y="31"/>
                  </a:lnTo>
                  <a:cubicBezTo>
                    <a:pt x="170" y="13"/>
                    <a:pt x="161" y="4"/>
                    <a:pt x="144" y="4"/>
                  </a:cubicBezTo>
                  <a:lnTo>
                    <a:pt x="108" y="4"/>
                  </a:lnTo>
                  <a:cubicBezTo>
                    <a:pt x="103" y="1"/>
                    <a:pt x="97" y="0"/>
                    <a:pt x="90" y="0"/>
                  </a:cubicBezTo>
                  <a:close/>
                </a:path>
              </a:pathLst>
            </a:custGeom>
            <a:solidFill>
              <a:schemeClr val="accent4"/>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2468" name="Google Shape;2468;p118"/>
            <p:cNvSpPr/>
            <p:nvPr/>
          </p:nvSpPr>
          <p:spPr>
            <a:xfrm>
              <a:off x="8944578" y="1992945"/>
              <a:ext cx="15064" cy="8028"/>
            </a:xfrm>
            <a:custGeom>
              <a:avLst/>
              <a:gdLst/>
              <a:ahLst/>
              <a:cxnLst/>
              <a:rect l="l" t="t" r="r" b="b"/>
              <a:pathLst>
                <a:path w="152" h="81" extrusionOk="0">
                  <a:moveTo>
                    <a:pt x="54" y="1"/>
                  </a:moveTo>
                  <a:cubicBezTo>
                    <a:pt x="0" y="1"/>
                    <a:pt x="0" y="81"/>
                    <a:pt x="54" y="81"/>
                  </a:cubicBezTo>
                  <a:lnTo>
                    <a:pt x="98" y="81"/>
                  </a:lnTo>
                  <a:cubicBezTo>
                    <a:pt x="152" y="81"/>
                    <a:pt x="152" y="1"/>
                    <a:pt x="98" y="1"/>
                  </a:cubicBezTo>
                  <a:close/>
                </a:path>
              </a:pathLst>
            </a:custGeom>
            <a:solidFill>
              <a:schemeClr val="accent4"/>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2469" name="Google Shape;2469;p118"/>
            <p:cNvSpPr/>
            <p:nvPr/>
          </p:nvSpPr>
          <p:spPr>
            <a:xfrm>
              <a:off x="8864997" y="1969951"/>
              <a:ext cx="15560" cy="11993"/>
            </a:xfrm>
            <a:custGeom>
              <a:avLst/>
              <a:gdLst/>
              <a:ahLst/>
              <a:cxnLst/>
              <a:rect l="l" t="t" r="r" b="b"/>
              <a:pathLst>
                <a:path w="157" h="121" extrusionOk="0">
                  <a:moveTo>
                    <a:pt x="81" y="1"/>
                  </a:moveTo>
                  <a:cubicBezTo>
                    <a:pt x="45" y="10"/>
                    <a:pt x="18" y="27"/>
                    <a:pt x="9" y="63"/>
                  </a:cubicBezTo>
                  <a:cubicBezTo>
                    <a:pt x="0" y="90"/>
                    <a:pt x="18" y="108"/>
                    <a:pt x="45" y="108"/>
                  </a:cubicBezTo>
                  <a:cubicBezTo>
                    <a:pt x="56" y="117"/>
                    <a:pt x="69" y="120"/>
                    <a:pt x="82" y="120"/>
                  </a:cubicBezTo>
                  <a:cubicBezTo>
                    <a:pt x="120" y="120"/>
                    <a:pt x="156" y="85"/>
                    <a:pt x="143" y="45"/>
                  </a:cubicBezTo>
                  <a:cubicBezTo>
                    <a:pt x="134" y="18"/>
                    <a:pt x="107" y="1"/>
                    <a:pt x="81" y="1"/>
                  </a:cubicBezTo>
                  <a:close/>
                </a:path>
              </a:pathLst>
            </a:custGeom>
            <a:solidFill>
              <a:schemeClr val="accent4"/>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2470" name="Google Shape;2470;p118"/>
            <p:cNvSpPr/>
            <p:nvPr/>
          </p:nvSpPr>
          <p:spPr>
            <a:xfrm>
              <a:off x="7993271" y="1977880"/>
              <a:ext cx="23092" cy="23094"/>
            </a:xfrm>
            <a:custGeom>
              <a:avLst/>
              <a:gdLst/>
              <a:ahLst/>
              <a:cxnLst/>
              <a:rect l="l" t="t" r="r" b="b"/>
              <a:pathLst>
                <a:path w="233" h="233" extrusionOk="0">
                  <a:moveTo>
                    <a:pt x="116" y="1"/>
                  </a:moveTo>
                  <a:cubicBezTo>
                    <a:pt x="54" y="1"/>
                    <a:pt x="0" y="54"/>
                    <a:pt x="0" y="117"/>
                  </a:cubicBezTo>
                  <a:cubicBezTo>
                    <a:pt x="0" y="179"/>
                    <a:pt x="54" y="233"/>
                    <a:pt x="116" y="233"/>
                  </a:cubicBezTo>
                  <a:cubicBezTo>
                    <a:pt x="179" y="233"/>
                    <a:pt x="232" y="179"/>
                    <a:pt x="232" y="117"/>
                  </a:cubicBezTo>
                  <a:cubicBezTo>
                    <a:pt x="232" y="54"/>
                    <a:pt x="179" y="1"/>
                    <a:pt x="116" y="1"/>
                  </a:cubicBezTo>
                  <a:close/>
                </a:path>
              </a:pathLst>
            </a:custGeom>
            <a:solidFill>
              <a:srgbClr val="042B2B"/>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2471" name="Google Shape;2471;p118"/>
            <p:cNvSpPr/>
            <p:nvPr/>
          </p:nvSpPr>
          <p:spPr>
            <a:xfrm>
              <a:off x="8699690" y="1977880"/>
              <a:ext cx="23092" cy="23094"/>
            </a:xfrm>
            <a:custGeom>
              <a:avLst/>
              <a:gdLst/>
              <a:ahLst/>
              <a:cxnLst/>
              <a:rect l="l" t="t" r="r" b="b"/>
              <a:pathLst>
                <a:path w="233" h="233" extrusionOk="0">
                  <a:moveTo>
                    <a:pt x="116" y="1"/>
                  </a:moveTo>
                  <a:cubicBezTo>
                    <a:pt x="54" y="1"/>
                    <a:pt x="0" y="54"/>
                    <a:pt x="0" y="117"/>
                  </a:cubicBezTo>
                  <a:cubicBezTo>
                    <a:pt x="0" y="179"/>
                    <a:pt x="54" y="233"/>
                    <a:pt x="116" y="233"/>
                  </a:cubicBezTo>
                  <a:cubicBezTo>
                    <a:pt x="179" y="233"/>
                    <a:pt x="232" y="179"/>
                    <a:pt x="232" y="117"/>
                  </a:cubicBezTo>
                  <a:cubicBezTo>
                    <a:pt x="232" y="54"/>
                    <a:pt x="179" y="1"/>
                    <a:pt x="116" y="1"/>
                  </a:cubicBezTo>
                  <a:close/>
                </a:path>
              </a:pathLst>
            </a:custGeom>
            <a:solidFill>
              <a:srgbClr val="042B2B"/>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2472" name="Google Shape;2472;p118"/>
            <p:cNvSpPr/>
            <p:nvPr/>
          </p:nvSpPr>
          <p:spPr>
            <a:xfrm rot="3433724">
              <a:off x="7573318" y="1951000"/>
              <a:ext cx="90286" cy="59568"/>
            </a:xfrm>
            <a:custGeom>
              <a:avLst/>
              <a:gdLst/>
              <a:ahLst/>
              <a:cxnLst/>
              <a:rect l="l" t="t" r="r" b="b"/>
              <a:pathLst>
                <a:path w="911" h="601" extrusionOk="0">
                  <a:moveTo>
                    <a:pt x="790" y="0"/>
                  </a:moveTo>
                  <a:cubicBezTo>
                    <a:pt x="744" y="0"/>
                    <a:pt x="706" y="40"/>
                    <a:pt x="652" y="61"/>
                  </a:cubicBezTo>
                  <a:cubicBezTo>
                    <a:pt x="509" y="123"/>
                    <a:pt x="393" y="293"/>
                    <a:pt x="233" y="310"/>
                  </a:cubicBezTo>
                  <a:cubicBezTo>
                    <a:pt x="188" y="319"/>
                    <a:pt x="135" y="310"/>
                    <a:pt x="90" y="328"/>
                  </a:cubicBezTo>
                  <a:cubicBezTo>
                    <a:pt x="37" y="346"/>
                    <a:pt x="1" y="400"/>
                    <a:pt x="10" y="444"/>
                  </a:cubicBezTo>
                  <a:cubicBezTo>
                    <a:pt x="19" y="462"/>
                    <a:pt x="37" y="480"/>
                    <a:pt x="54" y="498"/>
                  </a:cubicBezTo>
                  <a:cubicBezTo>
                    <a:pt x="102" y="539"/>
                    <a:pt x="180" y="600"/>
                    <a:pt x="252" y="600"/>
                  </a:cubicBezTo>
                  <a:cubicBezTo>
                    <a:pt x="288" y="600"/>
                    <a:pt x="322" y="584"/>
                    <a:pt x="349" y="542"/>
                  </a:cubicBezTo>
                  <a:cubicBezTo>
                    <a:pt x="367" y="507"/>
                    <a:pt x="376" y="489"/>
                    <a:pt x="411" y="462"/>
                  </a:cubicBezTo>
                  <a:cubicBezTo>
                    <a:pt x="420" y="462"/>
                    <a:pt x="429" y="462"/>
                    <a:pt x="438" y="453"/>
                  </a:cubicBezTo>
                  <a:cubicBezTo>
                    <a:pt x="483" y="435"/>
                    <a:pt x="536" y="435"/>
                    <a:pt x="590" y="435"/>
                  </a:cubicBezTo>
                  <a:cubicBezTo>
                    <a:pt x="652" y="435"/>
                    <a:pt x="723" y="408"/>
                    <a:pt x="795" y="391"/>
                  </a:cubicBezTo>
                  <a:cubicBezTo>
                    <a:pt x="831" y="382"/>
                    <a:pt x="866" y="373"/>
                    <a:pt x="884" y="337"/>
                  </a:cubicBezTo>
                  <a:cubicBezTo>
                    <a:pt x="911" y="301"/>
                    <a:pt x="884" y="43"/>
                    <a:pt x="839" y="16"/>
                  </a:cubicBezTo>
                  <a:cubicBezTo>
                    <a:pt x="822" y="5"/>
                    <a:pt x="805" y="0"/>
                    <a:pt x="790" y="0"/>
                  </a:cubicBezTo>
                  <a:close/>
                </a:path>
              </a:pathLst>
            </a:custGeom>
            <a:solidFill>
              <a:srgbClr val="3D1D03">
                <a:alpha val="32139"/>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2473" name="Google Shape;2473;p118"/>
            <p:cNvSpPr/>
            <p:nvPr/>
          </p:nvSpPr>
          <p:spPr>
            <a:xfrm>
              <a:off x="7667951" y="2053879"/>
              <a:ext cx="25768" cy="21310"/>
            </a:xfrm>
            <a:custGeom>
              <a:avLst/>
              <a:gdLst/>
              <a:ahLst/>
              <a:cxnLst/>
              <a:rect l="l" t="t" r="r" b="b"/>
              <a:pathLst>
                <a:path w="260" h="215" extrusionOk="0">
                  <a:moveTo>
                    <a:pt x="143" y="0"/>
                  </a:moveTo>
                  <a:cubicBezTo>
                    <a:pt x="72" y="0"/>
                    <a:pt x="0" y="89"/>
                    <a:pt x="36" y="152"/>
                  </a:cubicBezTo>
                  <a:cubicBezTo>
                    <a:pt x="52" y="195"/>
                    <a:pt x="93" y="215"/>
                    <a:pt x="136" y="215"/>
                  </a:cubicBezTo>
                  <a:cubicBezTo>
                    <a:pt x="164" y="215"/>
                    <a:pt x="193" y="206"/>
                    <a:pt x="215" y="188"/>
                  </a:cubicBezTo>
                  <a:cubicBezTo>
                    <a:pt x="241" y="152"/>
                    <a:pt x="259" y="116"/>
                    <a:pt x="250" y="72"/>
                  </a:cubicBezTo>
                  <a:lnTo>
                    <a:pt x="250" y="72"/>
                  </a:lnTo>
                  <a:lnTo>
                    <a:pt x="250" y="81"/>
                  </a:lnTo>
                  <a:cubicBezTo>
                    <a:pt x="241" y="36"/>
                    <a:pt x="197" y="0"/>
                    <a:pt x="143" y="0"/>
                  </a:cubicBezTo>
                  <a:close/>
                </a:path>
              </a:pathLst>
            </a:custGeom>
            <a:solidFill>
              <a:srgbClr val="3D1D03">
                <a:alpha val="32139"/>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15.xml><?xml version="1.0" encoding="utf-8"?>
<p:sldLayout xmlns:a="http://schemas.openxmlformats.org/drawingml/2006/main" xmlns:r="http://schemas.openxmlformats.org/officeDocument/2006/relationships" xmlns:p="http://schemas.openxmlformats.org/presentationml/2006/main" matchingName="Title and text 2">
  <p:cSld name="CUSTOM_4_1_1_2">
    <p:spTree>
      <p:nvGrpSpPr>
        <p:cNvPr id="1" name="Shape 2474"/>
        <p:cNvGrpSpPr/>
        <p:nvPr/>
      </p:nvGrpSpPr>
      <p:grpSpPr>
        <a:xfrm>
          <a:off x="0" y="0"/>
          <a:ext cx="0" cy="0"/>
          <a:chOff x="0" y="0"/>
          <a:chExt cx="0" cy="0"/>
        </a:xfrm>
      </p:grpSpPr>
      <p:sp>
        <p:nvSpPr>
          <p:cNvPr id="2475" name="Google Shape;2475;p119"/>
          <p:cNvSpPr txBox="1">
            <a:spLocks noGrp="1"/>
          </p:cNvSpPr>
          <p:nvPr>
            <p:ph type="title"/>
          </p:nvPr>
        </p:nvSpPr>
        <p:spPr>
          <a:xfrm>
            <a:off x="1440000" y="890050"/>
            <a:ext cx="15408000" cy="1145400"/>
          </a:xfrm>
          <a:prstGeom prst="rect">
            <a:avLst/>
          </a:prstGeom>
        </p:spPr>
        <p:txBody>
          <a:bodyPr spcFirstLastPara="1" wrap="square" lIns="182850" tIns="182850" rIns="182850" bIns="182850" anchor="t" anchorCtr="0">
            <a:noAutofit/>
          </a:bodyPr>
          <a:lstStyle>
            <a:lvl1pPr lvl="0" algn="ctr">
              <a:spcBef>
                <a:spcPts val="0"/>
              </a:spcBef>
              <a:spcAft>
                <a:spcPts val="0"/>
              </a:spcAft>
              <a:buSzPts val="6000"/>
              <a:buNone/>
              <a:defRPr/>
            </a:lvl1pPr>
            <a:lvl2pPr lvl="1">
              <a:spcBef>
                <a:spcPts val="0"/>
              </a:spcBef>
              <a:spcAft>
                <a:spcPts val="0"/>
              </a:spcAft>
              <a:buSzPts val="6000"/>
              <a:buNone/>
              <a:defRPr/>
            </a:lvl2pPr>
            <a:lvl3pPr lvl="2">
              <a:spcBef>
                <a:spcPts val="0"/>
              </a:spcBef>
              <a:spcAft>
                <a:spcPts val="0"/>
              </a:spcAft>
              <a:buSzPts val="6000"/>
              <a:buNone/>
              <a:defRPr/>
            </a:lvl3pPr>
            <a:lvl4pPr lvl="3">
              <a:spcBef>
                <a:spcPts val="0"/>
              </a:spcBef>
              <a:spcAft>
                <a:spcPts val="0"/>
              </a:spcAft>
              <a:buSzPts val="6000"/>
              <a:buNone/>
              <a:defRPr/>
            </a:lvl4pPr>
            <a:lvl5pPr lvl="4">
              <a:spcBef>
                <a:spcPts val="0"/>
              </a:spcBef>
              <a:spcAft>
                <a:spcPts val="0"/>
              </a:spcAft>
              <a:buSzPts val="6000"/>
              <a:buNone/>
              <a:defRPr/>
            </a:lvl5pPr>
            <a:lvl6pPr lvl="5">
              <a:spcBef>
                <a:spcPts val="0"/>
              </a:spcBef>
              <a:spcAft>
                <a:spcPts val="0"/>
              </a:spcAft>
              <a:buSzPts val="6000"/>
              <a:buNone/>
              <a:defRPr/>
            </a:lvl6pPr>
            <a:lvl7pPr lvl="6">
              <a:spcBef>
                <a:spcPts val="0"/>
              </a:spcBef>
              <a:spcAft>
                <a:spcPts val="0"/>
              </a:spcAft>
              <a:buSzPts val="6000"/>
              <a:buNone/>
              <a:defRPr/>
            </a:lvl7pPr>
            <a:lvl8pPr lvl="7">
              <a:spcBef>
                <a:spcPts val="0"/>
              </a:spcBef>
              <a:spcAft>
                <a:spcPts val="0"/>
              </a:spcAft>
              <a:buSzPts val="6000"/>
              <a:buNone/>
              <a:defRPr/>
            </a:lvl8pPr>
            <a:lvl9pPr lvl="8">
              <a:spcBef>
                <a:spcPts val="0"/>
              </a:spcBef>
              <a:spcAft>
                <a:spcPts val="0"/>
              </a:spcAft>
              <a:buSzPts val="6000"/>
              <a:buNone/>
              <a:defRPr/>
            </a:lvl9pPr>
          </a:lstStyle>
          <a:p>
            <a:endParaRPr/>
          </a:p>
        </p:txBody>
      </p:sp>
      <p:sp>
        <p:nvSpPr>
          <p:cNvPr id="2476" name="Google Shape;2476;p119"/>
          <p:cNvSpPr txBox="1">
            <a:spLocks noGrp="1"/>
          </p:cNvSpPr>
          <p:nvPr>
            <p:ph type="body" idx="1"/>
          </p:nvPr>
        </p:nvSpPr>
        <p:spPr>
          <a:xfrm>
            <a:off x="1440000" y="2279102"/>
            <a:ext cx="15408000" cy="2497800"/>
          </a:xfrm>
          <a:prstGeom prst="rect">
            <a:avLst/>
          </a:prstGeom>
        </p:spPr>
        <p:txBody>
          <a:bodyPr spcFirstLastPara="1" wrap="square" lIns="182850" tIns="182850" rIns="182850" bIns="182850" anchor="t" anchorCtr="0">
            <a:noAutofit/>
          </a:bodyPr>
          <a:lstStyle>
            <a:lvl1pPr marL="457200" lvl="0" indent="-381000">
              <a:lnSpc>
                <a:spcPct val="100000"/>
              </a:lnSpc>
              <a:spcBef>
                <a:spcPts val="0"/>
              </a:spcBef>
              <a:spcAft>
                <a:spcPts val="0"/>
              </a:spcAft>
              <a:buClr>
                <a:schemeClr val="dk1"/>
              </a:buClr>
              <a:buSzPts val="2400"/>
              <a:buChar char="●"/>
              <a:defRPr sz="2400">
                <a:solidFill>
                  <a:schemeClr val="dk1"/>
                </a:solidFill>
              </a:defRPr>
            </a:lvl1pPr>
            <a:lvl2pPr marL="914400" lvl="1" indent="-381000">
              <a:lnSpc>
                <a:spcPct val="115000"/>
              </a:lnSpc>
              <a:spcBef>
                <a:spcPts val="3200"/>
              </a:spcBef>
              <a:spcAft>
                <a:spcPts val="0"/>
              </a:spcAft>
              <a:buClr>
                <a:schemeClr val="dk1"/>
              </a:buClr>
              <a:buSzPts val="2400"/>
              <a:buFont typeface="Roboto Condensed Light"/>
              <a:buChar char="○"/>
              <a:defRPr>
                <a:solidFill>
                  <a:schemeClr val="dk1"/>
                </a:solidFill>
              </a:defRPr>
            </a:lvl2pPr>
            <a:lvl3pPr marL="1371600" lvl="2" indent="-381000">
              <a:lnSpc>
                <a:spcPct val="115000"/>
              </a:lnSpc>
              <a:spcBef>
                <a:spcPts val="3200"/>
              </a:spcBef>
              <a:spcAft>
                <a:spcPts val="0"/>
              </a:spcAft>
              <a:buClr>
                <a:schemeClr val="dk1"/>
              </a:buClr>
              <a:buSzPts val="2400"/>
              <a:buFont typeface="Roboto Condensed Light"/>
              <a:buChar char="■"/>
              <a:defRPr>
                <a:solidFill>
                  <a:schemeClr val="dk1"/>
                </a:solidFill>
              </a:defRPr>
            </a:lvl3pPr>
            <a:lvl4pPr marL="1828800" lvl="3" indent="-381000">
              <a:lnSpc>
                <a:spcPct val="115000"/>
              </a:lnSpc>
              <a:spcBef>
                <a:spcPts val="3200"/>
              </a:spcBef>
              <a:spcAft>
                <a:spcPts val="0"/>
              </a:spcAft>
              <a:buClr>
                <a:schemeClr val="dk1"/>
              </a:buClr>
              <a:buSzPts val="2400"/>
              <a:buFont typeface="Roboto Condensed Light"/>
              <a:buChar char="●"/>
              <a:defRPr>
                <a:solidFill>
                  <a:schemeClr val="dk1"/>
                </a:solidFill>
              </a:defRPr>
            </a:lvl4pPr>
            <a:lvl5pPr marL="2286000" lvl="4" indent="-381000">
              <a:lnSpc>
                <a:spcPct val="115000"/>
              </a:lnSpc>
              <a:spcBef>
                <a:spcPts val="3200"/>
              </a:spcBef>
              <a:spcAft>
                <a:spcPts val="0"/>
              </a:spcAft>
              <a:buClr>
                <a:schemeClr val="dk1"/>
              </a:buClr>
              <a:buSzPts val="2400"/>
              <a:buFont typeface="Roboto Condensed Light"/>
              <a:buChar char="○"/>
              <a:defRPr>
                <a:solidFill>
                  <a:schemeClr val="dk1"/>
                </a:solidFill>
              </a:defRPr>
            </a:lvl5pPr>
            <a:lvl6pPr marL="2743200" lvl="5" indent="-381000">
              <a:lnSpc>
                <a:spcPct val="115000"/>
              </a:lnSpc>
              <a:spcBef>
                <a:spcPts val="3200"/>
              </a:spcBef>
              <a:spcAft>
                <a:spcPts val="0"/>
              </a:spcAft>
              <a:buClr>
                <a:schemeClr val="dk1"/>
              </a:buClr>
              <a:buSzPts val="2400"/>
              <a:buFont typeface="Roboto Condensed Light"/>
              <a:buChar char="■"/>
              <a:defRPr>
                <a:solidFill>
                  <a:schemeClr val="dk1"/>
                </a:solidFill>
              </a:defRPr>
            </a:lvl6pPr>
            <a:lvl7pPr marL="3200400" lvl="6" indent="-381000">
              <a:lnSpc>
                <a:spcPct val="115000"/>
              </a:lnSpc>
              <a:spcBef>
                <a:spcPts val="3200"/>
              </a:spcBef>
              <a:spcAft>
                <a:spcPts val="0"/>
              </a:spcAft>
              <a:buClr>
                <a:schemeClr val="dk1"/>
              </a:buClr>
              <a:buSzPts val="2400"/>
              <a:buFont typeface="Roboto Condensed Light"/>
              <a:buChar char="●"/>
              <a:defRPr>
                <a:solidFill>
                  <a:schemeClr val="dk1"/>
                </a:solidFill>
              </a:defRPr>
            </a:lvl7pPr>
            <a:lvl8pPr marL="3657600" lvl="7" indent="-381000">
              <a:lnSpc>
                <a:spcPct val="115000"/>
              </a:lnSpc>
              <a:spcBef>
                <a:spcPts val="3200"/>
              </a:spcBef>
              <a:spcAft>
                <a:spcPts val="0"/>
              </a:spcAft>
              <a:buClr>
                <a:schemeClr val="dk1"/>
              </a:buClr>
              <a:buSzPts val="2400"/>
              <a:buFont typeface="Roboto Condensed Light"/>
              <a:buChar char="○"/>
              <a:defRPr>
                <a:solidFill>
                  <a:schemeClr val="dk1"/>
                </a:solidFill>
              </a:defRPr>
            </a:lvl8pPr>
            <a:lvl9pPr marL="4114800" lvl="8" indent="-381000">
              <a:lnSpc>
                <a:spcPct val="115000"/>
              </a:lnSpc>
              <a:spcBef>
                <a:spcPts val="3200"/>
              </a:spcBef>
              <a:spcAft>
                <a:spcPts val="3200"/>
              </a:spcAft>
              <a:buClr>
                <a:schemeClr val="dk1"/>
              </a:buClr>
              <a:buSzPts val="2400"/>
              <a:buFont typeface="Roboto Condensed Light"/>
              <a:buChar char="■"/>
              <a:defRPr>
                <a:solidFill>
                  <a:schemeClr val="dk1"/>
                </a:solidFill>
              </a:defRPr>
            </a:lvl9pPr>
          </a:lstStyle>
          <a:p>
            <a:endParaRPr/>
          </a:p>
        </p:txBody>
      </p:sp>
      <p:grpSp>
        <p:nvGrpSpPr>
          <p:cNvPr id="2477" name="Google Shape;2477;p119"/>
          <p:cNvGrpSpPr/>
          <p:nvPr/>
        </p:nvGrpSpPr>
        <p:grpSpPr>
          <a:xfrm rot="5128484">
            <a:off x="-5437700" y="5662436"/>
            <a:ext cx="11704986" cy="11935218"/>
            <a:chOff x="6206442" y="2492651"/>
            <a:chExt cx="5852391" cy="5967505"/>
          </a:xfrm>
        </p:grpSpPr>
        <p:sp>
          <p:nvSpPr>
            <p:cNvPr id="2478" name="Google Shape;2478;p119"/>
            <p:cNvSpPr/>
            <p:nvPr/>
          </p:nvSpPr>
          <p:spPr>
            <a:xfrm rot="4301948">
              <a:off x="6820078" y="3321888"/>
              <a:ext cx="4860269" cy="4309031"/>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solidFill>
              <a:schemeClr val="lt2"/>
            </a:solidFill>
            <a:ln>
              <a:noFill/>
            </a:ln>
          </p:spPr>
        </p:sp>
        <p:sp>
          <p:nvSpPr>
            <p:cNvPr id="2479" name="Google Shape;2479;p119"/>
            <p:cNvSpPr/>
            <p:nvPr/>
          </p:nvSpPr>
          <p:spPr>
            <a:xfrm rot="4301948">
              <a:off x="6584928" y="3321888"/>
              <a:ext cx="4860269" cy="4309031"/>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noFill/>
            <a:ln w="19050" cap="flat" cmpd="sng">
              <a:solidFill>
                <a:schemeClr val="accent3"/>
              </a:solidFill>
              <a:prstDash val="solid"/>
              <a:round/>
              <a:headEnd type="none" w="med" len="med"/>
              <a:tailEnd type="none" w="med" len="med"/>
            </a:ln>
          </p:spPr>
        </p:sp>
      </p:grpSp>
      <p:grpSp>
        <p:nvGrpSpPr>
          <p:cNvPr id="2480" name="Google Shape;2480;p119"/>
          <p:cNvGrpSpPr/>
          <p:nvPr/>
        </p:nvGrpSpPr>
        <p:grpSpPr>
          <a:xfrm>
            <a:off x="12412884" y="4985302"/>
            <a:ext cx="11704782" cy="11935011"/>
            <a:chOff x="6206442" y="2492651"/>
            <a:chExt cx="5852391" cy="5967505"/>
          </a:xfrm>
        </p:grpSpPr>
        <p:sp>
          <p:nvSpPr>
            <p:cNvPr id="2481" name="Google Shape;2481;p119"/>
            <p:cNvSpPr/>
            <p:nvPr/>
          </p:nvSpPr>
          <p:spPr>
            <a:xfrm rot="4301948">
              <a:off x="6820078" y="3321888"/>
              <a:ext cx="4860269" cy="4309031"/>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solidFill>
              <a:schemeClr val="lt2"/>
            </a:solidFill>
            <a:ln>
              <a:noFill/>
            </a:ln>
          </p:spPr>
        </p:sp>
        <p:sp>
          <p:nvSpPr>
            <p:cNvPr id="2482" name="Google Shape;2482;p119"/>
            <p:cNvSpPr/>
            <p:nvPr/>
          </p:nvSpPr>
          <p:spPr>
            <a:xfrm rot="4301948">
              <a:off x="6584928" y="3321888"/>
              <a:ext cx="4860269" cy="4309031"/>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noFill/>
            <a:ln w="19050" cap="flat" cmpd="sng">
              <a:solidFill>
                <a:schemeClr val="accent3"/>
              </a:solidFill>
              <a:prstDash val="solid"/>
              <a:round/>
              <a:headEnd type="none" w="med" len="med"/>
              <a:tailEnd type="none" w="med" len="med"/>
            </a:ln>
          </p:spPr>
        </p:sp>
      </p:grpSp>
      <p:grpSp>
        <p:nvGrpSpPr>
          <p:cNvPr id="2483" name="Google Shape;2483;p119"/>
          <p:cNvGrpSpPr/>
          <p:nvPr/>
        </p:nvGrpSpPr>
        <p:grpSpPr>
          <a:xfrm>
            <a:off x="-2792143" y="6737410"/>
            <a:ext cx="4890528" cy="4959475"/>
            <a:chOff x="-666750" y="1567027"/>
            <a:chExt cx="3000692" cy="3042996"/>
          </a:xfrm>
        </p:grpSpPr>
        <p:sp>
          <p:nvSpPr>
            <p:cNvPr id="2484" name="Google Shape;2484;p119"/>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2485" name="Google Shape;2485;p119"/>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grpSp>
        <p:nvGrpSpPr>
          <p:cNvPr id="2486" name="Google Shape;2486;p119"/>
          <p:cNvGrpSpPr/>
          <p:nvPr/>
        </p:nvGrpSpPr>
        <p:grpSpPr>
          <a:xfrm>
            <a:off x="14645907" y="6891335"/>
            <a:ext cx="4890528" cy="4959475"/>
            <a:chOff x="-666750" y="1567027"/>
            <a:chExt cx="3000692" cy="3042996"/>
          </a:xfrm>
        </p:grpSpPr>
        <p:sp>
          <p:nvSpPr>
            <p:cNvPr id="2487" name="Google Shape;2487;p119"/>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2488" name="Google Shape;2488;p119"/>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16.xml><?xml version="1.0" encoding="utf-8"?>
<p:sldLayout xmlns:a="http://schemas.openxmlformats.org/drawingml/2006/main" xmlns:r="http://schemas.openxmlformats.org/officeDocument/2006/relationships" xmlns:p="http://schemas.openxmlformats.org/presentationml/2006/main" matchingName="Numbers and text">
  <p:cSld name="CUSTOM_8_1">
    <p:spTree>
      <p:nvGrpSpPr>
        <p:cNvPr id="1" name="Shape 2489"/>
        <p:cNvGrpSpPr/>
        <p:nvPr/>
      </p:nvGrpSpPr>
      <p:grpSpPr>
        <a:xfrm>
          <a:off x="0" y="0"/>
          <a:ext cx="0" cy="0"/>
          <a:chOff x="0" y="0"/>
          <a:chExt cx="0" cy="0"/>
        </a:xfrm>
      </p:grpSpPr>
      <p:sp>
        <p:nvSpPr>
          <p:cNvPr id="2490" name="Google Shape;2490;p120"/>
          <p:cNvSpPr txBox="1">
            <a:spLocks noGrp="1"/>
          </p:cNvSpPr>
          <p:nvPr>
            <p:ph type="title"/>
          </p:nvPr>
        </p:nvSpPr>
        <p:spPr>
          <a:xfrm>
            <a:off x="1440150" y="890050"/>
            <a:ext cx="15408000" cy="1145400"/>
          </a:xfrm>
          <a:prstGeom prst="rect">
            <a:avLst/>
          </a:prstGeom>
        </p:spPr>
        <p:txBody>
          <a:bodyPr spcFirstLastPara="1" wrap="square" lIns="182850" tIns="182850" rIns="182850" bIns="182850" anchor="t" anchorCtr="0">
            <a:noAutofit/>
          </a:bodyPr>
          <a:lstStyle>
            <a:lvl1pPr lvl="0" algn="ctr">
              <a:spcBef>
                <a:spcPts val="0"/>
              </a:spcBef>
              <a:spcAft>
                <a:spcPts val="0"/>
              </a:spcAft>
              <a:buSzPts val="6000"/>
              <a:buNone/>
              <a:defRPr>
                <a:solidFill>
                  <a:schemeClr val="dk1"/>
                </a:solidFill>
              </a:defRPr>
            </a:lvl1pPr>
            <a:lvl2pPr lvl="1">
              <a:spcBef>
                <a:spcPts val="0"/>
              </a:spcBef>
              <a:spcAft>
                <a:spcPts val="0"/>
              </a:spcAft>
              <a:buSzPts val="6000"/>
              <a:buNone/>
              <a:defRPr/>
            </a:lvl2pPr>
            <a:lvl3pPr lvl="2">
              <a:spcBef>
                <a:spcPts val="0"/>
              </a:spcBef>
              <a:spcAft>
                <a:spcPts val="0"/>
              </a:spcAft>
              <a:buSzPts val="6000"/>
              <a:buNone/>
              <a:defRPr/>
            </a:lvl3pPr>
            <a:lvl4pPr lvl="3">
              <a:spcBef>
                <a:spcPts val="0"/>
              </a:spcBef>
              <a:spcAft>
                <a:spcPts val="0"/>
              </a:spcAft>
              <a:buSzPts val="6000"/>
              <a:buNone/>
              <a:defRPr/>
            </a:lvl4pPr>
            <a:lvl5pPr lvl="4">
              <a:spcBef>
                <a:spcPts val="0"/>
              </a:spcBef>
              <a:spcAft>
                <a:spcPts val="0"/>
              </a:spcAft>
              <a:buSzPts val="6000"/>
              <a:buNone/>
              <a:defRPr/>
            </a:lvl5pPr>
            <a:lvl6pPr lvl="5">
              <a:spcBef>
                <a:spcPts val="0"/>
              </a:spcBef>
              <a:spcAft>
                <a:spcPts val="0"/>
              </a:spcAft>
              <a:buSzPts val="6000"/>
              <a:buNone/>
              <a:defRPr/>
            </a:lvl6pPr>
            <a:lvl7pPr lvl="6">
              <a:spcBef>
                <a:spcPts val="0"/>
              </a:spcBef>
              <a:spcAft>
                <a:spcPts val="0"/>
              </a:spcAft>
              <a:buSzPts val="6000"/>
              <a:buNone/>
              <a:defRPr/>
            </a:lvl7pPr>
            <a:lvl8pPr lvl="7">
              <a:spcBef>
                <a:spcPts val="0"/>
              </a:spcBef>
              <a:spcAft>
                <a:spcPts val="0"/>
              </a:spcAft>
              <a:buSzPts val="6000"/>
              <a:buNone/>
              <a:defRPr/>
            </a:lvl8pPr>
            <a:lvl9pPr lvl="8">
              <a:spcBef>
                <a:spcPts val="0"/>
              </a:spcBef>
              <a:spcAft>
                <a:spcPts val="0"/>
              </a:spcAft>
              <a:buSzPts val="6000"/>
              <a:buNone/>
              <a:defRPr/>
            </a:lvl9pPr>
          </a:lstStyle>
          <a:p>
            <a:endParaRPr/>
          </a:p>
        </p:txBody>
      </p:sp>
      <p:sp>
        <p:nvSpPr>
          <p:cNvPr id="2491" name="Google Shape;2491;p120"/>
          <p:cNvSpPr txBox="1">
            <a:spLocks noGrp="1"/>
          </p:cNvSpPr>
          <p:nvPr>
            <p:ph type="title" idx="2" hasCustomPrompt="1"/>
          </p:nvPr>
        </p:nvSpPr>
        <p:spPr>
          <a:xfrm>
            <a:off x="3004150" y="7984986"/>
            <a:ext cx="2093400" cy="883200"/>
          </a:xfrm>
          <a:prstGeom prst="rect">
            <a:avLst/>
          </a:prstGeom>
        </p:spPr>
        <p:txBody>
          <a:bodyPr spcFirstLastPara="1" wrap="square" lIns="182850" tIns="182850" rIns="182850" bIns="182850" anchor="ctr" anchorCtr="0">
            <a:noAutofit/>
          </a:bodyPr>
          <a:lstStyle>
            <a:lvl1pPr lvl="0" algn="ctr">
              <a:spcBef>
                <a:spcPts val="0"/>
              </a:spcBef>
              <a:spcAft>
                <a:spcPts val="0"/>
              </a:spcAft>
              <a:buSzPts val="9600"/>
              <a:buNone/>
              <a:defRPr sz="7200"/>
            </a:lvl1pPr>
            <a:lvl2pPr lvl="1" algn="ctr">
              <a:spcBef>
                <a:spcPts val="0"/>
              </a:spcBef>
              <a:spcAft>
                <a:spcPts val="0"/>
              </a:spcAft>
              <a:buSzPts val="9600"/>
              <a:buNone/>
              <a:defRPr sz="9600"/>
            </a:lvl2pPr>
            <a:lvl3pPr lvl="2" algn="ctr">
              <a:spcBef>
                <a:spcPts val="0"/>
              </a:spcBef>
              <a:spcAft>
                <a:spcPts val="0"/>
              </a:spcAft>
              <a:buSzPts val="9600"/>
              <a:buNone/>
              <a:defRPr sz="9600"/>
            </a:lvl3pPr>
            <a:lvl4pPr lvl="3" algn="ctr">
              <a:spcBef>
                <a:spcPts val="0"/>
              </a:spcBef>
              <a:spcAft>
                <a:spcPts val="0"/>
              </a:spcAft>
              <a:buSzPts val="9600"/>
              <a:buNone/>
              <a:defRPr sz="9600"/>
            </a:lvl4pPr>
            <a:lvl5pPr lvl="4" algn="ctr">
              <a:spcBef>
                <a:spcPts val="0"/>
              </a:spcBef>
              <a:spcAft>
                <a:spcPts val="0"/>
              </a:spcAft>
              <a:buSzPts val="9600"/>
              <a:buNone/>
              <a:defRPr sz="9600"/>
            </a:lvl5pPr>
            <a:lvl6pPr lvl="5" algn="ctr">
              <a:spcBef>
                <a:spcPts val="0"/>
              </a:spcBef>
              <a:spcAft>
                <a:spcPts val="0"/>
              </a:spcAft>
              <a:buSzPts val="9600"/>
              <a:buNone/>
              <a:defRPr sz="9600"/>
            </a:lvl6pPr>
            <a:lvl7pPr lvl="6" algn="ctr">
              <a:spcBef>
                <a:spcPts val="0"/>
              </a:spcBef>
              <a:spcAft>
                <a:spcPts val="0"/>
              </a:spcAft>
              <a:buSzPts val="9600"/>
              <a:buNone/>
              <a:defRPr sz="9600"/>
            </a:lvl7pPr>
            <a:lvl8pPr lvl="7" algn="ctr">
              <a:spcBef>
                <a:spcPts val="0"/>
              </a:spcBef>
              <a:spcAft>
                <a:spcPts val="0"/>
              </a:spcAft>
              <a:buSzPts val="9600"/>
              <a:buNone/>
              <a:defRPr sz="9600"/>
            </a:lvl8pPr>
            <a:lvl9pPr lvl="8" algn="ctr">
              <a:spcBef>
                <a:spcPts val="0"/>
              </a:spcBef>
              <a:spcAft>
                <a:spcPts val="0"/>
              </a:spcAft>
              <a:buSzPts val="9600"/>
              <a:buNone/>
              <a:defRPr sz="9600"/>
            </a:lvl9pPr>
          </a:lstStyle>
          <a:p>
            <a:r>
              <a:t>xx%</a:t>
            </a:r>
          </a:p>
        </p:txBody>
      </p:sp>
      <p:sp>
        <p:nvSpPr>
          <p:cNvPr id="2492" name="Google Shape;2492;p120"/>
          <p:cNvSpPr txBox="1">
            <a:spLocks noGrp="1"/>
          </p:cNvSpPr>
          <p:nvPr>
            <p:ph type="title" idx="3" hasCustomPrompt="1"/>
          </p:nvPr>
        </p:nvSpPr>
        <p:spPr>
          <a:xfrm>
            <a:off x="8097446" y="7985136"/>
            <a:ext cx="2093400" cy="883200"/>
          </a:xfrm>
          <a:prstGeom prst="rect">
            <a:avLst/>
          </a:prstGeom>
        </p:spPr>
        <p:txBody>
          <a:bodyPr spcFirstLastPara="1" wrap="square" lIns="182850" tIns="182850" rIns="182850" bIns="182850" anchor="ctr" anchorCtr="0">
            <a:noAutofit/>
          </a:bodyPr>
          <a:lstStyle>
            <a:lvl1pPr lvl="0" algn="ctr">
              <a:spcBef>
                <a:spcPts val="0"/>
              </a:spcBef>
              <a:spcAft>
                <a:spcPts val="0"/>
              </a:spcAft>
              <a:buSzPts val="9600"/>
              <a:buNone/>
              <a:defRPr sz="7200"/>
            </a:lvl1pPr>
            <a:lvl2pPr lvl="1" algn="ctr">
              <a:spcBef>
                <a:spcPts val="0"/>
              </a:spcBef>
              <a:spcAft>
                <a:spcPts val="0"/>
              </a:spcAft>
              <a:buSzPts val="9600"/>
              <a:buNone/>
              <a:defRPr sz="9600"/>
            </a:lvl2pPr>
            <a:lvl3pPr lvl="2" algn="ctr">
              <a:spcBef>
                <a:spcPts val="0"/>
              </a:spcBef>
              <a:spcAft>
                <a:spcPts val="0"/>
              </a:spcAft>
              <a:buSzPts val="9600"/>
              <a:buNone/>
              <a:defRPr sz="9600"/>
            </a:lvl3pPr>
            <a:lvl4pPr lvl="3" algn="ctr">
              <a:spcBef>
                <a:spcPts val="0"/>
              </a:spcBef>
              <a:spcAft>
                <a:spcPts val="0"/>
              </a:spcAft>
              <a:buSzPts val="9600"/>
              <a:buNone/>
              <a:defRPr sz="9600"/>
            </a:lvl4pPr>
            <a:lvl5pPr lvl="4" algn="ctr">
              <a:spcBef>
                <a:spcPts val="0"/>
              </a:spcBef>
              <a:spcAft>
                <a:spcPts val="0"/>
              </a:spcAft>
              <a:buSzPts val="9600"/>
              <a:buNone/>
              <a:defRPr sz="9600"/>
            </a:lvl5pPr>
            <a:lvl6pPr lvl="5" algn="ctr">
              <a:spcBef>
                <a:spcPts val="0"/>
              </a:spcBef>
              <a:spcAft>
                <a:spcPts val="0"/>
              </a:spcAft>
              <a:buSzPts val="9600"/>
              <a:buNone/>
              <a:defRPr sz="9600"/>
            </a:lvl6pPr>
            <a:lvl7pPr lvl="6" algn="ctr">
              <a:spcBef>
                <a:spcPts val="0"/>
              </a:spcBef>
              <a:spcAft>
                <a:spcPts val="0"/>
              </a:spcAft>
              <a:buSzPts val="9600"/>
              <a:buNone/>
              <a:defRPr sz="9600"/>
            </a:lvl7pPr>
            <a:lvl8pPr lvl="7" algn="ctr">
              <a:spcBef>
                <a:spcPts val="0"/>
              </a:spcBef>
              <a:spcAft>
                <a:spcPts val="0"/>
              </a:spcAft>
              <a:buSzPts val="9600"/>
              <a:buNone/>
              <a:defRPr sz="9600"/>
            </a:lvl8pPr>
            <a:lvl9pPr lvl="8" algn="ctr">
              <a:spcBef>
                <a:spcPts val="0"/>
              </a:spcBef>
              <a:spcAft>
                <a:spcPts val="0"/>
              </a:spcAft>
              <a:buSzPts val="9600"/>
              <a:buNone/>
              <a:defRPr sz="9600"/>
            </a:lvl9pPr>
          </a:lstStyle>
          <a:p>
            <a:r>
              <a:t>xx%</a:t>
            </a:r>
          </a:p>
        </p:txBody>
      </p:sp>
      <p:sp>
        <p:nvSpPr>
          <p:cNvPr id="2493" name="Google Shape;2493;p120"/>
          <p:cNvSpPr txBox="1">
            <a:spLocks noGrp="1"/>
          </p:cNvSpPr>
          <p:nvPr>
            <p:ph type="title" idx="4" hasCustomPrompt="1"/>
          </p:nvPr>
        </p:nvSpPr>
        <p:spPr>
          <a:xfrm>
            <a:off x="13191049" y="7985136"/>
            <a:ext cx="2093400" cy="883200"/>
          </a:xfrm>
          <a:prstGeom prst="rect">
            <a:avLst/>
          </a:prstGeom>
        </p:spPr>
        <p:txBody>
          <a:bodyPr spcFirstLastPara="1" wrap="square" lIns="182850" tIns="182850" rIns="182850" bIns="182850" anchor="ctr" anchorCtr="0">
            <a:noAutofit/>
          </a:bodyPr>
          <a:lstStyle>
            <a:lvl1pPr lvl="0" algn="ctr">
              <a:spcBef>
                <a:spcPts val="0"/>
              </a:spcBef>
              <a:spcAft>
                <a:spcPts val="0"/>
              </a:spcAft>
              <a:buSzPts val="9600"/>
              <a:buNone/>
              <a:defRPr sz="7200"/>
            </a:lvl1pPr>
            <a:lvl2pPr lvl="1" algn="ctr">
              <a:spcBef>
                <a:spcPts val="0"/>
              </a:spcBef>
              <a:spcAft>
                <a:spcPts val="0"/>
              </a:spcAft>
              <a:buSzPts val="9600"/>
              <a:buNone/>
              <a:defRPr sz="9600"/>
            </a:lvl2pPr>
            <a:lvl3pPr lvl="2" algn="ctr">
              <a:spcBef>
                <a:spcPts val="0"/>
              </a:spcBef>
              <a:spcAft>
                <a:spcPts val="0"/>
              </a:spcAft>
              <a:buSzPts val="9600"/>
              <a:buNone/>
              <a:defRPr sz="9600"/>
            </a:lvl3pPr>
            <a:lvl4pPr lvl="3" algn="ctr">
              <a:spcBef>
                <a:spcPts val="0"/>
              </a:spcBef>
              <a:spcAft>
                <a:spcPts val="0"/>
              </a:spcAft>
              <a:buSzPts val="9600"/>
              <a:buNone/>
              <a:defRPr sz="9600"/>
            </a:lvl4pPr>
            <a:lvl5pPr lvl="4" algn="ctr">
              <a:spcBef>
                <a:spcPts val="0"/>
              </a:spcBef>
              <a:spcAft>
                <a:spcPts val="0"/>
              </a:spcAft>
              <a:buSzPts val="9600"/>
              <a:buNone/>
              <a:defRPr sz="9600"/>
            </a:lvl5pPr>
            <a:lvl6pPr lvl="5" algn="ctr">
              <a:spcBef>
                <a:spcPts val="0"/>
              </a:spcBef>
              <a:spcAft>
                <a:spcPts val="0"/>
              </a:spcAft>
              <a:buSzPts val="9600"/>
              <a:buNone/>
              <a:defRPr sz="9600"/>
            </a:lvl6pPr>
            <a:lvl7pPr lvl="6" algn="ctr">
              <a:spcBef>
                <a:spcPts val="0"/>
              </a:spcBef>
              <a:spcAft>
                <a:spcPts val="0"/>
              </a:spcAft>
              <a:buSzPts val="9600"/>
              <a:buNone/>
              <a:defRPr sz="9600"/>
            </a:lvl7pPr>
            <a:lvl8pPr lvl="7" algn="ctr">
              <a:spcBef>
                <a:spcPts val="0"/>
              </a:spcBef>
              <a:spcAft>
                <a:spcPts val="0"/>
              </a:spcAft>
              <a:buSzPts val="9600"/>
              <a:buNone/>
              <a:defRPr sz="9600"/>
            </a:lvl8pPr>
            <a:lvl9pPr lvl="8" algn="ctr">
              <a:spcBef>
                <a:spcPts val="0"/>
              </a:spcBef>
              <a:spcAft>
                <a:spcPts val="0"/>
              </a:spcAft>
              <a:buSzPts val="9600"/>
              <a:buNone/>
              <a:defRPr sz="9600"/>
            </a:lvl9pPr>
          </a:lstStyle>
          <a:p>
            <a:r>
              <a:t>xx%</a:t>
            </a:r>
          </a:p>
        </p:txBody>
      </p:sp>
      <p:sp>
        <p:nvSpPr>
          <p:cNvPr id="2494" name="Google Shape;2494;p120"/>
          <p:cNvSpPr txBox="1">
            <a:spLocks noGrp="1"/>
          </p:cNvSpPr>
          <p:nvPr>
            <p:ph type="subTitle" idx="1"/>
          </p:nvPr>
        </p:nvSpPr>
        <p:spPr>
          <a:xfrm>
            <a:off x="1875550" y="5177700"/>
            <a:ext cx="4350600" cy="1738800"/>
          </a:xfrm>
          <a:prstGeom prst="rect">
            <a:avLst/>
          </a:prstGeom>
        </p:spPr>
        <p:txBody>
          <a:bodyPr spcFirstLastPara="1" wrap="square" lIns="182850" tIns="182850" rIns="182850" bIns="182850" anchor="t" anchorCtr="0">
            <a:noAutofit/>
          </a:bodyPr>
          <a:lstStyle>
            <a:lvl1pPr lvl="0" algn="ctr">
              <a:lnSpc>
                <a:spcPct val="100000"/>
              </a:lnSpc>
              <a:spcBef>
                <a:spcPts val="0"/>
              </a:spcBef>
              <a:spcAft>
                <a:spcPts val="0"/>
              </a:spcAft>
              <a:buClr>
                <a:schemeClr val="dk1"/>
              </a:buClr>
              <a:buSzPts val="2800"/>
              <a:buNone/>
              <a:defRPr sz="2800">
                <a:solidFill>
                  <a:schemeClr val="dk1"/>
                </a:solidFill>
              </a:defRPr>
            </a:lvl1pPr>
            <a:lvl2pPr lvl="1" algn="ctr">
              <a:lnSpc>
                <a:spcPct val="100000"/>
              </a:lnSpc>
              <a:spcBef>
                <a:spcPts val="0"/>
              </a:spcBef>
              <a:spcAft>
                <a:spcPts val="0"/>
              </a:spcAft>
              <a:buClr>
                <a:schemeClr val="dk1"/>
              </a:buClr>
              <a:buSzPts val="2800"/>
              <a:buNone/>
              <a:defRPr>
                <a:solidFill>
                  <a:schemeClr val="dk1"/>
                </a:solidFill>
              </a:defRPr>
            </a:lvl2pPr>
            <a:lvl3pPr lvl="2" algn="ctr">
              <a:lnSpc>
                <a:spcPct val="100000"/>
              </a:lnSpc>
              <a:spcBef>
                <a:spcPts val="3200"/>
              </a:spcBef>
              <a:spcAft>
                <a:spcPts val="0"/>
              </a:spcAft>
              <a:buClr>
                <a:schemeClr val="dk1"/>
              </a:buClr>
              <a:buSzPts val="2800"/>
              <a:buNone/>
              <a:defRPr>
                <a:solidFill>
                  <a:schemeClr val="dk1"/>
                </a:solidFill>
              </a:defRPr>
            </a:lvl3pPr>
            <a:lvl4pPr lvl="3" algn="ctr">
              <a:lnSpc>
                <a:spcPct val="100000"/>
              </a:lnSpc>
              <a:spcBef>
                <a:spcPts val="3200"/>
              </a:spcBef>
              <a:spcAft>
                <a:spcPts val="0"/>
              </a:spcAft>
              <a:buClr>
                <a:schemeClr val="dk1"/>
              </a:buClr>
              <a:buSzPts val="2800"/>
              <a:buNone/>
              <a:defRPr>
                <a:solidFill>
                  <a:schemeClr val="dk1"/>
                </a:solidFill>
              </a:defRPr>
            </a:lvl4pPr>
            <a:lvl5pPr lvl="4" algn="ctr">
              <a:lnSpc>
                <a:spcPct val="100000"/>
              </a:lnSpc>
              <a:spcBef>
                <a:spcPts val="3200"/>
              </a:spcBef>
              <a:spcAft>
                <a:spcPts val="0"/>
              </a:spcAft>
              <a:buClr>
                <a:schemeClr val="dk1"/>
              </a:buClr>
              <a:buSzPts val="2800"/>
              <a:buNone/>
              <a:defRPr>
                <a:solidFill>
                  <a:schemeClr val="dk1"/>
                </a:solidFill>
              </a:defRPr>
            </a:lvl5pPr>
            <a:lvl6pPr lvl="5" algn="ctr">
              <a:lnSpc>
                <a:spcPct val="100000"/>
              </a:lnSpc>
              <a:spcBef>
                <a:spcPts val="3200"/>
              </a:spcBef>
              <a:spcAft>
                <a:spcPts val="0"/>
              </a:spcAft>
              <a:buClr>
                <a:schemeClr val="dk1"/>
              </a:buClr>
              <a:buSzPts val="2800"/>
              <a:buNone/>
              <a:defRPr>
                <a:solidFill>
                  <a:schemeClr val="dk1"/>
                </a:solidFill>
              </a:defRPr>
            </a:lvl6pPr>
            <a:lvl7pPr lvl="6" algn="ctr">
              <a:lnSpc>
                <a:spcPct val="100000"/>
              </a:lnSpc>
              <a:spcBef>
                <a:spcPts val="3200"/>
              </a:spcBef>
              <a:spcAft>
                <a:spcPts val="0"/>
              </a:spcAft>
              <a:buClr>
                <a:schemeClr val="dk1"/>
              </a:buClr>
              <a:buSzPts val="2800"/>
              <a:buNone/>
              <a:defRPr>
                <a:solidFill>
                  <a:schemeClr val="dk1"/>
                </a:solidFill>
              </a:defRPr>
            </a:lvl7pPr>
            <a:lvl8pPr lvl="7" algn="ctr">
              <a:lnSpc>
                <a:spcPct val="100000"/>
              </a:lnSpc>
              <a:spcBef>
                <a:spcPts val="3200"/>
              </a:spcBef>
              <a:spcAft>
                <a:spcPts val="0"/>
              </a:spcAft>
              <a:buClr>
                <a:schemeClr val="dk1"/>
              </a:buClr>
              <a:buSzPts val="2800"/>
              <a:buNone/>
              <a:defRPr>
                <a:solidFill>
                  <a:schemeClr val="dk1"/>
                </a:solidFill>
              </a:defRPr>
            </a:lvl8pPr>
            <a:lvl9pPr lvl="8" algn="ctr">
              <a:lnSpc>
                <a:spcPct val="100000"/>
              </a:lnSpc>
              <a:spcBef>
                <a:spcPts val="3200"/>
              </a:spcBef>
              <a:spcAft>
                <a:spcPts val="3200"/>
              </a:spcAft>
              <a:buClr>
                <a:schemeClr val="dk1"/>
              </a:buClr>
              <a:buSzPts val="2800"/>
              <a:buNone/>
              <a:defRPr>
                <a:solidFill>
                  <a:schemeClr val="dk1"/>
                </a:solidFill>
              </a:defRPr>
            </a:lvl9pPr>
          </a:lstStyle>
          <a:p>
            <a:endParaRPr/>
          </a:p>
        </p:txBody>
      </p:sp>
      <p:sp>
        <p:nvSpPr>
          <p:cNvPr id="2495" name="Google Shape;2495;p120"/>
          <p:cNvSpPr txBox="1">
            <a:spLocks noGrp="1"/>
          </p:cNvSpPr>
          <p:nvPr>
            <p:ph type="subTitle" idx="5"/>
          </p:nvPr>
        </p:nvSpPr>
        <p:spPr>
          <a:xfrm>
            <a:off x="6968846" y="5177700"/>
            <a:ext cx="4350600" cy="1738800"/>
          </a:xfrm>
          <a:prstGeom prst="rect">
            <a:avLst/>
          </a:prstGeom>
        </p:spPr>
        <p:txBody>
          <a:bodyPr spcFirstLastPara="1" wrap="square" lIns="182850" tIns="182850" rIns="182850" bIns="182850" anchor="t" anchorCtr="0">
            <a:noAutofit/>
          </a:bodyPr>
          <a:lstStyle>
            <a:lvl1pPr lvl="0" algn="ctr">
              <a:lnSpc>
                <a:spcPct val="100000"/>
              </a:lnSpc>
              <a:spcBef>
                <a:spcPts val="0"/>
              </a:spcBef>
              <a:spcAft>
                <a:spcPts val="0"/>
              </a:spcAft>
              <a:buClr>
                <a:schemeClr val="dk1"/>
              </a:buClr>
              <a:buSzPts val="2800"/>
              <a:buNone/>
              <a:defRPr sz="2800">
                <a:solidFill>
                  <a:schemeClr val="dk1"/>
                </a:solidFill>
              </a:defRPr>
            </a:lvl1pPr>
            <a:lvl2pPr lvl="1" algn="ctr">
              <a:lnSpc>
                <a:spcPct val="100000"/>
              </a:lnSpc>
              <a:spcBef>
                <a:spcPts val="0"/>
              </a:spcBef>
              <a:spcAft>
                <a:spcPts val="0"/>
              </a:spcAft>
              <a:buClr>
                <a:schemeClr val="dk1"/>
              </a:buClr>
              <a:buSzPts val="2800"/>
              <a:buNone/>
              <a:defRPr>
                <a:solidFill>
                  <a:schemeClr val="dk1"/>
                </a:solidFill>
              </a:defRPr>
            </a:lvl2pPr>
            <a:lvl3pPr lvl="2" algn="ctr">
              <a:lnSpc>
                <a:spcPct val="100000"/>
              </a:lnSpc>
              <a:spcBef>
                <a:spcPts val="3200"/>
              </a:spcBef>
              <a:spcAft>
                <a:spcPts val="0"/>
              </a:spcAft>
              <a:buClr>
                <a:schemeClr val="dk1"/>
              </a:buClr>
              <a:buSzPts val="2800"/>
              <a:buNone/>
              <a:defRPr>
                <a:solidFill>
                  <a:schemeClr val="dk1"/>
                </a:solidFill>
              </a:defRPr>
            </a:lvl3pPr>
            <a:lvl4pPr lvl="3" algn="ctr">
              <a:lnSpc>
                <a:spcPct val="100000"/>
              </a:lnSpc>
              <a:spcBef>
                <a:spcPts val="3200"/>
              </a:spcBef>
              <a:spcAft>
                <a:spcPts val="0"/>
              </a:spcAft>
              <a:buClr>
                <a:schemeClr val="dk1"/>
              </a:buClr>
              <a:buSzPts val="2800"/>
              <a:buNone/>
              <a:defRPr>
                <a:solidFill>
                  <a:schemeClr val="dk1"/>
                </a:solidFill>
              </a:defRPr>
            </a:lvl4pPr>
            <a:lvl5pPr lvl="4" algn="ctr">
              <a:lnSpc>
                <a:spcPct val="100000"/>
              </a:lnSpc>
              <a:spcBef>
                <a:spcPts val="3200"/>
              </a:spcBef>
              <a:spcAft>
                <a:spcPts val="0"/>
              </a:spcAft>
              <a:buClr>
                <a:schemeClr val="dk1"/>
              </a:buClr>
              <a:buSzPts val="2800"/>
              <a:buNone/>
              <a:defRPr>
                <a:solidFill>
                  <a:schemeClr val="dk1"/>
                </a:solidFill>
              </a:defRPr>
            </a:lvl5pPr>
            <a:lvl6pPr lvl="5" algn="ctr">
              <a:lnSpc>
                <a:spcPct val="100000"/>
              </a:lnSpc>
              <a:spcBef>
                <a:spcPts val="3200"/>
              </a:spcBef>
              <a:spcAft>
                <a:spcPts val="0"/>
              </a:spcAft>
              <a:buClr>
                <a:schemeClr val="dk1"/>
              </a:buClr>
              <a:buSzPts val="2800"/>
              <a:buNone/>
              <a:defRPr>
                <a:solidFill>
                  <a:schemeClr val="dk1"/>
                </a:solidFill>
              </a:defRPr>
            </a:lvl6pPr>
            <a:lvl7pPr lvl="6" algn="ctr">
              <a:lnSpc>
                <a:spcPct val="100000"/>
              </a:lnSpc>
              <a:spcBef>
                <a:spcPts val="3200"/>
              </a:spcBef>
              <a:spcAft>
                <a:spcPts val="0"/>
              </a:spcAft>
              <a:buClr>
                <a:schemeClr val="dk1"/>
              </a:buClr>
              <a:buSzPts val="2800"/>
              <a:buNone/>
              <a:defRPr>
                <a:solidFill>
                  <a:schemeClr val="dk1"/>
                </a:solidFill>
              </a:defRPr>
            </a:lvl7pPr>
            <a:lvl8pPr lvl="7" algn="ctr">
              <a:lnSpc>
                <a:spcPct val="100000"/>
              </a:lnSpc>
              <a:spcBef>
                <a:spcPts val="3200"/>
              </a:spcBef>
              <a:spcAft>
                <a:spcPts val="0"/>
              </a:spcAft>
              <a:buClr>
                <a:schemeClr val="dk1"/>
              </a:buClr>
              <a:buSzPts val="2800"/>
              <a:buNone/>
              <a:defRPr>
                <a:solidFill>
                  <a:schemeClr val="dk1"/>
                </a:solidFill>
              </a:defRPr>
            </a:lvl8pPr>
            <a:lvl9pPr lvl="8" algn="ctr">
              <a:lnSpc>
                <a:spcPct val="100000"/>
              </a:lnSpc>
              <a:spcBef>
                <a:spcPts val="3200"/>
              </a:spcBef>
              <a:spcAft>
                <a:spcPts val="3200"/>
              </a:spcAft>
              <a:buClr>
                <a:schemeClr val="dk1"/>
              </a:buClr>
              <a:buSzPts val="2800"/>
              <a:buNone/>
              <a:defRPr>
                <a:solidFill>
                  <a:schemeClr val="dk1"/>
                </a:solidFill>
              </a:defRPr>
            </a:lvl9pPr>
          </a:lstStyle>
          <a:p>
            <a:endParaRPr/>
          </a:p>
        </p:txBody>
      </p:sp>
      <p:sp>
        <p:nvSpPr>
          <p:cNvPr id="2496" name="Google Shape;2496;p120"/>
          <p:cNvSpPr txBox="1">
            <a:spLocks noGrp="1"/>
          </p:cNvSpPr>
          <p:nvPr>
            <p:ph type="subTitle" idx="6"/>
          </p:nvPr>
        </p:nvSpPr>
        <p:spPr>
          <a:xfrm>
            <a:off x="12062449" y="5177700"/>
            <a:ext cx="4350600" cy="1738800"/>
          </a:xfrm>
          <a:prstGeom prst="rect">
            <a:avLst/>
          </a:prstGeom>
        </p:spPr>
        <p:txBody>
          <a:bodyPr spcFirstLastPara="1" wrap="square" lIns="182850" tIns="182850" rIns="182850" bIns="182850" anchor="t" anchorCtr="0">
            <a:noAutofit/>
          </a:bodyPr>
          <a:lstStyle>
            <a:lvl1pPr lvl="0" algn="ctr">
              <a:lnSpc>
                <a:spcPct val="100000"/>
              </a:lnSpc>
              <a:spcBef>
                <a:spcPts val="0"/>
              </a:spcBef>
              <a:spcAft>
                <a:spcPts val="0"/>
              </a:spcAft>
              <a:buClr>
                <a:schemeClr val="dk1"/>
              </a:buClr>
              <a:buSzPts val="2800"/>
              <a:buNone/>
              <a:defRPr sz="2800">
                <a:solidFill>
                  <a:schemeClr val="dk1"/>
                </a:solidFill>
              </a:defRPr>
            </a:lvl1pPr>
            <a:lvl2pPr lvl="1" algn="ctr">
              <a:lnSpc>
                <a:spcPct val="100000"/>
              </a:lnSpc>
              <a:spcBef>
                <a:spcPts val="0"/>
              </a:spcBef>
              <a:spcAft>
                <a:spcPts val="0"/>
              </a:spcAft>
              <a:buClr>
                <a:schemeClr val="dk1"/>
              </a:buClr>
              <a:buSzPts val="2800"/>
              <a:buNone/>
              <a:defRPr>
                <a:solidFill>
                  <a:schemeClr val="dk1"/>
                </a:solidFill>
              </a:defRPr>
            </a:lvl2pPr>
            <a:lvl3pPr lvl="2" algn="ctr">
              <a:lnSpc>
                <a:spcPct val="100000"/>
              </a:lnSpc>
              <a:spcBef>
                <a:spcPts val="3200"/>
              </a:spcBef>
              <a:spcAft>
                <a:spcPts val="0"/>
              </a:spcAft>
              <a:buClr>
                <a:schemeClr val="dk1"/>
              </a:buClr>
              <a:buSzPts val="2800"/>
              <a:buNone/>
              <a:defRPr>
                <a:solidFill>
                  <a:schemeClr val="dk1"/>
                </a:solidFill>
              </a:defRPr>
            </a:lvl3pPr>
            <a:lvl4pPr lvl="3" algn="ctr">
              <a:lnSpc>
                <a:spcPct val="100000"/>
              </a:lnSpc>
              <a:spcBef>
                <a:spcPts val="3200"/>
              </a:spcBef>
              <a:spcAft>
                <a:spcPts val="0"/>
              </a:spcAft>
              <a:buClr>
                <a:schemeClr val="dk1"/>
              </a:buClr>
              <a:buSzPts val="2800"/>
              <a:buNone/>
              <a:defRPr>
                <a:solidFill>
                  <a:schemeClr val="dk1"/>
                </a:solidFill>
              </a:defRPr>
            </a:lvl4pPr>
            <a:lvl5pPr lvl="4" algn="ctr">
              <a:lnSpc>
                <a:spcPct val="100000"/>
              </a:lnSpc>
              <a:spcBef>
                <a:spcPts val="3200"/>
              </a:spcBef>
              <a:spcAft>
                <a:spcPts val="0"/>
              </a:spcAft>
              <a:buClr>
                <a:schemeClr val="dk1"/>
              </a:buClr>
              <a:buSzPts val="2800"/>
              <a:buNone/>
              <a:defRPr>
                <a:solidFill>
                  <a:schemeClr val="dk1"/>
                </a:solidFill>
              </a:defRPr>
            </a:lvl5pPr>
            <a:lvl6pPr lvl="5" algn="ctr">
              <a:lnSpc>
                <a:spcPct val="100000"/>
              </a:lnSpc>
              <a:spcBef>
                <a:spcPts val="3200"/>
              </a:spcBef>
              <a:spcAft>
                <a:spcPts val="0"/>
              </a:spcAft>
              <a:buClr>
                <a:schemeClr val="dk1"/>
              </a:buClr>
              <a:buSzPts val="2800"/>
              <a:buNone/>
              <a:defRPr>
                <a:solidFill>
                  <a:schemeClr val="dk1"/>
                </a:solidFill>
              </a:defRPr>
            </a:lvl6pPr>
            <a:lvl7pPr lvl="6" algn="ctr">
              <a:lnSpc>
                <a:spcPct val="100000"/>
              </a:lnSpc>
              <a:spcBef>
                <a:spcPts val="3200"/>
              </a:spcBef>
              <a:spcAft>
                <a:spcPts val="0"/>
              </a:spcAft>
              <a:buClr>
                <a:schemeClr val="dk1"/>
              </a:buClr>
              <a:buSzPts val="2800"/>
              <a:buNone/>
              <a:defRPr>
                <a:solidFill>
                  <a:schemeClr val="dk1"/>
                </a:solidFill>
              </a:defRPr>
            </a:lvl7pPr>
            <a:lvl8pPr lvl="7" algn="ctr">
              <a:lnSpc>
                <a:spcPct val="100000"/>
              </a:lnSpc>
              <a:spcBef>
                <a:spcPts val="3200"/>
              </a:spcBef>
              <a:spcAft>
                <a:spcPts val="0"/>
              </a:spcAft>
              <a:buClr>
                <a:schemeClr val="dk1"/>
              </a:buClr>
              <a:buSzPts val="2800"/>
              <a:buNone/>
              <a:defRPr>
                <a:solidFill>
                  <a:schemeClr val="dk1"/>
                </a:solidFill>
              </a:defRPr>
            </a:lvl8pPr>
            <a:lvl9pPr lvl="8" algn="ctr">
              <a:lnSpc>
                <a:spcPct val="100000"/>
              </a:lnSpc>
              <a:spcBef>
                <a:spcPts val="3200"/>
              </a:spcBef>
              <a:spcAft>
                <a:spcPts val="3200"/>
              </a:spcAft>
              <a:buClr>
                <a:schemeClr val="dk1"/>
              </a:buClr>
              <a:buSzPts val="2800"/>
              <a:buNone/>
              <a:defRPr>
                <a:solidFill>
                  <a:schemeClr val="dk1"/>
                </a:solidFill>
              </a:defRPr>
            </a:lvl9pPr>
          </a:lstStyle>
          <a:p>
            <a:endParaRPr/>
          </a:p>
        </p:txBody>
      </p:sp>
      <p:sp>
        <p:nvSpPr>
          <p:cNvPr id="2497" name="Google Shape;2497;p120"/>
          <p:cNvSpPr txBox="1">
            <a:spLocks noGrp="1"/>
          </p:cNvSpPr>
          <p:nvPr>
            <p:ph type="subTitle" idx="7"/>
          </p:nvPr>
        </p:nvSpPr>
        <p:spPr>
          <a:xfrm>
            <a:off x="1875550" y="4540450"/>
            <a:ext cx="4350600" cy="812400"/>
          </a:xfrm>
          <a:prstGeom prst="rect">
            <a:avLst/>
          </a:prstGeom>
        </p:spPr>
        <p:txBody>
          <a:bodyPr spcFirstLastPara="1" wrap="square" lIns="182850" tIns="182850" rIns="182850" bIns="182850" anchor="b" anchorCtr="0">
            <a:noAutofit/>
          </a:bodyPr>
          <a:lstStyle>
            <a:lvl1pPr lvl="0"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1pPr>
            <a:lvl2pPr lvl="1"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2pPr>
            <a:lvl3pPr lvl="2"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3pPr>
            <a:lvl4pPr lvl="3"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4pPr>
            <a:lvl5pPr lvl="4"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5pPr>
            <a:lvl6pPr lvl="5"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6pPr>
            <a:lvl7pPr lvl="6"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7pPr>
            <a:lvl8pPr lvl="7"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8pPr>
            <a:lvl9pPr lvl="8"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9pPr>
          </a:lstStyle>
          <a:p>
            <a:endParaRPr/>
          </a:p>
        </p:txBody>
      </p:sp>
      <p:sp>
        <p:nvSpPr>
          <p:cNvPr id="2498" name="Google Shape;2498;p120"/>
          <p:cNvSpPr txBox="1">
            <a:spLocks noGrp="1"/>
          </p:cNvSpPr>
          <p:nvPr>
            <p:ph type="subTitle" idx="8"/>
          </p:nvPr>
        </p:nvSpPr>
        <p:spPr>
          <a:xfrm>
            <a:off x="6968846" y="4540450"/>
            <a:ext cx="4350600" cy="812400"/>
          </a:xfrm>
          <a:prstGeom prst="rect">
            <a:avLst/>
          </a:prstGeom>
        </p:spPr>
        <p:txBody>
          <a:bodyPr spcFirstLastPara="1" wrap="square" lIns="182850" tIns="182850" rIns="182850" bIns="182850" anchor="b" anchorCtr="0">
            <a:noAutofit/>
          </a:bodyPr>
          <a:lstStyle>
            <a:lvl1pPr lvl="0"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1pPr>
            <a:lvl2pPr lvl="1"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2pPr>
            <a:lvl3pPr lvl="2"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3pPr>
            <a:lvl4pPr lvl="3"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4pPr>
            <a:lvl5pPr lvl="4"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5pPr>
            <a:lvl6pPr lvl="5"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6pPr>
            <a:lvl7pPr lvl="6"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7pPr>
            <a:lvl8pPr lvl="7"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8pPr>
            <a:lvl9pPr lvl="8"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9pPr>
          </a:lstStyle>
          <a:p>
            <a:endParaRPr/>
          </a:p>
        </p:txBody>
      </p:sp>
      <p:sp>
        <p:nvSpPr>
          <p:cNvPr id="2499" name="Google Shape;2499;p120"/>
          <p:cNvSpPr txBox="1">
            <a:spLocks noGrp="1"/>
          </p:cNvSpPr>
          <p:nvPr>
            <p:ph type="subTitle" idx="9"/>
          </p:nvPr>
        </p:nvSpPr>
        <p:spPr>
          <a:xfrm>
            <a:off x="12062449" y="4540450"/>
            <a:ext cx="4350600" cy="812400"/>
          </a:xfrm>
          <a:prstGeom prst="rect">
            <a:avLst/>
          </a:prstGeom>
        </p:spPr>
        <p:txBody>
          <a:bodyPr spcFirstLastPara="1" wrap="square" lIns="182850" tIns="182850" rIns="182850" bIns="182850" anchor="b" anchorCtr="0">
            <a:noAutofit/>
          </a:bodyPr>
          <a:lstStyle>
            <a:lvl1pPr lvl="0"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1pPr>
            <a:lvl2pPr lvl="1"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2pPr>
            <a:lvl3pPr lvl="2"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3pPr>
            <a:lvl4pPr lvl="3"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4pPr>
            <a:lvl5pPr lvl="4"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5pPr>
            <a:lvl6pPr lvl="5"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6pPr>
            <a:lvl7pPr lvl="6"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7pPr>
            <a:lvl8pPr lvl="7"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8pPr>
            <a:lvl9pPr lvl="8"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9pPr>
          </a:lstStyle>
          <a:p>
            <a:endParaRPr/>
          </a:p>
        </p:txBody>
      </p:sp>
      <p:grpSp>
        <p:nvGrpSpPr>
          <p:cNvPr id="2500" name="Google Shape;2500;p120"/>
          <p:cNvGrpSpPr/>
          <p:nvPr/>
        </p:nvGrpSpPr>
        <p:grpSpPr>
          <a:xfrm rot="482896">
            <a:off x="-3522185" y="9136261"/>
            <a:ext cx="8598790" cy="7786892"/>
            <a:chOff x="5784660" y="-970761"/>
            <a:chExt cx="4299614" cy="3893645"/>
          </a:xfrm>
        </p:grpSpPr>
        <p:sp>
          <p:nvSpPr>
            <p:cNvPr id="2501" name="Google Shape;2501;p120"/>
            <p:cNvSpPr/>
            <p:nvPr/>
          </p:nvSpPr>
          <p:spPr>
            <a:xfrm>
              <a:off x="5868774" y="-830916"/>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solidFill>
              <a:schemeClr val="lt2"/>
            </a:solidFill>
            <a:ln>
              <a:noFill/>
            </a:ln>
          </p:spPr>
        </p:sp>
        <p:sp>
          <p:nvSpPr>
            <p:cNvPr id="2502" name="Google Shape;2502;p120"/>
            <p:cNvSpPr/>
            <p:nvPr/>
          </p:nvSpPr>
          <p:spPr>
            <a:xfrm>
              <a:off x="5784660" y="-970761"/>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noFill/>
            <a:ln w="19050" cap="flat" cmpd="sng">
              <a:solidFill>
                <a:schemeClr val="accent3"/>
              </a:solidFill>
              <a:prstDash val="solid"/>
              <a:round/>
              <a:headEnd type="none" w="med" len="med"/>
              <a:tailEnd type="none" w="med" len="med"/>
            </a:ln>
          </p:spPr>
        </p:sp>
      </p:grpSp>
      <p:grpSp>
        <p:nvGrpSpPr>
          <p:cNvPr id="2503" name="Google Shape;2503;p120"/>
          <p:cNvGrpSpPr/>
          <p:nvPr/>
        </p:nvGrpSpPr>
        <p:grpSpPr>
          <a:xfrm rot="-668752">
            <a:off x="12718190" y="-3344362"/>
            <a:ext cx="8792923" cy="7643765"/>
            <a:chOff x="5868774" y="-899147"/>
            <a:chExt cx="4396633" cy="3822031"/>
          </a:xfrm>
        </p:grpSpPr>
        <p:sp>
          <p:nvSpPr>
            <p:cNvPr id="2504" name="Google Shape;2504;p120"/>
            <p:cNvSpPr/>
            <p:nvPr/>
          </p:nvSpPr>
          <p:spPr>
            <a:xfrm>
              <a:off x="5868774" y="-830916"/>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solidFill>
              <a:schemeClr val="lt2"/>
            </a:solidFill>
            <a:ln>
              <a:noFill/>
            </a:ln>
          </p:spPr>
        </p:sp>
        <p:sp>
          <p:nvSpPr>
            <p:cNvPr id="2505" name="Google Shape;2505;p120"/>
            <p:cNvSpPr/>
            <p:nvPr/>
          </p:nvSpPr>
          <p:spPr>
            <a:xfrm>
              <a:off x="6049906" y="-899147"/>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noFill/>
            <a:ln w="19050" cap="flat" cmpd="sng">
              <a:solidFill>
                <a:schemeClr val="accent3"/>
              </a:solidFill>
              <a:prstDash val="solid"/>
              <a:round/>
              <a:headEnd type="none" w="med" len="med"/>
              <a:tailEnd type="none" w="med" len="med"/>
            </a:ln>
          </p:spPr>
        </p:sp>
      </p:grpSp>
      <p:grpSp>
        <p:nvGrpSpPr>
          <p:cNvPr id="2506" name="Google Shape;2506;p120"/>
          <p:cNvGrpSpPr/>
          <p:nvPr/>
        </p:nvGrpSpPr>
        <p:grpSpPr>
          <a:xfrm rot="7348931">
            <a:off x="11738028" y="6853436"/>
            <a:ext cx="8598632" cy="7786749"/>
            <a:chOff x="5784660" y="-970761"/>
            <a:chExt cx="4299614" cy="3893645"/>
          </a:xfrm>
        </p:grpSpPr>
        <p:sp>
          <p:nvSpPr>
            <p:cNvPr id="2507" name="Google Shape;2507;p120"/>
            <p:cNvSpPr/>
            <p:nvPr/>
          </p:nvSpPr>
          <p:spPr>
            <a:xfrm>
              <a:off x="5868774" y="-830916"/>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solidFill>
              <a:schemeClr val="lt2"/>
            </a:solidFill>
            <a:ln>
              <a:noFill/>
            </a:ln>
          </p:spPr>
        </p:sp>
        <p:sp>
          <p:nvSpPr>
            <p:cNvPr id="2508" name="Google Shape;2508;p120"/>
            <p:cNvSpPr/>
            <p:nvPr/>
          </p:nvSpPr>
          <p:spPr>
            <a:xfrm>
              <a:off x="5784660" y="-970761"/>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noFill/>
            <a:ln w="19050" cap="flat" cmpd="sng">
              <a:solidFill>
                <a:schemeClr val="accent3"/>
              </a:solidFill>
              <a:prstDash val="solid"/>
              <a:round/>
              <a:headEnd type="none" w="med" len="med"/>
              <a:tailEnd type="none" w="med" len="med"/>
            </a:ln>
          </p:spPr>
        </p:sp>
      </p:grpSp>
      <p:grpSp>
        <p:nvGrpSpPr>
          <p:cNvPr id="2509" name="Google Shape;2509;p120"/>
          <p:cNvGrpSpPr/>
          <p:nvPr/>
        </p:nvGrpSpPr>
        <p:grpSpPr>
          <a:xfrm rot="-7712179">
            <a:off x="-5032965" y="-2123969"/>
            <a:ext cx="8793115" cy="7643932"/>
            <a:chOff x="5868774" y="-899147"/>
            <a:chExt cx="4396633" cy="3822031"/>
          </a:xfrm>
        </p:grpSpPr>
        <p:sp>
          <p:nvSpPr>
            <p:cNvPr id="2510" name="Google Shape;2510;p120"/>
            <p:cNvSpPr/>
            <p:nvPr/>
          </p:nvSpPr>
          <p:spPr>
            <a:xfrm>
              <a:off x="5868774" y="-830916"/>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solidFill>
              <a:schemeClr val="lt2"/>
            </a:solidFill>
            <a:ln>
              <a:noFill/>
            </a:ln>
          </p:spPr>
        </p:sp>
        <p:sp>
          <p:nvSpPr>
            <p:cNvPr id="2511" name="Google Shape;2511;p120"/>
            <p:cNvSpPr/>
            <p:nvPr/>
          </p:nvSpPr>
          <p:spPr>
            <a:xfrm>
              <a:off x="6049906" y="-899147"/>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noFill/>
            <a:ln w="19050" cap="flat" cmpd="sng">
              <a:solidFill>
                <a:schemeClr val="accent3"/>
              </a:solidFill>
              <a:prstDash val="solid"/>
              <a:round/>
              <a:headEnd type="none" w="med" len="med"/>
              <a:tailEnd type="none" w="med" len="med"/>
            </a:ln>
          </p:spPr>
        </p:sp>
      </p:grpSp>
      <p:grpSp>
        <p:nvGrpSpPr>
          <p:cNvPr id="2512" name="Google Shape;2512;p120"/>
          <p:cNvGrpSpPr/>
          <p:nvPr/>
        </p:nvGrpSpPr>
        <p:grpSpPr>
          <a:xfrm>
            <a:off x="-1668068" y="8019885"/>
            <a:ext cx="4890528" cy="4959475"/>
            <a:chOff x="-666750" y="1567027"/>
            <a:chExt cx="3000692" cy="3042996"/>
          </a:xfrm>
        </p:grpSpPr>
        <p:sp>
          <p:nvSpPr>
            <p:cNvPr id="2513" name="Google Shape;2513;p120"/>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2514" name="Google Shape;2514;p120"/>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grpSp>
        <p:nvGrpSpPr>
          <p:cNvPr id="2515" name="Google Shape;2515;p120"/>
          <p:cNvGrpSpPr/>
          <p:nvPr/>
        </p:nvGrpSpPr>
        <p:grpSpPr>
          <a:xfrm>
            <a:off x="13596057" y="-2481665"/>
            <a:ext cx="4890528" cy="4959475"/>
            <a:chOff x="-666750" y="1567027"/>
            <a:chExt cx="3000692" cy="3042996"/>
          </a:xfrm>
        </p:grpSpPr>
        <p:sp>
          <p:nvSpPr>
            <p:cNvPr id="2516" name="Google Shape;2516;p120"/>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2517" name="Google Shape;2517;p120"/>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sp>
        <p:nvSpPr>
          <p:cNvPr id="2518" name="Google Shape;2518;p120"/>
          <p:cNvSpPr/>
          <p:nvPr/>
        </p:nvSpPr>
        <p:spPr>
          <a:xfrm>
            <a:off x="16219010" y="8898335"/>
            <a:ext cx="1791291" cy="1944994"/>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17.xml><?xml version="1.0" encoding="utf-8"?>
<p:sldLayout xmlns:a="http://schemas.openxmlformats.org/drawingml/2006/main" xmlns:r="http://schemas.openxmlformats.org/officeDocument/2006/relationships" xmlns:p="http://schemas.openxmlformats.org/presentationml/2006/main" matchingName="Title and three columns">
  <p:cSld name="CUSTOM_6">
    <p:spTree>
      <p:nvGrpSpPr>
        <p:cNvPr id="1" name="Shape 2519"/>
        <p:cNvGrpSpPr/>
        <p:nvPr/>
      </p:nvGrpSpPr>
      <p:grpSpPr>
        <a:xfrm>
          <a:off x="0" y="0"/>
          <a:ext cx="0" cy="0"/>
          <a:chOff x="0" y="0"/>
          <a:chExt cx="0" cy="0"/>
        </a:xfrm>
      </p:grpSpPr>
      <p:sp>
        <p:nvSpPr>
          <p:cNvPr id="2520" name="Google Shape;2520;p121"/>
          <p:cNvSpPr txBox="1">
            <a:spLocks noGrp="1"/>
          </p:cNvSpPr>
          <p:nvPr>
            <p:ph type="title"/>
          </p:nvPr>
        </p:nvSpPr>
        <p:spPr>
          <a:xfrm>
            <a:off x="1440000" y="890050"/>
            <a:ext cx="15408000" cy="1145400"/>
          </a:xfrm>
          <a:prstGeom prst="rect">
            <a:avLst/>
          </a:prstGeom>
        </p:spPr>
        <p:txBody>
          <a:bodyPr spcFirstLastPara="1" wrap="square" lIns="182850" tIns="182850" rIns="182850" bIns="182850" anchor="t" anchorCtr="0">
            <a:noAutofit/>
          </a:bodyPr>
          <a:lstStyle>
            <a:lvl1pPr lvl="0" algn="ctr">
              <a:spcBef>
                <a:spcPts val="0"/>
              </a:spcBef>
              <a:spcAft>
                <a:spcPts val="0"/>
              </a:spcAft>
              <a:buSzPts val="6000"/>
              <a:buNone/>
              <a:defRPr/>
            </a:lvl1pPr>
            <a:lvl2pPr lvl="1">
              <a:spcBef>
                <a:spcPts val="0"/>
              </a:spcBef>
              <a:spcAft>
                <a:spcPts val="0"/>
              </a:spcAft>
              <a:buSzPts val="6000"/>
              <a:buNone/>
              <a:defRPr/>
            </a:lvl2pPr>
            <a:lvl3pPr lvl="2">
              <a:spcBef>
                <a:spcPts val="0"/>
              </a:spcBef>
              <a:spcAft>
                <a:spcPts val="0"/>
              </a:spcAft>
              <a:buSzPts val="6000"/>
              <a:buNone/>
              <a:defRPr/>
            </a:lvl3pPr>
            <a:lvl4pPr lvl="3">
              <a:spcBef>
                <a:spcPts val="0"/>
              </a:spcBef>
              <a:spcAft>
                <a:spcPts val="0"/>
              </a:spcAft>
              <a:buSzPts val="6000"/>
              <a:buNone/>
              <a:defRPr/>
            </a:lvl4pPr>
            <a:lvl5pPr lvl="4">
              <a:spcBef>
                <a:spcPts val="0"/>
              </a:spcBef>
              <a:spcAft>
                <a:spcPts val="0"/>
              </a:spcAft>
              <a:buSzPts val="6000"/>
              <a:buNone/>
              <a:defRPr/>
            </a:lvl5pPr>
            <a:lvl6pPr lvl="5">
              <a:spcBef>
                <a:spcPts val="0"/>
              </a:spcBef>
              <a:spcAft>
                <a:spcPts val="0"/>
              </a:spcAft>
              <a:buSzPts val="6000"/>
              <a:buNone/>
              <a:defRPr/>
            </a:lvl6pPr>
            <a:lvl7pPr lvl="6">
              <a:spcBef>
                <a:spcPts val="0"/>
              </a:spcBef>
              <a:spcAft>
                <a:spcPts val="0"/>
              </a:spcAft>
              <a:buSzPts val="6000"/>
              <a:buNone/>
              <a:defRPr/>
            </a:lvl7pPr>
            <a:lvl8pPr lvl="7">
              <a:spcBef>
                <a:spcPts val="0"/>
              </a:spcBef>
              <a:spcAft>
                <a:spcPts val="0"/>
              </a:spcAft>
              <a:buSzPts val="6000"/>
              <a:buNone/>
              <a:defRPr/>
            </a:lvl8pPr>
            <a:lvl9pPr lvl="8">
              <a:spcBef>
                <a:spcPts val="0"/>
              </a:spcBef>
              <a:spcAft>
                <a:spcPts val="0"/>
              </a:spcAft>
              <a:buSzPts val="6000"/>
              <a:buNone/>
              <a:defRPr/>
            </a:lvl9pPr>
          </a:lstStyle>
          <a:p>
            <a:endParaRPr/>
          </a:p>
        </p:txBody>
      </p:sp>
      <p:sp>
        <p:nvSpPr>
          <p:cNvPr id="2521" name="Google Shape;2521;p121"/>
          <p:cNvSpPr txBox="1">
            <a:spLocks noGrp="1"/>
          </p:cNvSpPr>
          <p:nvPr>
            <p:ph type="subTitle" idx="1"/>
          </p:nvPr>
        </p:nvSpPr>
        <p:spPr>
          <a:xfrm>
            <a:off x="5348800" y="5317400"/>
            <a:ext cx="9813000" cy="1145400"/>
          </a:xfrm>
          <a:prstGeom prst="rect">
            <a:avLst/>
          </a:prstGeom>
        </p:spPr>
        <p:txBody>
          <a:bodyPr spcFirstLastPara="1" wrap="square" lIns="182850" tIns="182850" rIns="182850" bIns="182850" anchor="t" anchorCtr="0">
            <a:noAutofit/>
          </a:bodyPr>
          <a:lstStyle>
            <a:lvl1pPr lvl="0">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a:lvl2pPr>
            <a:lvl3pPr lvl="2" algn="ctr">
              <a:lnSpc>
                <a:spcPct val="100000"/>
              </a:lnSpc>
              <a:spcBef>
                <a:spcPts val="3200"/>
              </a:spcBef>
              <a:spcAft>
                <a:spcPts val="0"/>
              </a:spcAft>
              <a:buSzPts val="2800"/>
              <a:buNone/>
              <a:defRPr/>
            </a:lvl3pPr>
            <a:lvl4pPr lvl="3" algn="ctr">
              <a:lnSpc>
                <a:spcPct val="100000"/>
              </a:lnSpc>
              <a:spcBef>
                <a:spcPts val="3200"/>
              </a:spcBef>
              <a:spcAft>
                <a:spcPts val="0"/>
              </a:spcAft>
              <a:buSzPts val="2800"/>
              <a:buNone/>
              <a:defRPr/>
            </a:lvl4pPr>
            <a:lvl5pPr lvl="4" algn="ctr">
              <a:lnSpc>
                <a:spcPct val="100000"/>
              </a:lnSpc>
              <a:spcBef>
                <a:spcPts val="3200"/>
              </a:spcBef>
              <a:spcAft>
                <a:spcPts val="0"/>
              </a:spcAft>
              <a:buSzPts val="2800"/>
              <a:buNone/>
              <a:defRPr/>
            </a:lvl5pPr>
            <a:lvl6pPr lvl="5" algn="ctr">
              <a:lnSpc>
                <a:spcPct val="100000"/>
              </a:lnSpc>
              <a:spcBef>
                <a:spcPts val="3200"/>
              </a:spcBef>
              <a:spcAft>
                <a:spcPts val="0"/>
              </a:spcAft>
              <a:buSzPts val="2800"/>
              <a:buNone/>
              <a:defRPr/>
            </a:lvl6pPr>
            <a:lvl7pPr lvl="6" algn="ctr">
              <a:lnSpc>
                <a:spcPct val="100000"/>
              </a:lnSpc>
              <a:spcBef>
                <a:spcPts val="3200"/>
              </a:spcBef>
              <a:spcAft>
                <a:spcPts val="0"/>
              </a:spcAft>
              <a:buSzPts val="2800"/>
              <a:buNone/>
              <a:defRPr/>
            </a:lvl7pPr>
            <a:lvl8pPr lvl="7" algn="ctr">
              <a:lnSpc>
                <a:spcPct val="100000"/>
              </a:lnSpc>
              <a:spcBef>
                <a:spcPts val="3200"/>
              </a:spcBef>
              <a:spcAft>
                <a:spcPts val="0"/>
              </a:spcAft>
              <a:buSzPts val="2800"/>
              <a:buNone/>
              <a:defRPr/>
            </a:lvl8pPr>
            <a:lvl9pPr lvl="8" algn="ctr">
              <a:lnSpc>
                <a:spcPct val="100000"/>
              </a:lnSpc>
              <a:spcBef>
                <a:spcPts val="3200"/>
              </a:spcBef>
              <a:spcAft>
                <a:spcPts val="3200"/>
              </a:spcAft>
              <a:buSzPts val="2800"/>
              <a:buNone/>
              <a:defRPr/>
            </a:lvl9pPr>
          </a:lstStyle>
          <a:p>
            <a:endParaRPr/>
          </a:p>
        </p:txBody>
      </p:sp>
      <p:sp>
        <p:nvSpPr>
          <p:cNvPr id="2522" name="Google Shape;2522;p121"/>
          <p:cNvSpPr txBox="1">
            <a:spLocks noGrp="1"/>
          </p:cNvSpPr>
          <p:nvPr>
            <p:ph type="subTitle" idx="2"/>
          </p:nvPr>
        </p:nvSpPr>
        <p:spPr>
          <a:xfrm>
            <a:off x="5349114" y="3194800"/>
            <a:ext cx="9813000" cy="1145400"/>
          </a:xfrm>
          <a:prstGeom prst="rect">
            <a:avLst/>
          </a:prstGeom>
        </p:spPr>
        <p:txBody>
          <a:bodyPr spcFirstLastPara="1" wrap="square" lIns="182850" tIns="182850" rIns="182850" bIns="182850" anchor="t" anchorCtr="0">
            <a:noAutofit/>
          </a:bodyPr>
          <a:lstStyle>
            <a:lvl1pPr lvl="0">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a:lvl2pPr>
            <a:lvl3pPr lvl="2" algn="ctr">
              <a:lnSpc>
                <a:spcPct val="100000"/>
              </a:lnSpc>
              <a:spcBef>
                <a:spcPts val="3200"/>
              </a:spcBef>
              <a:spcAft>
                <a:spcPts val="0"/>
              </a:spcAft>
              <a:buSzPts val="2800"/>
              <a:buNone/>
              <a:defRPr/>
            </a:lvl3pPr>
            <a:lvl4pPr lvl="3" algn="ctr">
              <a:lnSpc>
                <a:spcPct val="100000"/>
              </a:lnSpc>
              <a:spcBef>
                <a:spcPts val="3200"/>
              </a:spcBef>
              <a:spcAft>
                <a:spcPts val="0"/>
              </a:spcAft>
              <a:buSzPts val="2800"/>
              <a:buNone/>
              <a:defRPr/>
            </a:lvl4pPr>
            <a:lvl5pPr lvl="4" algn="ctr">
              <a:lnSpc>
                <a:spcPct val="100000"/>
              </a:lnSpc>
              <a:spcBef>
                <a:spcPts val="3200"/>
              </a:spcBef>
              <a:spcAft>
                <a:spcPts val="0"/>
              </a:spcAft>
              <a:buSzPts val="2800"/>
              <a:buNone/>
              <a:defRPr/>
            </a:lvl5pPr>
            <a:lvl6pPr lvl="5" algn="ctr">
              <a:lnSpc>
                <a:spcPct val="100000"/>
              </a:lnSpc>
              <a:spcBef>
                <a:spcPts val="3200"/>
              </a:spcBef>
              <a:spcAft>
                <a:spcPts val="0"/>
              </a:spcAft>
              <a:buSzPts val="2800"/>
              <a:buNone/>
              <a:defRPr/>
            </a:lvl6pPr>
            <a:lvl7pPr lvl="6" algn="ctr">
              <a:lnSpc>
                <a:spcPct val="100000"/>
              </a:lnSpc>
              <a:spcBef>
                <a:spcPts val="3200"/>
              </a:spcBef>
              <a:spcAft>
                <a:spcPts val="0"/>
              </a:spcAft>
              <a:buSzPts val="2800"/>
              <a:buNone/>
              <a:defRPr/>
            </a:lvl7pPr>
            <a:lvl8pPr lvl="7" algn="ctr">
              <a:lnSpc>
                <a:spcPct val="100000"/>
              </a:lnSpc>
              <a:spcBef>
                <a:spcPts val="3200"/>
              </a:spcBef>
              <a:spcAft>
                <a:spcPts val="0"/>
              </a:spcAft>
              <a:buSzPts val="2800"/>
              <a:buNone/>
              <a:defRPr/>
            </a:lvl8pPr>
            <a:lvl9pPr lvl="8" algn="ctr">
              <a:lnSpc>
                <a:spcPct val="100000"/>
              </a:lnSpc>
              <a:spcBef>
                <a:spcPts val="3200"/>
              </a:spcBef>
              <a:spcAft>
                <a:spcPts val="3200"/>
              </a:spcAft>
              <a:buSzPts val="2800"/>
              <a:buNone/>
              <a:defRPr/>
            </a:lvl9pPr>
          </a:lstStyle>
          <a:p>
            <a:endParaRPr/>
          </a:p>
        </p:txBody>
      </p:sp>
      <p:sp>
        <p:nvSpPr>
          <p:cNvPr id="2523" name="Google Shape;2523;p121"/>
          <p:cNvSpPr txBox="1">
            <a:spLocks noGrp="1"/>
          </p:cNvSpPr>
          <p:nvPr>
            <p:ph type="subTitle" idx="3"/>
          </p:nvPr>
        </p:nvSpPr>
        <p:spPr>
          <a:xfrm>
            <a:off x="5348800" y="7440000"/>
            <a:ext cx="9813000" cy="1145400"/>
          </a:xfrm>
          <a:prstGeom prst="rect">
            <a:avLst/>
          </a:prstGeom>
        </p:spPr>
        <p:txBody>
          <a:bodyPr spcFirstLastPara="1" wrap="square" lIns="182850" tIns="182850" rIns="182850" bIns="182850" anchor="t" anchorCtr="0">
            <a:noAutofit/>
          </a:bodyPr>
          <a:lstStyle>
            <a:lvl1pPr lvl="0">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a:lvl2pPr>
            <a:lvl3pPr lvl="2" algn="ctr">
              <a:lnSpc>
                <a:spcPct val="100000"/>
              </a:lnSpc>
              <a:spcBef>
                <a:spcPts val="3200"/>
              </a:spcBef>
              <a:spcAft>
                <a:spcPts val="0"/>
              </a:spcAft>
              <a:buSzPts val="2800"/>
              <a:buNone/>
              <a:defRPr/>
            </a:lvl3pPr>
            <a:lvl4pPr lvl="3" algn="ctr">
              <a:lnSpc>
                <a:spcPct val="100000"/>
              </a:lnSpc>
              <a:spcBef>
                <a:spcPts val="3200"/>
              </a:spcBef>
              <a:spcAft>
                <a:spcPts val="0"/>
              </a:spcAft>
              <a:buSzPts val="2800"/>
              <a:buNone/>
              <a:defRPr/>
            </a:lvl4pPr>
            <a:lvl5pPr lvl="4" algn="ctr">
              <a:lnSpc>
                <a:spcPct val="100000"/>
              </a:lnSpc>
              <a:spcBef>
                <a:spcPts val="3200"/>
              </a:spcBef>
              <a:spcAft>
                <a:spcPts val="0"/>
              </a:spcAft>
              <a:buSzPts val="2800"/>
              <a:buNone/>
              <a:defRPr/>
            </a:lvl5pPr>
            <a:lvl6pPr lvl="5" algn="ctr">
              <a:lnSpc>
                <a:spcPct val="100000"/>
              </a:lnSpc>
              <a:spcBef>
                <a:spcPts val="3200"/>
              </a:spcBef>
              <a:spcAft>
                <a:spcPts val="0"/>
              </a:spcAft>
              <a:buSzPts val="2800"/>
              <a:buNone/>
              <a:defRPr/>
            </a:lvl6pPr>
            <a:lvl7pPr lvl="6" algn="ctr">
              <a:lnSpc>
                <a:spcPct val="100000"/>
              </a:lnSpc>
              <a:spcBef>
                <a:spcPts val="3200"/>
              </a:spcBef>
              <a:spcAft>
                <a:spcPts val="0"/>
              </a:spcAft>
              <a:buSzPts val="2800"/>
              <a:buNone/>
              <a:defRPr/>
            </a:lvl7pPr>
            <a:lvl8pPr lvl="7" algn="ctr">
              <a:lnSpc>
                <a:spcPct val="100000"/>
              </a:lnSpc>
              <a:spcBef>
                <a:spcPts val="3200"/>
              </a:spcBef>
              <a:spcAft>
                <a:spcPts val="0"/>
              </a:spcAft>
              <a:buSzPts val="2800"/>
              <a:buNone/>
              <a:defRPr/>
            </a:lvl8pPr>
            <a:lvl9pPr lvl="8" algn="ctr">
              <a:lnSpc>
                <a:spcPct val="100000"/>
              </a:lnSpc>
              <a:spcBef>
                <a:spcPts val="3200"/>
              </a:spcBef>
              <a:spcAft>
                <a:spcPts val="3200"/>
              </a:spcAft>
              <a:buSzPts val="2800"/>
              <a:buNone/>
              <a:defRPr/>
            </a:lvl9pPr>
          </a:lstStyle>
          <a:p>
            <a:endParaRPr/>
          </a:p>
        </p:txBody>
      </p:sp>
      <p:sp>
        <p:nvSpPr>
          <p:cNvPr id="2524" name="Google Shape;2524;p121"/>
          <p:cNvSpPr txBox="1">
            <a:spLocks noGrp="1"/>
          </p:cNvSpPr>
          <p:nvPr>
            <p:ph type="subTitle" idx="4"/>
          </p:nvPr>
        </p:nvSpPr>
        <p:spPr>
          <a:xfrm>
            <a:off x="5348812" y="4860200"/>
            <a:ext cx="9813000" cy="731400"/>
          </a:xfrm>
          <a:prstGeom prst="rect">
            <a:avLst/>
          </a:prstGeom>
        </p:spPr>
        <p:txBody>
          <a:bodyPr spcFirstLastPara="1" wrap="square" lIns="182850" tIns="182850" rIns="182850" bIns="182850" anchor="b" anchorCtr="0">
            <a:noAutofit/>
          </a:bodyPr>
          <a:lstStyle>
            <a:lvl1pPr lvl="0">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1pPr>
            <a:lvl2pPr lvl="1"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2pPr>
            <a:lvl3pPr lvl="2"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3pPr>
            <a:lvl4pPr lvl="3"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4pPr>
            <a:lvl5pPr lvl="4"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5pPr>
            <a:lvl6pPr lvl="5"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6pPr>
            <a:lvl7pPr lvl="6"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7pPr>
            <a:lvl8pPr lvl="7"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8pPr>
            <a:lvl9pPr lvl="8" algn="ctr">
              <a:lnSpc>
                <a:spcPct val="100000"/>
              </a:lnSpc>
              <a:spcBef>
                <a:spcPts val="3200"/>
              </a:spcBef>
              <a:spcAft>
                <a:spcPts val="3200"/>
              </a:spcAft>
              <a:buClr>
                <a:schemeClr val="accent1"/>
              </a:buClr>
              <a:buSzPts val="4000"/>
              <a:buFont typeface="Cairo"/>
              <a:buNone/>
              <a:defRPr sz="4000" b="1">
                <a:solidFill>
                  <a:schemeClr val="accent1"/>
                </a:solidFill>
                <a:latin typeface="Cairo"/>
                <a:ea typeface="Cairo"/>
                <a:cs typeface="Cairo"/>
                <a:sym typeface="Cairo"/>
              </a:defRPr>
            </a:lvl9pPr>
          </a:lstStyle>
          <a:p>
            <a:endParaRPr/>
          </a:p>
        </p:txBody>
      </p:sp>
      <p:sp>
        <p:nvSpPr>
          <p:cNvPr id="2525" name="Google Shape;2525;p121"/>
          <p:cNvSpPr txBox="1">
            <a:spLocks noGrp="1"/>
          </p:cNvSpPr>
          <p:nvPr>
            <p:ph type="subTitle" idx="5"/>
          </p:nvPr>
        </p:nvSpPr>
        <p:spPr>
          <a:xfrm>
            <a:off x="5349134" y="2737600"/>
            <a:ext cx="9813000" cy="731400"/>
          </a:xfrm>
          <a:prstGeom prst="rect">
            <a:avLst/>
          </a:prstGeom>
        </p:spPr>
        <p:txBody>
          <a:bodyPr spcFirstLastPara="1" wrap="square" lIns="182850" tIns="182850" rIns="182850" bIns="182850" anchor="b" anchorCtr="0">
            <a:noAutofit/>
          </a:bodyPr>
          <a:lstStyle>
            <a:lvl1pPr lvl="0">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1pPr>
            <a:lvl2pPr lvl="1"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2pPr>
            <a:lvl3pPr lvl="2"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3pPr>
            <a:lvl4pPr lvl="3"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4pPr>
            <a:lvl5pPr lvl="4"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5pPr>
            <a:lvl6pPr lvl="5"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6pPr>
            <a:lvl7pPr lvl="6"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7pPr>
            <a:lvl8pPr lvl="7"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8pPr>
            <a:lvl9pPr lvl="8" algn="ctr">
              <a:lnSpc>
                <a:spcPct val="100000"/>
              </a:lnSpc>
              <a:spcBef>
                <a:spcPts val="3200"/>
              </a:spcBef>
              <a:spcAft>
                <a:spcPts val="3200"/>
              </a:spcAft>
              <a:buClr>
                <a:schemeClr val="accent1"/>
              </a:buClr>
              <a:buSzPts val="4000"/>
              <a:buFont typeface="Cairo"/>
              <a:buNone/>
              <a:defRPr sz="4000" b="1">
                <a:solidFill>
                  <a:schemeClr val="accent1"/>
                </a:solidFill>
                <a:latin typeface="Cairo"/>
                <a:ea typeface="Cairo"/>
                <a:cs typeface="Cairo"/>
                <a:sym typeface="Cairo"/>
              </a:defRPr>
            </a:lvl9pPr>
          </a:lstStyle>
          <a:p>
            <a:endParaRPr/>
          </a:p>
        </p:txBody>
      </p:sp>
      <p:sp>
        <p:nvSpPr>
          <p:cNvPr id="2526" name="Google Shape;2526;p121"/>
          <p:cNvSpPr txBox="1">
            <a:spLocks noGrp="1"/>
          </p:cNvSpPr>
          <p:nvPr>
            <p:ph type="subTitle" idx="6"/>
          </p:nvPr>
        </p:nvSpPr>
        <p:spPr>
          <a:xfrm>
            <a:off x="5348810" y="6982800"/>
            <a:ext cx="9813000" cy="731400"/>
          </a:xfrm>
          <a:prstGeom prst="rect">
            <a:avLst/>
          </a:prstGeom>
        </p:spPr>
        <p:txBody>
          <a:bodyPr spcFirstLastPara="1" wrap="square" lIns="182850" tIns="182850" rIns="182850" bIns="182850" anchor="b" anchorCtr="0">
            <a:noAutofit/>
          </a:bodyPr>
          <a:lstStyle>
            <a:lvl1pPr lvl="0">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1pPr>
            <a:lvl2pPr lvl="1"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2pPr>
            <a:lvl3pPr lvl="2"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3pPr>
            <a:lvl4pPr lvl="3"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4pPr>
            <a:lvl5pPr lvl="4"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5pPr>
            <a:lvl6pPr lvl="5"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6pPr>
            <a:lvl7pPr lvl="6"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7pPr>
            <a:lvl8pPr lvl="7"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8pPr>
            <a:lvl9pPr lvl="8" algn="ctr">
              <a:lnSpc>
                <a:spcPct val="100000"/>
              </a:lnSpc>
              <a:spcBef>
                <a:spcPts val="3200"/>
              </a:spcBef>
              <a:spcAft>
                <a:spcPts val="3200"/>
              </a:spcAft>
              <a:buClr>
                <a:schemeClr val="accent1"/>
              </a:buClr>
              <a:buSzPts val="4000"/>
              <a:buFont typeface="Cairo"/>
              <a:buNone/>
              <a:defRPr sz="4000" b="1">
                <a:solidFill>
                  <a:schemeClr val="accent1"/>
                </a:solidFill>
                <a:latin typeface="Cairo"/>
                <a:ea typeface="Cairo"/>
                <a:cs typeface="Cairo"/>
                <a:sym typeface="Cairo"/>
              </a:defRPr>
            </a:lvl9pPr>
          </a:lstStyle>
          <a:p>
            <a:endParaRPr/>
          </a:p>
        </p:txBody>
      </p:sp>
      <p:grpSp>
        <p:nvGrpSpPr>
          <p:cNvPr id="2527" name="Google Shape;2527;p121"/>
          <p:cNvGrpSpPr/>
          <p:nvPr/>
        </p:nvGrpSpPr>
        <p:grpSpPr>
          <a:xfrm>
            <a:off x="-3681499" y="5220413"/>
            <a:ext cx="10277012" cy="9592599"/>
            <a:chOff x="-1840749" y="2610206"/>
            <a:chExt cx="5138506" cy="4796299"/>
          </a:xfrm>
        </p:grpSpPr>
        <p:sp>
          <p:nvSpPr>
            <p:cNvPr id="2528" name="Google Shape;2528;p121"/>
            <p:cNvSpPr/>
            <p:nvPr/>
          </p:nvSpPr>
          <p:spPr>
            <a:xfrm rot="9810459">
              <a:off x="-1394619" y="3131373"/>
              <a:ext cx="4215686" cy="3753966"/>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solidFill>
              <a:schemeClr val="lt2"/>
            </a:solidFill>
            <a:ln>
              <a:noFill/>
            </a:ln>
          </p:spPr>
        </p:sp>
        <p:sp>
          <p:nvSpPr>
            <p:cNvPr id="2529" name="Google Shape;2529;p121"/>
            <p:cNvSpPr/>
            <p:nvPr/>
          </p:nvSpPr>
          <p:spPr>
            <a:xfrm>
              <a:off x="-1222743" y="3491645"/>
              <a:ext cx="4520500" cy="3665400"/>
            </a:xfrm>
            <a:custGeom>
              <a:avLst/>
              <a:gdLst/>
              <a:ahLst/>
              <a:cxnLst/>
              <a:rect l="l" t="t" r="r" b="b"/>
              <a:pathLst>
                <a:path w="180820" h="146616" extrusionOk="0">
                  <a:moveTo>
                    <a:pt x="175341" y="109810"/>
                  </a:moveTo>
                  <a:cubicBezTo>
                    <a:pt x="162480" y="124082"/>
                    <a:pt x="109407" y="137543"/>
                    <a:pt x="83842" y="141668"/>
                  </a:cubicBezTo>
                  <a:cubicBezTo>
                    <a:pt x="58278" y="145793"/>
                    <a:pt x="35819" y="153105"/>
                    <a:pt x="21954" y="134560"/>
                  </a:cubicBezTo>
                  <a:cubicBezTo>
                    <a:pt x="8089" y="116015"/>
                    <a:pt x="-2825" y="52735"/>
                    <a:pt x="652" y="30399"/>
                  </a:cubicBezTo>
                  <a:cubicBezTo>
                    <a:pt x="4129" y="8063"/>
                    <a:pt x="29056" y="-2610"/>
                    <a:pt x="42814" y="542"/>
                  </a:cubicBezTo>
                  <a:cubicBezTo>
                    <a:pt x="56572" y="3694"/>
                    <a:pt x="63501" y="40061"/>
                    <a:pt x="83200" y="49310"/>
                  </a:cubicBezTo>
                  <a:cubicBezTo>
                    <a:pt x="102899" y="58559"/>
                    <a:pt x="145653" y="45955"/>
                    <a:pt x="161010" y="56038"/>
                  </a:cubicBezTo>
                  <a:cubicBezTo>
                    <a:pt x="176367" y="66121"/>
                    <a:pt x="188202" y="95538"/>
                    <a:pt x="175341" y="109810"/>
                  </a:cubicBezTo>
                  <a:close/>
                </a:path>
              </a:pathLst>
            </a:custGeom>
            <a:noFill/>
            <a:ln w="19050" cap="flat" cmpd="sng">
              <a:solidFill>
                <a:schemeClr val="accent3"/>
              </a:solidFill>
              <a:prstDash val="solid"/>
              <a:round/>
              <a:headEnd type="none" w="med" len="med"/>
              <a:tailEnd type="none" w="med" len="med"/>
            </a:ln>
          </p:spPr>
        </p:sp>
      </p:grpSp>
      <p:grpSp>
        <p:nvGrpSpPr>
          <p:cNvPr id="2530" name="Google Shape;2530;p121"/>
          <p:cNvGrpSpPr/>
          <p:nvPr/>
        </p:nvGrpSpPr>
        <p:grpSpPr>
          <a:xfrm>
            <a:off x="14744630" y="-2846351"/>
            <a:ext cx="9873150" cy="8924450"/>
            <a:chOff x="7372315" y="-1423176"/>
            <a:chExt cx="4936575" cy="4462225"/>
          </a:xfrm>
        </p:grpSpPr>
        <p:sp>
          <p:nvSpPr>
            <p:cNvPr id="2531" name="Google Shape;2531;p121"/>
            <p:cNvSpPr/>
            <p:nvPr/>
          </p:nvSpPr>
          <p:spPr>
            <a:xfrm>
              <a:off x="7448515" y="-1423176"/>
              <a:ext cx="4860375" cy="4309125"/>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solidFill>
              <a:schemeClr val="lt2"/>
            </a:solidFill>
            <a:ln>
              <a:noFill/>
            </a:ln>
          </p:spPr>
        </p:sp>
        <p:sp>
          <p:nvSpPr>
            <p:cNvPr id="2532" name="Google Shape;2532;p121"/>
            <p:cNvSpPr/>
            <p:nvPr/>
          </p:nvSpPr>
          <p:spPr>
            <a:xfrm>
              <a:off x="7372315" y="-1270076"/>
              <a:ext cx="4860375" cy="4309125"/>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noFill/>
            <a:ln w="19050" cap="flat" cmpd="sng">
              <a:solidFill>
                <a:schemeClr val="accent3"/>
              </a:solidFill>
              <a:prstDash val="solid"/>
              <a:round/>
              <a:headEnd type="none" w="med" len="med"/>
              <a:tailEnd type="none" w="med" len="med"/>
            </a:ln>
          </p:spPr>
        </p:sp>
      </p:grpSp>
      <p:grpSp>
        <p:nvGrpSpPr>
          <p:cNvPr id="2533" name="Google Shape;2533;p121"/>
          <p:cNvGrpSpPr/>
          <p:nvPr/>
        </p:nvGrpSpPr>
        <p:grpSpPr>
          <a:xfrm>
            <a:off x="-2215443" y="7762010"/>
            <a:ext cx="4890528" cy="4959475"/>
            <a:chOff x="-666750" y="1567027"/>
            <a:chExt cx="3000692" cy="3042996"/>
          </a:xfrm>
        </p:grpSpPr>
        <p:sp>
          <p:nvSpPr>
            <p:cNvPr id="2534" name="Google Shape;2534;p121"/>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2535" name="Google Shape;2535;p121"/>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grpSp>
        <p:nvGrpSpPr>
          <p:cNvPr id="2536" name="Google Shape;2536;p121"/>
          <p:cNvGrpSpPr/>
          <p:nvPr/>
        </p:nvGrpSpPr>
        <p:grpSpPr>
          <a:xfrm>
            <a:off x="13189973" y="483202"/>
            <a:ext cx="6937880" cy="9619487"/>
            <a:chOff x="6482387" y="848201"/>
            <a:chExt cx="3468940" cy="4809744"/>
          </a:xfrm>
        </p:grpSpPr>
        <p:grpSp>
          <p:nvGrpSpPr>
            <p:cNvPr id="2537" name="Google Shape;2537;p121"/>
            <p:cNvGrpSpPr/>
            <p:nvPr/>
          </p:nvGrpSpPr>
          <p:grpSpPr>
            <a:xfrm>
              <a:off x="6482387" y="2085582"/>
              <a:ext cx="3468940" cy="3572363"/>
              <a:chOff x="5839590" y="1567014"/>
              <a:chExt cx="4256891" cy="4383805"/>
            </a:xfrm>
          </p:grpSpPr>
          <p:grpSp>
            <p:nvGrpSpPr>
              <p:cNvPr id="2538" name="Google Shape;2538;p121"/>
              <p:cNvGrpSpPr/>
              <p:nvPr/>
            </p:nvGrpSpPr>
            <p:grpSpPr>
              <a:xfrm>
                <a:off x="5839590" y="4503577"/>
                <a:ext cx="2577179" cy="1447242"/>
                <a:chOff x="3362865" y="4799939"/>
                <a:chExt cx="2577179" cy="1447242"/>
              </a:xfrm>
            </p:grpSpPr>
            <p:sp>
              <p:nvSpPr>
                <p:cNvPr id="2539" name="Google Shape;2539;p121"/>
                <p:cNvSpPr/>
                <p:nvPr/>
              </p:nvSpPr>
              <p:spPr>
                <a:xfrm>
                  <a:off x="4402683" y="5446878"/>
                  <a:ext cx="94529" cy="149396"/>
                </a:xfrm>
                <a:custGeom>
                  <a:avLst/>
                  <a:gdLst/>
                  <a:ahLst/>
                  <a:cxnLst/>
                  <a:rect l="l" t="t" r="r" b="b"/>
                  <a:pathLst>
                    <a:path w="429" h="678" extrusionOk="0">
                      <a:moveTo>
                        <a:pt x="366" y="0"/>
                      </a:moveTo>
                      <a:cubicBezTo>
                        <a:pt x="206" y="187"/>
                        <a:pt x="81" y="419"/>
                        <a:pt x="0" y="651"/>
                      </a:cubicBezTo>
                      <a:lnTo>
                        <a:pt x="81" y="678"/>
                      </a:lnTo>
                      <a:cubicBezTo>
                        <a:pt x="161" y="455"/>
                        <a:pt x="277" y="232"/>
                        <a:pt x="429" y="54"/>
                      </a:cubicBezTo>
                      <a:lnTo>
                        <a:pt x="366" y="0"/>
                      </a:lnTo>
                      <a:close/>
                    </a:path>
                  </a:pathLst>
                </a:custGeom>
                <a:solidFill>
                  <a:schemeClr val="dk1"/>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2540" name="Google Shape;2540;p121"/>
                <p:cNvSpPr/>
                <p:nvPr/>
              </p:nvSpPr>
              <p:spPr>
                <a:xfrm>
                  <a:off x="4532467" y="5642105"/>
                  <a:ext cx="33052" cy="30188"/>
                </a:xfrm>
                <a:custGeom>
                  <a:avLst/>
                  <a:gdLst/>
                  <a:ahLst/>
                  <a:cxnLst/>
                  <a:rect l="l" t="t" r="r" b="b"/>
                  <a:pathLst>
                    <a:path w="150" h="137" extrusionOk="0">
                      <a:moveTo>
                        <a:pt x="70" y="0"/>
                      </a:moveTo>
                      <a:cubicBezTo>
                        <a:pt x="61" y="0"/>
                        <a:pt x="52" y="2"/>
                        <a:pt x="45" y="6"/>
                      </a:cubicBezTo>
                      <a:lnTo>
                        <a:pt x="36" y="6"/>
                      </a:lnTo>
                      <a:cubicBezTo>
                        <a:pt x="0" y="24"/>
                        <a:pt x="0" y="86"/>
                        <a:pt x="45" y="95"/>
                      </a:cubicBezTo>
                      <a:cubicBezTo>
                        <a:pt x="54" y="104"/>
                        <a:pt x="63" y="113"/>
                        <a:pt x="72" y="131"/>
                      </a:cubicBezTo>
                      <a:cubicBezTo>
                        <a:pt x="77" y="135"/>
                        <a:pt x="85" y="137"/>
                        <a:pt x="92" y="137"/>
                      </a:cubicBezTo>
                      <a:cubicBezTo>
                        <a:pt x="119" y="137"/>
                        <a:pt x="150" y="114"/>
                        <a:pt x="143" y="86"/>
                      </a:cubicBezTo>
                      <a:cubicBezTo>
                        <a:pt x="134" y="69"/>
                        <a:pt x="116" y="33"/>
                        <a:pt x="98" y="15"/>
                      </a:cubicBezTo>
                      <a:cubicBezTo>
                        <a:pt x="93" y="5"/>
                        <a:pt x="82" y="0"/>
                        <a:pt x="70" y="0"/>
                      </a:cubicBezTo>
                      <a:close/>
                    </a:path>
                  </a:pathLst>
                </a:custGeom>
                <a:solidFill>
                  <a:srgbClr val="FBB068"/>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2541" name="Google Shape;2541;p121"/>
                <p:cNvSpPr/>
                <p:nvPr/>
              </p:nvSpPr>
              <p:spPr>
                <a:xfrm>
                  <a:off x="5572285" y="4799939"/>
                  <a:ext cx="367760" cy="442678"/>
                </a:xfrm>
                <a:custGeom>
                  <a:avLst/>
                  <a:gdLst/>
                  <a:ahLst/>
                  <a:cxnLst/>
                  <a:rect l="l" t="t" r="r" b="b"/>
                  <a:pathLst>
                    <a:path w="1669" h="2009" extrusionOk="0">
                      <a:moveTo>
                        <a:pt x="1035" y="1"/>
                      </a:moveTo>
                      <a:cubicBezTo>
                        <a:pt x="857" y="144"/>
                        <a:pt x="625" y="188"/>
                        <a:pt x="420" y="278"/>
                      </a:cubicBezTo>
                      <a:cubicBezTo>
                        <a:pt x="268" y="349"/>
                        <a:pt x="125" y="447"/>
                        <a:pt x="0" y="563"/>
                      </a:cubicBezTo>
                      <a:cubicBezTo>
                        <a:pt x="54" y="634"/>
                        <a:pt x="116" y="750"/>
                        <a:pt x="143" y="822"/>
                      </a:cubicBezTo>
                      <a:cubicBezTo>
                        <a:pt x="277" y="1196"/>
                        <a:pt x="366" y="1607"/>
                        <a:pt x="402" y="2008"/>
                      </a:cubicBezTo>
                      <a:cubicBezTo>
                        <a:pt x="803" y="1785"/>
                        <a:pt x="1285" y="1589"/>
                        <a:pt x="1669" y="1330"/>
                      </a:cubicBezTo>
                      <a:cubicBezTo>
                        <a:pt x="1597" y="1205"/>
                        <a:pt x="1651" y="1045"/>
                        <a:pt x="1597" y="911"/>
                      </a:cubicBezTo>
                      <a:cubicBezTo>
                        <a:pt x="1579" y="857"/>
                        <a:pt x="1535" y="813"/>
                        <a:pt x="1508" y="768"/>
                      </a:cubicBezTo>
                      <a:cubicBezTo>
                        <a:pt x="1330" y="527"/>
                        <a:pt x="1267" y="197"/>
                        <a:pt x="1035" y="1"/>
                      </a:cubicBezTo>
                      <a:close/>
                    </a:path>
                  </a:pathLst>
                </a:custGeom>
                <a:solidFill>
                  <a:schemeClr val="dk1"/>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2542" name="Google Shape;2542;p121"/>
                <p:cNvSpPr/>
                <p:nvPr/>
              </p:nvSpPr>
              <p:spPr>
                <a:xfrm>
                  <a:off x="5774784" y="4879484"/>
                  <a:ext cx="27764" cy="35696"/>
                </a:xfrm>
                <a:custGeom>
                  <a:avLst/>
                  <a:gdLst/>
                  <a:ahLst/>
                  <a:cxnLst/>
                  <a:rect l="l" t="t" r="r" b="b"/>
                  <a:pathLst>
                    <a:path w="126" h="162" extrusionOk="0">
                      <a:moveTo>
                        <a:pt x="56" y="0"/>
                      </a:moveTo>
                      <a:cubicBezTo>
                        <a:pt x="34" y="0"/>
                        <a:pt x="10" y="13"/>
                        <a:pt x="0" y="41"/>
                      </a:cubicBezTo>
                      <a:cubicBezTo>
                        <a:pt x="0" y="68"/>
                        <a:pt x="0" y="95"/>
                        <a:pt x="0" y="122"/>
                      </a:cubicBezTo>
                      <a:cubicBezTo>
                        <a:pt x="6" y="146"/>
                        <a:pt x="24" y="161"/>
                        <a:pt x="46" y="161"/>
                      </a:cubicBezTo>
                      <a:cubicBezTo>
                        <a:pt x="57" y="161"/>
                        <a:pt x="69" y="157"/>
                        <a:pt x="81" y="148"/>
                      </a:cubicBezTo>
                      <a:cubicBezTo>
                        <a:pt x="116" y="122"/>
                        <a:pt x="125" y="68"/>
                        <a:pt x="98" y="33"/>
                      </a:cubicBezTo>
                      <a:cubicBezTo>
                        <a:pt x="94" y="11"/>
                        <a:pt x="76" y="0"/>
                        <a:pt x="56" y="0"/>
                      </a:cubicBezTo>
                      <a:close/>
                    </a:path>
                  </a:pathLst>
                </a:custGeom>
                <a:solidFill>
                  <a:srgbClr val="552600"/>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2543" name="Google Shape;2543;p121"/>
                <p:cNvSpPr/>
                <p:nvPr/>
              </p:nvSpPr>
              <p:spPr>
                <a:xfrm>
                  <a:off x="5729613" y="4988777"/>
                  <a:ext cx="25781" cy="27984"/>
                </a:xfrm>
                <a:custGeom>
                  <a:avLst/>
                  <a:gdLst/>
                  <a:ahLst/>
                  <a:cxnLst/>
                  <a:rect l="l" t="t" r="r" b="b"/>
                  <a:pathLst>
                    <a:path w="117" h="127" extrusionOk="0">
                      <a:moveTo>
                        <a:pt x="45" y="0"/>
                      </a:moveTo>
                      <a:cubicBezTo>
                        <a:pt x="36" y="0"/>
                        <a:pt x="27" y="9"/>
                        <a:pt x="18" y="9"/>
                      </a:cubicBezTo>
                      <a:cubicBezTo>
                        <a:pt x="9" y="18"/>
                        <a:pt x="0" y="45"/>
                        <a:pt x="0" y="54"/>
                      </a:cubicBezTo>
                      <a:cubicBezTo>
                        <a:pt x="8" y="86"/>
                        <a:pt x="24" y="126"/>
                        <a:pt x="60" y="126"/>
                      </a:cubicBezTo>
                      <a:cubicBezTo>
                        <a:pt x="64" y="126"/>
                        <a:pt x="68" y="126"/>
                        <a:pt x="71" y="125"/>
                      </a:cubicBezTo>
                      <a:cubicBezTo>
                        <a:pt x="116" y="116"/>
                        <a:pt x="107" y="63"/>
                        <a:pt x="89" y="27"/>
                      </a:cubicBezTo>
                      <a:cubicBezTo>
                        <a:pt x="89" y="18"/>
                        <a:pt x="71" y="0"/>
                        <a:pt x="54" y="0"/>
                      </a:cubicBezTo>
                      <a:close/>
                    </a:path>
                  </a:pathLst>
                </a:custGeom>
                <a:solidFill>
                  <a:srgbClr val="552600"/>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2544" name="Google Shape;2544;p121"/>
                <p:cNvSpPr/>
                <p:nvPr/>
              </p:nvSpPr>
              <p:spPr>
                <a:xfrm>
                  <a:off x="5808056" y="5089255"/>
                  <a:ext cx="47595" cy="33052"/>
                </a:xfrm>
                <a:custGeom>
                  <a:avLst/>
                  <a:gdLst/>
                  <a:ahLst/>
                  <a:cxnLst/>
                  <a:rect l="l" t="t" r="r" b="b"/>
                  <a:pathLst>
                    <a:path w="216" h="150" extrusionOk="0">
                      <a:moveTo>
                        <a:pt x="83" y="0"/>
                      </a:moveTo>
                      <a:cubicBezTo>
                        <a:pt x="51" y="0"/>
                        <a:pt x="22" y="13"/>
                        <a:pt x="10" y="44"/>
                      </a:cubicBezTo>
                      <a:cubicBezTo>
                        <a:pt x="1" y="71"/>
                        <a:pt x="19" y="89"/>
                        <a:pt x="37" y="98"/>
                      </a:cubicBezTo>
                      <a:cubicBezTo>
                        <a:pt x="48" y="98"/>
                        <a:pt x="60" y="94"/>
                        <a:pt x="72" y="94"/>
                      </a:cubicBezTo>
                      <a:cubicBezTo>
                        <a:pt x="78" y="94"/>
                        <a:pt x="84" y="95"/>
                        <a:pt x="90" y="98"/>
                      </a:cubicBezTo>
                      <a:cubicBezTo>
                        <a:pt x="117" y="106"/>
                        <a:pt x="117" y="115"/>
                        <a:pt x="126" y="133"/>
                      </a:cubicBezTo>
                      <a:cubicBezTo>
                        <a:pt x="137" y="145"/>
                        <a:pt x="151" y="150"/>
                        <a:pt x="164" y="150"/>
                      </a:cubicBezTo>
                      <a:cubicBezTo>
                        <a:pt x="190" y="150"/>
                        <a:pt x="215" y="128"/>
                        <a:pt x="215" y="98"/>
                      </a:cubicBezTo>
                      <a:cubicBezTo>
                        <a:pt x="215" y="45"/>
                        <a:pt x="143" y="0"/>
                        <a:pt x="83" y="0"/>
                      </a:cubicBezTo>
                      <a:close/>
                    </a:path>
                  </a:pathLst>
                </a:custGeom>
                <a:solidFill>
                  <a:srgbClr val="552600"/>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2545" name="Google Shape;2545;p121"/>
                <p:cNvSpPr/>
                <p:nvPr/>
              </p:nvSpPr>
              <p:spPr>
                <a:xfrm>
                  <a:off x="5666593" y="4908130"/>
                  <a:ext cx="23798" cy="32391"/>
                </a:xfrm>
                <a:custGeom>
                  <a:avLst/>
                  <a:gdLst/>
                  <a:ahLst/>
                  <a:cxnLst/>
                  <a:rect l="l" t="t" r="r" b="b"/>
                  <a:pathLst>
                    <a:path w="108" h="147" extrusionOk="0">
                      <a:moveTo>
                        <a:pt x="54" y="1"/>
                      </a:moveTo>
                      <a:cubicBezTo>
                        <a:pt x="45" y="1"/>
                        <a:pt x="36" y="1"/>
                        <a:pt x="27" y="10"/>
                      </a:cubicBezTo>
                      <a:cubicBezTo>
                        <a:pt x="1" y="18"/>
                        <a:pt x="1" y="45"/>
                        <a:pt x="1" y="72"/>
                      </a:cubicBezTo>
                      <a:cubicBezTo>
                        <a:pt x="1" y="72"/>
                        <a:pt x="1" y="81"/>
                        <a:pt x="1" y="81"/>
                      </a:cubicBezTo>
                      <a:cubicBezTo>
                        <a:pt x="1" y="99"/>
                        <a:pt x="10" y="117"/>
                        <a:pt x="18" y="126"/>
                      </a:cubicBezTo>
                      <a:cubicBezTo>
                        <a:pt x="27" y="140"/>
                        <a:pt x="40" y="146"/>
                        <a:pt x="52" y="146"/>
                      </a:cubicBezTo>
                      <a:cubicBezTo>
                        <a:pt x="79" y="146"/>
                        <a:pt x="108" y="120"/>
                        <a:pt x="108" y="90"/>
                      </a:cubicBezTo>
                      <a:cubicBezTo>
                        <a:pt x="99" y="63"/>
                        <a:pt x="90" y="10"/>
                        <a:pt x="54" y="1"/>
                      </a:cubicBezTo>
                      <a:close/>
                    </a:path>
                  </a:pathLst>
                </a:custGeom>
                <a:solidFill>
                  <a:srgbClr val="552600"/>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2546" name="Google Shape;2546;p121"/>
                <p:cNvSpPr/>
                <p:nvPr/>
              </p:nvSpPr>
              <p:spPr>
                <a:xfrm>
                  <a:off x="5825243" y="5003760"/>
                  <a:ext cx="27103" cy="19170"/>
                </a:xfrm>
                <a:custGeom>
                  <a:avLst/>
                  <a:gdLst/>
                  <a:ahLst/>
                  <a:cxnLst/>
                  <a:rect l="l" t="t" r="r" b="b"/>
                  <a:pathLst>
                    <a:path w="123" h="87" extrusionOk="0">
                      <a:moveTo>
                        <a:pt x="62" y="1"/>
                      </a:moveTo>
                      <a:cubicBezTo>
                        <a:pt x="57" y="1"/>
                        <a:pt x="53" y="2"/>
                        <a:pt x="48" y="4"/>
                      </a:cubicBezTo>
                      <a:cubicBezTo>
                        <a:pt x="0" y="28"/>
                        <a:pt x="23" y="87"/>
                        <a:pt x="60" y="87"/>
                      </a:cubicBezTo>
                      <a:cubicBezTo>
                        <a:pt x="65" y="87"/>
                        <a:pt x="70" y="86"/>
                        <a:pt x="75" y="84"/>
                      </a:cubicBezTo>
                      <a:cubicBezTo>
                        <a:pt x="122" y="60"/>
                        <a:pt x="99" y="1"/>
                        <a:pt x="62" y="1"/>
                      </a:cubicBezTo>
                      <a:close/>
                    </a:path>
                  </a:pathLst>
                </a:custGeom>
                <a:solidFill>
                  <a:srgbClr val="552600"/>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2547" name="Google Shape;2547;p121"/>
                <p:cNvSpPr/>
                <p:nvPr/>
              </p:nvSpPr>
              <p:spPr>
                <a:xfrm>
                  <a:off x="5772801" y="5045185"/>
                  <a:ext cx="29747" cy="31289"/>
                </a:xfrm>
                <a:custGeom>
                  <a:avLst/>
                  <a:gdLst/>
                  <a:ahLst/>
                  <a:cxnLst/>
                  <a:rect l="l" t="t" r="r" b="b"/>
                  <a:pathLst>
                    <a:path w="135" h="142" extrusionOk="0">
                      <a:moveTo>
                        <a:pt x="57" y="1"/>
                      </a:moveTo>
                      <a:cubicBezTo>
                        <a:pt x="34" y="1"/>
                        <a:pt x="9" y="18"/>
                        <a:pt x="9" y="48"/>
                      </a:cubicBezTo>
                      <a:lnTo>
                        <a:pt x="9" y="57"/>
                      </a:lnTo>
                      <a:cubicBezTo>
                        <a:pt x="0" y="66"/>
                        <a:pt x="0" y="74"/>
                        <a:pt x="0" y="83"/>
                      </a:cubicBezTo>
                      <a:cubicBezTo>
                        <a:pt x="0" y="83"/>
                        <a:pt x="0" y="92"/>
                        <a:pt x="0" y="101"/>
                      </a:cubicBezTo>
                      <a:cubicBezTo>
                        <a:pt x="5" y="128"/>
                        <a:pt x="25" y="141"/>
                        <a:pt x="45" y="141"/>
                      </a:cubicBezTo>
                      <a:cubicBezTo>
                        <a:pt x="65" y="141"/>
                        <a:pt x="85" y="128"/>
                        <a:pt x="90" y="101"/>
                      </a:cubicBezTo>
                      <a:cubicBezTo>
                        <a:pt x="116" y="92"/>
                        <a:pt x="134" y="66"/>
                        <a:pt x="116" y="39"/>
                      </a:cubicBezTo>
                      <a:cubicBezTo>
                        <a:pt x="98" y="21"/>
                        <a:pt x="90" y="12"/>
                        <a:pt x="72" y="3"/>
                      </a:cubicBezTo>
                      <a:cubicBezTo>
                        <a:pt x="67" y="2"/>
                        <a:pt x="62" y="1"/>
                        <a:pt x="57" y="1"/>
                      </a:cubicBezTo>
                      <a:close/>
                    </a:path>
                  </a:pathLst>
                </a:custGeom>
                <a:solidFill>
                  <a:srgbClr val="552600"/>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2548" name="Google Shape;2548;p121"/>
                <p:cNvSpPr/>
                <p:nvPr/>
              </p:nvSpPr>
              <p:spPr>
                <a:xfrm>
                  <a:off x="3362865" y="4866925"/>
                  <a:ext cx="2380634" cy="1380257"/>
                </a:xfrm>
                <a:custGeom>
                  <a:avLst/>
                  <a:gdLst/>
                  <a:ahLst/>
                  <a:cxnLst/>
                  <a:rect l="l" t="t" r="r" b="b"/>
                  <a:pathLst>
                    <a:path w="10804" h="6264" extrusionOk="0">
                      <a:moveTo>
                        <a:pt x="10161" y="0"/>
                      </a:moveTo>
                      <a:cubicBezTo>
                        <a:pt x="8868" y="1098"/>
                        <a:pt x="7021" y="1954"/>
                        <a:pt x="5406" y="2632"/>
                      </a:cubicBezTo>
                      <a:cubicBezTo>
                        <a:pt x="3658" y="3372"/>
                        <a:pt x="1856" y="4024"/>
                        <a:pt x="0" y="4639"/>
                      </a:cubicBezTo>
                      <a:cubicBezTo>
                        <a:pt x="63" y="5210"/>
                        <a:pt x="196" y="5808"/>
                        <a:pt x="642" y="6263"/>
                      </a:cubicBezTo>
                      <a:cubicBezTo>
                        <a:pt x="643" y="6263"/>
                        <a:pt x="644" y="6263"/>
                        <a:pt x="645" y="6263"/>
                      </a:cubicBezTo>
                      <a:cubicBezTo>
                        <a:pt x="744" y="6263"/>
                        <a:pt x="3214" y="5283"/>
                        <a:pt x="6049" y="4077"/>
                      </a:cubicBezTo>
                      <a:cubicBezTo>
                        <a:pt x="8422" y="3069"/>
                        <a:pt x="8752" y="2766"/>
                        <a:pt x="9189" y="2507"/>
                      </a:cubicBezTo>
                      <a:cubicBezTo>
                        <a:pt x="9965" y="2043"/>
                        <a:pt x="10375" y="1865"/>
                        <a:pt x="10804" y="1499"/>
                      </a:cubicBezTo>
                      <a:cubicBezTo>
                        <a:pt x="10759" y="1481"/>
                        <a:pt x="10759" y="1401"/>
                        <a:pt x="10750" y="1347"/>
                      </a:cubicBezTo>
                      <a:cubicBezTo>
                        <a:pt x="10741" y="1294"/>
                        <a:pt x="10741" y="1231"/>
                        <a:pt x="10714" y="1187"/>
                      </a:cubicBezTo>
                      <a:cubicBezTo>
                        <a:pt x="10688" y="1124"/>
                        <a:pt x="10616" y="1089"/>
                        <a:pt x="10580" y="1026"/>
                      </a:cubicBezTo>
                      <a:cubicBezTo>
                        <a:pt x="10527" y="946"/>
                        <a:pt x="10536" y="839"/>
                        <a:pt x="10500" y="750"/>
                      </a:cubicBezTo>
                      <a:cubicBezTo>
                        <a:pt x="10465" y="643"/>
                        <a:pt x="10384" y="562"/>
                        <a:pt x="10313" y="473"/>
                      </a:cubicBezTo>
                      <a:cubicBezTo>
                        <a:pt x="10241" y="393"/>
                        <a:pt x="10179" y="286"/>
                        <a:pt x="10188" y="179"/>
                      </a:cubicBezTo>
                      <a:cubicBezTo>
                        <a:pt x="10197" y="116"/>
                        <a:pt x="10197" y="54"/>
                        <a:pt x="10161" y="0"/>
                      </a:cubicBezTo>
                      <a:close/>
                    </a:path>
                  </a:pathLst>
                </a:custGeom>
                <a:solidFill>
                  <a:schemeClr val="dk2"/>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2549" name="Google Shape;2549;p121"/>
                <p:cNvSpPr/>
                <p:nvPr/>
              </p:nvSpPr>
              <p:spPr>
                <a:xfrm>
                  <a:off x="4740695" y="5120544"/>
                  <a:ext cx="959613" cy="575768"/>
                </a:xfrm>
                <a:custGeom>
                  <a:avLst/>
                  <a:gdLst/>
                  <a:ahLst/>
                  <a:cxnLst/>
                  <a:rect l="l" t="t" r="r" b="b"/>
                  <a:pathLst>
                    <a:path w="4355" h="2613" extrusionOk="0">
                      <a:moveTo>
                        <a:pt x="4292" y="0"/>
                      </a:moveTo>
                      <a:cubicBezTo>
                        <a:pt x="4051" y="473"/>
                        <a:pt x="3302" y="901"/>
                        <a:pt x="2909" y="1097"/>
                      </a:cubicBezTo>
                      <a:cubicBezTo>
                        <a:pt x="2659" y="1213"/>
                        <a:pt x="2517" y="1472"/>
                        <a:pt x="2267" y="1561"/>
                      </a:cubicBezTo>
                      <a:cubicBezTo>
                        <a:pt x="1981" y="1659"/>
                        <a:pt x="1687" y="1731"/>
                        <a:pt x="1410" y="1838"/>
                      </a:cubicBezTo>
                      <a:cubicBezTo>
                        <a:pt x="1143" y="1936"/>
                        <a:pt x="884" y="2061"/>
                        <a:pt x="634" y="2204"/>
                      </a:cubicBezTo>
                      <a:cubicBezTo>
                        <a:pt x="438" y="2320"/>
                        <a:pt x="152" y="2427"/>
                        <a:pt x="1" y="2596"/>
                      </a:cubicBezTo>
                      <a:cubicBezTo>
                        <a:pt x="23" y="2608"/>
                        <a:pt x="48" y="2613"/>
                        <a:pt x="76" y="2613"/>
                      </a:cubicBezTo>
                      <a:cubicBezTo>
                        <a:pt x="218" y="2613"/>
                        <a:pt x="423" y="2480"/>
                        <a:pt x="527" y="2436"/>
                      </a:cubicBezTo>
                      <a:cubicBezTo>
                        <a:pt x="714" y="2364"/>
                        <a:pt x="902" y="2248"/>
                        <a:pt x="1098" y="2204"/>
                      </a:cubicBezTo>
                      <a:cubicBezTo>
                        <a:pt x="1544" y="2105"/>
                        <a:pt x="1375" y="2159"/>
                        <a:pt x="1446" y="2123"/>
                      </a:cubicBezTo>
                      <a:cubicBezTo>
                        <a:pt x="1660" y="2025"/>
                        <a:pt x="1990" y="1838"/>
                        <a:pt x="2186" y="1704"/>
                      </a:cubicBezTo>
                      <a:cubicBezTo>
                        <a:pt x="2365" y="1579"/>
                        <a:pt x="2409" y="1517"/>
                        <a:pt x="2588" y="1401"/>
                      </a:cubicBezTo>
                      <a:cubicBezTo>
                        <a:pt x="2873" y="1204"/>
                        <a:pt x="3203" y="1080"/>
                        <a:pt x="3507" y="919"/>
                      </a:cubicBezTo>
                      <a:cubicBezTo>
                        <a:pt x="3703" y="812"/>
                        <a:pt x="3890" y="696"/>
                        <a:pt x="4069" y="562"/>
                      </a:cubicBezTo>
                      <a:cubicBezTo>
                        <a:pt x="4158" y="509"/>
                        <a:pt x="4238" y="437"/>
                        <a:pt x="4292" y="339"/>
                      </a:cubicBezTo>
                      <a:cubicBezTo>
                        <a:pt x="4345" y="241"/>
                        <a:pt x="4354" y="107"/>
                        <a:pt x="4292" y="0"/>
                      </a:cubicBezTo>
                      <a:close/>
                    </a:path>
                  </a:pathLst>
                </a:custGeom>
                <a:solidFill>
                  <a:srgbClr val="B0B0B0">
                    <a:alpha val="3869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2550" name="Google Shape;2550;p121"/>
                <p:cNvSpPr/>
                <p:nvPr/>
              </p:nvSpPr>
              <p:spPr>
                <a:xfrm>
                  <a:off x="3362865" y="5446878"/>
                  <a:ext cx="1332882" cy="800302"/>
                </a:xfrm>
                <a:custGeom>
                  <a:avLst/>
                  <a:gdLst/>
                  <a:ahLst/>
                  <a:cxnLst/>
                  <a:rect l="l" t="t" r="r" b="b"/>
                  <a:pathLst>
                    <a:path w="6049" h="3632" extrusionOk="0">
                      <a:moveTo>
                        <a:pt x="5406" y="0"/>
                      </a:moveTo>
                      <a:cubicBezTo>
                        <a:pt x="3658" y="740"/>
                        <a:pt x="1856" y="1392"/>
                        <a:pt x="0" y="2007"/>
                      </a:cubicBezTo>
                      <a:cubicBezTo>
                        <a:pt x="63" y="2578"/>
                        <a:pt x="196" y="3176"/>
                        <a:pt x="642" y="3631"/>
                      </a:cubicBezTo>
                      <a:cubicBezTo>
                        <a:pt x="643" y="3631"/>
                        <a:pt x="644" y="3631"/>
                        <a:pt x="645" y="3631"/>
                      </a:cubicBezTo>
                      <a:cubicBezTo>
                        <a:pt x="744" y="3631"/>
                        <a:pt x="3214" y="2651"/>
                        <a:pt x="6049" y="1454"/>
                      </a:cubicBezTo>
                      <a:cubicBezTo>
                        <a:pt x="5995" y="669"/>
                        <a:pt x="5415" y="0"/>
                        <a:pt x="5415" y="0"/>
                      </a:cubicBezTo>
                      <a:close/>
                    </a:path>
                  </a:pathLst>
                </a:custGeom>
                <a:solidFill>
                  <a:schemeClr val="accent1"/>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2551" name="Google Shape;2551;p121"/>
                <p:cNvSpPr/>
                <p:nvPr/>
              </p:nvSpPr>
              <p:spPr>
                <a:xfrm>
                  <a:off x="3384459" y="5920403"/>
                  <a:ext cx="135734" cy="299012"/>
                </a:xfrm>
                <a:custGeom>
                  <a:avLst/>
                  <a:gdLst/>
                  <a:ahLst/>
                  <a:cxnLst/>
                  <a:rect l="l" t="t" r="r" b="b"/>
                  <a:pathLst>
                    <a:path w="616" h="1357" extrusionOk="0">
                      <a:moveTo>
                        <a:pt x="72" y="1"/>
                      </a:moveTo>
                      <a:lnTo>
                        <a:pt x="0" y="46"/>
                      </a:lnTo>
                      <a:cubicBezTo>
                        <a:pt x="0" y="54"/>
                        <a:pt x="357" y="563"/>
                        <a:pt x="446" y="813"/>
                      </a:cubicBezTo>
                      <a:cubicBezTo>
                        <a:pt x="527" y="1063"/>
                        <a:pt x="500" y="1348"/>
                        <a:pt x="500" y="1348"/>
                      </a:cubicBezTo>
                      <a:lnTo>
                        <a:pt x="580" y="1357"/>
                      </a:lnTo>
                      <a:cubicBezTo>
                        <a:pt x="580" y="1348"/>
                        <a:pt x="616" y="1054"/>
                        <a:pt x="518" y="786"/>
                      </a:cubicBezTo>
                      <a:cubicBezTo>
                        <a:pt x="428" y="518"/>
                        <a:pt x="81" y="19"/>
                        <a:pt x="72" y="1"/>
                      </a:cubicBezTo>
                      <a:close/>
                    </a:path>
                  </a:pathLst>
                </a:custGeom>
                <a:solidFill>
                  <a:schemeClr val="dk1"/>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2552" name="Google Shape;2552;p121"/>
                <p:cNvSpPr/>
                <p:nvPr/>
              </p:nvSpPr>
              <p:spPr>
                <a:xfrm>
                  <a:off x="5277461" y="5126273"/>
                  <a:ext cx="88580" cy="80868"/>
                </a:xfrm>
                <a:custGeom>
                  <a:avLst/>
                  <a:gdLst/>
                  <a:ahLst/>
                  <a:cxnLst/>
                  <a:rect l="l" t="t" r="r" b="b"/>
                  <a:pathLst>
                    <a:path w="402" h="367" extrusionOk="0">
                      <a:moveTo>
                        <a:pt x="54" y="1"/>
                      </a:moveTo>
                      <a:lnTo>
                        <a:pt x="0" y="63"/>
                      </a:lnTo>
                      <a:cubicBezTo>
                        <a:pt x="125" y="153"/>
                        <a:pt x="241" y="260"/>
                        <a:pt x="348" y="367"/>
                      </a:cubicBezTo>
                      <a:lnTo>
                        <a:pt x="402" y="304"/>
                      </a:lnTo>
                      <a:cubicBezTo>
                        <a:pt x="295" y="197"/>
                        <a:pt x="170" y="90"/>
                        <a:pt x="54" y="1"/>
                      </a:cubicBezTo>
                      <a:close/>
                    </a:path>
                  </a:pathLst>
                </a:custGeom>
                <a:solidFill>
                  <a:schemeClr val="dk1"/>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2553" name="Google Shape;2553;p121"/>
                <p:cNvSpPr/>
                <p:nvPr/>
              </p:nvSpPr>
              <p:spPr>
                <a:xfrm>
                  <a:off x="5240002" y="5153816"/>
                  <a:ext cx="88800" cy="159532"/>
                </a:xfrm>
                <a:custGeom>
                  <a:avLst/>
                  <a:gdLst/>
                  <a:ahLst/>
                  <a:cxnLst/>
                  <a:rect l="l" t="t" r="r" b="b"/>
                  <a:pathLst>
                    <a:path w="403" h="724" extrusionOk="0">
                      <a:moveTo>
                        <a:pt x="72" y="1"/>
                      </a:moveTo>
                      <a:lnTo>
                        <a:pt x="1" y="36"/>
                      </a:lnTo>
                      <a:cubicBezTo>
                        <a:pt x="117" y="259"/>
                        <a:pt x="233" y="483"/>
                        <a:pt x="322" y="723"/>
                      </a:cubicBezTo>
                      <a:lnTo>
                        <a:pt x="402" y="697"/>
                      </a:lnTo>
                      <a:cubicBezTo>
                        <a:pt x="304" y="456"/>
                        <a:pt x="197" y="215"/>
                        <a:pt x="72" y="1"/>
                      </a:cubicBezTo>
                      <a:close/>
                    </a:path>
                  </a:pathLst>
                </a:custGeom>
                <a:solidFill>
                  <a:schemeClr val="dk1"/>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2554" name="Google Shape;2554;p121"/>
                <p:cNvSpPr/>
                <p:nvPr/>
              </p:nvSpPr>
              <p:spPr>
                <a:xfrm>
                  <a:off x="5120133" y="5407436"/>
                  <a:ext cx="74918" cy="163498"/>
                </a:xfrm>
                <a:custGeom>
                  <a:avLst/>
                  <a:gdLst/>
                  <a:ahLst/>
                  <a:cxnLst/>
                  <a:rect l="l" t="t" r="r" b="b"/>
                  <a:pathLst>
                    <a:path w="340" h="742" extrusionOk="0">
                      <a:moveTo>
                        <a:pt x="259" y="1"/>
                      </a:moveTo>
                      <a:cubicBezTo>
                        <a:pt x="206" y="259"/>
                        <a:pt x="125" y="491"/>
                        <a:pt x="1" y="696"/>
                      </a:cubicBezTo>
                      <a:lnTo>
                        <a:pt x="72" y="741"/>
                      </a:lnTo>
                      <a:cubicBezTo>
                        <a:pt x="197" y="527"/>
                        <a:pt x="286" y="286"/>
                        <a:pt x="340" y="18"/>
                      </a:cubicBezTo>
                      <a:lnTo>
                        <a:pt x="259" y="1"/>
                      </a:lnTo>
                      <a:close/>
                    </a:path>
                  </a:pathLst>
                </a:custGeom>
                <a:solidFill>
                  <a:schemeClr val="dk1"/>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2555" name="Google Shape;2555;p121"/>
                <p:cNvSpPr/>
                <p:nvPr/>
              </p:nvSpPr>
              <p:spPr>
                <a:xfrm>
                  <a:off x="4548112" y="5440928"/>
                  <a:ext cx="96512" cy="149616"/>
                </a:xfrm>
                <a:custGeom>
                  <a:avLst/>
                  <a:gdLst/>
                  <a:ahLst/>
                  <a:cxnLst/>
                  <a:rect l="l" t="t" r="r" b="b"/>
                  <a:pathLst>
                    <a:path w="438" h="679" extrusionOk="0">
                      <a:moveTo>
                        <a:pt x="72" y="0"/>
                      </a:moveTo>
                      <a:lnTo>
                        <a:pt x="1" y="54"/>
                      </a:lnTo>
                      <a:cubicBezTo>
                        <a:pt x="161" y="232"/>
                        <a:pt x="277" y="455"/>
                        <a:pt x="357" y="678"/>
                      </a:cubicBezTo>
                      <a:lnTo>
                        <a:pt x="438" y="651"/>
                      </a:lnTo>
                      <a:cubicBezTo>
                        <a:pt x="357" y="420"/>
                        <a:pt x="224" y="188"/>
                        <a:pt x="72" y="0"/>
                      </a:cubicBezTo>
                      <a:close/>
                    </a:path>
                  </a:pathLst>
                </a:custGeom>
                <a:solidFill>
                  <a:schemeClr val="dk1"/>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2556" name="Google Shape;2556;p121"/>
                <p:cNvSpPr/>
                <p:nvPr/>
              </p:nvSpPr>
              <p:spPr>
                <a:xfrm>
                  <a:off x="3535838" y="5743244"/>
                  <a:ext cx="1134349" cy="436949"/>
                </a:xfrm>
                <a:custGeom>
                  <a:avLst/>
                  <a:gdLst/>
                  <a:ahLst/>
                  <a:cxnLst/>
                  <a:rect l="l" t="t" r="r" b="b"/>
                  <a:pathLst>
                    <a:path w="5148" h="1983" extrusionOk="0">
                      <a:moveTo>
                        <a:pt x="5009" y="0"/>
                      </a:moveTo>
                      <a:cubicBezTo>
                        <a:pt x="4848" y="0"/>
                        <a:pt x="4698" y="75"/>
                        <a:pt x="4559" y="145"/>
                      </a:cubicBezTo>
                      <a:cubicBezTo>
                        <a:pt x="3702" y="573"/>
                        <a:pt x="2801" y="912"/>
                        <a:pt x="1847" y="1082"/>
                      </a:cubicBezTo>
                      <a:cubicBezTo>
                        <a:pt x="1731" y="1099"/>
                        <a:pt x="1624" y="1117"/>
                        <a:pt x="1517" y="1162"/>
                      </a:cubicBezTo>
                      <a:cubicBezTo>
                        <a:pt x="1374" y="1215"/>
                        <a:pt x="1240" y="1305"/>
                        <a:pt x="1106" y="1385"/>
                      </a:cubicBezTo>
                      <a:cubicBezTo>
                        <a:pt x="973" y="1456"/>
                        <a:pt x="0" y="1581"/>
                        <a:pt x="143" y="1947"/>
                      </a:cubicBezTo>
                      <a:cubicBezTo>
                        <a:pt x="153" y="1972"/>
                        <a:pt x="184" y="1982"/>
                        <a:pt x="230" y="1982"/>
                      </a:cubicBezTo>
                      <a:cubicBezTo>
                        <a:pt x="485" y="1982"/>
                        <a:pt x="1201" y="1661"/>
                        <a:pt x="1329" y="1608"/>
                      </a:cubicBezTo>
                      <a:cubicBezTo>
                        <a:pt x="1454" y="1563"/>
                        <a:pt x="1579" y="1519"/>
                        <a:pt x="1704" y="1465"/>
                      </a:cubicBezTo>
                      <a:cubicBezTo>
                        <a:pt x="2025" y="1349"/>
                        <a:pt x="2337" y="1233"/>
                        <a:pt x="2650" y="1108"/>
                      </a:cubicBezTo>
                      <a:cubicBezTo>
                        <a:pt x="3497" y="778"/>
                        <a:pt x="4327" y="412"/>
                        <a:pt x="5148" y="20"/>
                      </a:cubicBezTo>
                      <a:cubicBezTo>
                        <a:pt x="5101" y="6"/>
                        <a:pt x="5054" y="0"/>
                        <a:pt x="5009" y="0"/>
                      </a:cubicBezTo>
                      <a:close/>
                    </a:path>
                  </a:pathLst>
                </a:custGeom>
                <a:solidFill>
                  <a:srgbClr val="3D1D03">
                    <a:alpha val="32139"/>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2557" name="Google Shape;2557;p121"/>
                <p:cNvSpPr/>
                <p:nvPr/>
              </p:nvSpPr>
              <p:spPr>
                <a:xfrm>
                  <a:off x="4356851" y="5577764"/>
                  <a:ext cx="42968" cy="25120"/>
                </a:xfrm>
                <a:custGeom>
                  <a:avLst/>
                  <a:gdLst/>
                  <a:ahLst/>
                  <a:cxnLst/>
                  <a:rect l="l" t="t" r="r" b="b"/>
                  <a:pathLst>
                    <a:path w="195" h="114" extrusionOk="0">
                      <a:moveTo>
                        <a:pt x="136" y="1"/>
                      </a:moveTo>
                      <a:cubicBezTo>
                        <a:pt x="131" y="1"/>
                        <a:pt x="125" y="2"/>
                        <a:pt x="119" y="4"/>
                      </a:cubicBezTo>
                      <a:lnTo>
                        <a:pt x="48" y="39"/>
                      </a:lnTo>
                      <a:cubicBezTo>
                        <a:pt x="0" y="55"/>
                        <a:pt x="23" y="114"/>
                        <a:pt x="60" y="114"/>
                      </a:cubicBezTo>
                      <a:cubicBezTo>
                        <a:pt x="65" y="114"/>
                        <a:pt x="70" y="113"/>
                        <a:pt x="75" y="111"/>
                      </a:cubicBezTo>
                      <a:lnTo>
                        <a:pt x="155" y="75"/>
                      </a:lnTo>
                      <a:cubicBezTo>
                        <a:pt x="195" y="59"/>
                        <a:pt x="178" y="1"/>
                        <a:pt x="136" y="1"/>
                      </a:cubicBezTo>
                      <a:close/>
                    </a:path>
                  </a:pathLst>
                </a:custGeom>
                <a:solidFill>
                  <a:srgbClr val="FBB068"/>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2558" name="Google Shape;2558;p121"/>
                <p:cNvSpPr/>
                <p:nvPr/>
              </p:nvSpPr>
              <p:spPr>
                <a:xfrm>
                  <a:off x="4339664" y="5660173"/>
                  <a:ext cx="35696" cy="24679"/>
                </a:xfrm>
                <a:custGeom>
                  <a:avLst/>
                  <a:gdLst/>
                  <a:ahLst/>
                  <a:cxnLst/>
                  <a:rect l="l" t="t" r="r" b="b"/>
                  <a:pathLst>
                    <a:path w="162" h="112" extrusionOk="0">
                      <a:moveTo>
                        <a:pt x="122" y="1"/>
                      </a:moveTo>
                      <a:cubicBezTo>
                        <a:pt x="118" y="1"/>
                        <a:pt x="113" y="2"/>
                        <a:pt x="108" y="4"/>
                      </a:cubicBezTo>
                      <a:lnTo>
                        <a:pt x="90" y="4"/>
                      </a:lnTo>
                      <a:cubicBezTo>
                        <a:pt x="90" y="4"/>
                        <a:pt x="81" y="4"/>
                        <a:pt x="81" y="13"/>
                      </a:cubicBezTo>
                      <a:lnTo>
                        <a:pt x="45" y="22"/>
                      </a:lnTo>
                      <a:cubicBezTo>
                        <a:pt x="1" y="40"/>
                        <a:pt x="19" y="94"/>
                        <a:pt x="45" y="103"/>
                      </a:cubicBezTo>
                      <a:cubicBezTo>
                        <a:pt x="54" y="111"/>
                        <a:pt x="72" y="111"/>
                        <a:pt x="81" y="111"/>
                      </a:cubicBezTo>
                      <a:cubicBezTo>
                        <a:pt x="117" y="111"/>
                        <a:pt x="135" y="85"/>
                        <a:pt x="153" y="58"/>
                      </a:cubicBezTo>
                      <a:cubicBezTo>
                        <a:pt x="161" y="40"/>
                        <a:pt x="153" y="22"/>
                        <a:pt x="144" y="13"/>
                      </a:cubicBezTo>
                      <a:cubicBezTo>
                        <a:pt x="137" y="7"/>
                        <a:pt x="131" y="1"/>
                        <a:pt x="122" y="1"/>
                      </a:cubicBezTo>
                      <a:close/>
                    </a:path>
                  </a:pathLst>
                </a:custGeom>
                <a:solidFill>
                  <a:srgbClr val="FBB068"/>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2559" name="Google Shape;2559;p121"/>
                <p:cNvSpPr/>
                <p:nvPr/>
              </p:nvSpPr>
              <p:spPr>
                <a:xfrm>
                  <a:off x="4198642" y="5667886"/>
                  <a:ext cx="29306" cy="24018"/>
                </a:xfrm>
                <a:custGeom>
                  <a:avLst/>
                  <a:gdLst/>
                  <a:ahLst/>
                  <a:cxnLst/>
                  <a:rect l="l" t="t" r="r" b="b"/>
                  <a:pathLst>
                    <a:path w="133" h="109" extrusionOk="0">
                      <a:moveTo>
                        <a:pt x="42" y="0"/>
                      </a:moveTo>
                      <a:cubicBezTo>
                        <a:pt x="17" y="0"/>
                        <a:pt x="0" y="28"/>
                        <a:pt x="7" y="50"/>
                      </a:cubicBezTo>
                      <a:cubicBezTo>
                        <a:pt x="7" y="50"/>
                        <a:pt x="7" y="50"/>
                        <a:pt x="7" y="59"/>
                      </a:cubicBezTo>
                      <a:cubicBezTo>
                        <a:pt x="0" y="80"/>
                        <a:pt x="17" y="108"/>
                        <a:pt x="42" y="108"/>
                      </a:cubicBezTo>
                      <a:cubicBezTo>
                        <a:pt x="48" y="108"/>
                        <a:pt x="54" y="107"/>
                        <a:pt x="61" y="103"/>
                      </a:cubicBezTo>
                      <a:cubicBezTo>
                        <a:pt x="70" y="94"/>
                        <a:pt x="79" y="85"/>
                        <a:pt x="97" y="85"/>
                      </a:cubicBezTo>
                      <a:cubicBezTo>
                        <a:pt x="132" y="68"/>
                        <a:pt x="123" y="14"/>
                        <a:pt x="79" y="5"/>
                      </a:cubicBezTo>
                      <a:lnTo>
                        <a:pt x="61" y="5"/>
                      </a:lnTo>
                      <a:cubicBezTo>
                        <a:pt x="54" y="2"/>
                        <a:pt x="48" y="0"/>
                        <a:pt x="42" y="0"/>
                      </a:cubicBezTo>
                      <a:close/>
                    </a:path>
                  </a:pathLst>
                </a:custGeom>
                <a:solidFill>
                  <a:srgbClr val="FBB068"/>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2560" name="Google Shape;2560;p121"/>
                <p:cNvSpPr/>
                <p:nvPr/>
              </p:nvSpPr>
              <p:spPr>
                <a:xfrm>
                  <a:off x="4282814" y="5661055"/>
                  <a:ext cx="23136" cy="22696"/>
                </a:xfrm>
                <a:custGeom>
                  <a:avLst/>
                  <a:gdLst/>
                  <a:ahLst/>
                  <a:cxnLst/>
                  <a:rect l="l" t="t" r="r" b="b"/>
                  <a:pathLst>
                    <a:path w="105" h="103" extrusionOk="0">
                      <a:moveTo>
                        <a:pt x="58" y="1"/>
                      </a:moveTo>
                      <a:cubicBezTo>
                        <a:pt x="47" y="1"/>
                        <a:pt x="35" y="4"/>
                        <a:pt x="27" y="9"/>
                      </a:cubicBezTo>
                      <a:cubicBezTo>
                        <a:pt x="18" y="18"/>
                        <a:pt x="18" y="18"/>
                        <a:pt x="9" y="27"/>
                      </a:cubicBezTo>
                      <a:cubicBezTo>
                        <a:pt x="0" y="36"/>
                        <a:pt x="0" y="54"/>
                        <a:pt x="0" y="63"/>
                      </a:cubicBezTo>
                      <a:cubicBezTo>
                        <a:pt x="0" y="72"/>
                        <a:pt x="0" y="81"/>
                        <a:pt x="9" y="81"/>
                      </a:cubicBezTo>
                      <a:cubicBezTo>
                        <a:pt x="20" y="95"/>
                        <a:pt x="36" y="102"/>
                        <a:pt x="52" y="102"/>
                      </a:cubicBezTo>
                      <a:cubicBezTo>
                        <a:pt x="76" y="102"/>
                        <a:pt x="98" y="86"/>
                        <a:pt x="98" y="54"/>
                      </a:cubicBezTo>
                      <a:cubicBezTo>
                        <a:pt x="98" y="54"/>
                        <a:pt x="98" y="45"/>
                        <a:pt x="98" y="45"/>
                      </a:cubicBezTo>
                      <a:cubicBezTo>
                        <a:pt x="104" y="15"/>
                        <a:pt x="81" y="1"/>
                        <a:pt x="58" y="1"/>
                      </a:cubicBezTo>
                      <a:close/>
                    </a:path>
                  </a:pathLst>
                </a:custGeom>
                <a:solidFill>
                  <a:srgbClr val="FBB068"/>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2561" name="Google Shape;2561;p121"/>
                <p:cNvSpPr/>
                <p:nvPr/>
              </p:nvSpPr>
              <p:spPr>
                <a:xfrm>
                  <a:off x="4170658" y="5741702"/>
                  <a:ext cx="37679" cy="26221"/>
                </a:xfrm>
                <a:custGeom>
                  <a:avLst/>
                  <a:gdLst/>
                  <a:ahLst/>
                  <a:cxnLst/>
                  <a:rect l="l" t="t" r="r" b="b"/>
                  <a:pathLst>
                    <a:path w="171" h="119" extrusionOk="0">
                      <a:moveTo>
                        <a:pt x="45" y="0"/>
                      </a:moveTo>
                      <a:cubicBezTo>
                        <a:pt x="10" y="0"/>
                        <a:pt x="1" y="36"/>
                        <a:pt x="10" y="63"/>
                      </a:cubicBezTo>
                      <a:cubicBezTo>
                        <a:pt x="1" y="80"/>
                        <a:pt x="10" y="107"/>
                        <a:pt x="36" y="116"/>
                      </a:cubicBezTo>
                      <a:cubicBezTo>
                        <a:pt x="43" y="118"/>
                        <a:pt x="49" y="119"/>
                        <a:pt x="55" y="119"/>
                      </a:cubicBezTo>
                      <a:cubicBezTo>
                        <a:pt x="82" y="119"/>
                        <a:pt x="102" y="104"/>
                        <a:pt x="117" y="89"/>
                      </a:cubicBezTo>
                      <a:cubicBezTo>
                        <a:pt x="126" y="80"/>
                        <a:pt x="126" y="80"/>
                        <a:pt x="134" y="80"/>
                      </a:cubicBezTo>
                      <a:cubicBezTo>
                        <a:pt x="170" y="63"/>
                        <a:pt x="170" y="0"/>
                        <a:pt x="126" y="0"/>
                      </a:cubicBezTo>
                      <a:close/>
                    </a:path>
                  </a:pathLst>
                </a:custGeom>
                <a:solidFill>
                  <a:srgbClr val="FBB068"/>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2562" name="Google Shape;2562;p121"/>
                <p:cNvSpPr/>
                <p:nvPr/>
              </p:nvSpPr>
              <p:spPr>
                <a:xfrm>
                  <a:off x="4061806" y="5725837"/>
                  <a:ext cx="51341" cy="26442"/>
                </a:xfrm>
                <a:custGeom>
                  <a:avLst/>
                  <a:gdLst/>
                  <a:ahLst/>
                  <a:cxnLst/>
                  <a:rect l="l" t="t" r="r" b="b"/>
                  <a:pathLst>
                    <a:path w="233" h="120" extrusionOk="0">
                      <a:moveTo>
                        <a:pt x="163" y="0"/>
                      </a:moveTo>
                      <a:cubicBezTo>
                        <a:pt x="161" y="0"/>
                        <a:pt x="158" y="0"/>
                        <a:pt x="156" y="1"/>
                      </a:cubicBezTo>
                      <a:cubicBezTo>
                        <a:pt x="120" y="19"/>
                        <a:pt x="84" y="28"/>
                        <a:pt x="49" y="36"/>
                      </a:cubicBezTo>
                      <a:cubicBezTo>
                        <a:pt x="0" y="53"/>
                        <a:pt x="25" y="119"/>
                        <a:pt x="69" y="119"/>
                      </a:cubicBezTo>
                      <a:cubicBezTo>
                        <a:pt x="74" y="119"/>
                        <a:pt x="79" y="119"/>
                        <a:pt x="84" y="117"/>
                      </a:cubicBezTo>
                      <a:lnTo>
                        <a:pt x="182" y="81"/>
                      </a:lnTo>
                      <a:cubicBezTo>
                        <a:pt x="233" y="64"/>
                        <a:pt x="204" y="0"/>
                        <a:pt x="163" y="0"/>
                      </a:cubicBezTo>
                      <a:close/>
                    </a:path>
                  </a:pathLst>
                </a:custGeom>
                <a:solidFill>
                  <a:srgbClr val="FBB068"/>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2563" name="Google Shape;2563;p121"/>
                <p:cNvSpPr/>
                <p:nvPr/>
              </p:nvSpPr>
              <p:spPr>
                <a:xfrm>
                  <a:off x="3958463" y="5711514"/>
                  <a:ext cx="35476" cy="34154"/>
                </a:xfrm>
                <a:custGeom>
                  <a:avLst/>
                  <a:gdLst/>
                  <a:ahLst/>
                  <a:cxnLst/>
                  <a:rect l="l" t="t" r="r" b="b"/>
                  <a:pathLst>
                    <a:path w="161" h="155" extrusionOk="0">
                      <a:moveTo>
                        <a:pt x="118" y="1"/>
                      </a:moveTo>
                      <a:cubicBezTo>
                        <a:pt x="107" y="1"/>
                        <a:pt x="97" y="5"/>
                        <a:pt x="89" y="12"/>
                      </a:cubicBezTo>
                      <a:cubicBezTo>
                        <a:pt x="54" y="30"/>
                        <a:pt x="36" y="57"/>
                        <a:pt x="18" y="93"/>
                      </a:cubicBezTo>
                      <a:cubicBezTo>
                        <a:pt x="0" y="128"/>
                        <a:pt x="27" y="155"/>
                        <a:pt x="63" y="155"/>
                      </a:cubicBezTo>
                      <a:cubicBezTo>
                        <a:pt x="89" y="146"/>
                        <a:pt x="116" y="137"/>
                        <a:pt x="134" y="110"/>
                      </a:cubicBezTo>
                      <a:cubicBezTo>
                        <a:pt x="143" y="101"/>
                        <a:pt x="143" y="93"/>
                        <a:pt x="143" y="84"/>
                      </a:cubicBezTo>
                      <a:cubicBezTo>
                        <a:pt x="152" y="75"/>
                        <a:pt x="161" y="48"/>
                        <a:pt x="152" y="30"/>
                      </a:cubicBezTo>
                      <a:cubicBezTo>
                        <a:pt x="147" y="9"/>
                        <a:pt x="132" y="1"/>
                        <a:pt x="118" y="1"/>
                      </a:cubicBezTo>
                      <a:close/>
                    </a:path>
                  </a:pathLst>
                </a:custGeom>
                <a:solidFill>
                  <a:srgbClr val="FBB068"/>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2564" name="Google Shape;2564;p121"/>
                <p:cNvSpPr/>
                <p:nvPr/>
              </p:nvSpPr>
              <p:spPr>
                <a:xfrm>
                  <a:off x="3924310" y="5788195"/>
                  <a:ext cx="39002" cy="23577"/>
                </a:xfrm>
                <a:custGeom>
                  <a:avLst/>
                  <a:gdLst/>
                  <a:ahLst/>
                  <a:cxnLst/>
                  <a:rect l="l" t="t" r="r" b="b"/>
                  <a:pathLst>
                    <a:path w="177" h="107" extrusionOk="0">
                      <a:moveTo>
                        <a:pt x="116" y="0"/>
                      </a:moveTo>
                      <a:cubicBezTo>
                        <a:pt x="111" y="0"/>
                        <a:pt x="107" y="1"/>
                        <a:pt x="102" y="3"/>
                      </a:cubicBezTo>
                      <a:lnTo>
                        <a:pt x="39" y="30"/>
                      </a:lnTo>
                      <a:cubicBezTo>
                        <a:pt x="1" y="45"/>
                        <a:pt x="15" y="107"/>
                        <a:pt x="54" y="107"/>
                      </a:cubicBezTo>
                      <a:cubicBezTo>
                        <a:pt x="60" y="107"/>
                        <a:pt x="67" y="105"/>
                        <a:pt x="75" y="101"/>
                      </a:cubicBezTo>
                      <a:lnTo>
                        <a:pt x="128" y="84"/>
                      </a:lnTo>
                      <a:cubicBezTo>
                        <a:pt x="176" y="60"/>
                        <a:pt x="153" y="0"/>
                        <a:pt x="116" y="0"/>
                      </a:cubicBezTo>
                      <a:close/>
                    </a:path>
                  </a:pathLst>
                </a:custGeom>
                <a:solidFill>
                  <a:srgbClr val="FBB068"/>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2565" name="Google Shape;2565;p121"/>
                <p:cNvSpPr/>
                <p:nvPr/>
              </p:nvSpPr>
              <p:spPr>
                <a:xfrm>
                  <a:off x="4021483" y="5822128"/>
                  <a:ext cx="37018" cy="24238"/>
                </a:xfrm>
                <a:custGeom>
                  <a:avLst/>
                  <a:gdLst/>
                  <a:ahLst/>
                  <a:cxnLst/>
                  <a:rect l="l" t="t" r="r" b="b"/>
                  <a:pathLst>
                    <a:path w="168" h="110" extrusionOk="0">
                      <a:moveTo>
                        <a:pt x="123" y="0"/>
                      </a:moveTo>
                      <a:cubicBezTo>
                        <a:pt x="121" y="0"/>
                        <a:pt x="118" y="0"/>
                        <a:pt x="116" y="1"/>
                      </a:cubicBezTo>
                      <a:cubicBezTo>
                        <a:pt x="107" y="1"/>
                        <a:pt x="98" y="10"/>
                        <a:pt x="89" y="10"/>
                      </a:cubicBezTo>
                      <a:cubicBezTo>
                        <a:pt x="84" y="8"/>
                        <a:pt x="79" y="8"/>
                        <a:pt x="74" y="8"/>
                      </a:cubicBezTo>
                      <a:cubicBezTo>
                        <a:pt x="50" y="8"/>
                        <a:pt x="23" y="25"/>
                        <a:pt x="9" y="54"/>
                      </a:cubicBezTo>
                      <a:cubicBezTo>
                        <a:pt x="1" y="78"/>
                        <a:pt x="28" y="109"/>
                        <a:pt x="53" y="109"/>
                      </a:cubicBezTo>
                      <a:cubicBezTo>
                        <a:pt x="56" y="109"/>
                        <a:pt x="59" y="109"/>
                        <a:pt x="62" y="108"/>
                      </a:cubicBezTo>
                      <a:cubicBezTo>
                        <a:pt x="80" y="99"/>
                        <a:pt x="89" y="99"/>
                        <a:pt x="98" y="90"/>
                      </a:cubicBezTo>
                      <a:cubicBezTo>
                        <a:pt x="100" y="93"/>
                        <a:pt x="104" y="94"/>
                        <a:pt x="107" y="94"/>
                      </a:cubicBezTo>
                      <a:cubicBezTo>
                        <a:pt x="116" y="94"/>
                        <a:pt x="127" y="88"/>
                        <a:pt x="133" y="81"/>
                      </a:cubicBezTo>
                      <a:cubicBezTo>
                        <a:pt x="167" y="64"/>
                        <a:pt x="161" y="0"/>
                        <a:pt x="123" y="0"/>
                      </a:cubicBezTo>
                      <a:close/>
                    </a:path>
                  </a:pathLst>
                </a:custGeom>
                <a:solidFill>
                  <a:srgbClr val="FBB068"/>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2566" name="Google Shape;2566;p121"/>
                <p:cNvSpPr/>
                <p:nvPr/>
              </p:nvSpPr>
              <p:spPr>
                <a:xfrm>
                  <a:off x="3773592" y="5783568"/>
                  <a:ext cx="35256" cy="27323"/>
                </a:xfrm>
                <a:custGeom>
                  <a:avLst/>
                  <a:gdLst/>
                  <a:ahLst/>
                  <a:cxnLst/>
                  <a:rect l="l" t="t" r="r" b="b"/>
                  <a:pathLst>
                    <a:path w="160" h="124" extrusionOk="0">
                      <a:moveTo>
                        <a:pt x="75" y="1"/>
                      </a:moveTo>
                      <a:cubicBezTo>
                        <a:pt x="35" y="1"/>
                        <a:pt x="1" y="28"/>
                        <a:pt x="1" y="78"/>
                      </a:cubicBezTo>
                      <a:cubicBezTo>
                        <a:pt x="1" y="94"/>
                        <a:pt x="15" y="124"/>
                        <a:pt x="37" y="124"/>
                      </a:cubicBezTo>
                      <a:cubicBezTo>
                        <a:pt x="40" y="124"/>
                        <a:pt x="42" y="123"/>
                        <a:pt x="45" y="122"/>
                      </a:cubicBezTo>
                      <a:cubicBezTo>
                        <a:pt x="63" y="113"/>
                        <a:pt x="81" y="105"/>
                        <a:pt x="99" y="96"/>
                      </a:cubicBezTo>
                      <a:cubicBezTo>
                        <a:pt x="103" y="97"/>
                        <a:pt x="108" y="98"/>
                        <a:pt x="113" y="98"/>
                      </a:cubicBezTo>
                      <a:cubicBezTo>
                        <a:pt x="136" y="98"/>
                        <a:pt x="160" y="81"/>
                        <a:pt x="152" y="51"/>
                      </a:cubicBezTo>
                      <a:cubicBezTo>
                        <a:pt x="152" y="24"/>
                        <a:pt x="126" y="6"/>
                        <a:pt x="108" y="6"/>
                      </a:cubicBezTo>
                      <a:cubicBezTo>
                        <a:pt x="97" y="3"/>
                        <a:pt x="86" y="1"/>
                        <a:pt x="75" y="1"/>
                      </a:cubicBezTo>
                      <a:close/>
                    </a:path>
                  </a:pathLst>
                </a:custGeom>
                <a:solidFill>
                  <a:srgbClr val="FBB068"/>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2567" name="Google Shape;2567;p121"/>
                <p:cNvSpPr/>
                <p:nvPr/>
              </p:nvSpPr>
              <p:spPr>
                <a:xfrm>
                  <a:off x="3850273" y="5798331"/>
                  <a:ext cx="31289" cy="24018"/>
                </a:xfrm>
                <a:custGeom>
                  <a:avLst/>
                  <a:gdLst/>
                  <a:ahLst/>
                  <a:cxnLst/>
                  <a:rect l="l" t="t" r="r" b="b"/>
                  <a:pathLst>
                    <a:path w="142" h="109" extrusionOk="0">
                      <a:moveTo>
                        <a:pt x="98" y="1"/>
                      </a:moveTo>
                      <a:cubicBezTo>
                        <a:pt x="95" y="1"/>
                        <a:pt x="93" y="1"/>
                        <a:pt x="90" y="2"/>
                      </a:cubicBezTo>
                      <a:cubicBezTo>
                        <a:pt x="81" y="2"/>
                        <a:pt x="81" y="11"/>
                        <a:pt x="72" y="11"/>
                      </a:cubicBezTo>
                      <a:lnTo>
                        <a:pt x="63" y="11"/>
                      </a:lnTo>
                      <a:cubicBezTo>
                        <a:pt x="54" y="20"/>
                        <a:pt x="36" y="29"/>
                        <a:pt x="27" y="38"/>
                      </a:cubicBezTo>
                      <a:cubicBezTo>
                        <a:pt x="1" y="64"/>
                        <a:pt x="18" y="109"/>
                        <a:pt x="54" y="109"/>
                      </a:cubicBezTo>
                      <a:cubicBezTo>
                        <a:pt x="81" y="109"/>
                        <a:pt x="99" y="100"/>
                        <a:pt x="117" y="73"/>
                      </a:cubicBezTo>
                      <a:cubicBezTo>
                        <a:pt x="142" y="57"/>
                        <a:pt x="135" y="1"/>
                        <a:pt x="98" y="1"/>
                      </a:cubicBezTo>
                      <a:close/>
                    </a:path>
                  </a:pathLst>
                </a:custGeom>
                <a:solidFill>
                  <a:srgbClr val="FBB068"/>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2568" name="Google Shape;2568;p121"/>
                <p:cNvSpPr/>
                <p:nvPr/>
              </p:nvSpPr>
              <p:spPr>
                <a:xfrm>
                  <a:off x="3885749" y="5856723"/>
                  <a:ext cx="35476" cy="24679"/>
                </a:xfrm>
                <a:custGeom>
                  <a:avLst/>
                  <a:gdLst/>
                  <a:ahLst/>
                  <a:cxnLst/>
                  <a:rect l="l" t="t" r="r" b="b"/>
                  <a:pathLst>
                    <a:path w="161" h="112" extrusionOk="0">
                      <a:moveTo>
                        <a:pt x="105" y="1"/>
                      </a:moveTo>
                      <a:cubicBezTo>
                        <a:pt x="100" y="1"/>
                        <a:pt x="94" y="2"/>
                        <a:pt x="89" y="4"/>
                      </a:cubicBezTo>
                      <a:cubicBezTo>
                        <a:pt x="71" y="4"/>
                        <a:pt x="71" y="13"/>
                        <a:pt x="63" y="22"/>
                      </a:cubicBezTo>
                      <a:cubicBezTo>
                        <a:pt x="54" y="22"/>
                        <a:pt x="36" y="31"/>
                        <a:pt x="45" y="31"/>
                      </a:cubicBezTo>
                      <a:cubicBezTo>
                        <a:pt x="0" y="49"/>
                        <a:pt x="27" y="112"/>
                        <a:pt x="71" y="112"/>
                      </a:cubicBezTo>
                      <a:cubicBezTo>
                        <a:pt x="89" y="112"/>
                        <a:pt x="107" y="103"/>
                        <a:pt x="125" y="94"/>
                      </a:cubicBezTo>
                      <a:cubicBezTo>
                        <a:pt x="143" y="76"/>
                        <a:pt x="161" y="49"/>
                        <a:pt x="143" y="22"/>
                      </a:cubicBezTo>
                      <a:cubicBezTo>
                        <a:pt x="136" y="9"/>
                        <a:pt x="120" y="1"/>
                        <a:pt x="105" y="1"/>
                      </a:cubicBezTo>
                      <a:close/>
                    </a:path>
                  </a:pathLst>
                </a:custGeom>
                <a:solidFill>
                  <a:srgbClr val="FBB068"/>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2569" name="Google Shape;2569;p121"/>
                <p:cNvSpPr/>
                <p:nvPr/>
              </p:nvSpPr>
              <p:spPr>
                <a:xfrm>
                  <a:off x="3672012" y="5884487"/>
                  <a:ext cx="51782" cy="33272"/>
                </a:xfrm>
                <a:custGeom>
                  <a:avLst/>
                  <a:gdLst/>
                  <a:ahLst/>
                  <a:cxnLst/>
                  <a:rect l="l" t="t" r="r" b="b"/>
                  <a:pathLst>
                    <a:path w="235" h="151" extrusionOk="0">
                      <a:moveTo>
                        <a:pt x="198" y="1"/>
                      </a:moveTo>
                      <a:cubicBezTo>
                        <a:pt x="194" y="1"/>
                        <a:pt x="190" y="1"/>
                        <a:pt x="185" y="3"/>
                      </a:cubicBezTo>
                      <a:lnTo>
                        <a:pt x="140" y="3"/>
                      </a:lnTo>
                      <a:cubicBezTo>
                        <a:pt x="105" y="3"/>
                        <a:pt x="78" y="12"/>
                        <a:pt x="51" y="39"/>
                      </a:cubicBezTo>
                      <a:cubicBezTo>
                        <a:pt x="51" y="48"/>
                        <a:pt x="51" y="48"/>
                        <a:pt x="51" y="57"/>
                      </a:cubicBezTo>
                      <a:lnTo>
                        <a:pt x="42" y="57"/>
                      </a:lnTo>
                      <a:cubicBezTo>
                        <a:pt x="1" y="82"/>
                        <a:pt x="21" y="138"/>
                        <a:pt x="61" y="138"/>
                      </a:cubicBezTo>
                      <a:cubicBezTo>
                        <a:pt x="63" y="138"/>
                        <a:pt x="66" y="138"/>
                        <a:pt x="69" y="137"/>
                      </a:cubicBezTo>
                      <a:cubicBezTo>
                        <a:pt x="80" y="146"/>
                        <a:pt x="94" y="150"/>
                        <a:pt x="108" y="150"/>
                      </a:cubicBezTo>
                      <a:cubicBezTo>
                        <a:pt x="149" y="150"/>
                        <a:pt x="196" y="115"/>
                        <a:pt x="203" y="75"/>
                      </a:cubicBezTo>
                      <a:cubicBezTo>
                        <a:pt x="235" y="59"/>
                        <a:pt x="231" y="1"/>
                        <a:pt x="198" y="1"/>
                      </a:cubicBezTo>
                      <a:close/>
                    </a:path>
                  </a:pathLst>
                </a:custGeom>
                <a:solidFill>
                  <a:srgbClr val="FBB068"/>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2570" name="Google Shape;2570;p121"/>
                <p:cNvSpPr/>
                <p:nvPr/>
              </p:nvSpPr>
              <p:spPr>
                <a:xfrm>
                  <a:off x="3794746" y="5854960"/>
                  <a:ext cx="42968" cy="27984"/>
                </a:xfrm>
                <a:custGeom>
                  <a:avLst/>
                  <a:gdLst/>
                  <a:ahLst/>
                  <a:cxnLst/>
                  <a:rect l="l" t="t" r="r" b="b"/>
                  <a:pathLst>
                    <a:path w="195" h="127" extrusionOk="0">
                      <a:moveTo>
                        <a:pt x="133" y="1"/>
                      </a:moveTo>
                      <a:cubicBezTo>
                        <a:pt x="128" y="1"/>
                        <a:pt x="124" y="2"/>
                        <a:pt x="119" y="4"/>
                      </a:cubicBezTo>
                      <a:lnTo>
                        <a:pt x="110" y="4"/>
                      </a:lnTo>
                      <a:cubicBezTo>
                        <a:pt x="101" y="4"/>
                        <a:pt x="92" y="12"/>
                        <a:pt x="83" y="12"/>
                      </a:cubicBezTo>
                      <a:lnTo>
                        <a:pt x="74" y="21"/>
                      </a:lnTo>
                      <a:cubicBezTo>
                        <a:pt x="56" y="30"/>
                        <a:pt x="38" y="39"/>
                        <a:pt x="30" y="57"/>
                      </a:cubicBezTo>
                      <a:cubicBezTo>
                        <a:pt x="1" y="86"/>
                        <a:pt x="24" y="127"/>
                        <a:pt x="58" y="127"/>
                      </a:cubicBezTo>
                      <a:cubicBezTo>
                        <a:pt x="66" y="127"/>
                        <a:pt x="75" y="125"/>
                        <a:pt x="83" y="120"/>
                      </a:cubicBezTo>
                      <a:lnTo>
                        <a:pt x="110" y="93"/>
                      </a:lnTo>
                      <a:cubicBezTo>
                        <a:pt x="128" y="84"/>
                        <a:pt x="137" y="84"/>
                        <a:pt x="154" y="75"/>
                      </a:cubicBezTo>
                      <a:cubicBezTo>
                        <a:pt x="194" y="59"/>
                        <a:pt x="170" y="1"/>
                        <a:pt x="133" y="1"/>
                      </a:cubicBezTo>
                      <a:close/>
                    </a:path>
                  </a:pathLst>
                </a:custGeom>
                <a:solidFill>
                  <a:srgbClr val="FBB068"/>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2571" name="Google Shape;2571;p121"/>
                <p:cNvSpPr/>
                <p:nvPr/>
              </p:nvSpPr>
              <p:spPr>
                <a:xfrm>
                  <a:off x="3579026" y="5843943"/>
                  <a:ext cx="39442" cy="25781"/>
                </a:xfrm>
                <a:custGeom>
                  <a:avLst/>
                  <a:gdLst/>
                  <a:ahLst/>
                  <a:cxnLst/>
                  <a:rect l="l" t="t" r="r" b="b"/>
                  <a:pathLst>
                    <a:path w="179" h="117" extrusionOk="0">
                      <a:moveTo>
                        <a:pt x="125" y="0"/>
                      </a:moveTo>
                      <a:cubicBezTo>
                        <a:pt x="81" y="0"/>
                        <a:pt x="45" y="18"/>
                        <a:pt x="18" y="54"/>
                      </a:cubicBezTo>
                      <a:cubicBezTo>
                        <a:pt x="0" y="71"/>
                        <a:pt x="18" y="116"/>
                        <a:pt x="45" y="116"/>
                      </a:cubicBezTo>
                      <a:cubicBezTo>
                        <a:pt x="99" y="116"/>
                        <a:pt x="134" y="107"/>
                        <a:pt x="161" y="71"/>
                      </a:cubicBezTo>
                      <a:cubicBezTo>
                        <a:pt x="170" y="54"/>
                        <a:pt x="179" y="45"/>
                        <a:pt x="170" y="27"/>
                      </a:cubicBezTo>
                      <a:cubicBezTo>
                        <a:pt x="161" y="9"/>
                        <a:pt x="152" y="0"/>
                        <a:pt x="125" y="0"/>
                      </a:cubicBezTo>
                      <a:close/>
                    </a:path>
                  </a:pathLst>
                </a:custGeom>
                <a:solidFill>
                  <a:srgbClr val="FBB068"/>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2572" name="Google Shape;2572;p121"/>
                <p:cNvSpPr/>
                <p:nvPr/>
              </p:nvSpPr>
              <p:spPr>
                <a:xfrm>
                  <a:off x="4481787" y="5636156"/>
                  <a:ext cx="33052" cy="30188"/>
                </a:xfrm>
                <a:custGeom>
                  <a:avLst/>
                  <a:gdLst/>
                  <a:ahLst/>
                  <a:cxnLst/>
                  <a:rect l="l" t="t" r="r" b="b"/>
                  <a:pathLst>
                    <a:path w="150" h="137" extrusionOk="0">
                      <a:moveTo>
                        <a:pt x="80" y="0"/>
                      </a:moveTo>
                      <a:cubicBezTo>
                        <a:pt x="68" y="0"/>
                        <a:pt x="57" y="5"/>
                        <a:pt x="52" y="15"/>
                      </a:cubicBezTo>
                      <a:cubicBezTo>
                        <a:pt x="34" y="33"/>
                        <a:pt x="16" y="69"/>
                        <a:pt x="7" y="87"/>
                      </a:cubicBezTo>
                      <a:cubicBezTo>
                        <a:pt x="0" y="114"/>
                        <a:pt x="31" y="137"/>
                        <a:pt x="54" y="137"/>
                      </a:cubicBezTo>
                      <a:cubicBezTo>
                        <a:pt x="60" y="137"/>
                        <a:pt x="66" y="135"/>
                        <a:pt x="70" y="131"/>
                      </a:cubicBezTo>
                      <a:cubicBezTo>
                        <a:pt x="87" y="113"/>
                        <a:pt x="96" y="104"/>
                        <a:pt x="105" y="96"/>
                      </a:cubicBezTo>
                      <a:cubicBezTo>
                        <a:pt x="150" y="87"/>
                        <a:pt x="150" y="24"/>
                        <a:pt x="114" y="6"/>
                      </a:cubicBezTo>
                      <a:lnTo>
                        <a:pt x="105" y="6"/>
                      </a:lnTo>
                      <a:cubicBezTo>
                        <a:pt x="98" y="3"/>
                        <a:pt x="89" y="0"/>
                        <a:pt x="80" y="0"/>
                      </a:cubicBezTo>
                      <a:close/>
                    </a:path>
                  </a:pathLst>
                </a:custGeom>
                <a:solidFill>
                  <a:srgbClr val="FBB068"/>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2573" name="Google Shape;2573;p121"/>
                <p:cNvSpPr/>
                <p:nvPr/>
              </p:nvSpPr>
              <p:spPr>
                <a:xfrm>
                  <a:off x="4231694" y="5603544"/>
                  <a:ext cx="61036" cy="32171"/>
                </a:xfrm>
                <a:custGeom>
                  <a:avLst/>
                  <a:gdLst/>
                  <a:ahLst/>
                  <a:cxnLst/>
                  <a:rect l="l" t="t" r="r" b="b"/>
                  <a:pathLst>
                    <a:path w="277" h="146" extrusionOk="0">
                      <a:moveTo>
                        <a:pt x="194" y="1"/>
                      </a:moveTo>
                      <a:cubicBezTo>
                        <a:pt x="127" y="1"/>
                        <a:pt x="74" y="27"/>
                        <a:pt x="27" y="74"/>
                      </a:cubicBezTo>
                      <a:cubicBezTo>
                        <a:pt x="0" y="101"/>
                        <a:pt x="36" y="145"/>
                        <a:pt x="63" y="145"/>
                      </a:cubicBezTo>
                      <a:cubicBezTo>
                        <a:pt x="107" y="136"/>
                        <a:pt x="143" y="119"/>
                        <a:pt x="179" y="83"/>
                      </a:cubicBezTo>
                      <a:lnTo>
                        <a:pt x="214" y="83"/>
                      </a:lnTo>
                      <a:cubicBezTo>
                        <a:pt x="259" y="83"/>
                        <a:pt x="277" y="3"/>
                        <a:pt x="223" y="3"/>
                      </a:cubicBezTo>
                      <a:cubicBezTo>
                        <a:pt x="213" y="2"/>
                        <a:pt x="203" y="1"/>
                        <a:pt x="194" y="1"/>
                      </a:cubicBezTo>
                      <a:close/>
                    </a:path>
                  </a:pathLst>
                </a:custGeom>
                <a:solidFill>
                  <a:srgbClr val="FBB068"/>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sp>
            <p:nvSpPr>
              <p:cNvPr id="2574" name="Google Shape;2574;p121"/>
              <p:cNvSpPr/>
              <p:nvPr/>
            </p:nvSpPr>
            <p:spPr>
              <a:xfrm>
                <a:off x="7094907" y="2625340"/>
                <a:ext cx="3001574" cy="1984670"/>
              </a:xfrm>
              <a:custGeom>
                <a:avLst/>
                <a:gdLst/>
                <a:ahLst/>
                <a:cxnLst/>
                <a:rect l="l" t="t" r="r" b="b"/>
                <a:pathLst>
                  <a:path w="13622" h="9007" extrusionOk="0">
                    <a:moveTo>
                      <a:pt x="1624" y="1"/>
                    </a:moveTo>
                    <a:cubicBezTo>
                      <a:pt x="958" y="1"/>
                      <a:pt x="362" y="220"/>
                      <a:pt x="227" y="951"/>
                    </a:cubicBezTo>
                    <a:cubicBezTo>
                      <a:pt x="1" y="2199"/>
                      <a:pt x="2543" y="2289"/>
                      <a:pt x="4665" y="2289"/>
                    </a:cubicBezTo>
                    <a:cubicBezTo>
                      <a:pt x="5024" y="2289"/>
                      <a:pt x="5372" y="2286"/>
                      <a:pt x="5692" y="2286"/>
                    </a:cubicBezTo>
                    <a:cubicBezTo>
                      <a:pt x="6616" y="2286"/>
                      <a:pt x="7310" y="2308"/>
                      <a:pt x="7399" y="2477"/>
                    </a:cubicBezTo>
                    <a:cubicBezTo>
                      <a:pt x="7703" y="3056"/>
                      <a:pt x="4544" y="3226"/>
                      <a:pt x="5240" y="4091"/>
                    </a:cubicBezTo>
                    <a:cubicBezTo>
                      <a:pt x="5927" y="4957"/>
                      <a:pt x="10013" y="5233"/>
                      <a:pt x="10031" y="6214"/>
                    </a:cubicBezTo>
                    <a:cubicBezTo>
                      <a:pt x="10058" y="7374"/>
                      <a:pt x="4420" y="6250"/>
                      <a:pt x="5669" y="9007"/>
                    </a:cubicBezTo>
                    <a:cubicBezTo>
                      <a:pt x="5669" y="9007"/>
                      <a:pt x="5327" y="7710"/>
                      <a:pt x="8039" y="7710"/>
                    </a:cubicBezTo>
                    <a:cubicBezTo>
                      <a:pt x="8722" y="7710"/>
                      <a:pt x="9600" y="7792"/>
                      <a:pt x="10727" y="7999"/>
                    </a:cubicBezTo>
                    <a:cubicBezTo>
                      <a:pt x="10949" y="8040"/>
                      <a:pt x="11151" y="8059"/>
                      <a:pt x="11331" y="8059"/>
                    </a:cubicBezTo>
                    <a:cubicBezTo>
                      <a:pt x="13622" y="8059"/>
                      <a:pt x="12617" y="4978"/>
                      <a:pt x="9772" y="4341"/>
                    </a:cubicBezTo>
                    <a:cubicBezTo>
                      <a:pt x="6703" y="3663"/>
                      <a:pt x="9968" y="3636"/>
                      <a:pt x="9567" y="2548"/>
                    </a:cubicBezTo>
                    <a:cubicBezTo>
                      <a:pt x="9166" y="1460"/>
                      <a:pt x="2127" y="1816"/>
                      <a:pt x="2180" y="1022"/>
                    </a:cubicBezTo>
                    <a:cubicBezTo>
                      <a:pt x="2207" y="597"/>
                      <a:pt x="2505" y="458"/>
                      <a:pt x="3109" y="458"/>
                    </a:cubicBezTo>
                    <a:cubicBezTo>
                      <a:pt x="3303" y="458"/>
                      <a:pt x="3528" y="472"/>
                      <a:pt x="3786" y="496"/>
                    </a:cubicBezTo>
                    <a:cubicBezTo>
                      <a:pt x="3786" y="496"/>
                      <a:pt x="2625" y="1"/>
                      <a:pt x="1624"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2575" name="Google Shape;2575;p121"/>
              <p:cNvSpPr/>
              <p:nvPr/>
            </p:nvSpPr>
            <p:spPr>
              <a:xfrm>
                <a:off x="8076553" y="1567014"/>
                <a:ext cx="1097110" cy="1193402"/>
              </a:xfrm>
              <a:custGeom>
                <a:avLst/>
                <a:gdLst/>
                <a:ahLst/>
                <a:cxnLst/>
                <a:rect l="l" t="t" r="r" b="b"/>
                <a:pathLst>
                  <a:path w="4979" h="5416" extrusionOk="0">
                    <a:moveTo>
                      <a:pt x="455" y="0"/>
                    </a:moveTo>
                    <a:lnTo>
                      <a:pt x="455" y="0"/>
                    </a:lnTo>
                    <a:cubicBezTo>
                      <a:pt x="152" y="303"/>
                      <a:pt x="0" y="758"/>
                      <a:pt x="36" y="1187"/>
                    </a:cubicBezTo>
                    <a:cubicBezTo>
                      <a:pt x="81" y="1615"/>
                      <a:pt x="313" y="2025"/>
                      <a:pt x="669" y="2275"/>
                    </a:cubicBezTo>
                    <a:cubicBezTo>
                      <a:pt x="1053" y="2543"/>
                      <a:pt x="1544" y="2623"/>
                      <a:pt x="2008" y="2685"/>
                    </a:cubicBezTo>
                    <a:cubicBezTo>
                      <a:pt x="2480" y="2748"/>
                      <a:pt x="2962" y="2819"/>
                      <a:pt x="3355" y="3078"/>
                    </a:cubicBezTo>
                    <a:cubicBezTo>
                      <a:pt x="3747" y="3345"/>
                      <a:pt x="4015" y="3872"/>
                      <a:pt x="3818" y="4300"/>
                    </a:cubicBezTo>
                    <a:cubicBezTo>
                      <a:pt x="3747" y="4478"/>
                      <a:pt x="3604" y="4621"/>
                      <a:pt x="3462" y="4746"/>
                    </a:cubicBezTo>
                    <a:cubicBezTo>
                      <a:pt x="3212" y="4969"/>
                      <a:pt x="2873" y="5228"/>
                      <a:pt x="2587" y="5415"/>
                    </a:cubicBezTo>
                    <a:cubicBezTo>
                      <a:pt x="3203" y="5201"/>
                      <a:pt x="3827" y="4987"/>
                      <a:pt x="4282" y="4532"/>
                    </a:cubicBezTo>
                    <a:cubicBezTo>
                      <a:pt x="4746" y="4086"/>
                      <a:pt x="4978" y="3345"/>
                      <a:pt x="4657" y="2792"/>
                    </a:cubicBezTo>
                    <a:cubicBezTo>
                      <a:pt x="4425" y="2391"/>
                      <a:pt x="3952" y="2177"/>
                      <a:pt x="3497" y="2105"/>
                    </a:cubicBezTo>
                    <a:cubicBezTo>
                      <a:pt x="3033" y="2025"/>
                      <a:pt x="2561" y="2061"/>
                      <a:pt x="2097" y="2016"/>
                    </a:cubicBezTo>
                    <a:cubicBezTo>
                      <a:pt x="1633" y="1980"/>
                      <a:pt x="1151" y="1847"/>
                      <a:pt x="839" y="1508"/>
                    </a:cubicBezTo>
                    <a:cubicBezTo>
                      <a:pt x="473" y="1115"/>
                      <a:pt x="402" y="526"/>
                      <a:pt x="455"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sp>
          <p:nvSpPr>
            <p:cNvPr id="2576" name="Google Shape;2576;p121"/>
            <p:cNvSpPr/>
            <p:nvPr/>
          </p:nvSpPr>
          <p:spPr>
            <a:xfrm rot="8302675">
              <a:off x="8498349" y="1022896"/>
              <a:ext cx="895654" cy="972507"/>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18.xml><?xml version="1.0" encoding="utf-8"?>
<p:sldLayout xmlns:a="http://schemas.openxmlformats.org/drawingml/2006/main" xmlns:r="http://schemas.openxmlformats.org/officeDocument/2006/relationships" xmlns:p="http://schemas.openxmlformats.org/presentationml/2006/main" matchingName="Title and three columns 1">
  <p:cSld name="CUSTOM_6_1">
    <p:spTree>
      <p:nvGrpSpPr>
        <p:cNvPr id="1" name="Shape 2577"/>
        <p:cNvGrpSpPr/>
        <p:nvPr/>
      </p:nvGrpSpPr>
      <p:grpSpPr>
        <a:xfrm>
          <a:off x="0" y="0"/>
          <a:ext cx="0" cy="0"/>
          <a:chOff x="0" y="0"/>
          <a:chExt cx="0" cy="0"/>
        </a:xfrm>
      </p:grpSpPr>
      <p:sp>
        <p:nvSpPr>
          <p:cNvPr id="2578" name="Google Shape;2578;p122"/>
          <p:cNvSpPr txBox="1">
            <a:spLocks noGrp="1"/>
          </p:cNvSpPr>
          <p:nvPr>
            <p:ph type="title"/>
          </p:nvPr>
        </p:nvSpPr>
        <p:spPr>
          <a:xfrm>
            <a:off x="1440000" y="890050"/>
            <a:ext cx="15408000" cy="1145400"/>
          </a:xfrm>
          <a:prstGeom prst="rect">
            <a:avLst/>
          </a:prstGeom>
        </p:spPr>
        <p:txBody>
          <a:bodyPr spcFirstLastPara="1" wrap="square" lIns="182850" tIns="182850" rIns="182850" bIns="182850" anchor="t" anchorCtr="0">
            <a:noAutofit/>
          </a:bodyPr>
          <a:lstStyle>
            <a:lvl1pPr lvl="0" algn="ctr">
              <a:spcBef>
                <a:spcPts val="0"/>
              </a:spcBef>
              <a:spcAft>
                <a:spcPts val="0"/>
              </a:spcAft>
              <a:buSzPts val="6000"/>
              <a:buNone/>
              <a:defRPr/>
            </a:lvl1pPr>
            <a:lvl2pPr lvl="1">
              <a:spcBef>
                <a:spcPts val="0"/>
              </a:spcBef>
              <a:spcAft>
                <a:spcPts val="0"/>
              </a:spcAft>
              <a:buSzPts val="6000"/>
              <a:buNone/>
              <a:defRPr/>
            </a:lvl2pPr>
            <a:lvl3pPr lvl="2">
              <a:spcBef>
                <a:spcPts val="0"/>
              </a:spcBef>
              <a:spcAft>
                <a:spcPts val="0"/>
              </a:spcAft>
              <a:buSzPts val="6000"/>
              <a:buNone/>
              <a:defRPr/>
            </a:lvl3pPr>
            <a:lvl4pPr lvl="3">
              <a:spcBef>
                <a:spcPts val="0"/>
              </a:spcBef>
              <a:spcAft>
                <a:spcPts val="0"/>
              </a:spcAft>
              <a:buSzPts val="6000"/>
              <a:buNone/>
              <a:defRPr/>
            </a:lvl4pPr>
            <a:lvl5pPr lvl="4">
              <a:spcBef>
                <a:spcPts val="0"/>
              </a:spcBef>
              <a:spcAft>
                <a:spcPts val="0"/>
              </a:spcAft>
              <a:buSzPts val="6000"/>
              <a:buNone/>
              <a:defRPr/>
            </a:lvl5pPr>
            <a:lvl6pPr lvl="5">
              <a:spcBef>
                <a:spcPts val="0"/>
              </a:spcBef>
              <a:spcAft>
                <a:spcPts val="0"/>
              </a:spcAft>
              <a:buSzPts val="6000"/>
              <a:buNone/>
              <a:defRPr/>
            </a:lvl6pPr>
            <a:lvl7pPr lvl="6">
              <a:spcBef>
                <a:spcPts val="0"/>
              </a:spcBef>
              <a:spcAft>
                <a:spcPts val="0"/>
              </a:spcAft>
              <a:buSzPts val="6000"/>
              <a:buNone/>
              <a:defRPr/>
            </a:lvl7pPr>
            <a:lvl8pPr lvl="7">
              <a:spcBef>
                <a:spcPts val="0"/>
              </a:spcBef>
              <a:spcAft>
                <a:spcPts val="0"/>
              </a:spcAft>
              <a:buSzPts val="6000"/>
              <a:buNone/>
              <a:defRPr/>
            </a:lvl8pPr>
            <a:lvl9pPr lvl="8">
              <a:spcBef>
                <a:spcPts val="0"/>
              </a:spcBef>
              <a:spcAft>
                <a:spcPts val="0"/>
              </a:spcAft>
              <a:buSzPts val="6000"/>
              <a:buNone/>
              <a:defRPr/>
            </a:lvl9pPr>
          </a:lstStyle>
          <a:p>
            <a:endParaRPr/>
          </a:p>
        </p:txBody>
      </p:sp>
      <p:sp>
        <p:nvSpPr>
          <p:cNvPr id="2579" name="Google Shape;2579;p122"/>
          <p:cNvSpPr txBox="1">
            <a:spLocks noGrp="1"/>
          </p:cNvSpPr>
          <p:nvPr>
            <p:ph type="subTitle" idx="1"/>
          </p:nvPr>
        </p:nvSpPr>
        <p:spPr>
          <a:xfrm>
            <a:off x="1440250" y="5944000"/>
            <a:ext cx="5116800" cy="2044200"/>
          </a:xfrm>
          <a:prstGeom prst="rect">
            <a:avLst/>
          </a:prstGeom>
        </p:spPr>
        <p:txBody>
          <a:bodyPr spcFirstLastPara="1" wrap="square" lIns="182850" tIns="182850" rIns="182850" bIns="182850" anchor="t" anchorCtr="0">
            <a:noAutofit/>
          </a:bodyPr>
          <a:lstStyle>
            <a:lvl1pPr lvl="0" algn="ctr">
              <a:lnSpc>
                <a:spcPct val="100000"/>
              </a:lnSpc>
              <a:spcBef>
                <a:spcPts val="0"/>
              </a:spcBef>
              <a:spcAft>
                <a:spcPts val="0"/>
              </a:spcAft>
              <a:buClr>
                <a:schemeClr val="dk1"/>
              </a:buClr>
              <a:buSzPts val="2800"/>
              <a:buNone/>
              <a:defRPr sz="2800">
                <a:solidFill>
                  <a:schemeClr val="dk1"/>
                </a:solidFill>
              </a:defRPr>
            </a:lvl1pPr>
            <a:lvl2pPr lvl="1" algn="ctr">
              <a:lnSpc>
                <a:spcPct val="100000"/>
              </a:lnSpc>
              <a:spcBef>
                <a:spcPts val="0"/>
              </a:spcBef>
              <a:spcAft>
                <a:spcPts val="0"/>
              </a:spcAft>
              <a:buClr>
                <a:schemeClr val="dk1"/>
              </a:buClr>
              <a:buSzPts val="2800"/>
              <a:buNone/>
              <a:defRPr>
                <a:solidFill>
                  <a:schemeClr val="dk1"/>
                </a:solidFill>
              </a:defRPr>
            </a:lvl2pPr>
            <a:lvl3pPr lvl="2" algn="ctr">
              <a:lnSpc>
                <a:spcPct val="100000"/>
              </a:lnSpc>
              <a:spcBef>
                <a:spcPts val="3200"/>
              </a:spcBef>
              <a:spcAft>
                <a:spcPts val="0"/>
              </a:spcAft>
              <a:buClr>
                <a:schemeClr val="dk1"/>
              </a:buClr>
              <a:buSzPts val="2800"/>
              <a:buNone/>
              <a:defRPr>
                <a:solidFill>
                  <a:schemeClr val="dk1"/>
                </a:solidFill>
              </a:defRPr>
            </a:lvl3pPr>
            <a:lvl4pPr lvl="3" algn="ctr">
              <a:lnSpc>
                <a:spcPct val="100000"/>
              </a:lnSpc>
              <a:spcBef>
                <a:spcPts val="3200"/>
              </a:spcBef>
              <a:spcAft>
                <a:spcPts val="0"/>
              </a:spcAft>
              <a:buClr>
                <a:schemeClr val="dk1"/>
              </a:buClr>
              <a:buSzPts val="2800"/>
              <a:buNone/>
              <a:defRPr>
                <a:solidFill>
                  <a:schemeClr val="dk1"/>
                </a:solidFill>
              </a:defRPr>
            </a:lvl4pPr>
            <a:lvl5pPr lvl="4" algn="ctr">
              <a:lnSpc>
                <a:spcPct val="100000"/>
              </a:lnSpc>
              <a:spcBef>
                <a:spcPts val="3200"/>
              </a:spcBef>
              <a:spcAft>
                <a:spcPts val="0"/>
              </a:spcAft>
              <a:buClr>
                <a:schemeClr val="dk1"/>
              </a:buClr>
              <a:buSzPts val="2800"/>
              <a:buNone/>
              <a:defRPr>
                <a:solidFill>
                  <a:schemeClr val="dk1"/>
                </a:solidFill>
              </a:defRPr>
            </a:lvl5pPr>
            <a:lvl6pPr lvl="5" algn="ctr">
              <a:lnSpc>
                <a:spcPct val="100000"/>
              </a:lnSpc>
              <a:spcBef>
                <a:spcPts val="3200"/>
              </a:spcBef>
              <a:spcAft>
                <a:spcPts val="0"/>
              </a:spcAft>
              <a:buClr>
                <a:schemeClr val="dk1"/>
              </a:buClr>
              <a:buSzPts val="2800"/>
              <a:buNone/>
              <a:defRPr>
                <a:solidFill>
                  <a:schemeClr val="dk1"/>
                </a:solidFill>
              </a:defRPr>
            </a:lvl6pPr>
            <a:lvl7pPr lvl="6" algn="ctr">
              <a:lnSpc>
                <a:spcPct val="100000"/>
              </a:lnSpc>
              <a:spcBef>
                <a:spcPts val="3200"/>
              </a:spcBef>
              <a:spcAft>
                <a:spcPts val="0"/>
              </a:spcAft>
              <a:buClr>
                <a:schemeClr val="dk1"/>
              </a:buClr>
              <a:buSzPts val="2800"/>
              <a:buNone/>
              <a:defRPr>
                <a:solidFill>
                  <a:schemeClr val="dk1"/>
                </a:solidFill>
              </a:defRPr>
            </a:lvl7pPr>
            <a:lvl8pPr lvl="7" algn="ctr">
              <a:lnSpc>
                <a:spcPct val="100000"/>
              </a:lnSpc>
              <a:spcBef>
                <a:spcPts val="3200"/>
              </a:spcBef>
              <a:spcAft>
                <a:spcPts val="0"/>
              </a:spcAft>
              <a:buClr>
                <a:schemeClr val="dk1"/>
              </a:buClr>
              <a:buSzPts val="2800"/>
              <a:buNone/>
              <a:defRPr>
                <a:solidFill>
                  <a:schemeClr val="dk1"/>
                </a:solidFill>
              </a:defRPr>
            </a:lvl8pPr>
            <a:lvl9pPr lvl="8" algn="ctr">
              <a:lnSpc>
                <a:spcPct val="100000"/>
              </a:lnSpc>
              <a:spcBef>
                <a:spcPts val="3200"/>
              </a:spcBef>
              <a:spcAft>
                <a:spcPts val="3200"/>
              </a:spcAft>
              <a:buClr>
                <a:schemeClr val="dk1"/>
              </a:buClr>
              <a:buSzPts val="2800"/>
              <a:buNone/>
              <a:defRPr>
                <a:solidFill>
                  <a:schemeClr val="dk1"/>
                </a:solidFill>
              </a:defRPr>
            </a:lvl9pPr>
          </a:lstStyle>
          <a:p>
            <a:endParaRPr/>
          </a:p>
        </p:txBody>
      </p:sp>
      <p:sp>
        <p:nvSpPr>
          <p:cNvPr id="2580" name="Google Shape;2580;p122"/>
          <p:cNvSpPr txBox="1">
            <a:spLocks noGrp="1"/>
          </p:cNvSpPr>
          <p:nvPr>
            <p:ph type="subTitle" idx="2"/>
          </p:nvPr>
        </p:nvSpPr>
        <p:spPr>
          <a:xfrm>
            <a:off x="6585900" y="5944000"/>
            <a:ext cx="5116800" cy="2044200"/>
          </a:xfrm>
          <a:prstGeom prst="rect">
            <a:avLst/>
          </a:prstGeom>
        </p:spPr>
        <p:txBody>
          <a:bodyPr spcFirstLastPara="1" wrap="square" lIns="182850" tIns="182850" rIns="182850" bIns="182850" anchor="t" anchorCtr="0">
            <a:noAutofit/>
          </a:bodyPr>
          <a:lstStyle>
            <a:lvl1pPr lvl="0" algn="ctr">
              <a:lnSpc>
                <a:spcPct val="100000"/>
              </a:lnSpc>
              <a:spcBef>
                <a:spcPts val="0"/>
              </a:spcBef>
              <a:spcAft>
                <a:spcPts val="0"/>
              </a:spcAft>
              <a:buClr>
                <a:schemeClr val="dk1"/>
              </a:buClr>
              <a:buSzPts val="2800"/>
              <a:buNone/>
              <a:defRPr sz="2800">
                <a:solidFill>
                  <a:schemeClr val="dk1"/>
                </a:solidFill>
              </a:defRPr>
            </a:lvl1pPr>
            <a:lvl2pPr lvl="1" algn="ctr">
              <a:lnSpc>
                <a:spcPct val="100000"/>
              </a:lnSpc>
              <a:spcBef>
                <a:spcPts val="0"/>
              </a:spcBef>
              <a:spcAft>
                <a:spcPts val="0"/>
              </a:spcAft>
              <a:buClr>
                <a:schemeClr val="dk1"/>
              </a:buClr>
              <a:buSzPts val="2800"/>
              <a:buNone/>
              <a:defRPr>
                <a:solidFill>
                  <a:schemeClr val="dk1"/>
                </a:solidFill>
              </a:defRPr>
            </a:lvl2pPr>
            <a:lvl3pPr lvl="2" algn="ctr">
              <a:lnSpc>
                <a:spcPct val="100000"/>
              </a:lnSpc>
              <a:spcBef>
                <a:spcPts val="3200"/>
              </a:spcBef>
              <a:spcAft>
                <a:spcPts val="0"/>
              </a:spcAft>
              <a:buClr>
                <a:schemeClr val="dk1"/>
              </a:buClr>
              <a:buSzPts val="2800"/>
              <a:buNone/>
              <a:defRPr>
                <a:solidFill>
                  <a:schemeClr val="dk1"/>
                </a:solidFill>
              </a:defRPr>
            </a:lvl3pPr>
            <a:lvl4pPr lvl="3" algn="ctr">
              <a:lnSpc>
                <a:spcPct val="100000"/>
              </a:lnSpc>
              <a:spcBef>
                <a:spcPts val="3200"/>
              </a:spcBef>
              <a:spcAft>
                <a:spcPts val="0"/>
              </a:spcAft>
              <a:buClr>
                <a:schemeClr val="dk1"/>
              </a:buClr>
              <a:buSzPts val="2800"/>
              <a:buNone/>
              <a:defRPr>
                <a:solidFill>
                  <a:schemeClr val="dk1"/>
                </a:solidFill>
              </a:defRPr>
            </a:lvl4pPr>
            <a:lvl5pPr lvl="4" algn="ctr">
              <a:lnSpc>
                <a:spcPct val="100000"/>
              </a:lnSpc>
              <a:spcBef>
                <a:spcPts val="3200"/>
              </a:spcBef>
              <a:spcAft>
                <a:spcPts val="0"/>
              </a:spcAft>
              <a:buClr>
                <a:schemeClr val="dk1"/>
              </a:buClr>
              <a:buSzPts val="2800"/>
              <a:buNone/>
              <a:defRPr>
                <a:solidFill>
                  <a:schemeClr val="dk1"/>
                </a:solidFill>
              </a:defRPr>
            </a:lvl5pPr>
            <a:lvl6pPr lvl="5" algn="ctr">
              <a:lnSpc>
                <a:spcPct val="100000"/>
              </a:lnSpc>
              <a:spcBef>
                <a:spcPts val="3200"/>
              </a:spcBef>
              <a:spcAft>
                <a:spcPts val="0"/>
              </a:spcAft>
              <a:buClr>
                <a:schemeClr val="dk1"/>
              </a:buClr>
              <a:buSzPts val="2800"/>
              <a:buNone/>
              <a:defRPr>
                <a:solidFill>
                  <a:schemeClr val="dk1"/>
                </a:solidFill>
              </a:defRPr>
            </a:lvl6pPr>
            <a:lvl7pPr lvl="6" algn="ctr">
              <a:lnSpc>
                <a:spcPct val="100000"/>
              </a:lnSpc>
              <a:spcBef>
                <a:spcPts val="3200"/>
              </a:spcBef>
              <a:spcAft>
                <a:spcPts val="0"/>
              </a:spcAft>
              <a:buClr>
                <a:schemeClr val="dk1"/>
              </a:buClr>
              <a:buSzPts val="2800"/>
              <a:buNone/>
              <a:defRPr>
                <a:solidFill>
                  <a:schemeClr val="dk1"/>
                </a:solidFill>
              </a:defRPr>
            </a:lvl7pPr>
            <a:lvl8pPr lvl="7" algn="ctr">
              <a:lnSpc>
                <a:spcPct val="100000"/>
              </a:lnSpc>
              <a:spcBef>
                <a:spcPts val="3200"/>
              </a:spcBef>
              <a:spcAft>
                <a:spcPts val="0"/>
              </a:spcAft>
              <a:buClr>
                <a:schemeClr val="dk1"/>
              </a:buClr>
              <a:buSzPts val="2800"/>
              <a:buNone/>
              <a:defRPr>
                <a:solidFill>
                  <a:schemeClr val="dk1"/>
                </a:solidFill>
              </a:defRPr>
            </a:lvl8pPr>
            <a:lvl9pPr lvl="8" algn="ctr">
              <a:lnSpc>
                <a:spcPct val="100000"/>
              </a:lnSpc>
              <a:spcBef>
                <a:spcPts val="3200"/>
              </a:spcBef>
              <a:spcAft>
                <a:spcPts val="3200"/>
              </a:spcAft>
              <a:buClr>
                <a:schemeClr val="dk1"/>
              </a:buClr>
              <a:buSzPts val="2800"/>
              <a:buNone/>
              <a:defRPr>
                <a:solidFill>
                  <a:schemeClr val="dk1"/>
                </a:solidFill>
              </a:defRPr>
            </a:lvl9pPr>
          </a:lstStyle>
          <a:p>
            <a:endParaRPr/>
          </a:p>
        </p:txBody>
      </p:sp>
      <p:sp>
        <p:nvSpPr>
          <p:cNvPr id="2581" name="Google Shape;2581;p122"/>
          <p:cNvSpPr txBox="1">
            <a:spLocks noGrp="1"/>
          </p:cNvSpPr>
          <p:nvPr>
            <p:ph type="subTitle" idx="3"/>
          </p:nvPr>
        </p:nvSpPr>
        <p:spPr>
          <a:xfrm>
            <a:off x="11731550" y="5944000"/>
            <a:ext cx="5116800" cy="2044200"/>
          </a:xfrm>
          <a:prstGeom prst="rect">
            <a:avLst/>
          </a:prstGeom>
        </p:spPr>
        <p:txBody>
          <a:bodyPr spcFirstLastPara="1" wrap="square" lIns="182850" tIns="182850" rIns="182850" bIns="182850" anchor="t" anchorCtr="0">
            <a:noAutofit/>
          </a:bodyPr>
          <a:lstStyle>
            <a:lvl1pPr lvl="0" algn="ctr">
              <a:lnSpc>
                <a:spcPct val="100000"/>
              </a:lnSpc>
              <a:spcBef>
                <a:spcPts val="0"/>
              </a:spcBef>
              <a:spcAft>
                <a:spcPts val="0"/>
              </a:spcAft>
              <a:buClr>
                <a:schemeClr val="dk1"/>
              </a:buClr>
              <a:buSzPts val="2800"/>
              <a:buNone/>
              <a:defRPr sz="2800">
                <a:solidFill>
                  <a:schemeClr val="dk1"/>
                </a:solidFill>
              </a:defRPr>
            </a:lvl1pPr>
            <a:lvl2pPr lvl="1" algn="ctr">
              <a:lnSpc>
                <a:spcPct val="100000"/>
              </a:lnSpc>
              <a:spcBef>
                <a:spcPts val="0"/>
              </a:spcBef>
              <a:spcAft>
                <a:spcPts val="0"/>
              </a:spcAft>
              <a:buClr>
                <a:schemeClr val="dk1"/>
              </a:buClr>
              <a:buSzPts val="2800"/>
              <a:buNone/>
              <a:defRPr>
                <a:solidFill>
                  <a:schemeClr val="dk1"/>
                </a:solidFill>
              </a:defRPr>
            </a:lvl2pPr>
            <a:lvl3pPr lvl="2" algn="ctr">
              <a:lnSpc>
                <a:spcPct val="100000"/>
              </a:lnSpc>
              <a:spcBef>
                <a:spcPts val="3200"/>
              </a:spcBef>
              <a:spcAft>
                <a:spcPts val="0"/>
              </a:spcAft>
              <a:buClr>
                <a:schemeClr val="dk1"/>
              </a:buClr>
              <a:buSzPts val="2800"/>
              <a:buNone/>
              <a:defRPr>
                <a:solidFill>
                  <a:schemeClr val="dk1"/>
                </a:solidFill>
              </a:defRPr>
            </a:lvl3pPr>
            <a:lvl4pPr lvl="3" algn="ctr">
              <a:lnSpc>
                <a:spcPct val="100000"/>
              </a:lnSpc>
              <a:spcBef>
                <a:spcPts val="3200"/>
              </a:spcBef>
              <a:spcAft>
                <a:spcPts val="0"/>
              </a:spcAft>
              <a:buClr>
                <a:schemeClr val="dk1"/>
              </a:buClr>
              <a:buSzPts val="2800"/>
              <a:buNone/>
              <a:defRPr>
                <a:solidFill>
                  <a:schemeClr val="dk1"/>
                </a:solidFill>
              </a:defRPr>
            </a:lvl4pPr>
            <a:lvl5pPr lvl="4" algn="ctr">
              <a:lnSpc>
                <a:spcPct val="100000"/>
              </a:lnSpc>
              <a:spcBef>
                <a:spcPts val="3200"/>
              </a:spcBef>
              <a:spcAft>
                <a:spcPts val="0"/>
              </a:spcAft>
              <a:buClr>
                <a:schemeClr val="dk1"/>
              </a:buClr>
              <a:buSzPts val="2800"/>
              <a:buNone/>
              <a:defRPr>
                <a:solidFill>
                  <a:schemeClr val="dk1"/>
                </a:solidFill>
              </a:defRPr>
            </a:lvl5pPr>
            <a:lvl6pPr lvl="5" algn="ctr">
              <a:lnSpc>
                <a:spcPct val="100000"/>
              </a:lnSpc>
              <a:spcBef>
                <a:spcPts val="3200"/>
              </a:spcBef>
              <a:spcAft>
                <a:spcPts val="0"/>
              </a:spcAft>
              <a:buClr>
                <a:schemeClr val="dk1"/>
              </a:buClr>
              <a:buSzPts val="2800"/>
              <a:buNone/>
              <a:defRPr>
                <a:solidFill>
                  <a:schemeClr val="dk1"/>
                </a:solidFill>
              </a:defRPr>
            </a:lvl6pPr>
            <a:lvl7pPr lvl="6" algn="ctr">
              <a:lnSpc>
                <a:spcPct val="100000"/>
              </a:lnSpc>
              <a:spcBef>
                <a:spcPts val="3200"/>
              </a:spcBef>
              <a:spcAft>
                <a:spcPts val="0"/>
              </a:spcAft>
              <a:buClr>
                <a:schemeClr val="dk1"/>
              </a:buClr>
              <a:buSzPts val="2800"/>
              <a:buNone/>
              <a:defRPr>
                <a:solidFill>
                  <a:schemeClr val="dk1"/>
                </a:solidFill>
              </a:defRPr>
            </a:lvl7pPr>
            <a:lvl8pPr lvl="7" algn="ctr">
              <a:lnSpc>
                <a:spcPct val="100000"/>
              </a:lnSpc>
              <a:spcBef>
                <a:spcPts val="3200"/>
              </a:spcBef>
              <a:spcAft>
                <a:spcPts val="0"/>
              </a:spcAft>
              <a:buClr>
                <a:schemeClr val="dk1"/>
              </a:buClr>
              <a:buSzPts val="2800"/>
              <a:buNone/>
              <a:defRPr>
                <a:solidFill>
                  <a:schemeClr val="dk1"/>
                </a:solidFill>
              </a:defRPr>
            </a:lvl8pPr>
            <a:lvl9pPr lvl="8" algn="ctr">
              <a:lnSpc>
                <a:spcPct val="100000"/>
              </a:lnSpc>
              <a:spcBef>
                <a:spcPts val="3200"/>
              </a:spcBef>
              <a:spcAft>
                <a:spcPts val="3200"/>
              </a:spcAft>
              <a:buClr>
                <a:schemeClr val="dk1"/>
              </a:buClr>
              <a:buSzPts val="2800"/>
              <a:buNone/>
              <a:defRPr>
                <a:solidFill>
                  <a:schemeClr val="dk1"/>
                </a:solidFill>
              </a:defRPr>
            </a:lvl9pPr>
          </a:lstStyle>
          <a:p>
            <a:endParaRPr/>
          </a:p>
        </p:txBody>
      </p:sp>
      <p:sp>
        <p:nvSpPr>
          <p:cNvPr id="2582" name="Google Shape;2582;p122"/>
          <p:cNvSpPr txBox="1">
            <a:spLocks noGrp="1"/>
          </p:cNvSpPr>
          <p:nvPr>
            <p:ph type="subTitle" idx="4"/>
          </p:nvPr>
        </p:nvSpPr>
        <p:spPr>
          <a:xfrm>
            <a:off x="1440250" y="5306750"/>
            <a:ext cx="5116800" cy="812400"/>
          </a:xfrm>
          <a:prstGeom prst="rect">
            <a:avLst/>
          </a:prstGeom>
        </p:spPr>
        <p:txBody>
          <a:bodyPr spcFirstLastPara="1" wrap="square" lIns="182850" tIns="182850" rIns="182850" bIns="182850" anchor="b" anchorCtr="0">
            <a:noAutofit/>
          </a:bodyPr>
          <a:lstStyle>
            <a:lvl1pPr lvl="0" algn="ctr">
              <a:lnSpc>
                <a:spcPct val="100000"/>
              </a:lnSpc>
              <a:spcBef>
                <a:spcPts val="0"/>
              </a:spcBef>
              <a:spcAft>
                <a:spcPts val="0"/>
              </a:spcAft>
              <a:buSzPts val="4000"/>
              <a:buFont typeface="Bebas Neue"/>
              <a:buNone/>
              <a:defRPr sz="4000" b="1">
                <a:solidFill>
                  <a:schemeClr val="accent1"/>
                </a:solidFill>
                <a:latin typeface="Cairo"/>
                <a:ea typeface="Cairo"/>
                <a:cs typeface="Cairo"/>
                <a:sym typeface="Cairo"/>
              </a:defRPr>
            </a:lvl1pPr>
            <a:lvl2pPr lvl="1" algn="ctr">
              <a:lnSpc>
                <a:spcPct val="100000"/>
              </a:lnSpc>
              <a:spcBef>
                <a:spcPts val="0"/>
              </a:spcBef>
              <a:spcAft>
                <a:spcPts val="0"/>
              </a:spcAft>
              <a:buSzPts val="4000"/>
              <a:buFont typeface="Bebas Neue"/>
              <a:buNone/>
              <a:defRPr sz="4000">
                <a:latin typeface="Bebas Neue"/>
                <a:ea typeface="Bebas Neue"/>
                <a:cs typeface="Bebas Neue"/>
                <a:sym typeface="Bebas Neue"/>
              </a:defRPr>
            </a:lvl2pPr>
            <a:lvl3pPr lvl="2" algn="ctr">
              <a:lnSpc>
                <a:spcPct val="100000"/>
              </a:lnSpc>
              <a:spcBef>
                <a:spcPts val="0"/>
              </a:spcBef>
              <a:spcAft>
                <a:spcPts val="0"/>
              </a:spcAft>
              <a:buSzPts val="4000"/>
              <a:buFont typeface="Bebas Neue"/>
              <a:buNone/>
              <a:defRPr sz="4000">
                <a:latin typeface="Bebas Neue"/>
                <a:ea typeface="Bebas Neue"/>
                <a:cs typeface="Bebas Neue"/>
                <a:sym typeface="Bebas Neue"/>
              </a:defRPr>
            </a:lvl3pPr>
            <a:lvl4pPr lvl="3" algn="ctr">
              <a:lnSpc>
                <a:spcPct val="100000"/>
              </a:lnSpc>
              <a:spcBef>
                <a:spcPts val="0"/>
              </a:spcBef>
              <a:spcAft>
                <a:spcPts val="0"/>
              </a:spcAft>
              <a:buSzPts val="4000"/>
              <a:buFont typeface="Bebas Neue"/>
              <a:buNone/>
              <a:defRPr sz="4000">
                <a:latin typeface="Bebas Neue"/>
                <a:ea typeface="Bebas Neue"/>
                <a:cs typeface="Bebas Neue"/>
                <a:sym typeface="Bebas Neue"/>
              </a:defRPr>
            </a:lvl4pPr>
            <a:lvl5pPr lvl="4" algn="ctr">
              <a:lnSpc>
                <a:spcPct val="100000"/>
              </a:lnSpc>
              <a:spcBef>
                <a:spcPts val="0"/>
              </a:spcBef>
              <a:spcAft>
                <a:spcPts val="0"/>
              </a:spcAft>
              <a:buSzPts val="4000"/>
              <a:buFont typeface="Bebas Neue"/>
              <a:buNone/>
              <a:defRPr sz="4000">
                <a:latin typeface="Bebas Neue"/>
                <a:ea typeface="Bebas Neue"/>
                <a:cs typeface="Bebas Neue"/>
                <a:sym typeface="Bebas Neue"/>
              </a:defRPr>
            </a:lvl5pPr>
            <a:lvl6pPr lvl="5" algn="ctr">
              <a:lnSpc>
                <a:spcPct val="100000"/>
              </a:lnSpc>
              <a:spcBef>
                <a:spcPts val="0"/>
              </a:spcBef>
              <a:spcAft>
                <a:spcPts val="0"/>
              </a:spcAft>
              <a:buSzPts val="4000"/>
              <a:buFont typeface="Bebas Neue"/>
              <a:buNone/>
              <a:defRPr sz="4000">
                <a:latin typeface="Bebas Neue"/>
                <a:ea typeface="Bebas Neue"/>
                <a:cs typeface="Bebas Neue"/>
                <a:sym typeface="Bebas Neue"/>
              </a:defRPr>
            </a:lvl6pPr>
            <a:lvl7pPr lvl="6" algn="ctr">
              <a:lnSpc>
                <a:spcPct val="100000"/>
              </a:lnSpc>
              <a:spcBef>
                <a:spcPts val="0"/>
              </a:spcBef>
              <a:spcAft>
                <a:spcPts val="0"/>
              </a:spcAft>
              <a:buSzPts val="4000"/>
              <a:buFont typeface="Bebas Neue"/>
              <a:buNone/>
              <a:defRPr sz="4000">
                <a:latin typeface="Bebas Neue"/>
                <a:ea typeface="Bebas Neue"/>
                <a:cs typeface="Bebas Neue"/>
                <a:sym typeface="Bebas Neue"/>
              </a:defRPr>
            </a:lvl7pPr>
            <a:lvl8pPr lvl="7" algn="ctr">
              <a:lnSpc>
                <a:spcPct val="100000"/>
              </a:lnSpc>
              <a:spcBef>
                <a:spcPts val="0"/>
              </a:spcBef>
              <a:spcAft>
                <a:spcPts val="0"/>
              </a:spcAft>
              <a:buSzPts val="4000"/>
              <a:buFont typeface="Bebas Neue"/>
              <a:buNone/>
              <a:defRPr sz="4000">
                <a:latin typeface="Bebas Neue"/>
                <a:ea typeface="Bebas Neue"/>
                <a:cs typeface="Bebas Neue"/>
                <a:sym typeface="Bebas Neue"/>
              </a:defRPr>
            </a:lvl8pPr>
            <a:lvl9pPr lvl="8" algn="ctr">
              <a:lnSpc>
                <a:spcPct val="100000"/>
              </a:lnSpc>
              <a:spcBef>
                <a:spcPts val="0"/>
              </a:spcBef>
              <a:spcAft>
                <a:spcPts val="0"/>
              </a:spcAft>
              <a:buSzPts val="4000"/>
              <a:buFont typeface="Bebas Neue"/>
              <a:buNone/>
              <a:defRPr sz="4000">
                <a:latin typeface="Bebas Neue"/>
                <a:ea typeface="Bebas Neue"/>
                <a:cs typeface="Bebas Neue"/>
                <a:sym typeface="Bebas Neue"/>
              </a:defRPr>
            </a:lvl9pPr>
          </a:lstStyle>
          <a:p>
            <a:endParaRPr/>
          </a:p>
        </p:txBody>
      </p:sp>
      <p:sp>
        <p:nvSpPr>
          <p:cNvPr id="2583" name="Google Shape;2583;p122"/>
          <p:cNvSpPr txBox="1">
            <a:spLocks noGrp="1"/>
          </p:cNvSpPr>
          <p:nvPr>
            <p:ph type="subTitle" idx="5"/>
          </p:nvPr>
        </p:nvSpPr>
        <p:spPr>
          <a:xfrm>
            <a:off x="6585901" y="5306750"/>
            <a:ext cx="5116800" cy="812400"/>
          </a:xfrm>
          <a:prstGeom prst="rect">
            <a:avLst/>
          </a:prstGeom>
        </p:spPr>
        <p:txBody>
          <a:bodyPr spcFirstLastPara="1" wrap="square" lIns="182850" tIns="182850" rIns="182850" bIns="182850" anchor="b" anchorCtr="0">
            <a:noAutofit/>
          </a:bodyPr>
          <a:lstStyle>
            <a:lvl1pPr lvl="0" algn="ctr">
              <a:lnSpc>
                <a:spcPct val="100000"/>
              </a:lnSpc>
              <a:spcBef>
                <a:spcPts val="0"/>
              </a:spcBef>
              <a:spcAft>
                <a:spcPts val="0"/>
              </a:spcAft>
              <a:buSzPts val="4000"/>
              <a:buFont typeface="Bebas Neue"/>
              <a:buNone/>
              <a:defRPr sz="4000" b="1">
                <a:solidFill>
                  <a:schemeClr val="accent1"/>
                </a:solidFill>
                <a:latin typeface="Cairo"/>
                <a:ea typeface="Cairo"/>
                <a:cs typeface="Cairo"/>
                <a:sym typeface="Cairo"/>
              </a:defRPr>
            </a:lvl1pPr>
            <a:lvl2pPr lvl="1" algn="ctr">
              <a:lnSpc>
                <a:spcPct val="100000"/>
              </a:lnSpc>
              <a:spcBef>
                <a:spcPts val="0"/>
              </a:spcBef>
              <a:spcAft>
                <a:spcPts val="0"/>
              </a:spcAft>
              <a:buSzPts val="4000"/>
              <a:buFont typeface="Bebas Neue"/>
              <a:buNone/>
              <a:defRPr sz="4000">
                <a:latin typeface="Bebas Neue"/>
                <a:ea typeface="Bebas Neue"/>
                <a:cs typeface="Bebas Neue"/>
                <a:sym typeface="Bebas Neue"/>
              </a:defRPr>
            </a:lvl2pPr>
            <a:lvl3pPr lvl="2" algn="ctr">
              <a:lnSpc>
                <a:spcPct val="100000"/>
              </a:lnSpc>
              <a:spcBef>
                <a:spcPts val="0"/>
              </a:spcBef>
              <a:spcAft>
                <a:spcPts val="0"/>
              </a:spcAft>
              <a:buSzPts val="4000"/>
              <a:buFont typeface="Bebas Neue"/>
              <a:buNone/>
              <a:defRPr sz="4000">
                <a:latin typeface="Bebas Neue"/>
                <a:ea typeface="Bebas Neue"/>
                <a:cs typeface="Bebas Neue"/>
                <a:sym typeface="Bebas Neue"/>
              </a:defRPr>
            </a:lvl3pPr>
            <a:lvl4pPr lvl="3" algn="ctr">
              <a:lnSpc>
                <a:spcPct val="100000"/>
              </a:lnSpc>
              <a:spcBef>
                <a:spcPts val="0"/>
              </a:spcBef>
              <a:spcAft>
                <a:spcPts val="0"/>
              </a:spcAft>
              <a:buSzPts val="4000"/>
              <a:buFont typeface="Bebas Neue"/>
              <a:buNone/>
              <a:defRPr sz="4000">
                <a:latin typeface="Bebas Neue"/>
                <a:ea typeface="Bebas Neue"/>
                <a:cs typeface="Bebas Neue"/>
                <a:sym typeface="Bebas Neue"/>
              </a:defRPr>
            </a:lvl4pPr>
            <a:lvl5pPr lvl="4" algn="ctr">
              <a:lnSpc>
                <a:spcPct val="100000"/>
              </a:lnSpc>
              <a:spcBef>
                <a:spcPts val="0"/>
              </a:spcBef>
              <a:spcAft>
                <a:spcPts val="0"/>
              </a:spcAft>
              <a:buSzPts val="4000"/>
              <a:buFont typeface="Bebas Neue"/>
              <a:buNone/>
              <a:defRPr sz="4000">
                <a:latin typeface="Bebas Neue"/>
                <a:ea typeface="Bebas Neue"/>
                <a:cs typeface="Bebas Neue"/>
                <a:sym typeface="Bebas Neue"/>
              </a:defRPr>
            </a:lvl5pPr>
            <a:lvl6pPr lvl="5" algn="ctr">
              <a:lnSpc>
                <a:spcPct val="100000"/>
              </a:lnSpc>
              <a:spcBef>
                <a:spcPts val="0"/>
              </a:spcBef>
              <a:spcAft>
                <a:spcPts val="0"/>
              </a:spcAft>
              <a:buSzPts val="4000"/>
              <a:buFont typeface="Bebas Neue"/>
              <a:buNone/>
              <a:defRPr sz="4000">
                <a:latin typeface="Bebas Neue"/>
                <a:ea typeface="Bebas Neue"/>
                <a:cs typeface="Bebas Neue"/>
                <a:sym typeface="Bebas Neue"/>
              </a:defRPr>
            </a:lvl6pPr>
            <a:lvl7pPr lvl="6" algn="ctr">
              <a:lnSpc>
                <a:spcPct val="100000"/>
              </a:lnSpc>
              <a:spcBef>
                <a:spcPts val="0"/>
              </a:spcBef>
              <a:spcAft>
                <a:spcPts val="0"/>
              </a:spcAft>
              <a:buSzPts val="4000"/>
              <a:buFont typeface="Bebas Neue"/>
              <a:buNone/>
              <a:defRPr sz="4000">
                <a:latin typeface="Bebas Neue"/>
                <a:ea typeface="Bebas Neue"/>
                <a:cs typeface="Bebas Neue"/>
                <a:sym typeface="Bebas Neue"/>
              </a:defRPr>
            </a:lvl7pPr>
            <a:lvl8pPr lvl="7" algn="ctr">
              <a:lnSpc>
                <a:spcPct val="100000"/>
              </a:lnSpc>
              <a:spcBef>
                <a:spcPts val="0"/>
              </a:spcBef>
              <a:spcAft>
                <a:spcPts val="0"/>
              </a:spcAft>
              <a:buSzPts val="4000"/>
              <a:buFont typeface="Bebas Neue"/>
              <a:buNone/>
              <a:defRPr sz="4000">
                <a:latin typeface="Bebas Neue"/>
                <a:ea typeface="Bebas Neue"/>
                <a:cs typeface="Bebas Neue"/>
                <a:sym typeface="Bebas Neue"/>
              </a:defRPr>
            </a:lvl8pPr>
            <a:lvl9pPr lvl="8" algn="ctr">
              <a:lnSpc>
                <a:spcPct val="100000"/>
              </a:lnSpc>
              <a:spcBef>
                <a:spcPts val="0"/>
              </a:spcBef>
              <a:spcAft>
                <a:spcPts val="0"/>
              </a:spcAft>
              <a:buSzPts val="4000"/>
              <a:buFont typeface="Bebas Neue"/>
              <a:buNone/>
              <a:defRPr sz="4000">
                <a:latin typeface="Bebas Neue"/>
                <a:ea typeface="Bebas Neue"/>
                <a:cs typeface="Bebas Neue"/>
                <a:sym typeface="Bebas Neue"/>
              </a:defRPr>
            </a:lvl9pPr>
          </a:lstStyle>
          <a:p>
            <a:endParaRPr/>
          </a:p>
        </p:txBody>
      </p:sp>
      <p:sp>
        <p:nvSpPr>
          <p:cNvPr id="2584" name="Google Shape;2584;p122"/>
          <p:cNvSpPr txBox="1">
            <a:spLocks noGrp="1"/>
          </p:cNvSpPr>
          <p:nvPr>
            <p:ph type="subTitle" idx="6"/>
          </p:nvPr>
        </p:nvSpPr>
        <p:spPr>
          <a:xfrm>
            <a:off x="11731551" y="5306750"/>
            <a:ext cx="5116800" cy="812400"/>
          </a:xfrm>
          <a:prstGeom prst="rect">
            <a:avLst/>
          </a:prstGeom>
        </p:spPr>
        <p:txBody>
          <a:bodyPr spcFirstLastPara="1" wrap="square" lIns="182850" tIns="182850" rIns="182850" bIns="182850" anchor="b" anchorCtr="0">
            <a:noAutofit/>
          </a:bodyPr>
          <a:lstStyle>
            <a:lvl1pPr lvl="0" algn="ctr">
              <a:lnSpc>
                <a:spcPct val="100000"/>
              </a:lnSpc>
              <a:spcBef>
                <a:spcPts val="0"/>
              </a:spcBef>
              <a:spcAft>
                <a:spcPts val="0"/>
              </a:spcAft>
              <a:buSzPts val="4000"/>
              <a:buFont typeface="Bebas Neue"/>
              <a:buNone/>
              <a:defRPr sz="4000" b="1">
                <a:solidFill>
                  <a:schemeClr val="accent1"/>
                </a:solidFill>
                <a:latin typeface="Cairo"/>
                <a:ea typeface="Cairo"/>
                <a:cs typeface="Cairo"/>
                <a:sym typeface="Cairo"/>
              </a:defRPr>
            </a:lvl1pPr>
            <a:lvl2pPr lvl="1" algn="ctr">
              <a:lnSpc>
                <a:spcPct val="100000"/>
              </a:lnSpc>
              <a:spcBef>
                <a:spcPts val="0"/>
              </a:spcBef>
              <a:spcAft>
                <a:spcPts val="0"/>
              </a:spcAft>
              <a:buSzPts val="4000"/>
              <a:buFont typeface="Bebas Neue"/>
              <a:buNone/>
              <a:defRPr sz="4000">
                <a:latin typeface="Bebas Neue"/>
                <a:ea typeface="Bebas Neue"/>
                <a:cs typeface="Bebas Neue"/>
                <a:sym typeface="Bebas Neue"/>
              </a:defRPr>
            </a:lvl2pPr>
            <a:lvl3pPr lvl="2" algn="ctr">
              <a:lnSpc>
                <a:spcPct val="100000"/>
              </a:lnSpc>
              <a:spcBef>
                <a:spcPts val="0"/>
              </a:spcBef>
              <a:spcAft>
                <a:spcPts val="0"/>
              </a:spcAft>
              <a:buSzPts val="4000"/>
              <a:buFont typeface="Bebas Neue"/>
              <a:buNone/>
              <a:defRPr sz="4000">
                <a:latin typeface="Bebas Neue"/>
                <a:ea typeface="Bebas Neue"/>
                <a:cs typeface="Bebas Neue"/>
                <a:sym typeface="Bebas Neue"/>
              </a:defRPr>
            </a:lvl3pPr>
            <a:lvl4pPr lvl="3" algn="ctr">
              <a:lnSpc>
                <a:spcPct val="100000"/>
              </a:lnSpc>
              <a:spcBef>
                <a:spcPts val="0"/>
              </a:spcBef>
              <a:spcAft>
                <a:spcPts val="0"/>
              </a:spcAft>
              <a:buSzPts val="4000"/>
              <a:buFont typeface="Bebas Neue"/>
              <a:buNone/>
              <a:defRPr sz="4000">
                <a:latin typeface="Bebas Neue"/>
                <a:ea typeface="Bebas Neue"/>
                <a:cs typeface="Bebas Neue"/>
                <a:sym typeface="Bebas Neue"/>
              </a:defRPr>
            </a:lvl4pPr>
            <a:lvl5pPr lvl="4" algn="ctr">
              <a:lnSpc>
                <a:spcPct val="100000"/>
              </a:lnSpc>
              <a:spcBef>
                <a:spcPts val="0"/>
              </a:spcBef>
              <a:spcAft>
                <a:spcPts val="0"/>
              </a:spcAft>
              <a:buSzPts val="4000"/>
              <a:buFont typeface="Bebas Neue"/>
              <a:buNone/>
              <a:defRPr sz="4000">
                <a:latin typeface="Bebas Neue"/>
                <a:ea typeface="Bebas Neue"/>
                <a:cs typeface="Bebas Neue"/>
                <a:sym typeface="Bebas Neue"/>
              </a:defRPr>
            </a:lvl5pPr>
            <a:lvl6pPr lvl="5" algn="ctr">
              <a:lnSpc>
                <a:spcPct val="100000"/>
              </a:lnSpc>
              <a:spcBef>
                <a:spcPts val="0"/>
              </a:spcBef>
              <a:spcAft>
                <a:spcPts val="0"/>
              </a:spcAft>
              <a:buSzPts val="4000"/>
              <a:buFont typeface="Bebas Neue"/>
              <a:buNone/>
              <a:defRPr sz="4000">
                <a:latin typeface="Bebas Neue"/>
                <a:ea typeface="Bebas Neue"/>
                <a:cs typeface="Bebas Neue"/>
                <a:sym typeface="Bebas Neue"/>
              </a:defRPr>
            </a:lvl6pPr>
            <a:lvl7pPr lvl="6" algn="ctr">
              <a:lnSpc>
                <a:spcPct val="100000"/>
              </a:lnSpc>
              <a:spcBef>
                <a:spcPts val="0"/>
              </a:spcBef>
              <a:spcAft>
                <a:spcPts val="0"/>
              </a:spcAft>
              <a:buSzPts val="4000"/>
              <a:buFont typeface="Bebas Neue"/>
              <a:buNone/>
              <a:defRPr sz="4000">
                <a:latin typeface="Bebas Neue"/>
                <a:ea typeface="Bebas Neue"/>
                <a:cs typeface="Bebas Neue"/>
                <a:sym typeface="Bebas Neue"/>
              </a:defRPr>
            </a:lvl7pPr>
            <a:lvl8pPr lvl="7" algn="ctr">
              <a:lnSpc>
                <a:spcPct val="100000"/>
              </a:lnSpc>
              <a:spcBef>
                <a:spcPts val="0"/>
              </a:spcBef>
              <a:spcAft>
                <a:spcPts val="0"/>
              </a:spcAft>
              <a:buSzPts val="4000"/>
              <a:buFont typeface="Bebas Neue"/>
              <a:buNone/>
              <a:defRPr sz="4000">
                <a:latin typeface="Bebas Neue"/>
                <a:ea typeface="Bebas Neue"/>
                <a:cs typeface="Bebas Neue"/>
                <a:sym typeface="Bebas Neue"/>
              </a:defRPr>
            </a:lvl8pPr>
            <a:lvl9pPr lvl="8" algn="ctr">
              <a:lnSpc>
                <a:spcPct val="100000"/>
              </a:lnSpc>
              <a:spcBef>
                <a:spcPts val="0"/>
              </a:spcBef>
              <a:spcAft>
                <a:spcPts val="0"/>
              </a:spcAft>
              <a:buSzPts val="4000"/>
              <a:buFont typeface="Bebas Neue"/>
              <a:buNone/>
              <a:defRPr sz="4000">
                <a:latin typeface="Bebas Neue"/>
                <a:ea typeface="Bebas Neue"/>
                <a:cs typeface="Bebas Neue"/>
                <a:sym typeface="Bebas Neue"/>
              </a:defRPr>
            </a:lvl9pPr>
          </a:lstStyle>
          <a:p>
            <a:endParaRPr/>
          </a:p>
        </p:txBody>
      </p:sp>
      <p:grpSp>
        <p:nvGrpSpPr>
          <p:cNvPr id="2585" name="Google Shape;2585;p122"/>
          <p:cNvGrpSpPr/>
          <p:nvPr/>
        </p:nvGrpSpPr>
        <p:grpSpPr>
          <a:xfrm>
            <a:off x="-6686301" y="4475730"/>
            <a:ext cx="12904669" cy="12039909"/>
            <a:chOff x="-3609850" y="2466465"/>
            <a:chExt cx="6452334" cy="6019955"/>
          </a:xfrm>
        </p:grpSpPr>
        <p:sp>
          <p:nvSpPr>
            <p:cNvPr id="2586" name="Google Shape;2586;p122"/>
            <p:cNvSpPr/>
            <p:nvPr/>
          </p:nvSpPr>
          <p:spPr>
            <a:xfrm rot="9217780">
              <a:off x="-2905691" y="3321740"/>
              <a:ext cx="4860690" cy="4309404"/>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solidFill>
              <a:schemeClr val="lt2"/>
            </a:solidFill>
            <a:ln>
              <a:noFill/>
            </a:ln>
          </p:spPr>
        </p:sp>
        <p:sp>
          <p:nvSpPr>
            <p:cNvPr id="2587" name="Google Shape;2587;p122"/>
            <p:cNvSpPr/>
            <p:nvPr/>
          </p:nvSpPr>
          <p:spPr>
            <a:xfrm rot="9217780">
              <a:off x="-2722366" y="3321740"/>
              <a:ext cx="4860690" cy="4309404"/>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noFill/>
            <a:ln w="19050" cap="flat" cmpd="sng">
              <a:solidFill>
                <a:schemeClr val="accent3"/>
              </a:solidFill>
              <a:prstDash val="solid"/>
              <a:round/>
              <a:headEnd type="none" w="med" len="med"/>
              <a:tailEnd type="none" w="med" len="med"/>
            </a:ln>
          </p:spPr>
        </p:sp>
      </p:grpSp>
      <p:grpSp>
        <p:nvGrpSpPr>
          <p:cNvPr id="2588" name="Google Shape;2588;p122"/>
          <p:cNvGrpSpPr/>
          <p:nvPr/>
        </p:nvGrpSpPr>
        <p:grpSpPr>
          <a:xfrm>
            <a:off x="12412884" y="4985302"/>
            <a:ext cx="11704782" cy="11935011"/>
            <a:chOff x="6206442" y="2492651"/>
            <a:chExt cx="5852391" cy="5967505"/>
          </a:xfrm>
        </p:grpSpPr>
        <p:sp>
          <p:nvSpPr>
            <p:cNvPr id="2589" name="Google Shape;2589;p122"/>
            <p:cNvSpPr/>
            <p:nvPr/>
          </p:nvSpPr>
          <p:spPr>
            <a:xfrm rot="4301948">
              <a:off x="6820078" y="3321888"/>
              <a:ext cx="4860269" cy="4309031"/>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solidFill>
              <a:schemeClr val="lt2"/>
            </a:solidFill>
            <a:ln>
              <a:noFill/>
            </a:ln>
          </p:spPr>
        </p:sp>
        <p:sp>
          <p:nvSpPr>
            <p:cNvPr id="2590" name="Google Shape;2590;p122"/>
            <p:cNvSpPr/>
            <p:nvPr/>
          </p:nvSpPr>
          <p:spPr>
            <a:xfrm rot="4301948">
              <a:off x="6584928" y="3321888"/>
              <a:ext cx="4860269" cy="4309031"/>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noFill/>
            <a:ln w="19050" cap="flat" cmpd="sng">
              <a:solidFill>
                <a:schemeClr val="accent3"/>
              </a:solidFill>
              <a:prstDash val="solid"/>
              <a:round/>
              <a:headEnd type="none" w="med" len="med"/>
              <a:tailEnd type="none" w="med" len="med"/>
            </a:ln>
          </p:spPr>
        </p:sp>
      </p:grpSp>
      <p:grpSp>
        <p:nvGrpSpPr>
          <p:cNvPr id="2591" name="Google Shape;2591;p122"/>
          <p:cNvGrpSpPr/>
          <p:nvPr/>
        </p:nvGrpSpPr>
        <p:grpSpPr>
          <a:xfrm rot="-2927939">
            <a:off x="4419169" y="9785423"/>
            <a:ext cx="8599192" cy="7787256"/>
            <a:chOff x="5784660" y="-970761"/>
            <a:chExt cx="4299614" cy="3893645"/>
          </a:xfrm>
        </p:grpSpPr>
        <p:sp>
          <p:nvSpPr>
            <p:cNvPr id="2592" name="Google Shape;2592;p122"/>
            <p:cNvSpPr/>
            <p:nvPr/>
          </p:nvSpPr>
          <p:spPr>
            <a:xfrm>
              <a:off x="5868774" y="-830916"/>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solidFill>
              <a:schemeClr val="lt2"/>
            </a:solidFill>
            <a:ln>
              <a:noFill/>
            </a:ln>
          </p:spPr>
        </p:sp>
        <p:sp>
          <p:nvSpPr>
            <p:cNvPr id="2593" name="Google Shape;2593;p122"/>
            <p:cNvSpPr/>
            <p:nvPr/>
          </p:nvSpPr>
          <p:spPr>
            <a:xfrm>
              <a:off x="5784660" y="-970761"/>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noFill/>
            <a:ln w="19050" cap="flat" cmpd="sng">
              <a:solidFill>
                <a:schemeClr val="accent3"/>
              </a:solidFill>
              <a:prstDash val="solid"/>
              <a:round/>
              <a:headEnd type="none" w="med" len="med"/>
              <a:tailEnd type="none" w="med" len="med"/>
            </a:ln>
          </p:spPr>
        </p:sp>
      </p:grpSp>
      <p:grpSp>
        <p:nvGrpSpPr>
          <p:cNvPr id="2594" name="Google Shape;2594;p122"/>
          <p:cNvGrpSpPr/>
          <p:nvPr/>
        </p:nvGrpSpPr>
        <p:grpSpPr>
          <a:xfrm rot="-2927939">
            <a:off x="-5021081" y="-3815127"/>
            <a:ext cx="8599192" cy="7787256"/>
            <a:chOff x="5784660" y="-970761"/>
            <a:chExt cx="4299614" cy="3893645"/>
          </a:xfrm>
        </p:grpSpPr>
        <p:sp>
          <p:nvSpPr>
            <p:cNvPr id="2595" name="Google Shape;2595;p122"/>
            <p:cNvSpPr/>
            <p:nvPr/>
          </p:nvSpPr>
          <p:spPr>
            <a:xfrm>
              <a:off x="5868774" y="-830916"/>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solidFill>
              <a:schemeClr val="lt2"/>
            </a:solidFill>
            <a:ln>
              <a:noFill/>
            </a:ln>
          </p:spPr>
        </p:sp>
        <p:sp>
          <p:nvSpPr>
            <p:cNvPr id="2596" name="Google Shape;2596;p122"/>
            <p:cNvSpPr/>
            <p:nvPr/>
          </p:nvSpPr>
          <p:spPr>
            <a:xfrm>
              <a:off x="5784660" y="-970761"/>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noFill/>
            <a:ln w="19050" cap="flat" cmpd="sng">
              <a:solidFill>
                <a:schemeClr val="accent3"/>
              </a:solidFill>
              <a:prstDash val="solid"/>
              <a:round/>
              <a:headEnd type="none" w="med" len="med"/>
              <a:tailEnd type="none" w="med" len="med"/>
            </a:ln>
          </p:spPr>
        </p:sp>
      </p:grpSp>
      <p:grpSp>
        <p:nvGrpSpPr>
          <p:cNvPr id="2597" name="Google Shape;2597;p122"/>
          <p:cNvGrpSpPr/>
          <p:nvPr/>
        </p:nvGrpSpPr>
        <p:grpSpPr>
          <a:xfrm rot="-2927939">
            <a:off x="16171219" y="-4234227"/>
            <a:ext cx="8599192" cy="7787256"/>
            <a:chOff x="5784660" y="-970761"/>
            <a:chExt cx="4299614" cy="3893645"/>
          </a:xfrm>
        </p:grpSpPr>
        <p:sp>
          <p:nvSpPr>
            <p:cNvPr id="2598" name="Google Shape;2598;p122"/>
            <p:cNvSpPr/>
            <p:nvPr/>
          </p:nvSpPr>
          <p:spPr>
            <a:xfrm>
              <a:off x="5868774" y="-830916"/>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solidFill>
              <a:schemeClr val="lt2"/>
            </a:solidFill>
            <a:ln>
              <a:noFill/>
            </a:ln>
          </p:spPr>
        </p:sp>
        <p:sp>
          <p:nvSpPr>
            <p:cNvPr id="2599" name="Google Shape;2599;p122"/>
            <p:cNvSpPr/>
            <p:nvPr/>
          </p:nvSpPr>
          <p:spPr>
            <a:xfrm>
              <a:off x="5784660" y="-970761"/>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noFill/>
            <a:ln w="19050" cap="flat" cmpd="sng">
              <a:solidFill>
                <a:schemeClr val="accent3"/>
              </a:solidFill>
              <a:prstDash val="solid"/>
              <a:round/>
              <a:headEnd type="none" w="med" len="med"/>
              <a:tailEnd type="none" w="med" len="med"/>
            </a:ln>
          </p:spPr>
        </p:sp>
      </p:grpSp>
      <p:grpSp>
        <p:nvGrpSpPr>
          <p:cNvPr id="2600" name="Google Shape;2600;p122"/>
          <p:cNvGrpSpPr/>
          <p:nvPr/>
        </p:nvGrpSpPr>
        <p:grpSpPr>
          <a:xfrm>
            <a:off x="14416282" y="8015960"/>
            <a:ext cx="4890528" cy="4959475"/>
            <a:chOff x="-666750" y="1567027"/>
            <a:chExt cx="3000692" cy="3042996"/>
          </a:xfrm>
        </p:grpSpPr>
        <p:sp>
          <p:nvSpPr>
            <p:cNvPr id="2601" name="Google Shape;2601;p122"/>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2602" name="Google Shape;2602;p122"/>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grpSp>
        <p:nvGrpSpPr>
          <p:cNvPr id="2603" name="Google Shape;2603;p122"/>
          <p:cNvGrpSpPr/>
          <p:nvPr/>
        </p:nvGrpSpPr>
        <p:grpSpPr>
          <a:xfrm>
            <a:off x="-3450293" y="6197760"/>
            <a:ext cx="4890528" cy="5499125"/>
            <a:chOff x="-666750" y="1235912"/>
            <a:chExt cx="3000692" cy="3374110"/>
          </a:xfrm>
        </p:grpSpPr>
        <p:sp>
          <p:nvSpPr>
            <p:cNvPr id="2604" name="Google Shape;2604;p122"/>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2605" name="Google Shape;2605;p122"/>
            <p:cNvSpPr/>
            <p:nvPr/>
          </p:nvSpPr>
          <p:spPr>
            <a:xfrm>
              <a:off x="932237" y="1235912"/>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grpSp>
        <p:nvGrpSpPr>
          <p:cNvPr id="2606" name="Google Shape;2606;p122"/>
          <p:cNvGrpSpPr/>
          <p:nvPr/>
        </p:nvGrpSpPr>
        <p:grpSpPr>
          <a:xfrm>
            <a:off x="7282707" y="8729485"/>
            <a:ext cx="4890528" cy="4959475"/>
            <a:chOff x="-666750" y="1567027"/>
            <a:chExt cx="3000692" cy="3042996"/>
          </a:xfrm>
        </p:grpSpPr>
        <p:sp>
          <p:nvSpPr>
            <p:cNvPr id="2607" name="Google Shape;2607;p122"/>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2608" name="Google Shape;2608;p122"/>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19.xml><?xml version="1.0" encoding="utf-8"?>
<p:sldLayout xmlns:a="http://schemas.openxmlformats.org/drawingml/2006/main" xmlns:r="http://schemas.openxmlformats.org/officeDocument/2006/relationships" xmlns:p="http://schemas.openxmlformats.org/presentationml/2006/main" matchingName="Title and four columns">
  <p:cSld name="CUSTOM_5_1">
    <p:spTree>
      <p:nvGrpSpPr>
        <p:cNvPr id="1" name="Shape 2609"/>
        <p:cNvGrpSpPr/>
        <p:nvPr/>
      </p:nvGrpSpPr>
      <p:grpSpPr>
        <a:xfrm>
          <a:off x="0" y="0"/>
          <a:ext cx="0" cy="0"/>
          <a:chOff x="0" y="0"/>
          <a:chExt cx="0" cy="0"/>
        </a:xfrm>
      </p:grpSpPr>
      <p:sp>
        <p:nvSpPr>
          <p:cNvPr id="2610" name="Google Shape;2610;p123"/>
          <p:cNvSpPr txBox="1">
            <a:spLocks noGrp="1"/>
          </p:cNvSpPr>
          <p:nvPr>
            <p:ph type="title"/>
          </p:nvPr>
        </p:nvSpPr>
        <p:spPr>
          <a:xfrm>
            <a:off x="1440000" y="890050"/>
            <a:ext cx="15408000" cy="1145400"/>
          </a:xfrm>
          <a:prstGeom prst="rect">
            <a:avLst/>
          </a:prstGeom>
        </p:spPr>
        <p:txBody>
          <a:bodyPr spcFirstLastPara="1" wrap="square" lIns="182850" tIns="182850" rIns="182850" bIns="182850" anchor="t" anchorCtr="0">
            <a:noAutofit/>
          </a:bodyPr>
          <a:lstStyle>
            <a:lvl1pPr lvl="0" algn="ctr">
              <a:spcBef>
                <a:spcPts val="0"/>
              </a:spcBef>
              <a:spcAft>
                <a:spcPts val="0"/>
              </a:spcAft>
              <a:buSzPts val="6000"/>
              <a:buNone/>
              <a:defRPr>
                <a:solidFill>
                  <a:schemeClr val="dk1"/>
                </a:solidFill>
              </a:defRPr>
            </a:lvl1pPr>
            <a:lvl2pPr lvl="1">
              <a:spcBef>
                <a:spcPts val="0"/>
              </a:spcBef>
              <a:spcAft>
                <a:spcPts val="0"/>
              </a:spcAft>
              <a:buSzPts val="6000"/>
              <a:buNone/>
              <a:defRPr/>
            </a:lvl2pPr>
            <a:lvl3pPr lvl="2">
              <a:spcBef>
                <a:spcPts val="0"/>
              </a:spcBef>
              <a:spcAft>
                <a:spcPts val="0"/>
              </a:spcAft>
              <a:buSzPts val="6000"/>
              <a:buNone/>
              <a:defRPr/>
            </a:lvl3pPr>
            <a:lvl4pPr lvl="3">
              <a:spcBef>
                <a:spcPts val="0"/>
              </a:spcBef>
              <a:spcAft>
                <a:spcPts val="0"/>
              </a:spcAft>
              <a:buSzPts val="6000"/>
              <a:buNone/>
              <a:defRPr/>
            </a:lvl4pPr>
            <a:lvl5pPr lvl="4">
              <a:spcBef>
                <a:spcPts val="0"/>
              </a:spcBef>
              <a:spcAft>
                <a:spcPts val="0"/>
              </a:spcAft>
              <a:buSzPts val="6000"/>
              <a:buNone/>
              <a:defRPr/>
            </a:lvl5pPr>
            <a:lvl6pPr lvl="5">
              <a:spcBef>
                <a:spcPts val="0"/>
              </a:spcBef>
              <a:spcAft>
                <a:spcPts val="0"/>
              </a:spcAft>
              <a:buSzPts val="6000"/>
              <a:buNone/>
              <a:defRPr/>
            </a:lvl6pPr>
            <a:lvl7pPr lvl="6">
              <a:spcBef>
                <a:spcPts val="0"/>
              </a:spcBef>
              <a:spcAft>
                <a:spcPts val="0"/>
              </a:spcAft>
              <a:buSzPts val="6000"/>
              <a:buNone/>
              <a:defRPr/>
            </a:lvl7pPr>
            <a:lvl8pPr lvl="7">
              <a:spcBef>
                <a:spcPts val="0"/>
              </a:spcBef>
              <a:spcAft>
                <a:spcPts val="0"/>
              </a:spcAft>
              <a:buSzPts val="6000"/>
              <a:buNone/>
              <a:defRPr/>
            </a:lvl8pPr>
            <a:lvl9pPr lvl="8">
              <a:spcBef>
                <a:spcPts val="0"/>
              </a:spcBef>
              <a:spcAft>
                <a:spcPts val="0"/>
              </a:spcAft>
              <a:buSzPts val="6000"/>
              <a:buNone/>
              <a:defRPr/>
            </a:lvl9pPr>
          </a:lstStyle>
          <a:p>
            <a:endParaRPr/>
          </a:p>
        </p:txBody>
      </p:sp>
      <p:sp>
        <p:nvSpPr>
          <p:cNvPr id="2611" name="Google Shape;2611;p123"/>
          <p:cNvSpPr txBox="1">
            <a:spLocks noGrp="1"/>
          </p:cNvSpPr>
          <p:nvPr>
            <p:ph type="subTitle" idx="1"/>
          </p:nvPr>
        </p:nvSpPr>
        <p:spPr>
          <a:xfrm>
            <a:off x="1440300" y="6039050"/>
            <a:ext cx="3852000" cy="1950600"/>
          </a:xfrm>
          <a:prstGeom prst="rect">
            <a:avLst/>
          </a:prstGeom>
        </p:spPr>
        <p:txBody>
          <a:bodyPr spcFirstLastPara="1" wrap="square" lIns="182850" tIns="182850" rIns="182850" bIns="182850" anchor="t" anchorCtr="0">
            <a:no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a:lvl2pPr>
            <a:lvl3pPr lvl="2" algn="ctr">
              <a:lnSpc>
                <a:spcPct val="100000"/>
              </a:lnSpc>
              <a:spcBef>
                <a:spcPts val="3200"/>
              </a:spcBef>
              <a:spcAft>
                <a:spcPts val="0"/>
              </a:spcAft>
              <a:buSzPts val="2800"/>
              <a:buNone/>
              <a:defRPr/>
            </a:lvl3pPr>
            <a:lvl4pPr lvl="3" algn="ctr">
              <a:lnSpc>
                <a:spcPct val="100000"/>
              </a:lnSpc>
              <a:spcBef>
                <a:spcPts val="3200"/>
              </a:spcBef>
              <a:spcAft>
                <a:spcPts val="0"/>
              </a:spcAft>
              <a:buSzPts val="2800"/>
              <a:buNone/>
              <a:defRPr/>
            </a:lvl4pPr>
            <a:lvl5pPr lvl="4" algn="ctr">
              <a:lnSpc>
                <a:spcPct val="100000"/>
              </a:lnSpc>
              <a:spcBef>
                <a:spcPts val="3200"/>
              </a:spcBef>
              <a:spcAft>
                <a:spcPts val="0"/>
              </a:spcAft>
              <a:buSzPts val="2800"/>
              <a:buNone/>
              <a:defRPr/>
            </a:lvl5pPr>
            <a:lvl6pPr lvl="5" algn="ctr">
              <a:lnSpc>
                <a:spcPct val="100000"/>
              </a:lnSpc>
              <a:spcBef>
                <a:spcPts val="3200"/>
              </a:spcBef>
              <a:spcAft>
                <a:spcPts val="0"/>
              </a:spcAft>
              <a:buSzPts val="2800"/>
              <a:buNone/>
              <a:defRPr/>
            </a:lvl6pPr>
            <a:lvl7pPr lvl="6" algn="ctr">
              <a:lnSpc>
                <a:spcPct val="100000"/>
              </a:lnSpc>
              <a:spcBef>
                <a:spcPts val="3200"/>
              </a:spcBef>
              <a:spcAft>
                <a:spcPts val="0"/>
              </a:spcAft>
              <a:buSzPts val="2800"/>
              <a:buNone/>
              <a:defRPr/>
            </a:lvl7pPr>
            <a:lvl8pPr lvl="7" algn="ctr">
              <a:lnSpc>
                <a:spcPct val="100000"/>
              </a:lnSpc>
              <a:spcBef>
                <a:spcPts val="3200"/>
              </a:spcBef>
              <a:spcAft>
                <a:spcPts val="0"/>
              </a:spcAft>
              <a:buSzPts val="2800"/>
              <a:buNone/>
              <a:defRPr/>
            </a:lvl8pPr>
            <a:lvl9pPr lvl="8" algn="ctr">
              <a:lnSpc>
                <a:spcPct val="100000"/>
              </a:lnSpc>
              <a:spcBef>
                <a:spcPts val="3200"/>
              </a:spcBef>
              <a:spcAft>
                <a:spcPts val="3200"/>
              </a:spcAft>
              <a:buSzPts val="2800"/>
              <a:buNone/>
              <a:defRPr/>
            </a:lvl9pPr>
          </a:lstStyle>
          <a:p>
            <a:endParaRPr/>
          </a:p>
        </p:txBody>
      </p:sp>
      <p:sp>
        <p:nvSpPr>
          <p:cNvPr id="2612" name="Google Shape;2612;p123"/>
          <p:cNvSpPr txBox="1">
            <a:spLocks noGrp="1"/>
          </p:cNvSpPr>
          <p:nvPr>
            <p:ph type="subTitle" idx="2"/>
          </p:nvPr>
        </p:nvSpPr>
        <p:spPr>
          <a:xfrm>
            <a:off x="1440300" y="5322950"/>
            <a:ext cx="3852000" cy="816000"/>
          </a:xfrm>
          <a:prstGeom prst="rect">
            <a:avLst/>
          </a:prstGeom>
        </p:spPr>
        <p:txBody>
          <a:bodyPr spcFirstLastPara="1" wrap="square" lIns="182850" tIns="182850" rIns="182850" bIns="182850" anchor="b" anchorCtr="0">
            <a:noAutofit/>
          </a:bodyPr>
          <a:lstStyle>
            <a:lvl1pPr lvl="0"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1pPr>
            <a:lvl2pPr lvl="1"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2pPr>
            <a:lvl3pPr lvl="2"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3pPr>
            <a:lvl4pPr lvl="3"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4pPr>
            <a:lvl5pPr lvl="4"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5pPr>
            <a:lvl6pPr lvl="5"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6pPr>
            <a:lvl7pPr lvl="6"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7pPr>
            <a:lvl8pPr lvl="7"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8pPr>
            <a:lvl9pPr lvl="8" algn="ctr">
              <a:lnSpc>
                <a:spcPct val="100000"/>
              </a:lnSpc>
              <a:spcBef>
                <a:spcPts val="3200"/>
              </a:spcBef>
              <a:spcAft>
                <a:spcPts val="3200"/>
              </a:spcAft>
              <a:buClr>
                <a:schemeClr val="accent1"/>
              </a:buClr>
              <a:buSzPts val="4000"/>
              <a:buFont typeface="Cairo"/>
              <a:buNone/>
              <a:defRPr sz="4000" b="1">
                <a:solidFill>
                  <a:schemeClr val="accent1"/>
                </a:solidFill>
                <a:latin typeface="Cairo"/>
                <a:ea typeface="Cairo"/>
                <a:cs typeface="Cairo"/>
                <a:sym typeface="Cairo"/>
              </a:defRPr>
            </a:lvl9pPr>
          </a:lstStyle>
          <a:p>
            <a:endParaRPr/>
          </a:p>
        </p:txBody>
      </p:sp>
      <p:sp>
        <p:nvSpPr>
          <p:cNvPr id="2613" name="Google Shape;2613;p123"/>
          <p:cNvSpPr txBox="1">
            <a:spLocks noGrp="1"/>
          </p:cNvSpPr>
          <p:nvPr>
            <p:ph type="subTitle" idx="3"/>
          </p:nvPr>
        </p:nvSpPr>
        <p:spPr>
          <a:xfrm>
            <a:off x="5292300" y="6039050"/>
            <a:ext cx="3852000" cy="1950600"/>
          </a:xfrm>
          <a:prstGeom prst="rect">
            <a:avLst/>
          </a:prstGeom>
        </p:spPr>
        <p:txBody>
          <a:bodyPr spcFirstLastPara="1" wrap="square" lIns="182850" tIns="182850" rIns="182850" bIns="182850" anchor="t" anchorCtr="0">
            <a:no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a:lvl2pPr>
            <a:lvl3pPr lvl="2" algn="ctr">
              <a:lnSpc>
                <a:spcPct val="100000"/>
              </a:lnSpc>
              <a:spcBef>
                <a:spcPts val="3200"/>
              </a:spcBef>
              <a:spcAft>
                <a:spcPts val="0"/>
              </a:spcAft>
              <a:buSzPts val="2800"/>
              <a:buNone/>
              <a:defRPr/>
            </a:lvl3pPr>
            <a:lvl4pPr lvl="3" algn="ctr">
              <a:lnSpc>
                <a:spcPct val="100000"/>
              </a:lnSpc>
              <a:spcBef>
                <a:spcPts val="3200"/>
              </a:spcBef>
              <a:spcAft>
                <a:spcPts val="0"/>
              </a:spcAft>
              <a:buSzPts val="2800"/>
              <a:buNone/>
              <a:defRPr/>
            </a:lvl4pPr>
            <a:lvl5pPr lvl="4" algn="ctr">
              <a:lnSpc>
                <a:spcPct val="100000"/>
              </a:lnSpc>
              <a:spcBef>
                <a:spcPts val="3200"/>
              </a:spcBef>
              <a:spcAft>
                <a:spcPts val="0"/>
              </a:spcAft>
              <a:buSzPts val="2800"/>
              <a:buNone/>
              <a:defRPr/>
            </a:lvl5pPr>
            <a:lvl6pPr lvl="5" algn="ctr">
              <a:lnSpc>
                <a:spcPct val="100000"/>
              </a:lnSpc>
              <a:spcBef>
                <a:spcPts val="3200"/>
              </a:spcBef>
              <a:spcAft>
                <a:spcPts val="0"/>
              </a:spcAft>
              <a:buSzPts val="2800"/>
              <a:buNone/>
              <a:defRPr/>
            </a:lvl6pPr>
            <a:lvl7pPr lvl="6" algn="ctr">
              <a:lnSpc>
                <a:spcPct val="100000"/>
              </a:lnSpc>
              <a:spcBef>
                <a:spcPts val="3200"/>
              </a:spcBef>
              <a:spcAft>
                <a:spcPts val="0"/>
              </a:spcAft>
              <a:buSzPts val="2800"/>
              <a:buNone/>
              <a:defRPr/>
            </a:lvl7pPr>
            <a:lvl8pPr lvl="7" algn="ctr">
              <a:lnSpc>
                <a:spcPct val="100000"/>
              </a:lnSpc>
              <a:spcBef>
                <a:spcPts val="3200"/>
              </a:spcBef>
              <a:spcAft>
                <a:spcPts val="0"/>
              </a:spcAft>
              <a:buSzPts val="2800"/>
              <a:buNone/>
              <a:defRPr/>
            </a:lvl8pPr>
            <a:lvl9pPr lvl="8" algn="ctr">
              <a:lnSpc>
                <a:spcPct val="100000"/>
              </a:lnSpc>
              <a:spcBef>
                <a:spcPts val="3200"/>
              </a:spcBef>
              <a:spcAft>
                <a:spcPts val="3200"/>
              </a:spcAft>
              <a:buSzPts val="2800"/>
              <a:buNone/>
              <a:defRPr/>
            </a:lvl9pPr>
          </a:lstStyle>
          <a:p>
            <a:endParaRPr/>
          </a:p>
        </p:txBody>
      </p:sp>
      <p:sp>
        <p:nvSpPr>
          <p:cNvPr id="2614" name="Google Shape;2614;p123"/>
          <p:cNvSpPr txBox="1">
            <a:spLocks noGrp="1"/>
          </p:cNvSpPr>
          <p:nvPr>
            <p:ph type="subTitle" idx="4"/>
          </p:nvPr>
        </p:nvSpPr>
        <p:spPr>
          <a:xfrm>
            <a:off x="5292300" y="5322950"/>
            <a:ext cx="3852000" cy="816000"/>
          </a:xfrm>
          <a:prstGeom prst="rect">
            <a:avLst/>
          </a:prstGeom>
        </p:spPr>
        <p:txBody>
          <a:bodyPr spcFirstLastPara="1" wrap="square" lIns="182850" tIns="182850" rIns="182850" bIns="182850" anchor="b" anchorCtr="0">
            <a:noAutofit/>
          </a:bodyPr>
          <a:lstStyle>
            <a:lvl1pPr lvl="0"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1pPr>
            <a:lvl2pPr lvl="1"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2pPr>
            <a:lvl3pPr lvl="2"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3pPr>
            <a:lvl4pPr lvl="3"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4pPr>
            <a:lvl5pPr lvl="4"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5pPr>
            <a:lvl6pPr lvl="5"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6pPr>
            <a:lvl7pPr lvl="6"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7pPr>
            <a:lvl8pPr lvl="7"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8pPr>
            <a:lvl9pPr lvl="8" algn="ctr">
              <a:lnSpc>
                <a:spcPct val="100000"/>
              </a:lnSpc>
              <a:spcBef>
                <a:spcPts val="3200"/>
              </a:spcBef>
              <a:spcAft>
                <a:spcPts val="3200"/>
              </a:spcAft>
              <a:buClr>
                <a:schemeClr val="accent1"/>
              </a:buClr>
              <a:buSzPts val="4000"/>
              <a:buFont typeface="Cairo"/>
              <a:buNone/>
              <a:defRPr sz="4000" b="1">
                <a:solidFill>
                  <a:schemeClr val="accent1"/>
                </a:solidFill>
                <a:latin typeface="Cairo"/>
                <a:ea typeface="Cairo"/>
                <a:cs typeface="Cairo"/>
                <a:sym typeface="Cairo"/>
              </a:defRPr>
            </a:lvl9pPr>
          </a:lstStyle>
          <a:p>
            <a:endParaRPr/>
          </a:p>
        </p:txBody>
      </p:sp>
      <p:sp>
        <p:nvSpPr>
          <p:cNvPr id="2615" name="Google Shape;2615;p123"/>
          <p:cNvSpPr txBox="1">
            <a:spLocks noGrp="1"/>
          </p:cNvSpPr>
          <p:nvPr>
            <p:ph type="subTitle" idx="5"/>
          </p:nvPr>
        </p:nvSpPr>
        <p:spPr>
          <a:xfrm>
            <a:off x="9144300" y="6039050"/>
            <a:ext cx="3852000" cy="1950600"/>
          </a:xfrm>
          <a:prstGeom prst="rect">
            <a:avLst/>
          </a:prstGeom>
        </p:spPr>
        <p:txBody>
          <a:bodyPr spcFirstLastPara="1" wrap="square" lIns="182850" tIns="182850" rIns="182850" bIns="182850" anchor="t" anchorCtr="0">
            <a:no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a:lvl2pPr>
            <a:lvl3pPr lvl="2" algn="ctr">
              <a:lnSpc>
                <a:spcPct val="100000"/>
              </a:lnSpc>
              <a:spcBef>
                <a:spcPts val="3200"/>
              </a:spcBef>
              <a:spcAft>
                <a:spcPts val="0"/>
              </a:spcAft>
              <a:buSzPts val="2800"/>
              <a:buNone/>
              <a:defRPr/>
            </a:lvl3pPr>
            <a:lvl4pPr lvl="3" algn="ctr">
              <a:lnSpc>
                <a:spcPct val="100000"/>
              </a:lnSpc>
              <a:spcBef>
                <a:spcPts val="3200"/>
              </a:spcBef>
              <a:spcAft>
                <a:spcPts val="0"/>
              </a:spcAft>
              <a:buSzPts val="2800"/>
              <a:buNone/>
              <a:defRPr/>
            </a:lvl4pPr>
            <a:lvl5pPr lvl="4" algn="ctr">
              <a:lnSpc>
                <a:spcPct val="100000"/>
              </a:lnSpc>
              <a:spcBef>
                <a:spcPts val="3200"/>
              </a:spcBef>
              <a:spcAft>
                <a:spcPts val="0"/>
              </a:spcAft>
              <a:buSzPts val="2800"/>
              <a:buNone/>
              <a:defRPr/>
            </a:lvl5pPr>
            <a:lvl6pPr lvl="5" algn="ctr">
              <a:lnSpc>
                <a:spcPct val="100000"/>
              </a:lnSpc>
              <a:spcBef>
                <a:spcPts val="3200"/>
              </a:spcBef>
              <a:spcAft>
                <a:spcPts val="0"/>
              </a:spcAft>
              <a:buSzPts val="2800"/>
              <a:buNone/>
              <a:defRPr/>
            </a:lvl6pPr>
            <a:lvl7pPr lvl="6" algn="ctr">
              <a:lnSpc>
                <a:spcPct val="100000"/>
              </a:lnSpc>
              <a:spcBef>
                <a:spcPts val="3200"/>
              </a:spcBef>
              <a:spcAft>
                <a:spcPts val="0"/>
              </a:spcAft>
              <a:buSzPts val="2800"/>
              <a:buNone/>
              <a:defRPr/>
            </a:lvl7pPr>
            <a:lvl8pPr lvl="7" algn="ctr">
              <a:lnSpc>
                <a:spcPct val="100000"/>
              </a:lnSpc>
              <a:spcBef>
                <a:spcPts val="3200"/>
              </a:spcBef>
              <a:spcAft>
                <a:spcPts val="0"/>
              </a:spcAft>
              <a:buSzPts val="2800"/>
              <a:buNone/>
              <a:defRPr/>
            </a:lvl8pPr>
            <a:lvl9pPr lvl="8" algn="ctr">
              <a:lnSpc>
                <a:spcPct val="100000"/>
              </a:lnSpc>
              <a:spcBef>
                <a:spcPts val="3200"/>
              </a:spcBef>
              <a:spcAft>
                <a:spcPts val="3200"/>
              </a:spcAft>
              <a:buSzPts val="2800"/>
              <a:buNone/>
              <a:defRPr/>
            </a:lvl9pPr>
          </a:lstStyle>
          <a:p>
            <a:endParaRPr/>
          </a:p>
        </p:txBody>
      </p:sp>
      <p:sp>
        <p:nvSpPr>
          <p:cNvPr id="2616" name="Google Shape;2616;p123"/>
          <p:cNvSpPr txBox="1">
            <a:spLocks noGrp="1"/>
          </p:cNvSpPr>
          <p:nvPr>
            <p:ph type="subTitle" idx="6"/>
          </p:nvPr>
        </p:nvSpPr>
        <p:spPr>
          <a:xfrm>
            <a:off x="9144300" y="5322950"/>
            <a:ext cx="3852000" cy="816000"/>
          </a:xfrm>
          <a:prstGeom prst="rect">
            <a:avLst/>
          </a:prstGeom>
        </p:spPr>
        <p:txBody>
          <a:bodyPr spcFirstLastPara="1" wrap="square" lIns="182850" tIns="182850" rIns="182850" bIns="182850" anchor="b" anchorCtr="0">
            <a:noAutofit/>
          </a:bodyPr>
          <a:lstStyle>
            <a:lvl1pPr lvl="0"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1pPr>
            <a:lvl2pPr lvl="1"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2pPr>
            <a:lvl3pPr lvl="2"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3pPr>
            <a:lvl4pPr lvl="3"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4pPr>
            <a:lvl5pPr lvl="4"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5pPr>
            <a:lvl6pPr lvl="5"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6pPr>
            <a:lvl7pPr lvl="6"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7pPr>
            <a:lvl8pPr lvl="7"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8pPr>
            <a:lvl9pPr lvl="8" algn="ctr">
              <a:lnSpc>
                <a:spcPct val="100000"/>
              </a:lnSpc>
              <a:spcBef>
                <a:spcPts val="3200"/>
              </a:spcBef>
              <a:spcAft>
                <a:spcPts val="3200"/>
              </a:spcAft>
              <a:buClr>
                <a:schemeClr val="accent1"/>
              </a:buClr>
              <a:buSzPts val="4000"/>
              <a:buFont typeface="Cairo"/>
              <a:buNone/>
              <a:defRPr sz="4000" b="1">
                <a:solidFill>
                  <a:schemeClr val="accent1"/>
                </a:solidFill>
                <a:latin typeface="Cairo"/>
                <a:ea typeface="Cairo"/>
                <a:cs typeface="Cairo"/>
                <a:sym typeface="Cairo"/>
              </a:defRPr>
            </a:lvl9pPr>
          </a:lstStyle>
          <a:p>
            <a:endParaRPr/>
          </a:p>
        </p:txBody>
      </p:sp>
      <p:sp>
        <p:nvSpPr>
          <p:cNvPr id="2617" name="Google Shape;2617;p123"/>
          <p:cNvSpPr txBox="1">
            <a:spLocks noGrp="1"/>
          </p:cNvSpPr>
          <p:nvPr>
            <p:ph type="subTitle" idx="7"/>
          </p:nvPr>
        </p:nvSpPr>
        <p:spPr>
          <a:xfrm>
            <a:off x="12996300" y="6039050"/>
            <a:ext cx="3852000" cy="1950600"/>
          </a:xfrm>
          <a:prstGeom prst="rect">
            <a:avLst/>
          </a:prstGeom>
        </p:spPr>
        <p:txBody>
          <a:bodyPr spcFirstLastPara="1" wrap="square" lIns="182850" tIns="182850" rIns="182850" bIns="182850" anchor="t" anchorCtr="0">
            <a:no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a:lvl2pPr>
            <a:lvl3pPr lvl="2" algn="ctr">
              <a:lnSpc>
                <a:spcPct val="100000"/>
              </a:lnSpc>
              <a:spcBef>
                <a:spcPts val="3200"/>
              </a:spcBef>
              <a:spcAft>
                <a:spcPts val="0"/>
              </a:spcAft>
              <a:buSzPts val="2800"/>
              <a:buNone/>
              <a:defRPr/>
            </a:lvl3pPr>
            <a:lvl4pPr lvl="3" algn="ctr">
              <a:lnSpc>
                <a:spcPct val="100000"/>
              </a:lnSpc>
              <a:spcBef>
                <a:spcPts val="3200"/>
              </a:spcBef>
              <a:spcAft>
                <a:spcPts val="0"/>
              </a:spcAft>
              <a:buSzPts val="2800"/>
              <a:buNone/>
              <a:defRPr/>
            </a:lvl4pPr>
            <a:lvl5pPr lvl="4" algn="ctr">
              <a:lnSpc>
                <a:spcPct val="100000"/>
              </a:lnSpc>
              <a:spcBef>
                <a:spcPts val="3200"/>
              </a:spcBef>
              <a:spcAft>
                <a:spcPts val="0"/>
              </a:spcAft>
              <a:buSzPts val="2800"/>
              <a:buNone/>
              <a:defRPr/>
            </a:lvl5pPr>
            <a:lvl6pPr lvl="5" algn="ctr">
              <a:lnSpc>
                <a:spcPct val="100000"/>
              </a:lnSpc>
              <a:spcBef>
                <a:spcPts val="3200"/>
              </a:spcBef>
              <a:spcAft>
                <a:spcPts val="0"/>
              </a:spcAft>
              <a:buSzPts val="2800"/>
              <a:buNone/>
              <a:defRPr/>
            </a:lvl6pPr>
            <a:lvl7pPr lvl="6" algn="ctr">
              <a:lnSpc>
                <a:spcPct val="100000"/>
              </a:lnSpc>
              <a:spcBef>
                <a:spcPts val="3200"/>
              </a:spcBef>
              <a:spcAft>
                <a:spcPts val="0"/>
              </a:spcAft>
              <a:buSzPts val="2800"/>
              <a:buNone/>
              <a:defRPr/>
            </a:lvl7pPr>
            <a:lvl8pPr lvl="7" algn="ctr">
              <a:lnSpc>
                <a:spcPct val="100000"/>
              </a:lnSpc>
              <a:spcBef>
                <a:spcPts val="3200"/>
              </a:spcBef>
              <a:spcAft>
                <a:spcPts val="0"/>
              </a:spcAft>
              <a:buSzPts val="2800"/>
              <a:buNone/>
              <a:defRPr/>
            </a:lvl8pPr>
            <a:lvl9pPr lvl="8" algn="ctr">
              <a:lnSpc>
                <a:spcPct val="100000"/>
              </a:lnSpc>
              <a:spcBef>
                <a:spcPts val="3200"/>
              </a:spcBef>
              <a:spcAft>
                <a:spcPts val="3200"/>
              </a:spcAft>
              <a:buSzPts val="2800"/>
              <a:buNone/>
              <a:defRPr/>
            </a:lvl9pPr>
          </a:lstStyle>
          <a:p>
            <a:endParaRPr/>
          </a:p>
        </p:txBody>
      </p:sp>
      <p:sp>
        <p:nvSpPr>
          <p:cNvPr id="2618" name="Google Shape;2618;p123"/>
          <p:cNvSpPr txBox="1">
            <a:spLocks noGrp="1"/>
          </p:cNvSpPr>
          <p:nvPr>
            <p:ph type="subTitle" idx="8"/>
          </p:nvPr>
        </p:nvSpPr>
        <p:spPr>
          <a:xfrm>
            <a:off x="12996300" y="5322950"/>
            <a:ext cx="3852000" cy="816000"/>
          </a:xfrm>
          <a:prstGeom prst="rect">
            <a:avLst/>
          </a:prstGeom>
        </p:spPr>
        <p:txBody>
          <a:bodyPr spcFirstLastPara="1" wrap="square" lIns="182850" tIns="182850" rIns="182850" bIns="182850" anchor="b" anchorCtr="0">
            <a:noAutofit/>
          </a:bodyPr>
          <a:lstStyle>
            <a:lvl1pPr lvl="0"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1pPr>
            <a:lvl2pPr lvl="1"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2pPr>
            <a:lvl3pPr lvl="2"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3pPr>
            <a:lvl4pPr lvl="3"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4pPr>
            <a:lvl5pPr lvl="4"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5pPr>
            <a:lvl6pPr lvl="5"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6pPr>
            <a:lvl7pPr lvl="6"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7pPr>
            <a:lvl8pPr lvl="7"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8pPr>
            <a:lvl9pPr lvl="8" algn="ctr">
              <a:lnSpc>
                <a:spcPct val="100000"/>
              </a:lnSpc>
              <a:spcBef>
                <a:spcPts val="3200"/>
              </a:spcBef>
              <a:spcAft>
                <a:spcPts val="3200"/>
              </a:spcAft>
              <a:buClr>
                <a:schemeClr val="accent1"/>
              </a:buClr>
              <a:buSzPts val="4000"/>
              <a:buFont typeface="Cairo"/>
              <a:buNone/>
              <a:defRPr sz="4000" b="1">
                <a:solidFill>
                  <a:schemeClr val="accent1"/>
                </a:solidFill>
                <a:latin typeface="Cairo"/>
                <a:ea typeface="Cairo"/>
                <a:cs typeface="Cairo"/>
                <a:sym typeface="Cairo"/>
              </a:defRPr>
            </a:lvl9pPr>
          </a:lstStyle>
          <a:p>
            <a:endParaRPr/>
          </a:p>
        </p:txBody>
      </p:sp>
      <p:grpSp>
        <p:nvGrpSpPr>
          <p:cNvPr id="2619" name="Google Shape;2619;p123"/>
          <p:cNvGrpSpPr/>
          <p:nvPr/>
        </p:nvGrpSpPr>
        <p:grpSpPr>
          <a:xfrm rot="482896">
            <a:off x="-2035735" y="8259961"/>
            <a:ext cx="8598790" cy="7786892"/>
            <a:chOff x="5784660" y="-970761"/>
            <a:chExt cx="4299614" cy="3893645"/>
          </a:xfrm>
        </p:grpSpPr>
        <p:sp>
          <p:nvSpPr>
            <p:cNvPr id="2620" name="Google Shape;2620;p123"/>
            <p:cNvSpPr/>
            <p:nvPr/>
          </p:nvSpPr>
          <p:spPr>
            <a:xfrm>
              <a:off x="5868774" y="-830916"/>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solidFill>
              <a:schemeClr val="lt2"/>
            </a:solidFill>
            <a:ln>
              <a:noFill/>
            </a:ln>
          </p:spPr>
        </p:sp>
        <p:sp>
          <p:nvSpPr>
            <p:cNvPr id="2621" name="Google Shape;2621;p123"/>
            <p:cNvSpPr/>
            <p:nvPr/>
          </p:nvSpPr>
          <p:spPr>
            <a:xfrm>
              <a:off x="5784660" y="-970761"/>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noFill/>
            <a:ln w="19050" cap="flat" cmpd="sng">
              <a:solidFill>
                <a:schemeClr val="accent3"/>
              </a:solidFill>
              <a:prstDash val="solid"/>
              <a:round/>
              <a:headEnd type="none" w="med" len="med"/>
              <a:tailEnd type="none" w="med" len="med"/>
            </a:ln>
          </p:spPr>
        </p:sp>
      </p:grpSp>
      <p:grpSp>
        <p:nvGrpSpPr>
          <p:cNvPr id="2622" name="Google Shape;2622;p123"/>
          <p:cNvGrpSpPr/>
          <p:nvPr/>
        </p:nvGrpSpPr>
        <p:grpSpPr>
          <a:xfrm rot="7348931">
            <a:off x="11738028" y="6453036"/>
            <a:ext cx="8598632" cy="7786749"/>
            <a:chOff x="5784660" y="-970761"/>
            <a:chExt cx="4299614" cy="3893645"/>
          </a:xfrm>
        </p:grpSpPr>
        <p:sp>
          <p:nvSpPr>
            <p:cNvPr id="2623" name="Google Shape;2623;p123"/>
            <p:cNvSpPr/>
            <p:nvPr/>
          </p:nvSpPr>
          <p:spPr>
            <a:xfrm>
              <a:off x="5868774" y="-830916"/>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solidFill>
              <a:schemeClr val="lt2"/>
            </a:solidFill>
            <a:ln>
              <a:noFill/>
            </a:ln>
          </p:spPr>
        </p:sp>
        <p:sp>
          <p:nvSpPr>
            <p:cNvPr id="2624" name="Google Shape;2624;p123"/>
            <p:cNvSpPr/>
            <p:nvPr/>
          </p:nvSpPr>
          <p:spPr>
            <a:xfrm>
              <a:off x="5784660" y="-970761"/>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noFill/>
            <a:ln w="19050" cap="flat" cmpd="sng">
              <a:solidFill>
                <a:schemeClr val="accent3"/>
              </a:solidFill>
              <a:prstDash val="solid"/>
              <a:round/>
              <a:headEnd type="none" w="med" len="med"/>
              <a:tailEnd type="none" w="med" len="med"/>
            </a:ln>
          </p:spPr>
        </p:sp>
      </p:grpSp>
      <p:grpSp>
        <p:nvGrpSpPr>
          <p:cNvPr id="2625" name="Google Shape;2625;p123"/>
          <p:cNvGrpSpPr/>
          <p:nvPr/>
        </p:nvGrpSpPr>
        <p:grpSpPr>
          <a:xfrm rot="440549">
            <a:off x="-4807763" y="-3188298"/>
            <a:ext cx="10367306" cy="9418200"/>
            <a:chOff x="-1896339" y="-1700496"/>
            <a:chExt cx="5183653" cy="4709100"/>
          </a:xfrm>
        </p:grpSpPr>
        <p:sp>
          <p:nvSpPr>
            <p:cNvPr id="2626" name="Google Shape;2626;p123"/>
            <p:cNvSpPr/>
            <p:nvPr/>
          </p:nvSpPr>
          <p:spPr>
            <a:xfrm rot="5400000">
              <a:off x="-1635702" y="-1863035"/>
              <a:ext cx="4611000" cy="5132275"/>
            </a:xfrm>
            <a:custGeom>
              <a:avLst/>
              <a:gdLst/>
              <a:ahLst/>
              <a:cxnLst/>
              <a:rect l="l" t="t" r="r" b="b"/>
              <a:pathLst>
                <a:path w="184440" h="205291" extrusionOk="0">
                  <a:moveTo>
                    <a:pt x="175662" y="168485"/>
                  </a:moveTo>
                  <a:cubicBezTo>
                    <a:pt x="161006" y="182167"/>
                    <a:pt x="109728" y="196218"/>
                    <a:pt x="84163" y="200343"/>
                  </a:cubicBezTo>
                  <a:cubicBezTo>
                    <a:pt x="58599" y="204468"/>
                    <a:pt x="36140" y="211780"/>
                    <a:pt x="22275" y="193235"/>
                  </a:cubicBezTo>
                  <a:cubicBezTo>
                    <a:pt x="8410" y="174690"/>
                    <a:pt x="-3550" y="121256"/>
                    <a:pt x="973" y="89074"/>
                  </a:cubicBezTo>
                  <a:cubicBezTo>
                    <a:pt x="5497" y="56892"/>
                    <a:pt x="33087" y="-3323"/>
                    <a:pt x="49416" y="143"/>
                  </a:cubicBezTo>
                  <a:cubicBezTo>
                    <a:pt x="65745" y="3609"/>
                    <a:pt x="78499" y="90186"/>
                    <a:pt x="98946" y="109871"/>
                  </a:cubicBezTo>
                  <a:cubicBezTo>
                    <a:pt x="119393" y="129556"/>
                    <a:pt x="159312" y="108484"/>
                    <a:pt x="172098" y="118253"/>
                  </a:cubicBezTo>
                  <a:cubicBezTo>
                    <a:pt x="184884" y="128022"/>
                    <a:pt x="190318" y="154803"/>
                    <a:pt x="175662" y="168485"/>
                  </a:cubicBezTo>
                  <a:close/>
                </a:path>
              </a:pathLst>
            </a:custGeom>
            <a:solidFill>
              <a:schemeClr val="lt2"/>
            </a:solidFill>
            <a:ln>
              <a:noFill/>
            </a:ln>
          </p:spPr>
        </p:sp>
        <p:sp>
          <p:nvSpPr>
            <p:cNvPr id="2627" name="Google Shape;2627;p123"/>
            <p:cNvSpPr/>
            <p:nvPr/>
          </p:nvSpPr>
          <p:spPr>
            <a:xfrm>
              <a:off x="-1761536" y="-1700496"/>
              <a:ext cx="5048850" cy="4709100"/>
            </a:xfrm>
            <a:custGeom>
              <a:avLst/>
              <a:gdLst/>
              <a:ahLst/>
              <a:cxnLst/>
              <a:rect l="l" t="t" r="r" b="b"/>
              <a:pathLst>
                <a:path w="201954" h="188364" extrusionOk="0">
                  <a:moveTo>
                    <a:pt x="38747" y="179586"/>
                  </a:moveTo>
                  <a:cubicBezTo>
                    <a:pt x="25065" y="164930"/>
                    <a:pt x="11014" y="113652"/>
                    <a:pt x="6889" y="88087"/>
                  </a:cubicBezTo>
                  <a:cubicBezTo>
                    <a:pt x="2764" y="62523"/>
                    <a:pt x="-9496" y="40707"/>
                    <a:pt x="13997" y="26199"/>
                  </a:cubicBezTo>
                  <a:cubicBezTo>
                    <a:pt x="37490" y="11692"/>
                    <a:pt x="116759" y="-4262"/>
                    <a:pt x="147846" y="1042"/>
                  </a:cubicBezTo>
                  <a:cubicBezTo>
                    <a:pt x="178933" y="6346"/>
                    <a:pt x="208932" y="41053"/>
                    <a:pt x="200518" y="58024"/>
                  </a:cubicBezTo>
                  <a:cubicBezTo>
                    <a:pt x="192104" y="74995"/>
                    <a:pt x="115951" y="83204"/>
                    <a:pt x="97361" y="102870"/>
                  </a:cubicBezTo>
                  <a:cubicBezTo>
                    <a:pt x="78771" y="122536"/>
                    <a:pt x="98748" y="163236"/>
                    <a:pt x="88979" y="176022"/>
                  </a:cubicBezTo>
                  <a:cubicBezTo>
                    <a:pt x="79210" y="188808"/>
                    <a:pt x="52429" y="194242"/>
                    <a:pt x="38747" y="179586"/>
                  </a:cubicBezTo>
                  <a:close/>
                </a:path>
              </a:pathLst>
            </a:custGeom>
            <a:noFill/>
            <a:ln w="19050" cap="flat" cmpd="sng">
              <a:solidFill>
                <a:schemeClr val="accent3"/>
              </a:solidFill>
              <a:prstDash val="solid"/>
              <a:round/>
              <a:headEnd type="none" w="med" len="med"/>
              <a:tailEnd type="none" w="med" len="med"/>
            </a:ln>
          </p:spPr>
        </p:sp>
      </p:grpSp>
      <p:grpSp>
        <p:nvGrpSpPr>
          <p:cNvPr id="2628" name="Google Shape;2628;p123"/>
          <p:cNvGrpSpPr/>
          <p:nvPr/>
        </p:nvGrpSpPr>
        <p:grpSpPr>
          <a:xfrm>
            <a:off x="12111595" y="-4433144"/>
            <a:ext cx="9892880" cy="8839303"/>
            <a:chOff x="5937998" y="-2216572"/>
            <a:chExt cx="4946440" cy="4419652"/>
          </a:xfrm>
        </p:grpSpPr>
        <p:sp>
          <p:nvSpPr>
            <p:cNvPr id="2629" name="Google Shape;2629;p123"/>
            <p:cNvSpPr/>
            <p:nvPr/>
          </p:nvSpPr>
          <p:spPr>
            <a:xfrm>
              <a:off x="6112538" y="-2216572"/>
              <a:ext cx="4771900" cy="4168175"/>
            </a:xfrm>
            <a:custGeom>
              <a:avLst/>
              <a:gdLst/>
              <a:ahLst/>
              <a:cxnLst/>
              <a:rect l="l" t="t" r="r" b="b"/>
              <a:pathLst>
                <a:path w="190876" h="166727" extrusionOk="0">
                  <a:moveTo>
                    <a:pt x="7432" y="40211"/>
                  </a:moveTo>
                  <a:cubicBezTo>
                    <a:pt x="23556" y="24625"/>
                    <a:pt x="92535" y="-6450"/>
                    <a:pt x="115471" y="1189"/>
                  </a:cubicBezTo>
                  <a:cubicBezTo>
                    <a:pt x="138407" y="8828"/>
                    <a:pt x="132509" y="64733"/>
                    <a:pt x="145050" y="86046"/>
                  </a:cubicBezTo>
                  <a:cubicBezTo>
                    <a:pt x="157591" y="107359"/>
                    <a:pt x="193540" y="115675"/>
                    <a:pt x="190718" y="129065"/>
                  </a:cubicBezTo>
                  <a:cubicBezTo>
                    <a:pt x="187896" y="142455"/>
                    <a:pt x="144300" y="170099"/>
                    <a:pt x="128116" y="166387"/>
                  </a:cubicBezTo>
                  <a:cubicBezTo>
                    <a:pt x="111932" y="162675"/>
                    <a:pt x="111846" y="118738"/>
                    <a:pt x="93614" y="106791"/>
                  </a:cubicBezTo>
                  <a:cubicBezTo>
                    <a:pt x="75382" y="94844"/>
                    <a:pt x="33089" y="105804"/>
                    <a:pt x="18725" y="94707"/>
                  </a:cubicBezTo>
                  <a:cubicBezTo>
                    <a:pt x="4361" y="83610"/>
                    <a:pt x="-8692" y="55797"/>
                    <a:pt x="7432" y="40211"/>
                  </a:cubicBezTo>
                  <a:close/>
                </a:path>
              </a:pathLst>
            </a:custGeom>
            <a:solidFill>
              <a:schemeClr val="lt2"/>
            </a:solidFill>
            <a:ln>
              <a:noFill/>
            </a:ln>
          </p:spPr>
        </p:sp>
        <p:sp>
          <p:nvSpPr>
            <p:cNvPr id="2630" name="Google Shape;2630;p123"/>
            <p:cNvSpPr/>
            <p:nvPr/>
          </p:nvSpPr>
          <p:spPr>
            <a:xfrm>
              <a:off x="5937998" y="-2159820"/>
              <a:ext cx="4707975" cy="4362900"/>
            </a:xfrm>
            <a:custGeom>
              <a:avLst/>
              <a:gdLst/>
              <a:ahLst/>
              <a:cxnLst/>
              <a:rect l="l" t="t" r="r" b="b"/>
              <a:pathLst>
                <a:path w="188319" h="174516" extrusionOk="0">
                  <a:moveTo>
                    <a:pt x="5008" y="40227"/>
                  </a:moveTo>
                  <a:cubicBezTo>
                    <a:pt x="19621" y="24124"/>
                    <a:pt x="90111" y="-6434"/>
                    <a:pt x="113047" y="1205"/>
                  </a:cubicBezTo>
                  <a:cubicBezTo>
                    <a:pt x="135983" y="8844"/>
                    <a:pt x="130085" y="64749"/>
                    <a:pt x="142626" y="86062"/>
                  </a:cubicBezTo>
                  <a:cubicBezTo>
                    <a:pt x="155167" y="107375"/>
                    <a:pt x="189374" y="114385"/>
                    <a:pt x="188294" y="129081"/>
                  </a:cubicBezTo>
                  <a:cubicBezTo>
                    <a:pt x="187214" y="143777"/>
                    <a:pt x="152329" y="177948"/>
                    <a:pt x="136145" y="174236"/>
                  </a:cubicBezTo>
                  <a:cubicBezTo>
                    <a:pt x="119961" y="170524"/>
                    <a:pt x="109653" y="119543"/>
                    <a:pt x="91190" y="106807"/>
                  </a:cubicBezTo>
                  <a:cubicBezTo>
                    <a:pt x="72728" y="94072"/>
                    <a:pt x="39734" y="108920"/>
                    <a:pt x="25370" y="97823"/>
                  </a:cubicBezTo>
                  <a:cubicBezTo>
                    <a:pt x="11006" y="86726"/>
                    <a:pt x="-9605" y="56330"/>
                    <a:pt x="5008" y="40227"/>
                  </a:cubicBezTo>
                  <a:close/>
                </a:path>
              </a:pathLst>
            </a:custGeom>
            <a:noFill/>
            <a:ln w="19050" cap="flat" cmpd="sng">
              <a:solidFill>
                <a:schemeClr val="accent3"/>
              </a:solidFill>
              <a:prstDash val="solid"/>
              <a:round/>
              <a:headEnd type="none" w="med" len="med"/>
              <a:tailEnd type="none" w="med" len="med"/>
            </a:ln>
          </p:spPr>
        </p:sp>
      </p:grpSp>
      <p:grpSp>
        <p:nvGrpSpPr>
          <p:cNvPr id="2631" name="Google Shape;2631;p123"/>
          <p:cNvGrpSpPr/>
          <p:nvPr/>
        </p:nvGrpSpPr>
        <p:grpSpPr>
          <a:xfrm>
            <a:off x="-2538493" y="7316285"/>
            <a:ext cx="4890528" cy="4959475"/>
            <a:chOff x="-666750" y="1567027"/>
            <a:chExt cx="3000692" cy="3042996"/>
          </a:xfrm>
        </p:grpSpPr>
        <p:sp>
          <p:nvSpPr>
            <p:cNvPr id="2632" name="Google Shape;2632;p123"/>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2633" name="Google Shape;2633;p123"/>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grpSp>
        <p:nvGrpSpPr>
          <p:cNvPr id="2634" name="Google Shape;2634;p123"/>
          <p:cNvGrpSpPr/>
          <p:nvPr/>
        </p:nvGrpSpPr>
        <p:grpSpPr>
          <a:xfrm>
            <a:off x="12784357" y="-2344581"/>
            <a:ext cx="6085330" cy="3303572"/>
            <a:chOff x="-1912854" y="1922552"/>
            <a:chExt cx="3733790" cy="2026980"/>
          </a:xfrm>
        </p:grpSpPr>
        <p:sp>
          <p:nvSpPr>
            <p:cNvPr id="2635" name="Google Shape;2635;p123"/>
            <p:cNvSpPr/>
            <p:nvPr/>
          </p:nvSpPr>
          <p:spPr>
            <a:xfrm>
              <a:off x="-1912854" y="1922552"/>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2636" name="Google Shape;2636;p123"/>
            <p:cNvSpPr/>
            <p:nvPr/>
          </p:nvSpPr>
          <p:spPr>
            <a:xfrm>
              <a:off x="721843" y="2756130"/>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grpSp>
        <p:nvGrpSpPr>
          <p:cNvPr id="2637" name="Google Shape;2637;p123"/>
          <p:cNvGrpSpPr/>
          <p:nvPr/>
        </p:nvGrpSpPr>
        <p:grpSpPr>
          <a:xfrm>
            <a:off x="12365235" y="8555785"/>
            <a:ext cx="6121350" cy="3234625"/>
            <a:chOff x="254301" y="1567027"/>
            <a:chExt cx="3755890" cy="1984676"/>
          </a:xfrm>
        </p:grpSpPr>
        <p:sp>
          <p:nvSpPr>
            <p:cNvPr id="2638" name="Google Shape;2638;p123"/>
            <p:cNvSpPr/>
            <p:nvPr/>
          </p:nvSpPr>
          <p:spPr>
            <a:xfrm>
              <a:off x="1009499" y="156703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2639" name="Google Shape;2639;p123"/>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grpSp>
        <p:nvGrpSpPr>
          <p:cNvPr id="2640" name="Google Shape;2640;p123"/>
          <p:cNvGrpSpPr/>
          <p:nvPr/>
        </p:nvGrpSpPr>
        <p:grpSpPr>
          <a:xfrm>
            <a:off x="-66590" y="-2224581"/>
            <a:ext cx="6681800" cy="4276072"/>
            <a:chOff x="-962045" y="1922552"/>
            <a:chExt cx="4099767" cy="2623679"/>
          </a:xfrm>
        </p:grpSpPr>
        <p:sp>
          <p:nvSpPr>
            <p:cNvPr id="2641" name="Google Shape;2641;p123"/>
            <p:cNvSpPr/>
            <p:nvPr/>
          </p:nvSpPr>
          <p:spPr>
            <a:xfrm>
              <a:off x="137030" y="1922552"/>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2642" name="Google Shape;2642;p123"/>
            <p:cNvSpPr/>
            <p:nvPr/>
          </p:nvSpPr>
          <p:spPr>
            <a:xfrm>
              <a:off x="-962045" y="3352829"/>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20.xml><?xml version="1.0" encoding="utf-8"?>
<p:sldLayout xmlns:a="http://schemas.openxmlformats.org/drawingml/2006/main" xmlns:r="http://schemas.openxmlformats.org/officeDocument/2006/relationships" xmlns:p="http://schemas.openxmlformats.org/presentationml/2006/main" matchingName="Title and six columns">
  <p:cSld name="CUSTOM_7_1">
    <p:spTree>
      <p:nvGrpSpPr>
        <p:cNvPr id="1" name="Shape 2643"/>
        <p:cNvGrpSpPr/>
        <p:nvPr/>
      </p:nvGrpSpPr>
      <p:grpSpPr>
        <a:xfrm>
          <a:off x="0" y="0"/>
          <a:ext cx="0" cy="0"/>
          <a:chOff x="0" y="0"/>
          <a:chExt cx="0" cy="0"/>
        </a:xfrm>
      </p:grpSpPr>
      <p:sp>
        <p:nvSpPr>
          <p:cNvPr id="2644" name="Google Shape;2644;p124"/>
          <p:cNvSpPr txBox="1">
            <a:spLocks noGrp="1"/>
          </p:cNvSpPr>
          <p:nvPr>
            <p:ph type="title"/>
          </p:nvPr>
        </p:nvSpPr>
        <p:spPr>
          <a:xfrm>
            <a:off x="1440000" y="890050"/>
            <a:ext cx="15408000" cy="1145400"/>
          </a:xfrm>
          <a:prstGeom prst="rect">
            <a:avLst/>
          </a:prstGeom>
        </p:spPr>
        <p:txBody>
          <a:bodyPr spcFirstLastPara="1" wrap="square" lIns="182850" tIns="182850" rIns="182850" bIns="182850" anchor="t" anchorCtr="0">
            <a:noAutofit/>
          </a:bodyPr>
          <a:lstStyle>
            <a:lvl1pPr lvl="0" algn="ctr">
              <a:spcBef>
                <a:spcPts val="0"/>
              </a:spcBef>
              <a:spcAft>
                <a:spcPts val="0"/>
              </a:spcAft>
              <a:buSzPts val="6000"/>
              <a:buNone/>
              <a:defRPr>
                <a:solidFill>
                  <a:schemeClr val="dk1"/>
                </a:solidFill>
              </a:defRPr>
            </a:lvl1pPr>
            <a:lvl2pPr lvl="1">
              <a:spcBef>
                <a:spcPts val="0"/>
              </a:spcBef>
              <a:spcAft>
                <a:spcPts val="0"/>
              </a:spcAft>
              <a:buSzPts val="6000"/>
              <a:buNone/>
              <a:defRPr/>
            </a:lvl2pPr>
            <a:lvl3pPr lvl="2">
              <a:spcBef>
                <a:spcPts val="0"/>
              </a:spcBef>
              <a:spcAft>
                <a:spcPts val="0"/>
              </a:spcAft>
              <a:buSzPts val="6000"/>
              <a:buNone/>
              <a:defRPr/>
            </a:lvl3pPr>
            <a:lvl4pPr lvl="3">
              <a:spcBef>
                <a:spcPts val="0"/>
              </a:spcBef>
              <a:spcAft>
                <a:spcPts val="0"/>
              </a:spcAft>
              <a:buSzPts val="6000"/>
              <a:buNone/>
              <a:defRPr/>
            </a:lvl4pPr>
            <a:lvl5pPr lvl="4">
              <a:spcBef>
                <a:spcPts val="0"/>
              </a:spcBef>
              <a:spcAft>
                <a:spcPts val="0"/>
              </a:spcAft>
              <a:buSzPts val="6000"/>
              <a:buNone/>
              <a:defRPr/>
            </a:lvl5pPr>
            <a:lvl6pPr lvl="5">
              <a:spcBef>
                <a:spcPts val="0"/>
              </a:spcBef>
              <a:spcAft>
                <a:spcPts val="0"/>
              </a:spcAft>
              <a:buSzPts val="6000"/>
              <a:buNone/>
              <a:defRPr/>
            </a:lvl6pPr>
            <a:lvl7pPr lvl="6">
              <a:spcBef>
                <a:spcPts val="0"/>
              </a:spcBef>
              <a:spcAft>
                <a:spcPts val="0"/>
              </a:spcAft>
              <a:buSzPts val="6000"/>
              <a:buNone/>
              <a:defRPr/>
            </a:lvl7pPr>
            <a:lvl8pPr lvl="7">
              <a:spcBef>
                <a:spcPts val="0"/>
              </a:spcBef>
              <a:spcAft>
                <a:spcPts val="0"/>
              </a:spcAft>
              <a:buSzPts val="6000"/>
              <a:buNone/>
              <a:defRPr/>
            </a:lvl8pPr>
            <a:lvl9pPr lvl="8">
              <a:spcBef>
                <a:spcPts val="0"/>
              </a:spcBef>
              <a:spcAft>
                <a:spcPts val="0"/>
              </a:spcAft>
              <a:buSzPts val="6000"/>
              <a:buNone/>
              <a:defRPr/>
            </a:lvl9pPr>
          </a:lstStyle>
          <a:p>
            <a:endParaRPr/>
          </a:p>
        </p:txBody>
      </p:sp>
      <p:sp>
        <p:nvSpPr>
          <p:cNvPr id="2645" name="Google Shape;2645;p124"/>
          <p:cNvSpPr txBox="1">
            <a:spLocks noGrp="1"/>
          </p:cNvSpPr>
          <p:nvPr>
            <p:ph type="subTitle" idx="1"/>
          </p:nvPr>
        </p:nvSpPr>
        <p:spPr>
          <a:xfrm>
            <a:off x="3662050" y="3372232"/>
            <a:ext cx="5326800" cy="1063800"/>
          </a:xfrm>
          <a:prstGeom prst="rect">
            <a:avLst/>
          </a:prstGeom>
        </p:spPr>
        <p:txBody>
          <a:bodyPr spcFirstLastPara="1" wrap="square" lIns="182850" tIns="182850" rIns="182850" bIns="182850" anchor="t" anchorCtr="0">
            <a:noAutofit/>
          </a:bodyPr>
          <a:lstStyle>
            <a:lvl1pPr lvl="0">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a:lvl2pPr>
            <a:lvl3pPr lvl="2" algn="ctr">
              <a:lnSpc>
                <a:spcPct val="100000"/>
              </a:lnSpc>
              <a:spcBef>
                <a:spcPts val="3200"/>
              </a:spcBef>
              <a:spcAft>
                <a:spcPts val="0"/>
              </a:spcAft>
              <a:buSzPts val="2800"/>
              <a:buNone/>
              <a:defRPr/>
            </a:lvl3pPr>
            <a:lvl4pPr lvl="3" algn="ctr">
              <a:lnSpc>
                <a:spcPct val="100000"/>
              </a:lnSpc>
              <a:spcBef>
                <a:spcPts val="3200"/>
              </a:spcBef>
              <a:spcAft>
                <a:spcPts val="0"/>
              </a:spcAft>
              <a:buSzPts val="2800"/>
              <a:buNone/>
              <a:defRPr/>
            </a:lvl4pPr>
            <a:lvl5pPr lvl="4" algn="ctr">
              <a:lnSpc>
                <a:spcPct val="100000"/>
              </a:lnSpc>
              <a:spcBef>
                <a:spcPts val="3200"/>
              </a:spcBef>
              <a:spcAft>
                <a:spcPts val="0"/>
              </a:spcAft>
              <a:buSzPts val="2800"/>
              <a:buNone/>
              <a:defRPr/>
            </a:lvl5pPr>
            <a:lvl6pPr lvl="5" algn="ctr">
              <a:lnSpc>
                <a:spcPct val="100000"/>
              </a:lnSpc>
              <a:spcBef>
                <a:spcPts val="3200"/>
              </a:spcBef>
              <a:spcAft>
                <a:spcPts val="0"/>
              </a:spcAft>
              <a:buSzPts val="2800"/>
              <a:buNone/>
              <a:defRPr/>
            </a:lvl6pPr>
            <a:lvl7pPr lvl="6" algn="ctr">
              <a:lnSpc>
                <a:spcPct val="100000"/>
              </a:lnSpc>
              <a:spcBef>
                <a:spcPts val="3200"/>
              </a:spcBef>
              <a:spcAft>
                <a:spcPts val="0"/>
              </a:spcAft>
              <a:buSzPts val="2800"/>
              <a:buNone/>
              <a:defRPr/>
            </a:lvl7pPr>
            <a:lvl8pPr lvl="7" algn="ctr">
              <a:lnSpc>
                <a:spcPct val="100000"/>
              </a:lnSpc>
              <a:spcBef>
                <a:spcPts val="3200"/>
              </a:spcBef>
              <a:spcAft>
                <a:spcPts val="0"/>
              </a:spcAft>
              <a:buSzPts val="2800"/>
              <a:buNone/>
              <a:defRPr/>
            </a:lvl8pPr>
            <a:lvl9pPr lvl="8" algn="ctr">
              <a:lnSpc>
                <a:spcPct val="100000"/>
              </a:lnSpc>
              <a:spcBef>
                <a:spcPts val="3200"/>
              </a:spcBef>
              <a:spcAft>
                <a:spcPts val="3200"/>
              </a:spcAft>
              <a:buSzPts val="2800"/>
              <a:buNone/>
              <a:defRPr/>
            </a:lvl9pPr>
          </a:lstStyle>
          <a:p>
            <a:endParaRPr/>
          </a:p>
        </p:txBody>
      </p:sp>
      <p:sp>
        <p:nvSpPr>
          <p:cNvPr id="2646" name="Google Shape;2646;p124"/>
          <p:cNvSpPr txBox="1">
            <a:spLocks noGrp="1"/>
          </p:cNvSpPr>
          <p:nvPr>
            <p:ph type="subTitle" idx="2"/>
          </p:nvPr>
        </p:nvSpPr>
        <p:spPr>
          <a:xfrm>
            <a:off x="9285601" y="3372232"/>
            <a:ext cx="5326800" cy="1063800"/>
          </a:xfrm>
          <a:prstGeom prst="rect">
            <a:avLst/>
          </a:prstGeom>
        </p:spPr>
        <p:txBody>
          <a:bodyPr spcFirstLastPara="1" wrap="square" lIns="182850" tIns="182850" rIns="182850" bIns="182850" anchor="t" anchorCtr="0">
            <a:noAutofit/>
          </a:bodyPr>
          <a:lstStyle>
            <a:lvl1pPr lvl="0" algn="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a:lvl2pPr>
            <a:lvl3pPr lvl="2" algn="ctr">
              <a:lnSpc>
                <a:spcPct val="100000"/>
              </a:lnSpc>
              <a:spcBef>
                <a:spcPts val="3200"/>
              </a:spcBef>
              <a:spcAft>
                <a:spcPts val="0"/>
              </a:spcAft>
              <a:buSzPts val="2800"/>
              <a:buNone/>
              <a:defRPr/>
            </a:lvl3pPr>
            <a:lvl4pPr lvl="3" algn="ctr">
              <a:lnSpc>
                <a:spcPct val="100000"/>
              </a:lnSpc>
              <a:spcBef>
                <a:spcPts val="3200"/>
              </a:spcBef>
              <a:spcAft>
                <a:spcPts val="0"/>
              </a:spcAft>
              <a:buSzPts val="2800"/>
              <a:buNone/>
              <a:defRPr/>
            </a:lvl4pPr>
            <a:lvl5pPr lvl="4" algn="ctr">
              <a:lnSpc>
                <a:spcPct val="100000"/>
              </a:lnSpc>
              <a:spcBef>
                <a:spcPts val="3200"/>
              </a:spcBef>
              <a:spcAft>
                <a:spcPts val="0"/>
              </a:spcAft>
              <a:buSzPts val="2800"/>
              <a:buNone/>
              <a:defRPr/>
            </a:lvl5pPr>
            <a:lvl6pPr lvl="5" algn="ctr">
              <a:lnSpc>
                <a:spcPct val="100000"/>
              </a:lnSpc>
              <a:spcBef>
                <a:spcPts val="3200"/>
              </a:spcBef>
              <a:spcAft>
                <a:spcPts val="0"/>
              </a:spcAft>
              <a:buSzPts val="2800"/>
              <a:buNone/>
              <a:defRPr/>
            </a:lvl6pPr>
            <a:lvl7pPr lvl="6" algn="ctr">
              <a:lnSpc>
                <a:spcPct val="100000"/>
              </a:lnSpc>
              <a:spcBef>
                <a:spcPts val="3200"/>
              </a:spcBef>
              <a:spcAft>
                <a:spcPts val="0"/>
              </a:spcAft>
              <a:buSzPts val="2800"/>
              <a:buNone/>
              <a:defRPr/>
            </a:lvl7pPr>
            <a:lvl8pPr lvl="7" algn="ctr">
              <a:lnSpc>
                <a:spcPct val="100000"/>
              </a:lnSpc>
              <a:spcBef>
                <a:spcPts val="3200"/>
              </a:spcBef>
              <a:spcAft>
                <a:spcPts val="0"/>
              </a:spcAft>
              <a:buSzPts val="2800"/>
              <a:buNone/>
              <a:defRPr/>
            </a:lvl8pPr>
            <a:lvl9pPr lvl="8" algn="ctr">
              <a:lnSpc>
                <a:spcPct val="100000"/>
              </a:lnSpc>
              <a:spcBef>
                <a:spcPts val="3200"/>
              </a:spcBef>
              <a:spcAft>
                <a:spcPts val="3200"/>
              </a:spcAft>
              <a:buSzPts val="2800"/>
              <a:buNone/>
              <a:defRPr/>
            </a:lvl9pPr>
          </a:lstStyle>
          <a:p>
            <a:endParaRPr/>
          </a:p>
        </p:txBody>
      </p:sp>
      <p:sp>
        <p:nvSpPr>
          <p:cNvPr id="2647" name="Google Shape;2647;p124"/>
          <p:cNvSpPr txBox="1">
            <a:spLocks noGrp="1"/>
          </p:cNvSpPr>
          <p:nvPr>
            <p:ph type="subTitle" idx="3"/>
          </p:nvPr>
        </p:nvSpPr>
        <p:spPr>
          <a:xfrm>
            <a:off x="3662050" y="5639307"/>
            <a:ext cx="5326800" cy="1063800"/>
          </a:xfrm>
          <a:prstGeom prst="rect">
            <a:avLst/>
          </a:prstGeom>
        </p:spPr>
        <p:txBody>
          <a:bodyPr spcFirstLastPara="1" wrap="square" lIns="182850" tIns="182850" rIns="182850" bIns="182850" anchor="t" anchorCtr="0">
            <a:noAutofit/>
          </a:bodyPr>
          <a:lstStyle>
            <a:lvl1pPr lvl="0">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a:lvl2pPr>
            <a:lvl3pPr lvl="2" algn="ctr">
              <a:lnSpc>
                <a:spcPct val="100000"/>
              </a:lnSpc>
              <a:spcBef>
                <a:spcPts val="3200"/>
              </a:spcBef>
              <a:spcAft>
                <a:spcPts val="0"/>
              </a:spcAft>
              <a:buSzPts val="2800"/>
              <a:buNone/>
              <a:defRPr/>
            </a:lvl3pPr>
            <a:lvl4pPr lvl="3" algn="ctr">
              <a:lnSpc>
                <a:spcPct val="100000"/>
              </a:lnSpc>
              <a:spcBef>
                <a:spcPts val="3200"/>
              </a:spcBef>
              <a:spcAft>
                <a:spcPts val="0"/>
              </a:spcAft>
              <a:buSzPts val="2800"/>
              <a:buNone/>
              <a:defRPr/>
            </a:lvl4pPr>
            <a:lvl5pPr lvl="4" algn="ctr">
              <a:lnSpc>
                <a:spcPct val="100000"/>
              </a:lnSpc>
              <a:spcBef>
                <a:spcPts val="3200"/>
              </a:spcBef>
              <a:spcAft>
                <a:spcPts val="0"/>
              </a:spcAft>
              <a:buSzPts val="2800"/>
              <a:buNone/>
              <a:defRPr/>
            </a:lvl5pPr>
            <a:lvl6pPr lvl="5" algn="ctr">
              <a:lnSpc>
                <a:spcPct val="100000"/>
              </a:lnSpc>
              <a:spcBef>
                <a:spcPts val="3200"/>
              </a:spcBef>
              <a:spcAft>
                <a:spcPts val="0"/>
              </a:spcAft>
              <a:buSzPts val="2800"/>
              <a:buNone/>
              <a:defRPr/>
            </a:lvl6pPr>
            <a:lvl7pPr lvl="6" algn="ctr">
              <a:lnSpc>
                <a:spcPct val="100000"/>
              </a:lnSpc>
              <a:spcBef>
                <a:spcPts val="3200"/>
              </a:spcBef>
              <a:spcAft>
                <a:spcPts val="0"/>
              </a:spcAft>
              <a:buSzPts val="2800"/>
              <a:buNone/>
              <a:defRPr/>
            </a:lvl7pPr>
            <a:lvl8pPr lvl="7" algn="ctr">
              <a:lnSpc>
                <a:spcPct val="100000"/>
              </a:lnSpc>
              <a:spcBef>
                <a:spcPts val="3200"/>
              </a:spcBef>
              <a:spcAft>
                <a:spcPts val="0"/>
              </a:spcAft>
              <a:buSzPts val="2800"/>
              <a:buNone/>
              <a:defRPr/>
            </a:lvl8pPr>
            <a:lvl9pPr lvl="8" algn="ctr">
              <a:lnSpc>
                <a:spcPct val="100000"/>
              </a:lnSpc>
              <a:spcBef>
                <a:spcPts val="3200"/>
              </a:spcBef>
              <a:spcAft>
                <a:spcPts val="3200"/>
              </a:spcAft>
              <a:buSzPts val="2800"/>
              <a:buNone/>
              <a:defRPr/>
            </a:lvl9pPr>
          </a:lstStyle>
          <a:p>
            <a:endParaRPr/>
          </a:p>
        </p:txBody>
      </p:sp>
      <p:sp>
        <p:nvSpPr>
          <p:cNvPr id="2648" name="Google Shape;2648;p124"/>
          <p:cNvSpPr txBox="1">
            <a:spLocks noGrp="1"/>
          </p:cNvSpPr>
          <p:nvPr>
            <p:ph type="subTitle" idx="4"/>
          </p:nvPr>
        </p:nvSpPr>
        <p:spPr>
          <a:xfrm>
            <a:off x="9285601" y="5639307"/>
            <a:ext cx="5326800" cy="1063800"/>
          </a:xfrm>
          <a:prstGeom prst="rect">
            <a:avLst/>
          </a:prstGeom>
        </p:spPr>
        <p:txBody>
          <a:bodyPr spcFirstLastPara="1" wrap="square" lIns="182850" tIns="182850" rIns="182850" bIns="182850" anchor="t" anchorCtr="0">
            <a:noAutofit/>
          </a:bodyPr>
          <a:lstStyle>
            <a:lvl1pPr lvl="0" algn="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a:lvl2pPr>
            <a:lvl3pPr lvl="2" algn="ctr">
              <a:lnSpc>
                <a:spcPct val="100000"/>
              </a:lnSpc>
              <a:spcBef>
                <a:spcPts val="3200"/>
              </a:spcBef>
              <a:spcAft>
                <a:spcPts val="0"/>
              </a:spcAft>
              <a:buSzPts val="2800"/>
              <a:buNone/>
              <a:defRPr/>
            </a:lvl3pPr>
            <a:lvl4pPr lvl="3" algn="ctr">
              <a:lnSpc>
                <a:spcPct val="100000"/>
              </a:lnSpc>
              <a:spcBef>
                <a:spcPts val="3200"/>
              </a:spcBef>
              <a:spcAft>
                <a:spcPts val="0"/>
              </a:spcAft>
              <a:buSzPts val="2800"/>
              <a:buNone/>
              <a:defRPr/>
            </a:lvl4pPr>
            <a:lvl5pPr lvl="4" algn="ctr">
              <a:lnSpc>
                <a:spcPct val="100000"/>
              </a:lnSpc>
              <a:spcBef>
                <a:spcPts val="3200"/>
              </a:spcBef>
              <a:spcAft>
                <a:spcPts val="0"/>
              </a:spcAft>
              <a:buSzPts val="2800"/>
              <a:buNone/>
              <a:defRPr/>
            </a:lvl5pPr>
            <a:lvl6pPr lvl="5" algn="ctr">
              <a:lnSpc>
                <a:spcPct val="100000"/>
              </a:lnSpc>
              <a:spcBef>
                <a:spcPts val="3200"/>
              </a:spcBef>
              <a:spcAft>
                <a:spcPts val="0"/>
              </a:spcAft>
              <a:buSzPts val="2800"/>
              <a:buNone/>
              <a:defRPr/>
            </a:lvl6pPr>
            <a:lvl7pPr lvl="6" algn="ctr">
              <a:lnSpc>
                <a:spcPct val="100000"/>
              </a:lnSpc>
              <a:spcBef>
                <a:spcPts val="3200"/>
              </a:spcBef>
              <a:spcAft>
                <a:spcPts val="0"/>
              </a:spcAft>
              <a:buSzPts val="2800"/>
              <a:buNone/>
              <a:defRPr/>
            </a:lvl7pPr>
            <a:lvl8pPr lvl="7" algn="ctr">
              <a:lnSpc>
                <a:spcPct val="100000"/>
              </a:lnSpc>
              <a:spcBef>
                <a:spcPts val="3200"/>
              </a:spcBef>
              <a:spcAft>
                <a:spcPts val="0"/>
              </a:spcAft>
              <a:buSzPts val="2800"/>
              <a:buNone/>
              <a:defRPr/>
            </a:lvl8pPr>
            <a:lvl9pPr lvl="8" algn="ctr">
              <a:lnSpc>
                <a:spcPct val="100000"/>
              </a:lnSpc>
              <a:spcBef>
                <a:spcPts val="3200"/>
              </a:spcBef>
              <a:spcAft>
                <a:spcPts val="3200"/>
              </a:spcAft>
              <a:buSzPts val="2800"/>
              <a:buNone/>
              <a:defRPr/>
            </a:lvl9pPr>
          </a:lstStyle>
          <a:p>
            <a:endParaRPr/>
          </a:p>
        </p:txBody>
      </p:sp>
      <p:sp>
        <p:nvSpPr>
          <p:cNvPr id="2649" name="Google Shape;2649;p124"/>
          <p:cNvSpPr txBox="1">
            <a:spLocks noGrp="1"/>
          </p:cNvSpPr>
          <p:nvPr>
            <p:ph type="subTitle" idx="5"/>
          </p:nvPr>
        </p:nvSpPr>
        <p:spPr>
          <a:xfrm>
            <a:off x="3662052" y="2915032"/>
            <a:ext cx="5326800" cy="709800"/>
          </a:xfrm>
          <a:prstGeom prst="rect">
            <a:avLst/>
          </a:prstGeom>
        </p:spPr>
        <p:txBody>
          <a:bodyPr spcFirstLastPara="1" wrap="square" lIns="182850" tIns="182850" rIns="182850" bIns="182850" anchor="b" anchorCtr="0">
            <a:noAutofit/>
          </a:bodyPr>
          <a:lstStyle>
            <a:lvl1pPr lvl="0">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1pPr>
            <a:lvl2pPr lvl="1"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2pPr>
            <a:lvl3pPr lvl="2"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3pPr>
            <a:lvl4pPr lvl="3"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4pPr>
            <a:lvl5pPr lvl="4"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5pPr>
            <a:lvl6pPr lvl="5"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6pPr>
            <a:lvl7pPr lvl="6"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7pPr>
            <a:lvl8pPr lvl="7"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8pPr>
            <a:lvl9pPr lvl="8" algn="ctr">
              <a:lnSpc>
                <a:spcPct val="100000"/>
              </a:lnSpc>
              <a:spcBef>
                <a:spcPts val="3200"/>
              </a:spcBef>
              <a:spcAft>
                <a:spcPts val="3200"/>
              </a:spcAft>
              <a:buClr>
                <a:schemeClr val="accent1"/>
              </a:buClr>
              <a:buSzPts val="4000"/>
              <a:buFont typeface="Cairo"/>
              <a:buNone/>
              <a:defRPr sz="4000" b="1">
                <a:solidFill>
                  <a:schemeClr val="accent1"/>
                </a:solidFill>
                <a:latin typeface="Cairo"/>
                <a:ea typeface="Cairo"/>
                <a:cs typeface="Cairo"/>
                <a:sym typeface="Cairo"/>
              </a:defRPr>
            </a:lvl9pPr>
          </a:lstStyle>
          <a:p>
            <a:endParaRPr/>
          </a:p>
        </p:txBody>
      </p:sp>
      <p:sp>
        <p:nvSpPr>
          <p:cNvPr id="2650" name="Google Shape;2650;p124"/>
          <p:cNvSpPr txBox="1">
            <a:spLocks noGrp="1"/>
          </p:cNvSpPr>
          <p:nvPr>
            <p:ph type="subTitle" idx="6"/>
          </p:nvPr>
        </p:nvSpPr>
        <p:spPr>
          <a:xfrm>
            <a:off x="9285612" y="2915032"/>
            <a:ext cx="5326800" cy="709800"/>
          </a:xfrm>
          <a:prstGeom prst="rect">
            <a:avLst/>
          </a:prstGeom>
        </p:spPr>
        <p:txBody>
          <a:bodyPr spcFirstLastPara="1" wrap="square" lIns="182850" tIns="182850" rIns="182850" bIns="182850" anchor="b" anchorCtr="0">
            <a:noAutofit/>
          </a:bodyPr>
          <a:lstStyle>
            <a:lvl1pPr lvl="0" algn="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1pPr>
            <a:lvl2pPr lvl="1"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2pPr>
            <a:lvl3pPr lvl="2"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3pPr>
            <a:lvl4pPr lvl="3"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4pPr>
            <a:lvl5pPr lvl="4"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5pPr>
            <a:lvl6pPr lvl="5"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6pPr>
            <a:lvl7pPr lvl="6"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7pPr>
            <a:lvl8pPr lvl="7"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8pPr>
            <a:lvl9pPr lvl="8" algn="ctr">
              <a:lnSpc>
                <a:spcPct val="100000"/>
              </a:lnSpc>
              <a:spcBef>
                <a:spcPts val="3200"/>
              </a:spcBef>
              <a:spcAft>
                <a:spcPts val="3200"/>
              </a:spcAft>
              <a:buClr>
                <a:schemeClr val="accent1"/>
              </a:buClr>
              <a:buSzPts val="4000"/>
              <a:buFont typeface="Cairo"/>
              <a:buNone/>
              <a:defRPr sz="4000" b="1">
                <a:solidFill>
                  <a:schemeClr val="accent1"/>
                </a:solidFill>
                <a:latin typeface="Cairo"/>
                <a:ea typeface="Cairo"/>
                <a:cs typeface="Cairo"/>
                <a:sym typeface="Cairo"/>
              </a:defRPr>
            </a:lvl9pPr>
          </a:lstStyle>
          <a:p>
            <a:endParaRPr/>
          </a:p>
        </p:txBody>
      </p:sp>
      <p:sp>
        <p:nvSpPr>
          <p:cNvPr id="2651" name="Google Shape;2651;p124"/>
          <p:cNvSpPr txBox="1">
            <a:spLocks noGrp="1"/>
          </p:cNvSpPr>
          <p:nvPr>
            <p:ph type="subTitle" idx="7"/>
          </p:nvPr>
        </p:nvSpPr>
        <p:spPr>
          <a:xfrm>
            <a:off x="3662052" y="5182107"/>
            <a:ext cx="5326800" cy="709800"/>
          </a:xfrm>
          <a:prstGeom prst="rect">
            <a:avLst/>
          </a:prstGeom>
        </p:spPr>
        <p:txBody>
          <a:bodyPr spcFirstLastPara="1" wrap="square" lIns="182850" tIns="182850" rIns="182850" bIns="182850" anchor="b" anchorCtr="0">
            <a:noAutofit/>
          </a:bodyPr>
          <a:lstStyle>
            <a:lvl1pPr lvl="0">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1pPr>
            <a:lvl2pPr lvl="1"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2pPr>
            <a:lvl3pPr lvl="2"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3pPr>
            <a:lvl4pPr lvl="3"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4pPr>
            <a:lvl5pPr lvl="4"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5pPr>
            <a:lvl6pPr lvl="5"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6pPr>
            <a:lvl7pPr lvl="6"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7pPr>
            <a:lvl8pPr lvl="7"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8pPr>
            <a:lvl9pPr lvl="8" algn="ctr">
              <a:lnSpc>
                <a:spcPct val="100000"/>
              </a:lnSpc>
              <a:spcBef>
                <a:spcPts val="3200"/>
              </a:spcBef>
              <a:spcAft>
                <a:spcPts val="3200"/>
              </a:spcAft>
              <a:buClr>
                <a:schemeClr val="accent1"/>
              </a:buClr>
              <a:buSzPts val="4000"/>
              <a:buFont typeface="Cairo"/>
              <a:buNone/>
              <a:defRPr sz="4000" b="1">
                <a:solidFill>
                  <a:schemeClr val="accent1"/>
                </a:solidFill>
                <a:latin typeface="Cairo"/>
                <a:ea typeface="Cairo"/>
                <a:cs typeface="Cairo"/>
                <a:sym typeface="Cairo"/>
              </a:defRPr>
            </a:lvl9pPr>
          </a:lstStyle>
          <a:p>
            <a:endParaRPr/>
          </a:p>
        </p:txBody>
      </p:sp>
      <p:sp>
        <p:nvSpPr>
          <p:cNvPr id="2652" name="Google Shape;2652;p124"/>
          <p:cNvSpPr txBox="1">
            <a:spLocks noGrp="1"/>
          </p:cNvSpPr>
          <p:nvPr>
            <p:ph type="subTitle" idx="8"/>
          </p:nvPr>
        </p:nvSpPr>
        <p:spPr>
          <a:xfrm>
            <a:off x="9285612" y="5182107"/>
            <a:ext cx="5326800" cy="709800"/>
          </a:xfrm>
          <a:prstGeom prst="rect">
            <a:avLst/>
          </a:prstGeom>
        </p:spPr>
        <p:txBody>
          <a:bodyPr spcFirstLastPara="1" wrap="square" lIns="182850" tIns="182850" rIns="182850" bIns="182850" anchor="b" anchorCtr="0">
            <a:noAutofit/>
          </a:bodyPr>
          <a:lstStyle>
            <a:lvl1pPr lvl="0" algn="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1pPr>
            <a:lvl2pPr lvl="1"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2pPr>
            <a:lvl3pPr lvl="2"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3pPr>
            <a:lvl4pPr lvl="3"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4pPr>
            <a:lvl5pPr lvl="4"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5pPr>
            <a:lvl6pPr lvl="5"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6pPr>
            <a:lvl7pPr lvl="6"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7pPr>
            <a:lvl8pPr lvl="7"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8pPr>
            <a:lvl9pPr lvl="8" algn="ctr">
              <a:lnSpc>
                <a:spcPct val="100000"/>
              </a:lnSpc>
              <a:spcBef>
                <a:spcPts val="3200"/>
              </a:spcBef>
              <a:spcAft>
                <a:spcPts val="3200"/>
              </a:spcAft>
              <a:buClr>
                <a:schemeClr val="accent1"/>
              </a:buClr>
              <a:buSzPts val="4000"/>
              <a:buFont typeface="Cairo"/>
              <a:buNone/>
              <a:defRPr sz="4000" b="1">
                <a:solidFill>
                  <a:schemeClr val="accent1"/>
                </a:solidFill>
                <a:latin typeface="Cairo"/>
                <a:ea typeface="Cairo"/>
                <a:cs typeface="Cairo"/>
                <a:sym typeface="Cairo"/>
              </a:defRPr>
            </a:lvl9pPr>
          </a:lstStyle>
          <a:p>
            <a:endParaRPr/>
          </a:p>
        </p:txBody>
      </p:sp>
      <p:sp>
        <p:nvSpPr>
          <p:cNvPr id="2653" name="Google Shape;2653;p124"/>
          <p:cNvSpPr txBox="1">
            <a:spLocks noGrp="1"/>
          </p:cNvSpPr>
          <p:nvPr>
            <p:ph type="subTitle" idx="9"/>
          </p:nvPr>
        </p:nvSpPr>
        <p:spPr>
          <a:xfrm>
            <a:off x="3662050" y="7906357"/>
            <a:ext cx="5326800" cy="1063800"/>
          </a:xfrm>
          <a:prstGeom prst="rect">
            <a:avLst/>
          </a:prstGeom>
        </p:spPr>
        <p:txBody>
          <a:bodyPr spcFirstLastPara="1" wrap="square" lIns="182850" tIns="182850" rIns="182850" bIns="182850" anchor="t" anchorCtr="0">
            <a:noAutofit/>
          </a:bodyPr>
          <a:lstStyle>
            <a:lvl1pPr lvl="0">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a:lvl2pPr>
            <a:lvl3pPr lvl="2" algn="ctr">
              <a:lnSpc>
                <a:spcPct val="100000"/>
              </a:lnSpc>
              <a:spcBef>
                <a:spcPts val="3200"/>
              </a:spcBef>
              <a:spcAft>
                <a:spcPts val="0"/>
              </a:spcAft>
              <a:buSzPts val="2800"/>
              <a:buNone/>
              <a:defRPr/>
            </a:lvl3pPr>
            <a:lvl4pPr lvl="3" algn="ctr">
              <a:lnSpc>
                <a:spcPct val="100000"/>
              </a:lnSpc>
              <a:spcBef>
                <a:spcPts val="3200"/>
              </a:spcBef>
              <a:spcAft>
                <a:spcPts val="0"/>
              </a:spcAft>
              <a:buSzPts val="2800"/>
              <a:buNone/>
              <a:defRPr/>
            </a:lvl4pPr>
            <a:lvl5pPr lvl="4" algn="ctr">
              <a:lnSpc>
                <a:spcPct val="100000"/>
              </a:lnSpc>
              <a:spcBef>
                <a:spcPts val="3200"/>
              </a:spcBef>
              <a:spcAft>
                <a:spcPts val="0"/>
              </a:spcAft>
              <a:buSzPts val="2800"/>
              <a:buNone/>
              <a:defRPr/>
            </a:lvl5pPr>
            <a:lvl6pPr lvl="5" algn="ctr">
              <a:lnSpc>
                <a:spcPct val="100000"/>
              </a:lnSpc>
              <a:spcBef>
                <a:spcPts val="3200"/>
              </a:spcBef>
              <a:spcAft>
                <a:spcPts val="0"/>
              </a:spcAft>
              <a:buSzPts val="2800"/>
              <a:buNone/>
              <a:defRPr/>
            </a:lvl6pPr>
            <a:lvl7pPr lvl="6" algn="ctr">
              <a:lnSpc>
                <a:spcPct val="100000"/>
              </a:lnSpc>
              <a:spcBef>
                <a:spcPts val="3200"/>
              </a:spcBef>
              <a:spcAft>
                <a:spcPts val="0"/>
              </a:spcAft>
              <a:buSzPts val="2800"/>
              <a:buNone/>
              <a:defRPr/>
            </a:lvl7pPr>
            <a:lvl8pPr lvl="7" algn="ctr">
              <a:lnSpc>
                <a:spcPct val="100000"/>
              </a:lnSpc>
              <a:spcBef>
                <a:spcPts val="3200"/>
              </a:spcBef>
              <a:spcAft>
                <a:spcPts val="0"/>
              </a:spcAft>
              <a:buSzPts val="2800"/>
              <a:buNone/>
              <a:defRPr/>
            </a:lvl8pPr>
            <a:lvl9pPr lvl="8" algn="ctr">
              <a:lnSpc>
                <a:spcPct val="100000"/>
              </a:lnSpc>
              <a:spcBef>
                <a:spcPts val="3200"/>
              </a:spcBef>
              <a:spcAft>
                <a:spcPts val="3200"/>
              </a:spcAft>
              <a:buSzPts val="2800"/>
              <a:buNone/>
              <a:defRPr/>
            </a:lvl9pPr>
          </a:lstStyle>
          <a:p>
            <a:endParaRPr/>
          </a:p>
        </p:txBody>
      </p:sp>
      <p:sp>
        <p:nvSpPr>
          <p:cNvPr id="2654" name="Google Shape;2654;p124"/>
          <p:cNvSpPr txBox="1">
            <a:spLocks noGrp="1"/>
          </p:cNvSpPr>
          <p:nvPr>
            <p:ph type="subTitle" idx="13"/>
          </p:nvPr>
        </p:nvSpPr>
        <p:spPr>
          <a:xfrm>
            <a:off x="9285601" y="7906357"/>
            <a:ext cx="5326800" cy="1063800"/>
          </a:xfrm>
          <a:prstGeom prst="rect">
            <a:avLst/>
          </a:prstGeom>
        </p:spPr>
        <p:txBody>
          <a:bodyPr spcFirstLastPara="1" wrap="square" lIns="182850" tIns="182850" rIns="182850" bIns="182850" anchor="t" anchorCtr="0">
            <a:noAutofit/>
          </a:bodyPr>
          <a:lstStyle>
            <a:lvl1pPr lvl="0" algn="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a:lvl2pPr>
            <a:lvl3pPr lvl="2" algn="ctr">
              <a:lnSpc>
                <a:spcPct val="100000"/>
              </a:lnSpc>
              <a:spcBef>
                <a:spcPts val="3200"/>
              </a:spcBef>
              <a:spcAft>
                <a:spcPts val="0"/>
              </a:spcAft>
              <a:buSzPts val="2800"/>
              <a:buNone/>
              <a:defRPr/>
            </a:lvl3pPr>
            <a:lvl4pPr lvl="3" algn="ctr">
              <a:lnSpc>
                <a:spcPct val="100000"/>
              </a:lnSpc>
              <a:spcBef>
                <a:spcPts val="3200"/>
              </a:spcBef>
              <a:spcAft>
                <a:spcPts val="0"/>
              </a:spcAft>
              <a:buSzPts val="2800"/>
              <a:buNone/>
              <a:defRPr/>
            </a:lvl4pPr>
            <a:lvl5pPr lvl="4" algn="ctr">
              <a:lnSpc>
                <a:spcPct val="100000"/>
              </a:lnSpc>
              <a:spcBef>
                <a:spcPts val="3200"/>
              </a:spcBef>
              <a:spcAft>
                <a:spcPts val="0"/>
              </a:spcAft>
              <a:buSzPts val="2800"/>
              <a:buNone/>
              <a:defRPr/>
            </a:lvl5pPr>
            <a:lvl6pPr lvl="5" algn="ctr">
              <a:lnSpc>
                <a:spcPct val="100000"/>
              </a:lnSpc>
              <a:spcBef>
                <a:spcPts val="3200"/>
              </a:spcBef>
              <a:spcAft>
                <a:spcPts val="0"/>
              </a:spcAft>
              <a:buSzPts val="2800"/>
              <a:buNone/>
              <a:defRPr/>
            </a:lvl6pPr>
            <a:lvl7pPr lvl="6" algn="ctr">
              <a:lnSpc>
                <a:spcPct val="100000"/>
              </a:lnSpc>
              <a:spcBef>
                <a:spcPts val="3200"/>
              </a:spcBef>
              <a:spcAft>
                <a:spcPts val="0"/>
              </a:spcAft>
              <a:buSzPts val="2800"/>
              <a:buNone/>
              <a:defRPr/>
            </a:lvl7pPr>
            <a:lvl8pPr lvl="7" algn="ctr">
              <a:lnSpc>
                <a:spcPct val="100000"/>
              </a:lnSpc>
              <a:spcBef>
                <a:spcPts val="3200"/>
              </a:spcBef>
              <a:spcAft>
                <a:spcPts val="0"/>
              </a:spcAft>
              <a:buSzPts val="2800"/>
              <a:buNone/>
              <a:defRPr/>
            </a:lvl8pPr>
            <a:lvl9pPr lvl="8" algn="ctr">
              <a:lnSpc>
                <a:spcPct val="100000"/>
              </a:lnSpc>
              <a:spcBef>
                <a:spcPts val="3200"/>
              </a:spcBef>
              <a:spcAft>
                <a:spcPts val="3200"/>
              </a:spcAft>
              <a:buSzPts val="2800"/>
              <a:buNone/>
              <a:defRPr/>
            </a:lvl9pPr>
          </a:lstStyle>
          <a:p>
            <a:endParaRPr/>
          </a:p>
        </p:txBody>
      </p:sp>
      <p:sp>
        <p:nvSpPr>
          <p:cNvPr id="2655" name="Google Shape;2655;p124"/>
          <p:cNvSpPr txBox="1">
            <a:spLocks noGrp="1"/>
          </p:cNvSpPr>
          <p:nvPr>
            <p:ph type="subTitle" idx="14"/>
          </p:nvPr>
        </p:nvSpPr>
        <p:spPr>
          <a:xfrm>
            <a:off x="3662052" y="7449157"/>
            <a:ext cx="5326800" cy="709800"/>
          </a:xfrm>
          <a:prstGeom prst="rect">
            <a:avLst/>
          </a:prstGeom>
        </p:spPr>
        <p:txBody>
          <a:bodyPr spcFirstLastPara="1" wrap="square" lIns="182850" tIns="182850" rIns="182850" bIns="182850" anchor="b" anchorCtr="0">
            <a:noAutofit/>
          </a:bodyPr>
          <a:lstStyle>
            <a:lvl1pPr lvl="0">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1pPr>
            <a:lvl2pPr lvl="1"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2pPr>
            <a:lvl3pPr lvl="2"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3pPr>
            <a:lvl4pPr lvl="3"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4pPr>
            <a:lvl5pPr lvl="4"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5pPr>
            <a:lvl6pPr lvl="5"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6pPr>
            <a:lvl7pPr lvl="6"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7pPr>
            <a:lvl8pPr lvl="7"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8pPr>
            <a:lvl9pPr lvl="8" algn="ctr">
              <a:lnSpc>
                <a:spcPct val="100000"/>
              </a:lnSpc>
              <a:spcBef>
                <a:spcPts val="3200"/>
              </a:spcBef>
              <a:spcAft>
                <a:spcPts val="3200"/>
              </a:spcAft>
              <a:buClr>
                <a:schemeClr val="accent1"/>
              </a:buClr>
              <a:buSzPts val="4000"/>
              <a:buFont typeface="Cairo"/>
              <a:buNone/>
              <a:defRPr sz="4000" b="1">
                <a:solidFill>
                  <a:schemeClr val="accent1"/>
                </a:solidFill>
                <a:latin typeface="Cairo"/>
                <a:ea typeface="Cairo"/>
                <a:cs typeface="Cairo"/>
                <a:sym typeface="Cairo"/>
              </a:defRPr>
            </a:lvl9pPr>
          </a:lstStyle>
          <a:p>
            <a:endParaRPr/>
          </a:p>
        </p:txBody>
      </p:sp>
      <p:sp>
        <p:nvSpPr>
          <p:cNvPr id="2656" name="Google Shape;2656;p124"/>
          <p:cNvSpPr txBox="1">
            <a:spLocks noGrp="1"/>
          </p:cNvSpPr>
          <p:nvPr>
            <p:ph type="subTitle" idx="15"/>
          </p:nvPr>
        </p:nvSpPr>
        <p:spPr>
          <a:xfrm>
            <a:off x="9285612" y="7449157"/>
            <a:ext cx="5326800" cy="709800"/>
          </a:xfrm>
          <a:prstGeom prst="rect">
            <a:avLst/>
          </a:prstGeom>
        </p:spPr>
        <p:txBody>
          <a:bodyPr spcFirstLastPara="1" wrap="square" lIns="182850" tIns="182850" rIns="182850" bIns="182850" anchor="b" anchorCtr="0">
            <a:noAutofit/>
          </a:bodyPr>
          <a:lstStyle>
            <a:lvl1pPr lvl="0" algn="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1pPr>
            <a:lvl2pPr lvl="1"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2pPr>
            <a:lvl3pPr lvl="2"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3pPr>
            <a:lvl4pPr lvl="3"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4pPr>
            <a:lvl5pPr lvl="4"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5pPr>
            <a:lvl6pPr lvl="5"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6pPr>
            <a:lvl7pPr lvl="6"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7pPr>
            <a:lvl8pPr lvl="7"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8pPr>
            <a:lvl9pPr lvl="8" algn="ctr">
              <a:lnSpc>
                <a:spcPct val="100000"/>
              </a:lnSpc>
              <a:spcBef>
                <a:spcPts val="3200"/>
              </a:spcBef>
              <a:spcAft>
                <a:spcPts val="3200"/>
              </a:spcAft>
              <a:buClr>
                <a:schemeClr val="accent1"/>
              </a:buClr>
              <a:buSzPts val="4000"/>
              <a:buFont typeface="Cairo"/>
              <a:buNone/>
              <a:defRPr sz="4000" b="1">
                <a:solidFill>
                  <a:schemeClr val="accent1"/>
                </a:solidFill>
                <a:latin typeface="Cairo"/>
                <a:ea typeface="Cairo"/>
                <a:cs typeface="Cairo"/>
                <a:sym typeface="Cairo"/>
              </a:defRPr>
            </a:lvl9pPr>
          </a:lstStyle>
          <a:p>
            <a:endParaRPr/>
          </a:p>
        </p:txBody>
      </p:sp>
      <p:grpSp>
        <p:nvGrpSpPr>
          <p:cNvPr id="2657" name="Google Shape;2657;p124"/>
          <p:cNvGrpSpPr/>
          <p:nvPr/>
        </p:nvGrpSpPr>
        <p:grpSpPr>
          <a:xfrm rot="-1364649">
            <a:off x="13217252" y="8914424"/>
            <a:ext cx="8792880" cy="7643727"/>
            <a:chOff x="5868774" y="-899147"/>
            <a:chExt cx="4396633" cy="3822031"/>
          </a:xfrm>
        </p:grpSpPr>
        <p:sp>
          <p:nvSpPr>
            <p:cNvPr id="2658" name="Google Shape;2658;p124"/>
            <p:cNvSpPr/>
            <p:nvPr/>
          </p:nvSpPr>
          <p:spPr>
            <a:xfrm>
              <a:off x="5868774" y="-830916"/>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solidFill>
              <a:schemeClr val="lt2"/>
            </a:solidFill>
            <a:ln>
              <a:noFill/>
            </a:ln>
          </p:spPr>
        </p:sp>
        <p:sp>
          <p:nvSpPr>
            <p:cNvPr id="2659" name="Google Shape;2659;p124"/>
            <p:cNvSpPr/>
            <p:nvPr/>
          </p:nvSpPr>
          <p:spPr>
            <a:xfrm>
              <a:off x="6049906" y="-899147"/>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noFill/>
            <a:ln w="19050" cap="flat" cmpd="sng">
              <a:solidFill>
                <a:schemeClr val="accent3"/>
              </a:solidFill>
              <a:prstDash val="solid"/>
              <a:round/>
              <a:headEnd type="none" w="med" len="med"/>
              <a:tailEnd type="none" w="med" len="med"/>
            </a:ln>
          </p:spPr>
        </p:sp>
      </p:grpSp>
      <p:grpSp>
        <p:nvGrpSpPr>
          <p:cNvPr id="2660" name="Google Shape;2660;p124"/>
          <p:cNvGrpSpPr/>
          <p:nvPr/>
        </p:nvGrpSpPr>
        <p:grpSpPr>
          <a:xfrm rot="-2927939">
            <a:off x="-5540131" y="8842648"/>
            <a:ext cx="8599192" cy="7787256"/>
            <a:chOff x="5784660" y="-970761"/>
            <a:chExt cx="4299614" cy="3893645"/>
          </a:xfrm>
        </p:grpSpPr>
        <p:sp>
          <p:nvSpPr>
            <p:cNvPr id="2661" name="Google Shape;2661;p124"/>
            <p:cNvSpPr/>
            <p:nvPr/>
          </p:nvSpPr>
          <p:spPr>
            <a:xfrm>
              <a:off x="5868774" y="-830916"/>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solidFill>
              <a:schemeClr val="lt2"/>
            </a:solidFill>
            <a:ln>
              <a:noFill/>
            </a:ln>
          </p:spPr>
        </p:sp>
        <p:sp>
          <p:nvSpPr>
            <p:cNvPr id="2662" name="Google Shape;2662;p124"/>
            <p:cNvSpPr/>
            <p:nvPr/>
          </p:nvSpPr>
          <p:spPr>
            <a:xfrm>
              <a:off x="5784660" y="-970761"/>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noFill/>
            <a:ln w="19050" cap="flat" cmpd="sng">
              <a:solidFill>
                <a:schemeClr val="accent3"/>
              </a:solidFill>
              <a:prstDash val="solid"/>
              <a:round/>
              <a:headEnd type="none" w="med" len="med"/>
              <a:tailEnd type="none" w="med" len="med"/>
            </a:ln>
          </p:spPr>
        </p:sp>
      </p:grpSp>
      <p:grpSp>
        <p:nvGrpSpPr>
          <p:cNvPr id="2663" name="Google Shape;2663;p124"/>
          <p:cNvGrpSpPr/>
          <p:nvPr/>
        </p:nvGrpSpPr>
        <p:grpSpPr>
          <a:xfrm rot="-173341">
            <a:off x="14479392" y="-2796003"/>
            <a:ext cx="8793009" cy="7643840"/>
            <a:chOff x="5868774" y="-899147"/>
            <a:chExt cx="4396633" cy="3822031"/>
          </a:xfrm>
        </p:grpSpPr>
        <p:sp>
          <p:nvSpPr>
            <p:cNvPr id="2664" name="Google Shape;2664;p124"/>
            <p:cNvSpPr/>
            <p:nvPr/>
          </p:nvSpPr>
          <p:spPr>
            <a:xfrm>
              <a:off x="5868774" y="-830916"/>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solidFill>
              <a:schemeClr val="lt2"/>
            </a:solidFill>
            <a:ln>
              <a:noFill/>
            </a:ln>
          </p:spPr>
        </p:sp>
        <p:sp>
          <p:nvSpPr>
            <p:cNvPr id="2665" name="Google Shape;2665;p124"/>
            <p:cNvSpPr/>
            <p:nvPr/>
          </p:nvSpPr>
          <p:spPr>
            <a:xfrm>
              <a:off x="6049906" y="-899147"/>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noFill/>
            <a:ln w="19050" cap="flat" cmpd="sng">
              <a:solidFill>
                <a:schemeClr val="accent3"/>
              </a:solidFill>
              <a:prstDash val="solid"/>
              <a:round/>
              <a:headEnd type="none" w="med" len="med"/>
              <a:tailEnd type="none" w="med" len="med"/>
            </a:ln>
          </p:spPr>
        </p:sp>
      </p:grpSp>
      <p:grpSp>
        <p:nvGrpSpPr>
          <p:cNvPr id="2666" name="Google Shape;2666;p124"/>
          <p:cNvGrpSpPr/>
          <p:nvPr/>
        </p:nvGrpSpPr>
        <p:grpSpPr>
          <a:xfrm rot="7787938">
            <a:off x="-4504168" y="-6155108"/>
            <a:ext cx="8793322" cy="7644112"/>
            <a:chOff x="5868774" y="-899147"/>
            <a:chExt cx="4396633" cy="3822031"/>
          </a:xfrm>
        </p:grpSpPr>
        <p:sp>
          <p:nvSpPr>
            <p:cNvPr id="2667" name="Google Shape;2667;p124"/>
            <p:cNvSpPr/>
            <p:nvPr/>
          </p:nvSpPr>
          <p:spPr>
            <a:xfrm>
              <a:off x="5868774" y="-830916"/>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solidFill>
              <a:schemeClr val="lt2"/>
            </a:solidFill>
            <a:ln>
              <a:noFill/>
            </a:ln>
          </p:spPr>
        </p:sp>
        <p:sp>
          <p:nvSpPr>
            <p:cNvPr id="2668" name="Google Shape;2668;p124"/>
            <p:cNvSpPr/>
            <p:nvPr/>
          </p:nvSpPr>
          <p:spPr>
            <a:xfrm>
              <a:off x="6049906" y="-899147"/>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noFill/>
            <a:ln w="19050" cap="flat" cmpd="sng">
              <a:solidFill>
                <a:schemeClr val="accent3"/>
              </a:solidFill>
              <a:prstDash val="solid"/>
              <a:round/>
              <a:headEnd type="none" w="med" len="med"/>
              <a:tailEnd type="none" w="med" len="med"/>
            </a:ln>
          </p:spPr>
        </p:sp>
      </p:grpSp>
      <p:grpSp>
        <p:nvGrpSpPr>
          <p:cNvPr id="2669" name="Google Shape;2669;p124"/>
          <p:cNvGrpSpPr/>
          <p:nvPr/>
        </p:nvGrpSpPr>
        <p:grpSpPr>
          <a:xfrm>
            <a:off x="-2798943" y="7816635"/>
            <a:ext cx="4890528" cy="4959475"/>
            <a:chOff x="-666750" y="1567027"/>
            <a:chExt cx="3000692" cy="3042996"/>
          </a:xfrm>
        </p:grpSpPr>
        <p:sp>
          <p:nvSpPr>
            <p:cNvPr id="2670" name="Google Shape;2670;p124"/>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2671" name="Google Shape;2671;p124"/>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grpSp>
        <p:nvGrpSpPr>
          <p:cNvPr id="2672" name="Google Shape;2672;p124"/>
          <p:cNvGrpSpPr/>
          <p:nvPr/>
        </p:nvGrpSpPr>
        <p:grpSpPr>
          <a:xfrm>
            <a:off x="14764785" y="-256740"/>
            <a:ext cx="4784009" cy="4197492"/>
            <a:chOff x="-2107247" y="1917683"/>
            <a:chExt cx="2935335" cy="2575465"/>
          </a:xfrm>
        </p:grpSpPr>
        <p:sp>
          <p:nvSpPr>
            <p:cNvPr id="2673" name="Google Shape;2673;p124"/>
            <p:cNvSpPr/>
            <p:nvPr/>
          </p:nvSpPr>
          <p:spPr>
            <a:xfrm flipH="1">
              <a:off x="-1124563" y="2508455"/>
              <a:ext cx="1952651" cy="1984692"/>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2674" name="Google Shape;2674;p124"/>
            <p:cNvSpPr/>
            <p:nvPr/>
          </p:nvSpPr>
          <p:spPr>
            <a:xfrm>
              <a:off x="-2107247" y="1917683"/>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21.xml><?xml version="1.0" encoding="utf-8"?>
<p:sldLayout xmlns:a="http://schemas.openxmlformats.org/drawingml/2006/main" xmlns:r="http://schemas.openxmlformats.org/officeDocument/2006/relationships" xmlns:p="http://schemas.openxmlformats.org/presentationml/2006/main" matchingName="Title only 1">
  <p:cSld name="CUSTOM_12_1">
    <p:spTree>
      <p:nvGrpSpPr>
        <p:cNvPr id="1" name="Shape 2675"/>
        <p:cNvGrpSpPr/>
        <p:nvPr/>
      </p:nvGrpSpPr>
      <p:grpSpPr>
        <a:xfrm>
          <a:off x="0" y="0"/>
          <a:ext cx="0" cy="0"/>
          <a:chOff x="0" y="0"/>
          <a:chExt cx="0" cy="0"/>
        </a:xfrm>
      </p:grpSpPr>
      <p:grpSp>
        <p:nvGrpSpPr>
          <p:cNvPr id="2676" name="Google Shape;2676;p125"/>
          <p:cNvGrpSpPr/>
          <p:nvPr/>
        </p:nvGrpSpPr>
        <p:grpSpPr>
          <a:xfrm>
            <a:off x="-3806429" y="-4192795"/>
            <a:ext cx="10631200" cy="9222000"/>
            <a:chOff x="-1896339" y="-1602398"/>
            <a:chExt cx="5315600" cy="4611000"/>
          </a:xfrm>
        </p:grpSpPr>
        <p:sp>
          <p:nvSpPr>
            <p:cNvPr id="2677" name="Google Shape;2677;p125"/>
            <p:cNvSpPr/>
            <p:nvPr/>
          </p:nvSpPr>
          <p:spPr>
            <a:xfrm rot="5400000">
              <a:off x="-1635702" y="-1863035"/>
              <a:ext cx="4611000" cy="5132275"/>
            </a:xfrm>
            <a:custGeom>
              <a:avLst/>
              <a:gdLst/>
              <a:ahLst/>
              <a:cxnLst/>
              <a:rect l="l" t="t" r="r" b="b"/>
              <a:pathLst>
                <a:path w="184440" h="205291" extrusionOk="0">
                  <a:moveTo>
                    <a:pt x="175662" y="168485"/>
                  </a:moveTo>
                  <a:cubicBezTo>
                    <a:pt x="161006" y="182167"/>
                    <a:pt x="109728" y="196218"/>
                    <a:pt x="84163" y="200343"/>
                  </a:cubicBezTo>
                  <a:cubicBezTo>
                    <a:pt x="58599" y="204468"/>
                    <a:pt x="36140" y="211780"/>
                    <a:pt x="22275" y="193235"/>
                  </a:cubicBezTo>
                  <a:cubicBezTo>
                    <a:pt x="8410" y="174690"/>
                    <a:pt x="-3550" y="121256"/>
                    <a:pt x="973" y="89074"/>
                  </a:cubicBezTo>
                  <a:cubicBezTo>
                    <a:pt x="5497" y="56892"/>
                    <a:pt x="33087" y="-3323"/>
                    <a:pt x="49416" y="143"/>
                  </a:cubicBezTo>
                  <a:cubicBezTo>
                    <a:pt x="65745" y="3609"/>
                    <a:pt x="78499" y="90186"/>
                    <a:pt x="98946" y="109871"/>
                  </a:cubicBezTo>
                  <a:cubicBezTo>
                    <a:pt x="119393" y="129556"/>
                    <a:pt x="159312" y="108484"/>
                    <a:pt x="172098" y="118253"/>
                  </a:cubicBezTo>
                  <a:cubicBezTo>
                    <a:pt x="184884" y="128022"/>
                    <a:pt x="190318" y="154803"/>
                    <a:pt x="175662" y="168485"/>
                  </a:cubicBezTo>
                  <a:close/>
                </a:path>
              </a:pathLst>
            </a:custGeom>
            <a:solidFill>
              <a:schemeClr val="lt2"/>
            </a:solidFill>
            <a:ln>
              <a:noFill/>
            </a:ln>
          </p:spPr>
        </p:sp>
        <p:sp>
          <p:nvSpPr>
            <p:cNvPr id="2678" name="Google Shape;2678;p125"/>
            <p:cNvSpPr/>
            <p:nvPr/>
          </p:nvSpPr>
          <p:spPr>
            <a:xfrm rot="5400000">
              <a:off x="-1452377" y="-1863035"/>
              <a:ext cx="4611000" cy="5132275"/>
            </a:xfrm>
            <a:custGeom>
              <a:avLst/>
              <a:gdLst/>
              <a:ahLst/>
              <a:cxnLst/>
              <a:rect l="l" t="t" r="r" b="b"/>
              <a:pathLst>
                <a:path w="184440" h="205291" extrusionOk="0">
                  <a:moveTo>
                    <a:pt x="175662" y="168485"/>
                  </a:moveTo>
                  <a:cubicBezTo>
                    <a:pt x="161006" y="182167"/>
                    <a:pt x="109728" y="196218"/>
                    <a:pt x="84163" y="200343"/>
                  </a:cubicBezTo>
                  <a:cubicBezTo>
                    <a:pt x="58599" y="204468"/>
                    <a:pt x="36140" y="211780"/>
                    <a:pt x="22275" y="193235"/>
                  </a:cubicBezTo>
                  <a:cubicBezTo>
                    <a:pt x="8410" y="174690"/>
                    <a:pt x="-3550" y="121256"/>
                    <a:pt x="973" y="89074"/>
                  </a:cubicBezTo>
                  <a:cubicBezTo>
                    <a:pt x="5497" y="56892"/>
                    <a:pt x="33087" y="-3323"/>
                    <a:pt x="49416" y="143"/>
                  </a:cubicBezTo>
                  <a:cubicBezTo>
                    <a:pt x="65745" y="3609"/>
                    <a:pt x="78499" y="90186"/>
                    <a:pt x="98946" y="109871"/>
                  </a:cubicBezTo>
                  <a:cubicBezTo>
                    <a:pt x="119393" y="129556"/>
                    <a:pt x="159312" y="108484"/>
                    <a:pt x="172098" y="118253"/>
                  </a:cubicBezTo>
                  <a:cubicBezTo>
                    <a:pt x="184884" y="128022"/>
                    <a:pt x="190318" y="154803"/>
                    <a:pt x="175662" y="168485"/>
                  </a:cubicBezTo>
                  <a:close/>
                </a:path>
              </a:pathLst>
            </a:custGeom>
            <a:noFill/>
            <a:ln w="19050" cap="flat" cmpd="sng">
              <a:solidFill>
                <a:schemeClr val="accent3"/>
              </a:solidFill>
              <a:prstDash val="solid"/>
              <a:round/>
              <a:headEnd type="none" w="med" len="med"/>
              <a:tailEnd type="none" w="med" len="med"/>
            </a:ln>
          </p:spPr>
        </p:sp>
      </p:grpSp>
      <p:grpSp>
        <p:nvGrpSpPr>
          <p:cNvPr id="2679" name="Google Shape;2679;p125"/>
          <p:cNvGrpSpPr/>
          <p:nvPr/>
        </p:nvGrpSpPr>
        <p:grpSpPr>
          <a:xfrm>
            <a:off x="-7219701" y="4932930"/>
            <a:ext cx="12904669" cy="12039909"/>
            <a:chOff x="-3609850" y="2466465"/>
            <a:chExt cx="6452334" cy="6019955"/>
          </a:xfrm>
        </p:grpSpPr>
        <p:sp>
          <p:nvSpPr>
            <p:cNvPr id="2680" name="Google Shape;2680;p125"/>
            <p:cNvSpPr/>
            <p:nvPr/>
          </p:nvSpPr>
          <p:spPr>
            <a:xfrm rot="9217780">
              <a:off x="-2905691" y="3321740"/>
              <a:ext cx="4860690" cy="4309404"/>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solidFill>
              <a:schemeClr val="lt2"/>
            </a:solidFill>
            <a:ln>
              <a:noFill/>
            </a:ln>
          </p:spPr>
        </p:sp>
        <p:sp>
          <p:nvSpPr>
            <p:cNvPr id="2681" name="Google Shape;2681;p125"/>
            <p:cNvSpPr/>
            <p:nvPr/>
          </p:nvSpPr>
          <p:spPr>
            <a:xfrm rot="9217780">
              <a:off x="-2722366" y="3321740"/>
              <a:ext cx="4860690" cy="4309404"/>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noFill/>
            <a:ln w="19050" cap="flat" cmpd="sng">
              <a:solidFill>
                <a:schemeClr val="accent3"/>
              </a:solidFill>
              <a:prstDash val="solid"/>
              <a:round/>
              <a:headEnd type="none" w="med" len="med"/>
              <a:tailEnd type="none" w="med" len="med"/>
            </a:ln>
          </p:spPr>
        </p:sp>
      </p:grpSp>
      <p:grpSp>
        <p:nvGrpSpPr>
          <p:cNvPr id="2682" name="Google Shape;2682;p125"/>
          <p:cNvGrpSpPr/>
          <p:nvPr/>
        </p:nvGrpSpPr>
        <p:grpSpPr>
          <a:xfrm>
            <a:off x="12495284" y="5411052"/>
            <a:ext cx="11704782" cy="11935011"/>
            <a:chOff x="6206442" y="2492651"/>
            <a:chExt cx="5852391" cy="5967505"/>
          </a:xfrm>
        </p:grpSpPr>
        <p:sp>
          <p:nvSpPr>
            <p:cNvPr id="2683" name="Google Shape;2683;p125"/>
            <p:cNvSpPr/>
            <p:nvPr/>
          </p:nvSpPr>
          <p:spPr>
            <a:xfrm rot="4301948">
              <a:off x="6820078" y="3321888"/>
              <a:ext cx="4860269" cy="4309031"/>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solidFill>
              <a:schemeClr val="lt2"/>
            </a:solidFill>
            <a:ln>
              <a:noFill/>
            </a:ln>
          </p:spPr>
        </p:sp>
        <p:sp>
          <p:nvSpPr>
            <p:cNvPr id="2684" name="Google Shape;2684;p125"/>
            <p:cNvSpPr/>
            <p:nvPr/>
          </p:nvSpPr>
          <p:spPr>
            <a:xfrm rot="4301948">
              <a:off x="6584928" y="3321888"/>
              <a:ext cx="4860269" cy="4309031"/>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noFill/>
            <a:ln w="19050" cap="flat" cmpd="sng">
              <a:solidFill>
                <a:schemeClr val="accent3"/>
              </a:solidFill>
              <a:prstDash val="solid"/>
              <a:round/>
              <a:headEnd type="none" w="med" len="med"/>
              <a:tailEnd type="none" w="med" len="med"/>
            </a:ln>
          </p:spPr>
        </p:sp>
      </p:grpSp>
      <p:grpSp>
        <p:nvGrpSpPr>
          <p:cNvPr id="2685" name="Google Shape;2685;p125"/>
          <p:cNvGrpSpPr/>
          <p:nvPr/>
        </p:nvGrpSpPr>
        <p:grpSpPr>
          <a:xfrm>
            <a:off x="11875995" y="-4433144"/>
            <a:ext cx="9892880" cy="8839303"/>
            <a:chOff x="5937998" y="-2216572"/>
            <a:chExt cx="4946440" cy="4419652"/>
          </a:xfrm>
        </p:grpSpPr>
        <p:sp>
          <p:nvSpPr>
            <p:cNvPr id="2686" name="Google Shape;2686;p125"/>
            <p:cNvSpPr/>
            <p:nvPr/>
          </p:nvSpPr>
          <p:spPr>
            <a:xfrm>
              <a:off x="6112538" y="-2216572"/>
              <a:ext cx="4771900" cy="4168175"/>
            </a:xfrm>
            <a:custGeom>
              <a:avLst/>
              <a:gdLst/>
              <a:ahLst/>
              <a:cxnLst/>
              <a:rect l="l" t="t" r="r" b="b"/>
              <a:pathLst>
                <a:path w="190876" h="166727" extrusionOk="0">
                  <a:moveTo>
                    <a:pt x="7432" y="40211"/>
                  </a:moveTo>
                  <a:cubicBezTo>
                    <a:pt x="23556" y="24625"/>
                    <a:pt x="92535" y="-6450"/>
                    <a:pt x="115471" y="1189"/>
                  </a:cubicBezTo>
                  <a:cubicBezTo>
                    <a:pt x="138407" y="8828"/>
                    <a:pt x="132509" y="64733"/>
                    <a:pt x="145050" y="86046"/>
                  </a:cubicBezTo>
                  <a:cubicBezTo>
                    <a:pt x="157591" y="107359"/>
                    <a:pt x="193540" y="115675"/>
                    <a:pt x="190718" y="129065"/>
                  </a:cubicBezTo>
                  <a:cubicBezTo>
                    <a:pt x="187896" y="142455"/>
                    <a:pt x="144300" y="170099"/>
                    <a:pt x="128116" y="166387"/>
                  </a:cubicBezTo>
                  <a:cubicBezTo>
                    <a:pt x="111932" y="162675"/>
                    <a:pt x="111846" y="118738"/>
                    <a:pt x="93614" y="106791"/>
                  </a:cubicBezTo>
                  <a:cubicBezTo>
                    <a:pt x="75382" y="94844"/>
                    <a:pt x="33089" y="105804"/>
                    <a:pt x="18725" y="94707"/>
                  </a:cubicBezTo>
                  <a:cubicBezTo>
                    <a:pt x="4361" y="83610"/>
                    <a:pt x="-8692" y="55797"/>
                    <a:pt x="7432" y="40211"/>
                  </a:cubicBezTo>
                  <a:close/>
                </a:path>
              </a:pathLst>
            </a:custGeom>
            <a:solidFill>
              <a:schemeClr val="lt2"/>
            </a:solidFill>
            <a:ln>
              <a:noFill/>
            </a:ln>
          </p:spPr>
        </p:sp>
        <p:sp>
          <p:nvSpPr>
            <p:cNvPr id="2687" name="Google Shape;2687;p125"/>
            <p:cNvSpPr/>
            <p:nvPr/>
          </p:nvSpPr>
          <p:spPr>
            <a:xfrm>
              <a:off x="5937998" y="-2159820"/>
              <a:ext cx="4707975" cy="4362900"/>
            </a:xfrm>
            <a:custGeom>
              <a:avLst/>
              <a:gdLst/>
              <a:ahLst/>
              <a:cxnLst/>
              <a:rect l="l" t="t" r="r" b="b"/>
              <a:pathLst>
                <a:path w="188319" h="174516" extrusionOk="0">
                  <a:moveTo>
                    <a:pt x="5008" y="40227"/>
                  </a:moveTo>
                  <a:cubicBezTo>
                    <a:pt x="19621" y="24124"/>
                    <a:pt x="90111" y="-6434"/>
                    <a:pt x="113047" y="1205"/>
                  </a:cubicBezTo>
                  <a:cubicBezTo>
                    <a:pt x="135983" y="8844"/>
                    <a:pt x="130085" y="64749"/>
                    <a:pt x="142626" y="86062"/>
                  </a:cubicBezTo>
                  <a:cubicBezTo>
                    <a:pt x="155167" y="107375"/>
                    <a:pt x="189374" y="114385"/>
                    <a:pt x="188294" y="129081"/>
                  </a:cubicBezTo>
                  <a:cubicBezTo>
                    <a:pt x="187214" y="143777"/>
                    <a:pt x="152329" y="177948"/>
                    <a:pt x="136145" y="174236"/>
                  </a:cubicBezTo>
                  <a:cubicBezTo>
                    <a:pt x="119961" y="170524"/>
                    <a:pt x="109653" y="119543"/>
                    <a:pt x="91190" y="106807"/>
                  </a:cubicBezTo>
                  <a:cubicBezTo>
                    <a:pt x="72728" y="94072"/>
                    <a:pt x="39734" y="108920"/>
                    <a:pt x="25370" y="97823"/>
                  </a:cubicBezTo>
                  <a:cubicBezTo>
                    <a:pt x="11006" y="86726"/>
                    <a:pt x="-9605" y="56330"/>
                    <a:pt x="5008" y="40227"/>
                  </a:cubicBezTo>
                  <a:close/>
                </a:path>
              </a:pathLst>
            </a:custGeom>
            <a:noFill/>
            <a:ln w="19050" cap="flat" cmpd="sng">
              <a:solidFill>
                <a:schemeClr val="accent3"/>
              </a:solidFill>
              <a:prstDash val="solid"/>
              <a:round/>
              <a:headEnd type="none" w="med" len="med"/>
              <a:tailEnd type="none" w="med" len="med"/>
            </a:ln>
          </p:spPr>
        </p:sp>
      </p:grpSp>
      <p:grpSp>
        <p:nvGrpSpPr>
          <p:cNvPr id="2688" name="Google Shape;2688;p125"/>
          <p:cNvGrpSpPr/>
          <p:nvPr/>
        </p:nvGrpSpPr>
        <p:grpSpPr>
          <a:xfrm>
            <a:off x="16527782" y="-219715"/>
            <a:ext cx="4890528" cy="5083075"/>
            <a:chOff x="-616191" y="1491189"/>
            <a:chExt cx="3000692" cy="3118833"/>
          </a:xfrm>
        </p:grpSpPr>
        <p:sp>
          <p:nvSpPr>
            <p:cNvPr id="2689" name="Google Shape;2689;p125"/>
            <p:cNvSpPr/>
            <p:nvPr/>
          </p:nvSpPr>
          <p:spPr>
            <a:xfrm>
              <a:off x="-616191"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2690" name="Google Shape;2690;p125"/>
            <p:cNvSpPr/>
            <p:nvPr/>
          </p:nvSpPr>
          <p:spPr>
            <a:xfrm>
              <a:off x="-217598" y="1491189"/>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sp>
        <p:nvSpPr>
          <p:cNvPr id="2691" name="Google Shape;2691;p125"/>
          <p:cNvSpPr txBox="1">
            <a:spLocks noGrp="1"/>
          </p:cNvSpPr>
          <p:nvPr>
            <p:ph type="title"/>
          </p:nvPr>
        </p:nvSpPr>
        <p:spPr>
          <a:xfrm>
            <a:off x="1440000" y="890050"/>
            <a:ext cx="15408000" cy="1145400"/>
          </a:xfrm>
          <a:prstGeom prst="rect">
            <a:avLst/>
          </a:prstGeom>
        </p:spPr>
        <p:txBody>
          <a:bodyPr spcFirstLastPara="1" wrap="square" lIns="182850" tIns="182850" rIns="182850" bIns="182850" anchor="t" anchorCtr="0">
            <a:noAutofit/>
          </a:bodyPr>
          <a:lstStyle>
            <a:lvl1pPr lvl="0" algn="ctr">
              <a:spcBef>
                <a:spcPts val="0"/>
              </a:spcBef>
              <a:spcAft>
                <a:spcPts val="0"/>
              </a:spcAft>
              <a:buSzPts val="6000"/>
              <a:buNone/>
              <a:defRPr/>
            </a:lvl1pPr>
            <a:lvl2pPr lvl="1" algn="ctr">
              <a:spcBef>
                <a:spcPts val="0"/>
              </a:spcBef>
              <a:spcAft>
                <a:spcPts val="0"/>
              </a:spcAft>
              <a:buSzPts val="6000"/>
              <a:buNone/>
              <a:defRPr/>
            </a:lvl2pPr>
            <a:lvl3pPr lvl="2" algn="ctr">
              <a:spcBef>
                <a:spcPts val="0"/>
              </a:spcBef>
              <a:spcAft>
                <a:spcPts val="0"/>
              </a:spcAft>
              <a:buSzPts val="6000"/>
              <a:buNone/>
              <a:defRPr/>
            </a:lvl3pPr>
            <a:lvl4pPr lvl="3" algn="ctr">
              <a:spcBef>
                <a:spcPts val="0"/>
              </a:spcBef>
              <a:spcAft>
                <a:spcPts val="0"/>
              </a:spcAft>
              <a:buSzPts val="6000"/>
              <a:buNone/>
              <a:defRPr/>
            </a:lvl4pPr>
            <a:lvl5pPr lvl="4" algn="ctr">
              <a:spcBef>
                <a:spcPts val="0"/>
              </a:spcBef>
              <a:spcAft>
                <a:spcPts val="0"/>
              </a:spcAft>
              <a:buSzPts val="6000"/>
              <a:buNone/>
              <a:defRPr/>
            </a:lvl5pPr>
            <a:lvl6pPr lvl="5" algn="ctr">
              <a:spcBef>
                <a:spcPts val="0"/>
              </a:spcBef>
              <a:spcAft>
                <a:spcPts val="0"/>
              </a:spcAft>
              <a:buSzPts val="6000"/>
              <a:buNone/>
              <a:defRPr/>
            </a:lvl6pPr>
            <a:lvl7pPr lvl="6" algn="ctr">
              <a:spcBef>
                <a:spcPts val="0"/>
              </a:spcBef>
              <a:spcAft>
                <a:spcPts val="0"/>
              </a:spcAft>
              <a:buSzPts val="6000"/>
              <a:buNone/>
              <a:defRPr/>
            </a:lvl7pPr>
            <a:lvl8pPr lvl="7" algn="ctr">
              <a:spcBef>
                <a:spcPts val="0"/>
              </a:spcBef>
              <a:spcAft>
                <a:spcPts val="0"/>
              </a:spcAft>
              <a:buSzPts val="6000"/>
              <a:buNone/>
              <a:defRPr/>
            </a:lvl8pPr>
            <a:lvl9pPr lvl="8" algn="ctr">
              <a:spcBef>
                <a:spcPts val="0"/>
              </a:spcBef>
              <a:spcAft>
                <a:spcPts val="0"/>
              </a:spcAft>
              <a:buSzPts val="6000"/>
              <a:buNone/>
              <a:defRPr/>
            </a:lvl9pPr>
          </a:lstStyle>
          <a:p>
            <a:endParaRPr/>
          </a:p>
        </p:txBody>
      </p:sp>
      <p:grpSp>
        <p:nvGrpSpPr>
          <p:cNvPr id="2692" name="Google Shape;2692;p125"/>
          <p:cNvGrpSpPr/>
          <p:nvPr/>
        </p:nvGrpSpPr>
        <p:grpSpPr>
          <a:xfrm>
            <a:off x="-659365" y="6608360"/>
            <a:ext cx="5623857" cy="5591292"/>
            <a:chOff x="448128" y="1086692"/>
            <a:chExt cx="3450642" cy="3430662"/>
          </a:xfrm>
        </p:grpSpPr>
        <p:sp>
          <p:nvSpPr>
            <p:cNvPr id="2693" name="Google Shape;2693;p125"/>
            <p:cNvSpPr/>
            <p:nvPr/>
          </p:nvSpPr>
          <p:spPr>
            <a:xfrm flipH="1">
              <a:off x="684174" y="2532661"/>
              <a:ext cx="3214597" cy="1984692"/>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2694" name="Google Shape;2694;p125"/>
            <p:cNvSpPr/>
            <p:nvPr/>
          </p:nvSpPr>
          <p:spPr>
            <a:xfrm>
              <a:off x="448128" y="1086692"/>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22.xml><?xml version="1.0" encoding="utf-8"?>
<p:sldLayout xmlns:a="http://schemas.openxmlformats.org/drawingml/2006/main" xmlns:r="http://schemas.openxmlformats.org/officeDocument/2006/relationships" xmlns:p="http://schemas.openxmlformats.org/presentationml/2006/main" matchingName="Title only 2">
  <p:cSld name="TITLE_ONLY_1">
    <p:spTree>
      <p:nvGrpSpPr>
        <p:cNvPr id="1" name="Shape 2695"/>
        <p:cNvGrpSpPr/>
        <p:nvPr/>
      </p:nvGrpSpPr>
      <p:grpSpPr>
        <a:xfrm>
          <a:off x="0" y="0"/>
          <a:ext cx="0" cy="0"/>
          <a:chOff x="0" y="0"/>
          <a:chExt cx="0" cy="0"/>
        </a:xfrm>
      </p:grpSpPr>
      <p:sp>
        <p:nvSpPr>
          <p:cNvPr id="2696" name="Google Shape;2696;p126"/>
          <p:cNvSpPr txBox="1">
            <a:spLocks noGrp="1"/>
          </p:cNvSpPr>
          <p:nvPr>
            <p:ph type="title"/>
          </p:nvPr>
        </p:nvSpPr>
        <p:spPr>
          <a:xfrm>
            <a:off x="1440000" y="890050"/>
            <a:ext cx="15408000" cy="1145400"/>
          </a:xfrm>
          <a:prstGeom prst="rect">
            <a:avLst/>
          </a:prstGeom>
        </p:spPr>
        <p:txBody>
          <a:bodyPr spcFirstLastPara="1" wrap="square" lIns="182850" tIns="182850" rIns="182850" bIns="182850" anchor="t" anchorCtr="0">
            <a:noAutofit/>
          </a:bodyPr>
          <a:lstStyle>
            <a:lvl1pPr lvl="0" algn="ctr">
              <a:spcBef>
                <a:spcPts val="0"/>
              </a:spcBef>
              <a:spcAft>
                <a:spcPts val="0"/>
              </a:spcAft>
              <a:buSzPts val="6000"/>
              <a:buNone/>
              <a:defRPr>
                <a:solidFill>
                  <a:schemeClr val="dk1"/>
                </a:solidFill>
              </a:defRPr>
            </a:lvl1pPr>
            <a:lvl2pPr lvl="1">
              <a:spcBef>
                <a:spcPts val="0"/>
              </a:spcBef>
              <a:spcAft>
                <a:spcPts val="0"/>
              </a:spcAft>
              <a:buSzPts val="6000"/>
              <a:buNone/>
              <a:defRPr/>
            </a:lvl2pPr>
            <a:lvl3pPr lvl="2">
              <a:spcBef>
                <a:spcPts val="0"/>
              </a:spcBef>
              <a:spcAft>
                <a:spcPts val="0"/>
              </a:spcAft>
              <a:buSzPts val="6000"/>
              <a:buNone/>
              <a:defRPr/>
            </a:lvl3pPr>
            <a:lvl4pPr lvl="3">
              <a:spcBef>
                <a:spcPts val="0"/>
              </a:spcBef>
              <a:spcAft>
                <a:spcPts val="0"/>
              </a:spcAft>
              <a:buSzPts val="6000"/>
              <a:buNone/>
              <a:defRPr/>
            </a:lvl4pPr>
            <a:lvl5pPr lvl="4">
              <a:spcBef>
                <a:spcPts val="0"/>
              </a:spcBef>
              <a:spcAft>
                <a:spcPts val="0"/>
              </a:spcAft>
              <a:buSzPts val="6000"/>
              <a:buNone/>
              <a:defRPr/>
            </a:lvl5pPr>
            <a:lvl6pPr lvl="5">
              <a:spcBef>
                <a:spcPts val="0"/>
              </a:spcBef>
              <a:spcAft>
                <a:spcPts val="0"/>
              </a:spcAft>
              <a:buSzPts val="6000"/>
              <a:buNone/>
              <a:defRPr/>
            </a:lvl6pPr>
            <a:lvl7pPr lvl="6">
              <a:spcBef>
                <a:spcPts val="0"/>
              </a:spcBef>
              <a:spcAft>
                <a:spcPts val="0"/>
              </a:spcAft>
              <a:buSzPts val="6000"/>
              <a:buNone/>
              <a:defRPr/>
            </a:lvl7pPr>
            <a:lvl8pPr lvl="7">
              <a:spcBef>
                <a:spcPts val="0"/>
              </a:spcBef>
              <a:spcAft>
                <a:spcPts val="0"/>
              </a:spcAft>
              <a:buSzPts val="6000"/>
              <a:buNone/>
              <a:defRPr/>
            </a:lvl8pPr>
            <a:lvl9pPr lvl="8">
              <a:spcBef>
                <a:spcPts val="0"/>
              </a:spcBef>
              <a:spcAft>
                <a:spcPts val="0"/>
              </a:spcAft>
              <a:buSzPts val="6000"/>
              <a:buNone/>
              <a:defRPr/>
            </a:lvl9pPr>
          </a:lstStyle>
          <a:p>
            <a:endParaRPr/>
          </a:p>
        </p:txBody>
      </p:sp>
      <p:grpSp>
        <p:nvGrpSpPr>
          <p:cNvPr id="2697" name="Google Shape;2697;p126"/>
          <p:cNvGrpSpPr/>
          <p:nvPr/>
        </p:nvGrpSpPr>
        <p:grpSpPr>
          <a:xfrm>
            <a:off x="-3792679" y="-3204795"/>
            <a:ext cx="10631200" cy="9222000"/>
            <a:chOff x="-1896339" y="-1602398"/>
            <a:chExt cx="5315600" cy="4611000"/>
          </a:xfrm>
        </p:grpSpPr>
        <p:sp>
          <p:nvSpPr>
            <p:cNvPr id="2698" name="Google Shape;2698;p126"/>
            <p:cNvSpPr/>
            <p:nvPr/>
          </p:nvSpPr>
          <p:spPr>
            <a:xfrm rot="5400000">
              <a:off x="-1635702" y="-1863035"/>
              <a:ext cx="4611000" cy="5132275"/>
            </a:xfrm>
            <a:custGeom>
              <a:avLst/>
              <a:gdLst/>
              <a:ahLst/>
              <a:cxnLst/>
              <a:rect l="l" t="t" r="r" b="b"/>
              <a:pathLst>
                <a:path w="184440" h="205291" extrusionOk="0">
                  <a:moveTo>
                    <a:pt x="175662" y="168485"/>
                  </a:moveTo>
                  <a:cubicBezTo>
                    <a:pt x="161006" y="182167"/>
                    <a:pt x="109728" y="196218"/>
                    <a:pt x="84163" y="200343"/>
                  </a:cubicBezTo>
                  <a:cubicBezTo>
                    <a:pt x="58599" y="204468"/>
                    <a:pt x="36140" y="211780"/>
                    <a:pt x="22275" y="193235"/>
                  </a:cubicBezTo>
                  <a:cubicBezTo>
                    <a:pt x="8410" y="174690"/>
                    <a:pt x="-3550" y="121256"/>
                    <a:pt x="973" y="89074"/>
                  </a:cubicBezTo>
                  <a:cubicBezTo>
                    <a:pt x="5497" y="56892"/>
                    <a:pt x="33087" y="-3323"/>
                    <a:pt x="49416" y="143"/>
                  </a:cubicBezTo>
                  <a:cubicBezTo>
                    <a:pt x="65745" y="3609"/>
                    <a:pt x="78499" y="90186"/>
                    <a:pt x="98946" y="109871"/>
                  </a:cubicBezTo>
                  <a:cubicBezTo>
                    <a:pt x="119393" y="129556"/>
                    <a:pt x="159312" y="108484"/>
                    <a:pt x="172098" y="118253"/>
                  </a:cubicBezTo>
                  <a:cubicBezTo>
                    <a:pt x="184884" y="128022"/>
                    <a:pt x="190318" y="154803"/>
                    <a:pt x="175662" y="168485"/>
                  </a:cubicBezTo>
                  <a:close/>
                </a:path>
              </a:pathLst>
            </a:custGeom>
            <a:solidFill>
              <a:schemeClr val="lt2"/>
            </a:solidFill>
            <a:ln>
              <a:noFill/>
            </a:ln>
          </p:spPr>
        </p:sp>
        <p:sp>
          <p:nvSpPr>
            <p:cNvPr id="2699" name="Google Shape;2699;p126"/>
            <p:cNvSpPr/>
            <p:nvPr/>
          </p:nvSpPr>
          <p:spPr>
            <a:xfrm rot="5400000">
              <a:off x="-1452377" y="-1863035"/>
              <a:ext cx="4611000" cy="5132275"/>
            </a:xfrm>
            <a:custGeom>
              <a:avLst/>
              <a:gdLst/>
              <a:ahLst/>
              <a:cxnLst/>
              <a:rect l="l" t="t" r="r" b="b"/>
              <a:pathLst>
                <a:path w="184440" h="205291" extrusionOk="0">
                  <a:moveTo>
                    <a:pt x="175662" y="168485"/>
                  </a:moveTo>
                  <a:cubicBezTo>
                    <a:pt x="161006" y="182167"/>
                    <a:pt x="109728" y="196218"/>
                    <a:pt x="84163" y="200343"/>
                  </a:cubicBezTo>
                  <a:cubicBezTo>
                    <a:pt x="58599" y="204468"/>
                    <a:pt x="36140" y="211780"/>
                    <a:pt x="22275" y="193235"/>
                  </a:cubicBezTo>
                  <a:cubicBezTo>
                    <a:pt x="8410" y="174690"/>
                    <a:pt x="-3550" y="121256"/>
                    <a:pt x="973" y="89074"/>
                  </a:cubicBezTo>
                  <a:cubicBezTo>
                    <a:pt x="5497" y="56892"/>
                    <a:pt x="33087" y="-3323"/>
                    <a:pt x="49416" y="143"/>
                  </a:cubicBezTo>
                  <a:cubicBezTo>
                    <a:pt x="65745" y="3609"/>
                    <a:pt x="78499" y="90186"/>
                    <a:pt x="98946" y="109871"/>
                  </a:cubicBezTo>
                  <a:cubicBezTo>
                    <a:pt x="119393" y="129556"/>
                    <a:pt x="159312" y="108484"/>
                    <a:pt x="172098" y="118253"/>
                  </a:cubicBezTo>
                  <a:cubicBezTo>
                    <a:pt x="184884" y="128022"/>
                    <a:pt x="190318" y="154803"/>
                    <a:pt x="175662" y="168485"/>
                  </a:cubicBezTo>
                  <a:close/>
                </a:path>
              </a:pathLst>
            </a:custGeom>
            <a:noFill/>
            <a:ln w="19050" cap="flat" cmpd="sng">
              <a:solidFill>
                <a:schemeClr val="accent3"/>
              </a:solidFill>
              <a:prstDash val="solid"/>
              <a:round/>
              <a:headEnd type="none" w="med" len="med"/>
              <a:tailEnd type="none" w="med" len="med"/>
            </a:ln>
          </p:spPr>
        </p:sp>
      </p:grpSp>
      <p:grpSp>
        <p:nvGrpSpPr>
          <p:cNvPr id="2700" name="Google Shape;2700;p126"/>
          <p:cNvGrpSpPr/>
          <p:nvPr/>
        </p:nvGrpSpPr>
        <p:grpSpPr>
          <a:xfrm>
            <a:off x="12412884" y="4985302"/>
            <a:ext cx="11704782" cy="11935011"/>
            <a:chOff x="6206442" y="2492651"/>
            <a:chExt cx="5852391" cy="5967505"/>
          </a:xfrm>
        </p:grpSpPr>
        <p:sp>
          <p:nvSpPr>
            <p:cNvPr id="2701" name="Google Shape;2701;p126"/>
            <p:cNvSpPr/>
            <p:nvPr/>
          </p:nvSpPr>
          <p:spPr>
            <a:xfrm rot="4301948">
              <a:off x="6820078" y="3321888"/>
              <a:ext cx="4860269" cy="4309031"/>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solidFill>
              <a:schemeClr val="lt2"/>
            </a:solidFill>
            <a:ln>
              <a:noFill/>
            </a:ln>
          </p:spPr>
        </p:sp>
        <p:sp>
          <p:nvSpPr>
            <p:cNvPr id="2702" name="Google Shape;2702;p126"/>
            <p:cNvSpPr/>
            <p:nvPr/>
          </p:nvSpPr>
          <p:spPr>
            <a:xfrm rot="4301948">
              <a:off x="6584928" y="3321888"/>
              <a:ext cx="4860269" cy="4309031"/>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noFill/>
            <a:ln w="19050" cap="flat" cmpd="sng">
              <a:solidFill>
                <a:schemeClr val="accent3"/>
              </a:solidFill>
              <a:prstDash val="solid"/>
              <a:round/>
              <a:headEnd type="none" w="med" len="med"/>
              <a:tailEnd type="none" w="med" len="med"/>
            </a:ln>
          </p:spPr>
        </p:sp>
      </p:grpSp>
      <p:grpSp>
        <p:nvGrpSpPr>
          <p:cNvPr id="2703" name="Google Shape;2703;p126"/>
          <p:cNvGrpSpPr/>
          <p:nvPr/>
        </p:nvGrpSpPr>
        <p:grpSpPr>
          <a:xfrm>
            <a:off x="16321832" y="3399085"/>
            <a:ext cx="4890528" cy="4959475"/>
            <a:chOff x="-666750" y="1567027"/>
            <a:chExt cx="3000692" cy="3042996"/>
          </a:xfrm>
        </p:grpSpPr>
        <p:sp>
          <p:nvSpPr>
            <p:cNvPr id="2704" name="Google Shape;2704;p126"/>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2705" name="Google Shape;2705;p126"/>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grpSp>
        <p:nvGrpSpPr>
          <p:cNvPr id="2706" name="Google Shape;2706;p126"/>
          <p:cNvGrpSpPr/>
          <p:nvPr/>
        </p:nvGrpSpPr>
        <p:grpSpPr>
          <a:xfrm>
            <a:off x="-3611018" y="468544"/>
            <a:ext cx="5700796" cy="8783265"/>
            <a:chOff x="-1805509" y="234272"/>
            <a:chExt cx="2850398" cy="4391633"/>
          </a:xfrm>
        </p:grpSpPr>
        <p:grpSp>
          <p:nvGrpSpPr>
            <p:cNvPr id="2707" name="Google Shape;2707;p126"/>
            <p:cNvGrpSpPr/>
            <p:nvPr/>
          </p:nvGrpSpPr>
          <p:grpSpPr>
            <a:xfrm>
              <a:off x="-1805509" y="1507217"/>
              <a:ext cx="2445264" cy="3118687"/>
              <a:chOff x="-1163927" y="977077"/>
              <a:chExt cx="3000692" cy="3827080"/>
            </a:xfrm>
          </p:grpSpPr>
          <p:sp>
            <p:nvSpPr>
              <p:cNvPr id="2708" name="Google Shape;2708;p126"/>
              <p:cNvSpPr/>
              <p:nvPr/>
            </p:nvSpPr>
            <p:spPr>
              <a:xfrm>
                <a:off x="-1163927" y="2819487"/>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2709" name="Google Shape;2709;p126"/>
              <p:cNvSpPr/>
              <p:nvPr/>
            </p:nvSpPr>
            <p:spPr>
              <a:xfrm>
                <a:off x="591367" y="97707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sp>
          <p:nvSpPr>
            <p:cNvPr id="2710" name="Google Shape;2710;p126"/>
            <p:cNvSpPr/>
            <p:nvPr/>
          </p:nvSpPr>
          <p:spPr>
            <a:xfrm rot="10800000">
              <a:off x="-1400359" y="234272"/>
              <a:ext cx="2445248" cy="1617297"/>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23.xml><?xml version="1.0" encoding="utf-8"?>
<p:sldLayout xmlns:a="http://schemas.openxmlformats.org/drawingml/2006/main" xmlns:r="http://schemas.openxmlformats.org/officeDocument/2006/relationships" xmlns:p="http://schemas.openxmlformats.org/presentationml/2006/main" matchingName="Title only 3">
  <p:cSld name="CUSTOM_12_1_1">
    <p:spTree>
      <p:nvGrpSpPr>
        <p:cNvPr id="1" name="Shape 2711"/>
        <p:cNvGrpSpPr/>
        <p:nvPr/>
      </p:nvGrpSpPr>
      <p:grpSpPr>
        <a:xfrm>
          <a:off x="0" y="0"/>
          <a:ext cx="0" cy="0"/>
          <a:chOff x="0" y="0"/>
          <a:chExt cx="0" cy="0"/>
        </a:xfrm>
      </p:grpSpPr>
      <p:grpSp>
        <p:nvGrpSpPr>
          <p:cNvPr id="2712" name="Google Shape;2712;p127"/>
          <p:cNvGrpSpPr/>
          <p:nvPr/>
        </p:nvGrpSpPr>
        <p:grpSpPr>
          <a:xfrm>
            <a:off x="-3806429" y="-4852045"/>
            <a:ext cx="10631200" cy="9222000"/>
            <a:chOff x="-1896339" y="-1602398"/>
            <a:chExt cx="5315600" cy="4611000"/>
          </a:xfrm>
        </p:grpSpPr>
        <p:sp>
          <p:nvSpPr>
            <p:cNvPr id="2713" name="Google Shape;2713;p127"/>
            <p:cNvSpPr/>
            <p:nvPr/>
          </p:nvSpPr>
          <p:spPr>
            <a:xfrm rot="5400000">
              <a:off x="-1635702" y="-1863035"/>
              <a:ext cx="4611000" cy="5132275"/>
            </a:xfrm>
            <a:custGeom>
              <a:avLst/>
              <a:gdLst/>
              <a:ahLst/>
              <a:cxnLst/>
              <a:rect l="l" t="t" r="r" b="b"/>
              <a:pathLst>
                <a:path w="184440" h="205291" extrusionOk="0">
                  <a:moveTo>
                    <a:pt x="175662" y="168485"/>
                  </a:moveTo>
                  <a:cubicBezTo>
                    <a:pt x="161006" y="182167"/>
                    <a:pt x="109728" y="196218"/>
                    <a:pt x="84163" y="200343"/>
                  </a:cubicBezTo>
                  <a:cubicBezTo>
                    <a:pt x="58599" y="204468"/>
                    <a:pt x="36140" y="211780"/>
                    <a:pt x="22275" y="193235"/>
                  </a:cubicBezTo>
                  <a:cubicBezTo>
                    <a:pt x="8410" y="174690"/>
                    <a:pt x="-3550" y="121256"/>
                    <a:pt x="973" y="89074"/>
                  </a:cubicBezTo>
                  <a:cubicBezTo>
                    <a:pt x="5497" y="56892"/>
                    <a:pt x="33087" y="-3323"/>
                    <a:pt x="49416" y="143"/>
                  </a:cubicBezTo>
                  <a:cubicBezTo>
                    <a:pt x="65745" y="3609"/>
                    <a:pt x="78499" y="90186"/>
                    <a:pt x="98946" y="109871"/>
                  </a:cubicBezTo>
                  <a:cubicBezTo>
                    <a:pt x="119393" y="129556"/>
                    <a:pt x="159312" y="108484"/>
                    <a:pt x="172098" y="118253"/>
                  </a:cubicBezTo>
                  <a:cubicBezTo>
                    <a:pt x="184884" y="128022"/>
                    <a:pt x="190318" y="154803"/>
                    <a:pt x="175662" y="168485"/>
                  </a:cubicBezTo>
                  <a:close/>
                </a:path>
              </a:pathLst>
            </a:custGeom>
            <a:solidFill>
              <a:schemeClr val="lt2"/>
            </a:solidFill>
            <a:ln>
              <a:noFill/>
            </a:ln>
          </p:spPr>
        </p:sp>
        <p:sp>
          <p:nvSpPr>
            <p:cNvPr id="2714" name="Google Shape;2714;p127"/>
            <p:cNvSpPr/>
            <p:nvPr/>
          </p:nvSpPr>
          <p:spPr>
            <a:xfrm rot="5400000">
              <a:off x="-1452377" y="-1863035"/>
              <a:ext cx="4611000" cy="5132275"/>
            </a:xfrm>
            <a:custGeom>
              <a:avLst/>
              <a:gdLst/>
              <a:ahLst/>
              <a:cxnLst/>
              <a:rect l="l" t="t" r="r" b="b"/>
              <a:pathLst>
                <a:path w="184440" h="205291" extrusionOk="0">
                  <a:moveTo>
                    <a:pt x="175662" y="168485"/>
                  </a:moveTo>
                  <a:cubicBezTo>
                    <a:pt x="161006" y="182167"/>
                    <a:pt x="109728" y="196218"/>
                    <a:pt x="84163" y="200343"/>
                  </a:cubicBezTo>
                  <a:cubicBezTo>
                    <a:pt x="58599" y="204468"/>
                    <a:pt x="36140" y="211780"/>
                    <a:pt x="22275" y="193235"/>
                  </a:cubicBezTo>
                  <a:cubicBezTo>
                    <a:pt x="8410" y="174690"/>
                    <a:pt x="-3550" y="121256"/>
                    <a:pt x="973" y="89074"/>
                  </a:cubicBezTo>
                  <a:cubicBezTo>
                    <a:pt x="5497" y="56892"/>
                    <a:pt x="33087" y="-3323"/>
                    <a:pt x="49416" y="143"/>
                  </a:cubicBezTo>
                  <a:cubicBezTo>
                    <a:pt x="65745" y="3609"/>
                    <a:pt x="78499" y="90186"/>
                    <a:pt x="98946" y="109871"/>
                  </a:cubicBezTo>
                  <a:cubicBezTo>
                    <a:pt x="119393" y="129556"/>
                    <a:pt x="159312" y="108484"/>
                    <a:pt x="172098" y="118253"/>
                  </a:cubicBezTo>
                  <a:cubicBezTo>
                    <a:pt x="184884" y="128022"/>
                    <a:pt x="190318" y="154803"/>
                    <a:pt x="175662" y="168485"/>
                  </a:cubicBezTo>
                  <a:close/>
                </a:path>
              </a:pathLst>
            </a:custGeom>
            <a:noFill/>
            <a:ln w="19050" cap="flat" cmpd="sng">
              <a:solidFill>
                <a:schemeClr val="accent3"/>
              </a:solidFill>
              <a:prstDash val="solid"/>
              <a:round/>
              <a:headEnd type="none" w="med" len="med"/>
              <a:tailEnd type="none" w="med" len="med"/>
            </a:ln>
          </p:spPr>
        </p:sp>
      </p:grpSp>
      <p:grpSp>
        <p:nvGrpSpPr>
          <p:cNvPr id="2715" name="Google Shape;2715;p127"/>
          <p:cNvGrpSpPr/>
          <p:nvPr/>
        </p:nvGrpSpPr>
        <p:grpSpPr>
          <a:xfrm rot="509636">
            <a:off x="-6897881" y="4795416"/>
            <a:ext cx="12904258" cy="12039526"/>
            <a:chOff x="-3609850" y="2466465"/>
            <a:chExt cx="6452334" cy="6019955"/>
          </a:xfrm>
        </p:grpSpPr>
        <p:sp>
          <p:nvSpPr>
            <p:cNvPr id="2716" name="Google Shape;2716;p127"/>
            <p:cNvSpPr/>
            <p:nvPr/>
          </p:nvSpPr>
          <p:spPr>
            <a:xfrm rot="9217780">
              <a:off x="-2905691" y="3321740"/>
              <a:ext cx="4860690" cy="4309404"/>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solidFill>
              <a:schemeClr val="lt2"/>
            </a:solidFill>
            <a:ln>
              <a:noFill/>
            </a:ln>
          </p:spPr>
        </p:sp>
        <p:sp>
          <p:nvSpPr>
            <p:cNvPr id="2717" name="Google Shape;2717;p127"/>
            <p:cNvSpPr/>
            <p:nvPr/>
          </p:nvSpPr>
          <p:spPr>
            <a:xfrm rot="9217780">
              <a:off x="-2722366" y="3321740"/>
              <a:ext cx="4860690" cy="4309404"/>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noFill/>
            <a:ln w="19050" cap="flat" cmpd="sng">
              <a:solidFill>
                <a:schemeClr val="accent3"/>
              </a:solidFill>
              <a:prstDash val="solid"/>
              <a:round/>
              <a:headEnd type="none" w="med" len="med"/>
              <a:tailEnd type="none" w="med" len="med"/>
            </a:ln>
          </p:spPr>
        </p:sp>
      </p:grpSp>
      <p:grpSp>
        <p:nvGrpSpPr>
          <p:cNvPr id="2718" name="Google Shape;2718;p127"/>
          <p:cNvGrpSpPr/>
          <p:nvPr/>
        </p:nvGrpSpPr>
        <p:grpSpPr>
          <a:xfrm rot="1687706">
            <a:off x="10680804" y="5894304"/>
            <a:ext cx="11703548" cy="11933753"/>
            <a:chOff x="6206442" y="2492651"/>
            <a:chExt cx="5852391" cy="5967505"/>
          </a:xfrm>
        </p:grpSpPr>
        <p:sp>
          <p:nvSpPr>
            <p:cNvPr id="2719" name="Google Shape;2719;p127"/>
            <p:cNvSpPr/>
            <p:nvPr/>
          </p:nvSpPr>
          <p:spPr>
            <a:xfrm rot="4301948">
              <a:off x="6820078" y="3321888"/>
              <a:ext cx="4860269" cy="4309031"/>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solidFill>
              <a:schemeClr val="lt2"/>
            </a:solidFill>
            <a:ln>
              <a:noFill/>
            </a:ln>
          </p:spPr>
        </p:sp>
        <p:sp>
          <p:nvSpPr>
            <p:cNvPr id="2720" name="Google Shape;2720;p127"/>
            <p:cNvSpPr/>
            <p:nvPr/>
          </p:nvSpPr>
          <p:spPr>
            <a:xfrm rot="4301948">
              <a:off x="6584928" y="3321888"/>
              <a:ext cx="4860269" cy="4309031"/>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noFill/>
            <a:ln w="19050" cap="flat" cmpd="sng">
              <a:solidFill>
                <a:schemeClr val="accent3"/>
              </a:solidFill>
              <a:prstDash val="solid"/>
              <a:round/>
              <a:headEnd type="none" w="med" len="med"/>
              <a:tailEnd type="none" w="med" len="med"/>
            </a:ln>
          </p:spPr>
        </p:sp>
      </p:grpSp>
      <p:grpSp>
        <p:nvGrpSpPr>
          <p:cNvPr id="2721" name="Google Shape;2721;p127"/>
          <p:cNvGrpSpPr/>
          <p:nvPr/>
        </p:nvGrpSpPr>
        <p:grpSpPr>
          <a:xfrm rot="-1401621">
            <a:off x="9974464" y="-5574658"/>
            <a:ext cx="9892565" cy="8839021"/>
            <a:chOff x="5937998" y="-2216572"/>
            <a:chExt cx="4946440" cy="4419652"/>
          </a:xfrm>
        </p:grpSpPr>
        <p:sp>
          <p:nvSpPr>
            <p:cNvPr id="2722" name="Google Shape;2722;p127"/>
            <p:cNvSpPr/>
            <p:nvPr/>
          </p:nvSpPr>
          <p:spPr>
            <a:xfrm>
              <a:off x="6112538" y="-2216572"/>
              <a:ext cx="4771900" cy="4168175"/>
            </a:xfrm>
            <a:custGeom>
              <a:avLst/>
              <a:gdLst/>
              <a:ahLst/>
              <a:cxnLst/>
              <a:rect l="l" t="t" r="r" b="b"/>
              <a:pathLst>
                <a:path w="190876" h="166727" extrusionOk="0">
                  <a:moveTo>
                    <a:pt x="7432" y="40211"/>
                  </a:moveTo>
                  <a:cubicBezTo>
                    <a:pt x="23556" y="24625"/>
                    <a:pt x="92535" y="-6450"/>
                    <a:pt x="115471" y="1189"/>
                  </a:cubicBezTo>
                  <a:cubicBezTo>
                    <a:pt x="138407" y="8828"/>
                    <a:pt x="132509" y="64733"/>
                    <a:pt x="145050" y="86046"/>
                  </a:cubicBezTo>
                  <a:cubicBezTo>
                    <a:pt x="157591" y="107359"/>
                    <a:pt x="193540" y="115675"/>
                    <a:pt x="190718" y="129065"/>
                  </a:cubicBezTo>
                  <a:cubicBezTo>
                    <a:pt x="187896" y="142455"/>
                    <a:pt x="144300" y="170099"/>
                    <a:pt x="128116" y="166387"/>
                  </a:cubicBezTo>
                  <a:cubicBezTo>
                    <a:pt x="111932" y="162675"/>
                    <a:pt x="111846" y="118738"/>
                    <a:pt x="93614" y="106791"/>
                  </a:cubicBezTo>
                  <a:cubicBezTo>
                    <a:pt x="75382" y="94844"/>
                    <a:pt x="33089" y="105804"/>
                    <a:pt x="18725" y="94707"/>
                  </a:cubicBezTo>
                  <a:cubicBezTo>
                    <a:pt x="4361" y="83610"/>
                    <a:pt x="-8692" y="55797"/>
                    <a:pt x="7432" y="40211"/>
                  </a:cubicBezTo>
                  <a:close/>
                </a:path>
              </a:pathLst>
            </a:custGeom>
            <a:solidFill>
              <a:schemeClr val="lt2"/>
            </a:solidFill>
            <a:ln>
              <a:noFill/>
            </a:ln>
          </p:spPr>
        </p:sp>
        <p:sp>
          <p:nvSpPr>
            <p:cNvPr id="2723" name="Google Shape;2723;p127"/>
            <p:cNvSpPr/>
            <p:nvPr/>
          </p:nvSpPr>
          <p:spPr>
            <a:xfrm>
              <a:off x="5937998" y="-2159820"/>
              <a:ext cx="4707975" cy="4362900"/>
            </a:xfrm>
            <a:custGeom>
              <a:avLst/>
              <a:gdLst/>
              <a:ahLst/>
              <a:cxnLst/>
              <a:rect l="l" t="t" r="r" b="b"/>
              <a:pathLst>
                <a:path w="188319" h="174516" extrusionOk="0">
                  <a:moveTo>
                    <a:pt x="5008" y="40227"/>
                  </a:moveTo>
                  <a:cubicBezTo>
                    <a:pt x="19621" y="24124"/>
                    <a:pt x="90111" y="-6434"/>
                    <a:pt x="113047" y="1205"/>
                  </a:cubicBezTo>
                  <a:cubicBezTo>
                    <a:pt x="135983" y="8844"/>
                    <a:pt x="130085" y="64749"/>
                    <a:pt x="142626" y="86062"/>
                  </a:cubicBezTo>
                  <a:cubicBezTo>
                    <a:pt x="155167" y="107375"/>
                    <a:pt x="189374" y="114385"/>
                    <a:pt x="188294" y="129081"/>
                  </a:cubicBezTo>
                  <a:cubicBezTo>
                    <a:pt x="187214" y="143777"/>
                    <a:pt x="152329" y="177948"/>
                    <a:pt x="136145" y="174236"/>
                  </a:cubicBezTo>
                  <a:cubicBezTo>
                    <a:pt x="119961" y="170524"/>
                    <a:pt x="109653" y="119543"/>
                    <a:pt x="91190" y="106807"/>
                  </a:cubicBezTo>
                  <a:cubicBezTo>
                    <a:pt x="72728" y="94072"/>
                    <a:pt x="39734" y="108920"/>
                    <a:pt x="25370" y="97823"/>
                  </a:cubicBezTo>
                  <a:cubicBezTo>
                    <a:pt x="11006" y="86726"/>
                    <a:pt x="-9605" y="56330"/>
                    <a:pt x="5008" y="40227"/>
                  </a:cubicBezTo>
                  <a:close/>
                </a:path>
              </a:pathLst>
            </a:custGeom>
            <a:noFill/>
            <a:ln w="19050" cap="flat" cmpd="sng">
              <a:solidFill>
                <a:schemeClr val="accent3"/>
              </a:solidFill>
              <a:prstDash val="solid"/>
              <a:round/>
              <a:headEnd type="none" w="med" len="med"/>
              <a:tailEnd type="none" w="med" len="med"/>
            </a:ln>
          </p:spPr>
        </p:sp>
      </p:grpSp>
      <p:grpSp>
        <p:nvGrpSpPr>
          <p:cNvPr id="2724" name="Google Shape;2724;p127"/>
          <p:cNvGrpSpPr/>
          <p:nvPr/>
        </p:nvGrpSpPr>
        <p:grpSpPr>
          <a:xfrm>
            <a:off x="16527782" y="3570935"/>
            <a:ext cx="4890528" cy="5083075"/>
            <a:chOff x="-616191" y="1491189"/>
            <a:chExt cx="3000692" cy="3118833"/>
          </a:xfrm>
        </p:grpSpPr>
        <p:sp>
          <p:nvSpPr>
            <p:cNvPr id="2725" name="Google Shape;2725;p127"/>
            <p:cNvSpPr/>
            <p:nvPr/>
          </p:nvSpPr>
          <p:spPr>
            <a:xfrm>
              <a:off x="-616191"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2726" name="Google Shape;2726;p127"/>
            <p:cNvSpPr/>
            <p:nvPr/>
          </p:nvSpPr>
          <p:spPr>
            <a:xfrm>
              <a:off x="-217598" y="1491189"/>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sp>
        <p:nvSpPr>
          <p:cNvPr id="2727" name="Google Shape;2727;p127"/>
          <p:cNvSpPr txBox="1">
            <a:spLocks noGrp="1"/>
          </p:cNvSpPr>
          <p:nvPr>
            <p:ph type="title"/>
          </p:nvPr>
        </p:nvSpPr>
        <p:spPr>
          <a:xfrm>
            <a:off x="3404100" y="890050"/>
            <a:ext cx="11479800" cy="2088000"/>
          </a:xfrm>
          <a:prstGeom prst="rect">
            <a:avLst/>
          </a:prstGeom>
        </p:spPr>
        <p:txBody>
          <a:bodyPr spcFirstLastPara="1" wrap="square" lIns="182850" tIns="182850" rIns="182850" bIns="182850" anchor="t" anchorCtr="0">
            <a:noAutofit/>
          </a:bodyPr>
          <a:lstStyle>
            <a:lvl1pPr lvl="0" algn="ctr">
              <a:spcBef>
                <a:spcPts val="0"/>
              </a:spcBef>
              <a:spcAft>
                <a:spcPts val="0"/>
              </a:spcAft>
              <a:buSzPts val="6000"/>
              <a:buNone/>
              <a:defRPr/>
            </a:lvl1pPr>
            <a:lvl2pPr lvl="1" algn="ctr">
              <a:spcBef>
                <a:spcPts val="0"/>
              </a:spcBef>
              <a:spcAft>
                <a:spcPts val="0"/>
              </a:spcAft>
              <a:buSzPts val="6000"/>
              <a:buNone/>
              <a:defRPr/>
            </a:lvl2pPr>
            <a:lvl3pPr lvl="2" algn="ctr">
              <a:spcBef>
                <a:spcPts val="0"/>
              </a:spcBef>
              <a:spcAft>
                <a:spcPts val="0"/>
              </a:spcAft>
              <a:buSzPts val="6000"/>
              <a:buNone/>
              <a:defRPr/>
            </a:lvl3pPr>
            <a:lvl4pPr lvl="3" algn="ctr">
              <a:spcBef>
                <a:spcPts val="0"/>
              </a:spcBef>
              <a:spcAft>
                <a:spcPts val="0"/>
              </a:spcAft>
              <a:buSzPts val="6000"/>
              <a:buNone/>
              <a:defRPr/>
            </a:lvl4pPr>
            <a:lvl5pPr lvl="4" algn="ctr">
              <a:spcBef>
                <a:spcPts val="0"/>
              </a:spcBef>
              <a:spcAft>
                <a:spcPts val="0"/>
              </a:spcAft>
              <a:buSzPts val="6000"/>
              <a:buNone/>
              <a:defRPr/>
            </a:lvl5pPr>
            <a:lvl6pPr lvl="5" algn="ctr">
              <a:spcBef>
                <a:spcPts val="0"/>
              </a:spcBef>
              <a:spcAft>
                <a:spcPts val="0"/>
              </a:spcAft>
              <a:buSzPts val="6000"/>
              <a:buNone/>
              <a:defRPr/>
            </a:lvl6pPr>
            <a:lvl7pPr lvl="6" algn="ctr">
              <a:spcBef>
                <a:spcPts val="0"/>
              </a:spcBef>
              <a:spcAft>
                <a:spcPts val="0"/>
              </a:spcAft>
              <a:buSzPts val="6000"/>
              <a:buNone/>
              <a:defRPr/>
            </a:lvl7pPr>
            <a:lvl8pPr lvl="7" algn="ctr">
              <a:spcBef>
                <a:spcPts val="0"/>
              </a:spcBef>
              <a:spcAft>
                <a:spcPts val="0"/>
              </a:spcAft>
              <a:buSzPts val="6000"/>
              <a:buNone/>
              <a:defRPr/>
            </a:lvl8pPr>
            <a:lvl9pPr lvl="8" algn="ctr">
              <a:spcBef>
                <a:spcPts val="0"/>
              </a:spcBef>
              <a:spcAft>
                <a:spcPts val="0"/>
              </a:spcAft>
              <a:buSzPts val="6000"/>
              <a:buNone/>
              <a:defRPr/>
            </a:lvl9pPr>
          </a:lstStyle>
          <a:p>
            <a:endParaRPr/>
          </a:p>
        </p:txBody>
      </p:sp>
      <p:grpSp>
        <p:nvGrpSpPr>
          <p:cNvPr id="2728" name="Google Shape;2728;p127"/>
          <p:cNvGrpSpPr/>
          <p:nvPr/>
        </p:nvGrpSpPr>
        <p:grpSpPr>
          <a:xfrm>
            <a:off x="-659365" y="6608360"/>
            <a:ext cx="5623857" cy="5591292"/>
            <a:chOff x="448128" y="1086692"/>
            <a:chExt cx="3450642" cy="3430662"/>
          </a:xfrm>
        </p:grpSpPr>
        <p:sp>
          <p:nvSpPr>
            <p:cNvPr id="2729" name="Google Shape;2729;p127"/>
            <p:cNvSpPr/>
            <p:nvPr/>
          </p:nvSpPr>
          <p:spPr>
            <a:xfrm flipH="1">
              <a:off x="684174" y="2532661"/>
              <a:ext cx="3214597" cy="1984692"/>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2730" name="Google Shape;2730;p127"/>
            <p:cNvSpPr/>
            <p:nvPr/>
          </p:nvSpPr>
          <p:spPr>
            <a:xfrm>
              <a:off x="448128" y="1086692"/>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24.xml><?xml version="1.0" encoding="utf-8"?>
<p:sldLayout xmlns:a="http://schemas.openxmlformats.org/drawingml/2006/main" xmlns:r="http://schemas.openxmlformats.org/officeDocument/2006/relationships" xmlns:p="http://schemas.openxmlformats.org/presentationml/2006/main" matchingName="Thanks">
  <p:cSld name="CUSTOM_3_1">
    <p:spTree>
      <p:nvGrpSpPr>
        <p:cNvPr id="1" name="Shape 2731"/>
        <p:cNvGrpSpPr/>
        <p:nvPr/>
      </p:nvGrpSpPr>
      <p:grpSpPr>
        <a:xfrm>
          <a:off x="0" y="0"/>
          <a:ext cx="0" cy="0"/>
          <a:chOff x="0" y="0"/>
          <a:chExt cx="0" cy="0"/>
        </a:xfrm>
      </p:grpSpPr>
      <p:sp>
        <p:nvSpPr>
          <p:cNvPr id="2732" name="Google Shape;2732;p128"/>
          <p:cNvSpPr txBox="1">
            <a:spLocks noGrp="1"/>
          </p:cNvSpPr>
          <p:nvPr>
            <p:ph type="title"/>
          </p:nvPr>
        </p:nvSpPr>
        <p:spPr>
          <a:xfrm>
            <a:off x="4695900" y="1167275"/>
            <a:ext cx="8896200" cy="2447400"/>
          </a:xfrm>
          <a:prstGeom prst="rect">
            <a:avLst/>
          </a:prstGeom>
        </p:spPr>
        <p:txBody>
          <a:bodyPr spcFirstLastPara="1" wrap="square" lIns="182850" tIns="182850" rIns="182850" bIns="182850" anchor="b" anchorCtr="0">
            <a:noAutofit/>
          </a:bodyPr>
          <a:lstStyle>
            <a:lvl1pPr lvl="0" algn="ctr">
              <a:spcBef>
                <a:spcPts val="0"/>
              </a:spcBef>
              <a:spcAft>
                <a:spcPts val="0"/>
              </a:spcAft>
              <a:buSzPts val="6000"/>
              <a:buNone/>
              <a:defRPr sz="17000"/>
            </a:lvl1pPr>
            <a:lvl2pPr lvl="1">
              <a:spcBef>
                <a:spcPts val="0"/>
              </a:spcBef>
              <a:spcAft>
                <a:spcPts val="0"/>
              </a:spcAft>
              <a:buSzPts val="6000"/>
              <a:buNone/>
              <a:defRPr/>
            </a:lvl2pPr>
            <a:lvl3pPr lvl="2">
              <a:spcBef>
                <a:spcPts val="0"/>
              </a:spcBef>
              <a:spcAft>
                <a:spcPts val="0"/>
              </a:spcAft>
              <a:buSzPts val="6000"/>
              <a:buNone/>
              <a:defRPr/>
            </a:lvl3pPr>
            <a:lvl4pPr lvl="3">
              <a:spcBef>
                <a:spcPts val="0"/>
              </a:spcBef>
              <a:spcAft>
                <a:spcPts val="0"/>
              </a:spcAft>
              <a:buSzPts val="6000"/>
              <a:buNone/>
              <a:defRPr/>
            </a:lvl4pPr>
            <a:lvl5pPr lvl="4">
              <a:spcBef>
                <a:spcPts val="0"/>
              </a:spcBef>
              <a:spcAft>
                <a:spcPts val="0"/>
              </a:spcAft>
              <a:buSzPts val="6000"/>
              <a:buNone/>
              <a:defRPr/>
            </a:lvl5pPr>
            <a:lvl6pPr lvl="5">
              <a:spcBef>
                <a:spcPts val="0"/>
              </a:spcBef>
              <a:spcAft>
                <a:spcPts val="0"/>
              </a:spcAft>
              <a:buSzPts val="6000"/>
              <a:buNone/>
              <a:defRPr/>
            </a:lvl6pPr>
            <a:lvl7pPr lvl="6">
              <a:spcBef>
                <a:spcPts val="0"/>
              </a:spcBef>
              <a:spcAft>
                <a:spcPts val="0"/>
              </a:spcAft>
              <a:buSzPts val="6000"/>
              <a:buNone/>
              <a:defRPr/>
            </a:lvl7pPr>
            <a:lvl8pPr lvl="7">
              <a:spcBef>
                <a:spcPts val="0"/>
              </a:spcBef>
              <a:spcAft>
                <a:spcPts val="0"/>
              </a:spcAft>
              <a:buSzPts val="6000"/>
              <a:buNone/>
              <a:defRPr/>
            </a:lvl8pPr>
            <a:lvl9pPr lvl="8">
              <a:spcBef>
                <a:spcPts val="0"/>
              </a:spcBef>
              <a:spcAft>
                <a:spcPts val="0"/>
              </a:spcAft>
              <a:buSzPts val="6000"/>
              <a:buNone/>
              <a:defRPr/>
            </a:lvl9pPr>
          </a:lstStyle>
          <a:p>
            <a:endParaRPr/>
          </a:p>
        </p:txBody>
      </p:sp>
      <p:sp>
        <p:nvSpPr>
          <p:cNvPr id="2733" name="Google Shape;2733;p128"/>
          <p:cNvSpPr txBox="1">
            <a:spLocks noGrp="1"/>
          </p:cNvSpPr>
          <p:nvPr>
            <p:ph type="subTitle" idx="1"/>
          </p:nvPr>
        </p:nvSpPr>
        <p:spPr>
          <a:xfrm>
            <a:off x="4695950" y="3256625"/>
            <a:ext cx="8896200" cy="2245800"/>
          </a:xfrm>
          <a:prstGeom prst="rect">
            <a:avLst/>
          </a:prstGeom>
        </p:spPr>
        <p:txBody>
          <a:bodyPr spcFirstLastPara="1" wrap="square" lIns="182850" tIns="182850" rIns="182850" bIns="182850" anchor="t" anchorCtr="0">
            <a:noAutofit/>
          </a:bodyPr>
          <a:lstStyle>
            <a:lvl1pPr lvl="0" algn="ctr">
              <a:lnSpc>
                <a:spcPct val="100000"/>
              </a:lnSpc>
              <a:spcBef>
                <a:spcPts val="0"/>
              </a:spcBef>
              <a:spcAft>
                <a:spcPts val="0"/>
              </a:spcAft>
              <a:buSzPts val="2800"/>
              <a:buNone/>
              <a:defRPr/>
            </a:lvl1pPr>
            <a:lvl2pPr lvl="1" algn="ctr">
              <a:lnSpc>
                <a:spcPct val="100000"/>
              </a:lnSpc>
              <a:spcBef>
                <a:spcPts val="0"/>
              </a:spcBef>
              <a:spcAft>
                <a:spcPts val="0"/>
              </a:spcAft>
              <a:buSzPts val="2800"/>
              <a:buNone/>
              <a:defRPr/>
            </a:lvl2pPr>
            <a:lvl3pPr lvl="2" algn="ctr">
              <a:lnSpc>
                <a:spcPct val="100000"/>
              </a:lnSpc>
              <a:spcBef>
                <a:spcPts val="3200"/>
              </a:spcBef>
              <a:spcAft>
                <a:spcPts val="0"/>
              </a:spcAft>
              <a:buSzPts val="2800"/>
              <a:buNone/>
              <a:defRPr/>
            </a:lvl3pPr>
            <a:lvl4pPr lvl="3" algn="ctr">
              <a:lnSpc>
                <a:spcPct val="100000"/>
              </a:lnSpc>
              <a:spcBef>
                <a:spcPts val="3200"/>
              </a:spcBef>
              <a:spcAft>
                <a:spcPts val="0"/>
              </a:spcAft>
              <a:buSzPts val="2800"/>
              <a:buNone/>
              <a:defRPr/>
            </a:lvl4pPr>
            <a:lvl5pPr lvl="4" algn="ctr">
              <a:lnSpc>
                <a:spcPct val="100000"/>
              </a:lnSpc>
              <a:spcBef>
                <a:spcPts val="3200"/>
              </a:spcBef>
              <a:spcAft>
                <a:spcPts val="0"/>
              </a:spcAft>
              <a:buSzPts val="2800"/>
              <a:buNone/>
              <a:defRPr/>
            </a:lvl5pPr>
            <a:lvl6pPr lvl="5" algn="ctr">
              <a:lnSpc>
                <a:spcPct val="100000"/>
              </a:lnSpc>
              <a:spcBef>
                <a:spcPts val="3200"/>
              </a:spcBef>
              <a:spcAft>
                <a:spcPts val="0"/>
              </a:spcAft>
              <a:buSzPts val="2800"/>
              <a:buNone/>
              <a:defRPr/>
            </a:lvl6pPr>
            <a:lvl7pPr lvl="6" algn="ctr">
              <a:lnSpc>
                <a:spcPct val="100000"/>
              </a:lnSpc>
              <a:spcBef>
                <a:spcPts val="3200"/>
              </a:spcBef>
              <a:spcAft>
                <a:spcPts val="0"/>
              </a:spcAft>
              <a:buSzPts val="2800"/>
              <a:buNone/>
              <a:defRPr/>
            </a:lvl7pPr>
            <a:lvl8pPr lvl="7" algn="ctr">
              <a:lnSpc>
                <a:spcPct val="100000"/>
              </a:lnSpc>
              <a:spcBef>
                <a:spcPts val="3200"/>
              </a:spcBef>
              <a:spcAft>
                <a:spcPts val="0"/>
              </a:spcAft>
              <a:buSzPts val="2800"/>
              <a:buNone/>
              <a:defRPr/>
            </a:lvl8pPr>
            <a:lvl9pPr lvl="8" algn="ctr">
              <a:lnSpc>
                <a:spcPct val="100000"/>
              </a:lnSpc>
              <a:spcBef>
                <a:spcPts val="3200"/>
              </a:spcBef>
              <a:spcAft>
                <a:spcPts val="3200"/>
              </a:spcAft>
              <a:buSzPts val="2800"/>
              <a:buNone/>
              <a:defRPr/>
            </a:lvl9pPr>
          </a:lstStyle>
          <a:p>
            <a:endParaRPr/>
          </a:p>
        </p:txBody>
      </p:sp>
      <p:sp>
        <p:nvSpPr>
          <p:cNvPr id="2734" name="Google Shape;2734;p128"/>
          <p:cNvSpPr txBox="1"/>
          <p:nvPr/>
        </p:nvSpPr>
        <p:spPr>
          <a:xfrm>
            <a:off x="5949150" y="6600625"/>
            <a:ext cx="6389400" cy="1528200"/>
          </a:xfrm>
          <a:prstGeom prst="rect">
            <a:avLst/>
          </a:prstGeom>
          <a:noFill/>
          <a:ln>
            <a:noFill/>
          </a:ln>
        </p:spPr>
        <p:txBody>
          <a:bodyPr spcFirstLastPara="1" wrap="square" lIns="182850" tIns="182850" rIns="182850" bIns="182850" anchor="t" anchorCtr="0">
            <a:noAutofit/>
          </a:bodyPr>
          <a:lstStyle/>
          <a:p>
            <a:pPr marL="0" lvl="0" indent="0" algn="ctr" rtl="0">
              <a:spcBef>
                <a:spcPts val="600"/>
              </a:spcBef>
              <a:spcAft>
                <a:spcPts val="0"/>
              </a:spcAft>
              <a:buNone/>
            </a:pPr>
            <a:r>
              <a:rPr lang="en-US" sz="2200" b="1">
                <a:solidFill>
                  <a:schemeClr val="dk1"/>
                </a:solidFill>
                <a:latin typeface="Arimo"/>
                <a:ea typeface="Arimo"/>
                <a:cs typeface="Arimo"/>
                <a:sym typeface="Arimo"/>
              </a:rPr>
              <a:t>CREDITS:</a:t>
            </a:r>
            <a:r>
              <a:rPr lang="en-US" sz="2200">
                <a:solidFill>
                  <a:schemeClr val="dk1"/>
                </a:solidFill>
                <a:latin typeface="Arimo"/>
                <a:ea typeface="Arimo"/>
                <a:cs typeface="Arimo"/>
                <a:sym typeface="Arimo"/>
              </a:rPr>
              <a:t> This presentation template was created by </a:t>
            </a:r>
            <a:r>
              <a:rPr lang="en-US" sz="2200" b="1">
                <a:solidFill>
                  <a:schemeClr val="dk1"/>
                </a:solidFill>
                <a:uFill>
                  <a:noFill/>
                </a:uFill>
                <a:latin typeface="Arimo"/>
                <a:ea typeface="Arimo"/>
                <a:cs typeface="Arimo"/>
                <a:sym typeface="Arimo"/>
                <a:hlinkClick r:id="rId2">
                  <a:extLst>
                    <a:ext uri="{A12FA001-AC4F-418D-AE19-62706E023703}">
                      <ahyp:hlinkClr xmlns:ahyp="http://schemas.microsoft.com/office/drawing/2018/hyperlinkcolor" val="tx"/>
                    </a:ext>
                  </a:extLst>
                </a:hlinkClick>
              </a:rPr>
              <a:t>Slidesgo</a:t>
            </a:r>
            <a:r>
              <a:rPr lang="en-US" sz="2200">
                <a:solidFill>
                  <a:schemeClr val="dk1"/>
                </a:solidFill>
                <a:latin typeface="Arimo"/>
                <a:ea typeface="Arimo"/>
                <a:cs typeface="Arimo"/>
                <a:sym typeface="Arimo"/>
              </a:rPr>
              <a:t>, and includes icons by </a:t>
            </a:r>
            <a:r>
              <a:rPr lang="en-US" sz="2200" b="1">
                <a:solidFill>
                  <a:schemeClr val="dk1"/>
                </a:solidFill>
                <a:uFill>
                  <a:noFill/>
                </a:uFill>
                <a:latin typeface="Arimo"/>
                <a:ea typeface="Arimo"/>
                <a:cs typeface="Arimo"/>
                <a:sym typeface="Arimo"/>
                <a:hlinkClick r:id="rId3">
                  <a:extLst>
                    <a:ext uri="{A12FA001-AC4F-418D-AE19-62706E023703}">
                      <ahyp:hlinkClr xmlns:ahyp="http://schemas.microsoft.com/office/drawing/2018/hyperlinkcolor" val="tx"/>
                    </a:ext>
                  </a:extLst>
                </a:hlinkClick>
              </a:rPr>
              <a:t>Flaticon</a:t>
            </a:r>
            <a:r>
              <a:rPr lang="en-US" sz="2200">
                <a:solidFill>
                  <a:schemeClr val="dk1"/>
                </a:solidFill>
                <a:latin typeface="Arimo"/>
                <a:ea typeface="Arimo"/>
                <a:cs typeface="Arimo"/>
                <a:sym typeface="Arimo"/>
              </a:rPr>
              <a:t>, and infographics &amp; images by </a:t>
            </a:r>
            <a:r>
              <a:rPr lang="en-US" sz="2200" b="1">
                <a:solidFill>
                  <a:schemeClr val="dk1"/>
                </a:solidFill>
                <a:uFill>
                  <a:noFill/>
                </a:uFill>
                <a:latin typeface="Arimo"/>
                <a:ea typeface="Arimo"/>
                <a:cs typeface="Arimo"/>
                <a:sym typeface="Arimo"/>
                <a:hlinkClick r:id="rId4">
                  <a:extLst>
                    <a:ext uri="{A12FA001-AC4F-418D-AE19-62706E023703}">
                      <ahyp:hlinkClr xmlns:ahyp="http://schemas.microsoft.com/office/drawing/2018/hyperlinkcolor" val="tx"/>
                    </a:ext>
                  </a:extLst>
                </a:hlinkClick>
              </a:rPr>
              <a:t>Freepik</a:t>
            </a:r>
            <a:r>
              <a:rPr lang="en-US" sz="2200">
                <a:solidFill>
                  <a:schemeClr val="dk1"/>
                </a:solidFill>
                <a:latin typeface="Arimo"/>
                <a:ea typeface="Arimo"/>
                <a:cs typeface="Arimo"/>
                <a:sym typeface="Arimo"/>
              </a:rPr>
              <a:t> </a:t>
            </a:r>
            <a:endParaRPr sz="2200" b="1">
              <a:solidFill>
                <a:schemeClr val="dk1"/>
              </a:solidFill>
              <a:latin typeface="Arimo"/>
              <a:ea typeface="Arimo"/>
              <a:cs typeface="Arimo"/>
              <a:sym typeface="Arimo"/>
            </a:endParaRPr>
          </a:p>
        </p:txBody>
      </p:sp>
      <p:grpSp>
        <p:nvGrpSpPr>
          <p:cNvPr id="2735" name="Google Shape;2735;p128"/>
          <p:cNvGrpSpPr/>
          <p:nvPr/>
        </p:nvGrpSpPr>
        <p:grpSpPr>
          <a:xfrm rot="1847332">
            <a:off x="-1897465" y="-3408216"/>
            <a:ext cx="6647836" cy="6736377"/>
            <a:chOff x="-104300" y="-369425"/>
            <a:chExt cx="3323761" cy="3368030"/>
          </a:xfrm>
        </p:grpSpPr>
        <p:sp>
          <p:nvSpPr>
            <p:cNvPr id="2736" name="Google Shape;2736;p128"/>
            <p:cNvSpPr/>
            <p:nvPr/>
          </p:nvSpPr>
          <p:spPr>
            <a:xfrm>
              <a:off x="-76174" y="-195499"/>
              <a:ext cx="3295634" cy="3194104"/>
            </a:xfrm>
            <a:custGeom>
              <a:avLst/>
              <a:gdLst/>
              <a:ahLst/>
              <a:cxnLst/>
              <a:rect l="l" t="t" r="r" b="b"/>
              <a:pathLst>
                <a:path w="30814" h="29864" extrusionOk="0">
                  <a:moveTo>
                    <a:pt x="1" y="1"/>
                  </a:moveTo>
                  <a:lnTo>
                    <a:pt x="72" y="29779"/>
                  </a:lnTo>
                  <a:cubicBezTo>
                    <a:pt x="411" y="29836"/>
                    <a:pt x="761" y="29863"/>
                    <a:pt x="1115" y="29863"/>
                  </a:cubicBezTo>
                  <a:cubicBezTo>
                    <a:pt x="3545" y="29863"/>
                    <a:pt x="6179" y="28559"/>
                    <a:pt x="7066" y="26371"/>
                  </a:cubicBezTo>
                  <a:cubicBezTo>
                    <a:pt x="11295" y="15916"/>
                    <a:pt x="26799" y="21250"/>
                    <a:pt x="29074" y="13525"/>
                  </a:cubicBezTo>
                  <a:cubicBezTo>
                    <a:pt x="30814" y="7637"/>
                    <a:pt x="23079" y="4604"/>
                    <a:pt x="23633" y="1"/>
                  </a:cubicBezTo>
                  <a:close/>
                </a:path>
              </a:pathLst>
            </a:custGeom>
            <a:solidFill>
              <a:schemeClr val="lt2"/>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2737" name="Google Shape;2737;p128"/>
            <p:cNvSpPr/>
            <p:nvPr/>
          </p:nvSpPr>
          <p:spPr>
            <a:xfrm>
              <a:off x="-104300" y="-369425"/>
              <a:ext cx="3323752" cy="3221355"/>
            </a:xfrm>
            <a:custGeom>
              <a:avLst/>
              <a:gdLst/>
              <a:ahLst/>
              <a:cxnLst/>
              <a:rect l="l" t="t" r="r" b="b"/>
              <a:pathLst>
                <a:path w="30814" h="29864" extrusionOk="0">
                  <a:moveTo>
                    <a:pt x="1" y="1"/>
                  </a:moveTo>
                  <a:lnTo>
                    <a:pt x="72" y="29779"/>
                  </a:lnTo>
                  <a:cubicBezTo>
                    <a:pt x="411" y="29836"/>
                    <a:pt x="761" y="29863"/>
                    <a:pt x="1115" y="29863"/>
                  </a:cubicBezTo>
                  <a:cubicBezTo>
                    <a:pt x="3545" y="29863"/>
                    <a:pt x="6179" y="28559"/>
                    <a:pt x="7066" y="26371"/>
                  </a:cubicBezTo>
                  <a:cubicBezTo>
                    <a:pt x="11295" y="15916"/>
                    <a:pt x="26799" y="21250"/>
                    <a:pt x="29074" y="13525"/>
                  </a:cubicBezTo>
                  <a:cubicBezTo>
                    <a:pt x="30814" y="7637"/>
                    <a:pt x="23079" y="4604"/>
                    <a:pt x="23633" y="1"/>
                  </a:cubicBezTo>
                  <a:close/>
                </a:path>
              </a:pathLst>
            </a:custGeom>
            <a:noFill/>
            <a:ln w="9525" cap="flat" cmpd="sng">
              <a:solidFill>
                <a:schemeClr val="accent3"/>
              </a:solidFill>
              <a:prstDash val="solid"/>
              <a:round/>
              <a:headEnd type="none" w="sm" len="sm"/>
              <a:tailEnd type="none" w="sm" len="sm"/>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grpSp>
        <p:nvGrpSpPr>
          <p:cNvPr id="2738" name="Google Shape;2738;p128"/>
          <p:cNvGrpSpPr/>
          <p:nvPr/>
        </p:nvGrpSpPr>
        <p:grpSpPr>
          <a:xfrm rot="-6974377">
            <a:off x="11003031" y="9626944"/>
            <a:ext cx="8792746" cy="7643611"/>
            <a:chOff x="5868774" y="-899147"/>
            <a:chExt cx="4396633" cy="3822031"/>
          </a:xfrm>
        </p:grpSpPr>
        <p:sp>
          <p:nvSpPr>
            <p:cNvPr id="2739" name="Google Shape;2739;p128"/>
            <p:cNvSpPr/>
            <p:nvPr/>
          </p:nvSpPr>
          <p:spPr>
            <a:xfrm>
              <a:off x="5868774" y="-830916"/>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solidFill>
              <a:schemeClr val="lt2"/>
            </a:solidFill>
            <a:ln>
              <a:noFill/>
            </a:ln>
          </p:spPr>
        </p:sp>
        <p:sp>
          <p:nvSpPr>
            <p:cNvPr id="2740" name="Google Shape;2740;p128"/>
            <p:cNvSpPr/>
            <p:nvPr/>
          </p:nvSpPr>
          <p:spPr>
            <a:xfrm>
              <a:off x="6049906" y="-899147"/>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noFill/>
            <a:ln w="19050" cap="flat" cmpd="sng">
              <a:solidFill>
                <a:schemeClr val="accent3"/>
              </a:solidFill>
              <a:prstDash val="solid"/>
              <a:round/>
              <a:headEnd type="none" w="med" len="med"/>
              <a:tailEnd type="none" w="med" len="med"/>
            </a:ln>
          </p:spPr>
        </p:sp>
      </p:grpSp>
      <p:grpSp>
        <p:nvGrpSpPr>
          <p:cNvPr id="2741" name="Google Shape;2741;p128"/>
          <p:cNvGrpSpPr/>
          <p:nvPr/>
        </p:nvGrpSpPr>
        <p:grpSpPr>
          <a:xfrm rot="-2927939">
            <a:off x="164101" y="9586586"/>
            <a:ext cx="8793228" cy="7644030"/>
            <a:chOff x="5868774" y="-899147"/>
            <a:chExt cx="4396633" cy="3822031"/>
          </a:xfrm>
        </p:grpSpPr>
        <p:sp>
          <p:nvSpPr>
            <p:cNvPr id="2742" name="Google Shape;2742;p128"/>
            <p:cNvSpPr/>
            <p:nvPr/>
          </p:nvSpPr>
          <p:spPr>
            <a:xfrm>
              <a:off x="5868774" y="-830916"/>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solidFill>
              <a:schemeClr val="lt2"/>
            </a:solidFill>
            <a:ln>
              <a:noFill/>
            </a:ln>
          </p:spPr>
        </p:sp>
        <p:sp>
          <p:nvSpPr>
            <p:cNvPr id="2743" name="Google Shape;2743;p128"/>
            <p:cNvSpPr/>
            <p:nvPr/>
          </p:nvSpPr>
          <p:spPr>
            <a:xfrm>
              <a:off x="6049906" y="-899147"/>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noFill/>
            <a:ln w="19050" cap="flat" cmpd="sng">
              <a:solidFill>
                <a:schemeClr val="accent3"/>
              </a:solidFill>
              <a:prstDash val="solid"/>
              <a:round/>
              <a:headEnd type="none" w="med" len="med"/>
              <a:tailEnd type="none" w="med" len="med"/>
            </a:ln>
          </p:spPr>
        </p:sp>
      </p:grpSp>
      <p:grpSp>
        <p:nvGrpSpPr>
          <p:cNvPr id="2744" name="Google Shape;2744;p128"/>
          <p:cNvGrpSpPr/>
          <p:nvPr/>
        </p:nvGrpSpPr>
        <p:grpSpPr>
          <a:xfrm>
            <a:off x="1746957" y="7057744"/>
            <a:ext cx="4890528" cy="5355815"/>
            <a:chOff x="-666750" y="1323843"/>
            <a:chExt cx="3000692" cy="3286179"/>
          </a:xfrm>
        </p:grpSpPr>
        <p:sp>
          <p:nvSpPr>
            <p:cNvPr id="2745" name="Google Shape;2745;p128"/>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2746" name="Google Shape;2746;p128"/>
            <p:cNvSpPr/>
            <p:nvPr/>
          </p:nvSpPr>
          <p:spPr>
            <a:xfrm rot="-1174900">
              <a:off x="441320" y="1473514"/>
              <a:ext cx="1099101" cy="1193410"/>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grpSp>
        <p:nvGrpSpPr>
          <p:cNvPr id="2747" name="Google Shape;2747;p128"/>
          <p:cNvGrpSpPr/>
          <p:nvPr/>
        </p:nvGrpSpPr>
        <p:grpSpPr>
          <a:xfrm>
            <a:off x="1426457" y="-2519765"/>
            <a:ext cx="4890528" cy="4959475"/>
            <a:chOff x="-666750" y="1567027"/>
            <a:chExt cx="3000692" cy="3042996"/>
          </a:xfrm>
        </p:grpSpPr>
        <p:sp>
          <p:nvSpPr>
            <p:cNvPr id="2748" name="Google Shape;2748;p128"/>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2749" name="Google Shape;2749;p128"/>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sp>
        <p:nvSpPr>
          <p:cNvPr id="2750" name="Google Shape;2750;p128"/>
          <p:cNvSpPr/>
          <p:nvPr/>
        </p:nvSpPr>
        <p:spPr>
          <a:xfrm rot="1303356" flipH="1">
            <a:off x="13296906" y="8550442"/>
            <a:ext cx="1653151" cy="1945005"/>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nvGrpSpPr>
          <p:cNvPr id="2751" name="Google Shape;2751;p128"/>
          <p:cNvGrpSpPr/>
          <p:nvPr/>
        </p:nvGrpSpPr>
        <p:grpSpPr>
          <a:xfrm rot="8885216">
            <a:off x="11973967" y="-6452263"/>
            <a:ext cx="8792735" cy="7643601"/>
            <a:chOff x="5868774" y="-899147"/>
            <a:chExt cx="4396633" cy="3822031"/>
          </a:xfrm>
        </p:grpSpPr>
        <p:sp>
          <p:nvSpPr>
            <p:cNvPr id="2752" name="Google Shape;2752;p128"/>
            <p:cNvSpPr/>
            <p:nvPr/>
          </p:nvSpPr>
          <p:spPr>
            <a:xfrm>
              <a:off x="5868774" y="-830916"/>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solidFill>
              <a:schemeClr val="lt2"/>
            </a:solidFill>
            <a:ln>
              <a:noFill/>
            </a:ln>
          </p:spPr>
        </p:sp>
        <p:sp>
          <p:nvSpPr>
            <p:cNvPr id="2753" name="Google Shape;2753;p128"/>
            <p:cNvSpPr/>
            <p:nvPr/>
          </p:nvSpPr>
          <p:spPr>
            <a:xfrm>
              <a:off x="6049906" y="-899147"/>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noFill/>
            <a:ln w="19050" cap="flat" cmpd="sng">
              <a:solidFill>
                <a:schemeClr val="accent3"/>
              </a:solidFill>
              <a:prstDash val="solid"/>
              <a:round/>
              <a:headEnd type="none" w="med" len="med"/>
              <a:tailEnd type="none" w="med" len="med"/>
            </a:ln>
          </p:spPr>
        </p:sp>
      </p:grpSp>
      <p:sp>
        <p:nvSpPr>
          <p:cNvPr id="2754" name="Google Shape;2754;p128"/>
          <p:cNvSpPr/>
          <p:nvPr/>
        </p:nvSpPr>
        <p:spPr>
          <a:xfrm>
            <a:off x="13592107" y="-1657331"/>
            <a:ext cx="4890496" cy="3234594"/>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25.xml><?xml version="1.0" encoding="utf-8"?>
<p:sldLayout xmlns:a="http://schemas.openxmlformats.org/drawingml/2006/main" xmlns:r="http://schemas.openxmlformats.org/officeDocument/2006/relationships" xmlns:p="http://schemas.openxmlformats.org/presentationml/2006/main" matchingName="Background">
  <p:cSld name="CUSTOM_7">
    <p:spTree>
      <p:nvGrpSpPr>
        <p:cNvPr id="1" name="Shape 2755"/>
        <p:cNvGrpSpPr/>
        <p:nvPr/>
      </p:nvGrpSpPr>
      <p:grpSpPr>
        <a:xfrm>
          <a:off x="0" y="0"/>
          <a:ext cx="0" cy="0"/>
          <a:chOff x="0" y="0"/>
          <a:chExt cx="0" cy="0"/>
        </a:xfrm>
      </p:grpSpPr>
      <p:grpSp>
        <p:nvGrpSpPr>
          <p:cNvPr id="2756" name="Google Shape;2756;p129"/>
          <p:cNvGrpSpPr/>
          <p:nvPr/>
        </p:nvGrpSpPr>
        <p:grpSpPr>
          <a:xfrm>
            <a:off x="-2972779" y="7272705"/>
            <a:ext cx="10447875" cy="9450600"/>
            <a:chOff x="-1896339" y="-1716698"/>
            <a:chExt cx="5223938" cy="4725300"/>
          </a:xfrm>
        </p:grpSpPr>
        <p:sp>
          <p:nvSpPr>
            <p:cNvPr id="2757" name="Google Shape;2757;p129"/>
            <p:cNvSpPr/>
            <p:nvPr/>
          </p:nvSpPr>
          <p:spPr>
            <a:xfrm rot="5400000">
              <a:off x="-1635702" y="-1863035"/>
              <a:ext cx="4611000" cy="5132275"/>
            </a:xfrm>
            <a:custGeom>
              <a:avLst/>
              <a:gdLst/>
              <a:ahLst/>
              <a:cxnLst/>
              <a:rect l="l" t="t" r="r" b="b"/>
              <a:pathLst>
                <a:path w="184440" h="205291" extrusionOk="0">
                  <a:moveTo>
                    <a:pt x="175662" y="168485"/>
                  </a:moveTo>
                  <a:cubicBezTo>
                    <a:pt x="161006" y="182167"/>
                    <a:pt x="109728" y="196218"/>
                    <a:pt x="84163" y="200343"/>
                  </a:cubicBezTo>
                  <a:cubicBezTo>
                    <a:pt x="58599" y="204468"/>
                    <a:pt x="36140" y="211780"/>
                    <a:pt x="22275" y="193235"/>
                  </a:cubicBezTo>
                  <a:cubicBezTo>
                    <a:pt x="8410" y="174690"/>
                    <a:pt x="-3550" y="121256"/>
                    <a:pt x="973" y="89074"/>
                  </a:cubicBezTo>
                  <a:cubicBezTo>
                    <a:pt x="5497" y="56892"/>
                    <a:pt x="33087" y="-3323"/>
                    <a:pt x="49416" y="143"/>
                  </a:cubicBezTo>
                  <a:cubicBezTo>
                    <a:pt x="65745" y="3609"/>
                    <a:pt x="78499" y="90186"/>
                    <a:pt x="98946" y="109871"/>
                  </a:cubicBezTo>
                  <a:cubicBezTo>
                    <a:pt x="119393" y="129556"/>
                    <a:pt x="159312" y="108484"/>
                    <a:pt x="172098" y="118253"/>
                  </a:cubicBezTo>
                  <a:cubicBezTo>
                    <a:pt x="184884" y="128022"/>
                    <a:pt x="190318" y="154803"/>
                    <a:pt x="175662" y="168485"/>
                  </a:cubicBezTo>
                  <a:close/>
                </a:path>
              </a:pathLst>
            </a:custGeom>
            <a:solidFill>
              <a:schemeClr val="lt2"/>
            </a:solidFill>
            <a:ln>
              <a:noFill/>
            </a:ln>
          </p:spPr>
        </p:sp>
        <p:sp>
          <p:nvSpPr>
            <p:cNvPr id="2758" name="Google Shape;2758;p129"/>
            <p:cNvSpPr/>
            <p:nvPr/>
          </p:nvSpPr>
          <p:spPr>
            <a:xfrm rot="5400000">
              <a:off x="-1544039" y="-1977335"/>
              <a:ext cx="4611000" cy="5132275"/>
            </a:xfrm>
            <a:custGeom>
              <a:avLst/>
              <a:gdLst/>
              <a:ahLst/>
              <a:cxnLst/>
              <a:rect l="l" t="t" r="r" b="b"/>
              <a:pathLst>
                <a:path w="184440" h="205291" extrusionOk="0">
                  <a:moveTo>
                    <a:pt x="175662" y="168485"/>
                  </a:moveTo>
                  <a:cubicBezTo>
                    <a:pt x="161006" y="182167"/>
                    <a:pt x="109728" y="196218"/>
                    <a:pt x="84163" y="200343"/>
                  </a:cubicBezTo>
                  <a:cubicBezTo>
                    <a:pt x="58599" y="204468"/>
                    <a:pt x="36140" y="211780"/>
                    <a:pt x="22275" y="193235"/>
                  </a:cubicBezTo>
                  <a:cubicBezTo>
                    <a:pt x="8410" y="174690"/>
                    <a:pt x="-3550" y="121256"/>
                    <a:pt x="973" y="89074"/>
                  </a:cubicBezTo>
                  <a:cubicBezTo>
                    <a:pt x="5497" y="56892"/>
                    <a:pt x="33087" y="-3323"/>
                    <a:pt x="49416" y="143"/>
                  </a:cubicBezTo>
                  <a:cubicBezTo>
                    <a:pt x="65745" y="3609"/>
                    <a:pt x="78499" y="90186"/>
                    <a:pt x="98946" y="109871"/>
                  </a:cubicBezTo>
                  <a:cubicBezTo>
                    <a:pt x="119393" y="129556"/>
                    <a:pt x="159312" y="108484"/>
                    <a:pt x="172098" y="118253"/>
                  </a:cubicBezTo>
                  <a:cubicBezTo>
                    <a:pt x="184884" y="128022"/>
                    <a:pt x="190318" y="154803"/>
                    <a:pt x="175662" y="168485"/>
                  </a:cubicBezTo>
                  <a:close/>
                </a:path>
              </a:pathLst>
            </a:custGeom>
            <a:noFill/>
            <a:ln w="19050" cap="flat" cmpd="sng">
              <a:solidFill>
                <a:schemeClr val="accent3"/>
              </a:solidFill>
              <a:prstDash val="solid"/>
              <a:round/>
              <a:headEnd type="none" w="med" len="med"/>
              <a:tailEnd type="none" w="med" len="med"/>
            </a:ln>
          </p:spPr>
        </p:sp>
      </p:grpSp>
      <p:grpSp>
        <p:nvGrpSpPr>
          <p:cNvPr id="2759" name="Google Shape;2759;p129"/>
          <p:cNvGrpSpPr/>
          <p:nvPr/>
        </p:nvGrpSpPr>
        <p:grpSpPr>
          <a:xfrm>
            <a:off x="11498484" y="1670602"/>
            <a:ext cx="11704782" cy="11935011"/>
            <a:chOff x="6206442" y="2492651"/>
            <a:chExt cx="5852391" cy="5967505"/>
          </a:xfrm>
        </p:grpSpPr>
        <p:sp>
          <p:nvSpPr>
            <p:cNvPr id="2760" name="Google Shape;2760;p129"/>
            <p:cNvSpPr/>
            <p:nvPr/>
          </p:nvSpPr>
          <p:spPr>
            <a:xfrm rot="4301948">
              <a:off x="6820078" y="3321888"/>
              <a:ext cx="4860269" cy="4309031"/>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solidFill>
              <a:schemeClr val="lt2"/>
            </a:solidFill>
            <a:ln>
              <a:noFill/>
            </a:ln>
          </p:spPr>
        </p:sp>
        <p:sp>
          <p:nvSpPr>
            <p:cNvPr id="2761" name="Google Shape;2761;p129"/>
            <p:cNvSpPr/>
            <p:nvPr/>
          </p:nvSpPr>
          <p:spPr>
            <a:xfrm rot="4301948">
              <a:off x="6584928" y="3321888"/>
              <a:ext cx="4860269" cy="4309031"/>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noFill/>
            <a:ln w="19050" cap="flat" cmpd="sng">
              <a:solidFill>
                <a:schemeClr val="accent3"/>
              </a:solidFill>
              <a:prstDash val="solid"/>
              <a:round/>
              <a:headEnd type="none" w="med" len="med"/>
              <a:tailEnd type="none" w="med" len="med"/>
            </a:ln>
          </p:spPr>
        </p:sp>
      </p:grpSp>
      <p:grpSp>
        <p:nvGrpSpPr>
          <p:cNvPr id="2762" name="Google Shape;2762;p129"/>
          <p:cNvGrpSpPr/>
          <p:nvPr/>
        </p:nvGrpSpPr>
        <p:grpSpPr>
          <a:xfrm>
            <a:off x="-575118" y="6129685"/>
            <a:ext cx="4890528" cy="4959475"/>
            <a:chOff x="-666750" y="1567027"/>
            <a:chExt cx="3000692" cy="3042996"/>
          </a:xfrm>
        </p:grpSpPr>
        <p:sp>
          <p:nvSpPr>
            <p:cNvPr id="2763" name="Google Shape;2763;p129"/>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2764" name="Google Shape;2764;p129"/>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grpSp>
        <p:nvGrpSpPr>
          <p:cNvPr id="2765" name="Google Shape;2765;p129"/>
          <p:cNvGrpSpPr/>
          <p:nvPr/>
        </p:nvGrpSpPr>
        <p:grpSpPr>
          <a:xfrm>
            <a:off x="13397482" y="5327535"/>
            <a:ext cx="4890528" cy="4959475"/>
            <a:chOff x="-666750" y="1567027"/>
            <a:chExt cx="3000692" cy="3042996"/>
          </a:xfrm>
        </p:grpSpPr>
        <p:sp>
          <p:nvSpPr>
            <p:cNvPr id="2766" name="Google Shape;2766;p129"/>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2767" name="Google Shape;2767;p129"/>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26.xml><?xml version="1.0" encoding="utf-8"?>
<p:sldLayout xmlns:a="http://schemas.openxmlformats.org/drawingml/2006/main" xmlns:r="http://schemas.openxmlformats.org/officeDocument/2006/relationships" xmlns:p="http://schemas.openxmlformats.org/presentationml/2006/main" matchingName="Background 1">
  <p:cSld name="CUSTOM_8">
    <p:spTree>
      <p:nvGrpSpPr>
        <p:cNvPr id="1" name="Shape 2768"/>
        <p:cNvGrpSpPr/>
        <p:nvPr/>
      </p:nvGrpSpPr>
      <p:grpSpPr>
        <a:xfrm>
          <a:off x="0" y="0"/>
          <a:ext cx="0" cy="0"/>
          <a:chOff x="0" y="0"/>
          <a:chExt cx="0" cy="0"/>
        </a:xfrm>
      </p:grpSpPr>
      <p:grpSp>
        <p:nvGrpSpPr>
          <p:cNvPr id="2769" name="Google Shape;2769;p130"/>
          <p:cNvGrpSpPr/>
          <p:nvPr/>
        </p:nvGrpSpPr>
        <p:grpSpPr>
          <a:xfrm>
            <a:off x="-3792679" y="-3204795"/>
            <a:ext cx="10631200" cy="9222000"/>
            <a:chOff x="-1896339" y="-1602398"/>
            <a:chExt cx="5315600" cy="4611000"/>
          </a:xfrm>
        </p:grpSpPr>
        <p:sp>
          <p:nvSpPr>
            <p:cNvPr id="2770" name="Google Shape;2770;p130"/>
            <p:cNvSpPr/>
            <p:nvPr/>
          </p:nvSpPr>
          <p:spPr>
            <a:xfrm rot="5400000">
              <a:off x="-1635702" y="-1863035"/>
              <a:ext cx="4611000" cy="5132275"/>
            </a:xfrm>
            <a:custGeom>
              <a:avLst/>
              <a:gdLst/>
              <a:ahLst/>
              <a:cxnLst/>
              <a:rect l="l" t="t" r="r" b="b"/>
              <a:pathLst>
                <a:path w="184440" h="205291" extrusionOk="0">
                  <a:moveTo>
                    <a:pt x="175662" y="168485"/>
                  </a:moveTo>
                  <a:cubicBezTo>
                    <a:pt x="161006" y="182167"/>
                    <a:pt x="109728" y="196218"/>
                    <a:pt x="84163" y="200343"/>
                  </a:cubicBezTo>
                  <a:cubicBezTo>
                    <a:pt x="58599" y="204468"/>
                    <a:pt x="36140" y="211780"/>
                    <a:pt x="22275" y="193235"/>
                  </a:cubicBezTo>
                  <a:cubicBezTo>
                    <a:pt x="8410" y="174690"/>
                    <a:pt x="-3550" y="121256"/>
                    <a:pt x="973" y="89074"/>
                  </a:cubicBezTo>
                  <a:cubicBezTo>
                    <a:pt x="5497" y="56892"/>
                    <a:pt x="33087" y="-3323"/>
                    <a:pt x="49416" y="143"/>
                  </a:cubicBezTo>
                  <a:cubicBezTo>
                    <a:pt x="65745" y="3609"/>
                    <a:pt x="78499" y="90186"/>
                    <a:pt x="98946" y="109871"/>
                  </a:cubicBezTo>
                  <a:cubicBezTo>
                    <a:pt x="119393" y="129556"/>
                    <a:pt x="159312" y="108484"/>
                    <a:pt x="172098" y="118253"/>
                  </a:cubicBezTo>
                  <a:cubicBezTo>
                    <a:pt x="184884" y="128022"/>
                    <a:pt x="190318" y="154803"/>
                    <a:pt x="175662" y="168485"/>
                  </a:cubicBezTo>
                  <a:close/>
                </a:path>
              </a:pathLst>
            </a:custGeom>
            <a:solidFill>
              <a:schemeClr val="lt2"/>
            </a:solidFill>
            <a:ln>
              <a:noFill/>
            </a:ln>
          </p:spPr>
        </p:sp>
        <p:sp>
          <p:nvSpPr>
            <p:cNvPr id="2771" name="Google Shape;2771;p130"/>
            <p:cNvSpPr/>
            <p:nvPr/>
          </p:nvSpPr>
          <p:spPr>
            <a:xfrm rot="5400000">
              <a:off x="-1452377" y="-1863035"/>
              <a:ext cx="4611000" cy="5132275"/>
            </a:xfrm>
            <a:custGeom>
              <a:avLst/>
              <a:gdLst/>
              <a:ahLst/>
              <a:cxnLst/>
              <a:rect l="l" t="t" r="r" b="b"/>
              <a:pathLst>
                <a:path w="184440" h="205291" extrusionOk="0">
                  <a:moveTo>
                    <a:pt x="175662" y="168485"/>
                  </a:moveTo>
                  <a:cubicBezTo>
                    <a:pt x="161006" y="182167"/>
                    <a:pt x="109728" y="196218"/>
                    <a:pt x="84163" y="200343"/>
                  </a:cubicBezTo>
                  <a:cubicBezTo>
                    <a:pt x="58599" y="204468"/>
                    <a:pt x="36140" y="211780"/>
                    <a:pt x="22275" y="193235"/>
                  </a:cubicBezTo>
                  <a:cubicBezTo>
                    <a:pt x="8410" y="174690"/>
                    <a:pt x="-3550" y="121256"/>
                    <a:pt x="973" y="89074"/>
                  </a:cubicBezTo>
                  <a:cubicBezTo>
                    <a:pt x="5497" y="56892"/>
                    <a:pt x="33087" y="-3323"/>
                    <a:pt x="49416" y="143"/>
                  </a:cubicBezTo>
                  <a:cubicBezTo>
                    <a:pt x="65745" y="3609"/>
                    <a:pt x="78499" y="90186"/>
                    <a:pt x="98946" y="109871"/>
                  </a:cubicBezTo>
                  <a:cubicBezTo>
                    <a:pt x="119393" y="129556"/>
                    <a:pt x="159312" y="108484"/>
                    <a:pt x="172098" y="118253"/>
                  </a:cubicBezTo>
                  <a:cubicBezTo>
                    <a:pt x="184884" y="128022"/>
                    <a:pt x="190318" y="154803"/>
                    <a:pt x="175662" y="168485"/>
                  </a:cubicBezTo>
                  <a:close/>
                </a:path>
              </a:pathLst>
            </a:custGeom>
            <a:noFill/>
            <a:ln w="19050" cap="flat" cmpd="sng">
              <a:solidFill>
                <a:schemeClr val="accent3"/>
              </a:solidFill>
              <a:prstDash val="solid"/>
              <a:round/>
              <a:headEnd type="none" w="med" len="med"/>
              <a:tailEnd type="none" w="med" len="med"/>
            </a:ln>
          </p:spPr>
        </p:sp>
      </p:grpSp>
      <p:grpSp>
        <p:nvGrpSpPr>
          <p:cNvPr id="2772" name="Google Shape;2772;p130"/>
          <p:cNvGrpSpPr/>
          <p:nvPr/>
        </p:nvGrpSpPr>
        <p:grpSpPr>
          <a:xfrm>
            <a:off x="-7219701" y="4932930"/>
            <a:ext cx="12904669" cy="12039909"/>
            <a:chOff x="-3609850" y="2466465"/>
            <a:chExt cx="6452334" cy="6019955"/>
          </a:xfrm>
        </p:grpSpPr>
        <p:sp>
          <p:nvSpPr>
            <p:cNvPr id="2773" name="Google Shape;2773;p130"/>
            <p:cNvSpPr/>
            <p:nvPr/>
          </p:nvSpPr>
          <p:spPr>
            <a:xfrm rot="9217780">
              <a:off x="-2905691" y="3321740"/>
              <a:ext cx="4860690" cy="4309404"/>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solidFill>
              <a:schemeClr val="lt2"/>
            </a:solidFill>
            <a:ln>
              <a:noFill/>
            </a:ln>
          </p:spPr>
        </p:sp>
        <p:sp>
          <p:nvSpPr>
            <p:cNvPr id="2774" name="Google Shape;2774;p130"/>
            <p:cNvSpPr/>
            <p:nvPr/>
          </p:nvSpPr>
          <p:spPr>
            <a:xfrm rot="9217780">
              <a:off x="-2722366" y="3321740"/>
              <a:ext cx="4860690" cy="4309404"/>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noFill/>
            <a:ln w="19050" cap="flat" cmpd="sng">
              <a:solidFill>
                <a:schemeClr val="accent3"/>
              </a:solidFill>
              <a:prstDash val="solid"/>
              <a:round/>
              <a:headEnd type="none" w="med" len="med"/>
              <a:tailEnd type="none" w="med" len="med"/>
            </a:ln>
          </p:spPr>
        </p:sp>
      </p:grpSp>
      <p:grpSp>
        <p:nvGrpSpPr>
          <p:cNvPr id="2775" name="Google Shape;2775;p130"/>
          <p:cNvGrpSpPr/>
          <p:nvPr/>
        </p:nvGrpSpPr>
        <p:grpSpPr>
          <a:xfrm>
            <a:off x="12412884" y="4985302"/>
            <a:ext cx="11704782" cy="11935011"/>
            <a:chOff x="6206442" y="2492651"/>
            <a:chExt cx="5852391" cy="5967505"/>
          </a:xfrm>
        </p:grpSpPr>
        <p:sp>
          <p:nvSpPr>
            <p:cNvPr id="2776" name="Google Shape;2776;p130"/>
            <p:cNvSpPr/>
            <p:nvPr/>
          </p:nvSpPr>
          <p:spPr>
            <a:xfrm rot="4301948">
              <a:off x="6820078" y="3321888"/>
              <a:ext cx="4860269" cy="4309031"/>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solidFill>
              <a:schemeClr val="lt2"/>
            </a:solidFill>
            <a:ln>
              <a:noFill/>
            </a:ln>
          </p:spPr>
        </p:sp>
        <p:sp>
          <p:nvSpPr>
            <p:cNvPr id="2777" name="Google Shape;2777;p130"/>
            <p:cNvSpPr/>
            <p:nvPr/>
          </p:nvSpPr>
          <p:spPr>
            <a:xfrm rot="4301948">
              <a:off x="6584928" y="3321888"/>
              <a:ext cx="4860269" cy="4309031"/>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noFill/>
            <a:ln w="19050" cap="flat" cmpd="sng">
              <a:solidFill>
                <a:schemeClr val="accent3"/>
              </a:solidFill>
              <a:prstDash val="solid"/>
              <a:round/>
              <a:headEnd type="none" w="med" len="med"/>
              <a:tailEnd type="none" w="med" len="med"/>
            </a:ln>
          </p:spPr>
        </p:sp>
      </p:grpSp>
      <p:grpSp>
        <p:nvGrpSpPr>
          <p:cNvPr id="2778" name="Google Shape;2778;p130"/>
          <p:cNvGrpSpPr/>
          <p:nvPr/>
        </p:nvGrpSpPr>
        <p:grpSpPr>
          <a:xfrm>
            <a:off x="11875995" y="-4433144"/>
            <a:ext cx="9892880" cy="8839303"/>
            <a:chOff x="5937998" y="-2216572"/>
            <a:chExt cx="4946440" cy="4419652"/>
          </a:xfrm>
        </p:grpSpPr>
        <p:sp>
          <p:nvSpPr>
            <p:cNvPr id="2779" name="Google Shape;2779;p130"/>
            <p:cNvSpPr/>
            <p:nvPr/>
          </p:nvSpPr>
          <p:spPr>
            <a:xfrm>
              <a:off x="6112538" y="-2216572"/>
              <a:ext cx="4771900" cy="4168175"/>
            </a:xfrm>
            <a:custGeom>
              <a:avLst/>
              <a:gdLst/>
              <a:ahLst/>
              <a:cxnLst/>
              <a:rect l="l" t="t" r="r" b="b"/>
              <a:pathLst>
                <a:path w="190876" h="166727" extrusionOk="0">
                  <a:moveTo>
                    <a:pt x="7432" y="40211"/>
                  </a:moveTo>
                  <a:cubicBezTo>
                    <a:pt x="23556" y="24625"/>
                    <a:pt x="92535" y="-6450"/>
                    <a:pt x="115471" y="1189"/>
                  </a:cubicBezTo>
                  <a:cubicBezTo>
                    <a:pt x="138407" y="8828"/>
                    <a:pt x="132509" y="64733"/>
                    <a:pt x="145050" y="86046"/>
                  </a:cubicBezTo>
                  <a:cubicBezTo>
                    <a:pt x="157591" y="107359"/>
                    <a:pt x="193540" y="115675"/>
                    <a:pt x="190718" y="129065"/>
                  </a:cubicBezTo>
                  <a:cubicBezTo>
                    <a:pt x="187896" y="142455"/>
                    <a:pt x="144300" y="170099"/>
                    <a:pt x="128116" y="166387"/>
                  </a:cubicBezTo>
                  <a:cubicBezTo>
                    <a:pt x="111932" y="162675"/>
                    <a:pt x="111846" y="118738"/>
                    <a:pt x="93614" y="106791"/>
                  </a:cubicBezTo>
                  <a:cubicBezTo>
                    <a:pt x="75382" y="94844"/>
                    <a:pt x="33089" y="105804"/>
                    <a:pt x="18725" y="94707"/>
                  </a:cubicBezTo>
                  <a:cubicBezTo>
                    <a:pt x="4361" y="83610"/>
                    <a:pt x="-8692" y="55797"/>
                    <a:pt x="7432" y="40211"/>
                  </a:cubicBezTo>
                  <a:close/>
                </a:path>
              </a:pathLst>
            </a:custGeom>
            <a:solidFill>
              <a:schemeClr val="lt2"/>
            </a:solidFill>
            <a:ln>
              <a:noFill/>
            </a:ln>
          </p:spPr>
        </p:sp>
        <p:sp>
          <p:nvSpPr>
            <p:cNvPr id="2780" name="Google Shape;2780;p130"/>
            <p:cNvSpPr/>
            <p:nvPr/>
          </p:nvSpPr>
          <p:spPr>
            <a:xfrm>
              <a:off x="5937998" y="-2159820"/>
              <a:ext cx="4707975" cy="4362900"/>
            </a:xfrm>
            <a:custGeom>
              <a:avLst/>
              <a:gdLst/>
              <a:ahLst/>
              <a:cxnLst/>
              <a:rect l="l" t="t" r="r" b="b"/>
              <a:pathLst>
                <a:path w="188319" h="174516" extrusionOk="0">
                  <a:moveTo>
                    <a:pt x="5008" y="40227"/>
                  </a:moveTo>
                  <a:cubicBezTo>
                    <a:pt x="19621" y="24124"/>
                    <a:pt x="90111" y="-6434"/>
                    <a:pt x="113047" y="1205"/>
                  </a:cubicBezTo>
                  <a:cubicBezTo>
                    <a:pt x="135983" y="8844"/>
                    <a:pt x="130085" y="64749"/>
                    <a:pt x="142626" y="86062"/>
                  </a:cubicBezTo>
                  <a:cubicBezTo>
                    <a:pt x="155167" y="107375"/>
                    <a:pt x="189374" y="114385"/>
                    <a:pt x="188294" y="129081"/>
                  </a:cubicBezTo>
                  <a:cubicBezTo>
                    <a:pt x="187214" y="143777"/>
                    <a:pt x="152329" y="177948"/>
                    <a:pt x="136145" y="174236"/>
                  </a:cubicBezTo>
                  <a:cubicBezTo>
                    <a:pt x="119961" y="170524"/>
                    <a:pt x="109653" y="119543"/>
                    <a:pt x="91190" y="106807"/>
                  </a:cubicBezTo>
                  <a:cubicBezTo>
                    <a:pt x="72728" y="94072"/>
                    <a:pt x="39734" y="108920"/>
                    <a:pt x="25370" y="97823"/>
                  </a:cubicBezTo>
                  <a:cubicBezTo>
                    <a:pt x="11006" y="86726"/>
                    <a:pt x="-9605" y="56330"/>
                    <a:pt x="5008" y="40227"/>
                  </a:cubicBezTo>
                  <a:close/>
                </a:path>
              </a:pathLst>
            </a:custGeom>
            <a:noFill/>
            <a:ln w="19050" cap="flat" cmpd="sng">
              <a:solidFill>
                <a:schemeClr val="accent3"/>
              </a:solidFill>
              <a:prstDash val="solid"/>
              <a:round/>
              <a:headEnd type="none" w="med" len="med"/>
              <a:tailEnd type="none" w="med" len="med"/>
            </a:ln>
          </p:spPr>
        </p:sp>
      </p:grpSp>
      <p:grpSp>
        <p:nvGrpSpPr>
          <p:cNvPr id="2781" name="Google Shape;2781;p130"/>
          <p:cNvGrpSpPr/>
          <p:nvPr/>
        </p:nvGrpSpPr>
        <p:grpSpPr>
          <a:xfrm>
            <a:off x="-2800718" y="3975935"/>
            <a:ext cx="4890528" cy="4959475"/>
            <a:chOff x="-666750" y="1567027"/>
            <a:chExt cx="3000692" cy="3042996"/>
          </a:xfrm>
        </p:grpSpPr>
        <p:sp>
          <p:nvSpPr>
            <p:cNvPr id="2782" name="Google Shape;2782;p130"/>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2783" name="Google Shape;2783;p130"/>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grpSp>
        <p:nvGrpSpPr>
          <p:cNvPr id="2784" name="Google Shape;2784;p130"/>
          <p:cNvGrpSpPr/>
          <p:nvPr/>
        </p:nvGrpSpPr>
        <p:grpSpPr>
          <a:xfrm>
            <a:off x="16198182" y="-15"/>
            <a:ext cx="4890528" cy="4959475"/>
            <a:chOff x="-666750" y="1567027"/>
            <a:chExt cx="3000692" cy="3042996"/>
          </a:xfrm>
        </p:grpSpPr>
        <p:sp>
          <p:nvSpPr>
            <p:cNvPr id="2785" name="Google Shape;2785;p130"/>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2786" name="Google Shape;2786;p130"/>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27.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2790"/>
        <p:cNvGrpSpPr/>
        <p:nvPr/>
      </p:nvGrpSpPr>
      <p:grpSpPr>
        <a:xfrm>
          <a:off x="0" y="0"/>
          <a:ext cx="0" cy="0"/>
          <a:chOff x="0" y="0"/>
          <a:chExt cx="0" cy="0"/>
        </a:xfrm>
      </p:grpSpPr>
      <p:grpSp>
        <p:nvGrpSpPr>
          <p:cNvPr id="2791" name="Google Shape;2791;p132"/>
          <p:cNvGrpSpPr/>
          <p:nvPr/>
        </p:nvGrpSpPr>
        <p:grpSpPr>
          <a:xfrm>
            <a:off x="-208600" y="-738850"/>
            <a:ext cx="6647522" cy="6736059"/>
            <a:chOff x="-104300" y="-369425"/>
            <a:chExt cx="3323761" cy="3368030"/>
          </a:xfrm>
        </p:grpSpPr>
        <p:sp>
          <p:nvSpPr>
            <p:cNvPr id="2792" name="Google Shape;2792;p132"/>
            <p:cNvSpPr/>
            <p:nvPr/>
          </p:nvSpPr>
          <p:spPr>
            <a:xfrm>
              <a:off x="-76174" y="-195499"/>
              <a:ext cx="3295634" cy="3194104"/>
            </a:xfrm>
            <a:custGeom>
              <a:avLst/>
              <a:gdLst/>
              <a:ahLst/>
              <a:cxnLst/>
              <a:rect l="l" t="t" r="r" b="b"/>
              <a:pathLst>
                <a:path w="30814" h="29864" extrusionOk="0">
                  <a:moveTo>
                    <a:pt x="1" y="1"/>
                  </a:moveTo>
                  <a:lnTo>
                    <a:pt x="72" y="29779"/>
                  </a:lnTo>
                  <a:cubicBezTo>
                    <a:pt x="411" y="29836"/>
                    <a:pt x="761" y="29863"/>
                    <a:pt x="1115" y="29863"/>
                  </a:cubicBezTo>
                  <a:cubicBezTo>
                    <a:pt x="3545" y="29863"/>
                    <a:pt x="6179" y="28559"/>
                    <a:pt x="7066" y="26371"/>
                  </a:cubicBezTo>
                  <a:cubicBezTo>
                    <a:pt x="11295" y="15916"/>
                    <a:pt x="26799" y="21250"/>
                    <a:pt x="29074" y="13525"/>
                  </a:cubicBezTo>
                  <a:cubicBezTo>
                    <a:pt x="30814" y="7637"/>
                    <a:pt x="23079" y="4604"/>
                    <a:pt x="23633" y="1"/>
                  </a:cubicBezTo>
                  <a:close/>
                </a:path>
              </a:pathLst>
            </a:custGeom>
            <a:solidFill>
              <a:schemeClr val="lt2"/>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2793" name="Google Shape;2793;p132"/>
            <p:cNvSpPr/>
            <p:nvPr/>
          </p:nvSpPr>
          <p:spPr>
            <a:xfrm>
              <a:off x="-104300" y="-369425"/>
              <a:ext cx="3323752" cy="3221355"/>
            </a:xfrm>
            <a:custGeom>
              <a:avLst/>
              <a:gdLst/>
              <a:ahLst/>
              <a:cxnLst/>
              <a:rect l="l" t="t" r="r" b="b"/>
              <a:pathLst>
                <a:path w="30814" h="29864" extrusionOk="0">
                  <a:moveTo>
                    <a:pt x="1" y="1"/>
                  </a:moveTo>
                  <a:lnTo>
                    <a:pt x="72" y="29779"/>
                  </a:lnTo>
                  <a:cubicBezTo>
                    <a:pt x="411" y="29836"/>
                    <a:pt x="761" y="29863"/>
                    <a:pt x="1115" y="29863"/>
                  </a:cubicBezTo>
                  <a:cubicBezTo>
                    <a:pt x="3545" y="29863"/>
                    <a:pt x="6179" y="28559"/>
                    <a:pt x="7066" y="26371"/>
                  </a:cubicBezTo>
                  <a:cubicBezTo>
                    <a:pt x="11295" y="15916"/>
                    <a:pt x="26799" y="21250"/>
                    <a:pt x="29074" y="13525"/>
                  </a:cubicBezTo>
                  <a:cubicBezTo>
                    <a:pt x="30814" y="7637"/>
                    <a:pt x="23079" y="4604"/>
                    <a:pt x="23633" y="1"/>
                  </a:cubicBezTo>
                  <a:close/>
                </a:path>
              </a:pathLst>
            </a:custGeom>
            <a:noFill/>
            <a:ln w="9525" cap="flat" cmpd="sng">
              <a:solidFill>
                <a:schemeClr val="accent3"/>
              </a:solidFill>
              <a:prstDash val="solid"/>
              <a:round/>
              <a:headEnd type="none" w="sm" len="sm"/>
              <a:tailEnd type="none" w="sm" len="sm"/>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grpSp>
        <p:nvGrpSpPr>
          <p:cNvPr id="2794" name="Google Shape;2794;p132"/>
          <p:cNvGrpSpPr/>
          <p:nvPr/>
        </p:nvGrpSpPr>
        <p:grpSpPr>
          <a:xfrm>
            <a:off x="11737548" y="-1661832"/>
            <a:ext cx="8520650" cy="7696120"/>
            <a:chOff x="5868774" y="-830916"/>
            <a:chExt cx="4260325" cy="3848060"/>
          </a:xfrm>
        </p:grpSpPr>
        <p:sp>
          <p:nvSpPr>
            <p:cNvPr id="2795" name="Google Shape;2795;p132"/>
            <p:cNvSpPr/>
            <p:nvPr/>
          </p:nvSpPr>
          <p:spPr>
            <a:xfrm>
              <a:off x="5868774" y="-830916"/>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solidFill>
              <a:schemeClr val="lt2"/>
            </a:solidFill>
            <a:ln>
              <a:noFill/>
            </a:ln>
          </p:spPr>
        </p:sp>
        <p:sp>
          <p:nvSpPr>
            <p:cNvPr id="2796" name="Google Shape;2796;p132"/>
            <p:cNvSpPr/>
            <p:nvPr/>
          </p:nvSpPr>
          <p:spPr>
            <a:xfrm>
              <a:off x="5913599" y="-736656"/>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noFill/>
            <a:ln w="19050" cap="flat" cmpd="sng">
              <a:solidFill>
                <a:schemeClr val="accent3"/>
              </a:solidFill>
              <a:prstDash val="solid"/>
              <a:round/>
              <a:headEnd type="none" w="med" len="med"/>
              <a:tailEnd type="none" w="med" len="med"/>
            </a:ln>
          </p:spPr>
        </p:sp>
      </p:grpSp>
      <p:sp>
        <p:nvSpPr>
          <p:cNvPr id="2797" name="Google Shape;2797;p132"/>
          <p:cNvSpPr txBox="1">
            <a:spLocks noGrp="1"/>
          </p:cNvSpPr>
          <p:nvPr>
            <p:ph type="ctrTitle"/>
          </p:nvPr>
        </p:nvSpPr>
        <p:spPr>
          <a:xfrm>
            <a:off x="2641100" y="4771700"/>
            <a:ext cx="13005600" cy="3508200"/>
          </a:xfrm>
          <a:prstGeom prst="rect">
            <a:avLst/>
          </a:prstGeom>
        </p:spPr>
        <p:txBody>
          <a:bodyPr spcFirstLastPara="1" wrap="square" lIns="182850" tIns="182850" rIns="182850" bIns="182850" anchor="b" anchorCtr="0">
            <a:noAutofit/>
          </a:bodyPr>
          <a:lstStyle>
            <a:lvl1pPr lvl="0" algn="ctr">
              <a:lnSpc>
                <a:spcPct val="80000"/>
              </a:lnSpc>
              <a:spcBef>
                <a:spcPts val="0"/>
              </a:spcBef>
              <a:spcAft>
                <a:spcPts val="0"/>
              </a:spcAft>
              <a:buSzPts val="10400"/>
              <a:buNone/>
              <a:defRPr sz="19200"/>
            </a:lvl1pPr>
            <a:lvl2pPr lvl="1" algn="ctr">
              <a:spcBef>
                <a:spcPts val="0"/>
              </a:spcBef>
              <a:spcAft>
                <a:spcPts val="0"/>
              </a:spcAft>
              <a:buSzPts val="10400"/>
              <a:buNone/>
              <a:defRPr sz="10400"/>
            </a:lvl2pPr>
            <a:lvl3pPr lvl="2" algn="ctr">
              <a:spcBef>
                <a:spcPts val="0"/>
              </a:spcBef>
              <a:spcAft>
                <a:spcPts val="0"/>
              </a:spcAft>
              <a:buSzPts val="10400"/>
              <a:buNone/>
              <a:defRPr sz="10400"/>
            </a:lvl3pPr>
            <a:lvl4pPr lvl="3" algn="ctr">
              <a:spcBef>
                <a:spcPts val="0"/>
              </a:spcBef>
              <a:spcAft>
                <a:spcPts val="0"/>
              </a:spcAft>
              <a:buSzPts val="10400"/>
              <a:buNone/>
              <a:defRPr sz="10400"/>
            </a:lvl4pPr>
            <a:lvl5pPr lvl="4" algn="ctr">
              <a:spcBef>
                <a:spcPts val="0"/>
              </a:spcBef>
              <a:spcAft>
                <a:spcPts val="0"/>
              </a:spcAft>
              <a:buSzPts val="10400"/>
              <a:buNone/>
              <a:defRPr sz="10400"/>
            </a:lvl5pPr>
            <a:lvl6pPr lvl="5" algn="ctr">
              <a:spcBef>
                <a:spcPts val="0"/>
              </a:spcBef>
              <a:spcAft>
                <a:spcPts val="0"/>
              </a:spcAft>
              <a:buSzPts val="10400"/>
              <a:buNone/>
              <a:defRPr sz="10400"/>
            </a:lvl6pPr>
            <a:lvl7pPr lvl="6" algn="ctr">
              <a:spcBef>
                <a:spcPts val="0"/>
              </a:spcBef>
              <a:spcAft>
                <a:spcPts val="0"/>
              </a:spcAft>
              <a:buSzPts val="10400"/>
              <a:buNone/>
              <a:defRPr sz="10400"/>
            </a:lvl7pPr>
            <a:lvl8pPr lvl="7" algn="ctr">
              <a:spcBef>
                <a:spcPts val="0"/>
              </a:spcBef>
              <a:spcAft>
                <a:spcPts val="0"/>
              </a:spcAft>
              <a:buSzPts val="10400"/>
              <a:buNone/>
              <a:defRPr sz="10400"/>
            </a:lvl8pPr>
            <a:lvl9pPr lvl="8" algn="ctr">
              <a:spcBef>
                <a:spcPts val="0"/>
              </a:spcBef>
              <a:spcAft>
                <a:spcPts val="0"/>
              </a:spcAft>
              <a:buSzPts val="10400"/>
              <a:buNone/>
              <a:defRPr sz="10400"/>
            </a:lvl9pPr>
          </a:lstStyle>
          <a:p>
            <a:endParaRPr/>
          </a:p>
        </p:txBody>
      </p:sp>
      <p:sp>
        <p:nvSpPr>
          <p:cNvPr id="2798" name="Google Shape;2798;p132"/>
          <p:cNvSpPr txBox="1">
            <a:spLocks noGrp="1"/>
          </p:cNvSpPr>
          <p:nvPr>
            <p:ph type="subTitle" idx="1"/>
          </p:nvPr>
        </p:nvSpPr>
        <p:spPr>
          <a:xfrm>
            <a:off x="5017300" y="8321950"/>
            <a:ext cx="8253000" cy="895200"/>
          </a:xfrm>
          <a:prstGeom prst="rect">
            <a:avLst/>
          </a:prstGeom>
          <a:solidFill>
            <a:schemeClr val="accent2"/>
          </a:solidFill>
        </p:spPr>
        <p:txBody>
          <a:bodyPr spcFirstLastPara="1" wrap="square" lIns="182850" tIns="182850" rIns="182850" bIns="182850" anchor="t" anchorCtr="0">
            <a:noAutofit/>
          </a:bodyPr>
          <a:lstStyle>
            <a:lvl1pPr lvl="0" algn="ctr">
              <a:lnSpc>
                <a:spcPct val="100000"/>
              </a:lnSpc>
              <a:spcBef>
                <a:spcPts val="0"/>
              </a:spcBef>
              <a:spcAft>
                <a:spcPts val="0"/>
              </a:spcAft>
              <a:buClr>
                <a:schemeClr val="dk1"/>
              </a:buClr>
              <a:buSzPts val="2800"/>
              <a:buNone/>
              <a:defRPr sz="3200">
                <a:solidFill>
                  <a:schemeClr val="dk2"/>
                </a:solidFill>
              </a:defRPr>
            </a:lvl1pPr>
            <a:lvl2pPr lvl="1" algn="ctr">
              <a:lnSpc>
                <a:spcPct val="100000"/>
              </a:lnSpc>
              <a:spcBef>
                <a:spcPts val="0"/>
              </a:spcBef>
              <a:spcAft>
                <a:spcPts val="0"/>
              </a:spcAft>
              <a:buClr>
                <a:schemeClr val="dk1"/>
              </a:buClr>
              <a:buSzPts val="3600"/>
              <a:buNone/>
              <a:defRPr sz="3600">
                <a:solidFill>
                  <a:schemeClr val="dk1"/>
                </a:solidFill>
              </a:defRPr>
            </a:lvl2pPr>
            <a:lvl3pPr lvl="2" algn="ctr">
              <a:lnSpc>
                <a:spcPct val="100000"/>
              </a:lnSpc>
              <a:spcBef>
                <a:spcPts val="0"/>
              </a:spcBef>
              <a:spcAft>
                <a:spcPts val="0"/>
              </a:spcAft>
              <a:buClr>
                <a:schemeClr val="dk1"/>
              </a:buClr>
              <a:buSzPts val="3600"/>
              <a:buNone/>
              <a:defRPr sz="3600">
                <a:solidFill>
                  <a:schemeClr val="dk1"/>
                </a:solidFill>
              </a:defRPr>
            </a:lvl3pPr>
            <a:lvl4pPr lvl="3" algn="ctr">
              <a:lnSpc>
                <a:spcPct val="100000"/>
              </a:lnSpc>
              <a:spcBef>
                <a:spcPts val="0"/>
              </a:spcBef>
              <a:spcAft>
                <a:spcPts val="0"/>
              </a:spcAft>
              <a:buClr>
                <a:schemeClr val="dk1"/>
              </a:buClr>
              <a:buSzPts val="3600"/>
              <a:buNone/>
              <a:defRPr sz="3600">
                <a:solidFill>
                  <a:schemeClr val="dk1"/>
                </a:solidFill>
              </a:defRPr>
            </a:lvl4pPr>
            <a:lvl5pPr lvl="4" algn="ctr">
              <a:lnSpc>
                <a:spcPct val="100000"/>
              </a:lnSpc>
              <a:spcBef>
                <a:spcPts val="0"/>
              </a:spcBef>
              <a:spcAft>
                <a:spcPts val="0"/>
              </a:spcAft>
              <a:buClr>
                <a:schemeClr val="dk1"/>
              </a:buClr>
              <a:buSzPts val="3600"/>
              <a:buNone/>
              <a:defRPr sz="3600">
                <a:solidFill>
                  <a:schemeClr val="dk1"/>
                </a:solidFill>
              </a:defRPr>
            </a:lvl5pPr>
            <a:lvl6pPr lvl="5" algn="ctr">
              <a:lnSpc>
                <a:spcPct val="100000"/>
              </a:lnSpc>
              <a:spcBef>
                <a:spcPts val="0"/>
              </a:spcBef>
              <a:spcAft>
                <a:spcPts val="0"/>
              </a:spcAft>
              <a:buClr>
                <a:schemeClr val="dk1"/>
              </a:buClr>
              <a:buSzPts val="3600"/>
              <a:buNone/>
              <a:defRPr sz="3600">
                <a:solidFill>
                  <a:schemeClr val="dk1"/>
                </a:solidFill>
              </a:defRPr>
            </a:lvl6pPr>
            <a:lvl7pPr lvl="6" algn="ctr">
              <a:lnSpc>
                <a:spcPct val="100000"/>
              </a:lnSpc>
              <a:spcBef>
                <a:spcPts val="0"/>
              </a:spcBef>
              <a:spcAft>
                <a:spcPts val="0"/>
              </a:spcAft>
              <a:buClr>
                <a:schemeClr val="dk1"/>
              </a:buClr>
              <a:buSzPts val="3600"/>
              <a:buNone/>
              <a:defRPr sz="3600">
                <a:solidFill>
                  <a:schemeClr val="dk1"/>
                </a:solidFill>
              </a:defRPr>
            </a:lvl7pPr>
            <a:lvl8pPr lvl="7" algn="ctr">
              <a:lnSpc>
                <a:spcPct val="100000"/>
              </a:lnSpc>
              <a:spcBef>
                <a:spcPts val="0"/>
              </a:spcBef>
              <a:spcAft>
                <a:spcPts val="0"/>
              </a:spcAft>
              <a:buClr>
                <a:schemeClr val="dk1"/>
              </a:buClr>
              <a:buSzPts val="3600"/>
              <a:buNone/>
              <a:defRPr sz="3600">
                <a:solidFill>
                  <a:schemeClr val="dk1"/>
                </a:solidFill>
              </a:defRPr>
            </a:lvl8pPr>
            <a:lvl9pPr lvl="8" algn="ctr">
              <a:lnSpc>
                <a:spcPct val="100000"/>
              </a:lnSpc>
              <a:spcBef>
                <a:spcPts val="0"/>
              </a:spcBef>
              <a:spcAft>
                <a:spcPts val="0"/>
              </a:spcAft>
              <a:buClr>
                <a:schemeClr val="dk1"/>
              </a:buClr>
              <a:buSzPts val="3600"/>
              <a:buNone/>
              <a:defRPr sz="3600">
                <a:solidFill>
                  <a:schemeClr val="dk1"/>
                </a:solidFill>
              </a:defRPr>
            </a:lvl9pPr>
          </a:lstStyle>
          <a:p>
            <a:endParaRPr/>
          </a:p>
        </p:txBody>
      </p:sp>
    </p:spTree>
  </p:cSld>
  <p:clrMapOvr>
    <a:masterClrMapping/>
  </p:clrMapOvr>
</p:sldLayout>
</file>

<file path=ppt/slideLayouts/slideLayout128.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2799"/>
        <p:cNvGrpSpPr/>
        <p:nvPr/>
      </p:nvGrpSpPr>
      <p:grpSpPr>
        <a:xfrm>
          <a:off x="0" y="0"/>
          <a:ext cx="0" cy="0"/>
          <a:chOff x="0" y="0"/>
          <a:chExt cx="0" cy="0"/>
        </a:xfrm>
      </p:grpSpPr>
      <p:sp>
        <p:nvSpPr>
          <p:cNvPr id="2800" name="Google Shape;2800;p133"/>
          <p:cNvSpPr txBox="1">
            <a:spLocks noGrp="1"/>
          </p:cNvSpPr>
          <p:nvPr>
            <p:ph type="title"/>
          </p:nvPr>
        </p:nvSpPr>
        <p:spPr>
          <a:xfrm>
            <a:off x="5029600" y="3541500"/>
            <a:ext cx="8217600" cy="1683600"/>
          </a:xfrm>
          <a:prstGeom prst="rect">
            <a:avLst/>
          </a:prstGeom>
        </p:spPr>
        <p:txBody>
          <a:bodyPr spcFirstLastPara="1" wrap="square" lIns="182850" tIns="182850" rIns="182850" bIns="182850" anchor="t" anchorCtr="0">
            <a:noAutofit/>
          </a:bodyPr>
          <a:lstStyle>
            <a:lvl1pPr lvl="0" algn="ctr">
              <a:spcBef>
                <a:spcPts val="0"/>
              </a:spcBef>
              <a:spcAft>
                <a:spcPts val="0"/>
              </a:spcAft>
              <a:buSzPts val="7200"/>
              <a:buNone/>
              <a:defRPr sz="10000">
                <a:solidFill>
                  <a:schemeClr val="dk1"/>
                </a:solidFill>
              </a:defRPr>
            </a:lvl1pPr>
            <a:lvl2pPr lvl="1" algn="ctr">
              <a:spcBef>
                <a:spcPts val="0"/>
              </a:spcBef>
              <a:spcAft>
                <a:spcPts val="0"/>
              </a:spcAft>
              <a:buSzPts val="7200"/>
              <a:buNone/>
              <a:defRPr sz="7200"/>
            </a:lvl2pPr>
            <a:lvl3pPr lvl="2" algn="ctr">
              <a:spcBef>
                <a:spcPts val="0"/>
              </a:spcBef>
              <a:spcAft>
                <a:spcPts val="0"/>
              </a:spcAft>
              <a:buSzPts val="7200"/>
              <a:buNone/>
              <a:defRPr sz="7200"/>
            </a:lvl3pPr>
            <a:lvl4pPr lvl="3" algn="ctr">
              <a:spcBef>
                <a:spcPts val="0"/>
              </a:spcBef>
              <a:spcAft>
                <a:spcPts val="0"/>
              </a:spcAft>
              <a:buSzPts val="7200"/>
              <a:buNone/>
              <a:defRPr sz="7200"/>
            </a:lvl4pPr>
            <a:lvl5pPr lvl="4" algn="ctr">
              <a:spcBef>
                <a:spcPts val="0"/>
              </a:spcBef>
              <a:spcAft>
                <a:spcPts val="0"/>
              </a:spcAft>
              <a:buSzPts val="7200"/>
              <a:buNone/>
              <a:defRPr sz="7200"/>
            </a:lvl5pPr>
            <a:lvl6pPr lvl="5" algn="ctr">
              <a:spcBef>
                <a:spcPts val="0"/>
              </a:spcBef>
              <a:spcAft>
                <a:spcPts val="0"/>
              </a:spcAft>
              <a:buSzPts val="7200"/>
              <a:buNone/>
              <a:defRPr sz="7200"/>
            </a:lvl6pPr>
            <a:lvl7pPr lvl="6" algn="ctr">
              <a:spcBef>
                <a:spcPts val="0"/>
              </a:spcBef>
              <a:spcAft>
                <a:spcPts val="0"/>
              </a:spcAft>
              <a:buSzPts val="7200"/>
              <a:buNone/>
              <a:defRPr sz="7200"/>
            </a:lvl7pPr>
            <a:lvl8pPr lvl="7" algn="ctr">
              <a:spcBef>
                <a:spcPts val="0"/>
              </a:spcBef>
              <a:spcAft>
                <a:spcPts val="0"/>
              </a:spcAft>
              <a:buSzPts val="7200"/>
              <a:buNone/>
              <a:defRPr sz="7200"/>
            </a:lvl8pPr>
            <a:lvl9pPr lvl="8" algn="ctr">
              <a:spcBef>
                <a:spcPts val="0"/>
              </a:spcBef>
              <a:spcAft>
                <a:spcPts val="0"/>
              </a:spcAft>
              <a:buSzPts val="7200"/>
              <a:buNone/>
              <a:defRPr sz="7200"/>
            </a:lvl9pPr>
          </a:lstStyle>
          <a:p>
            <a:endParaRPr/>
          </a:p>
        </p:txBody>
      </p:sp>
      <p:sp>
        <p:nvSpPr>
          <p:cNvPr id="2801" name="Google Shape;2801;p133"/>
          <p:cNvSpPr txBox="1">
            <a:spLocks noGrp="1"/>
          </p:cNvSpPr>
          <p:nvPr>
            <p:ph type="title" idx="2" hasCustomPrompt="1"/>
          </p:nvPr>
        </p:nvSpPr>
        <p:spPr>
          <a:xfrm>
            <a:off x="6881400" y="1569400"/>
            <a:ext cx="4525200" cy="1867800"/>
          </a:xfrm>
          <a:prstGeom prst="rect">
            <a:avLst/>
          </a:prstGeom>
          <a:solidFill>
            <a:schemeClr val="accent2"/>
          </a:solidFill>
        </p:spPr>
        <p:txBody>
          <a:bodyPr spcFirstLastPara="1" wrap="square" lIns="182850" tIns="182850" rIns="182850" bIns="182850" anchor="ctr" anchorCtr="0">
            <a:noAutofit/>
          </a:bodyPr>
          <a:lstStyle>
            <a:lvl1pPr lvl="0" algn="ctr">
              <a:spcBef>
                <a:spcPts val="0"/>
              </a:spcBef>
              <a:spcAft>
                <a:spcPts val="0"/>
              </a:spcAft>
              <a:buClr>
                <a:schemeClr val="dk1"/>
              </a:buClr>
              <a:buSzPts val="12000"/>
              <a:buNone/>
              <a:defRPr sz="12000">
                <a:solidFill>
                  <a:schemeClr val="dk2"/>
                </a:solidFill>
              </a:defRPr>
            </a:lvl1pPr>
            <a:lvl2pPr lvl="1" algn="ctr">
              <a:spcBef>
                <a:spcPts val="0"/>
              </a:spcBef>
              <a:spcAft>
                <a:spcPts val="0"/>
              </a:spcAft>
              <a:buClr>
                <a:schemeClr val="dk1"/>
              </a:buClr>
              <a:buSzPts val="12000"/>
              <a:buNone/>
              <a:defRPr sz="12000">
                <a:solidFill>
                  <a:schemeClr val="dk1"/>
                </a:solidFill>
              </a:defRPr>
            </a:lvl2pPr>
            <a:lvl3pPr lvl="2" algn="ctr">
              <a:spcBef>
                <a:spcPts val="0"/>
              </a:spcBef>
              <a:spcAft>
                <a:spcPts val="0"/>
              </a:spcAft>
              <a:buClr>
                <a:schemeClr val="dk1"/>
              </a:buClr>
              <a:buSzPts val="12000"/>
              <a:buNone/>
              <a:defRPr sz="12000">
                <a:solidFill>
                  <a:schemeClr val="dk1"/>
                </a:solidFill>
              </a:defRPr>
            </a:lvl3pPr>
            <a:lvl4pPr lvl="3" algn="ctr">
              <a:spcBef>
                <a:spcPts val="0"/>
              </a:spcBef>
              <a:spcAft>
                <a:spcPts val="0"/>
              </a:spcAft>
              <a:buClr>
                <a:schemeClr val="dk1"/>
              </a:buClr>
              <a:buSzPts val="12000"/>
              <a:buNone/>
              <a:defRPr sz="12000">
                <a:solidFill>
                  <a:schemeClr val="dk1"/>
                </a:solidFill>
              </a:defRPr>
            </a:lvl4pPr>
            <a:lvl5pPr lvl="4" algn="ctr">
              <a:spcBef>
                <a:spcPts val="0"/>
              </a:spcBef>
              <a:spcAft>
                <a:spcPts val="0"/>
              </a:spcAft>
              <a:buClr>
                <a:schemeClr val="dk1"/>
              </a:buClr>
              <a:buSzPts val="12000"/>
              <a:buNone/>
              <a:defRPr sz="12000">
                <a:solidFill>
                  <a:schemeClr val="dk1"/>
                </a:solidFill>
              </a:defRPr>
            </a:lvl5pPr>
            <a:lvl6pPr lvl="5" algn="ctr">
              <a:spcBef>
                <a:spcPts val="0"/>
              </a:spcBef>
              <a:spcAft>
                <a:spcPts val="0"/>
              </a:spcAft>
              <a:buClr>
                <a:schemeClr val="dk1"/>
              </a:buClr>
              <a:buSzPts val="12000"/>
              <a:buNone/>
              <a:defRPr sz="12000">
                <a:solidFill>
                  <a:schemeClr val="dk1"/>
                </a:solidFill>
              </a:defRPr>
            </a:lvl6pPr>
            <a:lvl7pPr lvl="6" algn="ctr">
              <a:spcBef>
                <a:spcPts val="0"/>
              </a:spcBef>
              <a:spcAft>
                <a:spcPts val="0"/>
              </a:spcAft>
              <a:buClr>
                <a:schemeClr val="dk1"/>
              </a:buClr>
              <a:buSzPts val="12000"/>
              <a:buNone/>
              <a:defRPr sz="12000">
                <a:solidFill>
                  <a:schemeClr val="dk1"/>
                </a:solidFill>
              </a:defRPr>
            </a:lvl7pPr>
            <a:lvl8pPr lvl="7" algn="ctr">
              <a:spcBef>
                <a:spcPts val="0"/>
              </a:spcBef>
              <a:spcAft>
                <a:spcPts val="0"/>
              </a:spcAft>
              <a:buClr>
                <a:schemeClr val="dk1"/>
              </a:buClr>
              <a:buSzPts val="12000"/>
              <a:buNone/>
              <a:defRPr sz="12000">
                <a:solidFill>
                  <a:schemeClr val="dk1"/>
                </a:solidFill>
              </a:defRPr>
            </a:lvl8pPr>
            <a:lvl9pPr lvl="8" algn="ctr">
              <a:spcBef>
                <a:spcPts val="0"/>
              </a:spcBef>
              <a:spcAft>
                <a:spcPts val="0"/>
              </a:spcAft>
              <a:buClr>
                <a:schemeClr val="dk1"/>
              </a:buClr>
              <a:buSzPts val="12000"/>
              <a:buNone/>
              <a:defRPr sz="12000">
                <a:solidFill>
                  <a:schemeClr val="dk1"/>
                </a:solidFill>
              </a:defRPr>
            </a:lvl9pPr>
          </a:lstStyle>
          <a:p>
            <a:r>
              <a:t>xx%</a:t>
            </a:r>
          </a:p>
        </p:txBody>
      </p:sp>
      <p:sp>
        <p:nvSpPr>
          <p:cNvPr id="2802" name="Google Shape;2802;p133"/>
          <p:cNvSpPr txBox="1">
            <a:spLocks noGrp="1"/>
          </p:cNvSpPr>
          <p:nvPr>
            <p:ph type="subTitle" idx="1"/>
          </p:nvPr>
        </p:nvSpPr>
        <p:spPr>
          <a:xfrm>
            <a:off x="5029600" y="5381200"/>
            <a:ext cx="8217600" cy="846000"/>
          </a:xfrm>
          <a:prstGeom prst="rect">
            <a:avLst/>
          </a:prstGeom>
          <a:solidFill>
            <a:schemeClr val="accent2"/>
          </a:solidFill>
        </p:spPr>
        <p:txBody>
          <a:bodyPr spcFirstLastPara="1" wrap="square" lIns="182850" tIns="182850" rIns="182850" bIns="182850" anchor="t" anchorCtr="0">
            <a:noAutofit/>
          </a:bodyPr>
          <a:lstStyle>
            <a:lvl1pPr lvl="0" algn="ctr">
              <a:lnSpc>
                <a:spcPct val="100000"/>
              </a:lnSpc>
              <a:spcBef>
                <a:spcPts val="0"/>
              </a:spcBef>
              <a:spcAft>
                <a:spcPts val="0"/>
              </a:spcAft>
              <a:buClr>
                <a:schemeClr val="dk1"/>
              </a:buClr>
              <a:buSzPts val="2800"/>
              <a:buNone/>
              <a:defRPr sz="3200">
                <a:solidFill>
                  <a:schemeClr val="dk2"/>
                </a:solidFill>
              </a:defRPr>
            </a:lvl1pPr>
            <a:lvl2pPr lvl="1" algn="ctr">
              <a:lnSpc>
                <a:spcPct val="100000"/>
              </a:lnSpc>
              <a:spcBef>
                <a:spcPts val="0"/>
              </a:spcBef>
              <a:spcAft>
                <a:spcPts val="0"/>
              </a:spcAft>
              <a:buClr>
                <a:schemeClr val="dk1"/>
              </a:buClr>
              <a:buSzPts val="2800"/>
              <a:buNone/>
              <a:defRPr>
                <a:solidFill>
                  <a:schemeClr val="dk1"/>
                </a:solidFill>
              </a:defRPr>
            </a:lvl2pPr>
            <a:lvl3pPr lvl="2" algn="ctr">
              <a:lnSpc>
                <a:spcPct val="100000"/>
              </a:lnSpc>
              <a:spcBef>
                <a:spcPts val="3200"/>
              </a:spcBef>
              <a:spcAft>
                <a:spcPts val="0"/>
              </a:spcAft>
              <a:buClr>
                <a:schemeClr val="dk1"/>
              </a:buClr>
              <a:buSzPts val="2800"/>
              <a:buNone/>
              <a:defRPr>
                <a:solidFill>
                  <a:schemeClr val="dk1"/>
                </a:solidFill>
              </a:defRPr>
            </a:lvl3pPr>
            <a:lvl4pPr lvl="3" algn="ctr">
              <a:lnSpc>
                <a:spcPct val="100000"/>
              </a:lnSpc>
              <a:spcBef>
                <a:spcPts val="3200"/>
              </a:spcBef>
              <a:spcAft>
                <a:spcPts val="0"/>
              </a:spcAft>
              <a:buClr>
                <a:schemeClr val="dk1"/>
              </a:buClr>
              <a:buSzPts val="2800"/>
              <a:buNone/>
              <a:defRPr>
                <a:solidFill>
                  <a:schemeClr val="dk1"/>
                </a:solidFill>
              </a:defRPr>
            </a:lvl4pPr>
            <a:lvl5pPr lvl="4" algn="ctr">
              <a:lnSpc>
                <a:spcPct val="100000"/>
              </a:lnSpc>
              <a:spcBef>
                <a:spcPts val="3200"/>
              </a:spcBef>
              <a:spcAft>
                <a:spcPts val="0"/>
              </a:spcAft>
              <a:buClr>
                <a:schemeClr val="dk1"/>
              </a:buClr>
              <a:buSzPts val="2800"/>
              <a:buNone/>
              <a:defRPr>
                <a:solidFill>
                  <a:schemeClr val="dk1"/>
                </a:solidFill>
              </a:defRPr>
            </a:lvl5pPr>
            <a:lvl6pPr lvl="5" algn="ctr">
              <a:lnSpc>
                <a:spcPct val="100000"/>
              </a:lnSpc>
              <a:spcBef>
                <a:spcPts val="3200"/>
              </a:spcBef>
              <a:spcAft>
                <a:spcPts val="0"/>
              </a:spcAft>
              <a:buClr>
                <a:schemeClr val="dk1"/>
              </a:buClr>
              <a:buSzPts val="2800"/>
              <a:buNone/>
              <a:defRPr>
                <a:solidFill>
                  <a:schemeClr val="dk1"/>
                </a:solidFill>
              </a:defRPr>
            </a:lvl6pPr>
            <a:lvl7pPr lvl="6" algn="ctr">
              <a:lnSpc>
                <a:spcPct val="100000"/>
              </a:lnSpc>
              <a:spcBef>
                <a:spcPts val="3200"/>
              </a:spcBef>
              <a:spcAft>
                <a:spcPts val="0"/>
              </a:spcAft>
              <a:buClr>
                <a:schemeClr val="dk1"/>
              </a:buClr>
              <a:buSzPts val="2800"/>
              <a:buNone/>
              <a:defRPr>
                <a:solidFill>
                  <a:schemeClr val="dk1"/>
                </a:solidFill>
              </a:defRPr>
            </a:lvl7pPr>
            <a:lvl8pPr lvl="7" algn="ctr">
              <a:lnSpc>
                <a:spcPct val="100000"/>
              </a:lnSpc>
              <a:spcBef>
                <a:spcPts val="3200"/>
              </a:spcBef>
              <a:spcAft>
                <a:spcPts val="0"/>
              </a:spcAft>
              <a:buClr>
                <a:schemeClr val="dk1"/>
              </a:buClr>
              <a:buSzPts val="2800"/>
              <a:buNone/>
              <a:defRPr>
                <a:solidFill>
                  <a:schemeClr val="dk1"/>
                </a:solidFill>
              </a:defRPr>
            </a:lvl8pPr>
            <a:lvl9pPr lvl="8" algn="ctr">
              <a:lnSpc>
                <a:spcPct val="100000"/>
              </a:lnSpc>
              <a:spcBef>
                <a:spcPts val="3200"/>
              </a:spcBef>
              <a:spcAft>
                <a:spcPts val="3200"/>
              </a:spcAft>
              <a:buClr>
                <a:schemeClr val="dk1"/>
              </a:buClr>
              <a:buSzPts val="2800"/>
              <a:buNone/>
              <a:defRPr>
                <a:solidFill>
                  <a:schemeClr val="dk1"/>
                </a:solidFill>
              </a:defRPr>
            </a:lvl9pPr>
          </a:lstStyle>
          <a:p>
            <a:endParaRPr/>
          </a:p>
        </p:txBody>
      </p:sp>
      <p:grpSp>
        <p:nvGrpSpPr>
          <p:cNvPr id="2803" name="Google Shape;2803;p133"/>
          <p:cNvGrpSpPr/>
          <p:nvPr/>
        </p:nvGrpSpPr>
        <p:grpSpPr>
          <a:xfrm>
            <a:off x="11368484" y="3897352"/>
            <a:ext cx="11272582" cy="12201711"/>
            <a:chOff x="5684242" y="1948676"/>
            <a:chExt cx="5636291" cy="6100855"/>
          </a:xfrm>
        </p:grpSpPr>
        <p:sp>
          <p:nvSpPr>
            <p:cNvPr id="2804" name="Google Shape;2804;p133"/>
            <p:cNvSpPr/>
            <p:nvPr/>
          </p:nvSpPr>
          <p:spPr>
            <a:xfrm rot="4301948">
              <a:off x="6081778" y="2911263"/>
              <a:ext cx="4860269" cy="4309031"/>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solidFill>
              <a:schemeClr val="lt2"/>
            </a:solidFill>
            <a:ln>
              <a:noFill/>
            </a:ln>
          </p:spPr>
        </p:sp>
        <p:sp>
          <p:nvSpPr>
            <p:cNvPr id="2805" name="Google Shape;2805;p133"/>
            <p:cNvSpPr/>
            <p:nvPr/>
          </p:nvSpPr>
          <p:spPr>
            <a:xfrm rot="4301948">
              <a:off x="6062728" y="2777913"/>
              <a:ext cx="4860269" cy="4309031"/>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noFill/>
            <a:ln w="19050" cap="flat" cmpd="sng">
              <a:solidFill>
                <a:schemeClr val="accent3"/>
              </a:solidFill>
              <a:prstDash val="solid"/>
              <a:round/>
              <a:headEnd type="none" w="med" len="med"/>
              <a:tailEnd type="none" w="med" len="med"/>
            </a:ln>
          </p:spPr>
        </p:sp>
      </p:grpSp>
      <p:grpSp>
        <p:nvGrpSpPr>
          <p:cNvPr id="2806" name="Google Shape;2806;p133"/>
          <p:cNvGrpSpPr/>
          <p:nvPr/>
        </p:nvGrpSpPr>
        <p:grpSpPr>
          <a:xfrm>
            <a:off x="-6305301" y="5029180"/>
            <a:ext cx="12804719" cy="12039909"/>
            <a:chOff x="-3152650" y="2514590"/>
            <a:chExt cx="6402359" cy="6019955"/>
          </a:xfrm>
        </p:grpSpPr>
        <p:sp>
          <p:nvSpPr>
            <p:cNvPr id="2807" name="Google Shape;2807;p133"/>
            <p:cNvSpPr/>
            <p:nvPr/>
          </p:nvSpPr>
          <p:spPr>
            <a:xfrm rot="9217780">
              <a:off x="-2448491" y="3369865"/>
              <a:ext cx="4860690" cy="4309404"/>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solidFill>
              <a:schemeClr val="lt2"/>
            </a:solidFill>
            <a:ln>
              <a:noFill/>
            </a:ln>
          </p:spPr>
        </p:sp>
        <p:sp>
          <p:nvSpPr>
            <p:cNvPr id="2808" name="Google Shape;2808;p133"/>
            <p:cNvSpPr/>
            <p:nvPr/>
          </p:nvSpPr>
          <p:spPr>
            <a:xfrm rot="9217780">
              <a:off x="-2315141" y="3369865"/>
              <a:ext cx="4860690" cy="4309404"/>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noFill/>
            <a:ln w="19050" cap="flat" cmpd="sng">
              <a:solidFill>
                <a:schemeClr val="accent3"/>
              </a:solidFill>
              <a:prstDash val="solid"/>
              <a:round/>
              <a:headEnd type="none" w="med" len="med"/>
              <a:tailEnd type="none" w="med" len="med"/>
            </a:ln>
          </p:spPr>
        </p:sp>
      </p:grpSp>
      <p:grpSp>
        <p:nvGrpSpPr>
          <p:cNvPr id="2809" name="Google Shape;2809;p133"/>
          <p:cNvGrpSpPr/>
          <p:nvPr/>
        </p:nvGrpSpPr>
        <p:grpSpPr>
          <a:xfrm>
            <a:off x="-777647" y="-1762749"/>
            <a:ext cx="6857969" cy="6388208"/>
            <a:chOff x="-388824" y="-881374"/>
            <a:chExt cx="3428984" cy="3194104"/>
          </a:xfrm>
        </p:grpSpPr>
        <p:sp>
          <p:nvSpPr>
            <p:cNvPr id="2810" name="Google Shape;2810;p133"/>
            <p:cNvSpPr/>
            <p:nvPr/>
          </p:nvSpPr>
          <p:spPr>
            <a:xfrm>
              <a:off x="-388824" y="-881374"/>
              <a:ext cx="3295634" cy="3194104"/>
            </a:xfrm>
            <a:custGeom>
              <a:avLst/>
              <a:gdLst/>
              <a:ahLst/>
              <a:cxnLst/>
              <a:rect l="l" t="t" r="r" b="b"/>
              <a:pathLst>
                <a:path w="30814" h="29864" extrusionOk="0">
                  <a:moveTo>
                    <a:pt x="1" y="1"/>
                  </a:moveTo>
                  <a:lnTo>
                    <a:pt x="72" y="29779"/>
                  </a:lnTo>
                  <a:cubicBezTo>
                    <a:pt x="411" y="29836"/>
                    <a:pt x="761" y="29863"/>
                    <a:pt x="1115" y="29863"/>
                  </a:cubicBezTo>
                  <a:cubicBezTo>
                    <a:pt x="3545" y="29863"/>
                    <a:pt x="6179" y="28559"/>
                    <a:pt x="7066" y="26371"/>
                  </a:cubicBezTo>
                  <a:cubicBezTo>
                    <a:pt x="11295" y="15916"/>
                    <a:pt x="26799" y="21250"/>
                    <a:pt x="29074" y="13525"/>
                  </a:cubicBezTo>
                  <a:cubicBezTo>
                    <a:pt x="30814" y="7637"/>
                    <a:pt x="23079" y="4604"/>
                    <a:pt x="23633" y="1"/>
                  </a:cubicBezTo>
                  <a:close/>
                </a:path>
              </a:pathLst>
            </a:custGeom>
            <a:solidFill>
              <a:schemeClr val="lt2"/>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2811" name="Google Shape;2811;p133"/>
            <p:cNvSpPr/>
            <p:nvPr/>
          </p:nvSpPr>
          <p:spPr>
            <a:xfrm>
              <a:off x="-255474" y="-881374"/>
              <a:ext cx="3295634" cy="3194104"/>
            </a:xfrm>
            <a:custGeom>
              <a:avLst/>
              <a:gdLst/>
              <a:ahLst/>
              <a:cxnLst/>
              <a:rect l="l" t="t" r="r" b="b"/>
              <a:pathLst>
                <a:path w="30814" h="29864" extrusionOk="0">
                  <a:moveTo>
                    <a:pt x="1" y="1"/>
                  </a:moveTo>
                  <a:lnTo>
                    <a:pt x="72" y="29779"/>
                  </a:lnTo>
                  <a:cubicBezTo>
                    <a:pt x="411" y="29836"/>
                    <a:pt x="761" y="29863"/>
                    <a:pt x="1115" y="29863"/>
                  </a:cubicBezTo>
                  <a:cubicBezTo>
                    <a:pt x="3545" y="29863"/>
                    <a:pt x="6179" y="28559"/>
                    <a:pt x="7066" y="26371"/>
                  </a:cubicBezTo>
                  <a:cubicBezTo>
                    <a:pt x="11295" y="15916"/>
                    <a:pt x="26799" y="21250"/>
                    <a:pt x="29074" y="13525"/>
                  </a:cubicBezTo>
                  <a:cubicBezTo>
                    <a:pt x="30814" y="7637"/>
                    <a:pt x="23079" y="4604"/>
                    <a:pt x="23633" y="1"/>
                  </a:cubicBezTo>
                  <a:close/>
                </a:path>
              </a:pathLst>
            </a:custGeom>
            <a:noFill/>
            <a:ln w="9525" cap="flat" cmpd="sng">
              <a:solidFill>
                <a:schemeClr val="accent3"/>
              </a:solidFill>
              <a:prstDash val="solid"/>
              <a:round/>
              <a:headEnd type="none" w="sm" len="sm"/>
              <a:tailEnd type="none" w="sm" len="sm"/>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grpSp>
        <p:nvGrpSpPr>
          <p:cNvPr id="2812" name="Google Shape;2812;p133"/>
          <p:cNvGrpSpPr/>
          <p:nvPr/>
        </p:nvGrpSpPr>
        <p:grpSpPr>
          <a:xfrm>
            <a:off x="10153899" y="-6154170"/>
            <a:ext cx="12576119" cy="12344709"/>
            <a:chOff x="5076950" y="-3077085"/>
            <a:chExt cx="6288059" cy="6172355"/>
          </a:xfrm>
        </p:grpSpPr>
        <p:sp>
          <p:nvSpPr>
            <p:cNvPr id="2813" name="Google Shape;2813;p133"/>
            <p:cNvSpPr/>
            <p:nvPr/>
          </p:nvSpPr>
          <p:spPr>
            <a:xfrm rot="9217780">
              <a:off x="5800159" y="-2221810"/>
              <a:ext cx="4860690" cy="4309404"/>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solidFill>
              <a:schemeClr val="lt2"/>
            </a:solidFill>
            <a:ln>
              <a:noFill/>
            </a:ln>
          </p:spPr>
        </p:sp>
        <p:sp>
          <p:nvSpPr>
            <p:cNvPr id="2814" name="Google Shape;2814;p133"/>
            <p:cNvSpPr/>
            <p:nvPr/>
          </p:nvSpPr>
          <p:spPr>
            <a:xfrm rot="9217780">
              <a:off x="5781109" y="-2069410"/>
              <a:ext cx="4860690" cy="4309404"/>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noFill/>
            <a:ln w="19050" cap="flat" cmpd="sng">
              <a:solidFill>
                <a:schemeClr val="accent3"/>
              </a:solidFill>
              <a:prstDash val="solid"/>
              <a:round/>
              <a:headEnd type="none" w="med" len="med"/>
              <a:tailEnd type="none" w="med" len="med"/>
            </a:ln>
          </p:spPr>
        </p:sp>
      </p:grpSp>
      <p:grpSp>
        <p:nvGrpSpPr>
          <p:cNvPr id="2815" name="Google Shape;2815;p133"/>
          <p:cNvGrpSpPr/>
          <p:nvPr/>
        </p:nvGrpSpPr>
        <p:grpSpPr>
          <a:xfrm>
            <a:off x="-2024943" y="7815085"/>
            <a:ext cx="4890528" cy="4959475"/>
            <a:chOff x="-666750" y="1567027"/>
            <a:chExt cx="3000692" cy="3042996"/>
          </a:xfrm>
        </p:grpSpPr>
        <p:sp>
          <p:nvSpPr>
            <p:cNvPr id="2816" name="Google Shape;2816;p133"/>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2817" name="Google Shape;2817;p133"/>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grpSp>
        <p:nvGrpSpPr>
          <p:cNvPr id="2818" name="Google Shape;2818;p133"/>
          <p:cNvGrpSpPr/>
          <p:nvPr/>
        </p:nvGrpSpPr>
        <p:grpSpPr>
          <a:xfrm>
            <a:off x="14559507" y="-3880465"/>
            <a:ext cx="4890528" cy="4959475"/>
            <a:chOff x="-666750" y="1567027"/>
            <a:chExt cx="3000692" cy="3042996"/>
          </a:xfrm>
        </p:grpSpPr>
        <p:sp>
          <p:nvSpPr>
            <p:cNvPr id="2819" name="Google Shape;2819;p133"/>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2820" name="Google Shape;2820;p133"/>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grpSp>
        <p:nvGrpSpPr>
          <p:cNvPr id="2821" name="Google Shape;2821;p133"/>
          <p:cNvGrpSpPr/>
          <p:nvPr/>
        </p:nvGrpSpPr>
        <p:grpSpPr>
          <a:xfrm>
            <a:off x="-222993" y="-3272015"/>
            <a:ext cx="4890528" cy="4959475"/>
            <a:chOff x="-666750" y="1567027"/>
            <a:chExt cx="3000692" cy="3042996"/>
          </a:xfrm>
        </p:grpSpPr>
        <p:sp>
          <p:nvSpPr>
            <p:cNvPr id="2822" name="Google Shape;2822;p133"/>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2823" name="Google Shape;2823;p133"/>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grpSp>
        <p:nvGrpSpPr>
          <p:cNvPr id="2824" name="Google Shape;2824;p133"/>
          <p:cNvGrpSpPr/>
          <p:nvPr/>
        </p:nvGrpSpPr>
        <p:grpSpPr>
          <a:xfrm>
            <a:off x="13645107" y="8387735"/>
            <a:ext cx="4890528" cy="4959475"/>
            <a:chOff x="-666750" y="1567027"/>
            <a:chExt cx="3000692" cy="3042996"/>
          </a:xfrm>
        </p:grpSpPr>
        <p:sp>
          <p:nvSpPr>
            <p:cNvPr id="2825" name="Google Shape;2825;p133"/>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2826" name="Google Shape;2826;p133"/>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29.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2827"/>
        <p:cNvGrpSpPr/>
        <p:nvPr/>
      </p:nvGrpSpPr>
      <p:grpSpPr>
        <a:xfrm>
          <a:off x="0" y="0"/>
          <a:ext cx="0" cy="0"/>
          <a:chOff x="0" y="0"/>
          <a:chExt cx="0" cy="0"/>
        </a:xfrm>
      </p:grpSpPr>
      <p:sp>
        <p:nvSpPr>
          <p:cNvPr id="2828" name="Google Shape;2828;p134"/>
          <p:cNvSpPr txBox="1">
            <a:spLocks noGrp="1"/>
          </p:cNvSpPr>
          <p:nvPr>
            <p:ph type="title"/>
          </p:nvPr>
        </p:nvSpPr>
        <p:spPr>
          <a:xfrm>
            <a:off x="1440000" y="890050"/>
            <a:ext cx="15408000" cy="1145400"/>
          </a:xfrm>
          <a:prstGeom prst="rect">
            <a:avLst/>
          </a:prstGeom>
        </p:spPr>
        <p:txBody>
          <a:bodyPr spcFirstLastPara="1" wrap="square" lIns="182850" tIns="182850" rIns="182850" bIns="182850" anchor="t" anchorCtr="0">
            <a:noAutofit/>
          </a:bodyPr>
          <a:lstStyle>
            <a:lvl1pPr lvl="0" algn="ctr">
              <a:spcBef>
                <a:spcPts val="0"/>
              </a:spcBef>
              <a:spcAft>
                <a:spcPts val="0"/>
              </a:spcAft>
              <a:buSzPts val="6000"/>
              <a:buNone/>
              <a:defRPr>
                <a:solidFill>
                  <a:schemeClr val="dk1"/>
                </a:solidFill>
              </a:defRPr>
            </a:lvl1pPr>
            <a:lvl2pPr lvl="1">
              <a:spcBef>
                <a:spcPts val="0"/>
              </a:spcBef>
              <a:spcAft>
                <a:spcPts val="0"/>
              </a:spcAft>
              <a:buSzPts val="6000"/>
              <a:buNone/>
              <a:defRPr/>
            </a:lvl2pPr>
            <a:lvl3pPr lvl="2">
              <a:spcBef>
                <a:spcPts val="0"/>
              </a:spcBef>
              <a:spcAft>
                <a:spcPts val="0"/>
              </a:spcAft>
              <a:buSzPts val="6000"/>
              <a:buNone/>
              <a:defRPr/>
            </a:lvl3pPr>
            <a:lvl4pPr lvl="3">
              <a:spcBef>
                <a:spcPts val="0"/>
              </a:spcBef>
              <a:spcAft>
                <a:spcPts val="0"/>
              </a:spcAft>
              <a:buSzPts val="6000"/>
              <a:buNone/>
              <a:defRPr/>
            </a:lvl4pPr>
            <a:lvl5pPr lvl="4">
              <a:spcBef>
                <a:spcPts val="0"/>
              </a:spcBef>
              <a:spcAft>
                <a:spcPts val="0"/>
              </a:spcAft>
              <a:buSzPts val="6000"/>
              <a:buNone/>
              <a:defRPr/>
            </a:lvl5pPr>
            <a:lvl6pPr lvl="5">
              <a:spcBef>
                <a:spcPts val="0"/>
              </a:spcBef>
              <a:spcAft>
                <a:spcPts val="0"/>
              </a:spcAft>
              <a:buSzPts val="6000"/>
              <a:buNone/>
              <a:defRPr/>
            </a:lvl6pPr>
            <a:lvl7pPr lvl="6">
              <a:spcBef>
                <a:spcPts val="0"/>
              </a:spcBef>
              <a:spcAft>
                <a:spcPts val="0"/>
              </a:spcAft>
              <a:buSzPts val="6000"/>
              <a:buNone/>
              <a:defRPr/>
            </a:lvl7pPr>
            <a:lvl8pPr lvl="7">
              <a:spcBef>
                <a:spcPts val="0"/>
              </a:spcBef>
              <a:spcAft>
                <a:spcPts val="0"/>
              </a:spcAft>
              <a:buSzPts val="6000"/>
              <a:buNone/>
              <a:defRPr/>
            </a:lvl8pPr>
            <a:lvl9pPr lvl="8">
              <a:spcBef>
                <a:spcPts val="0"/>
              </a:spcBef>
              <a:spcAft>
                <a:spcPts val="0"/>
              </a:spcAft>
              <a:buSzPts val="6000"/>
              <a:buNone/>
              <a:defRPr/>
            </a:lvl9pPr>
          </a:lstStyle>
          <a:p>
            <a:endParaRPr/>
          </a:p>
        </p:txBody>
      </p:sp>
      <p:sp>
        <p:nvSpPr>
          <p:cNvPr id="2829" name="Google Shape;2829;p134"/>
          <p:cNvSpPr txBox="1">
            <a:spLocks noGrp="1"/>
          </p:cNvSpPr>
          <p:nvPr>
            <p:ph type="body" idx="1"/>
          </p:nvPr>
        </p:nvSpPr>
        <p:spPr>
          <a:xfrm>
            <a:off x="1440000" y="2279100"/>
            <a:ext cx="15408000" cy="6937800"/>
          </a:xfrm>
          <a:prstGeom prst="rect">
            <a:avLst/>
          </a:prstGeom>
        </p:spPr>
        <p:txBody>
          <a:bodyPr spcFirstLastPara="1" wrap="square" lIns="182850" tIns="182850" rIns="182850" bIns="182850" anchor="t" anchorCtr="0">
            <a:noAutofit/>
          </a:bodyPr>
          <a:lstStyle>
            <a:lvl1pPr marL="457200" lvl="0" indent="-330200">
              <a:lnSpc>
                <a:spcPct val="100000"/>
              </a:lnSpc>
              <a:spcBef>
                <a:spcPts val="0"/>
              </a:spcBef>
              <a:spcAft>
                <a:spcPts val="0"/>
              </a:spcAft>
              <a:buSzPts val="1600"/>
              <a:buFont typeface="Nunito Light"/>
              <a:buChar char="●"/>
              <a:defRPr sz="2400"/>
            </a:lvl1pPr>
            <a:lvl2pPr marL="914400" lvl="1" indent="-381000">
              <a:lnSpc>
                <a:spcPct val="100000"/>
              </a:lnSpc>
              <a:spcBef>
                <a:spcPts val="0"/>
              </a:spcBef>
              <a:spcAft>
                <a:spcPts val="0"/>
              </a:spcAft>
              <a:buSzPts val="2400"/>
              <a:buFont typeface="Nunito Light"/>
              <a:buChar char="○"/>
              <a:defRPr/>
            </a:lvl2pPr>
            <a:lvl3pPr marL="1371600" lvl="2" indent="-381000">
              <a:lnSpc>
                <a:spcPct val="115000"/>
              </a:lnSpc>
              <a:spcBef>
                <a:spcPts val="0"/>
              </a:spcBef>
              <a:spcAft>
                <a:spcPts val="0"/>
              </a:spcAft>
              <a:buClr>
                <a:srgbClr val="FFC800"/>
              </a:buClr>
              <a:buSzPts val="2400"/>
              <a:buFont typeface="Nunito Light"/>
              <a:buChar char="■"/>
              <a:defRPr/>
            </a:lvl3pPr>
            <a:lvl4pPr marL="1828800" lvl="3" indent="-381000">
              <a:lnSpc>
                <a:spcPct val="115000"/>
              </a:lnSpc>
              <a:spcBef>
                <a:spcPts val="3200"/>
              </a:spcBef>
              <a:spcAft>
                <a:spcPts val="0"/>
              </a:spcAft>
              <a:buClr>
                <a:srgbClr val="FFC800"/>
              </a:buClr>
              <a:buSzPts val="2400"/>
              <a:buFont typeface="Nunito Light"/>
              <a:buChar char="●"/>
              <a:defRPr/>
            </a:lvl4pPr>
            <a:lvl5pPr marL="2286000" lvl="4" indent="-381000">
              <a:lnSpc>
                <a:spcPct val="115000"/>
              </a:lnSpc>
              <a:spcBef>
                <a:spcPts val="3200"/>
              </a:spcBef>
              <a:spcAft>
                <a:spcPts val="0"/>
              </a:spcAft>
              <a:buClr>
                <a:srgbClr val="434343"/>
              </a:buClr>
              <a:buSzPts val="2400"/>
              <a:buFont typeface="Nunito Light"/>
              <a:buChar char="○"/>
              <a:defRPr/>
            </a:lvl5pPr>
            <a:lvl6pPr marL="2743200" lvl="5" indent="-381000">
              <a:lnSpc>
                <a:spcPct val="115000"/>
              </a:lnSpc>
              <a:spcBef>
                <a:spcPts val="3200"/>
              </a:spcBef>
              <a:spcAft>
                <a:spcPts val="0"/>
              </a:spcAft>
              <a:buClr>
                <a:srgbClr val="434343"/>
              </a:buClr>
              <a:buSzPts val="2400"/>
              <a:buFont typeface="Nunito Light"/>
              <a:buChar char="■"/>
              <a:defRPr/>
            </a:lvl6pPr>
            <a:lvl7pPr marL="3200400" lvl="6" indent="-381000">
              <a:lnSpc>
                <a:spcPct val="115000"/>
              </a:lnSpc>
              <a:spcBef>
                <a:spcPts val="3200"/>
              </a:spcBef>
              <a:spcAft>
                <a:spcPts val="0"/>
              </a:spcAft>
              <a:buClr>
                <a:srgbClr val="434343"/>
              </a:buClr>
              <a:buSzPts val="2400"/>
              <a:buFont typeface="Nunito Light"/>
              <a:buChar char="●"/>
              <a:defRPr/>
            </a:lvl7pPr>
            <a:lvl8pPr marL="3657600" lvl="7" indent="-381000">
              <a:lnSpc>
                <a:spcPct val="115000"/>
              </a:lnSpc>
              <a:spcBef>
                <a:spcPts val="3200"/>
              </a:spcBef>
              <a:spcAft>
                <a:spcPts val="0"/>
              </a:spcAft>
              <a:buClr>
                <a:srgbClr val="434343"/>
              </a:buClr>
              <a:buSzPts val="2400"/>
              <a:buFont typeface="Nunito Light"/>
              <a:buChar char="○"/>
              <a:defRPr/>
            </a:lvl8pPr>
            <a:lvl9pPr marL="4114800" lvl="8" indent="-381000">
              <a:lnSpc>
                <a:spcPct val="115000"/>
              </a:lnSpc>
              <a:spcBef>
                <a:spcPts val="3200"/>
              </a:spcBef>
              <a:spcAft>
                <a:spcPts val="3200"/>
              </a:spcAft>
              <a:buClr>
                <a:srgbClr val="434343"/>
              </a:buClr>
              <a:buSzPts val="2400"/>
              <a:buFont typeface="Nunito Light"/>
              <a:buChar char="■"/>
              <a:defRPr/>
            </a:lvl9pPr>
          </a:lstStyle>
          <a:p>
            <a:endParaRPr/>
          </a:p>
        </p:txBody>
      </p:sp>
      <p:grpSp>
        <p:nvGrpSpPr>
          <p:cNvPr id="2830" name="Google Shape;2830;p134"/>
          <p:cNvGrpSpPr/>
          <p:nvPr/>
        </p:nvGrpSpPr>
        <p:grpSpPr>
          <a:xfrm rot="-2927939">
            <a:off x="-5021081" y="-3815127"/>
            <a:ext cx="8599192" cy="7787256"/>
            <a:chOff x="5784660" y="-970761"/>
            <a:chExt cx="4299614" cy="3893645"/>
          </a:xfrm>
        </p:grpSpPr>
        <p:sp>
          <p:nvSpPr>
            <p:cNvPr id="2831" name="Google Shape;2831;p134"/>
            <p:cNvSpPr/>
            <p:nvPr/>
          </p:nvSpPr>
          <p:spPr>
            <a:xfrm>
              <a:off x="5868774" y="-830916"/>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solidFill>
              <a:schemeClr val="lt2"/>
            </a:solidFill>
            <a:ln>
              <a:noFill/>
            </a:ln>
          </p:spPr>
        </p:sp>
        <p:sp>
          <p:nvSpPr>
            <p:cNvPr id="2832" name="Google Shape;2832;p134"/>
            <p:cNvSpPr/>
            <p:nvPr/>
          </p:nvSpPr>
          <p:spPr>
            <a:xfrm>
              <a:off x="5784660" y="-970761"/>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noFill/>
            <a:ln w="19050" cap="flat" cmpd="sng">
              <a:solidFill>
                <a:schemeClr val="accent3"/>
              </a:solidFill>
              <a:prstDash val="solid"/>
              <a:round/>
              <a:headEnd type="none" w="med" len="med"/>
              <a:tailEnd type="none" w="med" len="med"/>
            </a:ln>
          </p:spPr>
        </p:sp>
      </p:grpSp>
      <p:grpSp>
        <p:nvGrpSpPr>
          <p:cNvPr id="2833" name="Google Shape;2833;p134"/>
          <p:cNvGrpSpPr/>
          <p:nvPr/>
        </p:nvGrpSpPr>
        <p:grpSpPr>
          <a:xfrm rot="-2927939">
            <a:off x="16171219" y="-4234227"/>
            <a:ext cx="8599192" cy="7787256"/>
            <a:chOff x="5784660" y="-970761"/>
            <a:chExt cx="4299614" cy="3893645"/>
          </a:xfrm>
        </p:grpSpPr>
        <p:sp>
          <p:nvSpPr>
            <p:cNvPr id="2834" name="Google Shape;2834;p134"/>
            <p:cNvSpPr/>
            <p:nvPr/>
          </p:nvSpPr>
          <p:spPr>
            <a:xfrm>
              <a:off x="5868774" y="-830916"/>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solidFill>
              <a:schemeClr val="lt2"/>
            </a:solidFill>
            <a:ln>
              <a:noFill/>
            </a:ln>
          </p:spPr>
        </p:sp>
        <p:sp>
          <p:nvSpPr>
            <p:cNvPr id="2835" name="Google Shape;2835;p134"/>
            <p:cNvSpPr/>
            <p:nvPr/>
          </p:nvSpPr>
          <p:spPr>
            <a:xfrm>
              <a:off x="5784660" y="-970761"/>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noFill/>
            <a:ln w="19050" cap="flat" cmpd="sng">
              <a:solidFill>
                <a:schemeClr val="accent3"/>
              </a:solidFill>
              <a:prstDash val="solid"/>
              <a:round/>
              <a:headEnd type="none" w="med" len="med"/>
              <a:tailEnd type="none" w="med" len="med"/>
            </a:ln>
          </p:spPr>
        </p:sp>
      </p:grpSp>
      <p:grpSp>
        <p:nvGrpSpPr>
          <p:cNvPr id="2836" name="Google Shape;2836;p134"/>
          <p:cNvGrpSpPr/>
          <p:nvPr/>
        </p:nvGrpSpPr>
        <p:grpSpPr>
          <a:xfrm>
            <a:off x="15958257" y="-3389815"/>
            <a:ext cx="4890528" cy="4959475"/>
            <a:chOff x="-666750" y="1567027"/>
            <a:chExt cx="3000692" cy="3042996"/>
          </a:xfrm>
        </p:grpSpPr>
        <p:sp>
          <p:nvSpPr>
            <p:cNvPr id="2837" name="Google Shape;2837;p134"/>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2838" name="Google Shape;2838;p134"/>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grpSp>
        <p:nvGrpSpPr>
          <p:cNvPr id="2839" name="Google Shape;2839;p134"/>
          <p:cNvGrpSpPr/>
          <p:nvPr/>
        </p:nvGrpSpPr>
        <p:grpSpPr>
          <a:xfrm>
            <a:off x="-1018818" y="-3389815"/>
            <a:ext cx="4890528" cy="4959475"/>
            <a:chOff x="-666750" y="1567027"/>
            <a:chExt cx="3000692" cy="3042996"/>
          </a:xfrm>
        </p:grpSpPr>
        <p:sp>
          <p:nvSpPr>
            <p:cNvPr id="2840" name="Google Shape;2840;p134"/>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2841" name="Google Shape;2841;p134"/>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grpSp>
        <p:nvGrpSpPr>
          <p:cNvPr id="2842" name="Google Shape;2842;p134"/>
          <p:cNvGrpSpPr/>
          <p:nvPr/>
        </p:nvGrpSpPr>
        <p:grpSpPr>
          <a:xfrm>
            <a:off x="-1067779" y="9406305"/>
            <a:ext cx="10447875" cy="9450600"/>
            <a:chOff x="-1896339" y="-1716698"/>
            <a:chExt cx="5223938" cy="4725300"/>
          </a:xfrm>
        </p:grpSpPr>
        <p:sp>
          <p:nvSpPr>
            <p:cNvPr id="2843" name="Google Shape;2843;p134"/>
            <p:cNvSpPr/>
            <p:nvPr/>
          </p:nvSpPr>
          <p:spPr>
            <a:xfrm rot="5400000">
              <a:off x="-1635702" y="-1863035"/>
              <a:ext cx="4611000" cy="5132275"/>
            </a:xfrm>
            <a:custGeom>
              <a:avLst/>
              <a:gdLst/>
              <a:ahLst/>
              <a:cxnLst/>
              <a:rect l="l" t="t" r="r" b="b"/>
              <a:pathLst>
                <a:path w="184440" h="205291" extrusionOk="0">
                  <a:moveTo>
                    <a:pt x="175662" y="168485"/>
                  </a:moveTo>
                  <a:cubicBezTo>
                    <a:pt x="161006" y="182167"/>
                    <a:pt x="109728" y="196218"/>
                    <a:pt x="84163" y="200343"/>
                  </a:cubicBezTo>
                  <a:cubicBezTo>
                    <a:pt x="58599" y="204468"/>
                    <a:pt x="36140" y="211780"/>
                    <a:pt x="22275" y="193235"/>
                  </a:cubicBezTo>
                  <a:cubicBezTo>
                    <a:pt x="8410" y="174690"/>
                    <a:pt x="-3550" y="121256"/>
                    <a:pt x="973" y="89074"/>
                  </a:cubicBezTo>
                  <a:cubicBezTo>
                    <a:pt x="5497" y="56892"/>
                    <a:pt x="33087" y="-3323"/>
                    <a:pt x="49416" y="143"/>
                  </a:cubicBezTo>
                  <a:cubicBezTo>
                    <a:pt x="65745" y="3609"/>
                    <a:pt x="78499" y="90186"/>
                    <a:pt x="98946" y="109871"/>
                  </a:cubicBezTo>
                  <a:cubicBezTo>
                    <a:pt x="119393" y="129556"/>
                    <a:pt x="159312" y="108484"/>
                    <a:pt x="172098" y="118253"/>
                  </a:cubicBezTo>
                  <a:cubicBezTo>
                    <a:pt x="184884" y="128022"/>
                    <a:pt x="190318" y="154803"/>
                    <a:pt x="175662" y="168485"/>
                  </a:cubicBezTo>
                  <a:close/>
                </a:path>
              </a:pathLst>
            </a:custGeom>
            <a:solidFill>
              <a:schemeClr val="lt2"/>
            </a:solidFill>
            <a:ln>
              <a:noFill/>
            </a:ln>
          </p:spPr>
        </p:sp>
        <p:sp>
          <p:nvSpPr>
            <p:cNvPr id="2844" name="Google Shape;2844;p134"/>
            <p:cNvSpPr/>
            <p:nvPr/>
          </p:nvSpPr>
          <p:spPr>
            <a:xfrm rot="5400000">
              <a:off x="-1544039" y="-1977335"/>
              <a:ext cx="4611000" cy="5132275"/>
            </a:xfrm>
            <a:custGeom>
              <a:avLst/>
              <a:gdLst/>
              <a:ahLst/>
              <a:cxnLst/>
              <a:rect l="l" t="t" r="r" b="b"/>
              <a:pathLst>
                <a:path w="184440" h="205291" extrusionOk="0">
                  <a:moveTo>
                    <a:pt x="175662" y="168485"/>
                  </a:moveTo>
                  <a:cubicBezTo>
                    <a:pt x="161006" y="182167"/>
                    <a:pt x="109728" y="196218"/>
                    <a:pt x="84163" y="200343"/>
                  </a:cubicBezTo>
                  <a:cubicBezTo>
                    <a:pt x="58599" y="204468"/>
                    <a:pt x="36140" y="211780"/>
                    <a:pt x="22275" y="193235"/>
                  </a:cubicBezTo>
                  <a:cubicBezTo>
                    <a:pt x="8410" y="174690"/>
                    <a:pt x="-3550" y="121256"/>
                    <a:pt x="973" y="89074"/>
                  </a:cubicBezTo>
                  <a:cubicBezTo>
                    <a:pt x="5497" y="56892"/>
                    <a:pt x="33087" y="-3323"/>
                    <a:pt x="49416" y="143"/>
                  </a:cubicBezTo>
                  <a:cubicBezTo>
                    <a:pt x="65745" y="3609"/>
                    <a:pt x="78499" y="90186"/>
                    <a:pt x="98946" y="109871"/>
                  </a:cubicBezTo>
                  <a:cubicBezTo>
                    <a:pt x="119393" y="129556"/>
                    <a:pt x="159312" y="108484"/>
                    <a:pt x="172098" y="118253"/>
                  </a:cubicBezTo>
                  <a:cubicBezTo>
                    <a:pt x="184884" y="128022"/>
                    <a:pt x="190318" y="154803"/>
                    <a:pt x="175662" y="168485"/>
                  </a:cubicBezTo>
                  <a:close/>
                </a:path>
              </a:pathLst>
            </a:custGeom>
            <a:noFill/>
            <a:ln w="19050" cap="flat" cmpd="sng">
              <a:solidFill>
                <a:schemeClr val="accent3"/>
              </a:solidFill>
              <a:prstDash val="solid"/>
              <a:round/>
              <a:headEnd type="none" w="med" len="med"/>
              <a:tailEnd type="none" w="med" len="med"/>
            </a:ln>
          </p:spPr>
        </p:sp>
      </p:grpSp>
      <p:grpSp>
        <p:nvGrpSpPr>
          <p:cNvPr id="2845" name="Google Shape;2845;p134"/>
          <p:cNvGrpSpPr/>
          <p:nvPr/>
        </p:nvGrpSpPr>
        <p:grpSpPr>
          <a:xfrm>
            <a:off x="2152282" y="9101485"/>
            <a:ext cx="4890528" cy="4959475"/>
            <a:chOff x="-666750" y="1567027"/>
            <a:chExt cx="3000692" cy="3042996"/>
          </a:xfrm>
        </p:grpSpPr>
        <p:sp>
          <p:nvSpPr>
            <p:cNvPr id="2846" name="Google Shape;2846;p134"/>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2847" name="Google Shape;2847;p134"/>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grpSp>
        <p:nvGrpSpPr>
          <p:cNvPr id="2848" name="Google Shape;2848;p134"/>
          <p:cNvGrpSpPr/>
          <p:nvPr/>
        </p:nvGrpSpPr>
        <p:grpSpPr>
          <a:xfrm>
            <a:off x="11296409" y="2723802"/>
            <a:ext cx="11704782" cy="11935011"/>
            <a:chOff x="6206442" y="2492651"/>
            <a:chExt cx="5852391" cy="5967505"/>
          </a:xfrm>
        </p:grpSpPr>
        <p:sp>
          <p:nvSpPr>
            <p:cNvPr id="2849" name="Google Shape;2849;p134"/>
            <p:cNvSpPr/>
            <p:nvPr/>
          </p:nvSpPr>
          <p:spPr>
            <a:xfrm rot="4301948">
              <a:off x="6820078" y="3321888"/>
              <a:ext cx="4860269" cy="4309031"/>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solidFill>
              <a:schemeClr val="lt2"/>
            </a:solidFill>
            <a:ln>
              <a:noFill/>
            </a:ln>
          </p:spPr>
        </p:sp>
        <p:sp>
          <p:nvSpPr>
            <p:cNvPr id="2850" name="Google Shape;2850;p134"/>
            <p:cNvSpPr/>
            <p:nvPr/>
          </p:nvSpPr>
          <p:spPr>
            <a:xfrm rot="4301948">
              <a:off x="6584928" y="3321888"/>
              <a:ext cx="4860269" cy="4309031"/>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noFill/>
            <a:ln w="19050" cap="flat" cmpd="sng">
              <a:solidFill>
                <a:schemeClr val="accent3"/>
              </a:solidFill>
              <a:prstDash val="solid"/>
              <a:round/>
              <a:headEnd type="none" w="med" len="med"/>
              <a:tailEnd type="none" w="med" len="med"/>
            </a:ln>
          </p:spPr>
        </p:sp>
      </p:grpSp>
      <p:grpSp>
        <p:nvGrpSpPr>
          <p:cNvPr id="2851" name="Google Shape;2851;p134"/>
          <p:cNvGrpSpPr/>
          <p:nvPr/>
        </p:nvGrpSpPr>
        <p:grpSpPr>
          <a:xfrm>
            <a:off x="12503832" y="6380735"/>
            <a:ext cx="4890528" cy="4959475"/>
            <a:chOff x="-666750" y="1567027"/>
            <a:chExt cx="3000692" cy="3042996"/>
          </a:xfrm>
        </p:grpSpPr>
        <p:sp>
          <p:nvSpPr>
            <p:cNvPr id="2852" name="Google Shape;2852;p134"/>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2853" name="Google Shape;2853;p134"/>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30.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854"/>
        <p:cNvGrpSpPr/>
        <p:nvPr/>
      </p:nvGrpSpPr>
      <p:grpSpPr>
        <a:xfrm>
          <a:off x="0" y="0"/>
          <a:ext cx="0" cy="0"/>
          <a:chOff x="0" y="0"/>
          <a:chExt cx="0" cy="0"/>
        </a:xfrm>
      </p:grpSpPr>
      <p:sp>
        <p:nvSpPr>
          <p:cNvPr id="2855" name="Google Shape;2855;p135"/>
          <p:cNvSpPr txBox="1">
            <a:spLocks noGrp="1"/>
          </p:cNvSpPr>
          <p:nvPr>
            <p:ph type="title"/>
          </p:nvPr>
        </p:nvSpPr>
        <p:spPr>
          <a:xfrm>
            <a:off x="1440000" y="890050"/>
            <a:ext cx="15408000" cy="1145400"/>
          </a:xfrm>
          <a:prstGeom prst="rect">
            <a:avLst/>
          </a:prstGeom>
        </p:spPr>
        <p:txBody>
          <a:bodyPr spcFirstLastPara="1" wrap="square" lIns="182850" tIns="182850" rIns="182850" bIns="182850" anchor="t" anchorCtr="0">
            <a:noAutofit/>
          </a:bodyPr>
          <a:lstStyle>
            <a:lvl1pPr lvl="0" algn="ctr">
              <a:spcBef>
                <a:spcPts val="0"/>
              </a:spcBef>
              <a:spcAft>
                <a:spcPts val="0"/>
              </a:spcAft>
              <a:buSzPts val="6000"/>
              <a:buNone/>
              <a:defRPr/>
            </a:lvl1pPr>
            <a:lvl2pPr lvl="1">
              <a:spcBef>
                <a:spcPts val="0"/>
              </a:spcBef>
              <a:spcAft>
                <a:spcPts val="0"/>
              </a:spcAft>
              <a:buSzPts val="6000"/>
              <a:buNone/>
              <a:defRPr/>
            </a:lvl2pPr>
            <a:lvl3pPr lvl="2">
              <a:spcBef>
                <a:spcPts val="0"/>
              </a:spcBef>
              <a:spcAft>
                <a:spcPts val="0"/>
              </a:spcAft>
              <a:buSzPts val="6000"/>
              <a:buNone/>
              <a:defRPr/>
            </a:lvl3pPr>
            <a:lvl4pPr lvl="3">
              <a:spcBef>
                <a:spcPts val="0"/>
              </a:spcBef>
              <a:spcAft>
                <a:spcPts val="0"/>
              </a:spcAft>
              <a:buSzPts val="6000"/>
              <a:buNone/>
              <a:defRPr/>
            </a:lvl4pPr>
            <a:lvl5pPr lvl="4">
              <a:spcBef>
                <a:spcPts val="0"/>
              </a:spcBef>
              <a:spcAft>
                <a:spcPts val="0"/>
              </a:spcAft>
              <a:buSzPts val="6000"/>
              <a:buNone/>
              <a:defRPr/>
            </a:lvl5pPr>
            <a:lvl6pPr lvl="5">
              <a:spcBef>
                <a:spcPts val="0"/>
              </a:spcBef>
              <a:spcAft>
                <a:spcPts val="0"/>
              </a:spcAft>
              <a:buSzPts val="6000"/>
              <a:buNone/>
              <a:defRPr/>
            </a:lvl6pPr>
            <a:lvl7pPr lvl="6">
              <a:spcBef>
                <a:spcPts val="0"/>
              </a:spcBef>
              <a:spcAft>
                <a:spcPts val="0"/>
              </a:spcAft>
              <a:buSzPts val="6000"/>
              <a:buNone/>
              <a:defRPr/>
            </a:lvl7pPr>
            <a:lvl8pPr lvl="7">
              <a:spcBef>
                <a:spcPts val="0"/>
              </a:spcBef>
              <a:spcAft>
                <a:spcPts val="0"/>
              </a:spcAft>
              <a:buSzPts val="6000"/>
              <a:buNone/>
              <a:defRPr/>
            </a:lvl8pPr>
            <a:lvl9pPr lvl="8">
              <a:spcBef>
                <a:spcPts val="0"/>
              </a:spcBef>
              <a:spcAft>
                <a:spcPts val="0"/>
              </a:spcAft>
              <a:buSzPts val="6000"/>
              <a:buNone/>
              <a:defRPr/>
            </a:lvl9pPr>
          </a:lstStyle>
          <a:p>
            <a:endParaRPr/>
          </a:p>
        </p:txBody>
      </p:sp>
      <p:sp>
        <p:nvSpPr>
          <p:cNvPr id="2856" name="Google Shape;2856;p135"/>
          <p:cNvSpPr txBox="1">
            <a:spLocks noGrp="1"/>
          </p:cNvSpPr>
          <p:nvPr>
            <p:ph type="subTitle" idx="1"/>
          </p:nvPr>
        </p:nvSpPr>
        <p:spPr>
          <a:xfrm>
            <a:off x="9466611" y="3808301"/>
            <a:ext cx="7396200" cy="4952400"/>
          </a:xfrm>
          <a:prstGeom prst="rect">
            <a:avLst/>
          </a:prstGeom>
        </p:spPr>
        <p:txBody>
          <a:bodyPr spcFirstLastPara="1" wrap="square" lIns="182850" tIns="182850" rIns="182850" bIns="182850" anchor="t" anchorCtr="0">
            <a:noAutofit/>
          </a:bodyPr>
          <a:lstStyle>
            <a:lvl1pPr lvl="0">
              <a:lnSpc>
                <a:spcPct val="100000"/>
              </a:lnSpc>
              <a:spcBef>
                <a:spcPts val="0"/>
              </a:spcBef>
              <a:spcAft>
                <a:spcPts val="0"/>
              </a:spcAft>
              <a:buSzPts val="2800"/>
              <a:buChar char="●"/>
              <a:defRPr sz="2800" b="0"/>
            </a:lvl1pPr>
            <a:lvl2pPr lvl="1" algn="ctr">
              <a:lnSpc>
                <a:spcPct val="100000"/>
              </a:lnSpc>
              <a:spcBef>
                <a:spcPts val="0"/>
              </a:spcBef>
              <a:spcAft>
                <a:spcPts val="0"/>
              </a:spcAft>
              <a:buSzPts val="5600"/>
              <a:buChar char="○"/>
              <a:defRPr sz="5600"/>
            </a:lvl2pPr>
            <a:lvl3pPr lvl="2" algn="ctr">
              <a:lnSpc>
                <a:spcPct val="100000"/>
              </a:lnSpc>
              <a:spcBef>
                <a:spcPts val="0"/>
              </a:spcBef>
              <a:spcAft>
                <a:spcPts val="0"/>
              </a:spcAft>
              <a:buSzPts val="5600"/>
              <a:buChar char="■"/>
              <a:defRPr sz="5600"/>
            </a:lvl3pPr>
            <a:lvl4pPr lvl="3" algn="ctr">
              <a:lnSpc>
                <a:spcPct val="100000"/>
              </a:lnSpc>
              <a:spcBef>
                <a:spcPts val="0"/>
              </a:spcBef>
              <a:spcAft>
                <a:spcPts val="0"/>
              </a:spcAft>
              <a:buSzPts val="5600"/>
              <a:buChar char="●"/>
              <a:defRPr sz="5600"/>
            </a:lvl4pPr>
            <a:lvl5pPr lvl="4" algn="ctr">
              <a:lnSpc>
                <a:spcPct val="100000"/>
              </a:lnSpc>
              <a:spcBef>
                <a:spcPts val="0"/>
              </a:spcBef>
              <a:spcAft>
                <a:spcPts val="0"/>
              </a:spcAft>
              <a:buSzPts val="5600"/>
              <a:buChar char="○"/>
              <a:defRPr sz="5600"/>
            </a:lvl5pPr>
            <a:lvl6pPr lvl="5" algn="ctr">
              <a:lnSpc>
                <a:spcPct val="100000"/>
              </a:lnSpc>
              <a:spcBef>
                <a:spcPts val="0"/>
              </a:spcBef>
              <a:spcAft>
                <a:spcPts val="0"/>
              </a:spcAft>
              <a:buSzPts val="5600"/>
              <a:buChar char="■"/>
              <a:defRPr sz="5600"/>
            </a:lvl6pPr>
            <a:lvl7pPr lvl="6" algn="ctr">
              <a:lnSpc>
                <a:spcPct val="100000"/>
              </a:lnSpc>
              <a:spcBef>
                <a:spcPts val="0"/>
              </a:spcBef>
              <a:spcAft>
                <a:spcPts val="0"/>
              </a:spcAft>
              <a:buSzPts val="5600"/>
              <a:buChar char="●"/>
              <a:defRPr sz="5600"/>
            </a:lvl7pPr>
            <a:lvl8pPr lvl="7" algn="ctr">
              <a:lnSpc>
                <a:spcPct val="100000"/>
              </a:lnSpc>
              <a:spcBef>
                <a:spcPts val="0"/>
              </a:spcBef>
              <a:spcAft>
                <a:spcPts val="0"/>
              </a:spcAft>
              <a:buSzPts val="5600"/>
              <a:buChar char="○"/>
              <a:defRPr sz="5600"/>
            </a:lvl8pPr>
            <a:lvl9pPr lvl="8" algn="ctr">
              <a:lnSpc>
                <a:spcPct val="100000"/>
              </a:lnSpc>
              <a:spcBef>
                <a:spcPts val="0"/>
              </a:spcBef>
              <a:spcAft>
                <a:spcPts val="0"/>
              </a:spcAft>
              <a:buSzPts val="5600"/>
              <a:buChar char="■"/>
              <a:defRPr sz="5600"/>
            </a:lvl9pPr>
          </a:lstStyle>
          <a:p>
            <a:endParaRPr/>
          </a:p>
        </p:txBody>
      </p:sp>
      <p:sp>
        <p:nvSpPr>
          <p:cNvPr id="2857" name="Google Shape;2857;p135"/>
          <p:cNvSpPr txBox="1">
            <a:spLocks noGrp="1"/>
          </p:cNvSpPr>
          <p:nvPr>
            <p:ph type="subTitle" idx="2"/>
          </p:nvPr>
        </p:nvSpPr>
        <p:spPr>
          <a:xfrm>
            <a:off x="1425200" y="3808301"/>
            <a:ext cx="7396200" cy="4952400"/>
          </a:xfrm>
          <a:prstGeom prst="rect">
            <a:avLst/>
          </a:prstGeom>
        </p:spPr>
        <p:txBody>
          <a:bodyPr spcFirstLastPara="1" wrap="square" lIns="182850" tIns="182850" rIns="182850" bIns="182850" anchor="t" anchorCtr="0">
            <a:noAutofit/>
          </a:bodyPr>
          <a:lstStyle>
            <a:lvl1pPr lvl="0">
              <a:lnSpc>
                <a:spcPct val="100000"/>
              </a:lnSpc>
              <a:spcBef>
                <a:spcPts val="0"/>
              </a:spcBef>
              <a:spcAft>
                <a:spcPts val="0"/>
              </a:spcAft>
              <a:buSzPts val="2800"/>
              <a:buChar char="●"/>
              <a:defRPr sz="2800" b="0"/>
            </a:lvl1pPr>
            <a:lvl2pPr lvl="1" algn="ctr">
              <a:lnSpc>
                <a:spcPct val="100000"/>
              </a:lnSpc>
              <a:spcBef>
                <a:spcPts val="3200"/>
              </a:spcBef>
              <a:spcAft>
                <a:spcPts val="0"/>
              </a:spcAft>
              <a:buSzPts val="2800"/>
              <a:buChar char="○"/>
              <a:defRPr sz="5600"/>
            </a:lvl2pPr>
            <a:lvl3pPr lvl="2" algn="ctr">
              <a:lnSpc>
                <a:spcPct val="100000"/>
              </a:lnSpc>
              <a:spcBef>
                <a:spcPts val="0"/>
              </a:spcBef>
              <a:spcAft>
                <a:spcPts val="0"/>
              </a:spcAft>
              <a:buSzPts val="2800"/>
              <a:buChar char="■"/>
              <a:defRPr sz="5600"/>
            </a:lvl3pPr>
            <a:lvl4pPr lvl="3" algn="ctr">
              <a:lnSpc>
                <a:spcPct val="100000"/>
              </a:lnSpc>
              <a:spcBef>
                <a:spcPts val="0"/>
              </a:spcBef>
              <a:spcAft>
                <a:spcPts val="0"/>
              </a:spcAft>
              <a:buSzPts val="2800"/>
              <a:buChar char="●"/>
              <a:defRPr sz="5600"/>
            </a:lvl4pPr>
            <a:lvl5pPr lvl="4" algn="ctr">
              <a:lnSpc>
                <a:spcPct val="100000"/>
              </a:lnSpc>
              <a:spcBef>
                <a:spcPts val="0"/>
              </a:spcBef>
              <a:spcAft>
                <a:spcPts val="0"/>
              </a:spcAft>
              <a:buSzPts val="2800"/>
              <a:buChar char="○"/>
              <a:defRPr sz="5600"/>
            </a:lvl5pPr>
            <a:lvl6pPr lvl="5" algn="ctr">
              <a:lnSpc>
                <a:spcPct val="100000"/>
              </a:lnSpc>
              <a:spcBef>
                <a:spcPts val="0"/>
              </a:spcBef>
              <a:spcAft>
                <a:spcPts val="0"/>
              </a:spcAft>
              <a:buSzPts val="2800"/>
              <a:buChar char="■"/>
              <a:defRPr sz="5600"/>
            </a:lvl6pPr>
            <a:lvl7pPr lvl="6" algn="ctr">
              <a:lnSpc>
                <a:spcPct val="100000"/>
              </a:lnSpc>
              <a:spcBef>
                <a:spcPts val="0"/>
              </a:spcBef>
              <a:spcAft>
                <a:spcPts val="0"/>
              </a:spcAft>
              <a:buSzPts val="2800"/>
              <a:buChar char="●"/>
              <a:defRPr sz="5600"/>
            </a:lvl7pPr>
            <a:lvl8pPr lvl="7" algn="ctr">
              <a:lnSpc>
                <a:spcPct val="100000"/>
              </a:lnSpc>
              <a:spcBef>
                <a:spcPts val="0"/>
              </a:spcBef>
              <a:spcAft>
                <a:spcPts val="0"/>
              </a:spcAft>
              <a:buSzPts val="2800"/>
              <a:buChar char="○"/>
              <a:defRPr sz="5600"/>
            </a:lvl8pPr>
            <a:lvl9pPr lvl="8" algn="ctr">
              <a:lnSpc>
                <a:spcPct val="100000"/>
              </a:lnSpc>
              <a:spcBef>
                <a:spcPts val="0"/>
              </a:spcBef>
              <a:spcAft>
                <a:spcPts val="0"/>
              </a:spcAft>
              <a:buSzPts val="2800"/>
              <a:buChar char="■"/>
              <a:defRPr sz="5600"/>
            </a:lvl9pPr>
          </a:lstStyle>
          <a:p>
            <a:endParaRPr/>
          </a:p>
        </p:txBody>
      </p:sp>
      <p:sp>
        <p:nvSpPr>
          <p:cNvPr id="2858" name="Google Shape;2858;p135"/>
          <p:cNvSpPr txBox="1">
            <a:spLocks noGrp="1"/>
          </p:cNvSpPr>
          <p:nvPr>
            <p:ph type="subTitle" idx="3"/>
          </p:nvPr>
        </p:nvSpPr>
        <p:spPr>
          <a:xfrm>
            <a:off x="1425200" y="3085300"/>
            <a:ext cx="7396200" cy="723000"/>
          </a:xfrm>
          <a:prstGeom prst="rect">
            <a:avLst/>
          </a:prstGeom>
        </p:spPr>
        <p:txBody>
          <a:bodyPr spcFirstLastPara="1" wrap="square" lIns="182850" tIns="182850" rIns="182850" bIns="182850" anchor="b" anchorCtr="0">
            <a:noAutofit/>
          </a:bodyPr>
          <a:lstStyle>
            <a:lvl1pPr lvl="0">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1pPr>
            <a:lvl2pPr lvl="1">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2pPr>
            <a:lvl3pPr lvl="2">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3pPr>
            <a:lvl4pPr lvl="3">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4pPr>
            <a:lvl5pPr lvl="4">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5pPr>
            <a:lvl6pPr lvl="5">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6pPr>
            <a:lvl7pPr lvl="6">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7pPr>
            <a:lvl8pPr lvl="7">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8pPr>
            <a:lvl9pPr lvl="8">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9pPr>
          </a:lstStyle>
          <a:p>
            <a:endParaRPr/>
          </a:p>
        </p:txBody>
      </p:sp>
      <p:sp>
        <p:nvSpPr>
          <p:cNvPr id="2859" name="Google Shape;2859;p135"/>
          <p:cNvSpPr txBox="1">
            <a:spLocks noGrp="1"/>
          </p:cNvSpPr>
          <p:nvPr>
            <p:ph type="subTitle" idx="4"/>
          </p:nvPr>
        </p:nvSpPr>
        <p:spPr>
          <a:xfrm>
            <a:off x="9466600" y="3085300"/>
            <a:ext cx="7396200" cy="723000"/>
          </a:xfrm>
          <a:prstGeom prst="rect">
            <a:avLst/>
          </a:prstGeom>
        </p:spPr>
        <p:txBody>
          <a:bodyPr spcFirstLastPara="1" wrap="square" lIns="182850" tIns="182850" rIns="182850" bIns="182850" anchor="b" anchorCtr="0">
            <a:noAutofit/>
          </a:bodyPr>
          <a:lstStyle>
            <a:lvl1pPr lvl="0">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1pPr>
            <a:lvl2pPr lvl="1">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2pPr>
            <a:lvl3pPr lvl="2">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3pPr>
            <a:lvl4pPr lvl="3">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4pPr>
            <a:lvl5pPr lvl="4">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5pPr>
            <a:lvl6pPr lvl="5">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6pPr>
            <a:lvl7pPr lvl="6">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7pPr>
            <a:lvl8pPr lvl="7">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8pPr>
            <a:lvl9pPr lvl="8">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9pPr>
          </a:lstStyle>
          <a:p>
            <a:endParaRPr/>
          </a:p>
        </p:txBody>
      </p:sp>
      <p:grpSp>
        <p:nvGrpSpPr>
          <p:cNvPr id="2860" name="Google Shape;2860;p135"/>
          <p:cNvGrpSpPr/>
          <p:nvPr/>
        </p:nvGrpSpPr>
        <p:grpSpPr>
          <a:xfrm rot="482896">
            <a:off x="-1464235" y="9324311"/>
            <a:ext cx="8598790" cy="7786892"/>
            <a:chOff x="5784660" y="-970761"/>
            <a:chExt cx="4299614" cy="3893645"/>
          </a:xfrm>
        </p:grpSpPr>
        <p:sp>
          <p:nvSpPr>
            <p:cNvPr id="2861" name="Google Shape;2861;p135"/>
            <p:cNvSpPr/>
            <p:nvPr/>
          </p:nvSpPr>
          <p:spPr>
            <a:xfrm>
              <a:off x="5868774" y="-830916"/>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solidFill>
              <a:schemeClr val="lt2"/>
            </a:solidFill>
            <a:ln>
              <a:noFill/>
            </a:ln>
          </p:spPr>
        </p:sp>
        <p:sp>
          <p:nvSpPr>
            <p:cNvPr id="2862" name="Google Shape;2862;p135"/>
            <p:cNvSpPr/>
            <p:nvPr/>
          </p:nvSpPr>
          <p:spPr>
            <a:xfrm>
              <a:off x="5784660" y="-970761"/>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noFill/>
            <a:ln w="19050" cap="flat" cmpd="sng">
              <a:solidFill>
                <a:schemeClr val="accent3"/>
              </a:solidFill>
              <a:prstDash val="solid"/>
              <a:round/>
              <a:headEnd type="none" w="med" len="med"/>
              <a:tailEnd type="none" w="med" len="med"/>
            </a:ln>
          </p:spPr>
        </p:sp>
      </p:grpSp>
      <p:grpSp>
        <p:nvGrpSpPr>
          <p:cNvPr id="2863" name="Google Shape;2863;p135"/>
          <p:cNvGrpSpPr/>
          <p:nvPr/>
        </p:nvGrpSpPr>
        <p:grpSpPr>
          <a:xfrm rot="-668752">
            <a:off x="12917140" y="-3783612"/>
            <a:ext cx="8792923" cy="7643765"/>
            <a:chOff x="5868774" y="-899147"/>
            <a:chExt cx="4396633" cy="3822031"/>
          </a:xfrm>
        </p:grpSpPr>
        <p:sp>
          <p:nvSpPr>
            <p:cNvPr id="2864" name="Google Shape;2864;p135"/>
            <p:cNvSpPr/>
            <p:nvPr/>
          </p:nvSpPr>
          <p:spPr>
            <a:xfrm>
              <a:off x="5868774" y="-830916"/>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solidFill>
              <a:schemeClr val="lt2"/>
            </a:solidFill>
            <a:ln>
              <a:noFill/>
            </a:ln>
          </p:spPr>
        </p:sp>
        <p:sp>
          <p:nvSpPr>
            <p:cNvPr id="2865" name="Google Shape;2865;p135"/>
            <p:cNvSpPr/>
            <p:nvPr/>
          </p:nvSpPr>
          <p:spPr>
            <a:xfrm>
              <a:off x="6049906" y="-899147"/>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noFill/>
            <a:ln w="19050" cap="flat" cmpd="sng">
              <a:solidFill>
                <a:schemeClr val="accent3"/>
              </a:solidFill>
              <a:prstDash val="solid"/>
              <a:round/>
              <a:headEnd type="none" w="med" len="med"/>
              <a:tailEnd type="none" w="med" len="med"/>
            </a:ln>
          </p:spPr>
        </p:sp>
      </p:grpSp>
      <p:grpSp>
        <p:nvGrpSpPr>
          <p:cNvPr id="2866" name="Google Shape;2866;p135"/>
          <p:cNvGrpSpPr/>
          <p:nvPr/>
        </p:nvGrpSpPr>
        <p:grpSpPr>
          <a:xfrm rot="7348931">
            <a:off x="12157128" y="6682386"/>
            <a:ext cx="8598632" cy="7786749"/>
            <a:chOff x="5784660" y="-970761"/>
            <a:chExt cx="4299614" cy="3893645"/>
          </a:xfrm>
        </p:grpSpPr>
        <p:sp>
          <p:nvSpPr>
            <p:cNvPr id="2867" name="Google Shape;2867;p135"/>
            <p:cNvSpPr/>
            <p:nvPr/>
          </p:nvSpPr>
          <p:spPr>
            <a:xfrm>
              <a:off x="5868774" y="-830916"/>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solidFill>
              <a:schemeClr val="lt2"/>
            </a:solidFill>
            <a:ln>
              <a:noFill/>
            </a:ln>
          </p:spPr>
        </p:sp>
        <p:sp>
          <p:nvSpPr>
            <p:cNvPr id="2868" name="Google Shape;2868;p135"/>
            <p:cNvSpPr/>
            <p:nvPr/>
          </p:nvSpPr>
          <p:spPr>
            <a:xfrm>
              <a:off x="5784660" y="-970761"/>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noFill/>
            <a:ln w="19050" cap="flat" cmpd="sng">
              <a:solidFill>
                <a:schemeClr val="accent3"/>
              </a:solidFill>
              <a:prstDash val="solid"/>
              <a:round/>
              <a:headEnd type="none" w="med" len="med"/>
              <a:tailEnd type="none" w="med" len="med"/>
            </a:ln>
          </p:spPr>
        </p:sp>
      </p:grpSp>
      <p:grpSp>
        <p:nvGrpSpPr>
          <p:cNvPr id="2869" name="Google Shape;2869;p135"/>
          <p:cNvGrpSpPr/>
          <p:nvPr/>
        </p:nvGrpSpPr>
        <p:grpSpPr>
          <a:xfrm rot="-4052461">
            <a:off x="-3503841" y="-3783521"/>
            <a:ext cx="8792759" cy="7643622"/>
            <a:chOff x="5868774" y="-899147"/>
            <a:chExt cx="4396633" cy="3822031"/>
          </a:xfrm>
        </p:grpSpPr>
        <p:sp>
          <p:nvSpPr>
            <p:cNvPr id="2870" name="Google Shape;2870;p135"/>
            <p:cNvSpPr/>
            <p:nvPr/>
          </p:nvSpPr>
          <p:spPr>
            <a:xfrm>
              <a:off x="5868774" y="-830916"/>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solidFill>
              <a:schemeClr val="lt2"/>
            </a:solidFill>
            <a:ln>
              <a:noFill/>
            </a:ln>
          </p:spPr>
        </p:sp>
        <p:sp>
          <p:nvSpPr>
            <p:cNvPr id="2871" name="Google Shape;2871;p135"/>
            <p:cNvSpPr/>
            <p:nvPr/>
          </p:nvSpPr>
          <p:spPr>
            <a:xfrm>
              <a:off x="6049906" y="-899147"/>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noFill/>
            <a:ln w="19050" cap="flat" cmpd="sng">
              <a:solidFill>
                <a:schemeClr val="accent3"/>
              </a:solidFill>
              <a:prstDash val="solid"/>
              <a:round/>
              <a:headEnd type="none" w="med" len="med"/>
              <a:tailEnd type="none" w="med" len="med"/>
            </a:ln>
          </p:spPr>
        </p:sp>
      </p:grpSp>
      <p:grpSp>
        <p:nvGrpSpPr>
          <p:cNvPr id="2872" name="Google Shape;2872;p135"/>
          <p:cNvGrpSpPr/>
          <p:nvPr/>
        </p:nvGrpSpPr>
        <p:grpSpPr>
          <a:xfrm>
            <a:off x="-1552718" y="8383085"/>
            <a:ext cx="4890528" cy="4959475"/>
            <a:chOff x="-666750" y="1567027"/>
            <a:chExt cx="3000692" cy="3042996"/>
          </a:xfrm>
        </p:grpSpPr>
        <p:sp>
          <p:nvSpPr>
            <p:cNvPr id="2873" name="Google Shape;2873;p135"/>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2874" name="Google Shape;2874;p135"/>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grpSp>
        <p:nvGrpSpPr>
          <p:cNvPr id="2875" name="Google Shape;2875;p135"/>
          <p:cNvGrpSpPr/>
          <p:nvPr/>
        </p:nvGrpSpPr>
        <p:grpSpPr>
          <a:xfrm>
            <a:off x="15843957" y="-3114515"/>
            <a:ext cx="4890528" cy="4959475"/>
            <a:chOff x="-666750" y="1567027"/>
            <a:chExt cx="3000692" cy="3042996"/>
          </a:xfrm>
        </p:grpSpPr>
        <p:sp>
          <p:nvSpPr>
            <p:cNvPr id="2876" name="Google Shape;2876;p135"/>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2877" name="Google Shape;2877;p135"/>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grpSp>
        <p:nvGrpSpPr>
          <p:cNvPr id="2878" name="Google Shape;2878;p135"/>
          <p:cNvGrpSpPr/>
          <p:nvPr/>
        </p:nvGrpSpPr>
        <p:grpSpPr>
          <a:xfrm>
            <a:off x="15245607" y="8383085"/>
            <a:ext cx="4890528" cy="4959475"/>
            <a:chOff x="-666750" y="1567027"/>
            <a:chExt cx="3000692" cy="3042996"/>
          </a:xfrm>
        </p:grpSpPr>
        <p:sp>
          <p:nvSpPr>
            <p:cNvPr id="2879" name="Google Shape;2879;p135"/>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2880" name="Google Shape;2880;p135"/>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31.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2881"/>
        <p:cNvGrpSpPr/>
        <p:nvPr/>
      </p:nvGrpSpPr>
      <p:grpSpPr>
        <a:xfrm>
          <a:off x="0" y="0"/>
          <a:ext cx="0" cy="0"/>
          <a:chOff x="0" y="0"/>
          <a:chExt cx="0" cy="0"/>
        </a:xfrm>
      </p:grpSpPr>
      <p:sp>
        <p:nvSpPr>
          <p:cNvPr id="2882" name="Google Shape;2882;p136"/>
          <p:cNvSpPr txBox="1">
            <a:spLocks noGrp="1"/>
          </p:cNvSpPr>
          <p:nvPr>
            <p:ph type="title"/>
          </p:nvPr>
        </p:nvSpPr>
        <p:spPr>
          <a:xfrm>
            <a:off x="1440000" y="890050"/>
            <a:ext cx="15408000" cy="1145400"/>
          </a:xfrm>
          <a:prstGeom prst="rect">
            <a:avLst/>
          </a:prstGeom>
        </p:spPr>
        <p:txBody>
          <a:bodyPr spcFirstLastPara="1" wrap="square" lIns="182850" tIns="182850" rIns="182850" bIns="182850" anchor="t" anchorCtr="0">
            <a:noAutofit/>
          </a:bodyPr>
          <a:lstStyle>
            <a:lvl1pPr lvl="0" algn="ctr">
              <a:spcBef>
                <a:spcPts val="0"/>
              </a:spcBef>
              <a:spcAft>
                <a:spcPts val="0"/>
              </a:spcAft>
              <a:buSzPts val="6000"/>
              <a:buNone/>
              <a:defRPr>
                <a:solidFill>
                  <a:schemeClr val="dk1"/>
                </a:solidFill>
              </a:defRPr>
            </a:lvl1pPr>
            <a:lvl2pPr lvl="1">
              <a:spcBef>
                <a:spcPts val="0"/>
              </a:spcBef>
              <a:spcAft>
                <a:spcPts val="0"/>
              </a:spcAft>
              <a:buSzPts val="6000"/>
              <a:buNone/>
              <a:defRPr/>
            </a:lvl2pPr>
            <a:lvl3pPr lvl="2">
              <a:spcBef>
                <a:spcPts val="0"/>
              </a:spcBef>
              <a:spcAft>
                <a:spcPts val="0"/>
              </a:spcAft>
              <a:buSzPts val="6000"/>
              <a:buNone/>
              <a:defRPr/>
            </a:lvl3pPr>
            <a:lvl4pPr lvl="3">
              <a:spcBef>
                <a:spcPts val="0"/>
              </a:spcBef>
              <a:spcAft>
                <a:spcPts val="0"/>
              </a:spcAft>
              <a:buSzPts val="6000"/>
              <a:buNone/>
              <a:defRPr/>
            </a:lvl4pPr>
            <a:lvl5pPr lvl="4">
              <a:spcBef>
                <a:spcPts val="0"/>
              </a:spcBef>
              <a:spcAft>
                <a:spcPts val="0"/>
              </a:spcAft>
              <a:buSzPts val="6000"/>
              <a:buNone/>
              <a:defRPr/>
            </a:lvl5pPr>
            <a:lvl6pPr lvl="5">
              <a:spcBef>
                <a:spcPts val="0"/>
              </a:spcBef>
              <a:spcAft>
                <a:spcPts val="0"/>
              </a:spcAft>
              <a:buSzPts val="6000"/>
              <a:buNone/>
              <a:defRPr/>
            </a:lvl6pPr>
            <a:lvl7pPr lvl="6">
              <a:spcBef>
                <a:spcPts val="0"/>
              </a:spcBef>
              <a:spcAft>
                <a:spcPts val="0"/>
              </a:spcAft>
              <a:buSzPts val="6000"/>
              <a:buNone/>
              <a:defRPr/>
            </a:lvl7pPr>
            <a:lvl8pPr lvl="7">
              <a:spcBef>
                <a:spcPts val="0"/>
              </a:spcBef>
              <a:spcAft>
                <a:spcPts val="0"/>
              </a:spcAft>
              <a:buSzPts val="6000"/>
              <a:buNone/>
              <a:defRPr/>
            </a:lvl8pPr>
            <a:lvl9pPr lvl="8">
              <a:spcBef>
                <a:spcPts val="0"/>
              </a:spcBef>
              <a:spcAft>
                <a:spcPts val="0"/>
              </a:spcAft>
              <a:buSzPts val="6000"/>
              <a:buNone/>
              <a:defRPr/>
            </a:lvl9pPr>
          </a:lstStyle>
          <a:p>
            <a:endParaRPr/>
          </a:p>
        </p:txBody>
      </p:sp>
      <p:grpSp>
        <p:nvGrpSpPr>
          <p:cNvPr id="2883" name="Google Shape;2883;p136"/>
          <p:cNvGrpSpPr/>
          <p:nvPr/>
        </p:nvGrpSpPr>
        <p:grpSpPr>
          <a:xfrm>
            <a:off x="-3681499" y="5525213"/>
            <a:ext cx="10277012" cy="9592599"/>
            <a:chOff x="-1840749" y="2762606"/>
            <a:chExt cx="5138506" cy="4796299"/>
          </a:xfrm>
        </p:grpSpPr>
        <p:sp>
          <p:nvSpPr>
            <p:cNvPr id="2884" name="Google Shape;2884;p136"/>
            <p:cNvSpPr/>
            <p:nvPr/>
          </p:nvSpPr>
          <p:spPr>
            <a:xfrm rot="9810459">
              <a:off x="-1394619" y="3283773"/>
              <a:ext cx="4215686" cy="3753966"/>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solidFill>
              <a:schemeClr val="lt2"/>
            </a:solidFill>
            <a:ln>
              <a:noFill/>
            </a:ln>
          </p:spPr>
        </p:sp>
        <p:sp>
          <p:nvSpPr>
            <p:cNvPr id="2885" name="Google Shape;2885;p136"/>
            <p:cNvSpPr/>
            <p:nvPr/>
          </p:nvSpPr>
          <p:spPr>
            <a:xfrm>
              <a:off x="-1222743" y="3644045"/>
              <a:ext cx="4520500" cy="3665400"/>
            </a:xfrm>
            <a:custGeom>
              <a:avLst/>
              <a:gdLst/>
              <a:ahLst/>
              <a:cxnLst/>
              <a:rect l="l" t="t" r="r" b="b"/>
              <a:pathLst>
                <a:path w="180820" h="146616" extrusionOk="0">
                  <a:moveTo>
                    <a:pt x="175341" y="109810"/>
                  </a:moveTo>
                  <a:cubicBezTo>
                    <a:pt x="162480" y="124082"/>
                    <a:pt x="109407" y="137543"/>
                    <a:pt x="83842" y="141668"/>
                  </a:cubicBezTo>
                  <a:cubicBezTo>
                    <a:pt x="58278" y="145793"/>
                    <a:pt x="35819" y="153105"/>
                    <a:pt x="21954" y="134560"/>
                  </a:cubicBezTo>
                  <a:cubicBezTo>
                    <a:pt x="8089" y="116015"/>
                    <a:pt x="-2825" y="52735"/>
                    <a:pt x="652" y="30399"/>
                  </a:cubicBezTo>
                  <a:cubicBezTo>
                    <a:pt x="4129" y="8063"/>
                    <a:pt x="29056" y="-2610"/>
                    <a:pt x="42814" y="542"/>
                  </a:cubicBezTo>
                  <a:cubicBezTo>
                    <a:pt x="56572" y="3694"/>
                    <a:pt x="63501" y="40061"/>
                    <a:pt x="83200" y="49310"/>
                  </a:cubicBezTo>
                  <a:cubicBezTo>
                    <a:pt x="102899" y="58559"/>
                    <a:pt x="145653" y="45955"/>
                    <a:pt x="161010" y="56038"/>
                  </a:cubicBezTo>
                  <a:cubicBezTo>
                    <a:pt x="176367" y="66121"/>
                    <a:pt x="188202" y="95538"/>
                    <a:pt x="175341" y="109810"/>
                  </a:cubicBezTo>
                  <a:close/>
                </a:path>
              </a:pathLst>
            </a:custGeom>
            <a:noFill/>
            <a:ln w="19050" cap="flat" cmpd="sng">
              <a:solidFill>
                <a:schemeClr val="accent3"/>
              </a:solidFill>
              <a:prstDash val="solid"/>
              <a:round/>
              <a:headEnd type="none" w="med" len="med"/>
              <a:tailEnd type="none" w="med" len="med"/>
            </a:ln>
          </p:spPr>
        </p:sp>
      </p:grpSp>
      <p:grpSp>
        <p:nvGrpSpPr>
          <p:cNvPr id="2886" name="Google Shape;2886;p136"/>
          <p:cNvGrpSpPr/>
          <p:nvPr/>
        </p:nvGrpSpPr>
        <p:grpSpPr>
          <a:xfrm>
            <a:off x="14744630" y="-2846351"/>
            <a:ext cx="9873150" cy="8924450"/>
            <a:chOff x="7372315" y="-1423176"/>
            <a:chExt cx="4936575" cy="4462225"/>
          </a:xfrm>
        </p:grpSpPr>
        <p:sp>
          <p:nvSpPr>
            <p:cNvPr id="2887" name="Google Shape;2887;p136"/>
            <p:cNvSpPr/>
            <p:nvPr/>
          </p:nvSpPr>
          <p:spPr>
            <a:xfrm>
              <a:off x="7448515" y="-1423176"/>
              <a:ext cx="4860375" cy="4309125"/>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solidFill>
              <a:schemeClr val="lt2"/>
            </a:solidFill>
            <a:ln>
              <a:noFill/>
            </a:ln>
          </p:spPr>
        </p:sp>
        <p:sp>
          <p:nvSpPr>
            <p:cNvPr id="2888" name="Google Shape;2888;p136"/>
            <p:cNvSpPr/>
            <p:nvPr/>
          </p:nvSpPr>
          <p:spPr>
            <a:xfrm>
              <a:off x="7372315" y="-1270076"/>
              <a:ext cx="4860375" cy="4309125"/>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noFill/>
            <a:ln w="19050" cap="flat" cmpd="sng">
              <a:solidFill>
                <a:schemeClr val="accent3"/>
              </a:solidFill>
              <a:prstDash val="solid"/>
              <a:round/>
              <a:headEnd type="none" w="med" len="med"/>
              <a:tailEnd type="none" w="med" len="med"/>
            </a:ln>
          </p:spPr>
        </p:sp>
      </p:grpSp>
      <p:grpSp>
        <p:nvGrpSpPr>
          <p:cNvPr id="2889" name="Google Shape;2889;p136"/>
          <p:cNvGrpSpPr/>
          <p:nvPr/>
        </p:nvGrpSpPr>
        <p:grpSpPr>
          <a:xfrm>
            <a:off x="-2215443" y="7762010"/>
            <a:ext cx="4890528" cy="4959475"/>
            <a:chOff x="-666750" y="1567027"/>
            <a:chExt cx="3000692" cy="3042996"/>
          </a:xfrm>
        </p:grpSpPr>
        <p:sp>
          <p:nvSpPr>
            <p:cNvPr id="2890" name="Google Shape;2890;p136"/>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2891" name="Google Shape;2891;p136"/>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grpSp>
        <p:nvGrpSpPr>
          <p:cNvPr id="2892" name="Google Shape;2892;p136"/>
          <p:cNvGrpSpPr/>
          <p:nvPr/>
        </p:nvGrpSpPr>
        <p:grpSpPr>
          <a:xfrm>
            <a:off x="16273660" y="140852"/>
            <a:ext cx="5794293" cy="4667286"/>
            <a:chOff x="8136830" y="70426"/>
            <a:chExt cx="2897146" cy="2333643"/>
          </a:xfrm>
        </p:grpSpPr>
        <p:sp>
          <p:nvSpPr>
            <p:cNvPr id="2893" name="Google Shape;2893;p136"/>
            <p:cNvSpPr/>
            <p:nvPr/>
          </p:nvSpPr>
          <p:spPr>
            <a:xfrm rot="8302675">
              <a:off x="8346749" y="245121"/>
              <a:ext cx="895654" cy="972507"/>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2894" name="Google Shape;2894;p136"/>
            <p:cNvSpPr/>
            <p:nvPr/>
          </p:nvSpPr>
          <p:spPr>
            <a:xfrm>
              <a:off x="8588729" y="786772"/>
              <a:ext cx="2445248" cy="1617297"/>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32.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2895"/>
        <p:cNvGrpSpPr/>
        <p:nvPr/>
      </p:nvGrpSpPr>
      <p:grpSpPr>
        <a:xfrm>
          <a:off x="0" y="0"/>
          <a:ext cx="0" cy="0"/>
          <a:chOff x="0" y="0"/>
          <a:chExt cx="0" cy="0"/>
        </a:xfrm>
      </p:grpSpPr>
      <p:grpSp>
        <p:nvGrpSpPr>
          <p:cNvPr id="2896" name="Google Shape;2896;p137"/>
          <p:cNvGrpSpPr/>
          <p:nvPr/>
        </p:nvGrpSpPr>
        <p:grpSpPr>
          <a:xfrm rot="-9604421">
            <a:off x="11220053" y="4674318"/>
            <a:ext cx="8787229" cy="9228902"/>
            <a:chOff x="-1896316" y="-1605982"/>
            <a:chExt cx="4393763" cy="4614607"/>
          </a:xfrm>
        </p:grpSpPr>
        <p:sp>
          <p:nvSpPr>
            <p:cNvPr id="2897" name="Google Shape;2897;p137"/>
            <p:cNvSpPr/>
            <p:nvPr/>
          </p:nvSpPr>
          <p:spPr>
            <a:xfrm>
              <a:off x="-1896316" y="-1601900"/>
              <a:ext cx="4176575" cy="4610525"/>
            </a:xfrm>
            <a:custGeom>
              <a:avLst/>
              <a:gdLst/>
              <a:ahLst/>
              <a:cxnLst/>
              <a:rect l="l" t="t" r="r" b="b"/>
              <a:pathLst>
                <a:path w="167063" h="184421" extrusionOk="0">
                  <a:moveTo>
                    <a:pt x="36806" y="175642"/>
                  </a:moveTo>
                  <a:cubicBezTo>
                    <a:pt x="23124" y="160986"/>
                    <a:pt x="9072" y="109709"/>
                    <a:pt x="4947" y="84144"/>
                  </a:cubicBezTo>
                  <a:cubicBezTo>
                    <a:pt x="822" y="58580"/>
                    <a:pt x="-6490" y="36120"/>
                    <a:pt x="12055" y="22255"/>
                  </a:cubicBezTo>
                  <a:cubicBezTo>
                    <a:pt x="30600" y="8390"/>
                    <a:pt x="90430" y="-3508"/>
                    <a:pt x="116216" y="953"/>
                  </a:cubicBezTo>
                  <a:cubicBezTo>
                    <a:pt x="142002" y="5415"/>
                    <a:pt x="170239" y="32695"/>
                    <a:pt x="166773" y="49024"/>
                  </a:cubicBezTo>
                  <a:cubicBezTo>
                    <a:pt x="163307" y="65353"/>
                    <a:pt x="108708" y="78418"/>
                    <a:pt x="95419" y="98927"/>
                  </a:cubicBezTo>
                  <a:cubicBezTo>
                    <a:pt x="82130" y="119436"/>
                    <a:pt x="96806" y="159292"/>
                    <a:pt x="87037" y="172078"/>
                  </a:cubicBezTo>
                  <a:cubicBezTo>
                    <a:pt x="77268" y="184864"/>
                    <a:pt x="50488" y="190298"/>
                    <a:pt x="36806" y="175642"/>
                  </a:cubicBezTo>
                  <a:close/>
                </a:path>
              </a:pathLst>
            </a:custGeom>
            <a:solidFill>
              <a:schemeClr val="lt2"/>
            </a:solidFill>
            <a:ln>
              <a:noFill/>
            </a:ln>
          </p:spPr>
        </p:sp>
        <p:sp>
          <p:nvSpPr>
            <p:cNvPr id="2898" name="Google Shape;2898;p137"/>
            <p:cNvSpPr/>
            <p:nvPr/>
          </p:nvSpPr>
          <p:spPr>
            <a:xfrm>
              <a:off x="-1713003" y="-1605982"/>
              <a:ext cx="4210450" cy="4614600"/>
            </a:xfrm>
            <a:custGeom>
              <a:avLst/>
              <a:gdLst/>
              <a:ahLst/>
              <a:cxnLst/>
              <a:rect l="l" t="t" r="r" b="b"/>
              <a:pathLst>
                <a:path w="168418" h="184584" extrusionOk="0">
                  <a:moveTo>
                    <a:pt x="36806" y="175805"/>
                  </a:moveTo>
                  <a:cubicBezTo>
                    <a:pt x="23124" y="161149"/>
                    <a:pt x="9072" y="109870"/>
                    <a:pt x="4947" y="84306"/>
                  </a:cubicBezTo>
                  <a:cubicBezTo>
                    <a:pt x="822" y="58742"/>
                    <a:pt x="-6489" y="36284"/>
                    <a:pt x="12056" y="22419"/>
                  </a:cubicBezTo>
                  <a:cubicBezTo>
                    <a:pt x="30601" y="8554"/>
                    <a:pt x="90202" y="-3849"/>
                    <a:pt x="116216" y="1116"/>
                  </a:cubicBezTo>
                  <a:cubicBezTo>
                    <a:pt x="142230" y="6081"/>
                    <a:pt x="171604" y="35878"/>
                    <a:pt x="168138" y="52207"/>
                  </a:cubicBezTo>
                  <a:cubicBezTo>
                    <a:pt x="164672" y="68536"/>
                    <a:pt x="108937" y="79083"/>
                    <a:pt x="95420" y="99089"/>
                  </a:cubicBezTo>
                  <a:cubicBezTo>
                    <a:pt x="81903" y="119095"/>
                    <a:pt x="96807" y="159455"/>
                    <a:pt x="87038" y="172241"/>
                  </a:cubicBezTo>
                  <a:cubicBezTo>
                    <a:pt x="77269" y="185027"/>
                    <a:pt x="50488" y="190461"/>
                    <a:pt x="36806" y="175805"/>
                  </a:cubicBezTo>
                  <a:close/>
                </a:path>
              </a:pathLst>
            </a:custGeom>
            <a:noFill/>
            <a:ln w="19050" cap="flat" cmpd="sng">
              <a:solidFill>
                <a:schemeClr val="accent3"/>
              </a:solidFill>
              <a:prstDash val="solid"/>
              <a:round/>
              <a:headEnd type="none" w="med" len="med"/>
              <a:tailEnd type="none" w="med" len="med"/>
            </a:ln>
          </p:spPr>
        </p:sp>
      </p:grpSp>
      <p:grpSp>
        <p:nvGrpSpPr>
          <p:cNvPr id="2899" name="Google Shape;2899;p137"/>
          <p:cNvGrpSpPr/>
          <p:nvPr/>
        </p:nvGrpSpPr>
        <p:grpSpPr>
          <a:xfrm rot="-4187561">
            <a:off x="-3901005" y="4632438"/>
            <a:ext cx="11704172" cy="11934388"/>
            <a:chOff x="6206442" y="2492651"/>
            <a:chExt cx="5852391" cy="5967505"/>
          </a:xfrm>
        </p:grpSpPr>
        <p:sp>
          <p:nvSpPr>
            <p:cNvPr id="2900" name="Google Shape;2900;p137"/>
            <p:cNvSpPr/>
            <p:nvPr/>
          </p:nvSpPr>
          <p:spPr>
            <a:xfrm rot="4301948">
              <a:off x="6820078" y="3321888"/>
              <a:ext cx="4860269" cy="4309031"/>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solidFill>
              <a:schemeClr val="lt2"/>
            </a:solidFill>
            <a:ln>
              <a:noFill/>
            </a:ln>
          </p:spPr>
        </p:sp>
        <p:sp>
          <p:nvSpPr>
            <p:cNvPr id="2901" name="Google Shape;2901;p137"/>
            <p:cNvSpPr/>
            <p:nvPr/>
          </p:nvSpPr>
          <p:spPr>
            <a:xfrm rot="4301948">
              <a:off x="6584928" y="3321888"/>
              <a:ext cx="4860269" cy="4309031"/>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noFill/>
            <a:ln w="19050" cap="flat" cmpd="sng">
              <a:solidFill>
                <a:schemeClr val="accent3"/>
              </a:solidFill>
              <a:prstDash val="solid"/>
              <a:round/>
              <a:headEnd type="none" w="med" len="med"/>
              <a:tailEnd type="none" w="med" len="med"/>
            </a:ln>
          </p:spPr>
        </p:sp>
      </p:grpSp>
      <p:grpSp>
        <p:nvGrpSpPr>
          <p:cNvPr id="2902" name="Google Shape;2902;p137"/>
          <p:cNvGrpSpPr/>
          <p:nvPr/>
        </p:nvGrpSpPr>
        <p:grpSpPr>
          <a:xfrm>
            <a:off x="-2246943" y="6809035"/>
            <a:ext cx="4890528" cy="4959475"/>
            <a:chOff x="-666750" y="1567027"/>
            <a:chExt cx="3000692" cy="3042996"/>
          </a:xfrm>
        </p:grpSpPr>
        <p:sp>
          <p:nvSpPr>
            <p:cNvPr id="2903" name="Google Shape;2903;p137"/>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2904" name="Google Shape;2904;p137"/>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sp>
        <p:nvSpPr>
          <p:cNvPr id="2905" name="Google Shape;2905;p137"/>
          <p:cNvSpPr txBox="1">
            <a:spLocks noGrp="1"/>
          </p:cNvSpPr>
          <p:nvPr>
            <p:ph type="title"/>
          </p:nvPr>
        </p:nvSpPr>
        <p:spPr>
          <a:xfrm>
            <a:off x="1426450" y="1941350"/>
            <a:ext cx="6922800" cy="2180400"/>
          </a:xfrm>
          <a:prstGeom prst="rect">
            <a:avLst/>
          </a:prstGeom>
        </p:spPr>
        <p:txBody>
          <a:bodyPr spcFirstLastPara="1" wrap="square" lIns="182850" tIns="182850" rIns="182850" bIns="182850" anchor="b" anchorCtr="0">
            <a:noAutofit/>
          </a:bodyPr>
          <a:lstStyle>
            <a:lvl1pPr lvl="0">
              <a:spcBef>
                <a:spcPts val="0"/>
              </a:spcBef>
              <a:spcAft>
                <a:spcPts val="0"/>
              </a:spcAft>
              <a:buSzPts val="6000"/>
              <a:buNone/>
              <a:defRPr/>
            </a:lvl1pPr>
            <a:lvl2pPr lvl="1">
              <a:spcBef>
                <a:spcPts val="0"/>
              </a:spcBef>
              <a:spcAft>
                <a:spcPts val="0"/>
              </a:spcAft>
              <a:buSzPts val="6000"/>
              <a:buNone/>
              <a:defRPr/>
            </a:lvl2pPr>
            <a:lvl3pPr lvl="2">
              <a:spcBef>
                <a:spcPts val="0"/>
              </a:spcBef>
              <a:spcAft>
                <a:spcPts val="0"/>
              </a:spcAft>
              <a:buSzPts val="6000"/>
              <a:buNone/>
              <a:defRPr/>
            </a:lvl3pPr>
            <a:lvl4pPr lvl="3">
              <a:spcBef>
                <a:spcPts val="0"/>
              </a:spcBef>
              <a:spcAft>
                <a:spcPts val="0"/>
              </a:spcAft>
              <a:buSzPts val="6000"/>
              <a:buNone/>
              <a:defRPr/>
            </a:lvl4pPr>
            <a:lvl5pPr lvl="4">
              <a:spcBef>
                <a:spcPts val="0"/>
              </a:spcBef>
              <a:spcAft>
                <a:spcPts val="0"/>
              </a:spcAft>
              <a:buSzPts val="6000"/>
              <a:buNone/>
              <a:defRPr/>
            </a:lvl5pPr>
            <a:lvl6pPr lvl="5">
              <a:spcBef>
                <a:spcPts val="0"/>
              </a:spcBef>
              <a:spcAft>
                <a:spcPts val="0"/>
              </a:spcAft>
              <a:buSzPts val="6000"/>
              <a:buNone/>
              <a:defRPr/>
            </a:lvl6pPr>
            <a:lvl7pPr lvl="6">
              <a:spcBef>
                <a:spcPts val="0"/>
              </a:spcBef>
              <a:spcAft>
                <a:spcPts val="0"/>
              </a:spcAft>
              <a:buSzPts val="6000"/>
              <a:buNone/>
              <a:defRPr/>
            </a:lvl7pPr>
            <a:lvl8pPr lvl="7">
              <a:spcBef>
                <a:spcPts val="0"/>
              </a:spcBef>
              <a:spcAft>
                <a:spcPts val="0"/>
              </a:spcAft>
              <a:buSzPts val="6000"/>
              <a:buNone/>
              <a:defRPr/>
            </a:lvl8pPr>
            <a:lvl9pPr lvl="8">
              <a:spcBef>
                <a:spcPts val="0"/>
              </a:spcBef>
              <a:spcAft>
                <a:spcPts val="0"/>
              </a:spcAft>
              <a:buSzPts val="6000"/>
              <a:buNone/>
              <a:defRPr/>
            </a:lvl9pPr>
          </a:lstStyle>
          <a:p>
            <a:endParaRPr/>
          </a:p>
        </p:txBody>
      </p:sp>
      <p:sp>
        <p:nvSpPr>
          <p:cNvPr id="2906" name="Google Shape;2906;p137"/>
          <p:cNvSpPr txBox="1">
            <a:spLocks noGrp="1"/>
          </p:cNvSpPr>
          <p:nvPr>
            <p:ph type="subTitle" idx="1"/>
          </p:nvPr>
        </p:nvSpPr>
        <p:spPr>
          <a:xfrm>
            <a:off x="1426450" y="3956650"/>
            <a:ext cx="6922800" cy="4389000"/>
          </a:xfrm>
          <a:prstGeom prst="rect">
            <a:avLst/>
          </a:prstGeom>
        </p:spPr>
        <p:txBody>
          <a:bodyPr spcFirstLastPara="1" wrap="square" lIns="182850" tIns="182850" rIns="182850" bIns="182850" anchor="t" anchorCtr="0">
            <a:noAutofit/>
          </a:bodyPr>
          <a:lstStyle>
            <a:lvl1pPr lvl="0">
              <a:lnSpc>
                <a:spcPct val="100000"/>
              </a:lnSpc>
              <a:spcBef>
                <a:spcPts val="0"/>
              </a:spcBef>
              <a:spcAft>
                <a:spcPts val="0"/>
              </a:spcAft>
              <a:buSzPts val="3200"/>
              <a:buFont typeface="Nunito Light"/>
              <a:buChar char="●"/>
              <a:defRPr/>
            </a:lvl1pPr>
            <a:lvl2pPr lvl="1" algn="ctr">
              <a:lnSpc>
                <a:spcPct val="100000"/>
              </a:lnSpc>
              <a:spcBef>
                <a:spcPts val="0"/>
              </a:spcBef>
              <a:spcAft>
                <a:spcPts val="0"/>
              </a:spcAft>
              <a:buClr>
                <a:srgbClr val="E76A28"/>
              </a:buClr>
              <a:buSzPts val="3200"/>
              <a:buFont typeface="Nunito Light"/>
              <a:buChar char="○"/>
              <a:defRPr/>
            </a:lvl2pPr>
            <a:lvl3pPr lvl="2" algn="ctr">
              <a:lnSpc>
                <a:spcPct val="100000"/>
              </a:lnSpc>
              <a:spcBef>
                <a:spcPts val="3200"/>
              </a:spcBef>
              <a:spcAft>
                <a:spcPts val="0"/>
              </a:spcAft>
              <a:buClr>
                <a:srgbClr val="E76A28"/>
              </a:buClr>
              <a:buSzPts val="3000"/>
              <a:buFont typeface="Nunito Light"/>
              <a:buChar char="■"/>
              <a:defRPr/>
            </a:lvl3pPr>
            <a:lvl4pPr lvl="3" algn="ctr">
              <a:lnSpc>
                <a:spcPct val="100000"/>
              </a:lnSpc>
              <a:spcBef>
                <a:spcPts val="3200"/>
              </a:spcBef>
              <a:spcAft>
                <a:spcPts val="0"/>
              </a:spcAft>
              <a:buClr>
                <a:srgbClr val="E76A28"/>
              </a:buClr>
              <a:buSzPts val="3000"/>
              <a:buFont typeface="Nunito Light"/>
              <a:buChar char="●"/>
              <a:defRPr/>
            </a:lvl4pPr>
            <a:lvl5pPr lvl="4" algn="ctr">
              <a:lnSpc>
                <a:spcPct val="100000"/>
              </a:lnSpc>
              <a:spcBef>
                <a:spcPts val="3200"/>
              </a:spcBef>
              <a:spcAft>
                <a:spcPts val="0"/>
              </a:spcAft>
              <a:buClr>
                <a:srgbClr val="E76A28"/>
              </a:buClr>
              <a:buSzPts val="2800"/>
              <a:buFont typeface="Nunito Light"/>
              <a:buChar char="○"/>
              <a:defRPr/>
            </a:lvl5pPr>
            <a:lvl6pPr lvl="5" algn="ctr">
              <a:lnSpc>
                <a:spcPct val="100000"/>
              </a:lnSpc>
              <a:spcBef>
                <a:spcPts val="3200"/>
              </a:spcBef>
              <a:spcAft>
                <a:spcPts val="0"/>
              </a:spcAft>
              <a:buClr>
                <a:srgbClr val="999999"/>
              </a:buClr>
              <a:buSzPts val="2800"/>
              <a:buFont typeface="Nunito Light"/>
              <a:buChar char="■"/>
              <a:defRPr/>
            </a:lvl6pPr>
            <a:lvl7pPr lvl="6" algn="ctr">
              <a:lnSpc>
                <a:spcPct val="100000"/>
              </a:lnSpc>
              <a:spcBef>
                <a:spcPts val="3200"/>
              </a:spcBef>
              <a:spcAft>
                <a:spcPts val="0"/>
              </a:spcAft>
              <a:buClr>
                <a:srgbClr val="999999"/>
              </a:buClr>
              <a:buSzPts val="2600"/>
              <a:buFont typeface="Nunito Light"/>
              <a:buChar char="●"/>
              <a:defRPr/>
            </a:lvl7pPr>
            <a:lvl8pPr lvl="7" algn="ctr">
              <a:lnSpc>
                <a:spcPct val="100000"/>
              </a:lnSpc>
              <a:spcBef>
                <a:spcPts val="3200"/>
              </a:spcBef>
              <a:spcAft>
                <a:spcPts val="0"/>
              </a:spcAft>
              <a:buClr>
                <a:srgbClr val="999999"/>
              </a:buClr>
              <a:buSzPts val="2600"/>
              <a:buFont typeface="Nunito Light"/>
              <a:buChar char="○"/>
              <a:defRPr/>
            </a:lvl8pPr>
            <a:lvl9pPr lvl="8" algn="ctr">
              <a:lnSpc>
                <a:spcPct val="100000"/>
              </a:lnSpc>
              <a:spcBef>
                <a:spcPts val="3200"/>
              </a:spcBef>
              <a:spcAft>
                <a:spcPts val="3200"/>
              </a:spcAft>
              <a:buClr>
                <a:srgbClr val="999999"/>
              </a:buClr>
              <a:buSzPts val="2800"/>
              <a:buFont typeface="Nunito Light"/>
              <a:buChar char="■"/>
              <a:defRPr/>
            </a:lvl9pPr>
          </a:lstStyle>
          <a:p>
            <a:endParaRPr/>
          </a:p>
        </p:txBody>
      </p:sp>
      <p:grpSp>
        <p:nvGrpSpPr>
          <p:cNvPr id="2907" name="Google Shape;2907;p137"/>
          <p:cNvGrpSpPr/>
          <p:nvPr/>
        </p:nvGrpSpPr>
        <p:grpSpPr>
          <a:xfrm rot="-5220118">
            <a:off x="9588614" y="-7127547"/>
            <a:ext cx="8787249" cy="9228924"/>
            <a:chOff x="-1896316" y="-1605982"/>
            <a:chExt cx="4393763" cy="4614607"/>
          </a:xfrm>
        </p:grpSpPr>
        <p:sp>
          <p:nvSpPr>
            <p:cNvPr id="2908" name="Google Shape;2908;p137"/>
            <p:cNvSpPr/>
            <p:nvPr/>
          </p:nvSpPr>
          <p:spPr>
            <a:xfrm>
              <a:off x="-1896316" y="-1601900"/>
              <a:ext cx="4176575" cy="4610525"/>
            </a:xfrm>
            <a:custGeom>
              <a:avLst/>
              <a:gdLst/>
              <a:ahLst/>
              <a:cxnLst/>
              <a:rect l="l" t="t" r="r" b="b"/>
              <a:pathLst>
                <a:path w="167063" h="184421" extrusionOk="0">
                  <a:moveTo>
                    <a:pt x="36806" y="175642"/>
                  </a:moveTo>
                  <a:cubicBezTo>
                    <a:pt x="23124" y="160986"/>
                    <a:pt x="9072" y="109709"/>
                    <a:pt x="4947" y="84144"/>
                  </a:cubicBezTo>
                  <a:cubicBezTo>
                    <a:pt x="822" y="58580"/>
                    <a:pt x="-6490" y="36120"/>
                    <a:pt x="12055" y="22255"/>
                  </a:cubicBezTo>
                  <a:cubicBezTo>
                    <a:pt x="30600" y="8390"/>
                    <a:pt x="90430" y="-3508"/>
                    <a:pt x="116216" y="953"/>
                  </a:cubicBezTo>
                  <a:cubicBezTo>
                    <a:pt x="142002" y="5415"/>
                    <a:pt x="170239" y="32695"/>
                    <a:pt x="166773" y="49024"/>
                  </a:cubicBezTo>
                  <a:cubicBezTo>
                    <a:pt x="163307" y="65353"/>
                    <a:pt x="108708" y="78418"/>
                    <a:pt x="95419" y="98927"/>
                  </a:cubicBezTo>
                  <a:cubicBezTo>
                    <a:pt x="82130" y="119436"/>
                    <a:pt x="96806" y="159292"/>
                    <a:pt x="87037" y="172078"/>
                  </a:cubicBezTo>
                  <a:cubicBezTo>
                    <a:pt x="77268" y="184864"/>
                    <a:pt x="50488" y="190298"/>
                    <a:pt x="36806" y="175642"/>
                  </a:cubicBezTo>
                  <a:close/>
                </a:path>
              </a:pathLst>
            </a:custGeom>
            <a:solidFill>
              <a:schemeClr val="lt2"/>
            </a:solidFill>
            <a:ln>
              <a:noFill/>
            </a:ln>
          </p:spPr>
        </p:sp>
        <p:sp>
          <p:nvSpPr>
            <p:cNvPr id="2909" name="Google Shape;2909;p137"/>
            <p:cNvSpPr/>
            <p:nvPr/>
          </p:nvSpPr>
          <p:spPr>
            <a:xfrm>
              <a:off x="-1713003" y="-1605982"/>
              <a:ext cx="4210450" cy="4614600"/>
            </a:xfrm>
            <a:custGeom>
              <a:avLst/>
              <a:gdLst/>
              <a:ahLst/>
              <a:cxnLst/>
              <a:rect l="l" t="t" r="r" b="b"/>
              <a:pathLst>
                <a:path w="168418" h="184584" extrusionOk="0">
                  <a:moveTo>
                    <a:pt x="36806" y="175805"/>
                  </a:moveTo>
                  <a:cubicBezTo>
                    <a:pt x="23124" y="161149"/>
                    <a:pt x="9072" y="109870"/>
                    <a:pt x="4947" y="84306"/>
                  </a:cubicBezTo>
                  <a:cubicBezTo>
                    <a:pt x="822" y="58742"/>
                    <a:pt x="-6489" y="36284"/>
                    <a:pt x="12056" y="22419"/>
                  </a:cubicBezTo>
                  <a:cubicBezTo>
                    <a:pt x="30601" y="8554"/>
                    <a:pt x="90202" y="-3849"/>
                    <a:pt x="116216" y="1116"/>
                  </a:cubicBezTo>
                  <a:cubicBezTo>
                    <a:pt x="142230" y="6081"/>
                    <a:pt x="171604" y="35878"/>
                    <a:pt x="168138" y="52207"/>
                  </a:cubicBezTo>
                  <a:cubicBezTo>
                    <a:pt x="164672" y="68536"/>
                    <a:pt x="108937" y="79083"/>
                    <a:pt x="95420" y="99089"/>
                  </a:cubicBezTo>
                  <a:cubicBezTo>
                    <a:pt x="81903" y="119095"/>
                    <a:pt x="96807" y="159455"/>
                    <a:pt x="87038" y="172241"/>
                  </a:cubicBezTo>
                  <a:cubicBezTo>
                    <a:pt x="77269" y="185027"/>
                    <a:pt x="50488" y="190461"/>
                    <a:pt x="36806" y="175805"/>
                  </a:cubicBezTo>
                  <a:close/>
                </a:path>
              </a:pathLst>
            </a:custGeom>
            <a:noFill/>
            <a:ln w="19050" cap="flat" cmpd="sng">
              <a:solidFill>
                <a:schemeClr val="accent3"/>
              </a:solidFill>
              <a:prstDash val="solid"/>
              <a:round/>
              <a:headEnd type="none" w="med" len="med"/>
              <a:tailEnd type="none" w="med" len="med"/>
            </a:ln>
          </p:spPr>
        </p:sp>
      </p:grpSp>
      <p:sp>
        <p:nvSpPr>
          <p:cNvPr id="2910" name="Google Shape;2910;p137"/>
          <p:cNvSpPr/>
          <p:nvPr/>
        </p:nvSpPr>
        <p:spPr>
          <a:xfrm flipH="1">
            <a:off x="9910491" y="-1761278"/>
            <a:ext cx="4890496" cy="3234594"/>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nvGrpSpPr>
          <p:cNvPr id="2911" name="Google Shape;2911;p137"/>
          <p:cNvGrpSpPr/>
          <p:nvPr/>
        </p:nvGrpSpPr>
        <p:grpSpPr>
          <a:xfrm>
            <a:off x="13702257" y="6809035"/>
            <a:ext cx="4890528" cy="4959475"/>
            <a:chOff x="-666750" y="1567027"/>
            <a:chExt cx="3000692" cy="3042996"/>
          </a:xfrm>
        </p:grpSpPr>
        <p:sp>
          <p:nvSpPr>
            <p:cNvPr id="2912" name="Google Shape;2912;p137"/>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2913" name="Google Shape;2913;p137"/>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33.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2914"/>
        <p:cNvGrpSpPr/>
        <p:nvPr/>
      </p:nvGrpSpPr>
      <p:grpSpPr>
        <a:xfrm>
          <a:off x="0" y="0"/>
          <a:ext cx="0" cy="0"/>
          <a:chOff x="0" y="0"/>
          <a:chExt cx="0" cy="0"/>
        </a:xfrm>
      </p:grpSpPr>
      <p:sp>
        <p:nvSpPr>
          <p:cNvPr id="2915" name="Google Shape;2915;p138"/>
          <p:cNvSpPr txBox="1">
            <a:spLocks noGrp="1"/>
          </p:cNvSpPr>
          <p:nvPr>
            <p:ph type="title"/>
          </p:nvPr>
        </p:nvSpPr>
        <p:spPr>
          <a:xfrm>
            <a:off x="1426450" y="2697600"/>
            <a:ext cx="10577400" cy="4663200"/>
          </a:xfrm>
          <a:prstGeom prst="rect">
            <a:avLst/>
          </a:prstGeom>
        </p:spPr>
        <p:txBody>
          <a:bodyPr spcFirstLastPara="1" wrap="square" lIns="182850" tIns="182850" rIns="182850" bIns="182850" anchor="ctr" anchorCtr="0">
            <a:noAutofit/>
          </a:bodyPr>
          <a:lstStyle>
            <a:lvl1pPr lvl="0" algn="ctr">
              <a:lnSpc>
                <a:spcPct val="80000"/>
              </a:lnSpc>
              <a:spcBef>
                <a:spcPts val="0"/>
              </a:spcBef>
              <a:spcAft>
                <a:spcPts val="0"/>
              </a:spcAft>
              <a:buSzPts val="9600"/>
              <a:buNone/>
              <a:defRPr sz="16000"/>
            </a:lvl1pPr>
            <a:lvl2pPr lvl="1">
              <a:spcBef>
                <a:spcPts val="0"/>
              </a:spcBef>
              <a:spcAft>
                <a:spcPts val="0"/>
              </a:spcAft>
              <a:buSzPts val="9600"/>
              <a:buNone/>
              <a:defRPr sz="9600"/>
            </a:lvl2pPr>
            <a:lvl3pPr lvl="2">
              <a:spcBef>
                <a:spcPts val="0"/>
              </a:spcBef>
              <a:spcAft>
                <a:spcPts val="0"/>
              </a:spcAft>
              <a:buSzPts val="9600"/>
              <a:buNone/>
              <a:defRPr sz="9600"/>
            </a:lvl3pPr>
            <a:lvl4pPr lvl="3">
              <a:spcBef>
                <a:spcPts val="0"/>
              </a:spcBef>
              <a:spcAft>
                <a:spcPts val="0"/>
              </a:spcAft>
              <a:buSzPts val="9600"/>
              <a:buNone/>
              <a:defRPr sz="9600"/>
            </a:lvl4pPr>
            <a:lvl5pPr lvl="4">
              <a:spcBef>
                <a:spcPts val="0"/>
              </a:spcBef>
              <a:spcAft>
                <a:spcPts val="0"/>
              </a:spcAft>
              <a:buSzPts val="9600"/>
              <a:buNone/>
              <a:defRPr sz="9600"/>
            </a:lvl5pPr>
            <a:lvl6pPr lvl="5">
              <a:spcBef>
                <a:spcPts val="0"/>
              </a:spcBef>
              <a:spcAft>
                <a:spcPts val="0"/>
              </a:spcAft>
              <a:buSzPts val="9600"/>
              <a:buNone/>
              <a:defRPr sz="9600"/>
            </a:lvl6pPr>
            <a:lvl7pPr lvl="6">
              <a:spcBef>
                <a:spcPts val="0"/>
              </a:spcBef>
              <a:spcAft>
                <a:spcPts val="0"/>
              </a:spcAft>
              <a:buSzPts val="9600"/>
              <a:buNone/>
              <a:defRPr sz="9600"/>
            </a:lvl7pPr>
            <a:lvl8pPr lvl="7">
              <a:spcBef>
                <a:spcPts val="0"/>
              </a:spcBef>
              <a:spcAft>
                <a:spcPts val="0"/>
              </a:spcAft>
              <a:buSzPts val="9600"/>
              <a:buNone/>
              <a:defRPr sz="9600"/>
            </a:lvl8pPr>
            <a:lvl9pPr lvl="8">
              <a:spcBef>
                <a:spcPts val="0"/>
              </a:spcBef>
              <a:spcAft>
                <a:spcPts val="0"/>
              </a:spcAft>
              <a:buSzPts val="9600"/>
              <a:buNone/>
              <a:defRPr sz="9600"/>
            </a:lvl9pPr>
          </a:lstStyle>
          <a:p>
            <a:endParaRPr/>
          </a:p>
        </p:txBody>
      </p:sp>
      <p:grpSp>
        <p:nvGrpSpPr>
          <p:cNvPr id="2916" name="Google Shape;2916;p138"/>
          <p:cNvGrpSpPr/>
          <p:nvPr/>
        </p:nvGrpSpPr>
        <p:grpSpPr>
          <a:xfrm rot="482896">
            <a:off x="-2492935" y="7827811"/>
            <a:ext cx="8598790" cy="7786892"/>
            <a:chOff x="5784660" y="-970761"/>
            <a:chExt cx="4299614" cy="3893645"/>
          </a:xfrm>
        </p:grpSpPr>
        <p:sp>
          <p:nvSpPr>
            <p:cNvPr id="2917" name="Google Shape;2917;p138"/>
            <p:cNvSpPr/>
            <p:nvPr/>
          </p:nvSpPr>
          <p:spPr>
            <a:xfrm>
              <a:off x="5868774" y="-830916"/>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solidFill>
              <a:schemeClr val="lt2"/>
            </a:solidFill>
            <a:ln>
              <a:noFill/>
            </a:ln>
          </p:spPr>
        </p:sp>
        <p:sp>
          <p:nvSpPr>
            <p:cNvPr id="2918" name="Google Shape;2918;p138"/>
            <p:cNvSpPr/>
            <p:nvPr/>
          </p:nvSpPr>
          <p:spPr>
            <a:xfrm>
              <a:off x="5784660" y="-970761"/>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noFill/>
            <a:ln w="19050" cap="flat" cmpd="sng">
              <a:solidFill>
                <a:schemeClr val="accent3"/>
              </a:solidFill>
              <a:prstDash val="solid"/>
              <a:round/>
              <a:headEnd type="none" w="med" len="med"/>
              <a:tailEnd type="none" w="med" len="med"/>
            </a:ln>
          </p:spPr>
        </p:sp>
      </p:grpSp>
      <p:grpSp>
        <p:nvGrpSpPr>
          <p:cNvPr id="2919" name="Google Shape;2919;p138"/>
          <p:cNvGrpSpPr/>
          <p:nvPr/>
        </p:nvGrpSpPr>
        <p:grpSpPr>
          <a:xfrm rot="-668752">
            <a:off x="12955240" y="-2488212"/>
            <a:ext cx="8792923" cy="7643765"/>
            <a:chOff x="5868774" y="-899147"/>
            <a:chExt cx="4396633" cy="3822031"/>
          </a:xfrm>
        </p:grpSpPr>
        <p:sp>
          <p:nvSpPr>
            <p:cNvPr id="2920" name="Google Shape;2920;p138"/>
            <p:cNvSpPr/>
            <p:nvPr/>
          </p:nvSpPr>
          <p:spPr>
            <a:xfrm>
              <a:off x="5868774" y="-830916"/>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solidFill>
              <a:schemeClr val="lt2"/>
            </a:solidFill>
            <a:ln>
              <a:noFill/>
            </a:ln>
          </p:spPr>
        </p:sp>
        <p:sp>
          <p:nvSpPr>
            <p:cNvPr id="2921" name="Google Shape;2921;p138"/>
            <p:cNvSpPr/>
            <p:nvPr/>
          </p:nvSpPr>
          <p:spPr>
            <a:xfrm>
              <a:off x="6049906" y="-899147"/>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noFill/>
            <a:ln w="19050" cap="flat" cmpd="sng">
              <a:solidFill>
                <a:schemeClr val="accent3"/>
              </a:solidFill>
              <a:prstDash val="solid"/>
              <a:round/>
              <a:headEnd type="none" w="med" len="med"/>
              <a:tailEnd type="none" w="med" len="med"/>
            </a:ln>
          </p:spPr>
        </p:sp>
      </p:grpSp>
      <p:grpSp>
        <p:nvGrpSpPr>
          <p:cNvPr id="2922" name="Google Shape;2922;p138"/>
          <p:cNvGrpSpPr/>
          <p:nvPr/>
        </p:nvGrpSpPr>
        <p:grpSpPr>
          <a:xfrm rot="7348931">
            <a:off x="11585628" y="6300636"/>
            <a:ext cx="8598632" cy="7786749"/>
            <a:chOff x="5784660" y="-970761"/>
            <a:chExt cx="4299614" cy="3893645"/>
          </a:xfrm>
        </p:grpSpPr>
        <p:sp>
          <p:nvSpPr>
            <p:cNvPr id="2923" name="Google Shape;2923;p138"/>
            <p:cNvSpPr/>
            <p:nvPr/>
          </p:nvSpPr>
          <p:spPr>
            <a:xfrm>
              <a:off x="5868774" y="-830916"/>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solidFill>
              <a:schemeClr val="lt2"/>
            </a:solidFill>
            <a:ln>
              <a:noFill/>
            </a:ln>
          </p:spPr>
        </p:sp>
        <p:sp>
          <p:nvSpPr>
            <p:cNvPr id="2924" name="Google Shape;2924;p138"/>
            <p:cNvSpPr/>
            <p:nvPr/>
          </p:nvSpPr>
          <p:spPr>
            <a:xfrm>
              <a:off x="5784660" y="-970761"/>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noFill/>
            <a:ln w="19050" cap="flat" cmpd="sng">
              <a:solidFill>
                <a:schemeClr val="accent3"/>
              </a:solidFill>
              <a:prstDash val="solid"/>
              <a:round/>
              <a:headEnd type="none" w="med" len="med"/>
              <a:tailEnd type="none" w="med" len="med"/>
            </a:ln>
          </p:spPr>
        </p:sp>
      </p:grpSp>
      <p:grpSp>
        <p:nvGrpSpPr>
          <p:cNvPr id="2925" name="Google Shape;2925;p138"/>
          <p:cNvGrpSpPr/>
          <p:nvPr/>
        </p:nvGrpSpPr>
        <p:grpSpPr>
          <a:xfrm rot="-5400000">
            <a:off x="-2742633" y="-2284513"/>
            <a:ext cx="8792386" cy="7643298"/>
            <a:chOff x="5868774" y="-899147"/>
            <a:chExt cx="4396633" cy="3822031"/>
          </a:xfrm>
        </p:grpSpPr>
        <p:sp>
          <p:nvSpPr>
            <p:cNvPr id="2926" name="Google Shape;2926;p138"/>
            <p:cNvSpPr/>
            <p:nvPr/>
          </p:nvSpPr>
          <p:spPr>
            <a:xfrm>
              <a:off x="5868774" y="-830916"/>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solidFill>
              <a:schemeClr val="lt2"/>
            </a:solidFill>
            <a:ln>
              <a:noFill/>
            </a:ln>
          </p:spPr>
        </p:sp>
        <p:sp>
          <p:nvSpPr>
            <p:cNvPr id="2927" name="Google Shape;2927;p138"/>
            <p:cNvSpPr/>
            <p:nvPr/>
          </p:nvSpPr>
          <p:spPr>
            <a:xfrm>
              <a:off x="6049906" y="-899147"/>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noFill/>
            <a:ln w="19050" cap="flat" cmpd="sng">
              <a:solidFill>
                <a:schemeClr val="accent3"/>
              </a:solidFill>
              <a:prstDash val="solid"/>
              <a:round/>
              <a:headEnd type="none" w="med" len="med"/>
              <a:tailEnd type="none" w="med" len="med"/>
            </a:ln>
          </p:spPr>
        </p:sp>
      </p:grpSp>
      <p:grpSp>
        <p:nvGrpSpPr>
          <p:cNvPr id="2928" name="Google Shape;2928;p138"/>
          <p:cNvGrpSpPr/>
          <p:nvPr/>
        </p:nvGrpSpPr>
        <p:grpSpPr>
          <a:xfrm>
            <a:off x="-1986843" y="5933335"/>
            <a:ext cx="4890528" cy="4959475"/>
            <a:chOff x="-666750" y="1567027"/>
            <a:chExt cx="3000692" cy="3042996"/>
          </a:xfrm>
        </p:grpSpPr>
        <p:sp>
          <p:nvSpPr>
            <p:cNvPr id="2929" name="Google Shape;2929;p138"/>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2930" name="Google Shape;2930;p138"/>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grpSp>
        <p:nvGrpSpPr>
          <p:cNvPr id="2931" name="Google Shape;2931;p138"/>
          <p:cNvGrpSpPr/>
          <p:nvPr/>
        </p:nvGrpSpPr>
        <p:grpSpPr>
          <a:xfrm flipH="1">
            <a:off x="-638830" y="-3265987"/>
            <a:ext cx="4890528" cy="4959475"/>
            <a:chOff x="-666750" y="1567027"/>
            <a:chExt cx="3000692" cy="3042996"/>
          </a:xfrm>
        </p:grpSpPr>
        <p:sp>
          <p:nvSpPr>
            <p:cNvPr id="2932" name="Google Shape;2932;p138"/>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2933" name="Google Shape;2933;p138"/>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34.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2934"/>
        <p:cNvGrpSpPr/>
        <p:nvPr/>
      </p:nvGrpSpPr>
      <p:grpSpPr>
        <a:xfrm>
          <a:off x="0" y="0"/>
          <a:ext cx="0" cy="0"/>
          <a:chOff x="0" y="0"/>
          <a:chExt cx="0" cy="0"/>
        </a:xfrm>
      </p:grpSpPr>
      <p:sp>
        <p:nvSpPr>
          <p:cNvPr id="2935" name="Google Shape;2935;p139"/>
          <p:cNvSpPr txBox="1">
            <a:spLocks noGrp="1"/>
          </p:cNvSpPr>
          <p:nvPr>
            <p:ph type="title"/>
          </p:nvPr>
        </p:nvSpPr>
        <p:spPr>
          <a:xfrm>
            <a:off x="1426450" y="2242850"/>
            <a:ext cx="7767600" cy="1391400"/>
          </a:xfrm>
          <a:prstGeom prst="rect">
            <a:avLst/>
          </a:prstGeom>
        </p:spPr>
        <p:txBody>
          <a:bodyPr spcFirstLastPara="1" wrap="square" lIns="182850" tIns="182850" rIns="182850" bIns="182850" anchor="b" anchorCtr="0">
            <a:noAutofit/>
          </a:bodyPr>
          <a:lstStyle>
            <a:lvl1pPr lvl="0" algn="ctr">
              <a:spcBef>
                <a:spcPts val="0"/>
              </a:spcBef>
              <a:spcAft>
                <a:spcPts val="0"/>
              </a:spcAft>
              <a:buSzPts val="6000"/>
              <a:buNone/>
              <a:defRPr sz="8000">
                <a:solidFill>
                  <a:schemeClr val="dk1"/>
                </a:solidFill>
              </a:defRPr>
            </a:lvl1pPr>
            <a:lvl2pPr lvl="1">
              <a:spcBef>
                <a:spcPts val="0"/>
              </a:spcBef>
              <a:spcAft>
                <a:spcPts val="0"/>
              </a:spcAft>
              <a:buSzPts val="6000"/>
              <a:buNone/>
              <a:defRPr/>
            </a:lvl2pPr>
            <a:lvl3pPr lvl="2">
              <a:spcBef>
                <a:spcPts val="0"/>
              </a:spcBef>
              <a:spcAft>
                <a:spcPts val="0"/>
              </a:spcAft>
              <a:buSzPts val="6000"/>
              <a:buNone/>
              <a:defRPr/>
            </a:lvl3pPr>
            <a:lvl4pPr lvl="3">
              <a:spcBef>
                <a:spcPts val="0"/>
              </a:spcBef>
              <a:spcAft>
                <a:spcPts val="0"/>
              </a:spcAft>
              <a:buSzPts val="6000"/>
              <a:buNone/>
              <a:defRPr/>
            </a:lvl4pPr>
            <a:lvl5pPr lvl="4">
              <a:spcBef>
                <a:spcPts val="0"/>
              </a:spcBef>
              <a:spcAft>
                <a:spcPts val="0"/>
              </a:spcAft>
              <a:buSzPts val="6000"/>
              <a:buNone/>
              <a:defRPr/>
            </a:lvl5pPr>
            <a:lvl6pPr lvl="5">
              <a:spcBef>
                <a:spcPts val="0"/>
              </a:spcBef>
              <a:spcAft>
                <a:spcPts val="0"/>
              </a:spcAft>
              <a:buSzPts val="6000"/>
              <a:buNone/>
              <a:defRPr/>
            </a:lvl6pPr>
            <a:lvl7pPr lvl="6">
              <a:spcBef>
                <a:spcPts val="0"/>
              </a:spcBef>
              <a:spcAft>
                <a:spcPts val="0"/>
              </a:spcAft>
              <a:buSzPts val="6000"/>
              <a:buNone/>
              <a:defRPr/>
            </a:lvl7pPr>
            <a:lvl8pPr lvl="7">
              <a:spcBef>
                <a:spcPts val="0"/>
              </a:spcBef>
              <a:spcAft>
                <a:spcPts val="0"/>
              </a:spcAft>
              <a:buSzPts val="6000"/>
              <a:buNone/>
              <a:defRPr/>
            </a:lvl8pPr>
            <a:lvl9pPr lvl="8">
              <a:spcBef>
                <a:spcPts val="0"/>
              </a:spcBef>
              <a:spcAft>
                <a:spcPts val="0"/>
              </a:spcAft>
              <a:buSzPts val="6000"/>
              <a:buNone/>
              <a:defRPr/>
            </a:lvl9pPr>
          </a:lstStyle>
          <a:p>
            <a:endParaRPr/>
          </a:p>
        </p:txBody>
      </p:sp>
      <p:sp>
        <p:nvSpPr>
          <p:cNvPr id="2936" name="Google Shape;2936;p139"/>
          <p:cNvSpPr txBox="1">
            <a:spLocks noGrp="1"/>
          </p:cNvSpPr>
          <p:nvPr>
            <p:ph type="subTitle" idx="1"/>
          </p:nvPr>
        </p:nvSpPr>
        <p:spPr>
          <a:xfrm>
            <a:off x="1426450" y="3443501"/>
            <a:ext cx="7767600" cy="4371600"/>
          </a:xfrm>
          <a:prstGeom prst="rect">
            <a:avLst/>
          </a:prstGeom>
        </p:spPr>
        <p:txBody>
          <a:bodyPr spcFirstLastPara="1" wrap="square" lIns="182850" tIns="182850" rIns="182850" bIns="182850" anchor="t" anchorCtr="0">
            <a:noAutofit/>
          </a:bodyPr>
          <a:lstStyle>
            <a:lvl1pPr lvl="0" algn="ctr">
              <a:lnSpc>
                <a:spcPct val="100000"/>
              </a:lnSpc>
              <a:spcBef>
                <a:spcPts val="0"/>
              </a:spcBef>
              <a:spcAft>
                <a:spcPts val="0"/>
              </a:spcAft>
              <a:buSzPts val="2800"/>
              <a:buNone/>
              <a:defRPr sz="3200"/>
            </a:lvl1pPr>
            <a:lvl2pPr lvl="1" algn="ctr">
              <a:lnSpc>
                <a:spcPct val="100000"/>
              </a:lnSpc>
              <a:spcBef>
                <a:spcPts val="3200"/>
              </a:spcBef>
              <a:spcAft>
                <a:spcPts val="0"/>
              </a:spcAft>
              <a:buSzPts val="2800"/>
              <a:buNone/>
              <a:defRPr/>
            </a:lvl2pPr>
            <a:lvl3pPr lvl="2" algn="ctr">
              <a:lnSpc>
                <a:spcPct val="100000"/>
              </a:lnSpc>
              <a:spcBef>
                <a:spcPts val="3200"/>
              </a:spcBef>
              <a:spcAft>
                <a:spcPts val="0"/>
              </a:spcAft>
              <a:buSzPts val="2800"/>
              <a:buNone/>
              <a:defRPr/>
            </a:lvl3pPr>
            <a:lvl4pPr lvl="3" algn="ctr">
              <a:lnSpc>
                <a:spcPct val="100000"/>
              </a:lnSpc>
              <a:spcBef>
                <a:spcPts val="3200"/>
              </a:spcBef>
              <a:spcAft>
                <a:spcPts val="0"/>
              </a:spcAft>
              <a:buSzPts val="2800"/>
              <a:buNone/>
              <a:defRPr/>
            </a:lvl4pPr>
            <a:lvl5pPr lvl="4" algn="ctr">
              <a:lnSpc>
                <a:spcPct val="100000"/>
              </a:lnSpc>
              <a:spcBef>
                <a:spcPts val="3200"/>
              </a:spcBef>
              <a:spcAft>
                <a:spcPts val="0"/>
              </a:spcAft>
              <a:buSzPts val="2800"/>
              <a:buNone/>
              <a:defRPr/>
            </a:lvl5pPr>
            <a:lvl6pPr lvl="5" algn="ctr">
              <a:lnSpc>
                <a:spcPct val="100000"/>
              </a:lnSpc>
              <a:spcBef>
                <a:spcPts val="3200"/>
              </a:spcBef>
              <a:spcAft>
                <a:spcPts val="0"/>
              </a:spcAft>
              <a:buSzPts val="2800"/>
              <a:buNone/>
              <a:defRPr/>
            </a:lvl6pPr>
            <a:lvl7pPr lvl="6" algn="ctr">
              <a:lnSpc>
                <a:spcPct val="100000"/>
              </a:lnSpc>
              <a:spcBef>
                <a:spcPts val="3200"/>
              </a:spcBef>
              <a:spcAft>
                <a:spcPts val="0"/>
              </a:spcAft>
              <a:buSzPts val="2800"/>
              <a:buNone/>
              <a:defRPr/>
            </a:lvl7pPr>
            <a:lvl8pPr lvl="7" algn="ctr">
              <a:lnSpc>
                <a:spcPct val="100000"/>
              </a:lnSpc>
              <a:spcBef>
                <a:spcPts val="3200"/>
              </a:spcBef>
              <a:spcAft>
                <a:spcPts val="0"/>
              </a:spcAft>
              <a:buSzPts val="2800"/>
              <a:buNone/>
              <a:defRPr/>
            </a:lvl8pPr>
            <a:lvl9pPr lvl="8" algn="ctr">
              <a:lnSpc>
                <a:spcPct val="100000"/>
              </a:lnSpc>
              <a:spcBef>
                <a:spcPts val="3200"/>
              </a:spcBef>
              <a:spcAft>
                <a:spcPts val="3200"/>
              </a:spcAft>
              <a:buSzPts val="2800"/>
              <a:buNone/>
              <a:defRPr/>
            </a:lvl9pPr>
          </a:lstStyle>
          <a:p>
            <a:endParaRPr/>
          </a:p>
        </p:txBody>
      </p:sp>
      <p:grpSp>
        <p:nvGrpSpPr>
          <p:cNvPr id="2937" name="Google Shape;2937;p139"/>
          <p:cNvGrpSpPr/>
          <p:nvPr/>
        </p:nvGrpSpPr>
        <p:grpSpPr>
          <a:xfrm>
            <a:off x="10327197" y="-2070752"/>
            <a:ext cx="11203521" cy="7249350"/>
            <a:chOff x="5163599" y="-1035376"/>
            <a:chExt cx="5601760" cy="3624675"/>
          </a:xfrm>
        </p:grpSpPr>
        <p:sp>
          <p:nvSpPr>
            <p:cNvPr id="2938" name="Google Shape;2938;p139"/>
            <p:cNvSpPr/>
            <p:nvPr/>
          </p:nvSpPr>
          <p:spPr>
            <a:xfrm>
              <a:off x="5441059" y="-958879"/>
              <a:ext cx="5324300" cy="3519875"/>
            </a:xfrm>
            <a:custGeom>
              <a:avLst/>
              <a:gdLst/>
              <a:ahLst/>
              <a:cxnLst/>
              <a:rect l="l" t="t" r="r" b="b"/>
              <a:pathLst>
                <a:path w="212972" h="140795" extrusionOk="0">
                  <a:moveTo>
                    <a:pt x="13260" y="12897"/>
                  </a:moveTo>
                  <a:cubicBezTo>
                    <a:pt x="35309" y="2935"/>
                    <a:pt x="116607" y="-952"/>
                    <a:pt x="149104" y="194"/>
                  </a:cubicBezTo>
                  <a:cubicBezTo>
                    <a:pt x="181601" y="1340"/>
                    <a:pt x="199333" y="-1809"/>
                    <a:pt x="208243" y="19772"/>
                  </a:cubicBezTo>
                  <a:cubicBezTo>
                    <a:pt x="217153" y="41353"/>
                    <a:pt x="212460" y="110962"/>
                    <a:pt x="202566" y="129680"/>
                  </a:cubicBezTo>
                  <a:cubicBezTo>
                    <a:pt x="192672" y="148398"/>
                    <a:pt x="163277" y="139402"/>
                    <a:pt x="148880" y="132081"/>
                  </a:cubicBezTo>
                  <a:cubicBezTo>
                    <a:pt x="134483" y="124760"/>
                    <a:pt x="138195" y="97771"/>
                    <a:pt x="116184" y="85752"/>
                  </a:cubicBezTo>
                  <a:cubicBezTo>
                    <a:pt x="94173" y="73733"/>
                    <a:pt x="33967" y="72108"/>
                    <a:pt x="16813" y="59965"/>
                  </a:cubicBezTo>
                  <a:cubicBezTo>
                    <a:pt x="-341" y="47823"/>
                    <a:pt x="-8788" y="22859"/>
                    <a:pt x="13260" y="12897"/>
                  </a:cubicBezTo>
                  <a:close/>
                </a:path>
              </a:pathLst>
            </a:custGeom>
            <a:solidFill>
              <a:schemeClr val="lt2"/>
            </a:solidFill>
            <a:ln>
              <a:noFill/>
            </a:ln>
          </p:spPr>
        </p:sp>
        <p:sp>
          <p:nvSpPr>
            <p:cNvPr id="2939" name="Google Shape;2939;p139"/>
            <p:cNvSpPr/>
            <p:nvPr/>
          </p:nvSpPr>
          <p:spPr>
            <a:xfrm>
              <a:off x="5163599" y="-1035376"/>
              <a:ext cx="5376400" cy="3624675"/>
            </a:xfrm>
            <a:custGeom>
              <a:avLst/>
              <a:gdLst/>
              <a:ahLst/>
              <a:cxnLst/>
              <a:rect l="l" t="t" r="r" b="b"/>
              <a:pathLst>
                <a:path w="215056" h="144987" extrusionOk="0">
                  <a:moveTo>
                    <a:pt x="15463" y="12909"/>
                  </a:moveTo>
                  <a:cubicBezTo>
                    <a:pt x="38402" y="2612"/>
                    <a:pt x="118810" y="-940"/>
                    <a:pt x="151307" y="206"/>
                  </a:cubicBezTo>
                  <a:cubicBezTo>
                    <a:pt x="183804" y="1352"/>
                    <a:pt x="201536" y="-1797"/>
                    <a:pt x="210446" y="19784"/>
                  </a:cubicBezTo>
                  <a:cubicBezTo>
                    <a:pt x="219356" y="41365"/>
                    <a:pt x="214196" y="109704"/>
                    <a:pt x="204769" y="129692"/>
                  </a:cubicBezTo>
                  <a:cubicBezTo>
                    <a:pt x="195342" y="149680"/>
                    <a:pt x="169602" y="146679"/>
                    <a:pt x="153882" y="139713"/>
                  </a:cubicBezTo>
                  <a:cubicBezTo>
                    <a:pt x="138162" y="132747"/>
                    <a:pt x="133816" y="100851"/>
                    <a:pt x="110448" y="87897"/>
                  </a:cubicBezTo>
                  <a:cubicBezTo>
                    <a:pt x="87080" y="74943"/>
                    <a:pt x="29505" y="74487"/>
                    <a:pt x="13674" y="61989"/>
                  </a:cubicBezTo>
                  <a:cubicBezTo>
                    <a:pt x="-2157" y="49491"/>
                    <a:pt x="-7476" y="23206"/>
                    <a:pt x="15463" y="12909"/>
                  </a:cubicBezTo>
                  <a:close/>
                </a:path>
              </a:pathLst>
            </a:custGeom>
            <a:noFill/>
            <a:ln w="19050" cap="flat" cmpd="sng">
              <a:solidFill>
                <a:schemeClr val="accent3"/>
              </a:solidFill>
              <a:prstDash val="solid"/>
              <a:round/>
              <a:headEnd type="none" w="med" len="med"/>
              <a:tailEnd type="none" w="med" len="med"/>
            </a:ln>
          </p:spPr>
        </p:sp>
      </p:grpSp>
      <p:grpSp>
        <p:nvGrpSpPr>
          <p:cNvPr id="2940" name="Google Shape;2940;p139"/>
          <p:cNvGrpSpPr/>
          <p:nvPr/>
        </p:nvGrpSpPr>
        <p:grpSpPr>
          <a:xfrm>
            <a:off x="7760606" y="6589980"/>
            <a:ext cx="13925475" cy="8397650"/>
            <a:chOff x="3880303" y="3294990"/>
            <a:chExt cx="6962738" cy="4198825"/>
          </a:xfrm>
        </p:grpSpPr>
        <p:sp>
          <p:nvSpPr>
            <p:cNvPr id="2941" name="Google Shape;2941;p139"/>
            <p:cNvSpPr/>
            <p:nvPr/>
          </p:nvSpPr>
          <p:spPr>
            <a:xfrm>
              <a:off x="4102691" y="3371190"/>
              <a:ext cx="6740350" cy="4122625"/>
            </a:xfrm>
            <a:custGeom>
              <a:avLst/>
              <a:gdLst/>
              <a:ahLst/>
              <a:cxnLst/>
              <a:rect l="l" t="t" r="r" b="b"/>
              <a:pathLst>
                <a:path w="269614" h="164905" extrusionOk="0">
                  <a:moveTo>
                    <a:pt x="7884" y="149932"/>
                  </a:moveTo>
                  <a:cubicBezTo>
                    <a:pt x="-12407" y="131653"/>
                    <a:pt x="9529" y="67764"/>
                    <a:pt x="38968" y="48394"/>
                  </a:cubicBezTo>
                  <a:cubicBezTo>
                    <a:pt x="68408" y="29024"/>
                    <a:pt x="151391" y="41694"/>
                    <a:pt x="184521" y="33714"/>
                  </a:cubicBezTo>
                  <a:cubicBezTo>
                    <a:pt x="217652" y="25734"/>
                    <a:pt x="223816" y="-4274"/>
                    <a:pt x="237751" y="514"/>
                  </a:cubicBezTo>
                  <a:cubicBezTo>
                    <a:pt x="251686" y="5302"/>
                    <a:pt x="275841" y="47739"/>
                    <a:pt x="268129" y="62442"/>
                  </a:cubicBezTo>
                  <a:cubicBezTo>
                    <a:pt x="260417" y="77145"/>
                    <a:pt x="209380" y="72796"/>
                    <a:pt x="191478" y="88734"/>
                  </a:cubicBezTo>
                  <a:cubicBezTo>
                    <a:pt x="173576" y="104672"/>
                    <a:pt x="191315" y="147869"/>
                    <a:pt x="160716" y="158069"/>
                  </a:cubicBezTo>
                  <a:cubicBezTo>
                    <a:pt x="130117" y="168269"/>
                    <a:pt x="28175" y="168211"/>
                    <a:pt x="7884" y="149932"/>
                  </a:cubicBezTo>
                  <a:close/>
                </a:path>
              </a:pathLst>
            </a:custGeom>
            <a:solidFill>
              <a:schemeClr val="lt2"/>
            </a:solidFill>
            <a:ln>
              <a:noFill/>
            </a:ln>
          </p:spPr>
        </p:sp>
        <p:sp>
          <p:nvSpPr>
            <p:cNvPr id="2942" name="Google Shape;2942;p139"/>
            <p:cNvSpPr/>
            <p:nvPr/>
          </p:nvSpPr>
          <p:spPr>
            <a:xfrm>
              <a:off x="3880303" y="3294990"/>
              <a:ext cx="6740350" cy="4122625"/>
            </a:xfrm>
            <a:custGeom>
              <a:avLst/>
              <a:gdLst/>
              <a:ahLst/>
              <a:cxnLst/>
              <a:rect l="l" t="t" r="r" b="b"/>
              <a:pathLst>
                <a:path w="269614" h="164905" extrusionOk="0">
                  <a:moveTo>
                    <a:pt x="7884" y="149932"/>
                  </a:moveTo>
                  <a:cubicBezTo>
                    <a:pt x="-12407" y="131653"/>
                    <a:pt x="9529" y="67764"/>
                    <a:pt x="38968" y="48394"/>
                  </a:cubicBezTo>
                  <a:cubicBezTo>
                    <a:pt x="68408" y="29024"/>
                    <a:pt x="151391" y="41694"/>
                    <a:pt x="184521" y="33714"/>
                  </a:cubicBezTo>
                  <a:cubicBezTo>
                    <a:pt x="217652" y="25734"/>
                    <a:pt x="223816" y="-4274"/>
                    <a:pt x="237751" y="514"/>
                  </a:cubicBezTo>
                  <a:cubicBezTo>
                    <a:pt x="251686" y="5302"/>
                    <a:pt x="275841" y="47739"/>
                    <a:pt x="268129" y="62442"/>
                  </a:cubicBezTo>
                  <a:cubicBezTo>
                    <a:pt x="260417" y="77145"/>
                    <a:pt x="209380" y="72796"/>
                    <a:pt x="191478" y="88734"/>
                  </a:cubicBezTo>
                  <a:cubicBezTo>
                    <a:pt x="173576" y="104672"/>
                    <a:pt x="191315" y="147869"/>
                    <a:pt x="160716" y="158069"/>
                  </a:cubicBezTo>
                  <a:cubicBezTo>
                    <a:pt x="130117" y="168269"/>
                    <a:pt x="28175" y="168211"/>
                    <a:pt x="7884" y="149932"/>
                  </a:cubicBezTo>
                  <a:close/>
                </a:path>
              </a:pathLst>
            </a:custGeom>
            <a:noFill/>
            <a:ln w="19050" cap="flat" cmpd="sng">
              <a:solidFill>
                <a:schemeClr val="accent3"/>
              </a:solidFill>
              <a:prstDash val="solid"/>
              <a:round/>
              <a:headEnd type="none" w="med" len="med"/>
              <a:tailEnd type="none" w="med" len="med"/>
            </a:ln>
          </p:spPr>
        </p:sp>
      </p:grpSp>
      <p:grpSp>
        <p:nvGrpSpPr>
          <p:cNvPr id="2943" name="Google Shape;2943;p139"/>
          <p:cNvGrpSpPr/>
          <p:nvPr/>
        </p:nvGrpSpPr>
        <p:grpSpPr>
          <a:xfrm>
            <a:off x="-4031966" y="1515435"/>
            <a:ext cx="7178125" cy="12073600"/>
            <a:chOff x="-2015983" y="757718"/>
            <a:chExt cx="3589063" cy="6036800"/>
          </a:xfrm>
        </p:grpSpPr>
        <p:sp>
          <p:nvSpPr>
            <p:cNvPr id="2944" name="Google Shape;2944;p139"/>
            <p:cNvSpPr/>
            <p:nvPr/>
          </p:nvSpPr>
          <p:spPr>
            <a:xfrm>
              <a:off x="-2015983" y="757718"/>
              <a:ext cx="3430450" cy="6036800"/>
            </a:xfrm>
            <a:custGeom>
              <a:avLst/>
              <a:gdLst/>
              <a:ahLst/>
              <a:cxnLst/>
              <a:rect l="l" t="t" r="r" b="b"/>
              <a:pathLst>
                <a:path w="137218" h="241472" extrusionOk="0">
                  <a:moveTo>
                    <a:pt x="108652" y="241447"/>
                  </a:moveTo>
                  <a:cubicBezTo>
                    <a:pt x="86245" y="242325"/>
                    <a:pt x="14111" y="219536"/>
                    <a:pt x="2099" y="198558"/>
                  </a:cubicBezTo>
                  <a:cubicBezTo>
                    <a:pt x="-9912" y="177581"/>
                    <a:pt x="33399" y="146488"/>
                    <a:pt x="36583" y="115582"/>
                  </a:cubicBezTo>
                  <a:cubicBezTo>
                    <a:pt x="39767" y="84677"/>
                    <a:pt x="11701" y="29947"/>
                    <a:pt x="21203" y="13125"/>
                  </a:cubicBezTo>
                  <a:cubicBezTo>
                    <a:pt x="30705" y="-3697"/>
                    <a:pt x="82334" y="-5561"/>
                    <a:pt x="93593" y="14649"/>
                  </a:cubicBezTo>
                  <a:cubicBezTo>
                    <a:pt x="104852" y="34859"/>
                    <a:pt x="81597" y="104610"/>
                    <a:pt x="88755" y="134384"/>
                  </a:cubicBezTo>
                  <a:cubicBezTo>
                    <a:pt x="95913" y="164158"/>
                    <a:pt x="133225" y="175447"/>
                    <a:pt x="136541" y="193291"/>
                  </a:cubicBezTo>
                  <a:cubicBezTo>
                    <a:pt x="139857" y="211135"/>
                    <a:pt x="131059" y="240569"/>
                    <a:pt x="108652" y="241447"/>
                  </a:cubicBezTo>
                  <a:close/>
                </a:path>
              </a:pathLst>
            </a:custGeom>
            <a:solidFill>
              <a:schemeClr val="lt2"/>
            </a:solidFill>
            <a:ln>
              <a:noFill/>
            </a:ln>
          </p:spPr>
        </p:sp>
        <p:sp>
          <p:nvSpPr>
            <p:cNvPr id="2945" name="Google Shape;2945;p139"/>
            <p:cNvSpPr/>
            <p:nvPr/>
          </p:nvSpPr>
          <p:spPr>
            <a:xfrm>
              <a:off x="-1857371" y="757718"/>
              <a:ext cx="3430450" cy="6036800"/>
            </a:xfrm>
            <a:custGeom>
              <a:avLst/>
              <a:gdLst/>
              <a:ahLst/>
              <a:cxnLst/>
              <a:rect l="l" t="t" r="r" b="b"/>
              <a:pathLst>
                <a:path w="137218" h="241472" extrusionOk="0">
                  <a:moveTo>
                    <a:pt x="108652" y="241447"/>
                  </a:moveTo>
                  <a:cubicBezTo>
                    <a:pt x="86245" y="242325"/>
                    <a:pt x="14111" y="219536"/>
                    <a:pt x="2099" y="198558"/>
                  </a:cubicBezTo>
                  <a:cubicBezTo>
                    <a:pt x="-9912" y="177581"/>
                    <a:pt x="33399" y="146488"/>
                    <a:pt x="36583" y="115582"/>
                  </a:cubicBezTo>
                  <a:cubicBezTo>
                    <a:pt x="39767" y="84677"/>
                    <a:pt x="11701" y="29947"/>
                    <a:pt x="21203" y="13125"/>
                  </a:cubicBezTo>
                  <a:cubicBezTo>
                    <a:pt x="30705" y="-3697"/>
                    <a:pt x="82334" y="-5561"/>
                    <a:pt x="93593" y="14649"/>
                  </a:cubicBezTo>
                  <a:cubicBezTo>
                    <a:pt x="104852" y="34859"/>
                    <a:pt x="81597" y="104610"/>
                    <a:pt x="88755" y="134384"/>
                  </a:cubicBezTo>
                  <a:cubicBezTo>
                    <a:pt x="95913" y="164158"/>
                    <a:pt x="133225" y="175447"/>
                    <a:pt x="136541" y="193291"/>
                  </a:cubicBezTo>
                  <a:cubicBezTo>
                    <a:pt x="139857" y="211135"/>
                    <a:pt x="131059" y="240569"/>
                    <a:pt x="108652" y="241447"/>
                  </a:cubicBezTo>
                  <a:close/>
                </a:path>
              </a:pathLst>
            </a:custGeom>
            <a:noFill/>
            <a:ln w="19050" cap="flat" cmpd="sng">
              <a:solidFill>
                <a:schemeClr val="accent3"/>
              </a:solidFill>
              <a:prstDash val="solid"/>
              <a:round/>
              <a:headEnd type="none" w="med" len="med"/>
              <a:tailEnd type="none" w="med" len="med"/>
            </a:ln>
          </p:spPr>
        </p:sp>
      </p:grpSp>
      <p:grpSp>
        <p:nvGrpSpPr>
          <p:cNvPr id="2946" name="Google Shape;2946;p139"/>
          <p:cNvGrpSpPr/>
          <p:nvPr/>
        </p:nvGrpSpPr>
        <p:grpSpPr>
          <a:xfrm>
            <a:off x="-1567743" y="7049585"/>
            <a:ext cx="4890528" cy="4959475"/>
            <a:chOff x="-666750" y="1567027"/>
            <a:chExt cx="3000692" cy="3042996"/>
          </a:xfrm>
        </p:grpSpPr>
        <p:sp>
          <p:nvSpPr>
            <p:cNvPr id="2947" name="Google Shape;2947;p139"/>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2948" name="Google Shape;2948;p139"/>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grpSp>
        <p:nvGrpSpPr>
          <p:cNvPr id="2949" name="Google Shape;2949;p139"/>
          <p:cNvGrpSpPr/>
          <p:nvPr/>
        </p:nvGrpSpPr>
        <p:grpSpPr>
          <a:xfrm>
            <a:off x="13596057" y="-2481665"/>
            <a:ext cx="4890528" cy="4959475"/>
            <a:chOff x="-666750" y="1567027"/>
            <a:chExt cx="3000692" cy="3042996"/>
          </a:xfrm>
        </p:grpSpPr>
        <p:sp>
          <p:nvSpPr>
            <p:cNvPr id="2950" name="Google Shape;2950;p139"/>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2951" name="Google Shape;2951;p139"/>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grpSp>
        <p:nvGrpSpPr>
          <p:cNvPr id="2952" name="Google Shape;2952;p139"/>
          <p:cNvGrpSpPr/>
          <p:nvPr/>
        </p:nvGrpSpPr>
        <p:grpSpPr>
          <a:xfrm>
            <a:off x="10864107" y="7815085"/>
            <a:ext cx="4890528" cy="4959475"/>
            <a:chOff x="-666750" y="1567027"/>
            <a:chExt cx="3000692" cy="3042996"/>
          </a:xfrm>
        </p:grpSpPr>
        <p:sp>
          <p:nvSpPr>
            <p:cNvPr id="2953" name="Google Shape;2953;p139"/>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2954" name="Google Shape;2954;p139"/>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35.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2955"/>
        <p:cNvGrpSpPr/>
        <p:nvPr/>
      </p:nvGrpSpPr>
      <p:grpSpPr>
        <a:xfrm>
          <a:off x="0" y="0"/>
          <a:ext cx="0" cy="0"/>
          <a:chOff x="0" y="0"/>
          <a:chExt cx="0" cy="0"/>
        </a:xfrm>
      </p:grpSpPr>
      <p:sp>
        <p:nvSpPr>
          <p:cNvPr id="2956" name="Google Shape;2956;p140"/>
          <p:cNvSpPr txBox="1">
            <a:spLocks noGrp="1"/>
          </p:cNvSpPr>
          <p:nvPr>
            <p:ph type="title"/>
          </p:nvPr>
        </p:nvSpPr>
        <p:spPr>
          <a:xfrm>
            <a:off x="4685400" y="6881150"/>
            <a:ext cx="8917200" cy="2148600"/>
          </a:xfrm>
          <a:prstGeom prst="rect">
            <a:avLst/>
          </a:prstGeom>
          <a:solidFill>
            <a:schemeClr val="lt1"/>
          </a:solidFill>
        </p:spPr>
        <p:txBody>
          <a:bodyPr spcFirstLastPara="1" wrap="square" lIns="182850" tIns="182850" rIns="182850" bIns="182850" anchor="t" anchorCtr="0">
            <a:noAutofit/>
          </a:bodyPr>
          <a:lstStyle>
            <a:lvl1pPr lvl="0" algn="ctr">
              <a:spcBef>
                <a:spcPts val="0"/>
              </a:spcBef>
              <a:spcAft>
                <a:spcPts val="0"/>
              </a:spcAft>
              <a:buSzPts val="6000"/>
              <a:buNone/>
              <a:defRPr/>
            </a:lvl1pPr>
            <a:lvl2pPr lvl="1" algn="ctr">
              <a:spcBef>
                <a:spcPts val="0"/>
              </a:spcBef>
              <a:spcAft>
                <a:spcPts val="0"/>
              </a:spcAft>
              <a:buSzPts val="6000"/>
              <a:buNone/>
              <a:defRPr/>
            </a:lvl2pPr>
            <a:lvl3pPr lvl="2" algn="ctr">
              <a:spcBef>
                <a:spcPts val="0"/>
              </a:spcBef>
              <a:spcAft>
                <a:spcPts val="0"/>
              </a:spcAft>
              <a:buSzPts val="6000"/>
              <a:buNone/>
              <a:defRPr/>
            </a:lvl3pPr>
            <a:lvl4pPr lvl="3" algn="ctr">
              <a:spcBef>
                <a:spcPts val="0"/>
              </a:spcBef>
              <a:spcAft>
                <a:spcPts val="0"/>
              </a:spcAft>
              <a:buSzPts val="6000"/>
              <a:buNone/>
              <a:defRPr/>
            </a:lvl4pPr>
            <a:lvl5pPr lvl="4" algn="ctr">
              <a:spcBef>
                <a:spcPts val="0"/>
              </a:spcBef>
              <a:spcAft>
                <a:spcPts val="0"/>
              </a:spcAft>
              <a:buSzPts val="6000"/>
              <a:buNone/>
              <a:defRPr/>
            </a:lvl5pPr>
            <a:lvl6pPr lvl="5" algn="ctr">
              <a:spcBef>
                <a:spcPts val="0"/>
              </a:spcBef>
              <a:spcAft>
                <a:spcPts val="0"/>
              </a:spcAft>
              <a:buSzPts val="6000"/>
              <a:buNone/>
              <a:defRPr/>
            </a:lvl6pPr>
            <a:lvl7pPr lvl="6" algn="ctr">
              <a:spcBef>
                <a:spcPts val="0"/>
              </a:spcBef>
              <a:spcAft>
                <a:spcPts val="0"/>
              </a:spcAft>
              <a:buSzPts val="6000"/>
              <a:buNone/>
              <a:defRPr/>
            </a:lvl7pPr>
            <a:lvl8pPr lvl="7" algn="ctr">
              <a:spcBef>
                <a:spcPts val="0"/>
              </a:spcBef>
              <a:spcAft>
                <a:spcPts val="0"/>
              </a:spcAft>
              <a:buSzPts val="6000"/>
              <a:buNone/>
              <a:defRPr/>
            </a:lvl8pPr>
            <a:lvl9pPr lvl="8" algn="ctr">
              <a:spcBef>
                <a:spcPts val="0"/>
              </a:spcBef>
              <a:spcAft>
                <a:spcPts val="0"/>
              </a:spcAft>
              <a:buSzPts val="6000"/>
              <a:buNone/>
              <a:defRPr/>
            </a:lvl9pPr>
          </a:lstStyle>
          <a:p>
            <a:endParaRPr/>
          </a:p>
        </p:txBody>
      </p:sp>
      <p:grpSp>
        <p:nvGrpSpPr>
          <p:cNvPr id="2957" name="Google Shape;2957;p140"/>
          <p:cNvGrpSpPr/>
          <p:nvPr/>
        </p:nvGrpSpPr>
        <p:grpSpPr>
          <a:xfrm rot="5973335">
            <a:off x="3676682" y="-7302233"/>
            <a:ext cx="8642756" cy="7618569"/>
            <a:chOff x="5868774" y="-886497"/>
            <a:chExt cx="4321488" cy="3809381"/>
          </a:xfrm>
        </p:grpSpPr>
        <p:sp>
          <p:nvSpPr>
            <p:cNvPr id="2958" name="Google Shape;2958;p140"/>
            <p:cNvSpPr/>
            <p:nvPr/>
          </p:nvSpPr>
          <p:spPr>
            <a:xfrm>
              <a:off x="5868774" y="-830916"/>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solidFill>
              <a:schemeClr val="lt2"/>
            </a:solidFill>
            <a:ln>
              <a:noFill/>
            </a:ln>
          </p:spPr>
        </p:sp>
        <p:sp>
          <p:nvSpPr>
            <p:cNvPr id="2959" name="Google Shape;2959;p140"/>
            <p:cNvSpPr/>
            <p:nvPr/>
          </p:nvSpPr>
          <p:spPr>
            <a:xfrm>
              <a:off x="5974762" y="-886497"/>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noFill/>
            <a:ln w="19050" cap="flat" cmpd="sng">
              <a:solidFill>
                <a:schemeClr val="accent3"/>
              </a:solidFill>
              <a:prstDash val="solid"/>
              <a:round/>
              <a:headEnd type="none" w="med" len="med"/>
              <a:tailEnd type="none" w="med" len="med"/>
            </a:ln>
          </p:spPr>
        </p:sp>
      </p:grpSp>
      <p:grpSp>
        <p:nvGrpSpPr>
          <p:cNvPr id="2960" name="Google Shape;2960;p140"/>
          <p:cNvGrpSpPr/>
          <p:nvPr/>
        </p:nvGrpSpPr>
        <p:grpSpPr>
          <a:xfrm rot="892453">
            <a:off x="-3236919" y="8719878"/>
            <a:ext cx="8793341" cy="7644128"/>
            <a:chOff x="5868774" y="-899147"/>
            <a:chExt cx="4396633" cy="3822031"/>
          </a:xfrm>
        </p:grpSpPr>
        <p:sp>
          <p:nvSpPr>
            <p:cNvPr id="2961" name="Google Shape;2961;p140"/>
            <p:cNvSpPr/>
            <p:nvPr/>
          </p:nvSpPr>
          <p:spPr>
            <a:xfrm>
              <a:off x="5868774" y="-830916"/>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solidFill>
              <a:schemeClr val="lt2"/>
            </a:solidFill>
            <a:ln>
              <a:noFill/>
            </a:ln>
          </p:spPr>
        </p:sp>
        <p:sp>
          <p:nvSpPr>
            <p:cNvPr id="2962" name="Google Shape;2962;p140"/>
            <p:cNvSpPr/>
            <p:nvPr/>
          </p:nvSpPr>
          <p:spPr>
            <a:xfrm>
              <a:off x="6049906" y="-899147"/>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noFill/>
            <a:ln w="19050" cap="flat" cmpd="sng">
              <a:solidFill>
                <a:schemeClr val="accent3"/>
              </a:solidFill>
              <a:prstDash val="solid"/>
              <a:round/>
              <a:headEnd type="none" w="med" len="med"/>
              <a:tailEnd type="none" w="med" len="med"/>
            </a:ln>
          </p:spPr>
        </p:sp>
      </p:grpSp>
      <p:grpSp>
        <p:nvGrpSpPr>
          <p:cNvPr id="2963" name="Google Shape;2963;p140"/>
          <p:cNvGrpSpPr/>
          <p:nvPr/>
        </p:nvGrpSpPr>
        <p:grpSpPr>
          <a:xfrm rot="5973335">
            <a:off x="13125482" y="5847017"/>
            <a:ext cx="8642756" cy="7618569"/>
            <a:chOff x="5868774" y="-886497"/>
            <a:chExt cx="4321488" cy="3809381"/>
          </a:xfrm>
        </p:grpSpPr>
        <p:sp>
          <p:nvSpPr>
            <p:cNvPr id="2964" name="Google Shape;2964;p140"/>
            <p:cNvSpPr/>
            <p:nvPr/>
          </p:nvSpPr>
          <p:spPr>
            <a:xfrm>
              <a:off x="5868774" y="-830916"/>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solidFill>
              <a:schemeClr val="lt2"/>
            </a:solidFill>
            <a:ln>
              <a:noFill/>
            </a:ln>
          </p:spPr>
        </p:sp>
        <p:sp>
          <p:nvSpPr>
            <p:cNvPr id="2965" name="Google Shape;2965;p140"/>
            <p:cNvSpPr/>
            <p:nvPr/>
          </p:nvSpPr>
          <p:spPr>
            <a:xfrm>
              <a:off x="5974762" y="-886497"/>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noFill/>
            <a:ln w="19050" cap="flat" cmpd="sng">
              <a:solidFill>
                <a:schemeClr val="accent3"/>
              </a:solidFill>
              <a:prstDash val="solid"/>
              <a:round/>
              <a:headEnd type="none" w="med" len="med"/>
              <a:tailEnd type="none" w="med" len="med"/>
            </a:ln>
          </p:spPr>
        </p:sp>
      </p:grpSp>
      <p:grpSp>
        <p:nvGrpSpPr>
          <p:cNvPr id="2966" name="Google Shape;2966;p140"/>
          <p:cNvGrpSpPr/>
          <p:nvPr/>
        </p:nvGrpSpPr>
        <p:grpSpPr>
          <a:xfrm>
            <a:off x="-1018818" y="7354385"/>
            <a:ext cx="4890528" cy="4959475"/>
            <a:chOff x="-666750" y="1567027"/>
            <a:chExt cx="3000692" cy="3042996"/>
          </a:xfrm>
        </p:grpSpPr>
        <p:sp>
          <p:nvSpPr>
            <p:cNvPr id="2967" name="Google Shape;2967;p140"/>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2968" name="Google Shape;2968;p140"/>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grpSp>
        <p:nvGrpSpPr>
          <p:cNvPr id="2969" name="Google Shape;2969;p140"/>
          <p:cNvGrpSpPr/>
          <p:nvPr/>
        </p:nvGrpSpPr>
        <p:grpSpPr>
          <a:xfrm>
            <a:off x="15001582" y="6737410"/>
            <a:ext cx="4890528" cy="4959475"/>
            <a:chOff x="-666750" y="1567027"/>
            <a:chExt cx="3000692" cy="3042996"/>
          </a:xfrm>
        </p:grpSpPr>
        <p:sp>
          <p:nvSpPr>
            <p:cNvPr id="2970" name="Google Shape;2970;p140"/>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2971" name="Google Shape;2971;p140"/>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36.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2972"/>
        <p:cNvGrpSpPr/>
        <p:nvPr/>
      </p:nvGrpSpPr>
      <p:grpSpPr>
        <a:xfrm>
          <a:off x="0" y="0"/>
          <a:ext cx="0" cy="0"/>
          <a:chOff x="0" y="0"/>
          <a:chExt cx="0" cy="0"/>
        </a:xfrm>
      </p:grpSpPr>
      <p:sp>
        <p:nvSpPr>
          <p:cNvPr id="2973" name="Google Shape;2973;p141"/>
          <p:cNvSpPr txBox="1">
            <a:spLocks noGrp="1"/>
          </p:cNvSpPr>
          <p:nvPr>
            <p:ph type="title" hasCustomPrompt="1"/>
          </p:nvPr>
        </p:nvSpPr>
        <p:spPr>
          <a:xfrm>
            <a:off x="4571600" y="2247900"/>
            <a:ext cx="9144600" cy="2703000"/>
          </a:xfrm>
          <a:prstGeom prst="rect">
            <a:avLst/>
          </a:prstGeom>
        </p:spPr>
        <p:txBody>
          <a:bodyPr spcFirstLastPara="1" wrap="square" lIns="182850" tIns="182850" rIns="182850" bIns="182850" anchor="ctr" anchorCtr="0">
            <a:noAutofit/>
          </a:bodyPr>
          <a:lstStyle>
            <a:lvl1pPr lvl="0" algn="ctr">
              <a:spcBef>
                <a:spcPts val="0"/>
              </a:spcBef>
              <a:spcAft>
                <a:spcPts val="0"/>
              </a:spcAft>
              <a:buClr>
                <a:schemeClr val="dk1"/>
              </a:buClr>
              <a:buSzPts val="19200"/>
              <a:buNone/>
              <a:defRPr sz="19200">
                <a:solidFill>
                  <a:schemeClr val="dk1"/>
                </a:solidFill>
              </a:defRPr>
            </a:lvl1pPr>
            <a:lvl2pPr lvl="1" algn="ctr">
              <a:spcBef>
                <a:spcPts val="0"/>
              </a:spcBef>
              <a:spcAft>
                <a:spcPts val="0"/>
              </a:spcAft>
              <a:buClr>
                <a:schemeClr val="dk1"/>
              </a:buClr>
              <a:buSzPts val="19200"/>
              <a:buNone/>
              <a:defRPr sz="19200">
                <a:solidFill>
                  <a:schemeClr val="dk1"/>
                </a:solidFill>
              </a:defRPr>
            </a:lvl2pPr>
            <a:lvl3pPr lvl="2" algn="ctr">
              <a:spcBef>
                <a:spcPts val="0"/>
              </a:spcBef>
              <a:spcAft>
                <a:spcPts val="0"/>
              </a:spcAft>
              <a:buClr>
                <a:schemeClr val="dk1"/>
              </a:buClr>
              <a:buSzPts val="19200"/>
              <a:buNone/>
              <a:defRPr sz="19200">
                <a:solidFill>
                  <a:schemeClr val="dk1"/>
                </a:solidFill>
              </a:defRPr>
            </a:lvl3pPr>
            <a:lvl4pPr lvl="3" algn="ctr">
              <a:spcBef>
                <a:spcPts val="0"/>
              </a:spcBef>
              <a:spcAft>
                <a:spcPts val="0"/>
              </a:spcAft>
              <a:buClr>
                <a:schemeClr val="dk1"/>
              </a:buClr>
              <a:buSzPts val="19200"/>
              <a:buNone/>
              <a:defRPr sz="19200">
                <a:solidFill>
                  <a:schemeClr val="dk1"/>
                </a:solidFill>
              </a:defRPr>
            </a:lvl4pPr>
            <a:lvl5pPr lvl="4" algn="ctr">
              <a:spcBef>
                <a:spcPts val="0"/>
              </a:spcBef>
              <a:spcAft>
                <a:spcPts val="0"/>
              </a:spcAft>
              <a:buClr>
                <a:schemeClr val="dk1"/>
              </a:buClr>
              <a:buSzPts val="19200"/>
              <a:buNone/>
              <a:defRPr sz="19200">
                <a:solidFill>
                  <a:schemeClr val="dk1"/>
                </a:solidFill>
              </a:defRPr>
            </a:lvl5pPr>
            <a:lvl6pPr lvl="5" algn="ctr">
              <a:spcBef>
                <a:spcPts val="0"/>
              </a:spcBef>
              <a:spcAft>
                <a:spcPts val="0"/>
              </a:spcAft>
              <a:buClr>
                <a:schemeClr val="dk1"/>
              </a:buClr>
              <a:buSzPts val="19200"/>
              <a:buNone/>
              <a:defRPr sz="19200">
                <a:solidFill>
                  <a:schemeClr val="dk1"/>
                </a:solidFill>
              </a:defRPr>
            </a:lvl6pPr>
            <a:lvl7pPr lvl="6" algn="ctr">
              <a:spcBef>
                <a:spcPts val="0"/>
              </a:spcBef>
              <a:spcAft>
                <a:spcPts val="0"/>
              </a:spcAft>
              <a:buClr>
                <a:schemeClr val="dk1"/>
              </a:buClr>
              <a:buSzPts val="19200"/>
              <a:buNone/>
              <a:defRPr sz="19200">
                <a:solidFill>
                  <a:schemeClr val="dk1"/>
                </a:solidFill>
              </a:defRPr>
            </a:lvl7pPr>
            <a:lvl8pPr lvl="7" algn="ctr">
              <a:spcBef>
                <a:spcPts val="0"/>
              </a:spcBef>
              <a:spcAft>
                <a:spcPts val="0"/>
              </a:spcAft>
              <a:buClr>
                <a:schemeClr val="dk1"/>
              </a:buClr>
              <a:buSzPts val="19200"/>
              <a:buNone/>
              <a:defRPr sz="19200">
                <a:solidFill>
                  <a:schemeClr val="dk1"/>
                </a:solidFill>
              </a:defRPr>
            </a:lvl8pPr>
            <a:lvl9pPr lvl="8" algn="ctr">
              <a:spcBef>
                <a:spcPts val="0"/>
              </a:spcBef>
              <a:spcAft>
                <a:spcPts val="0"/>
              </a:spcAft>
              <a:buClr>
                <a:schemeClr val="dk1"/>
              </a:buClr>
              <a:buSzPts val="19200"/>
              <a:buNone/>
              <a:defRPr sz="19200">
                <a:solidFill>
                  <a:schemeClr val="dk1"/>
                </a:solidFill>
              </a:defRPr>
            </a:lvl9pPr>
          </a:lstStyle>
          <a:p>
            <a:r>
              <a:t>xx%</a:t>
            </a:r>
          </a:p>
        </p:txBody>
      </p:sp>
      <p:sp>
        <p:nvSpPr>
          <p:cNvPr id="2974" name="Google Shape;2974;p141"/>
          <p:cNvSpPr txBox="1">
            <a:spLocks noGrp="1"/>
          </p:cNvSpPr>
          <p:nvPr>
            <p:ph type="subTitle" idx="1"/>
          </p:nvPr>
        </p:nvSpPr>
        <p:spPr>
          <a:xfrm>
            <a:off x="4480700" y="4937900"/>
            <a:ext cx="9326400" cy="909000"/>
          </a:xfrm>
          <a:prstGeom prst="rect">
            <a:avLst/>
          </a:prstGeom>
          <a:solidFill>
            <a:schemeClr val="accent2"/>
          </a:solidFill>
        </p:spPr>
        <p:txBody>
          <a:bodyPr spcFirstLastPara="1" wrap="square" lIns="182850" tIns="182850" rIns="182850" bIns="182850" anchor="t" anchorCtr="0">
            <a:noAutofit/>
          </a:bodyPr>
          <a:lstStyle>
            <a:lvl1pPr lvl="0" algn="ctr">
              <a:lnSpc>
                <a:spcPct val="100000"/>
              </a:lnSpc>
              <a:spcBef>
                <a:spcPts val="0"/>
              </a:spcBef>
              <a:spcAft>
                <a:spcPts val="0"/>
              </a:spcAft>
              <a:buSzPts val="3200"/>
              <a:buNone/>
              <a:defRPr sz="3200">
                <a:solidFill>
                  <a:schemeClr val="dk2"/>
                </a:solidFill>
              </a:defRPr>
            </a:lvl1pPr>
            <a:lvl2pPr lvl="1" algn="ctr">
              <a:lnSpc>
                <a:spcPct val="100000"/>
              </a:lnSpc>
              <a:spcBef>
                <a:spcPts val="0"/>
              </a:spcBef>
              <a:spcAft>
                <a:spcPts val="0"/>
              </a:spcAft>
              <a:buSzPts val="3200"/>
              <a:buNone/>
              <a:defRPr sz="3200"/>
            </a:lvl2pPr>
            <a:lvl3pPr lvl="2" algn="ctr">
              <a:lnSpc>
                <a:spcPct val="100000"/>
              </a:lnSpc>
              <a:spcBef>
                <a:spcPts val="3200"/>
              </a:spcBef>
              <a:spcAft>
                <a:spcPts val="0"/>
              </a:spcAft>
              <a:buSzPts val="3200"/>
              <a:buNone/>
              <a:defRPr sz="3200"/>
            </a:lvl3pPr>
            <a:lvl4pPr lvl="3" algn="ctr">
              <a:lnSpc>
                <a:spcPct val="100000"/>
              </a:lnSpc>
              <a:spcBef>
                <a:spcPts val="3200"/>
              </a:spcBef>
              <a:spcAft>
                <a:spcPts val="0"/>
              </a:spcAft>
              <a:buSzPts val="3200"/>
              <a:buNone/>
              <a:defRPr sz="3200"/>
            </a:lvl4pPr>
            <a:lvl5pPr lvl="4" algn="ctr">
              <a:lnSpc>
                <a:spcPct val="100000"/>
              </a:lnSpc>
              <a:spcBef>
                <a:spcPts val="3200"/>
              </a:spcBef>
              <a:spcAft>
                <a:spcPts val="0"/>
              </a:spcAft>
              <a:buSzPts val="3200"/>
              <a:buNone/>
              <a:defRPr sz="3200"/>
            </a:lvl5pPr>
            <a:lvl6pPr lvl="5" algn="ctr">
              <a:lnSpc>
                <a:spcPct val="100000"/>
              </a:lnSpc>
              <a:spcBef>
                <a:spcPts val="3200"/>
              </a:spcBef>
              <a:spcAft>
                <a:spcPts val="0"/>
              </a:spcAft>
              <a:buSzPts val="3200"/>
              <a:buNone/>
              <a:defRPr sz="3200"/>
            </a:lvl6pPr>
            <a:lvl7pPr lvl="6" algn="ctr">
              <a:lnSpc>
                <a:spcPct val="100000"/>
              </a:lnSpc>
              <a:spcBef>
                <a:spcPts val="3200"/>
              </a:spcBef>
              <a:spcAft>
                <a:spcPts val="0"/>
              </a:spcAft>
              <a:buSzPts val="3200"/>
              <a:buNone/>
              <a:defRPr sz="3200"/>
            </a:lvl7pPr>
            <a:lvl8pPr lvl="7" algn="ctr">
              <a:lnSpc>
                <a:spcPct val="100000"/>
              </a:lnSpc>
              <a:spcBef>
                <a:spcPts val="3200"/>
              </a:spcBef>
              <a:spcAft>
                <a:spcPts val="0"/>
              </a:spcAft>
              <a:buSzPts val="3200"/>
              <a:buNone/>
              <a:defRPr sz="3200"/>
            </a:lvl8pPr>
            <a:lvl9pPr lvl="8" algn="ctr">
              <a:lnSpc>
                <a:spcPct val="100000"/>
              </a:lnSpc>
              <a:spcBef>
                <a:spcPts val="3200"/>
              </a:spcBef>
              <a:spcAft>
                <a:spcPts val="3200"/>
              </a:spcAft>
              <a:buSzPts val="3200"/>
              <a:buNone/>
              <a:defRPr sz="3200"/>
            </a:lvl9pPr>
          </a:lstStyle>
          <a:p>
            <a:endParaRPr/>
          </a:p>
        </p:txBody>
      </p:sp>
      <p:grpSp>
        <p:nvGrpSpPr>
          <p:cNvPr id="2975" name="Google Shape;2975;p141"/>
          <p:cNvGrpSpPr/>
          <p:nvPr/>
        </p:nvGrpSpPr>
        <p:grpSpPr>
          <a:xfrm rot="482896">
            <a:off x="-2226235" y="8367761"/>
            <a:ext cx="8598790" cy="7786892"/>
            <a:chOff x="5784660" y="-970761"/>
            <a:chExt cx="4299614" cy="3893645"/>
          </a:xfrm>
        </p:grpSpPr>
        <p:sp>
          <p:nvSpPr>
            <p:cNvPr id="2976" name="Google Shape;2976;p141"/>
            <p:cNvSpPr/>
            <p:nvPr/>
          </p:nvSpPr>
          <p:spPr>
            <a:xfrm>
              <a:off x="5868774" y="-830916"/>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solidFill>
              <a:schemeClr val="lt2"/>
            </a:solidFill>
            <a:ln>
              <a:noFill/>
            </a:ln>
          </p:spPr>
        </p:sp>
        <p:sp>
          <p:nvSpPr>
            <p:cNvPr id="2977" name="Google Shape;2977;p141"/>
            <p:cNvSpPr/>
            <p:nvPr/>
          </p:nvSpPr>
          <p:spPr>
            <a:xfrm>
              <a:off x="5784660" y="-970761"/>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noFill/>
            <a:ln w="19050" cap="flat" cmpd="sng">
              <a:solidFill>
                <a:schemeClr val="accent3"/>
              </a:solidFill>
              <a:prstDash val="solid"/>
              <a:round/>
              <a:headEnd type="none" w="med" len="med"/>
              <a:tailEnd type="none" w="med" len="med"/>
            </a:ln>
          </p:spPr>
        </p:sp>
      </p:grpSp>
      <p:grpSp>
        <p:nvGrpSpPr>
          <p:cNvPr id="2978" name="Google Shape;2978;p141"/>
          <p:cNvGrpSpPr/>
          <p:nvPr/>
        </p:nvGrpSpPr>
        <p:grpSpPr>
          <a:xfrm rot="-668752">
            <a:off x="12269440" y="-3021612"/>
            <a:ext cx="8792923" cy="7643765"/>
            <a:chOff x="5868774" y="-899147"/>
            <a:chExt cx="4396633" cy="3822031"/>
          </a:xfrm>
        </p:grpSpPr>
        <p:sp>
          <p:nvSpPr>
            <p:cNvPr id="2979" name="Google Shape;2979;p141"/>
            <p:cNvSpPr/>
            <p:nvPr/>
          </p:nvSpPr>
          <p:spPr>
            <a:xfrm>
              <a:off x="5868774" y="-830916"/>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solidFill>
              <a:schemeClr val="lt2"/>
            </a:solidFill>
            <a:ln>
              <a:noFill/>
            </a:ln>
          </p:spPr>
        </p:sp>
        <p:sp>
          <p:nvSpPr>
            <p:cNvPr id="2980" name="Google Shape;2980;p141"/>
            <p:cNvSpPr/>
            <p:nvPr/>
          </p:nvSpPr>
          <p:spPr>
            <a:xfrm>
              <a:off x="6049906" y="-899147"/>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noFill/>
            <a:ln w="19050" cap="flat" cmpd="sng">
              <a:solidFill>
                <a:schemeClr val="accent3"/>
              </a:solidFill>
              <a:prstDash val="solid"/>
              <a:round/>
              <a:headEnd type="none" w="med" len="med"/>
              <a:tailEnd type="none" w="med" len="med"/>
            </a:ln>
          </p:spPr>
        </p:sp>
      </p:grpSp>
      <p:grpSp>
        <p:nvGrpSpPr>
          <p:cNvPr id="2981" name="Google Shape;2981;p141"/>
          <p:cNvGrpSpPr/>
          <p:nvPr/>
        </p:nvGrpSpPr>
        <p:grpSpPr>
          <a:xfrm rot="7348931">
            <a:off x="11395128" y="5806086"/>
            <a:ext cx="8598632" cy="7786749"/>
            <a:chOff x="5784660" y="-970761"/>
            <a:chExt cx="4299614" cy="3893645"/>
          </a:xfrm>
        </p:grpSpPr>
        <p:sp>
          <p:nvSpPr>
            <p:cNvPr id="2982" name="Google Shape;2982;p141"/>
            <p:cNvSpPr/>
            <p:nvPr/>
          </p:nvSpPr>
          <p:spPr>
            <a:xfrm>
              <a:off x="5868774" y="-830916"/>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solidFill>
              <a:schemeClr val="lt2"/>
            </a:solidFill>
            <a:ln>
              <a:noFill/>
            </a:ln>
          </p:spPr>
        </p:sp>
        <p:sp>
          <p:nvSpPr>
            <p:cNvPr id="2983" name="Google Shape;2983;p141"/>
            <p:cNvSpPr/>
            <p:nvPr/>
          </p:nvSpPr>
          <p:spPr>
            <a:xfrm>
              <a:off x="5784660" y="-970761"/>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noFill/>
            <a:ln w="19050" cap="flat" cmpd="sng">
              <a:solidFill>
                <a:schemeClr val="accent3"/>
              </a:solidFill>
              <a:prstDash val="solid"/>
              <a:round/>
              <a:headEnd type="none" w="med" len="med"/>
              <a:tailEnd type="none" w="med" len="med"/>
            </a:ln>
          </p:spPr>
        </p:sp>
      </p:grpSp>
      <p:grpSp>
        <p:nvGrpSpPr>
          <p:cNvPr id="2984" name="Google Shape;2984;p141"/>
          <p:cNvGrpSpPr/>
          <p:nvPr/>
        </p:nvGrpSpPr>
        <p:grpSpPr>
          <a:xfrm rot="-4052461">
            <a:off x="-2969941" y="-3478721"/>
            <a:ext cx="8792759" cy="7643622"/>
            <a:chOff x="5868774" y="-899147"/>
            <a:chExt cx="4396633" cy="3822031"/>
          </a:xfrm>
        </p:grpSpPr>
        <p:sp>
          <p:nvSpPr>
            <p:cNvPr id="2985" name="Google Shape;2985;p141"/>
            <p:cNvSpPr/>
            <p:nvPr/>
          </p:nvSpPr>
          <p:spPr>
            <a:xfrm>
              <a:off x="5868774" y="-830916"/>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solidFill>
              <a:schemeClr val="lt2"/>
            </a:solidFill>
            <a:ln>
              <a:noFill/>
            </a:ln>
          </p:spPr>
        </p:sp>
        <p:sp>
          <p:nvSpPr>
            <p:cNvPr id="2986" name="Google Shape;2986;p141"/>
            <p:cNvSpPr/>
            <p:nvPr/>
          </p:nvSpPr>
          <p:spPr>
            <a:xfrm>
              <a:off x="6049906" y="-899147"/>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noFill/>
            <a:ln w="19050" cap="flat" cmpd="sng">
              <a:solidFill>
                <a:schemeClr val="accent3"/>
              </a:solidFill>
              <a:prstDash val="solid"/>
              <a:round/>
              <a:headEnd type="none" w="med" len="med"/>
              <a:tailEnd type="none" w="med" len="med"/>
            </a:ln>
          </p:spPr>
        </p:sp>
      </p:grpSp>
      <p:grpSp>
        <p:nvGrpSpPr>
          <p:cNvPr id="2987" name="Google Shape;2987;p141"/>
          <p:cNvGrpSpPr/>
          <p:nvPr/>
        </p:nvGrpSpPr>
        <p:grpSpPr>
          <a:xfrm>
            <a:off x="-1529643" y="6058985"/>
            <a:ext cx="4890528" cy="4959475"/>
            <a:chOff x="-666750" y="1567027"/>
            <a:chExt cx="3000692" cy="3042996"/>
          </a:xfrm>
        </p:grpSpPr>
        <p:sp>
          <p:nvSpPr>
            <p:cNvPr id="2988" name="Google Shape;2988;p141"/>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2989" name="Google Shape;2989;p141"/>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37.xml><?xml version="1.0" encoding="utf-8"?>
<p:sldLayout xmlns:a="http://schemas.openxmlformats.org/drawingml/2006/main" xmlns:r="http://schemas.openxmlformats.org/officeDocument/2006/relationships" xmlns:p="http://schemas.openxmlformats.org/presentationml/2006/main" matchingName="Blank" type="blank">
  <p:cSld name="BLANK">
    <p:bg>
      <p:bgPr>
        <a:solidFill>
          <a:schemeClr val="dk2"/>
        </a:solidFill>
        <a:effectLst/>
      </p:bgPr>
    </p:bg>
    <p:spTree>
      <p:nvGrpSpPr>
        <p:cNvPr id="1" name="Shape 2990"/>
        <p:cNvGrpSpPr/>
        <p:nvPr/>
      </p:nvGrpSpPr>
      <p:grpSpPr>
        <a:xfrm>
          <a:off x="0" y="0"/>
          <a:ext cx="0" cy="0"/>
          <a:chOff x="0" y="0"/>
          <a:chExt cx="0" cy="0"/>
        </a:xfrm>
      </p:grpSpPr>
    </p:spTree>
  </p:cSld>
  <p:clrMapOvr>
    <a:masterClrMapping/>
  </p:clrMapOvr>
</p:sldLayout>
</file>

<file path=ppt/slideLayouts/slideLayout138.xml><?xml version="1.0" encoding="utf-8"?>
<p:sldLayout xmlns:a="http://schemas.openxmlformats.org/drawingml/2006/main" xmlns:r="http://schemas.openxmlformats.org/officeDocument/2006/relationships" xmlns:p="http://schemas.openxmlformats.org/presentationml/2006/main" matchingName="Table of contents">
  <p:cSld name="BLANK_1_1_1_1_1_1">
    <p:spTree>
      <p:nvGrpSpPr>
        <p:cNvPr id="1" name="Shape 2991"/>
        <p:cNvGrpSpPr/>
        <p:nvPr/>
      </p:nvGrpSpPr>
      <p:grpSpPr>
        <a:xfrm>
          <a:off x="0" y="0"/>
          <a:ext cx="0" cy="0"/>
          <a:chOff x="0" y="0"/>
          <a:chExt cx="0" cy="0"/>
        </a:xfrm>
      </p:grpSpPr>
      <p:sp>
        <p:nvSpPr>
          <p:cNvPr id="2992" name="Google Shape;2992;p143"/>
          <p:cNvSpPr txBox="1">
            <a:spLocks noGrp="1"/>
          </p:cNvSpPr>
          <p:nvPr>
            <p:ph type="title"/>
          </p:nvPr>
        </p:nvSpPr>
        <p:spPr>
          <a:xfrm>
            <a:off x="1440000" y="890050"/>
            <a:ext cx="15408000" cy="1145400"/>
          </a:xfrm>
          <a:prstGeom prst="rect">
            <a:avLst/>
          </a:prstGeom>
        </p:spPr>
        <p:txBody>
          <a:bodyPr spcFirstLastPara="1" wrap="square" lIns="182850" tIns="182850" rIns="182850" bIns="182850" anchor="t" anchorCtr="0">
            <a:noAutofit/>
          </a:bodyPr>
          <a:lstStyle>
            <a:lvl1pPr lvl="0" algn="ctr">
              <a:spcBef>
                <a:spcPts val="0"/>
              </a:spcBef>
              <a:spcAft>
                <a:spcPts val="0"/>
              </a:spcAft>
              <a:buSzPts val="6000"/>
              <a:buNone/>
              <a:defRPr/>
            </a:lvl1pPr>
            <a:lvl2pPr lvl="1">
              <a:spcBef>
                <a:spcPts val="0"/>
              </a:spcBef>
              <a:spcAft>
                <a:spcPts val="0"/>
              </a:spcAft>
              <a:buSzPts val="6000"/>
              <a:buNone/>
              <a:defRPr/>
            </a:lvl2pPr>
            <a:lvl3pPr lvl="2">
              <a:spcBef>
                <a:spcPts val="0"/>
              </a:spcBef>
              <a:spcAft>
                <a:spcPts val="0"/>
              </a:spcAft>
              <a:buSzPts val="6000"/>
              <a:buNone/>
              <a:defRPr/>
            </a:lvl3pPr>
            <a:lvl4pPr lvl="3">
              <a:spcBef>
                <a:spcPts val="0"/>
              </a:spcBef>
              <a:spcAft>
                <a:spcPts val="0"/>
              </a:spcAft>
              <a:buSzPts val="6000"/>
              <a:buNone/>
              <a:defRPr/>
            </a:lvl4pPr>
            <a:lvl5pPr lvl="4">
              <a:spcBef>
                <a:spcPts val="0"/>
              </a:spcBef>
              <a:spcAft>
                <a:spcPts val="0"/>
              </a:spcAft>
              <a:buSzPts val="6000"/>
              <a:buNone/>
              <a:defRPr/>
            </a:lvl5pPr>
            <a:lvl6pPr lvl="5">
              <a:spcBef>
                <a:spcPts val="0"/>
              </a:spcBef>
              <a:spcAft>
                <a:spcPts val="0"/>
              </a:spcAft>
              <a:buSzPts val="6000"/>
              <a:buNone/>
              <a:defRPr/>
            </a:lvl6pPr>
            <a:lvl7pPr lvl="6">
              <a:spcBef>
                <a:spcPts val="0"/>
              </a:spcBef>
              <a:spcAft>
                <a:spcPts val="0"/>
              </a:spcAft>
              <a:buSzPts val="6000"/>
              <a:buNone/>
              <a:defRPr/>
            </a:lvl7pPr>
            <a:lvl8pPr lvl="7">
              <a:spcBef>
                <a:spcPts val="0"/>
              </a:spcBef>
              <a:spcAft>
                <a:spcPts val="0"/>
              </a:spcAft>
              <a:buSzPts val="6000"/>
              <a:buNone/>
              <a:defRPr/>
            </a:lvl8pPr>
            <a:lvl9pPr lvl="8">
              <a:spcBef>
                <a:spcPts val="0"/>
              </a:spcBef>
              <a:spcAft>
                <a:spcPts val="0"/>
              </a:spcAft>
              <a:buSzPts val="6000"/>
              <a:buNone/>
              <a:defRPr/>
            </a:lvl9pPr>
          </a:lstStyle>
          <a:p>
            <a:endParaRPr/>
          </a:p>
        </p:txBody>
      </p:sp>
      <p:sp>
        <p:nvSpPr>
          <p:cNvPr id="2993" name="Google Shape;2993;p143"/>
          <p:cNvSpPr txBox="1">
            <a:spLocks noGrp="1"/>
          </p:cNvSpPr>
          <p:nvPr>
            <p:ph type="subTitle" idx="1"/>
          </p:nvPr>
        </p:nvSpPr>
        <p:spPr>
          <a:xfrm>
            <a:off x="1426449" y="4538750"/>
            <a:ext cx="4611000" cy="969600"/>
          </a:xfrm>
          <a:prstGeom prst="rect">
            <a:avLst/>
          </a:prstGeom>
        </p:spPr>
        <p:txBody>
          <a:bodyPr spcFirstLastPara="1" wrap="square" lIns="182850" tIns="182850" rIns="182850" bIns="182850" anchor="t" anchorCtr="0">
            <a:no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a:lvl2pPr>
            <a:lvl3pPr lvl="2" algn="ctr">
              <a:lnSpc>
                <a:spcPct val="100000"/>
              </a:lnSpc>
              <a:spcBef>
                <a:spcPts val="3200"/>
              </a:spcBef>
              <a:spcAft>
                <a:spcPts val="0"/>
              </a:spcAft>
              <a:buSzPts val="2800"/>
              <a:buNone/>
              <a:defRPr/>
            </a:lvl3pPr>
            <a:lvl4pPr lvl="3" algn="ctr">
              <a:lnSpc>
                <a:spcPct val="100000"/>
              </a:lnSpc>
              <a:spcBef>
                <a:spcPts val="3200"/>
              </a:spcBef>
              <a:spcAft>
                <a:spcPts val="0"/>
              </a:spcAft>
              <a:buSzPts val="2800"/>
              <a:buNone/>
              <a:defRPr/>
            </a:lvl4pPr>
            <a:lvl5pPr lvl="4" algn="ctr">
              <a:lnSpc>
                <a:spcPct val="100000"/>
              </a:lnSpc>
              <a:spcBef>
                <a:spcPts val="3200"/>
              </a:spcBef>
              <a:spcAft>
                <a:spcPts val="0"/>
              </a:spcAft>
              <a:buSzPts val="2800"/>
              <a:buNone/>
              <a:defRPr/>
            </a:lvl5pPr>
            <a:lvl6pPr lvl="5" algn="ctr">
              <a:lnSpc>
                <a:spcPct val="100000"/>
              </a:lnSpc>
              <a:spcBef>
                <a:spcPts val="3200"/>
              </a:spcBef>
              <a:spcAft>
                <a:spcPts val="0"/>
              </a:spcAft>
              <a:buSzPts val="2800"/>
              <a:buNone/>
              <a:defRPr/>
            </a:lvl6pPr>
            <a:lvl7pPr lvl="6" algn="ctr">
              <a:lnSpc>
                <a:spcPct val="100000"/>
              </a:lnSpc>
              <a:spcBef>
                <a:spcPts val="3200"/>
              </a:spcBef>
              <a:spcAft>
                <a:spcPts val="0"/>
              </a:spcAft>
              <a:buSzPts val="2800"/>
              <a:buNone/>
              <a:defRPr/>
            </a:lvl7pPr>
            <a:lvl8pPr lvl="7" algn="ctr">
              <a:lnSpc>
                <a:spcPct val="100000"/>
              </a:lnSpc>
              <a:spcBef>
                <a:spcPts val="3200"/>
              </a:spcBef>
              <a:spcAft>
                <a:spcPts val="0"/>
              </a:spcAft>
              <a:buSzPts val="2800"/>
              <a:buNone/>
              <a:defRPr/>
            </a:lvl8pPr>
            <a:lvl9pPr lvl="8" algn="ctr">
              <a:lnSpc>
                <a:spcPct val="100000"/>
              </a:lnSpc>
              <a:spcBef>
                <a:spcPts val="3200"/>
              </a:spcBef>
              <a:spcAft>
                <a:spcPts val="3200"/>
              </a:spcAft>
              <a:buSzPts val="2800"/>
              <a:buNone/>
              <a:defRPr/>
            </a:lvl9pPr>
          </a:lstStyle>
          <a:p>
            <a:endParaRPr/>
          </a:p>
        </p:txBody>
      </p:sp>
      <p:sp>
        <p:nvSpPr>
          <p:cNvPr id="2994" name="Google Shape;2994;p143"/>
          <p:cNvSpPr txBox="1">
            <a:spLocks noGrp="1"/>
          </p:cNvSpPr>
          <p:nvPr>
            <p:ph type="subTitle" idx="2"/>
          </p:nvPr>
        </p:nvSpPr>
        <p:spPr>
          <a:xfrm>
            <a:off x="1426449" y="7980379"/>
            <a:ext cx="4611000" cy="969600"/>
          </a:xfrm>
          <a:prstGeom prst="rect">
            <a:avLst/>
          </a:prstGeom>
        </p:spPr>
        <p:txBody>
          <a:bodyPr spcFirstLastPara="1" wrap="square" lIns="182850" tIns="182850" rIns="182850" bIns="182850" anchor="t" anchorCtr="0">
            <a:no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a:lvl2pPr>
            <a:lvl3pPr lvl="2" algn="ctr">
              <a:lnSpc>
                <a:spcPct val="100000"/>
              </a:lnSpc>
              <a:spcBef>
                <a:spcPts val="3200"/>
              </a:spcBef>
              <a:spcAft>
                <a:spcPts val="0"/>
              </a:spcAft>
              <a:buSzPts val="2800"/>
              <a:buNone/>
              <a:defRPr/>
            </a:lvl3pPr>
            <a:lvl4pPr lvl="3" algn="ctr">
              <a:lnSpc>
                <a:spcPct val="100000"/>
              </a:lnSpc>
              <a:spcBef>
                <a:spcPts val="3200"/>
              </a:spcBef>
              <a:spcAft>
                <a:spcPts val="0"/>
              </a:spcAft>
              <a:buSzPts val="2800"/>
              <a:buNone/>
              <a:defRPr/>
            </a:lvl4pPr>
            <a:lvl5pPr lvl="4" algn="ctr">
              <a:lnSpc>
                <a:spcPct val="100000"/>
              </a:lnSpc>
              <a:spcBef>
                <a:spcPts val="3200"/>
              </a:spcBef>
              <a:spcAft>
                <a:spcPts val="0"/>
              </a:spcAft>
              <a:buSzPts val="2800"/>
              <a:buNone/>
              <a:defRPr/>
            </a:lvl5pPr>
            <a:lvl6pPr lvl="5" algn="ctr">
              <a:lnSpc>
                <a:spcPct val="100000"/>
              </a:lnSpc>
              <a:spcBef>
                <a:spcPts val="3200"/>
              </a:spcBef>
              <a:spcAft>
                <a:spcPts val="0"/>
              </a:spcAft>
              <a:buSzPts val="2800"/>
              <a:buNone/>
              <a:defRPr/>
            </a:lvl6pPr>
            <a:lvl7pPr lvl="6" algn="ctr">
              <a:lnSpc>
                <a:spcPct val="100000"/>
              </a:lnSpc>
              <a:spcBef>
                <a:spcPts val="3200"/>
              </a:spcBef>
              <a:spcAft>
                <a:spcPts val="0"/>
              </a:spcAft>
              <a:buSzPts val="2800"/>
              <a:buNone/>
              <a:defRPr/>
            </a:lvl7pPr>
            <a:lvl8pPr lvl="7" algn="ctr">
              <a:lnSpc>
                <a:spcPct val="100000"/>
              </a:lnSpc>
              <a:spcBef>
                <a:spcPts val="3200"/>
              </a:spcBef>
              <a:spcAft>
                <a:spcPts val="0"/>
              </a:spcAft>
              <a:buSzPts val="2800"/>
              <a:buNone/>
              <a:defRPr/>
            </a:lvl8pPr>
            <a:lvl9pPr lvl="8" algn="ctr">
              <a:lnSpc>
                <a:spcPct val="100000"/>
              </a:lnSpc>
              <a:spcBef>
                <a:spcPts val="3200"/>
              </a:spcBef>
              <a:spcAft>
                <a:spcPts val="3200"/>
              </a:spcAft>
              <a:buSzPts val="2800"/>
              <a:buNone/>
              <a:defRPr/>
            </a:lvl9pPr>
          </a:lstStyle>
          <a:p>
            <a:endParaRPr/>
          </a:p>
        </p:txBody>
      </p:sp>
      <p:sp>
        <p:nvSpPr>
          <p:cNvPr id="2995" name="Google Shape;2995;p143"/>
          <p:cNvSpPr txBox="1">
            <a:spLocks noGrp="1"/>
          </p:cNvSpPr>
          <p:nvPr>
            <p:ph type="subTitle" idx="3"/>
          </p:nvPr>
        </p:nvSpPr>
        <p:spPr>
          <a:xfrm>
            <a:off x="6838500" y="7980379"/>
            <a:ext cx="4611000" cy="969600"/>
          </a:xfrm>
          <a:prstGeom prst="rect">
            <a:avLst/>
          </a:prstGeom>
        </p:spPr>
        <p:txBody>
          <a:bodyPr spcFirstLastPara="1" wrap="square" lIns="182850" tIns="182850" rIns="182850" bIns="182850" anchor="t" anchorCtr="0">
            <a:no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a:lvl2pPr>
            <a:lvl3pPr lvl="2" algn="ctr">
              <a:lnSpc>
                <a:spcPct val="100000"/>
              </a:lnSpc>
              <a:spcBef>
                <a:spcPts val="3200"/>
              </a:spcBef>
              <a:spcAft>
                <a:spcPts val="0"/>
              </a:spcAft>
              <a:buSzPts val="2800"/>
              <a:buNone/>
              <a:defRPr/>
            </a:lvl3pPr>
            <a:lvl4pPr lvl="3" algn="ctr">
              <a:lnSpc>
                <a:spcPct val="100000"/>
              </a:lnSpc>
              <a:spcBef>
                <a:spcPts val="3200"/>
              </a:spcBef>
              <a:spcAft>
                <a:spcPts val="0"/>
              </a:spcAft>
              <a:buSzPts val="2800"/>
              <a:buNone/>
              <a:defRPr/>
            </a:lvl4pPr>
            <a:lvl5pPr lvl="4" algn="ctr">
              <a:lnSpc>
                <a:spcPct val="100000"/>
              </a:lnSpc>
              <a:spcBef>
                <a:spcPts val="3200"/>
              </a:spcBef>
              <a:spcAft>
                <a:spcPts val="0"/>
              </a:spcAft>
              <a:buSzPts val="2800"/>
              <a:buNone/>
              <a:defRPr/>
            </a:lvl5pPr>
            <a:lvl6pPr lvl="5" algn="ctr">
              <a:lnSpc>
                <a:spcPct val="100000"/>
              </a:lnSpc>
              <a:spcBef>
                <a:spcPts val="3200"/>
              </a:spcBef>
              <a:spcAft>
                <a:spcPts val="0"/>
              </a:spcAft>
              <a:buSzPts val="2800"/>
              <a:buNone/>
              <a:defRPr/>
            </a:lvl6pPr>
            <a:lvl7pPr lvl="6" algn="ctr">
              <a:lnSpc>
                <a:spcPct val="100000"/>
              </a:lnSpc>
              <a:spcBef>
                <a:spcPts val="3200"/>
              </a:spcBef>
              <a:spcAft>
                <a:spcPts val="0"/>
              </a:spcAft>
              <a:buSzPts val="2800"/>
              <a:buNone/>
              <a:defRPr/>
            </a:lvl7pPr>
            <a:lvl8pPr lvl="7" algn="ctr">
              <a:lnSpc>
                <a:spcPct val="100000"/>
              </a:lnSpc>
              <a:spcBef>
                <a:spcPts val="3200"/>
              </a:spcBef>
              <a:spcAft>
                <a:spcPts val="0"/>
              </a:spcAft>
              <a:buSzPts val="2800"/>
              <a:buNone/>
              <a:defRPr/>
            </a:lvl8pPr>
            <a:lvl9pPr lvl="8" algn="ctr">
              <a:lnSpc>
                <a:spcPct val="100000"/>
              </a:lnSpc>
              <a:spcBef>
                <a:spcPts val="3200"/>
              </a:spcBef>
              <a:spcAft>
                <a:spcPts val="3200"/>
              </a:spcAft>
              <a:buSzPts val="2800"/>
              <a:buNone/>
              <a:defRPr/>
            </a:lvl9pPr>
          </a:lstStyle>
          <a:p>
            <a:endParaRPr/>
          </a:p>
        </p:txBody>
      </p:sp>
      <p:sp>
        <p:nvSpPr>
          <p:cNvPr id="2996" name="Google Shape;2996;p143"/>
          <p:cNvSpPr txBox="1">
            <a:spLocks noGrp="1"/>
          </p:cNvSpPr>
          <p:nvPr>
            <p:ph type="subTitle" idx="4"/>
          </p:nvPr>
        </p:nvSpPr>
        <p:spPr>
          <a:xfrm>
            <a:off x="6838501" y="4538750"/>
            <a:ext cx="4611000" cy="969600"/>
          </a:xfrm>
          <a:prstGeom prst="rect">
            <a:avLst/>
          </a:prstGeom>
        </p:spPr>
        <p:txBody>
          <a:bodyPr spcFirstLastPara="1" wrap="square" lIns="182850" tIns="182850" rIns="182850" bIns="182850" anchor="t" anchorCtr="0">
            <a:no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a:lvl2pPr>
            <a:lvl3pPr lvl="2" algn="ctr">
              <a:lnSpc>
                <a:spcPct val="100000"/>
              </a:lnSpc>
              <a:spcBef>
                <a:spcPts val="3200"/>
              </a:spcBef>
              <a:spcAft>
                <a:spcPts val="0"/>
              </a:spcAft>
              <a:buSzPts val="2800"/>
              <a:buNone/>
              <a:defRPr/>
            </a:lvl3pPr>
            <a:lvl4pPr lvl="3" algn="ctr">
              <a:lnSpc>
                <a:spcPct val="100000"/>
              </a:lnSpc>
              <a:spcBef>
                <a:spcPts val="3200"/>
              </a:spcBef>
              <a:spcAft>
                <a:spcPts val="0"/>
              </a:spcAft>
              <a:buSzPts val="2800"/>
              <a:buNone/>
              <a:defRPr/>
            </a:lvl4pPr>
            <a:lvl5pPr lvl="4" algn="ctr">
              <a:lnSpc>
                <a:spcPct val="100000"/>
              </a:lnSpc>
              <a:spcBef>
                <a:spcPts val="3200"/>
              </a:spcBef>
              <a:spcAft>
                <a:spcPts val="0"/>
              </a:spcAft>
              <a:buSzPts val="2800"/>
              <a:buNone/>
              <a:defRPr/>
            </a:lvl5pPr>
            <a:lvl6pPr lvl="5" algn="ctr">
              <a:lnSpc>
                <a:spcPct val="100000"/>
              </a:lnSpc>
              <a:spcBef>
                <a:spcPts val="3200"/>
              </a:spcBef>
              <a:spcAft>
                <a:spcPts val="0"/>
              </a:spcAft>
              <a:buSzPts val="2800"/>
              <a:buNone/>
              <a:defRPr/>
            </a:lvl6pPr>
            <a:lvl7pPr lvl="6" algn="ctr">
              <a:lnSpc>
                <a:spcPct val="100000"/>
              </a:lnSpc>
              <a:spcBef>
                <a:spcPts val="3200"/>
              </a:spcBef>
              <a:spcAft>
                <a:spcPts val="0"/>
              </a:spcAft>
              <a:buSzPts val="2800"/>
              <a:buNone/>
              <a:defRPr/>
            </a:lvl7pPr>
            <a:lvl8pPr lvl="7" algn="ctr">
              <a:lnSpc>
                <a:spcPct val="100000"/>
              </a:lnSpc>
              <a:spcBef>
                <a:spcPts val="3200"/>
              </a:spcBef>
              <a:spcAft>
                <a:spcPts val="0"/>
              </a:spcAft>
              <a:buSzPts val="2800"/>
              <a:buNone/>
              <a:defRPr/>
            </a:lvl8pPr>
            <a:lvl9pPr lvl="8" algn="ctr">
              <a:lnSpc>
                <a:spcPct val="100000"/>
              </a:lnSpc>
              <a:spcBef>
                <a:spcPts val="3200"/>
              </a:spcBef>
              <a:spcAft>
                <a:spcPts val="3200"/>
              </a:spcAft>
              <a:buSzPts val="2800"/>
              <a:buNone/>
              <a:defRPr/>
            </a:lvl9pPr>
          </a:lstStyle>
          <a:p>
            <a:endParaRPr/>
          </a:p>
        </p:txBody>
      </p:sp>
      <p:sp>
        <p:nvSpPr>
          <p:cNvPr id="2997" name="Google Shape;2997;p143"/>
          <p:cNvSpPr txBox="1">
            <a:spLocks noGrp="1"/>
          </p:cNvSpPr>
          <p:nvPr>
            <p:ph type="title" idx="5" hasCustomPrompt="1"/>
          </p:nvPr>
        </p:nvSpPr>
        <p:spPr>
          <a:xfrm>
            <a:off x="2579350" y="2867000"/>
            <a:ext cx="2305200" cy="969600"/>
          </a:xfrm>
          <a:prstGeom prst="rect">
            <a:avLst/>
          </a:prstGeom>
          <a:solidFill>
            <a:schemeClr val="accent2"/>
          </a:solidFill>
        </p:spPr>
        <p:txBody>
          <a:bodyPr spcFirstLastPara="1" wrap="square" lIns="182850" tIns="182850" rIns="182850" bIns="182850" anchor="ctr" anchorCtr="0">
            <a:noAutofit/>
          </a:bodyPr>
          <a:lstStyle>
            <a:lvl1pPr lvl="0" algn="ctr">
              <a:spcBef>
                <a:spcPts val="0"/>
              </a:spcBef>
              <a:spcAft>
                <a:spcPts val="0"/>
              </a:spcAft>
              <a:buSzPts val="6000"/>
              <a:buNone/>
              <a:defRPr sz="4800">
                <a:solidFill>
                  <a:schemeClr val="dk2"/>
                </a:solidFill>
              </a:defRPr>
            </a:lvl1pPr>
            <a:lvl2pPr lvl="1">
              <a:spcBef>
                <a:spcPts val="0"/>
              </a:spcBef>
              <a:spcAft>
                <a:spcPts val="0"/>
              </a:spcAft>
              <a:buSzPts val="6000"/>
              <a:buNone/>
              <a:defRPr sz="6000"/>
            </a:lvl2pPr>
            <a:lvl3pPr lvl="2">
              <a:spcBef>
                <a:spcPts val="0"/>
              </a:spcBef>
              <a:spcAft>
                <a:spcPts val="0"/>
              </a:spcAft>
              <a:buSzPts val="6000"/>
              <a:buNone/>
              <a:defRPr sz="6000"/>
            </a:lvl3pPr>
            <a:lvl4pPr lvl="3">
              <a:spcBef>
                <a:spcPts val="0"/>
              </a:spcBef>
              <a:spcAft>
                <a:spcPts val="0"/>
              </a:spcAft>
              <a:buSzPts val="6000"/>
              <a:buNone/>
              <a:defRPr sz="6000"/>
            </a:lvl4pPr>
            <a:lvl5pPr lvl="4">
              <a:spcBef>
                <a:spcPts val="0"/>
              </a:spcBef>
              <a:spcAft>
                <a:spcPts val="0"/>
              </a:spcAft>
              <a:buSzPts val="6000"/>
              <a:buNone/>
              <a:defRPr sz="6000"/>
            </a:lvl5pPr>
            <a:lvl6pPr lvl="5">
              <a:spcBef>
                <a:spcPts val="0"/>
              </a:spcBef>
              <a:spcAft>
                <a:spcPts val="0"/>
              </a:spcAft>
              <a:buSzPts val="6000"/>
              <a:buNone/>
              <a:defRPr sz="6000"/>
            </a:lvl6pPr>
            <a:lvl7pPr lvl="6">
              <a:spcBef>
                <a:spcPts val="0"/>
              </a:spcBef>
              <a:spcAft>
                <a:spcPts val="0"/>
              </a:spcAft>
              <a:buSzPts val="6000"/>
              <a:buNone/>
              <a:defRPr sz="6000"/>
            </a:lvl7pPr>
            <a:lvl8pPr lvl="7">
              <a:spcBef>
                <a:spcPts val="0"/>
              </a:spcBef>
              <a:spcAft>
                <a:spcPts val="0"/>
              </a:spcAft>
              <a:buSzPts val="6000"/>
              <a:buNone/>
              <a:defRPr sz="6000"/>
            </a:lvl8pPr>
            <a:lvl9pPr lvl="8">
              <a:spcBef>
                <a:spcPts val="0"/>
              </a:spcBef>
              <a:spcAft>
                <a:spcPts val="0"/>
              </a:spcAft>
              <a:buSzPts val="6000"/>
              <a:buNone/>
              <a:defRPr sz="6000"/>
            </a:lvl9pPr>
          </a:lstStyle>
          <a:p>
            <a:r>
              <a:t>xx%</a:t>
            </a:r>
          </a:p>
        </p:txBody>
      </p:sp>
      <p:sp>
        <p:nvSpPr>
          <p:cNvPr id="2998" name="Google Shape;2998;p143"/>
          <p:cNvSpPr txBox="1">
            <a:spLocks noGrp="1"/>
          </p:cNvSpPr>
          <p:nvPr>
            <p:ph type="title" idx="6" hasCustomPrompt="1"/>
          </p:nvPr>
        </p:nvSpPr>
        <p:spPr>
          <a:xfrm>
            <a:off x="7991400" y="6317800"/>
            <a:ext cx="2305200" cy="951600"/>
          </a:xfrm>
          <a:prstGeom prst="rect">
            <a:avLst/>
          </a:prstGeom>
          <a:solidFill>
            <a:schemeClr val="accent2"/>
          </a:solidFill>
        </p:spPr>
        <p:txBody>
          <a:bodyPr spcFirstLastPara="1" wrap="square" lIns="182850" tIns="182850" rIns="182850" bIns="182850" anchor="ctr" anchorCtr="0">
            <a:noAutofit/>
          </a:bodyPr>
          <a:lstStyle>
            <a:lvl1pPr lvl="0" algn="ctr">
              <a:spcBef>
                <a:spcPts val="0"/>
              </a:spcBef>
              <a:spcAft>
                <a:spcPts val="0"/>
              </a:spcAft>
              <a:buSzPts val="6000"/>
              <a:buNone/>
              <a:defRPr sz="4800">
                <a:solidFill>
                  <a:schemeClr val="dk2"/>
                </a:solidFill>
              </a:defRPr>
            </a:lvl1pPr>
            <a:lvl2pPr lvl="1">
              <a:spcBef>
                <a:spcPts val="0"/>
              </a:spcBef>
              <a:spcAft>
                <a:spcPts val="0"/>
              </a:spcAft>
              <a:buSzPts val="6000"/>
              <a:buNone/>
              <a:defRPr sz="6000"/>
            </a:lvl2pPr>
            <a:lvl3pPr lvl="2">
              <a:spcBef>
                <a:spcPts val="0"/>
              </a:spcBef>
              <a:spcAft>
                <a:spcPts val="0"/>
              </a:spcAft>
              <a:buSzPts val="6000"/>
              <a:buNone/>
              <a:defRPr sz="6000"/>
            </a:lvl3pPr>
            <a:lvl4pPr lvl="3">
              <a:spcBef>
                <a:spcPts val="0"/>
              </a:spcBef>
              <a:spcAft>
                <a:spcPts val="0"/>
              </a:spcAft>
              <a:buSzPts val="6000"/>
              <a:buNone/>
              <a:defRPr sz="6000"/>
            </a:lvl4pPr>
            <a:lvl5pPr lvl="4">
              <a:spcBef>
                <a:spcPts val="0"/>
              </a:spcBef>
              <a:spcAft>
                <a:spcPts val="0"/>
              </a:spcAft>
              <a:buSzPts val="6000"/>
              <a:buNone/>
              <a:defRPr sz="6000"/>
            </a:lvl5pPr>
            <a:lvl6pPr lvl="5">
              <a:spcBef>
                <a:spcPts val="0"/>
              </a:spcBef>
              <a:spcAft>
                <a:spcPts val="0"/>
              </a:spcAft>
              <a:buSzPts val="6000"/>
              <a:buNone/>
              <a:defRPr sz="6000"/>
            </a:lvl6pPr>
            <a:lvl7pPr lvl="6">
              <a:spcBef>
                <a:spcPts val="0"/>
              </a:spcBef>
              <a:spcAft>
                <a:spcPts val="0"/>
              </a:spcAft>
              <a:buSzPts val="6000"/>
              <a:buNone/>
              <a:defRPr sz="6000"/>
            </a:lvl7pPr>
            <a:lvl8pPr lvl="7">
              <a:spcBef>
                <a:spcPts val="0"/>
              </a:spcBef>
              <a:spcAft>
                <a:spcPts val="0"/>
              </a:spcAft>
              <a:buSzPts val="6000"/>
              <a:buNone/>
              <a:defRPr sz="6000"/>
            </a:lvl8pPr>
            <a:lvl9pPr lvl="8">
              <a:spcBef>
                <a:spcPts val="0"/>
              </a:spcBef>
              <a:spcAft>
                <a:spcPts val="0"/>
              </a:spcAft>
              <a:buSzPts val="6000"/>
              <a:buNone/>
              <a:defRPr sz="6000"/>
            </a:lvl9pPr>
          </a:lstStyle>
          <a:p>
            <a:r>
              <a:t>xx%</a:t>
            </a:r>
          </a:p>
        </p:txBody>
      </p:sp>
      <p:sp>
        <p:nvSpPr>
          <p:cNvPr id="2999" name="Google Shape;2999;p143"/>
          <p:cNvSpPr txBox="1">
            <a:spLocks noGrp="1"/>
          </p:cNvSpPr>
          <p:nvPr>
            <p:ph type="title" idx="7" hasCustomPrompt="1"/>
          </p:nvPr>
        </p:nvSpPr>
        <p:spPr>
          <a:xfrm>
            <a:off x="2579350" y="6317800"/>
            <a:ext cx="2305200" cy="951600"/>
          </a:xfrm>
          <a:prstGeom prst="rect">
            <a:avLst/>
          </a:prstGeom>
          <a:solidFill>
            <a:schemeClr val="accent2"/>
          </a:solidFill>
        </p:spPr>
        <p:txBody>
          <a:bodyPr spcFirstLastPara="1" wrap="square" lIns="182850" tIns="182850" rIns="182850" bIns="182850" anchor="ctr" anchorCtr="0">
            <a:noAutofit/>
          </a:bodyPr>
          <a:lstStyle>
            <a:lvl1pPr lvl="0" algn="ctr">
              <a:spcBef>
                <a:spcPts val="0"/>
              </a:spcBef>
              <a:spcAft>
                <a:spcPts val="0"/>
              </a:spcAft>
              <a:buSzPts val="6000"/>
              <a:buNone/>
              <a:defRPr sz="4800">
                <a:solidFill>
                  <a:schemeClr val="dk2"/>
                </a:solidFill>
              </a:defRPr>
            </a:lvl1pPr>
            <a:lvl2pPr lvl="1">
              <a:spcBef>
                <a:spcPts val="0"/>
              </a:spcBef>
              <a:spcAft>
                <a:spcPts val="0"/>
              </a:spcAft>
              <a:buSzPts val="6000"/>
              <a:buNone/>
              <a:defRPr sz="6000"/>
            </a:lvl2pPr>
            <a:lvl3pPr lvl="2">
              <a:spcBef>
                <a:spcPts val="0"/>
              </a:spcBef>
              <a:spcAft>
                <a:spcPts val="0"/>
              </a:spcAft>
              <a:buSzPts val="6000"/>
              <a:buNone/>
              <a:defRPr sz="6000"/>
            </a:lvl3pPr>
            <a:lvl4pPr lvl="3">
              <a:spcBef>
                <a:spcPts val="0"/>
              </a:spcBef>
              <a:spcAft>
                <a:spcPts val="0"/>
              </a:spcAft>
              <a:buSzPts val="6000"/>
              <a:buNone/>
              <a:defRPr sz="6000"/>
            </a:lvl4pPr>
            <a:lvl5pPr lvl="4">
              <a:spcBef>
                <a:spcPts val="0"/>
              </a:spcBef>
              <a:spcAft>
                <a:spcPts val="0"/>
              </a:spcAft>
              <a:buSzPts val="6000"/>
              <a:buNone/>
              <a:defRPr sz="6000"/>
            </a:lvl5pPr>
            <a:lvl6pPr lvl="5">
              <a:spcBef>
                <a:spcPts val="0"/>
              </a:spcBef>
              <a:spcAft>
                <a:spcPts val="0"/>
              </a:spcAft>
              <a:buSzPts val="6000"/>
              <a:buNone/>
              <a:defRPr sz="6000"/>
            </a:lvl6pPr>
            <a:lvl7pPr lvl="6">
              <a:spcBef>
                <a:spcPts val="0"/>
              </a:spcBef>
              <a:spcAft>
                <a:spcPts val="0"/>
              </a:spcAft>
              <a:buSzPts val="6000"/>
              <a:buNone/>
              <a:defRPr sz="6000"/>
            </a:lvl7pPr>
            <a:lvl8pPr lvl="7">
              <a:spcBef>
                <a:spcPts val="0"/>
              </a:spcBef>
              <a:spcAft>
                <a:spcPts val="0"/>
              </a:spcAft>
              <a:buSzPts val="6000"/>
              <a:buNone/>
              <a:defRPr sz="6000"/>
            </a:lvl8pPr>
            <a:lvl9pPr lvl="8">
              <a:spcBef>
                <a:spcPts val="0"/>
              </a:spcBef>
              <a:spcAft>
                <a:spcPts val="0"/>
              </a:spcAft>
              <a:buSzPts val="6000"/>
              <a:buNone/>
              <a:defRPr sz="6000"/>
            </a:lvl9pPr>
          </a:lstStyle>
          <a:p>
            <a:r>
              <a:t>xx%</a:t>
            </a:r>
          </a:p>
        </p:txBody>
      </p:sp>
      <p:sp>
        <p:nvSpPr>
          <p:cNvPr id="3000" name="Google Shape;3000;p143"/>
          <p:cNvSpPr txBox="1">
            <a:spLocks noGrp="1"/>
          </p:cNvSpPr>
          <p:nvPr>
            <p:ph type="title" idx="8" hasCustomPrompt="1"/>
          </p:nvPr>
        </p:nvSpPr>
        <p:spPr>
          <a:xfrm>
            <a:off x="7991400" y="2867000"/>
            <a:ext cx="2305200" cy="969600"/>
          </a:xfrm>
          <a:prstGeom prst="rect">
            <a:avLst/>
          </a:prstGeom>
          <a:solidFill>
            <a:schemeClr val="accent2"/>
          </a:solidFill>
        </p:spPr>
        <p:txBody>
          <a:bodyPr spcFirstLastPara="1" wrap="square" lIns="182850" tIns="182850" rIns="182850" bIns="182850" anchor="ctr" anchorCtr="0">
            <a:noAutofit/>
          </a:bodyPr>
          <a:lstStyle>
            <a:lvl1pPr lvl="0" algn="ctr">
              <a:spcBef>
                <a:spcPts val="0"/>
              </a:spcBef>
              <a:spcAft>
                <a:spcPts val="0"/>
              </a:spcAft>
              <a:buSzPts val="6000"/>
              <a:buNone/>
              <a:defRPr sz="4800">
                <a:solidFill>
                  <a:schemeClr val="dk2"/>
                </a:solidFill>
              </a:defRPr>
            </a:lvl1pPr>
            <a:lvl2pPr lvl="1">
              <a:spcBef>
                <a:spcPts val="0"/>
              </a:spcBef>
              <a:spcAft>
                <a:spcPts val="0"/>
              </a:spcAft>
              <a:buSzPts val="6000"/>
              <a:buNone/>
              <a:defRPr sz="6000"/>
            </a:lvl2pPr>
            <a:lvl3pPr lvl="2">
              <a:spcBef>
                <a:spcPts val="0"/>
              </a:spcBef>
              <a:spcAft>
                <a:spcPts val="0"/>
              </a:spcAft>
              <a:buSzPts val="6000"/>
              <a:buNone/>
              <a:defRPr sz="6000"/>
            </a:lvl3pPr>
            <a:lvl4pPr lvl="3">
              <a:spcBef>
                <a:spcPts val="0"/>
              </a:spcBef>
              <a:spcAft>
                <a:spcPts val="0"/>
              </a:spcAft>
              <a:buSzPts val="6000"/>
              <a:buNone/>
              <a:defRPr sz="6000"/>
            </a:lvl4pPr>
            <a:lvl5pPr lvl="4">
              <a:spcBef>
                <a:spcPts val="0"/>
              </a:spcBef>
              <a:spcAft>
                <a:spcPts val="0"/>
              </a:spcAft>
              <a:buSzPts val="6000"/>
              <a:buNone/>
              <a:defRPr sz="6000"/>
            </a:lvl5pPr>
            <a:lvl6pPr lvl="5">
              <a:spcBef>
                <a:spcPts val="0"/>
              </a:spcBef>
              <a:spcAft>
                <a:spcPts val="0"/>
              </a:spcAft>
              <a:buSzPts val="6000"/>
              <a:buNone/>
              <a:defRPr sz="6000"/>
            </a:lvl6pPr>
            <a:lvl7pPr lvl="6">
              <a:spcBef>
                <a:spcPts val="0"/>
              </a:spcBef>
              <a:spcAft>
                <a:spcPts val="0"/>
              </a:spcAft>
              <a:buSzPts val="6000"/>
              <a:buNone/>
              <a:defRPr sz="6000"/>
            </a:lvl7pPr>
            <a:lvl8pPr lvl="7">
              <a:spcBef>
                <a:spcPts val="0"/>
              </a:spcBef>
              <a:spcAft>
                <a:spcPts val="0"/>
              </a:spcAft>
              <a:buSzPts val="6000"/>
              <a:buNone/>
              <a:defRPr sz="6000"/>
            </a:lvl8pPr>
            <a:lvl9pPr lvl="8">
              <a:spcBef>
                <a:spcPts val="0"/>
              </a:spcBef>
              <a:spcAft>
                <a:spcPts val="0"/>
              </a:spcAft>
              <a:buSzPts val="6000"/>
              <a:buNone/>
              <a:defRPr sz="6000"/>
            </a:lvl9pPr>
          </a:lstStyle>
          <a:p>
            <a:r>
              <a:t>xx%</a:t>
            </a:r>
          </a:p>
        </p:txBody>
      </p:sp>
      <p:sp>
        <p:nvSpPr>
          <p:cNvPr id="3001" name="Google Shape;3001;p143"/>
          <p:cNvSpPr txBox="1">
            <a:spLocks noGrp="1"/>
          </p:cNvSpPr>
          <p:nvPr>
            <p:ph type="subTitle" idx="9"/>
          </p:nvPr>
        </p:nvSpPr>
        <p:spPr>
          <a:xfrm>
            <a:off x="12250551" y="7980379"/>
            <a:ext cx="4611000" cy="969600"/>
          </a:xfrm>
          <a:prstGeom prst="rect">
            <a:avLst/>
          </a:prstGeom>
        </p:spPr>
        <p:txBody>
          <a:bodyPr spcFirstLastPara="1" wrap="square" lIns="182850" tIns="182850" rIns="182850" bIns="182850" anchor="t" anchorCtr="0">
            <a:no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a:lvl2pPr>
            <a:lvl3pPr lvl="2" algn="ctr">
              <a:lnSpc>
                <a:spcPct val="100000"/>
              </a:lnSpc>
              <a:spcBef>
                <a:spcPts val="3200"/>
              </a:spcBef>
              <a:spcAft>
                <a:spcPts val="0"/>
              </a:spcAft>
              <a:buSzPts val="2800"/>
              <a:buNone/>
              <a:defRPr/>
            </a:lvl3pPr>
            <a:lvl4pPr lvl="3" algn="ctr">
              <a:lnSpc>
                <a:spcPct val="100000"/>
              </a:lnSpc>
              <a:spcBef>
                <a:spcPts val="3200"/>
              </a:spcBef>
              <a:spcAft>
                <a:spcPts val="0"/>
              </a:spcAft>
              <a:buSzPts val="2800"/>
              <a:buNone/>
              <a:defRPr/>
            </a:lvl4pPr>
            <a:lvl5pPr lvl="4" algn="ctr">
              <a:lnSpc>
                <a:spcPct val="100000"/>
              </a:lnSpc>
              <a:spcBef>
                <a:spcPts val="3200"/>
              </a:spcBef>
              <a:spcAft>
                <a:spcPts val="0"/>
              </a:spcAft>
              <a:buSzPts val="2800"/>
              <a:buNone/>
              <a:defRPr/>
            </a:lvl5pPr>
            <a:lvl6pPr lvl="5" algn="ctr">
              <a:lnSpc>
                <a:spcPct val="100000"/>
              </a:lnSpc>
              <a:spcBef>
                <a:spcPts val="3200"/>
              </a:spcBef>
              <a:spcAft>
                <a:spcPts val="0"/>
              </a:spcAft>
              <a:buSzPts val="2800"/>
              <a:buNone/>
              <a:defRPr/>
            </a:lvl6pPr>
            <a:lvl7pPr lvl="6" algn="ctr">
              <a:lnSpc>
                <a:spcPct val="100000"/>
              </a:lnSpc>
              <a:spcBef>
                <a:spcPts val="3200"/>
              </a:spcBef>
              <a:spcAft>
                <a:spcPts val="0"/>
              </a:spcAft>
              <a:buSzPts val="2800"/>
              <a:buNone/>
              <a:defRPr/>
            </a:lvl7pPr>
            <a:lvl8pPr lvl="7" algn="ctr">
              <a:lnSpc>
                <a:spcPct val="100000"/>
              </a:lnSpc>
              <a:spcBef>
                <a:spcPts val="3200"/>
              </a:spcBef>
              <a:spcAft>
                <a:spcPts val="0"/>
              </a:spcAft>
              <a:buSzPts val="2800"/>
              <a:buNone/>
              <a:defRPr/>
            </a:lvl8pPr>
            <a:lvl9pPr lvl="8" algn="ctr">
              <a:lnSpc>
                <a:spcPct val="100000"/>
              </a:lnSpc>
              <a:spcBef>
                <a:spcPts val="3200"/>
              </a:spcBef>
              <a:spcAft>
                <a:spcPts val="3200"/>
              </a:spcAft>
              <a:buSzPts val="2800"/>
              <a:buNone/>
              <a:defRPr/>
            </a:lvl9pPr>
          </a:lstStyle>
          <a:p>
            <a:endParaRPr/>
          </a:p>
        </p:txBody>
      </p:sp>
      <p:sp>
        <p:nvSpPr>
          <p:cNvPr id="3002" name="Google Shape;3002;p143"/>
          <p:cNvSpPr txBox="1">
            <a:spLocks noGrp="1"/>
          </p:cNvSpPr>
          <p:nvPr>
            <p:ph type="subTitle" idx="13"/>
          </p:nvPr>
        </p:nvSpPr>
        <p:spPr>
          <a:xfrm>
            <a:off x="12250551" y="4538750"/>
            <a:ext cx="4611000" cy="969600"/>
          </a:xfrm>
          <a:prstGeom prst="rect">
            <a:avLst/>
          </a:prstGeom>
        </p:spPr>
        <p:txBody>
          <a:bodyPr spcFirstLastPara="1" wrap="square" lIns="182850" tIns="182850" rIns="182850" bIns="182850" anchor="t" anchorCtr="0">
            <a:no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a:lvl2pPr>
            <a:lvl3pPr lvl="2" algn="ctr">
              <a:lnSpc>
                <a:spcPct val="100000"/>
              </a:lnSpc>
              <a:spcBef>
                <a:spcPts val="3200"/>
              </a:spcBef>
              <a:spcAft>
                <a:spcPts val="0"/>
              </a:spcAft>
              <a:buSzPts val="2800"/>
              <a:buNone/>
              <a:defRPr/>
            </a:lvl3pPr>
            <a:lvl4pPr lvl="3" algn="ctr">
              <a:lnSpc>
                <a:spcPct val="100000"/>
              </a:lnSpc>
              <a:spcBef>
                <a:spcPts val="3200"/>
              </a:spcBef>
              <a:spcAft>
                <a:spcPts val="0"/>
              </a:spcAft>
              <a:buSzPts val="2800"/>
              <a:buNone/>
              <a:defRPr/>
            </a:lvl4pPr>
            <a:lvl5pPr lvl="4" algn="ctr">
              <a:lnSpc>
                <a:spcPct val="100000"/>
              </a:lnSpc>
              <a:spcBef>
                <a:spcPts val="3200"/>
              </a:spcBef>
              <a:spcAft>
                <a:spcPts val="0"/>
              </a:spcAft>
              <a:buSzPts val="2800"/>
              <a:buNone/>
              <a:defRPr/>
            </a:lvl5pPr>
            <a:lvl6pPr lvl="5" algn="ctr">
              <a:lnSpc>
                <a:spcPct val="100000"/>
              </a:lnSpc>
              <a:spcBef>
                <a:spcPts val="3200"/>
              </a:spcBef>
              <a:spcAft>
                <a:spcPts val="0"/>
              </a:spcAft>
              <a:buSzPts val="2800"/>
              <a:buNone/>
              <a:defRPr/>
            </a:lvl6pPr>
            <a:lvl7pPr lvl="6" algn="ctr">
              <a:lnSpc>
                <a:spcPct val="100000"/>
              </a:lnSpc>
              <a:spcBef>
                <a:spcPts val="3200"/>
              </a:spcBef>
              <a:spcAft>
                <a:spcPts val="0"/>
              </a:spcAft>
              <a:buSzPts val="2800"/>
              <a:buNone/>
              <a:defRPr/>
            </a:lvl7pPr>
            <a:lvl8pPr lvl="7" algn="ctr">
              <a:lnSpc>
                <a:spcPct val="100000"/>
              </a:lnSpc>
              <a:spcBef>
                <a:spcPts val="3200"/>
              </a:spcBef>
              <a:spcAft>
                <a:spcPts val="0"/>
              </a:spcAft>
              <a:buSzPts val="2800"/>
              <a:buNone/>
              <a:defRPr/>
            </a:lvl8pPr>
            <a:lvl9pPr lvl="8" algn="ctr">
              <a:lnSpc>
                <a:spcPct val="100000"/>
              </a:lnSpc>
              <a:spcBef>
                <a:spcPts val="3200"/>
              </a:spcBef>
              <a:spcAft>
                <a:spcPts val="3200"/>
              </a:spcAft>
              <a:buSzPts val="2800"/>
              <a:buNone/>
              <a:defRPr/>
            </a:lvl9pPr>
          </a:lstStyle>
          <a:p>
            <a:endParaRPr/>
          </a:p>
        </p:txBody>
      </p:sp>
      <p:sp>
        <p:nvSpPr>
          <p:cNvPr id="3003" name="Google Shape;3003;p143"/>
          <p:cNvSpPr txBox="1">
            <a:spLocks noGrp="1"/>
          </p:cNvSpPr>
          <p:nvPr>
            <p:ph type="title" idx="14" hasCustomPrompt="1"/>
          </p:nvPr>
        </p:nvSpPr>
        <p:spPr>
          <a:xfrm>
            <a:off x="13403450" y="6317800"/>
            <a:ext cx="2305200" cy="951600"/>
          </a:xfrm>
          <a:prstGeom prst="rect">
            <a:avLst/>
          </a:prstGeom>
          <a:solidFill>
            <a:schemeClr val="accent2"/>
          </a:solidFill>
        </p:spPr>
        <p:txBody>
          <a:bodyPr spcFirstLastPara="1" wrap="square" lIns="182850" tIns="182850" rIns="182850" bIns="182850" anchor="ctr" anchorCtr="0">
            <a:noAutofit/>
          </a:bodyPr>
          <a:lstStyle>
            <a:lvl1pPr lvl="0" algn="ctr">
              <a:spcBef>
                <a:spcPts val="0"/>
              </a:spcBef>
              <a:spcAft>
                <a:spcPts val="0"/>
              </a:spcAft>
              <a:buSzPts val="6000"/>
              <a:buNone/>
              <a:defRPr sz="4800">
                <a:solidFill>
                  <a:schemeClr val="dk2"/>
                </a:solidFill>
              </a:defRPr>
            </a:lvl1pPr>
            <a:lvl2pPr lvl="1">
              <a:spcBef>
                <a:spcPts val="0"/>
              </a:spcBef>
              <a:spcAft>
                <a:spcPts val="0"/>
              </a:spcAft>
              <a:buSzPts val="6000"/>
              <a:buNone/>
              <a:defRPr sz="6000"/>
            </a:lvl2pPr>
            <a:lvl3pPr lvl="2">
              <a:spcBef>
                <a:spcPts val="0"/>
              </a:spcBef>
              <a:spcAft>
                <a:spcPts val="0"/>
              </a:spcAft>
              <a:buSzPts val="6000"/>
              <a:buNone/>
              <a:defRPr sz="6000"/>
            </a:lvl3pPr>
            <a:lvl4pPr lvl="3">
              <a:spcBef>
                <a:spcPts val="0"/>
              </a:spcBef>
              <a:spcAft>
                <a:spcPts val="0"/>
              </a:spcAft>
              <a:buSzPts val="6000"/>
              <a:buNone/>
              <a:defRPr sz="6000"/>
            </a:lvl4pPr>
            <a:lvl5pPr lvl="4">
              <a:spcBef>
                <a:spcPts val="0"/>
              </a:spcBef>
              <a:spcAft>
                <a:spcPts val="0"/>
              </a:spcAft>
              <a:buSzPts val="6000"/>
              <a:buNone/>
              <a:defRPr sz="6000"/>
            </a:lvl5pPr>
            <a:lvl6pPr lvl="5">
              <a:spcBef>
                <a:spcPts val="0"/>
              </a:spcBef>
              <a:spcAft>
                <a:spcPts val="0"/>
              </a:spcAft>
              <a:buSzPts val="6000"/>
              <a:buNone/>
              <a:defRPr sz="6000"/>
            </a:lvl6pPr>
            <a:lvl7pPr lvl="6">
              <a:spcBef>
                <a:spcPts val="0"/>
              </a:spcBef>
              <a:spcAft>
                <a:spcPts val="0"/>
              </a:spcAft>
              <a:buSzPts val="6000"/>
              <a:buNone/>
              <a:defRPr sz="6000"/>
            </a:lvl7pPr>
            <a:lvl8pPr lvl="7">
              <a:spcBef>
                <a:spcPts val="0"/>
              </a:spcBef>
              <a:spcAft>
                <a:spcPts val="0"/>
              </a:spcAft>
              <a:buSzPts val="6000"/>
              <a:buNone/>
              <a:defRPr sz="6000"/>
            </a:lvl8pPr>
            <a:lvl9pPr lvl="8">
              <a:spcBef>
                <a:spcPts val="0"/>
              </a:spcBef>
              <a:spcAft>
                <a:spcPts val="0"/>
              </a:spcAft>
              <a:buSzPts val="6000"/>
              <a:buNone/>
              <a:defRPr sz="6000"/>
            </a:lvl9pPr>
          </a:lstStyle>
          <a:p>
            <a:r>
              <a:t>xx%</a:t>
            </a:r>
          </a:p>
        </p:txBody>
      </p:sp>
      <p:sp>
        <p:nvSpPr>
          <p:cNvPr id="3004" name="Google Shape;3004;p143"/>
          <p:cNvSpPr txBox="1">
            <a:spLocks noGrp="1"/>
          </p:cNvSpPr>
          <p:nvPr>
            <p:ph type="title" idx="15" hasCustomPrompt="1"/>
          </p:nvPr>
        </p:nvSpPr>
        <p:spPr>
          <a:xfrm>
            <a:off x="13403450" y="2867000"/>
            <a:ext cx="2305200" cy="969600"/>
          </a:xfrm>
          <a:prstGeom prst="rect">
            <a:avLst/>
          </a:prstGeom>
          <a:solidFill>
            <a:schemeClr val="accent2"/>
          </a:solidFill>
        </p:spPr>
        <p:txBody>
          <a:bodyPr spcFirstLastPara="1" wrap="square" lIns="182850" tIns="182850" rIns="182850" bIns="182850" anchor="ctr" anchorCtr="0">
            <a:noAutofit/>
          </a:bodyPr>
          <a:lstStyle>
            <a:lvl1pPr lvl="0" algn="ctr">
              <a:spcBef>
                <a:spcPts val="0"/>
              </a:spcBef>
              <a:spcAft>
                <a:spcPts val="0"/>
              </a:spcAft>
              <a:buSzPts val="6000"/>
              <a:buNone/>
              <a:defRPr sz="4800">
                <a:solidFill>
                  <a:schemeClr val="dk2"/>
                </a:solidFill>
              </a:defRPr>
            </a:lvl1pPr>
            <a:lvl2pPr lvl="1">
              <a:spcBef>
                <a:spcPts val="0"/>
              </a:spcBef>
              <a:spcAft>
                <a:spcPts val="0"/>
              </a:spcAft>
              <a:buSzPts val="6000"/>
              <a:buNone/>
              <a:defRPr sz="6000"/>
            </a:lvl2pPr>
            <a:lvl3pPr lvl="2">
              <a:spcBef>
                <a:spcPts val="0"/>
              </a:spcBef>
              <a:spcAft>
                <a:spcPts val="0"/>
              </a:spcAft>
              <a:buSzPts val="6000"/>
              <a:buNone/>
              <a:defRPr sz="6000"/>
            </a:lvl3pPr>
            <a:lvl4pPr lvl="3">
              <a:spcBef>
                <a:spcPts val="0"/>
              </a:spcBef>
              <a:spcAft>
                <a:spcPts val="0"/>
              </a:spcAft>
              <a:buSzPts val="6000"/>
              <a:buNone/>
              <a:defRPr sz="6000"/>
            </a:lvl4pPr>
            <a:lvl5pPr lvl="4">
              <a:spcBef>
                <a:spcPts val="0"/>
              </a:spcBef>
              <a:spcAft>
                <a:spcPts val="0"/>
              </a:spcAft>
              <a:buSzPts val="6000"/>
              <a:buNone/>
              <a:defRPr sz="6000"/>
            </a:lvl5pPr>
            <a:lvl6pPr lvl="5">
              <a:spcBef>
                <a:spcPts val="0"/>
              </a:spcBef>
              <a:spcAft>
                <a:spcPts val="0"/>
              </a:spcAft>
              <a:buSzPts val="6000"/>
              <a:buNone/>
              <a:defRPr sz="6000"/>
            </a:lvl6pPr>
            <a:lvl7pPr lvl="6">
              <a:spcBef>
                <a:spcPts val="0"/>
              </a:spcBef>
              <a:spcAft>
                <a:spcPts val="0"/>
              </a:spcAft>
              <a:buSzPts val="6000"/>
              <a:buNone/>
              <a:defRPr sz="6000"/>
            </a:lvl7pPr>
            <a:lvl8pPr lvl="7">
              <a:spcBef>
                <a:spcPts val="0"/>
              </a:spcBef>
              <a:spcAft>
                <a:spcPts val="0"/>
              </a:spcAft>
              <a:buSzPts val="6000"/>
              <a:buNone/>
              <a:defRPr sz="6000"/>
            </a:lvl8pPr>
            <a:lvl9pPr lvl="8">
              <a:spcBef>
                <a:spcPts val="0"/>
              </a:spcBef>
              <a:spcAft>
                <a:spcPts val="0"/>
              </a:spcAft>
              <a:buSzPts val="6000"/>
              <a:buNone/>
              <a:defRPr sz="6000"/>
            </a:lvl9pPr>
          </a:lstStyle>
          <a:p>
            <a:r>
              <a:t>xx%</a:t>
            </a:r>
          </a:p>
        </p:txBody>
      </p:sp>
      <p:sp>
        <p:nvSpPr>
          <p:cNvPr id="3005" name="Google Shape;3005;p143"/>
          <p:cNvSpPr txBox="1">
            <a:spLocks noGrp="1"/>
          </p:cNvSpPr>
          <p:nvPr>
            <p:ph type="subTitle" idx="16"/>
          </p:nvPr>
        </p:nvSpPr>
        <p:spPr>
          <a:xfrm>
            <a:off x="1426450" y="3975950"/>
            <a:ext cx="4611000" cy="770400"/>
          </a:xfrm>
          <a:prstGeom prst="rect">
            <a:avLst/>
          </a:prstGeom>
        </p:spPr>
        <p:txBody>
          <a:bodyPr spcFirstLastPara="1" wrap="square" lIns="182850" tIns="182850" rIns="182850" bIns="182850" anchor="b" anchorCtr="0">
            <a:noAutofit/>
          </a:bodyPr>
          <a:lstStyle>
            <a:lvl1pPr lvl="0" algn="ctr">
              <a:lnSpc>
                <a:spcPct val="100000"/>
              </a:lnSpc>
              <a:spcBef>
                <a:spcPts val="0"/>
              </a:spcBef>
              <a:spcAft>
                <a:spcPts val="0"/>
              </a:spcAft>
              <a:buSzPts val="4800"/>
              <a:buFont typeface="Bebas Neue"/>
              <a:buNone/>
              <a:defRPr sz="4000" b="1">
                <a:solidFill>
                  <a:schemeClr val="accent1"/>
                </a:solidFill>
                <a:latin typeface="Cairo"/>
                <a:ea typeface="Cairo"/>
                <a:cs typeface="Cairo"/>
                <a:sym typeface="Cairo"/>
              </a:defRPr>
            </a:lvl1pPr>
            <a:lvl2pPr lvl="1" algn="ctr">
              <a:lnSpc>
                <a:spcPct val="100000"/>
              </a:lnSpc>
              <a:spcBef>
                <a:spcPts val="0"/>
              </a:spcBef>
              <a:spcAft>
                <a:spcPts val="0"/>
              </a:spcAft>
              <a:buSzPts val="4800"/>
              <a:buFont typeface="Bebas Neue"/>
              <a:buNone/>
              <a:defRPr sz="4800">
                <a:latin typeface="Bebas Neue"/>
                <a:ea typeface="Bebas Neue"/>
                <a:cs typeface="Bebas Neue"/>
                <a:sym typeface="Bebas Neue"/>
              </a:defRPr>
            </a:lvl2pPr>
            <a:lvl3pPr lvl="2" algn="ctr">
              <a:lnSpc>
                <a:spcPct val="100000"/>
              </a:lnSpc>
              <a:spcBef>
                <a:spcPts val="3200"/>
              </a:spcBef>
              <a:spcAft>
                <a:spcPts val="0"/>
              </a:spcAft>
              <a:buSzPts val="4800"/>
              <a:buFont typeface="Bebas Neue"/>
              <a:buNone/>
              <a:defRPr sz="4800">
                <a:latin typeface="Bebas Neue"/>
                <a:ea typeface="Bebas Neue"/>
                <a:cs typeface="Bebas Neue"/>
                <a:sym typeface="Bebas Neue"/>
              </a:defRPr>
            </a:lvl3pPr>
            <a:lvl4pPr lvl="3" algn="ctr">
              <a:lnSpc>
                <a:spcPct val="100000"/>
              </a:lnSpc>
              <a:spcBef>
                <a:spcPts val="3200"/>
              </a:spcBef>
              <a:spcAft>
                <a:spcPts val="0"/>
              </a:spcAft>
              <a:buSzPts val="4800"/>
              <a:buFont typeface="Bebas Neue"/>
              <a:buNone/>
              <a:defRPr sz="4800">
                <a:latin typeface="Bebas Neue"/>
                <a:ea typeface="Bebas Neue"/>
                <a:cs typeface="Bebas Neue"/>
                <a:sym typeface="Bebas Neue"/>
              </a:defRPr>
            </a:lvl4pPr>
            <a:lvl5pPr lvl="4" algn="ctr">
              <a:lnSpc>
                <a:spcPct val="100000"/>
              </a:lnSpc>
              <a:spcBef>
                <a:spcPts val="3200"/>
              </a:spcBef>
              <a:spcAft>
                <a:spcPts val="0"/>
              </a:spcAft>
              <a:buSzPts val="4800"/>
              <a:buFont typeface="Bebas Neue"/>
              <a:buNone/>
              <a:defRPr sz="4800">
                <a:latin typeface="Bebas Neue"/>
                <a:ea typeface="Bebas Neue"/>
                <a:cs typeface="Bebas Neue"/>
                <a:sym typeface="Bebas Neue"/>
              </a:defRPr>
            </a:lvl5pPr>
            <a:lvl6pPr lvl="5" algn="ctr">
              <a:lnSpc>
                <a:spcPct val="100000"/>
              </a:lnSpc>
              <a:spcBef>
                <a:spcPts val="3200"/>
              </a:spcBef>
              <a:spcAft>
                <a:spcPts val="0"/>
              </a:spcAft>
              <a:buSzPts val="4800"/>
              <a:buFont typeface="Bebas Neue"/>
              <a:buNone/>
              <a:defRPr sz="4800">
                <a:latin typeface="Bebas Neue"/>
                <a:ea typeface="Bebas Neue"/>
                <a:cs typeface="Bebas Neue"/>
                <a:sym typeface="Bebas Neue"/>
              </a:defRPr>
            </a:lvl6pPr>
            <a:lvl7pPr lvl="6" algn="ctr">
              <a:lnSpc>
                <a:spcPct val="100000"/>
              </a:lnSpc>
              <a:spcBef>
                <a:spcPts val="3200"/>
              </a:spcBef>
              <a:spcAft>
                <a:spcPts val="0"/>
              </a:spcAft>
              <a:buSzPts val="4800"/>
              <a:buFont typeface="Bebas Neue"/>
              <a:buNone/>
              <a:defRPr sz="4800">
                <a:latin typeface="Bebas Neue"/>
                <a:ea typeface="Bebas Neue"/>
                <a:cs typeface="Bebas Neue"/>
                <a:sym typeface="Bebas Neue"/>
              </a:defRPr>
            </a:lvl7pPr>
            <a:lvl8pPr lvl="7" algn="ctr">
              <a:lnSpc>
                <a:spcPct val="100000"/>
              </a:lnSpc>
              <a:spcBef>
                <a:spcPts val="3200"/>
              </a:spcBef>
              <a:spcAft>
                <a:spcPts val="0"/>
              </a:spcAft>
              <a:buSzPts val="4800"/>
              <a:buFont typeface="Bebas Neue"/>
              <a:buNone/>
              <a:defRPr sz="4800">
                <a:latin typeface="Bebas Neue"/>
                <a:ea typeface="Bebas Neue"/>
                <a:cs typeface="Bebas Neue"/>
                <a:sym typeface="Bebas Neue"/>
              </a:defRPr>
            </a:lvl8pPr>
            <a:lvl9pPr lvl="8" algn="ctr">
              <a:lnSpc>
                <a:spcPct val="100000"/>
              </a:lnSpc>
              <a:spcBef>
                <a:spcPts val="3200"/>
              </a:spcBef>
              <a:spcAft>
                <a:spcPts val="3200"/>
              </a:spcAft>
              <a:buSzPts val="4800"/>
              <a:buFont typeface="Bebas Neue"/>
              <a:buNone/>
              <a:defRPr sz="4800">
                <a:latin typeface="Bebas Neue"/>
                <a:ea typeface="Bebas Neue"/>
                <a:cs typeface="Bebas Neue"/>
                <a:sym typeface="Bebas Neue"/>
              </a:defRPr>
            </a:lvl9pPr>
          </a:lstStyle>
          <a:p>
            <a:endParaRPr/>
          </a:p>
        </p:txBody>
      </p:sp>
      <p:sp>
        <p:nvSpPr>
          <p:cNvPr id="3006" name="Google Shape;3006;p143"/>
          <p:cNvSpPr txBox="1">
            <a:spLocks noGrp="1"/>
          </p:cNvSpPr>
          <p:nvPr>
            <p:ph type="subTitle" idx="17"/>
          </p:nvPr>
        </p:nvSpPr>
        <p:spPr>
          <a:xfrm>
            <a:off x="1426450" y="7417600"/>
            <a:ext cx="4611000" cy="770400"/>
          </a:xfrm>
          <a:prstGeom prst="rect">
            <a:avLst/>
          </a:prstGeom>
        </p:spPr>
        <p:txBody>
          <a:bodyPr spcFirstLastPara="1" wrap="square" lIns="182850" tIns="182850" rIns="182850" bIns="182850" anchor="b" anchorCtr="0">
            <a:noAutofit/>
          </a:bodyPr>
          <a:lstStyle>
            <a:lvl1pPr lvl="0" algn="ctr">
              <a:lnSpc>
                <a:spcPct val="100000"/>
              </a:lnSpc>
              <a:spcBef>
                <a:spcPts val="0"/>
              </a:spcBef>
              <a:spcAft>
                <a:spcPts val="0"/>
              </a:spcAft>
              <a:buSzPts val="4800"/>
              <a:buFont typeface="Bebas Neue"/>
              <a:buNone/>
              <a:defRPr sz="4000" b="1">
                <a:solidFill>
                  <a:schemeClr val="accent1"/>
                </a:solidFill>
                <a:latin typeface="Cairo"/>
                <a:ea typeface="Cairo"/>
                <a:cs typeface="Cairo"/>
                <a:sym typeface="Cairo"/>
              </a:defRPr>
            </a:lvl1pPr>
            <a:lvl2pPr lvl="1" algn="ctr">
              <a:lnSpc>
                <a:spcPct val="100000"/>
              </a:lnSpc>
              <a:spcBef>
                <a:spcPts val="0"/>
              </a:spcBef>
              <a:spcAft>
                <a:spcPts val="0"/>
              </a:spcAft>
              <a:buSzPts val="4800"/>
              <a:buFont typeface="Bebas Neue"/>
              <a:buNone/>
              <a:defRPr sz="4800">
                <a:latin typeface="Bebas Neue"/>
                <a:ea typeface="Bebas Neue"/>
                <a:cs typeface="Bebas Neue"/>
                <a:sym typeface="Bebas Neue"/>
              </a:defRPr>
            </a:lvl2pPr>
            <a:lvl3pPr lvl="2" algn="ctr">
              <a:lnSpc>
                <a:spcPct val="100000"/>
              </a:lnSpc>
              <a:spcBef>
                <a:spcPts val="3200"/>
              </a:spcBef>
              <a:spcAft>
                <a:spcPts val="0"/>
              </a:spcAft>
              <a:buSzPts val="4800"/>
              <a:buFont typeface="Bebas Neue"/>
              <a:buNone/>
              <a:defRPr sz="4800">
                <a:latin typeface="Bebas Neue"/>
                <a:ea typeface="Bebas Neue"/>
                <a:cs typeface="Bebas Neue"/>
                <a:sym typeface="Bebas Neue"/>
              </a:defRPr>
            </a:lvl3pPr>
            <a:lvl4pPr lvl="3" algn="ctr">
              <a:lnSpc>
                <a:spcPct val="100000"/>
              </a:lnSpc>
              <a:spcBef>
                <a:spcPts val="3200"/>
              </a:spcBef>
              <a:spcAft>
                <a:spcPts val="0"/>
              </a:spcAft>
              <a:buSzPts val="4800"/>
              <a:buFont typeface="Bebas Neue"/>
              <a:buNone/>
              <a:defRPr sz="4800">
                <a:latin typeface="Bebas Neue"/>
                <a:ea typeface="Bebas Neue"/>
                <a:cs typeface="Bebas Neue"/>
                <a:sym typeface="Bebas Neue"/>
              </a:defRPr>
            </a:lvl4pPr>
            <a:lvl5pPr lvl="4" algn="ctr">
              <a:lnSpc>
                <a:spcPct val="100000"/>
              </a:lnSpc>
              <a:spcBef>
                <a:spcPts val="3200"/>
              </a:spcBef>
              <a:spcAft>
                <a:spcPts val="0"/>
              </a:spcAft>
              <a:buSzPts val="4800"/>
              <a:buFont typeface="Bebas Neue"/>
              <a:buNone/>
              <a:defRPr sz="4800">
                <a:latin typeface="Bebas Neue"/>
                <a:ea typeface="Bebas Neue"/>
                <a:cs typeface="Bebas Neue"/>
                <a:sym typeface="Bebas Neue"/>
              </a:defRPr>
            </a:lvl5pPr>
            <a:lvl6pPr lvl="5" algn="ctr">
              <a:lnSpc>
                <a:spcPct val="100000"/>
              </a:lnSpc>
              <a:spcBef>
                <a:spcPts val="3200"/>
              </a:spcBef>
              <a:spcAft>
                <a:spcPts val="0"/>
              </a:spcAft>
              <a:buSzPts val="4800"/>
              <a:buFont typeface="Bebas Neue"/>
              <a:buNone/>
              <a:defRPr sz="4800">
                <a:latin typeface="Bebas Neue"/>
                <a:ea typeface="Bebas Neue"/>
                <a:cs typeface="Bebas Neue"/>
                <a:sym typeface="Bebas Neue"/>
              </a:defRPr>
            </a:lvl6pPr>
            <a:lvl7pPr lvl="6" algn="ctr">
              <a:lnSpc>
                <a:spcPct val="100000"/>
              </a:lnSpc>
              <a:spcBef>
                <a:spcPts val="3200"/>
              </a:spcBef>
              <a:spcAft>
                <a:spcPts val="0"/>
              </a:spcAft>
              <a:buSzPts val="4800"/>
              <a:buFont typeface="Bebas Neue"/>
              <a:buNone/>
              <a:defRPr sz="4800">
                <a:latin typeface="Bebas Neue"/>
                <a:ea typeface="Bebas Neue"/>
                <a:cs typeface="Bebas Neue"/>
                <a:sym typeface="Bebas Neue"/>
              </a:defRPr>
            </a:lvl7pPr>
            <a:lvl8pPr lvl="7" algn="ctr">
              <a:lnSpc>
                <a:spcPct val="100000"/>
              </a:lnSpc>
              <a:spcBef>
                <a:spcPts val="3200"/>
              </a:spcBef>
              <a:spcAft>
                <a:spcPts val="0"/>
              </a:spcAft>
              <a:buSzPts val="4800"/>
              <a:buFont typeface="Bebas Neue"/>
              <a:buNone/>
              <a:defRPr sz="4800">
                <a:latin typeface="Bebas Neue"/>
                <a:ea typeface="Bebas Neue"/>
                <a:cs typeface="Bebas Neue"/>
                <a:sym typeface="Bebas Neue"/>
              </a:defRPr>
            </a:lvl8pPr>
            <a:lvl9pPr lvl="8" algn="ctr">
              <a:lnSpc>
                <a:spcPct val="100000"/>
              </a:lnSpc>
              <a:spcBef>
                <a:spcPts val="3200"/>
              </a:spcBef>
              <a:spcAft>
                <a:spcPts val="3200"/>
              </a:spcAft>
              <a:buSzPts val="4800"/>
              <a:buFont typeface="Bebas Neue"/>
              <a:buNone/>
              <a:defRPr sz="4800">
                <a:latin typeface="Bebas Neue"/>
                <a:ea typeface="Bebas Neue"/>
                <a:cs typeface="Bebas Neue"/>
                <a:sym typeface="Bebas Neue"/>
              </a:defRPr>
            </a:lvl9pPr>
          </a:lstStyle>
          <a:p>
            <a:endParaRPr/>
          </a:p>
        </p:txBody>
      </p:sp>
      <p:sp>
        <p:nvSpPr>
          <p:cNvPr id="3007" name="Google Shape;3007;p143"/>
          <p:cNvSpPr txBox="1">
            <a:spLocks noGrp="1"/>
          </p:cNvSpPr>
          <p:nvPr>
            <p:ph type="subTitle" idx="18"/>
          </p:nvPr>
        </p:nvSpPr>
        <p:spPr>
          <a:xfrm>
            <a:off x="6838501" y="7417600"/>
            <a:ext cx="4611000" cy="770400"/>
          </a:xfrm>
          <a:prstGeom prst="rect">
            <a:avLst/>
          </a:prstGeom>
        </p:spPr>
        <p:txBody>
          <a:bodyPr spcFirstLastPara="1" wrap="square" lIns="182850" tIns="182850" rIns="182850" bIns="182850" anchor="b" anchorCtr="0">
            <a:noAutofit/>
          </a:bodyPr>
          <a:lstStyle>
            <a:lvl1pPr lvl="0" algn="ctr">
              <a:lnSpc>
                <a:spcPct val="100000"/>
              </a:lnSpc>
              <a:spcBef>
                <a:spcPts val="0"/>
              </a:spcBef>
              <a:spcAft>
                <a:spcPts val="0"/>
              </a:spcAft>
              <a:buSzPts val="4800"/>
              <a:buFont typeface="Bebas Neue"/>
              <a:buNone/>
              <a:defRPr sz="4000" b="1">
                <a:solidFill>
                  <a:schemeClr val="accent1"/>
                </a:solidFill>
                <a:latin typeface="Cairo"/>
                <a:ea typeface="Cairo"/>
                <a:cs typeface="Cairo"/>
                <a:sym typeface="Cairo"/>
              </a:defRPr>
            </a:lvl1pPr>
            <a:lvl2pPr lvl="1" algn="ctr">
              <a:lnSpc>
                <a:spcPct val="100000"/>
              </a:lnSpc>
              <a:spcBef>
                <a:spcPts val="0"/>
              </a:spcBef>
              <a:spcAft>
                <a:spcPts val="0"/>
              </a:spcAft>
              <a:buSzPts val="4800"/>
              <a:buFont typeface="Bebas Neue"/>
              <a:buNone/>
              <a:defRPr sz="4800">
                <a:latin typeface="Bebas Neue"/>
                <a:ea typeface="Bebas Neue"/>
                <a:cs typeface="Bebas Neue"/>
                <a:sym typeface="Bebas Neue"/>
              </a:defRPr>
            </a:lvl2pPr>
            <a:lvl3pPr lvl="2" algn="ctr">
              <a:lnSpc>
                <a:spcPct val="100000"/>
              </a:lnSpc>
              <a:spcBef>
                <a:spcPts val="3200"/>
              </a:spcBef>
              <a:spcAft>
                <a:spcPts val="0"/>
              </a:spcAft>
              <a:buSzPts val="4800"/>
              <a:buFont typeface="Bebas Neue"/>
              <a:buNone/>
              <a:defRPr sz="4800">
                <a:latin typeface="Bebas Neue"/>
                <a:ea typeface="Bebas Neue"/>
                <a:cs typeface="Bebas Neue"/>
                <a:sym typeface="Bebas Neue"/>
              </a:defRPr>
            </a:lvl3pPr>
            <a:lvl4pPr lvl="3" algn="ctr">
              <a:lnSpc>
                <a:spcPct val="100000"/>
              </a:lnSpc>
              <a:spcBef>
                <a:spcPts val="3200"/>
              </a:spcBef>
              <a:spcAft>
                <a:spcPts val="0"/>
              </a:spcAft>
              <a:buSzPts val="4800"/>
              <a:buFont typeface="Bebas Neue"/>
              <a:buNone/>
              <a:defRPr sz="4800">
                <a:latin typeface="Bebas Neue"/>
                <a:ea typeface="Bebas Neue"/>
                <a:cs typeface="Bebas Neue"/>
                <a:sym typeface="Bebas Neue"/>
              </a:defRPr>
            </a:lvl4pPr>
            <a:lvl5pPr lvl="4" algn="ctr">
              <a:lnSpc>
                <a:spcPct val="100000"/>
              </a:lnSpc>
              <a:spcBef>
                <a:spcPts val="3200"/>
              </a:spcBef>
              <a:spcAft>
                <a:spcPts val="0"/>
              </a:spcAft>
              <a:buSzPts val="4800"/>
              <a:buFont typeface="Bebas Neue"/>
              <a:buNone/>
              <a:defRPr sz="4800">
                <a:latin typeface="Bebas Neue"/>
                <a:ea typeface="Bebas Neue"/>
                <a:cs typeface="Bebas Neue"/>
                <a:sym typeface="Bebas Neue"/>
              </a:defRPr>
            </a:lvl5pPr>
            <a:lvl6pPr lvl="5" algn="ctr">
              <a:lnSpc>
                <a:spcPct val="100000"/>
              </a:lnSpc>
              <a:spcBef>
                <a:spcPts val="3200"/>
              </a:spcBef>
              <a:spcAft>
                <a:spcPts val="0"/>
              </a:spcAft>
              <a:buSzPts val="4800"/>
              <a:buFont typeface="Bebas Neue"/>
              <a:buNone/>
              <a:defRPr sz="4800">
                <a:latin typeface="Bebas Neue"/>
                <a:ea typeface="Bebas Neue"/>
                <a:cs typeface="Bebas Neue"/>
                <a:sym typeface="Bebas Neue"/>
              </a:defRPr>
            </a:lvl6pPr>
            <a:lvl7pPr lvl="6" algn="ctr">
              <a:lnSpc>
                <a:spcPct val="100000"/>
              </a:lnSpc>
              <a:spcBef>
                <a:spcPts val="3200"/>
              </a:spcBef>
              <a:spcAft>
                <a:spcPts val="0"/>
              </a:spcAft>
              <a:buSzPts val="4800"/>
              <a:buFont typeface="Bebas Neue"/>
              <a:buNone/>
              <a:defRPr sz="4800">
                <a:latin typeface="Bebas Neue"/>
                <a:ea typeface="Bebas Neue"/>
                <a:cs typeface="Bebas Neue"/>
                <a:sym typeface="Bebas Neue"/>
              </a:defRPr>
            </a:lvl7pPr>
            <a:lvl8pPr lvl="7" algn="ctr">
              <a:lnSpc>
                <a:spcPct val="100000"/>
              </a:lnSpc>
              <a:spcBef>
                <a:spcPts val="3200"/>
              </a:spcBef>
              <a:spcAft>
                <a:spcPts val="0"/>
              </a:spcAft>
              <a:buSzPts val="4800"/>
              <a:buFont typeface="Bebas Neue"/>
              <a:buNone/>
              <a:defRPr sz="4800">
                <a:latin typeface="Bebas Neue"/>
                <a:ea typeface="Bebas Neue"/>
                <a:cs typeface="Bebas Neue"/>
                <a:sym typeface="Bebas Neue"/>
              </a:defRPr>
            </a:lvl8pPr>
            <a:lvl9pPr lvl="8" algn="ctr">
              <a:lnSpc>
                <a:spcPct val="100000"/>
              </a:lnSpc>
              <a:spcBef>
                <a:spcPts val="3200"/>
              </a:spcBef>
              <a:spcAft>
                <a:spcPts val="3200"/>
              </a:spcAft>
              <a:buSzPts val="4800"/>
              <a:buFont typeface="Bebas Neue"/>
              <a:buNone/>
              <a:defRPr sz="4800">
                <a:latin typeface="Bebas Neue"/>
                <a:ea typeface="Bebas Neue"/>
                <a:cs typeface="Bebas Neue"/>
                <a:sym typeface="Bebas Neue"/>
              </a:defRPr>
            </a:lvl9pPr>
          </a:lstStyle>
          <a:p>
            <a:endParaRPr/>
          </a:p>
        </p:txBody>
      </p:sp>
      <p:sp>
        <p:nvSpPr>
          <p:cNvPr id="3008" name="Google Shape;3008;p143"/>
          <p:cNvSpPr txBox="1">
            <a:spLocks noGrp="1"/>
          </p:cNvSpPr>
          <p:nvPr>
            <p:ph type="subTitle" idx="19"/>
          </p:nvPr>
        </p:nvSpPr>
        <p:spPr>
          <a:xfrm>
            <a:off x="6838501" y="3975950"/>
            <a:ext cx="4611000" cy="770400"/>
          </a:xfrm>
          <a:prstGeom prst="rect">
            <a:avLst/>
          </a:prstGeom>
        </p:spPr>
        <p:txBody>
          <a:bodyPr spcFirstLastPara="1" wrap="square" lIns="182850" tIns="182850" rIns="182850" bIns="182850" anchor="b" anchorCtr="0">
            <a:noAutofit/>
          </a:bodyPr>
          <a:lstStyle>
            <a:lvl1pPr lvl="0" algn="ctr">
              <a:lnSpc>
                <a:spcPct val="100000"/>
              </a:lnSpc>
              <a:spcBef>
                <a:spcPts val="0"/>
              </a:spcBef>
              <a:spcAft>
                <a:spcPts val="0"/>
              </a:spcAft>
              <a:buSzPts val="4800"/>
              <a:buFont typeface="Bebas Neue"/>
              <a:buNone/>
              <a:defRPr sz="4000" b="1">
                <a:solidFill>
                  <a:schemeClr val="accent1"/>
                </a:solidFill>
                <a:latin typeface="Cairo"/>
                <a:ea typeface="Cairo"/>
                <a:cs typeface="Cairo"/>
                <a:sym typeface="Cairo"/>
              </a:defRPr>
            </a:lvl1pPr>
            <a:lvl2pPr lvl="1" algn="ctr">
              <a:lnSpc>
                <a:spcPct val="100000"/>
              </a:lnSpc>
              <a:spcBef>
                <a:spcPts val="0"/>
              </a:spcBef>
              <a:spcAft>
                <a:spcPts val="0"/>
              </a:spcAft>
              <a:buSzPts val="4800"/>
              <a:buFont typeface="Bebas Neue"/>
              <a:buNone/>
              <a:defRPr sz="4800">
                <a:latin typeface="Bebas Neue"/>
                <a:ea typeface="Bebas Neue"/>
                <a:cs typeface="Bebas Neue"/>
                <a:sym typeface="Bebas Neue"/>
              </a:defRPr>
            </a:lvl2pPr>
            <a:lvl3pPr lvl="2" algn="ctr">
              <a:lnSpc>
                <a:spcPct val="100000"/>
              </a:lnSpc>
              <a:spcBef>
                <a:spcPts val="3200"/>
              </a:spcBef>
              <a:spcAft>
                <a:spcPts val="0"/>
              </a:spcAft>
              <a:buSzPts val="4800"/>
              <a:buFont typeface="Bebas Neue"/>
              <a:buNone/>
              <a:defRPr sz="4800">
                <a:latin typeface="Bebas Neue"/>
                <a:ea typeface="Bebas Neue"/>
                <a:cs typeface="Bebas Neue"/>
                <a:sym typeface="Bebas Neue"/>
              </a:defRPr>
            </a:lvl3pPr>
            <a:lvl4pPr lvl="3" algn="ctr">
              <a:lnSpc>
                <a:spcPct val="100000"/>
              </a:lnSpc>
              <a:spcBef>
                <a:spcPts val="3200"/>
              </a:spcBef>
              <a:spcAft>
                <a:spcPts val="0"/>
              </a:spcAft>
              <a:buSzPts val="4800"/>
              <a:buFont typeface="Bebas Neue"/>
              <a:buNone/>
              <a:defRPr sz="4800">
                <a:latin typeface="Bebas Neue"/>
                <a:ea typeface="Bebas Neue"/>
                <a:cs typeface="Bebas Neue"/>
                <a:sym typeface="Bebas Neue"/>
              </a:defRPr>
            </a:lvl4pPr>
            <a:lvl5pPr lvl="4" algn="ctr">
              <a:lnSpc>
                <a:spcPct val="100000"/>
              </a:lnSpc>
              <a:spcBef>
                <a:spcPts val="3200"/>
              </a:spcBef>
              <a:spcAft>
                <a:spcPts val="0"/>
              </a:spcAft>
              <a:buSzPts val="4800"/>
              <a:buFont typeface="Bebas Neue"/>
              <a:buNone/>
              <a:defRPr sz="4800">
                <a:latin typeface="Bebas Neue"/>
                <a:ea typeface="Bebas Neue"/>
                <a:cs typeface="Bebas Neue"/>
                <a:sym typeface="Bebas Neue"/>
              </a:defRPr>
            </a:lvl5pPr>
            <a:lvl6pPr lvl="5" algn="ctr">
              <a:lnSpc>
                <a:spcPct val="100000"/>
              </a:lnSpc>
              <a:spcBef>
                <a:spcPts val="3200"/>
              </a:spcBef>
              <a:spcAft>
                <a:spcPts val="0"/>
              </a:spcAft>
              <a:buSzPts val="4800"/>
              <a:buFont typeface="Bebas Neue"/>
              <a:buNone/>
              <a:defRPr sz="4800">
                <a:latin typeface="Bebas Neue"/>
                <a:ea typeface="Bebas Neue"/>
                <a:cs typeface="Bebas Neue"/>
                <a:sym typeface="Bebas Neue"/>
              </a:defRPr>
            </a:lvl6pPr>
            <a:lvl7pPr lvl="6" algn="ctr">
              <a:lnSpc>
                <a:spcPct val="100000"/>
              </a:lnSpc>
              <a:spcBef>
                <a:spcPts val="3200"/>
              </a:spcBef>
              <a:spcAft>
                <a:spcPts val="0"/>
              </a:spcAft>
              <a:buSzPts val="4800"/>
              <a:buFont typeface="Bebas Neue"/>
              <a:buNone/>
              <a:defRPr sz="4800">
                <a:latin typeface="Bebas Neue"/>
                <a:ea typeface="Bebas Neue"/>
                <a:cs typeface="Bebas Neue"/>
                <a:sym typeface="Bebas Neue"/>
              </a:defRPr>
            </a:lvl7pPr>
            <a:lvl8pPr lvl="7" algn="ctr">
              <a:lnSpc>
                <a:spcPct val="100000"/>
              </a:lnSpc>
              <a:spcBef>
                <a:spcPts val="3200"/>
              </a:spcBef>
              <a:spcAft>
                <a:spcPts val="0"/>
              </a:spcAft>
              <a:buSzPts val="4800"/>
              <a:buFont typeface="Bebas Neue"/>
              <a:buNone/>
              <a:defRPr sz="4800">
                <a:latin typeface="Bebas Neue"/>
                <a:ea typeface="Bebas Neue"/>
                <a:cs typeface="Bebas Neue"/>
                <a:sym typeface="Bebas Neue"/>
              </a:defRPr>
            </a:lvl8pPr>
            <a:lvl9pPr lvl="8" algn="ctr">
              <a:lnSpc>
                <a:spcPct val="100000"/>
              </a:lnSpc>
              <a:spcBef>
                <a:spcPts val="3200"/>
              </a:spcBef>
              <a:spcAft>
                <a:spcPts val="3200"/>
              </a:spcAft>
              <a:buSzPts val="4800"/>
              <a:buFont typeface="Bebas Neue"/>
              <a:buNone/>
              <a:defRPr sz="4800">
                <a:latin typeface="Bebas Neue"/>
                <a:ea typeface="Bebas Neue"/>
                <a:cs typeface="Bebas Neue"/>
                <a:sym typeface="Bebas Neue"/>
              </a:defRPr>
            </a:lvl9pPr>
          </a:lstStyle>
          <a:p>
            <a:endParaRPr/>
          </a:p>
        </p:txBody>
      </p:sp>
      <p:sp>
        <p:nvSpPr>
          <p:cNvPr id="3009" name="Google Shape;3009;p143"/>
          <p:cNvSpPr txBox="1">
            <a:spLocks noGrp="1"/>
          </p:cNvSpPr>
          <p:nvPr>
            <p:ph type="subTitle" idx="20"/>
          </p:nvPr>
        </p:nvSpPr>
        <p:spPr>
          <a:xfrm>
            <a:off x="12250551" y="7417600"/>
            <a:ext cx="4611000" cy="770400"/>
          </a:xfrm>
          <a:prstGeom prst="rect">
            <a:avLst/>
          </a:prstGeom>
        </p:spPr>
        <p:txBody>
          <a:bodyPr spcFirstLastPara="1" wrap="square" lIns="182850" tIns="182850" rIns="182850" bIns="182850" anchor="b" anchorCtr="0">
            <a:noAutofit/>
          </a:bodyPr>
          <a:lstStyle>
            <a:lvl1pPr lvl="0" algn="ctr">
              <a:lnSpc>
                <a:spcPct val="100000"/>
              </a:lnSpc>
              <a:spcBef>
                <a:spcPts val="0"/>
              </a:spcBef>
              <a:spcAft>
                <a:spcPts val="0"/>
              </a:spcAft>
              <a:buSzPts val="4800"/>
              <a:buFont typeface="Bebas Neue"/>
              <a:buNone/>
              <a:defRPr sz="4000" b="1">
                <a:solidFill>
                  <a:schemeClr val="accent1"/>
                </a:solidFill>
                <a:latin typeface="Cairo"/>
                <a:ea typeface="Cairo"/>
                <a:cs typeface="Cairo"/>
                <a:sym typeface="Cairo"/>
              </a:defRPr>
            </a:lvl1pPr>
            <a:lvl2pPr lvl="1" algn="ctr">
              <a:lnSpc>
                <a:spcPct val="100000"/>
              </a:lnSpc>
              <a:spcBef>
                <a:spcPts val="0"/>
              </a:spcBef>
              <a:spcAft>
                <a:spcPts val="0"/>
              </a:spcAft>
              <a:buSzPts val="4800"/>
              <a:buFont typeface="Bebas Neue"/>
              <a:buNone/>
              <a:defRPr sz="4800">
                <a:latin typeface="Bebas Neue"/>
                <a:ea typeface="Bebas Neue"/>
                <a:cs typeface="Bebas Neue"/>
                <a:sym typeface="Bebas Neue"/>
              </a:defRPr>
            </a:lvl2pPr>
            <a:lvl3pPr lvl="2" algn="ctr">
              <a:lnSpc>
                <a:spcPct val="100000"/>
              </a:lnSpc>
              <a:spcBef>
                <a:spcPts val="3200"/>
              </a:spcBef>
              <a:spcAft>
                <a:spcPts val="0"/>
              </a:spcAft>
              <a:buSzPts val="4800"/>
              <a:buFont typeface="Bebas Neue"/>
              <a:buNone/>
              <a:defRPr sz="4800">
                <a:latin typeface="Bebas Neue"/>
                <a:ea typeface="Bebas Neue"/>
                <a:cs typeface="Bebas Neue"/>
                <a:sym typeface="Bebas Neue"/>
              </a:defRPr>
            </a:lvl3pPr>
            <a:lvl4pPr lvl="3" algn="ctr">
              <a:lnSpc>
                <a:spcPct val="100000"/>
              </a:lnSpc>
              <a:spcBef>
                <a:spcPts val="3200"/>
              </a:spcBef>
              <a:spcAft>
                <a:spcPts val="0"/>
              </a:spcAft>
              <a:buSzPts val="4800"/>
              <a:buFont typeface="Bebas Neue"/>
              <a:buNone/>
              <a:defRPr sz="4800">
                <a:latin typeface="Bebas Neue"/>
                <a:ea typeface="Bebas Neue"/>
                <a:cs typeface="Bebas Neue"/>
                <a:sym typeface="Bebas Neue"/>
              </a:defRPr>
            </a:lvl4pPr>
            <a:lvl5pPr lvl="4" algn="ctr">
              <a:lnSpc>
                <a:spcPct val="100000"/>
              </a:lnSpc>
              <a:spcBef>
                <a:spcPts val="3200"/>
              </a:spcBef>
              <a:spcAft>
                <a:spcPts val="0"/>
              </a:spcAft>
              <a:buSzPts val="4800"/>
              <a:buFont typeface="Bebas Neue"/>
              <a:buNone/>
              <a:defRPr sz="4800">
                <a:latin typeface="Bebas Neue"/>
                <a:ea typeface="Bebas Neue"/>
                <a:cs typeface="Bebas Neue"/>
                <a:sym typeface="Bebas Neue"/>
              </a:defRPr>
            </a:lvl5pPr>
            <a:lvl6pPr lvl="5" algn="ctr">
              <a:lnSpc>
                <a:spcPct val="100000"/>
              </a:lnSpc>
              <a:spcBef>
                <a:spcPts val="3200"/>
              </a:spcBef>
              <a:spcAft>
                <a:spcPts val="0"/>
              </a:spcAft>
              <a:buSzPts val="4800"/>
              <a:buFont typeface="Bebas Neue"/>
              <a:buNone/>
              <a:defRPr sz="4800">
                <a:latin typeface="Bebas Neue"/>
                <a:ea typeface="Bebas Neue"/>
                <a:cs typeface="Bebas Neue"/>
                <a:sym typeface="Bebas Neue"/>
              </a:defRPr>
            </a:lvl6pPr>
            <a:lvl7pPr lvl="6" algn="ctr">
              <a:lnSpc>
                <a:spcPct val="100000"/>
              </a:lnSpc>
              <a:spcBef>
                <a:spcPts val="3200"/>
              </a:spcBef>
              <a:spcAft>
                <a:spcPts val="0"/>
              </a:spcAft>
              <a:buSzPts val="4800"/>
              <a:buFont typeface="Bebas Neue"/>
              <a:buNone/>
              <a:defRPr sz="4800">
                <a:latin typeface="Bebas Neue"/>
                <a:ea typeface="Bebas Neue"/>
                <a:cs typeface="Bebas Neue"/>
                <a:sym typeface="Bebas Neue"/>
              </a:defRPr>
            </a:lvl7pPr>
            <a:lvl8pPr lvl="7" algn="ctr">
              <a:lnSpc>
                <a:spcPct val="100000"/>
              </a:lnSpc>
              <a:spcBef>
                <a:spcPts val="3200"/>
              </a:spcBef>
              <a:spcAft>
                <a:spcPts val="0"/>
              </a:spcAft>
              <a:buSzPts val="4800"/>
              <a:buFont typeface="Bebas Neue"/>
              <a:buNone/>
              <a:defRPr sz="4800">
                <a:latin typeface="Bebas Neue"/>
                <a:ea typeface="Bebas Neue"/>
                <a:cs typeface="Bebas Neue"/>
                <a:sym typeface="Bebas Neue"/>
              </a:defRPr>
            </a:lvl8pPr>
            <a:lvl9pPr lvl="8" algn="ctr">
              <a:lnSpc>
                <a:spcPct val="100000"/>
              </a:lnSpc>
              <a:spcBef>
                <a:spcPts val="3200"/>
              </a:spcBef>
              <a:spcAft>
                <a:spcPts val="3200"/>
              </a:spcAft>
              <a:buSzPts val="4800"/>
              <a:buFont typeface="Bebas Neue"/>
              <a:buNone/>
              <a:defRPr sz="4800">
                <a:latin typeface="Bebas Neue"/>
                <a:ea typeface="Bebas Neue"/>
                <a:cs typeface="Bebas Neue"/>
                <a:sym typeface="Bebas Neue"/>
              </a:defRPr>
            </a:lvl9pPr>
          </a:lstStyle>
          <a:p>
            <a:endParaRPr/>
          </a:p>
        </p:txBody>
      </p:sp>
      <p:sp>
        <p:nvSpPr>
          <p:cNvPr id="3010" name="Google Shape;3010;p143"/>
          <p:cNvSpPr txBox="1">
            <a:spLocks noGrp="1"/>
          </p:cNvSpPr>
          <p:nvPr>
            <p:ph type="subTitle" idx="21"/>
          </p:nvPr>
        </p:nvSpPr>
        <p:spPr>
          <a:xfrm>
            <a:off x="12250551" y="3975950"/>
            <a:ext cx="4611000" cy="770400"/>
          </a:xfrm>
          <a:prstGeom prst="rect">
            <a:avLst/>
          </a:prstGeom>
        </p:spPr>
        <p:txBody>
          <a:bodyPr spcFirstLastPara="1" wrap="square" lIns="182850" tIns="182850" rIns="182850" bIns="182850" anchor="b" anchorCtr="0">
            <a:noAutofit/>
          </a:bodyPr>
          <a:lstStyle>
            <a:lvl1pPr lvl="0" algn="ctr">
              <a:lnSpc>
                <a:spcPct val="100000"/>
              </a:lnSpc>
              <a:spcBef>
                <a:spcPts val="0"/>
              </a:spcBef>
              <a:spcAft>
                <a:spcPts val="0"/>
              </a:spcAft>
              <a:buSzPts val="4800"/>
              <a:buFont typeface="Bebas Neue"/>
              <a:buNone/>
              <a:defRPr sz="4000" b="1">
                <a:solidFill>
                  <a:schemeClr val="accent1"/>
                </a:solidFill>
                <a:latin typeface="Cairo"/>
                <a:ea typeface="Cairo"/>
                <a:cs typeface="Cairo"/>
                <a:sym typeface="Cairo"/>
              </a:defRPr>
            </a:lvl1pPr>
            <a:lvl2pPr lvl="1" algn="ctr">
              <a:lnSpc>
                <a:spcPct val="100000"/>
              </a:lnSpc>
              <a:spcBef>
                <a:spcPts val="0"/>
              </a:spcBef>
              <a:spcAft>
                <a:spcPts val="0"/>
              </a:spcAft>
              <a:buSzPts val="4800"/>
              <a:buFont typeface="Bebas Neue"/>
              <a:buNone/>
              <a:defRPr sz="4800">
                <a:latin typeface="Bebas Neue"/>
                <a:ea typeface="Bebas Neue"/>
                <a:cs typeface="Bebas Neue"/>
                <a:sym typeface="Bebas Neue"/>
              </a:defRPr>
            </a:lvl2pPr>
            <a:lvl3pPr lvl="2" algn="ctr">
              <a:lnSpc>
                <a:spcPct val="100000"/>
              </a:lnSpc>
              <a:spcBef>
                <a:spcPts val="3200"/>
              </a:spcBef>
              <a:spcAft>
                <a:spcPts val="0"/>
              </a:spcAft>
              <a:buSzPts val="4800"/>
              <a:buFont typeface="Bebas Neue"/>
              <a:buNone/>
              <a:defRPr sz="4800">
                <a:latin typeface="Bebas Neue"/>
                <a:ea typeface="Bebas Neue"/>
                <a:cs typeface="Bebas Neue"/>
                <a:sym typeface="Bebas Neue"/>
              </a:defRPr>
            </a:lvl3pPr>
            <a:lvl4pPr lvl="3" algn="ctr">
              <a:lnSpc>
                <a:spcPct val="100000"/>
              </a:lnSpc>
              <a:spcBef>
                <a:spcPts val="3200"/>
              </a:spcBef>
              <a:spcAft>
                <a:spcPts val="0"/>
              </a:spcAft>
              <a:buSzPts val="4800"/>
              <a:buFont typeface="Bebas Neue"/>
              <a:buNone/>
              <a:defRPr sz="4800">
                <a:latin typeface="Bebas Neue"/>
                <a:ea typeface="Bebas Neue"/>
                <a:cs typeface="Bebas Neue"/>
                <a:sym typeface="Bebas Neue"/>
              </a:defRPr>
            </a:lvl4pPr>
            <a:lvl5pPr lvl="4" algn="ctr">
              <a:lnSpc>
                <a:spcPct val="100000"/>
              </a:lnSpc>
              <a:spcBef>
                <a:spcPts val="3200"/>
              </a:spcBef>
              <a:spcAft>
                <a:spcPts val="0"/>
              </a:spcAft>
              <a:buSzPts val="4800"/>
              <a:buFont typeface="Bebas Neue"/>
              <a:buNone/>
              <a:defRPr sz="4800">
                <a:latin typeface="Bebas Neue"/>
                <a:ea typeface="Bebas Neue"/>
                <a:cs typeface="Bebas Neue"/>
                <a:sym typeface="Bebas Neue"/>
              </a:defRPr>
            </a:lvl5pPr>
            <a:lvl6pPr lvl="5" algn="ctr">
              <a:lnSpc>
                <a:spcPct val="100000"/>
              </a:lnSpc>
              <a:spcBef>
                <a:spcPts val="3200"/>
              </a:spcBef>
              <a:spcAft>
                <a:spcPts val="0"/>
              </a:spcAft>
              <a:buSzPts val="4800"/>
              <a:buFont typeface="Bebas Neue"/>
              <a:buNone/>
              <a:defRPr sz="4800">
                <a:latin typeface="Bebas Neue"/>
                <a:ea typeface="Bebas Neue"/>
                <a:cs typeface="Bebas Neue"/>
                <a:sym typeface="Bebas Neue"/>
              </a:defRPr>
            </a:lvl6pPr>
            <a:lvl7pPr lvl="6" algn="ctr">
              <a:lnSpc>
                <a:spcPct val="100000"/>
              </a:lnSpc>
              <a:spcBef>
                <a:spcPts val="3200"/>
              </a:spcBef>
              <a:spcAft>
                <a:spcPts val="0"/>
              </a:spcAft>
              <a:buSzPts val="4800"/>
              <a:buFont typeface="Bebas Neue"/>
              <a:buNone/>
              <a:defRPr sz="4800">
                <a:latin typeface="Bebas Neue"/>
                <a:ea typeface="Bebas Neue"/>
                <a:cs typeface="Bebas Neue"/>
                <a:sym typeface="Bebas Neue"/>
              </a:defRPr>
            </a:lvl7pPr>
            <a:lvl8pPr lvl="7" algn="ctr">
              <a:lnSpc>
                <a:spcPct val="100000"/>
              </a:lnSpc>
              <a:spcBef>
                <a:spcPts val="3200"/>
              </a:spcBef>
              <a:spcAft>
                <a:spcPts val="0"/>
              </a:spcAft>
              <a:buSzPts val="4800"/>
              <a:buFont typeface="Bebas Neue"/>
              <a:buNone/>
              <a:defRPr sz="4800">
                <a:latin typeface="Bebas Neue"/>
                <a:ea typeface="Bebas Neue"/>
                <a:cs typeface="Bebas Neue"/>
                <a:sym typeface="Bebas Neue"/>
              </a:defRPr>
            </a:lvl8pPr>
            <a:lvl9pPr lvl="8" algn="ctr">
              <a:lnSpc>
                <a:spcPct val="100000"/>
              </a:lnSpc>
              <a:spcBef>
                <a:spcPts val="3200"/>
              </a:spcBef>
              <a:spcAft>
                <a:spcPts val="3200"/>
              </a:spcAft>
              <a:buSzPts val="4800"/>
              <a:buFont typeface="Bebas Neue"/>
              <a:buNone/>
              <a:defRPr sz="4800">
                <a:latin typeface="Bebas Neue"/>
                <a:ea typeface="Bebas Neue"/>
                <a:cs typeface="Bebas Neue"/>
                <a:sym typeface="Bebas Neue"/>
              </a:defRPr>
            </a:lvl9pPr>
          </a:lstStyle>
          <a:p>
            <a:endParaRPr/>
          </a:p>
        </p:txBody>
      </p:sp>
      <p:grpSp>
        <p:nvGrpSpPr>
          <p:cNvPr id="3011" name="Google Shape;3011;p143"/>
          <p:cNvGrpSpPr/>
          <p:nvPr/>
        </p:nvGrpSpPr>
        <p:grpSpPr>
          <a:xfrm>
            <a:off x="-3792679" y="-3204795"/>
            <a:ext cx="10631200" cy="9222000"/>
            <a:chOff x="-1896339" y="-1602398"/>
            <a:chExt cx="5315600" cy="4611000"/>
          </a:xfrm>
        </p:grpSpPr>
        <p:sp>
          <p:nvSpPr>
            <p:cNvPr id="3012" name="Google Shape;3012;p143"/>
            <p:cNvSpPr/>
            <p:nvPr/>
          </p:nvSpPr>
          <p:spPr>
            <a:xfrm rot="5400000">
              <a:off x="-1635702" y="-1863035"/>
              <a:ext cx="4611000" cy="5132275"/>
            </a:xfrm>
            <a:custGeom>
              <a:avLst/>
              <a:gdLst/>
              <a:ahLst/>
              <a:cxnLst/>
              <a:rect l="l" t="t" r="r" b="b"/>
              <a:pathLst>
                <a:path w="184440" h="205291" extrusionOk="0">
                  <a:moveTo>
                    <a:pt x="175662" y="168485"/>
                  </a:moveTo>
                  <a:cubicBezTo>
                    <a:pt x="161006" y="182167"/>
                    <a:pt x="109728" y="196218"/>
                    <a:pt x="84163" y="200343"/>
                  </a:cubicBezTo>
                  <a:cubicBezTo>
                    <a:pt x="58599" y="204468"/>
                    <a:pt x="36140" y="211780"/>
                    <a:pt x="22275" y="193235"/>
                  </a:cubicBezTo>
                  <a:cubicBezTo>
                    <a:pt x="8410" y="174690"/>
                    <a:pt x="-3550" y="121256"/>
                    <a:pt x="973" y="89074"/>
                  </a:cubicBezTo>
                  <a:cubicBezTo>
                    <a:pt x="5497" y="56892"/>
                    <a:pt x="33087" y="-3323"/>
                    <a:pt x="49416" y="143"/>
                  </a:cubicBezTo>
                  <a:cubicBezTo>
                    <a:pt x="65745" y="3609"/>
                    <a:pt x="78499" y="90186"/>
                    <a:pt x="98946" y="109871"/>
                  </a:cubicBezTo>
                  <a:cubicBezTo>
                    <a:pt x="119393" y="129556"/>
                    <a:pt x="159312" y="108484"/>
                    <a:pt x="172098" y="118253"/>
                  </a:cubicBezTo>
                  <a:cubicBezTo>
                    <a:pt x="184884" y="128022"/>
                    <a:pt x="190318" y="154803"/>
                    <a:pt x="175662" y="168485"/>
                  </a:cubicBezTo>
                  <a:close/>
                </a:path>
              </a:pathLst>
            </a:custGeom>
            <a:solidFill>
              <a:schemeClr val="lt2"/>
            </a:solidFill>
            <a:ln>
              <a:noFill/>
            </a:ln>
          </p:spPr>
        </p:sp>
        <p:sp>
          <p:nvSpPr>
            <p:cNvPr id="3013" name="Google Shape;3013;p143"/>
            <p:cNvSpPr/>
            <p:nvPr/>
          </p:nvSpPr>
          <p:spPr>
            <a:xfrm rot="5400000">
              <a:off x="-1452377" y="-1863035"/>
              <a:ext cx="4611000" cy="5132275"/>
            </a:xfrm>
            <a:custGeom>
              <a:avLst/>
              <a:gdLst/>
              <a:ahLst/>
              <a:cxnLst/>
              <a:rect l="l" t="t" r="r" b="b"/>
              <a:pathLst>
                <a:path w="184440" h="205291" extrusionOk="0">
                  <a:moveTo>
                    <a:pt x="175662" y="168485"/>
                  </a:moveTo>
                  <a:cubicBezTo>
                    <a:pt x="161006" y="182167"/>
                    <a:pt x="109728" y="196218"/>
                    <a:pt x="84163" y="200343"/>
                  </a:cubicBezTo>
                  <a:cubicBezTo>
                    <a:pt x="58599" y="204468"/>
                    <a:pt x="36140" y="211780"/>
                    <a:pt x="22275" y="193235"/>
                  </a:cubicBezTo>
                  <a:cubicBezTo>
                    <a:pt x="8410" y="174690"/>
                    <a:pt x="-3550" y="121256"/>
                    <a:pt x="973" y="89074"/>
                  </a:cubicBezTo>
                  <a:cubicBezTo>
                    <a:pt x="5497" y="56892"/>
                    <a:pt x="33087" y="-3323"/>
                    <a:pt x="49416" y="143"/>
                  </a:cubicBezTo>
                  <a:cubicBezTo>
                    <a:pt x="65745" y="3609"/>
                    <a:pt x="78499" y="90186"/>
                    <a:pt x="98946" y="109871"/>
                  </a:cubicBezTo>
                  <a:cubicBezTo>
                    <a:pt x="119393" y="129556"/>
                    <a:pt x="159312" y="108484"/>
                    <a:pt x="172098" y="118253"/>
                  </a:cubicBezTo>
                  <a:cubicBezTo>
                    <a:pt x="184884" y="128022"/>
                    <a:pt x="190318" y="154803"/>
                    <a:pt x="175662" y="168485"/>
                  </a:cubicBezTo>
                  <a:close/>
                </a:path>
              </a:pathLst>
            </a:custGeom>
            <a:noFill/>
            <a:ln w="19050" cap="flat" cmpd="sng">
              <a:solidFill>
                <a:schemeClr val="accent3"/>
              </a:solidFill>
              <a:prstDash val="solid"/>
              <a:round/>
              <a:headEnd type="none" w="med" len="med"/>
              <a:tailEnd type="none" w="med" len="med"/>
            </a:ln>
          </p:spPr>
        </p:sp>
      </p:grpSp>
      <p:grpSp>
        <p:nvGrpSpPr>
          <p:cNvPr id="3014" name="Google Shape;3014;p143"/>
          <p:cNvGrpSpPr/>
          <p:nvPr/>
        </p:nvGrpSpPr>
        <p:grpSpPr>
          <a:xfrm>
            <a:off x="-7219701" y="4932930"/>
            <a:ext cx="12904669" cy="12039909"/>
            <a:chOff x="-3609850" y="2466465"/>
            <a:chExt cx="6452334" cy="6019955"/>
          </a:xfrm>
        </p:grpSpPr>
        <p:sp>
          <p:nvSpPr>
            <p:cNvPr id="3015" name="Google Shape;3015;p143"/>
            <p:cNvSpPr/>
            <p:nvPr/>
          </p:nvSpPr>
          <p:spPr>
            <a:xfrm rot="9217780">
              <a:off x="-2905691" y="3321740"/>
              <a:ext cx="4860690" cy="4309404"/>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solidFill>
              <a:schemeClr val="lt2"/>
            </a:solidFill>
            <a:ln>
              <a:noFill/>
            </a:ln>
          </p:spPr>
        </p:sp>
        <p:sp>
          <p:nvSpPr>
            <p:cNvPr id="3016" name="Google Shape;3016;p143"/>
            <p:cNvSpPr/>
            <p:nvPr/>
          </p:nvSpPr>
          <p:spPr>
            <a:xfrm rot="9217780">
              <a:off x="-2722366" y="3321740"/>
              <a:ext cx="4860690" cy="4309404"/>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noFill/>
            <a:ln w="19050" cap="flat" cmpd="sng">
              <a:solidFill>
                <a:schemeClr val="accent3"/>
              </a:solidFill>
              <a:prstDash val="solid"/>
              <a:round/>
              <a:headEnd type="none" w="med" len="med"/>
              <a:tailEnd type="none" w="med" len="med"/>
            </a:ln>
          </p:spPr>
        </p:sp>
      </p:grpSp>
      <p:grpSp>
        <p:nvGrpSpPr>
          <p:cNvPr id="3017" name="Google Shape;3017;p143"/>
          <p:cNvGrpSpPr/>
          <p:nvPr/>
        </p:nvGrpSpPr>
        <p:grpSpPr>
          <a:xfrm>
            <a:off x="12412884" y="4985302"/>
            <a:ext cx="11704782" cy="11935011"/>
            <a:chOff x="6206442" y="2492651"/>
            <a:chExt cx="5852391" cy="5967505"/>
          </a:xfrm>
        </p:grpSpPr>
        <p:sp>
          <p:nvSpPr>
            <p:cNvPr id="3018" name="Google Shape;3018;p143"/>
            <p:cNvSpPr/>
            <p:nvPr/>
          </p:nvSpPr>
          <p:spPr>
            <a:xfrm rot="4301948">
              <a:off x="6820078" y="3321888"/>
              <a:ext cx="4860269" cy="4309031"/>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solidFill>
              <a:schemeClr val="lt2"/>
            </a:solidFill>
            <a:ln>
              <a:noFill/>
            </a:ln>
          </p:spPr>
        </p:sp>
        <p:sp>
          <p:nvSpPr>
            <p:cNvPr id="3019" name="Google Shape;3019;p143"/>
            <p:cNvSpPr/>
            <p:nvPr/>
          </p:nvSpPr>
          <p:spPr>
            <a:xfrm rot="4301948">
              <a:off x="6584928" y="3321888"/>
              <a:ext cx="4860269" cy="4309031"/>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noFill/>
            <a:ln w="19050" cap="flat" cmpd="sng">
              <a:solidFill>
                <a:schemeClr val="accent3"/>
              </a:solidFill>
              <a:prstDash val="solid"/>
              <a:round/>
              <a:headEnd type="none" w="med" len="med"/>
              <a:tailEnd type="none" w="med" len="med"/>
            </a:ln>
          </p:spPr>
        </p:sp>
      </p:grpSp>
      <p:grpSp>
        <p:nvGrpSpPr>
          <p:cNvPr id="3020" name="Google Shape;3020;p143"/>
          <p:cNvGrpSpPr/>
          <p:nvPr/>
        </p:nvGrpSpPr>
        <p:grpSpPr>
          <a:xfrm>
            <a:off x="11875995" y="-4433144"/>
            <a:ext cx="9892880" cy="8839303"/>
            <a:chOff x="5937998" y="-2216572"/>
            <a:chExt cx="4946440" cy="4419652"/>
          </a:xfrm>
        </p:grpSpPr>
        <p:sp>
          <p:nvSpPr>
            <p:cNvPr id="3021" name="Google Shape;3021;p143"/>
            <p:cNvSpPr/>
            <p:nvPr/>
          </p:nvSpPr>
          <p:spPr>
            <a:xfrm>
              <a:off x="6112538" y="-2216572"/>
              <a:ext cx="4771900" cy="4168175"/>
            </a:xfrm>
            <a:custGeom>
              <a:avLst/>
              <a:gdLst/>
              <a:ahLst/>
              <a:cxnLst/>
              <a:rect l="l" t="t" r="r" b="b"/>
              <a:pathLst>
                <a:path w="190876" h="166727" extrusionOk="0">
                  <a:moveTo>
                    <a:pt x="7432" y="40211"/>
                  </a:moveTo>
                  <a:cubicBezTo>
                    <a:pt x="23556" y="24625"/>
                    <a:pt x="92535" y="-6450"/>
                    <a:pt x="115471" y="1189"/>
                  </a:cubicBezTo>
                  <a:cubicBezTo>
                    <a:pt x="138407" y="8828"/>
                    <a:pt x="132509" y="64733"/>
                    <a:pt x="145050" y="86046"/>
                  </a:cubicBezTo>
                  <a:cubicBezTo>
                    <a:pt x="157591" y="107359"/>
                    <a:pt x="193540" y="115675"/>
                    <a:pt x="190718" y="129065"/>
                  </a:cubicBezTo>
                  <a:cubicBezTo>
                    <a:pt x="187896" y="142455"/>
                    <a:pt x="144300" y="170099"/>
                    <a:pt x="128116" y="166387"/>
                  </a:cubicBezTo>
                  <a:cubicBezTo>
                    <a:pt x="111932" y="162675"/>
                    <a:pt x="111846" y="118738"/>
                    <a:pt x="93614" y="106791"/>
                  </a:cubicBezTo>
                  <a:cubicBezTo>
                    <a:pt x="75382" y="94844"/>
                    <a:pt x="33089" y="105804"/>
                    <a:pt x="18725" y="94707"/>
                  </a:cubicBezTo>
                  <a:cubicBezTo>
                    <a:pt x="4361" y="83610"/>
                    <a:pt x="-8692" y="55797"/>
                    <a:pt x="7432" y="40211"/>
                  </a:cubicBezTo>
                  <a:close/>
                </a:path>
              </a:pathLst>
            </a:custGeom>
            <a:solidFill>
              <a:schemeClr val="lt2"/>
            </a:solidFill>
            <a:ln>
              <a:noFill/>
            </a:ln>
          </p:spPr>
        </p:sp>
        <p:sp>
          <p:nvSpPr>
            <p:cNvPr id="3022" name="Google Shape;3022;p143"/>
            <p:cNvSpPr/>
            <p:nvPr/>
          </p:nvSpPr>
          <p:spPr>
            <a:xfrm>
              <a:off x="5937998" y="-2159820"/>
              <a:ext cx="4707975" cy="4362900"/>
            </a:xfrm>
            <a:custGeom>
              <a:avLst/>
              <a:gdLst/>
              <a:ahLst/>
              <a:cxnLst/>
              <a:rect l="l" t="t" r="r" b="b"/>
              <a:pathLst>
                <a:path w="188319" h="174516" extrusionOk="0">
                  <a:moveTo>
                    <a:pt x="5008" y="40227"/>
                  </a:moveTo>
                  <a:cubicBezTo>
                    <a:pt x="19621" y="24124"/>
                    <a:pt x="90111" y="-6434"/>
                    <a:pt x="113047" y="1205"/>
                  </a:cubicBezTo>
                  <a:cubicBezTo>
                    <a:pt x="135983" y="8844"/>
                    <a:pt x="130085" y="64749"/>
                    <a:pt x="142626" y="86062"/>
                  </a:cubicBezTo>
                  <a:cubicBezTo>
                    <a:pt x="155167" y="107375"/>
                    <a:pt x="189374" y="114385"/>
                    <a:pt x="188294" y="129081"/>
                  </a:cubicBezTo>
                  <a:cubicBezTo>
                    <a:pt x="187214" y="143777"/>
                    <a:pt x="152329" y="177948"/>
                    <a:pt x="136145" y="174236"/>
                  </a:cubicBezTo>
                  <a:cubicBezTo>
                    <a:pt x="119961" y="170524"/>
                    <a:pt x="109653" y="119543"/>
                    <a:pt x="91190" y="106807"/>
                  </a:cubicBezTo>
                  <a:cubicBezTo>
                    <a:pt x="72728" y="94072"/>
                    <a:pt x="39734" y="108920"/>
                    <a:pt x="25370" y="97823"/>
                  </a:cubicBezTo>
                  <a:cubicBezTo>
                    <a:pt x="11006" y="86726"/>
                    <a:pt x="-9605" y="56330"/>
                    <a:pt x="5008" y="40227"/>
                  </a:cubicBezTo>
                  <a:close/>
                </a:path>
              </a:pathLst>
            </a:custGeom>
            <a:noFill/>
            <a:ln w="19050" cap="flat" cmpd="sng">
              <a:solidFill>
                <a:schemeClr val="accent3"/>
              </a:solidFill>
              <a:prstDash val="solid"/>
              <a:round/>
              <a:headEnd type="none" w="med" len="med"/>
              <a:tailEnd type="none" w="med" len="med"/>
            </a:ln>
          </p:spPr>
        </p:sp>
      </p:grpSp>
      <p:grpSp>
        <p:nvGrpSpPr>
          <p:cNvPr id="3023" name="Google Shape;3023;p143"/>
          <p:cNvGrpSpPr/>
          <p:nvPr/>
        </p:nvGrpSpPr>
        <p:grpSpPr>
          <a:xfrm>
            <a:off x="-2800718" y="3975935"/>
            <a:ext cx="4890528" cy="4959475"/>
            <a:chOff x="-666750" y="1567027"/>
            <a:chExt cx="3000692" cy="3042996"/>
          </a:xfrm>
        </p:grpSpPr>
        <p:sp>
          <p:nvSpPr>
            <p:cNvPr id="3024" name="Google Shape;3024;p143"/>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3025" name="Google Shape;3025;p143"/>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grpSp>
        <p:nvGrpSpPr>
          <p:cNvPr id="3026" name="Google Shape;3026;p143"/>
          <p:cNvGrpSpPr/>
          <p:nvPr/>
        </p:nvGrpSpPr>
        <p:grpSpPr>
          <a:xfrm>
            <a:off x="16198182" y="-15"/>
            <a:ext cx="4890528" cy="4959475"/>
            <a:chOff x="-666750" y="1567027"/>
            <a:chExt cx="3000692" cy="3042996"/>
          </a:xfrm>
        </p:grpSpPr>
        <p:sp>
          <p:nvSpPr>
            <p:cNvPr id="3027" name="Google Shape;3027;p143"/>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3028" name="Google Shape;3028;p143"/>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39.xml><?xml version="1.0" encoding="utf-8"?>
<p:sldLayout xmlns:a="http://schemas.openxmlformats.org/drawingml/2006/main" xmlns:r="http://schemas.openxmlformats.org/officeDocument/2006/relationships" xmlns:p="http://schemas.openxmlformats.org/presentationml/2006/main" matchingName="Quote">
  <p:cSld name="BLANK_1_1">
    <p:spTree>
      <p:nvGrpSpPr>
        <p:cNvPr id="1" name="Shape 3029"/>
        <p:cNvGrpSpPr/>
        <p:nvPr/>
      </p:nvGrpSpPr>
      <p:grpSpPr>
        <a:xfrm>
          <a:off x="0" y="0"/>
          <a:ext cx="0" cy="0"/>
          <a:chOff x="0" y="0"/>
          <a:chExt cx="0" cy="0"/>
        </a:xfrm>
      </p:grpSpPr>
      <p:sp>
        <p:nvSpPr>
          <p:cNvPr id="3030" name="Google Shape;3030;p144"/>
          <p:cNvSpPr txBox="1">
            <a:spLocks noGrp="1"/>
          </p:cNvSpPr>
          <p:nvPr>
            <p:ph type="title"/>
          </p:nvPr>
        </p:nvSpPr>
        <p:spPr>
          <a:xfrm>
            <a:off x="4075800" y="7440000"/>
            <a:ext cx="10136400" cy="1063800"/>
          </a:xfrm>
          <a:prstGeom prst="rect">
            <a:avLst/>
          </a:prstGeom>
        </p:spPr>
        <p:txBody>
          <a:bodyPr spcFirstLastPara="1" wrap="square" lIns="182850" tIns="182850" rIns="182850" bIns="182850" anchor="t" anchorCtr="0">
            <a:noAutofit/>
          </a:bodyPr>
          <a:lstStyle>
            <a:lvl1pPr lvl="0" algn="ctr">
              <a:spcBef>
                <a:spcPts val="0"/>
              </a:spcBef>
              <a:spcAft>
                <a:spcPts val="0"/>
              </a:spcAft>
              <a:buSzPts val="6000"/>
              <a:buNone/>
              <a:defRPr sz="4000">
                <a:solidFill>
                  <a:schemeClr val="accent1"/>
                </a:solidFill>
              </a:defRPr>
            </a:lvl1pPr>
            <a:lvl2pPr lvl="1" algn="ctr">
              <a:spcBef>
                <a:spcPts val="0"/>
              </a:spcBef>
              <a:spcAft>
                <a:spcPts val="0"/>
              </a:spcAft>
              <a:buSzPts val="6000"/>
              <a:buNone/>
              <a:defRPr sz="6000"/>
            </a:lvl2pPr>
            <a:lvl3pPr lvl="2" algn="ctr">
              <a:spcBef>
                <a:spcPts val="0"/>
              </a:spcBef>
              <a:spcAft>
                <a:spcPts val="0"/>
              </a:spcAft>
              <a:buSzPts val="6000"/>
              <a:buNone/>
              <a:defRPr sz="6000"/>
            </a:lvl3pPr>
            <a:lvl4pPr lvl="3" algn="ctr">
              <a:spcBef>
                <a:spcPts val="0"/>
              </a:spcBef>
              <a:spcAft>
                <a:spcPts val="0"/>
              </a:spcAft>
              <a:buSzPts val="6000"/>
              <a:buNone/>
              <a:defRPr sz="6000"/>
            </a:lvl4pPr>
            <a:lvl5pPr lvl="4" algn="ctr">
              <a:spcBef>
                <a:spcPts val="0"/>
              </a:spcBef>
              <a:spcAft>
                <a:spcPts val="0"/>
              </a:spcAft>
              <a:buSzPts val="6000"/>
              <a:buNone/>
              <a:defRPr sz="6000"/>
            </a:lvl5pPr>
            <a:lvl6pPr lvl="5" algn="ctr">
              <a:spcBef>
                <a:spcPts val="0"/>
              </a:spcBef>
              <a:spcAft>
                <a:spcPts val="0"/>
              </a:spcAft>
              <a:buSzPts val="6000"/>
              <a:buNone/>
              <a:defRPr sz="6000"/>
            </a:lvl6pPr>
            <a:lvl7pPr lvl="6" algn="ctr">
              <a:spcBef>
                <a:spcPts val="0"/>
              </a:spcBef>
              <a:spcAft>
                <a:spcPts val="0"/>
              </a:spcAft>
              <a:buSzPts val="6000"/>
              <a:buNone/>
              <a:defRPr sz="6000"/>
            </a:lvl7pPr>
            <a:lvl8pPr lvl="7" algn="ctr">
              <a:spcBef>
                <a:spcPts val="0"/>
              </a:spcBef>
              <a:spcAft>
                <a:spcPts val="0"/>
              </a:spcAft>
              <a:buSzPts val="6000"/>
              <a:buNone/>
              <a:defRPr sz="6000"/>
            </a:lvl8pPr>
            <a:lvl9pPr lvl="8" algn="ctr">
              <a:spcBef>
                <a:spcPts val="0"/>
              </a:spcBef>
              <a:spcAft>
                <a:spcPts val="0"/>
              </a:spcAft>
              <a:buSzPts val="6000"/>
              <a:buNone/>
              <a:defRPr sz="6000"/>
            </a:lvl9pPr>
          </a:lstStyle>
          <a:p>
            <a:endParaRPr/>
          </a:p>
        </p:txBody>
      </p:sp>
      <p:sp>
        <p:nvSpPr>
          <p:cNvPr id="3031" name="Google Shape;3031;p144"/>
          <p:cNvSpPr txBox="1">
            <a:spLocks noGrp="1"/>
          </p:cNvSpPr>
          <p:nvPr>
            <p:ph type="subTitle" idx="1"/>
          </p:nvPr>
        </p:nvSpPr>
        <p:spPr>
          <a:xfrm>
            <a:off x="4075800" y="4850975"/>
            <a:ext cx="10136400" cy="2658000"/>
          </a:xfrm>
          <a:prstGeom prst="rect">
            <a:avLst/>
          </a:prstGeom>
        </p:spPr>
        <p:txBody>
          <a:bodyPr spcFirstLastPara="1" wrap="square" lIns="182850" tIns="182850" rIns="182850" bIns="182850" anchor="b" anchorCtr="0">
            <a:noAutofit/>
          </a:bodyPr>
          <a:lstStyle>
            <a:lvl1pPr lvl="0" algn="ctr">
              <a:lnSpc>
                <a:spcPct val="100000"/>
              </a:lnSpc>
              <a:spcBef>
                <a:spcPts val="0"/>
              </a:spcBef>
              <a:spcAft>
                <a:spcPts val="0"/>
              </a:spcAft>
              <a:buSzPts val="6000"/>
              <a:buNone/>
              <a:defRPr sz="4400"/>
            </a:lvl1pPr>
            <a:lvl2pPr lvl="1" algn="ctr">
              <a:lnSpc>
                <a:spcPct val="100000"/>
              </a:lnSpc>
              <a:spcBef>
                <a:spcPts val="0"/>
              </a:spcBef>
              <a:spcAft>
                <a:spcPts val="0"/>
              </a:spcAft>
              <a:buSzPts val="6000"/>
              <a:buNone/>
              <a:defRPr sz="6000"/>
            </a:lvl2pPr>
            <a:lvl3pPr lvl="2" algn="ctr">
              <a:lnSpc>
                <a:spcPct val="100000"/>
              </a:lnSpc>
              <a:spcBef>
                <a:spcPts val="3200"/>
              </a:spcBef>
              <a:spcAft>
                <a:spcPts val="0"/>
              </a:spcAft>
              <a:buSzPts val="6000"/>
              <a:buNone/>
              <a:defRPr sz="6000"/>
            </a:lvl3pPr>
            <a:lvl4pPr lvl="3" algn="ctr">
              <a:lnSpc>
                <a:spcPct val="100000"/>
              </a:lnSpc>
              <a:spcBef>
                <a:spcPts val="3200"/>
              </a:spcBef>
              <a:spcAft>
                <a:spcPts val="0"/>
              </a:spcAft>
              <a:buSzPts val="6000"/>
              <a:buNone/>
              <a:defRPr sz="6000"/>
            </a:lvl4pPr>
            <a:lvl5pPr lvl="4" algn="ctr">
              <a:lnSpc>
                <a:spcPct val="100000"/>
              </a:lnSpc>
              <a:spcBef>
                <a:spcPts val="3200"/>
              </a:spcBef>
              <a:spcAft>
                <a:spcPts val="0"/>
              </a:spcAft>
              <a:buSzPts val="6000"/>
              <a:buNone/>
              <a:defRPr sz="6000"/>
            </a:lvl5pPr>
            <a:lvl6pPr lvl="5" algn="ctr">
              <a:lnSpc>
                <a:spcPct val="100000"/>
              </a:lnSpc>
              <a:spcBef>
                <a:spcPts val="3200"/>
              </a:spcBef>
              <a:spcAft>
                <a:spcPts val="0"/>
              </a:spcAft>
              <a:buSzPts val="6000"/>
              <a:buNone/>
              <a:defRPr sz="6000"/>
            </a:lvl6pPr>
            <a:lvl7pPr lvl="6" algn="ctr">
              <a:lnSpc>
                <a:spcPct val="100000"/>
              </a:lnSpc>
              <a:spcBef>
                <a:spcPts val="3200"/>
              </a:spcBef>
              <a:spcAft>
                <a:spcPts val="0"/>
              </a:spcAft>
              <a:buSzPts val="6000"/>
              <a:buNone/>
              <a:defRPr sz="6000"/>
            </a:lvl7pPr>
            <a:lvl8pPr lvl="7" algn="ctr">
              <a:lnSpc>
                <a:spcPct val="100000"/>
              </a:lnSpc>
              <a:spcBef>
                <a:spcPts val="3200"/>
              </a:spcBef>
              <a:spcAft>
                <a:spcPts val="0"/>
              </a:spcAft>
              <a:buSzPts val="6000"/>
              <a:buNone/>
              <a:defRPr sz="6000"/>
            </a:lvl8pPr>
            <a:lvl9pPr lvl="8" algn="ctr">
              <a:lnSpc>
                <a:spcPct val="100000"/>
              </a:lnSpc>
              <a:spcBef>
                <a:spcPts val="3200"/>
              </a:spcBef>
              <a:spcAft>
                <a:spcPts val="3200"/>
              </a:spcAft>
              <a:buSzPts val="6000"/>
              <a:buNone/>
              <a:defRPr sz="6000"/>
            </a:lvl9pPr>
          </a:lstStyle>
          <a:p>
            <a:endParaRPr/>
          </a:p>
        </p:txBody>
      </p:sp>
      <p:grpSp>
        <p:nvGrpSpPr>
          <p:cNvPr id="3032" name="Google Shape;3032;p144"/>
          <p:cNvGrpSpPr/>
          <p:nvPr/>
        </p:nvGrpSpPr>
        <p:grpSpPr>
          <a:xfrm rot="769963">
            <a:off x="-2125633" y="-3110836"/>
            <a:ext cx="10630952" cy="9221785"/>
            <a:chOff x="-1896339" y="-1602398"/>
            <a:chExt cx="5315600" cy="4611000"/>
          </a:xfrm>
        </p:grpSpPr>
        <p:sp>
          <p:nvSpPr>
            <p:cNvPr id="3033" name="Google Shape;3033;p144"/>
            <p:cNvSpPr/>
            <p:nvPr/>
          </p:nvSpPr>
          <p:spPr>
            <a:xfrm rot="5400000">
              <a:off x="-1635702" y="-1863035"/>
              <a:ext cx="4611000" cy="5132275"/>
            </a:xfrm>
            <a:custGeom>
              <a:avLst/>
              <a:gdLst/>
              <a:ahLst/>
              <a:cxnLst/>
              <a:rect l="l" t="t" r="r" b="b"/>
              <a:pathLst>
                <a:path w="184440" h="205291" extrusionOk="0">
                  <a:moveTo>
                    <a:pt x="175662" y="168485"/>
                  </a:moveTo>
                  <a:cubicBezTo>
                    <a:pt x="161006" y="182167"/>
                    <a:pt x="109728" y="196218"/>
                    <a:pt x="84163" y="200343"/>
                  </a:cubicBezTo>
                  <a:cubicBezTo>
                    <a:pt x="58599" y="204468"/>
                    <a:pt x="36140" y="211780"/>
                    <a:pt x="22275" y="193235"/>
                  </a:cubicBezTo>
                  <a:cubicBezTo>
                    <a:pt x="8410" y="174690"/>
                    <a:pt x="-3550" y="121256"/>
                    <a:pt x="973" y="89074"/>
                  </a:cubicBezTo>
                  <a:cubicBezTo>
                    <a:pt x="5497" y="56892"/>
                    <a:pt x="33087" y="-3323"/>
                    <a:pt x="49416" y="143"/>
                  </a:cubicBezTo>
                  <a:cubicBezTo>
                    <a:pt x="65745" y="3609"/>
                    <a:pt x="78499" y="90186"/>
                    <a:pt x="98946" y="109871"/>
                  </a:cubicBezTo>
                  <a:cubicBezTo>
                    <a:pt x="119393" y="129556"/>
                    <a:pt x="159312" y="108484"/>
                    <a:pt x="172098" y="118253"/>
                  </a:cubicBezTo>
                  <a:cubicBezTo>
                    <a:pt x="184884" y="128022"/>
                    <a:pt x="190318" y="154803"/>
                    <a:pt x="175662" y="168485"/>
                  </a:cubicBezTo>
                  <a:close/>
                </a:path>
              </a:pathLst>
            </a:custGeom>
            <a:solidFill>
              <a:schemeClr val="lt2"/>
            </a:solidFill>
            <a:ln>
              <a:noFill/>
            </a:ln>
          </p:spPr>
        </p:sp>
        <p:sp>
          <p:nvSpPr>
            <p:cNvPr id="3034" name="Google Shape;3034;p144"/>
            <p:cNvSpPr/>
            <p:nvPr/>
          </p:nvSpPr>
          <p:spPr>
            <a:xfrm rot="5400000">
              <a:off x="-1452377" y="-1863035"/>
              <a:ext cx="4611000" cy="5132275"/>
            </a:xfrm>
            <a:custGeom>
              <a:avLst/>
              <a:gdLst/>
              <a:ahLst/>
              <a:cxnLst/>
              <a:rect l="l" t="t" r="r" b="b"/>
              <a:pathLst>
                <a:path w="184440" h="205291" extrusionOk="0">
                  <a:moveTo>
                    <a:pt x="175662" y="168485"/>
                  </a:moveTo>
                  <a:cubicBezTo>
                    <a:pt x="161006" y="182167"/>
                    <a:pt x="109728" y="196218"/>
                    <a:pt x="84163" y="200343"/>
                  </a:cubicBezTo>
                  <a:cubicBezTo>
                    <a:pt x="58599" y="204468"/>
                    <a:pt x="36140" y="211780"/>
                    <a:pt x="22275" y="193235"/>
                  </a:cubicBezTo>
                  <a:cubicBezTo>
                    <a:pt x="8410" y="174690"/>
                    <a:pt x="-3550" y="121256"/>
                    <a:pt x="973" y="89074"/>
                  </a:cubicBezTo>
                  <a:cubicBezTo>
                    <a:pt x="5497" y="56892"/>
                    <a:pt x="33087" y="-3323"/>
                    <a:pt x="49416" y="143"/>
                  </a:cubicBezTo>
                  <a:cubicBezTo>
                    <a:pt x="65745" y="3609"/>
                    <a:pt x="78499" y="90186"/>
                    <a:pt x="98946" y="109871"/>
                  </a:cubicBezTo>
                  <a:cubicBezTo>
                    <a:pt x="119393" y="129556"/>
                    <a:pt x="159312" y="108484"/>
                    <a:pt x="172098" y="118253"/>
                  </a:cubicBezTo>
                  <a:cubicBezTo>
                    <a:pt x="184884" y="128022"/>
                    <a:pt x="190318" y="154803"/>
                    <a:pt x="175662" y="168485"/>
                  </a:cubicBezTo>
                  <a:close/>
                </a:path>
              </a:pathLst>
            </a:custGeom>
            <a:noFill/>
            <a:ln w="19050" cap="flat" cmpd="sng">
              <a:solidFill>
                <a:schemeClr val="accent3"/>
              </a:solidFill>
              <a:prstDash val="solid"/>
              <a:round/>
              <a:headEnd type="none" w="med" len="med"/>
              <a:tailEnd type="none" w="med" len="med"/>
            </a:ln>
          </p:spPr>
        </p:sp>
      </p:grpSp>
      <p:grpSp>
        <p:nvGrpSpPr>
          <p:cNvPr id="3035" name="Google Shape;3035;p144"/>
          <p:cNvGrpSpPr/>
          <p:nvPr/>
        </p:nvGrpSpPr>
        <p:grpSpPr>
          <a:xfrm>
            <a:off x="-4488351" y="5325680"/>
            <a:ext cx="12904669" cy="12039909"/>
            <a:chOff x="-3609850" y="2466465"/>
            <a:chExt cx="6452334" cy="6019955"/>
          </a:xfrm>
        </p:grpSpPr>
        <p:sp>
          <p:nvSpPr>
            <p:cNvPr id="3036" name="Google Shape;3036;p144"/>
            <p:cNvSpPr/>
            <p:nvPr/>
          </p:nvSpPr>
          <p:spPr>
            <a:xfrm rot="9217780">
              <a:off x="-2905691" y="3321740"/>
              <a:ext cx="4860690" cy="4309404"/>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solidFill>
              <a:schemeClr val="lt2"/>
            </a:solidFill>
            <a:ln>
              <a:noFill/>
            </a:ln>
          </p:spPr>
        </p:sp>
        <p:sp>
          <p:nvSpPr>
            <p:cNvPr id="3037" name="Google Shape;3037;p144"/>
            <p:cNvSpPr/>
            <p:nvPr/>
          </p:nvSpPr>
          <p:spPr>
            <a:xfrm rot="9217780">
              <a:off x="-2722366" y="3321740"/>
              <a:ext cx="4860690" cy="4309404"/>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noFill/>
            <a:ln w="19050" cap="flat" cmpd="sng">
              <a:solidFill>
                <a:schemeClr val="accent3"/>
              </a:solidFill>
              <a:prstDash val="solid"/>
              <a:round/>
              <a:headEnd type="none" w="med" len="med"/>
              <a:tailEnd type="none" w="med" len="med"/>
            </a:ln>
          </p:spPr>
        </p:sp>
      </p:grpSp>
      <p:grpSp>
        <p:nvGrpSpPr>
          <p:cNvPr id="3038" name="Google Shape;3038;p144"/>
          <p:cNvGrpSpPr/>
          <p:nvPr/>
        </p:nvGrpSpPr>
        <p:grpSpPr>
          <a:xfrm rot="1227006">
            <a:off x="9559677" y="5034827"/>
            <a:ext cx="11705071" cy="11935305"/>
            <a:chOff x="6206442" y="2492651"/>
            <a:chExt cx="5852391" cy="5967505"/>
          </a:xfrm>
        </p:grpSpPr>
        <p:sp>
          <p:nvSpPr>
            <p:cNvPr id="3039" name="Google Shape;3039;p144"/>
            <p:cNvSpPr/>
            <p:nvPr/>
          </p:nvSpPr>
          <p:spPr>
            <a:xfrm rot="4301948">
              <a:off x="6820078" y="3321888"/>
              <a:ext cx="4860269" cy="4309031"/>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solidFill>
              <a:schemeClr val="lt2"/>
            </a:solidFill>
            <a:ln>
              <a:noFill/>
            </a:ln>
          </p:spPr>
        </p:sp>
        <p:sp>
          <p:nvSpPr>
            <p:cNvPr id="3040" name="Google Shape;3040;p144"/>
            <p:cNvSpPr/>
            <p:nvPr/>
          </p:nvSpPr>
          <p:spPr>
            <a:xfrm rot="4301948">
              <a:off x="6584928" y="3321888"/>
              <a:ext cx="4860269" cy="4309031"/>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noFill/>
            <a:ln w="19050" cap="flat" cmpd="sng">
              <a:solidFill>
                <a:schemeClr val="accent3"/>
              </a:solidFill>
              <a:prstDash val="solid"/>
              <a:round/>
              <a:headEnd type="none" w="med" len="med"/>
              <a:tailEnd type="none" w="med" len="med"/>
            </a:ln>
          </p:spPr>
        </p:sp>
      </p:grpSp>
      <p:grpSp>
        <p:nvGrpSpPr>
          <p:cNvPr id="3041" name="Google Shape;3041;p144"/>
          <p:cNvGrpSpPr/>
          <p:nvPr/>
        </p:nvGrpSpPr>
        <p:grpSpPr>
          <a:xfrm>
            <a:off x="11014995" y="-3646394"/>
            <a:ext cx="9892880" cy="8839303"/>
            <a:chOff x="5937998" y="-2216572"/>
            <a:chExt cx="4946440" cy="4419652"/>
          </a:xfrm>
        </p:grpSpPr>
        <p:sp>
          <p:nvSpPr>
            <p:cNvPr id="3042" name="Google Shape;3042;p144"/>
            <p:cNvSpPr/>
            <p:nvPr/>
          </p:nvSpPr>
          <p:spPr>
            <a:xfrm>
              <a:off x="6112538" y="-2216572"/>
              <a:ext cx="4771900" cy="4168175"/>
            </a:xfrm>
            <a:custGeom>
              <a:avLst/>
              <a:gdLst/>
              <a:ahLst/>
              <a:cxnLst/>
              <a:rect l="l" t="t" r="r" b="b"/>
              <a:pathLst>
                <a:path w="190876" h="166727" extrusionOk="0">
                  <a:moveTo>
                    <a:pt x="7432" y="40211"/>
                  </a:moveTo>
                  <a:cubicBezTo>
                    <a:pt x="23556" y="24625"/>
                    <a:pt x="92535" y="-6450"/>
                    <a:pt x="115471" y="1189"/>
                  </a:cubicBezTo>
                  <a:cubicBezTo>
                    <a:pt x="138407" y="8828"/>
                    <a:pt x="132509" y="64733"/>
                    <a:pt x="145050" y="86046"/>
                  </a:cubicBezTo>
                  <a:cubicBezTo>
                    <a:pt x="157591" y="107359"/>
                    <a:pt x="193540" y="115675"/>
                    <a:pt x="190718" y="129065"/>
                  </a:cubicBezTo>
                  <a:cubicBezTo>
                    <a:pt x="187896" y="142455"/>
                    <a:pt x="144300" y="170099"/>
                    <a:pt x="128116" y="166387"/>
                  </a:cubicBezTo>
                  <a:cubicBezTo>
                    <a:pt x="111932" y="162675"/>
                    <a:pt x="111846" y="118738"/>
                    <a:pt x="93614" y="106791"/>
                  </a:cubicBezTo>
                  <a:cubicBezTo>
                    <a:pt x="75382" y="94844"/>
                    <a:pt x="33089" y="105804"/>
                    <a:pt x="18725" y="94707"/>
                  </a:cubicBezTo>
                  <a:cubicBezTo>
                    <a:pt x="4361" y="83610"/>
                    <a:pt x="-8692" y="55797"/>
                    <a:pt x="7432" y="40211"/>
                  </a:cubicBezTo>
                  <a:close/>
                </a:path>
              </a:pathLst>
            </a:custGeom>
            <a:solidFill>
              <a:schemeClr val="lt2"/>
            </a:solidFill>
            <a:ln>
              <a:noFill/>
            </a:ln>
          </p:spPr>
        </p:sp>
        <p:sp>
          <p:nvSpPr>
            <p:cNvPr id="3043" name="Google Shape;3043;p144"/>
            <p:cNvSpPr/>
            <p:nvPr/>
          </p:nvSpPr>
          <p:spPr>
            <a:xfrm>
              <a:off x="5937998" y="-2159820"/>
              <a:ext cx="4707975" cy="4362900"/>
            </a:xfrm>
            <a:custGeom>
              <a:avLst/>
              <a:gdLst/>
              <a:ahLst/>
              <a:cxnLst/>
              <a:rect l="l" t="t" r="r" b="b"/>
              <a:pathLst>
                <a:path w="188319" h="174516" extrusionOk="0">
                  <a:moveTo>
                    <a:pt x="5008" y="40227"/>
                  </a:moveTo>
                  <a:cubicBezTo>
                    <a:pt x="19621" y="24124"/>
                    <a:pt x="90111" y="-6434"/>
                    <a:pt x="113047" y="1205"/>
                  </a:cubicBezTo>
                  <a:cubicBezTo>
                    <a:pt x="135983" y="8844"/>
                    <a:pt x="130085" y="64749"/>
                    <a:pt x="142626" y="86062"/>
                  </a:cubicBezTo>
                  <a:cubicBezTo>
                    <a:pt x="155167" y="107375"/>
                    <a:pt x="189374" y="114385"/>
                    <a:pt x="188294" y="129081"/>
                  </a:cubicBezTo>
                  <a:cubicBezTo>
                    <a:pt x="187214" y="143777"/>
                    <a:pt x="152329" y="177948"/>
                    <a:pt x="136145" y="174236"/>
                  </a:cubicBezTo>
                  <a:cubicBezTo>
                    <a:pt x="119961" y="170524"/>
                    <a:pt x="109653" y="119543"/>
                    <a:pt x="91190" y="106807"/>
                  </a:cubicBezTo>
                  <a:cubicBezTo>
                    <a:pt x="72728" y="94072"/>
                    <a:pt x="39734" y="108920"/>
                    <a:pt x="25370" y="97823"/>
                  </a:cubicBezTo>
                  <a:cubicBezTo>
                    <a:pt x="11006" y="86726"/>
                    <a:pt x="-9605" y="56330"/>
                    <a:pt x="5008" y="40227"/>
                  </a:cubicBezTo>
                  <a:close/>
                </a:path>
              </a:pathLst>
            </a:custGeom>
            <a:noFill/>
            <a:ln w="19050" cap="flat" cmpd="sng">
              <a:solidFill>
                <a:schemeClr val="accent3"/>
              </a:solidFill>
              <a:prstDash val="solid"/>
              <a:round/>
              <a:headEnd type="none" w="med" len="med"/>
              <a:tailEnd type="none" w="med" len="med"/>
            </a:ln>
          </p:spPr>
        </p:sp>
      </p:grpSp>
      <p:grpSp>
        <p:nvGrpSpPr>
          <p:cNvPr id="3044" name="Google Shape;3044;p144"/>
          <p:cNvGrpSpPr/>
          <p:nvPr/>
        </p:nvGrpSpPr>
        <p:grpSpPr>
          <a:xfrm>
            <a:off x="-364840" y="7272160"/>
            <a:ext cx="5255350" cy="4424725"/>
            <a:chOff x="-890594" y="1895134"/>
            <a:chExt cx="3224537" cy="2714888"/>
          </a:xfrm>
        </p:grpSpPr>
        <p:sp>
          <p:nvSpPr>
            <p:cNvPr id="3045" name="Google Shape;3045;p144"/>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3046" name="Google Shape;3046;p144"/>
            <p:cNvSpPr/>
            <p:nvPr/>
          </p:nvSpPr>
          <p:spPr>
            <a:xfrm>
              <a:off x="-890594" y="1895134"/>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grpSp>
        <p:nvGrpSpPr>
          <p:cNvPr id="3047" name="Google Shape;3047;p144"/>
          <p:cNvGrpSpPr/>
          <p:nvPr/>
        </p:nvGrpSpPr>
        <p:grpSpPr>
          <a:xfrm>
            <a:off x="12769110" y="-1303206"/>
            <a:ext cx="7214700" cy="3234615"/>
            <a:chOff x="-2092797" y="1141459"/>
            <a:chExt cx="4426740" cy="1984670"/>
          </a:xfrm>
        </p:grpSpPr>
        <p:sp>
          <p:nvSpPr>
            <p:cNvPr id="3048" name="Google Shape;3048;p144"/>
            <p:cNvSpPr/>
            <p:nvPr/>
          </p:nvSpPr>
          <p:spPr>
            <a:xfrm>
              <a:off x="-666750" y="1141459"/>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3049" name="Google Shape;3049;p144"/>
            <p:cNvSpPr/>
            <p:nvPr/>
          </p:nvSpPr>
          <p:spPr>
            <a:xfrm>
              <a:off x="-2092797" y="1537084"/>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grpSp>
        <p:nvGrpSpPr>
          <p:cNvPr id="3050" name="Google Shape;3050;p144"/>
          <p:cNvGrpSpPr/>
          <p:nvPr/>
        </p:nvGrpSpPr>
        <p:grpSpPr>
          <a:xfrm>
            <a:off x="-481293" y="-1709306"/>
            <a:ext cx="7056380" cy="3234615"/>
            <a:chOff x="-666750" y="2625353"/>
            <a:chExt cx="4329599" cy="1984670"/>
          </a:xfrm>
        </p:grpSpPr>
        <p:sp>
          <p:nvSpPr>
            <p:cNvPr id="3051" name="Google Shape;3051;p144"/>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3052" name="Google Shape;3052;p144"/>
            <p:cNvSpPr/>
            <p:nvPr/>
          </p:nvSpPr>
          <p:spPr>
            <a:xfrm>
              <a:off x="2563756" y="3020978"/>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grpSp>
        <p:nvGrpSpPr>
          <p:cNvPr id="3053" name="Google Shape;3053;p144"/>
          <p:cNvGrpSpPr/>
          <p:nvPr/>
        </p:nvGrpSpPr>
        <p:grpSpPr>
          <a:xfrm flipH="1">
            <a:off x="13516184" y="7132213"/>
            <a:ext cx="4890528" cy="4959475"/>
            <a:chOff x="-666750" y="1567027"/>
            <a:chExt cx="3000692" cy="3042996"/>
          </a:xfrm>
        </p:grpSpPr>
        <p:sp>
          <p:nvSpPr>
            <p:cNvPr id="3054" name="Google Shape;3054;p144"/>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3055" name="Google Shape;3055;p144"/>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40.xml><?xml version="1.0" encoding="utf-8"?>
<p:sldLayout xmlns:a="http://schemas.openxmlformats.org/drawingml/2006/main" xmlns:r="http://schemas.openxmlformats.org/officeDocument/2006/relationships" xmlns:p="http://schemas.openxmlformats.org/presentationml/2006/main" matchingName="Title and text">
  <p:cSld name="CUSTOM_9">
    <p:spTree>
      <p:nvGrpSpPr>
        <p:cNvPr id="1" name="Shape 3056"/>
        <p:cNvGrpSpPr/>
        <p:nvPr/>
      </p:nvGrpSpPr>
      <p:grpSpPr>
        <a:xfrm>
          <a:off x="0" y="0"/>
          <a:ext cx="0" cy="0"/>
          <a:chOff x="0" y="0"/>
          <a:chExt cx="0" cy="0"/>
        </a:xfrm>
      </p:grpSpPr>
      <p:sp>
        <p:nvSpPr>
          <p:cNvPr id="3057" name="Google Shape;3057;p145"/>
          <p:cNvSpPr txBox="1">
            <a:spLocks noGrp="1"/>
          </p:cNvSpPr>
          <p:nvPr>
            <p:ph type="title"/>
          </p:nvPr>
        </p:nvSpPr>
        <p:spPr>
          <a:xfrm>
            <a:off x="1426450" y="1957075"/>
            <a:ext cx="5988600" cy="4090800"/>
          </a:xfrm>
          <a:prstGeom prst="rect">
            <a:avLst/>
          </a:prstGeom>
        </p:spPr>
        <p:txBody>
          <a:bodyPr spcFirstLastPara="1" wrap="square" lIns="182850" tIns="182850" rIns="182850" bIns="182850" anchor="b" anchorCtr="0">
            <a:noAutofit/>
          </a:bodyPr>
          <a:lstStyle>
            <a:lvl1pPr lvl="0">
              <a:spcBef>
                <a:spcPts val="0"/>
              </a:spcBef>
              <a:spcAft>
                <a:spcPts val="0"/>
              </a:spcAft>
              <a:buSzPts val="6000"/>
              <a:buNone/>
              <a:defRPr/>
            </a:lvl1pPr>
            <a:lvl2pPr lvl="1">
              <a:spcBef>
                <a:spcPts val="0"/>
              </a:spcBef>
              <a:spcAft>
                <a:spcPts val="0"/>
              </a:spcAft>
              <a:buSzPts val="6000"/>
              <a:buNone/>
              <a:defRPr/>
            </a:lvl2pPr>
            <a:lvl3pPr lvl="2">
              <a:spcBef>
                <a:spcPts val="0"/>
              </a:spcBef>
              <a:spcAft>
                <a:spcPts val="0"/>
              </a:spcAft>
              <a:buSzPts val="6000"/>
              <a:buNone/>
              <a:defRPr/>
            </a:lvl3pPr>
            <a:lvl4pPr lvl="3">
              <a:spcBef>
                <a:spcPts val="0"/>
              </a:spcBef>
              <a:spcAft>
                <a:spcPts val="0"/>
              </a:spcAft>
              <a:buSzPts val="6000"/>
              <a:buNone/>
              <a:defRPr/>
            </a:lvl4pPr>
            <a:lvl5pPr lvl="4">
              <a:spcBef>
                <a:spcPts val="0"/>
              </a:spcBef>
              <a:spcAft>
                <a:spcPts val="0"/>
              </a:spcAft>
              <a:buSzPts val="6000"/>
              <a:buNone/>
              <a:defRPr/>
            </a:lvl5pPr>
            <a:lvl6pPr lvl="5">
              <a:spcBef>
                <a:spcPts val="0"/>
              </a:spcBef>
              <a:spcAft>
                <a:spcPts val="0"/>
              </a:spcAft>
              <a:buSzPts val="6000"/>
              <a:buNone/>
              <a:defRPr/>
            </a:lvl6pPr>
            <a:lvl7pPr lvl="6">
              <a:spcBef>
                <a:spcPts val="0"/>
              </a:spcBef>
              <a:spcAft>
                <a:spcPts val="0"/>
              </a:spcAft>
              <a:buSzPts val="6000"/>
              <a:buNone/>
              <a:defRPr/>
            </a:lvl7pPr>
            <a:lvl8pPr lvl="7">
              <a:spcBef>
                <a:spcPts val="0"/>
              </a:spcBef>
              <a:spcAft>
                <a:spcPts val="0"/>
              </a:spcAft>
              <a:buSzPts val="6000"/>
              <a:buNone/>
              <a:defRPr/>
            </a:lvl8pPr>
            <a:lvl9pPr lvl="8">
              <a:spcBef>
                <a:spcPts val="0"/>
              </a:spcBef>
              <a:spcAft>
                <a:spcPts val="0"/>
              </a:spcAft>
              <a:buSzPts val="6000"/>
              <a:buNone/>
              <a:defRPr/>
            </a:lvl9pPr>
          </a:lstStyle>
          <a:p>
            <a:endParaRPr/>
          </a:p>
        </p:txBody>
      </p:sp>
      <p:sp>
        <p:nvSpPr>
          <p:cNvPr id="3058" name="Google Shape;3058;p145"/>
          <p:cNvSpPr txBox="1">
            <a:spLocks noGrp="1"/>
          </p:cNvSpPr>
          <p:nvPr>
            <p:ph type="subTitle" idx="1"/>
          </p:nvPr>
        </p:nvSpPr>
        <p:spPr>
          <a:xfrm>
            <a:off x="1426450" y="5943100"/>
            <a:ext cx="5988600" cy="2158200"/>
          </a:xfrm>
          <a:prstGeom prst="rect">
            <a:avLst/>
          </a:prstGeom>
        </p:spPr>
        <p:txBody>
          <a:bodyPr spcFirstLastPara="1" wrap="square" lIns="182850" tIns="182850" rIns="182850" bIns="182850" anchor="t" anchorCtr="0">
            <a:noAutofit/>
          </a:bodyPr>
          <a:lstStyle>
            <a:lvl1pPr lvl="0">
              <a:lnSpc>
                <a:spcPct val="100000"/>
              </a:lnSpc>
              <a:spcBef>
                <a:spcPts val="0"/>
              </a:spcBef>
              <a:spcAft>
                <a:spcPts val="0"/>
              </a:spcAft>
              <a:buSzPts val="2800"/>
              <a:buNone/>
              <a:defRPr>
                <a:solidFill>
                  <a:schemeClr val="dk1"/>
                </a:solidFill>
              </a:defRPr>
            </a:lvl1pPr>
            <a:lvl2pPr lvl="1" algn="ctr">
              <a:lnSpc>
                <a:spcPct val="100000"/>
              </a:lnSpc>
              <a:spcBef>
                <a:spcPts val="0"/>
              </a:spcBef>
              <a:spcAft>
                <a:spcPts val="0"/>
              </a:spcAft>
              <a:buSzPts val="2800"/>
              <a:buNone/>
              <a:defRPr/>
            </a:lvl2pPr>
            <a:lvl3pPr lvl="2" algn="ctr">
              <a:lnSpc>
                <a:spcPct val="100000"/>
              </a:lnSpc>
              <a:spcBef>
                <a:spcPts val="3200"/>
              </a:spcBef>
              <a:spcAft>
                <a:spcPts val="0"/>
              </a:spcAft>
              <a:buSzPts val="2800"/>
              <a:buNone/>
              <a:defRPr/>
            </a:lvl3pPr>
            <a:lvl4pPr lvl="3" algn="ctr">
              <a:lnSpc>
                <a:spcPct val="100000"/>
              </a:lnSpc>
              <a:spcBef>
                <a:spcPts val="3200"/>
              </a:spcBef>
              <a:spcAft>
                <a:spcPts val="0"/>
              </a:spcAft>
              <a:buSzPts val="2800"/>
              <a:buNone/>
              <a:defRPr/>
            </a:lvl4pPr>
            <a:lvl5pPr lvl="4" algn="ctr">
              <a:lnSpc>
                <a:spcPct val="100000"/>
              </a:lnSpc>
              <a:spcBef>
                <a:spcPts val="3200"/>
              </a:spcBef>
              <a:spcAft>
                <a:spcPts val="0"/>
              </a:spcAft>
              <a:buSzPts val="2800"/>
              <a:buNone/>
              <a:defRPr/>
            </a:lvl5pPr>
            <a:lvl6pPr lvl="5" algn="ctr">
              <a:lnSpc>
                <a:spcPct val="100000"/>
              </a:lnSpc>
              <a:spcBef>
                <a:spcPts val="3200"/>
              </a:spcBef>
              <a:spcAft>
                <a:spcPts val="0"/>
              </a:spcAft>
              <a:buSzPts val="2800"/>
              <a:buNone/>
              <a:defRPr/>
            </a:lvl6pPr>
            <a:lvl7pPr lvl="6" algn="ctr">
              <a:lnSpc>
                <a:spcPct val="100000"/>
              </a:lnSpc>
              <a:spcBef>
                <a:spcPts val="3200"/>
              </a:spcBef>
              <a:spcAft>
                <a:spcPts val="0"/>
              </a:spcAft>
              <a:buSzPts val="2800"/>
              <a:buNone/>
              <a:defRPr/>
            </a:lvl7pPr>
            <a:lvl8pPr lvl="7" algn="ctr">
              <a:lnSpc>
                <a:spcPct val="100000"/>
              </a:lnSpc>
              <a:spcBef>
                <a:spcPts val="3200"/>
              </a:spcBef>
              <a:spcAft>
                <a:spcPts val="0"/>
              </a:spcAft>
              <a:buSzPts val="2800"/>
              <a:buNone/>
              <a:defRPr/>
            </a:lvl8pPr>
            <a:lvl9pPr lvl="8" algn="ctr">
              <a:lnSpc>
                <a:spcPct val="100000"/>
              </a:lnSpc>
              <a:spcBef>
                <a:spcPts val="3200"/>
              </a:spcBef>
              <a:spcAft>
                <a:spcPts val="3200"/>
              </a:spcAft>
              <a:buSzPts val="2800"/>
              <a:buNone/>
              <a:defRPr/>
            </a:lvl9pPr>
          </a:lstStyle>
          <a:p>
            <a:endParaRPr/>
          </a:p>
        </p:txBody>
      </p:sp>
      <p:sp>
        <p:nvSpPr>
          <p:cNvPr id="3059" name="Google Shape;3059;p145"/>
          <p:cNvSpPr>
            <a:spLocks noGrp="1"/>
          </p:cNvSpPr>
          <p:nvPr>
            <p:ph type="pic" idx="2"/>
          </p:nvPr>
        </p:nvSpPr>
        <p:spPr>
          <a:xfrm>
            <a:off x="8475800" y="2182799"/>
            <a:ext cx="8385600" cy="5692800"/>
          </a:xfrm>
          <a:prstGeom prst="roundRect">
            <a:avLst>
              <a:gd name="adj" fmla="val 16667"/>
            </a:avLst>
          </a:prstGeom>
          <a:noFill/>
          <a:ln>
            <a:noFill/>
          </a:ln>
        </p:spPr>
      </p:sp>
      <p:grpSp>
        <p:nvGrpSpPr>
          <p:cNvPr id="3060" name="Google Shape;3060;p145"/>
          <p:cNvGrpSpPr/>
          <p:nvPr/>
        </p:nvGrpSpPr>
        <p:grpSpPr>
          <a:xfrm rot="482896">
            <a:off x="-702235" y="8755261"/>
            <a:ext cx="8598790" cy="7786892"/>
            <a:chOff x="5784660" y="-970761"/>
            <a:chExt cx="4299614" cy="3893645"/>
          </a:xfrm>
        </p:grpSpPr>
        <p:sp>
          <p:nvSpPr>
            <p:cNvPr id="3061" name="Google Shape;3061;p145"/>
            <p:cNvSpPr/>
            <p:nvPr/>
          </p:nvSpPr>
          <p:spPr>
            <a:xfrm>
              <a:off x="5868774" y="-830916"/>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solidFill>
              <a:schemeClr val="lt2"/>
            </a:solidFill>
            <a:ln>
              <a:noFill/>
            </a:ln>
          </p:spPr>
        </p:sp>
        <p:sp>
          <p:nvSpPr>
            <p:cNvPr id="3062" name="Google Shape;3062;p145"/>
            <p:cNvSpPr/>
            <p:nvPr/>
          </p:nvSpPr>
          <p:spPr>
            <a:xfrm>
              <a:off x="5784660" y="-970761"/>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noFill/>
            <a:ln w="19050" cap="flat" cmpd="sng">
              <a:solidFill>
                <a:schemeClr val="accent3"/>
              </a:solidFill>
              <a:prstDash val="solid"/>
              <a:round/>
              <a:headEnd type="none" w="med" len="med"/>
              <a:tailEnd type="none" w="med" len="med"/>
            </a:ln>
          </p:spPr>
        </p:sp>
      </p:grpSp>
      <p:grpSp>
        <p:nvGrpSpPr>
          <p:cNvPr id="3063" name="Google Shape;3063;p145"/>
          <p:cNvGrpSpPr/>
          <p:nvPr/>
        </p:nvGrpSpPr>
        <p:grpSpPr>
          <a:xfrm rot="-668752">
            <a:off x="12955240" y="-2488212"/>
            <a:ext cx="8792923" cy="7643765"/>
            <a:chOff x="5868774" y="-899147"/>
            <a:chExt cx="4396633" cy="3822031"/>
          </a:xfrm>
        </p:grpSpPr>
        <p:sp>
          <p:nvSpPr>
            <p:cNvPr id="3064" name="Google Shape;3064;p145"/>
            <p:cNvSpPr/>
            <p:nvPr/>
          </p:nvSpPr>
          <p:spPr>
            <a:xfrm>
              <a:off x="5868774" y="-830916"/>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solidFill>
              <a:schemeClr val="lt2"/>
            </a:solidFill>
            <a:ln>
              <a:noFill/>
            </a:ln>
          </p:spPr>
        </p:sp>
        <p:sp>
          <p:nvSpPr>
            <p:cNvPr id="3065" name="Google Shape;3065;p145"/>
            <p:cNvSpPr/>
            <p:nvPr/>
          </p:nvSpPr>
          <p:spPr>
            <a:xfrm>
              <a:off x="6049906" y="-899147"/>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noFill/>
            <a:ln w="19050" cap="flat" cmpd="sng">
              <a:solidFill>
                <a:schemeClr val="accent3"/>
              </a:solidFill>
              <a:prstDash val="solid"/>
              <a:round/>
              <a:headEnd type="none" w="med" len="med"/>
              <a:tailEnd type="none" w="med" len="med"/>
            </a:ln>
          </p:spPr>
        </p:sp>
      </p:grpSp>
      <p:grpSp>
        <p:nvGrpSpPr>
          <p:cNvPr id="3066" name="Google Shape;3066;p145"/>
          <p:cNvGrpSpPr/>
          <p:nvPr/>
        </p:nvGrpSpPr>
        <p:grpSpPr>
          <a:xfrm rot="7348931">
            <a:off x="11928528" y="6567336"/>
            <a:ext cx="8598632" cy="7786749"/>
            <a:chOff x="5784660" y="-970761"/>
            <a:chExt cx="4299614" cy="3893645"/>
          </a:xfrm>
        </p:grpSpPr>
        <p:sp>
          <p:nvSpPr>
            <p:cNvPr id="3067" name="Google Shape;3067;p145"/>
            <p:cNvSpPr/>
            <p:nvPr/>
          </p:nvSpPr>
          <p:spPr>
            <a:xfrm>
              <a:off x="5868774" y="-830916"/>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solidFill>
              <a:schemeClr val="lt2"/>
            </a:solidFill>
            <a:ln>
              <a:noFill/>
            </a:ln>
          </p:spPr>
        </p:sp>
        <p:sp>
          <p:nvSpPr>
            <p:cNvPr id="3068" name="Google Shape;3068;p145"/>
            <p:cNvSpPr/>
            <p:nvPr/>
          </p:nvSpPr>
          <p:spPr>
            <a:xfrm>
              <a:off x="5784660" y="-970761"/>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noFill/>
            <a:ln w="19050" cap="flat" cmpd="sng">
              <a:solidFill>
                <a:schemeClr val="accent3"/>
              </a:solidFill>
              <a:prstDash val="solid"/>
              <a:round/>
              <a:headEnd type="none" w="med" len="med"/>
              <a:tailEnd type="none" w="med" len="med"/>
            </a:ln>
          </p:spPr>
        </p:sp>
      </p:grpSp>
      <p:grpSp>
        <p:nvGrpSpPr>
          <p:cNvPr id="3069" name="Google Shape;3069;p145"/>
          <p:cNvGrpSpPr/>
          <p:nvPr/>
        </p:nvGrpSpPr>
        <p:grpSpPr>
          <a:xfrm>
            <a:off x="3309057" y="7980960"/>
            <a:ext cx="4890528" cy="4959475"/>
            <a:chOff x="-666750" y="1567027"/>
            <a:chExt cx="3000692" cy="3042996"/>
          </a:xfrm>
        </p:grpSpPr>
        <p:sp>
          <p:nvSpPr>
            <p:cNvPr id="3070" name="Google Shape;3070;p145"/>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3071" name="Google Shape;3071;p145"/>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41.xml><?xml version="1.0" encoding="utf-8"?>
<p:sldLayout xmlns:a="http://schemas.openxmlformats.org/drawingml/2006/main" xmlns:r="http://schemas.openxmlformats.org/officeDocument/2006/relationships" xmlns:p="http://schemas.openxmlformats.org/presentationml/2006/main" matchingName="Title and text 1">
  <p:cSld name="CUSTOM_4">
    <p:spTree>
      <p:nvGrpSpPr>
        <p:cNvPr id="1" name="Shape 3072"/>
        <p:cNvGrpSpPr/>
        <p:nvPr/>
      </p:nvGrpSpPr>
      <p:grpSpPr>
        <a:xfrm>
          <a:off x="0" y="0"/>
          <a:ext cx="0" cy="0"/>
          <a:chOff x="0" y="0"/>
          <a:chExt cx="0" cy="0"/>
        </a:xfrm>
      </p:grpSpPr>
      <p:sp>
        <p:nvSpPr>
          <p:cNvPr id="3073" name="Google Shape;3073;p146"/>
          <p:cNvSpPr txBox="1">
            <a:spLocks noGrp="1"/>
          </p:cNvSpPr>
          <p:nvPr>
            <p:ph type="title"/>
          </p:nvPr>
        </p:nvSpPr>
        <p:spPr>
          <a:xfrm>
            <a:off x="9252950" y="3805500"/>
            <a:ext cx="7258800" cy="922200"/>
          </a:xfrm>
          <a:prstGeom prst="rect">
            <a:avLst/>
          </a:prstGeom>
        </p:spPr>
        <p:txBody>
          <a:bodyPr spcFirstLastPara="1" wrap="square" lIns="182850" tIns="182850" rIns="182850" bIns="182850" anchor="b" anchorCtr="0">
            <a:noAutofit/>
          </a:bodyPr>
          <a:lstStyle>
            <a:lvl1pPr lvl="0" algn="ctr">
              <a:spcBef>
                <a:spcPts val="0"/>
              </a:spcBef>
              <a:spcAft>
                <a:spcPts val="0"/>
              </a:spcAft>
              <a:buSzPts val="6000"/>
              <a:buNone/>
              <a:defRPr>
                <a:solidFill>
                  <a:schemeClr val="dk1"/>
                </a:solidFill>
              </a:defRPr>
            </a:lvl1pPr>
            <a:lvl2pPr lvl="1">
              <a:spcBef>
                <a:spcPts val="0"/>
              </a:spcBef>
              <a:spcAft>
                <a:spcPts val="0"/>
              </a:spcAft>
              <a:buSzPts val="6000"/>
              <a:buNone/>
              <a:defRPr/>
            </a:lvl2pPr>
            <a:lvl3pPr lvl="2">
              <a:spcBef>
                <a:spcPts val="0"/>
              </a:spcBef>
              <a:spcAft>
                <a:spcPts val="0"/>
              </a:spcAft>
              <a:buSzPts val="6000"/>
              <a:buNone/>
              <a:defRPr/>
            </a:lvl3pPr>
            <a:lvl4pPr lvl="3">
              <a:spcBef>
                <a:spcPts val="0"/>
              </a:spcBef>
              <a:spcAft>
                <a:spcPts val="0"/>
              </a:spcAft>
              <a:buSzPts val="6000"/>
              <a:buNone/>
              <a:defRPr/>
            </a:lvl4pPr>
            <a:lvl5pPr lvl="4">
              <a:spcBef>
                <a:spcPts val="0"/>
              </a:spcBef>
              <a:spcAft>
                <a:spcPts val="0"/>
              </a:spcAft>
              <a:buSzPts val="6000"/>
              <a:buNone/>
              <a:defRPr/>
            </a:lvl5pPr>
            <a:lvl6pPr lvl="5">
              <a:spcBef>
                <a:spcPts val="0"/>
              </a:spcBef>
              <a:spcAft>
                <a:spcPts val="0"/>
              </a:spcAft>
              <a:buSzPts val="6000"/>
              <a:buNone/>
              <a:defRPr/>
            </a:lvl6pPr>
            <a:lvl7pPr lvl="6">
              <a:spcBef>
                <a:spcPts val="0"/>
              </a:spcBef>
              <a:spcAft>
                <a:spcPts val="0"/>
              </a:spcAft>
              <a:buSzPts val="6000"/>
              <a:buNone/>
              <a:defRPr/>
            </a:lvl7pPr>
            <a:lvl8pPr lvl="7">
              <a:spcBef>
                <a:spcPts val="0"/>
              </a:spcBef>
              <a:spcAft>
                <a:spcPts val="0"/>
              </a:spcAft>
              <a:buSzPts val="6000"/>
              <a:buNone/>
              <a:defRPr/>
            </a:lvl8pPr>
            <a:lvl9pPr lvl="8">
              <a:spcBef>
                <a:spcPts val="0"/>
              </a:spcBef>
              <a:spcAft>
                <a:spcPts val="0"/>
              </a:spcAft>
              <a:buSzPts val="6000"/>
              <a:buNone/>
              <a:defRPr/>
            </a:lvl9pPr>
          </a:lstStyle>
          <a:p>
            <a:endParaRPr/>
          </a:p>
        </p:txBody>
      </p:sp>
      <p:sp>
        <p:nvSpPr>
          <p:cNvPr id="3074" name="Google Shape;3074;p146"/>
          <p:cNvSpPr txBox="1">
            <a:spLocks noGrp="1"/>
          </p:cNvSpPr>
          <p:nvPr>
            <p:ph type="subTitle" idx="1"/>
          </p:nvPr>
        </p:nvSpPr>
        <p:spPr>
          <a:xfrm>
            <a:off x="9252925" y="4609475"/>
            <a:ext cx="7258800" cy="1643400"/>
          </a:xfrm>
          <a:prstGeom prst="rect">
            <a:avLst/>
          </a:prstGeom>
        </p:spPr>
        <p:txBody>
          <a:bodyPr spcFirstLastPara="1" wrap="square" lIns="182850" tIns="182850" rIns="182850" bIns="182850" anchor="t" anchorCtr="0">
            <a:noAutofit/>
          </a:bodyPr>
          <a:lstStyle>
            <a:lvl1pPr lvl="0" algn="ctr">
              <a:lnSpc>
                <a:spcPct val="100000"/>
              </a:lnSpc>
              <a:spcBef>
                <a:spcPts val="0"/>
              </a:spcBef>
              <a:spcAft>
                <a:spcPts val="0"/>
              </a:spcAft>
              <a:buSzPts val="2800"/>
              <a:buNone/>
              <a:defRPr/>
            </a:lvl1pPr>
            <a:lvl2pPr lvl="1" algn="ctr">
              <a:lnSpc>
                <a:spcPct val="100000"/>
              </a:lnSpc>
              <a:spcBef>
                <a:spcPts val="0"/>
              </a:spcBef>
              <a:spcAft>
                <a:spcPts val="0"/>
              </a:spcAft>
              <a:buSzPts val="2800"/>
              <a:buNone/>
              <a:defRPr/>
            </a:lvl2pPr>
            <a:lvl3pPr lvl="2" algn="ctr">
              <a:lnSpc>
                <a:spcPct val="100000"/>
              </a:lnSpc>
              <a:spcBef>
                <a:spcPts val="3200"/>
              </a:spcBef>
              <a:spcAft>
                <a:spcPts val="0"/>
              </a:spcAft>
              <a:buSzPts val="2800"/>
              <a:buNone/>
              <a:defRPr/>
            </a:lvl3pPr>
            <a:lvl4pPr lvl="3" algn="ctr">
              <a:lnSpc>
                <a:spcPct val="100000"/>
              </a:lnSpc>
              <a:spcBef>
                <a:spcPts val="3200"/>
              </a:spcBef>
              <a:spcAft>
                <a:spcPts val="0"/>
              </a:spcAft>
              <a:buSzPts val="2800"/>
              <a:buNone/>
              <a:defRPr/>
            </a:lvl4pPr>
            <a:lvl5pPr lvl="4" algn="ctr">
              <a:lnSpc>
                <a:spcPct val="100000"/>
              </a:lnSpc>
              <a:spcBef>
                <a:spcPts val="3200"/>
              </a:spcBef>
              <a:spcAft>
                <a:spcPts val="0"/>
              </a:spcAft>
              <a:buSzPts val="2800"/>
              <a:buNone/>
              <a:defRPr/>
            </a:lvl5pPr>
            <a:lvl6pPr lvl="5" algn="ctr">
              <a:lnSpc>
                <a:spcPct val="100000"/>
              </a:lnSpc>
              <a:spcBef>
                <a:spcPts val="3200"/>
              </a:spcBef>
              <a:spcAft>
                <a:spcPts val="0"/>
              </a:spcAft>
              <a:buSzPts val="2800"/>
              <a:buNone/>
              <a:defRPr/>
            </a:lvl6pPr>
            <a:lvl7pPr lvl="6" algn="ctr">
              <a:lnSpc>
                <a:spcPct val="100000"/>
              </a:lnSpc>
              <a:spcBef>
                <a:spcPts val="3200"/>
              </a:spcBef>
              <a:spcAft>
                <a:spcPts val="0"/>
              </a:spcAft>
              <a:buSzPts val="2800"/>
              <a:buNone/>
              <a:defRPr/>
            </a:lvl7pPr>
            <a:lvl8pPr lvl="7" algn="ctr">
              <a:lnSpc>
                <a:spcPct val="100000"/>
              </a:lnSpc>
              <a:spcBef>
                <a:spcPts val="3200"/>
              </a:spcBef>
              <a:spcAft>
                <a:spcPts val="0"/>
              </a:spcAft>
              <a:buSzPts val="2800"/>
              <a:buNone/>
              <a:defRPr/>
            </a:lvl8pPr>
            <a:lvl9pPr lvl="8" algn="ctr">
              <a:lnSpc>
                <a:spcPct val="100000"/>
              </a:lnSpc>
              <a:spcBef>
                <a:spcPts val="3200"/>
              </a:spcBef>
              <a:spcAft>
                <a:spcPts val="3200"/>
              </a:spcAft>
              <a:buSzPts val="2800"/>
              <a:buNone/>
              <a:defRPr/>
            </a:lvl9pPr>
          </a:lstStyle>
          <a:p>
            <a:endParaRPr/>
          </a:p>
        </p:txBody>
      </p:sp>
      <p:grpSp>
        <p:nvGrpSpPr>
          <p:cNvPr id="3075" name="Google Shape;3075;p146"/>
          <p:cNvGrpSpPr/>
          <p:nvPr/>
        </p:nvGrpSpPr>
        <p:grpSpPr>
          <a:xfrm rot="-2927939">
            <a:off x="-3101731" y="8947223"/>
            <a:ext cx="8599192" cy="7787256"/>
            <a:chOff x="5784660" y="-970761"/>
            <a:chExt cx="4299614" cy="3893645"/>
          </a:xfrm>
        </p:grpSpPr>
        <p:sp>
          <p:nvSpPr>
            <p:cNvPr id="3076" name="Google Shape;3076;p146"/>
            <p:cNvSpPr/>
            <p:nvPr/>
          </p:nvSpPr>
          <p:spPr>
            <a:xfrm>
              <a:off x="5868774" y="-830916"/>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solidFill>
              <a:schemeClr val="lt2"/>
            </a:solidFill>
            <a:ln>
              <a:noFill/>
            </a:ln>
          </p:spPr>
        </p:sp>
        <p:sp>
          <p:nvSpPr>
            <p:cNvPr id="3077" name="Google Shape;3077;p146"/>
            <p:cNvSpPr/>
            <p:nvPr/>
          </p:nvSpPr>
          <p:spPr>
            <a:xfrm>
              <a:off x="5784660" y="-970761"/>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noFill/>
            <a:ln w="19050" cap="flat" cmpd="sng">
              <a:solidFill>
                <a:schemeClr val="accent3"/>
              </a:solidFill>
              <a:prstDash val="solid"/>
              <a:round/>
              <a:headEnd type="none" w="med" len="med"/>
              <a:tailEnd type="none" w="med" len="med"/>
            </a:ln>
          </p:spPr>
        </p:sp>
      </p:grpSp>
      <p:grpSp>
        <p:nvGrpSpPr>
          <p:cNvPr id="3078" name="Google Shape;3078;p146"/>
          <p:cNvGrpSpPr/>
          <p:nvPr/>
        </p:nvGrpSpPr>
        <p:grpSpPr>
          <a:xfrm rot="-173341">
            <a:off x="12955392" y="-2487753"/>
            <a:ext cx="8793009" cy="7643840"/>
            <a:chOff x="5868774" y="-899147"/>
            <a:chExt cx="4396633" cy="3822031"/>
          </a:xfrm>
        </p:grpSpPr>
        <p:sp>
          <p:nvSpPr>
            <p:cNvPr id="3079" name="Google Shape;3079;p146"/>
            <p:cNvSpPr/>
            <p:nvPr/>
          </p:nvSpPr>
          <p:spPr>
            <a:xfrm>
              <a:off x="5868774" y="-830916"/>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solidFill>
              <a:schemeClr val="lt2"/>
            </a:solidFill>
            <a:ln>
              <a:noFill/>
            </a:ln>
          </p:spPr>
        </p:sp>
        <p:sp>
          <p:nvSpPr>
            <p:cNvPr id="3080" name="Google Shape;3080;p146"/>
            <p:cNvSpPr/>
            <p:nvPr/>
          </p:nvSpPr>
          <p:spPr>
            <a:xfrm>
              <a:off x="6049906" y="-899147"/>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noFill/>
            <a:ln w="19050" cap="flat" cmpd="sng">
              <a:solidFill>
                <a:schemeClr val="accent3"/>
              </a:solidFill>
              <a:prstDash val="solid"/>
              <a:round/>
              <a:headEnd type="none" w="med" len="med"/>
              <a:tailEnd type="none" w="med" len="med"/>
            </a:ln>
          </p:spPr>
        </p:sp>
      </p:grpSp>
      <p:grpSp>
        <p:nvGrpSpPr>
          <p:cNvPr id="3081" name="Google Shape;3081;p146"/>
          <p:cNvGrpSpPr/>
          <p:nvPr/>
        </p:nvGrpSpPr>
        <p:grpSpPr>
          <a:xfrm rot="-1364649">
            <a:off x="11426552" y="8138874"/>
            <a:ext cx="8792880" cy="7643727"/>
            <a:chOff x="5868774" y="-899147"/>
            <a:chExt cx="4396633" cy="3822031"/>
          </a:xfrm>
        </p:grpSpPr>
        <p:sp>
          <p:nvSpPr>
            <p:cNvPr id="3082" name="Google Shape;3082;p146"/>
            <p:cNvSpPr/>
            <p:nvPr/>
          </p:nvSpPr>
          <p:spPr>
            <a:xfrm>
              <a:off x="5868774" y="-830916"/>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solidFill>
              <a:schemeClr val="lt2"/>
            </a:solidFill>
            <a:ln>
              <a:noFill/>
            </a:ln>
          </p:spPr>
        </p:sp>
        <p:sp>
          <p:nvSpPr>
            <p:cNvPr id="3083" name="Google Shape;3083;p146"/>
            <p:cNvSpPr/>
            <p:nvPr/>
          </p:nvSpPr>
          <p:spPr>
            <a:xfrm>
              <a:off x="6049906" y="-899147"/>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noFill/>
            <a:ln w="19050" cap="flat" cmpd="sng">
              <a:solidFill>
                <a:schemeClr val="accent3"/>
              </a:solidFill>
              <a:prstDash val="solid"/>
              <a:round/>
              <a:headEnd type="none" w="med" len="med"/>
              <a:tailEnd type="none" w="med" len="med"/>
            </a:ln>
          </p:spPr>
        </p:sp>
      </p:grpSp>
      <p:grpSp>
        <p:nvGrpSpPr>
          <p:cNvPr id="3084" name="Google Shape;3084;p146"/>
          <p:cNvGrpSpPr/>
          <p:nvPr/>
        </p:nvGrpSpPr>
        <p:grpSpPr>
          <a:xfrm>
            <a:off x="15348657" y="-2704515"/>
            <a:ext cx="4890528" cy="4959475"/>
            <a:chOff x="-666750" y="1567027"/>
            <a:chExt cx="3000692" cy="3042996"/>
          </a:xfrm>
        </p:grpSpPr>
        <p:sp>
          <p:nvSpPr>
            <p:cNvPr id="3085" name="Google Shape;3085;p146"/>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3086" name="Google Shape;3086;p146"/>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grpSp>
        <p:nvGrpSpPr>
          <p:cNvPr id="3087" name="Google Shape;3087;p146"/>
          <p:cNvGrpSpPr/>
          <p:nvPr/>
        </p:nvGrpSpPr>
        <p:grpSpPr>
          <a:xfrm>
            <a:off x="11207007" y="7586485"/>
            <a:ext cx="4890528" cy="4959475"/>
            <a:chOff x="-666750" y="1567027"/>
            <a:chExt cx="3000692" cy="3042996"/>
          </a:xfrm>
        </p:grpSpPr>
        <p:sp>
          <p:nvSpPr>
            <p:cNvPr id="3088" name="Google Shape;3088;p146"/>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3089" name="Google Shape;3089;p146"/>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grpSp>
        <p:nvGrpSpPr>
          <p:cNvPr id="3090" name="Google Shape;3090;p146"/>
          <p:cNvGrpSpPr/>
          <p:nvPr/>
        </p:nvGrpSpPr>
        <p:grpSpPr>
          <a:xfrm rot="3697996">
            <a:off x="8013081" y="-432199"/>
            <a:ext cx="4266752" cy="666827"/>
            <a:chOff x="6872198" y="1912465"/>
            <a:chExt cx="2133435" cy="333423"/>
          </a:xfrm>
        </p:grpSpPr>
        <p:sp>
          <p:nvSpPr>
            <p:cNvPr id="3091" name="Google Shape;3091;p146"/>
            <p:cNvSpPr/>
            <p:nvPr/>
          </p:nvSpPr>
          <p:spPr>
            <a:xfrm>
              <a:off x="8732395" y="1961923"/>
              <a:ext cx="273239" cy="275837"/>
            </a:xfrm>
            <a:custGeom>
              <a:avLst/>
              <a:gdLst/>
              <a:ahLst/>
              <a:cxnLst/>
              <a:rect l="l" t="t" r="r" b="b"/>
              <a:pathLst>
                <a:path w="2757" h="2783" extrusionOk="0">
                  <a:moveTo>
                    <a:pt x="1360" y="0"/>
                  </a:moveTo>
                  <a:cubicBezTo>
                    <a:pt x="1350" y="0"/>
                    <a:pt x="1340" y="1"/>
                    <a:pt x="1329" y="1"/>
                  </a:cubicBezTo>
                  <a:cubicBezTo>
                    <a:pt x="1255" y="10"/>
                    <a:pt x="1099" y="13"/>
                    <a:pt x="925" y="13"/>
                  </a:cubicBezTo>
                  <a:cubicBezTo>
                    <a:pt x="576" y="13"/>
                    <a:pt x="152" y="1"/>
                    <a:pt x="152" y="1"/>
                  </a:cubicBezTo>
                  <a:cubicBezTo>
                    <a:pt x="63" y="37"/>
                    <a:pt x="27" y="340"/>
                    <a:pt x="18" y="742"/>
                  </a:cubicBezTo>
                  <a:cubicBezTo>
                    <a:pt x="0" y="1545"/>
                    <a:pt x="107" y="2722"/>
                    <a:pt x="152" y="2758"/>
                  </a:cubicBezTo>
                  <a:cubicBezTo>
                    <a:pt x="170" y="2776"/>
                    <a:pt x="196" y="2783"/>
                    <a:pt x="230" y="2783"/>
                  </a:cubicBezTo>
                  <a:cubicBezTo>
                    <a:pt x="324" y="2783"/>
                    <a:pt x="474" y="2731"/>
                    <a:pt x="648" y="2731"/>
                  </a:cubicBezTo>
                  <a:cubicBezTo>
                    <a:pt x="658" y="2731"/>
                    <a:pt x="668" y="2731"/>
                    <a:pt x="678" y="2731"/>
                  </a:cubicBezTo>
                  <a:cubicBezTo>
                    <a:pt x="830" y="2742"/>
                    <a:pt x="1357" y="2759"/>
                    <a:pt x="1778" y="2759"/>
                  </a:cubicBezTo>
                  <a:cubicBezTo>
                    <a:pt x="2049" y="2759"/>
                    <a:pt x="2276" y="2752"/>
                    <a:pt x="2329" y="2731"/>
                  </a:cubicBezTo>
                  <a:cubicBezTo>
                    <a:pt x="2462" y="2687"/>
                    <a:pt x="2757" y="1955"/>
                    <a:pt x="2739" y="1562"/>
                  </a:cubicBezTo>
                  <a:cubicBezTo>
                    <a:pt x="2730" y="1348"/>
                    <a:pt x="2668" y="947"/>
                    <a:pt x="2605" y="626"/>
                  </a:cubicBezTo>
                  <a:cubicBezTo>
                    <a:pt x="2553" y="364"/>
                    <a:pt x="2500" y="162"/>
                    <a:pt x="2465" y="162"/>
                  </a:cubicBezTo>
                  <a:cubicBezTo>
                    <a:pt x="2464" y="162"/>
                    <a:pt x="2463" y="162"/>
                    <a:pt x="2462" y="162"/>
                  </a:cubicBezTo>
                  <a:cubicBezTo>
                    <a:pt x="2449" y="168"/>
                    <a:pt x="2420" y="170"/>
                    <a:pt x="2380" y="170"/>
                  </a:cubicBezTo>
                  <a:cubicBezTo>
                    <a:pt x="2273" y="170"/>
                    <a:pt x="2093" y="154"/>
                    <a:pt x="1973" y="154"/>
                  </a:cubicBezTo>
                  <a:cubicBezTo>
                    <a:pt x="1930" y="154"/>
                    <a:pt x="1894" y="156"/>
                    <a:pt x="1874" y="162"/>
                  </a:cubicBezTo>
                  <a:cubicBezTo>
                    <a:pt x="1870" y="163"/>
                    <a:pt x="1866" y="163"/>
                    <a:pt x="1861" y="163"/>
                  </a:cubicBezTo>
                  <a:cubicBezTo>
                    <a:pt x="1769" y="163"/>
                    <a:pt x="1570" y="0"/>
                    <a:pt x="1360" y="0"/>
                  </a:cubicBezTo>
                  <a:close/>
                </a:path>
              </a:pathLst>
            </a:custGeom>
            <a:solidFill>
              <a:schemeClr val="accent4"/>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3092" name="Google Shape;3092;p146"/>
            <p:cNvSpPr/>
            <p:nvPr/>
          </p:nvSpPr>
          <p:spPr>
            <a:xfrm>
              <a:off x="8734178" y="1961923"/>
              <a:ext cx="256490" cy="73543"/>
            </a:xfrm>
            <a:custGeom>
              <a:avLst/>
              <a:gdLst/>
              <a:ahLst/>
              <a:cxnLst/>
              <a:rect l="l" t="t" r="r" b="b"/>
              <a:pathLst>
                <a:path w="2588" h="742" extrusionOk="0">
                  <a:moveTo>
                    <a:pt x="1342" y="0"/>
                  </a:moveTo>
                  <a:cubicBezTo>
                    <a:pt x="1332" y="0"/>
                    <a:pt x="1322" y="1"/>
                    <a:pt x="1311" y="1"/>
                  </a:cubicBezTo>
                  <a:cubicBezTo>
                    <a:pt x="1237" y="10"/>
                    <a:pt x="1081" y="13"/>
                    <a:pt x="907" y="13"/>
                  </a:cubicBezTo>
                  <a:cubicBezTo>
                    <a:pt x="558" y="13"/>
                    <a:pt x="134" y="1"/>
                    <a:pt x="134" y="1"/>
                  </a:cubicBezTo>
                  <a:cubicBezTo>
                    <a:pt x="45" y="37"/>
                    <a:pt x="9" y="340"/>
                    <a:pt x="0" y="742"/>
                  </a:cubicBezTo>
                  <a:cubicBezTo>
                    <a:pt x="27" y="733"/>
                    <a:pt x="45" y="724"/>
                    <a:pt x="62" y="724"/>
                  </a:cubicBezTo>
                  <a:cubicBezTo>
                    <a:pt x="286" y="653"/>
                    <a:pt x="514" y="615"/>
                    <a:pt x="743" y="615"/>
                  </a:cubicBezTo>
                  <a:cubicBezTo>
                    <a:pt x="887" y="615"/>
                    <a:pt x="1032" y="630"/>
                    <a:pt x="1178" y="661"/>
                  </a:cubicBezTo>
                  <a:cubicBezTo>
                    <a:pt x="1278" y="686"/>
                    <a:pt x="1382" y="716"/>
                    <a:pt x="1485" y="716"/>
                  </a:cubicBezTo>
                  <a:cubicBezTo>
                    <a:pt x="1528" y="716"/>
                    <a:pt x="1572" y="710"/>
                    <a:pt x="1615" y="697"/>
                  </a:cubicBezTo>
                  <a:cubicBezTo>
                    <a:pt x="1704" y="670"/>
                    <a:pt x="1784" y="617"/>
                    <a:pt x="1873" y="617"/>
                  </a:cubicBezTo>
                  <a:cubicBezTo>
                    <a:pt x="1945" y="617"/>
                    <a:pt x="2007" y="644"/>
                    <a:pt x="2070" y="661"/>
                  </a:cubicBezTo>
                  <a:cubicBezTo>
                    <a:pt x="2105" y="672"/>
                    <a:pt x="2140" y="676"/>
                    <a:pt x="2175" y="676"/>
                  </a:cubicBezTo>
                  <a:cubicBezTo>
                    <a:pt x="2229" y="676"/>
                    <a:pt x="2283" y="667"/>
                    <a:pt x="2337" y="661"/>
                  </a:cubicBezTo>
                  <a:lnTo>
                    <a:pt x="2587" y="626"/>
                  </a:lnTo>
                  <a:cubicBezTo>
                    <a:pt x="2535" y="364"/>
                    <a:pt x="2482" y="162"/>
                    <a:pt x="2447" y="162"/>
                  </a:cubicBezTo>
                  <a:cubicBezTo>
                    <a:pt x="2446" y="162"/>
                    <a:pt x="2445" y="162"/>
                    <a:pt x="2444" y="162"/>
                  </a:cubicBezTo>
                  <a:cubicBezTo>
                    <a:pt x="2431" y="168"/>
                    <a:pt x="2402" y="170"/>
                    <a:pt x="2362" y="170"/>
                  </a:cubicBezTo>
                  <a:cubicBezTo>
                    <a:pt x="2255" y="170"/>
                    <a:pt x="2075" y="154"/>
                    <a:pt x="1955" y="154"/>
                  </a:cubicBezTo>
                  <a:cubicBezTo>
                    <a:pt x="1912" y="154"/>
                    <a:pt x="1876" y="156"/>
                    <a:pt x="1856" y="162"/>
                  </a:cubicBezTo>
                  <a:cubicBezTo>
                    <a:pt x="1852" y="163"/>
                    <a:pt x="1848" y="163"/>
                    <a:pt x="1843" y="163"/>
                  </a:cubicBezTo>
                  <a:cubicBezTo>
                    <a:pt x="1751" y="163"/>
                    <a:pt x="1552" y="0"/>
                    <a:pt x="1342" y="0"/>
                  </a:cubicBezTo>
                  <a:close/>
                </a:path>
              </a:pathLst>
            </a:custGeom>
            <a:solidFill>
              <a:srgbClr val="3D1D03">
                <a:alpha val="32139"/>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3093" name="Google Shape;3093;p146"/>
            <p:cNvSpPr/>
            <p:nvPr/>
          </p:nvSpPr>
          <p:spPr>
            <a:xfrm>
              <a:off x="7008368" y="1913654"/>
              <a:ext cx="1827542" cy="332233"/>
            </a:xfrm>
            <a:custGeom>
              <a:avLst/>
              <a:gdLst/>
              <a:ahLst/>
              <a:cxnLst/>
              <a:rect l="l" t="t" r="r" b="b"/>
              <a:pathLst>
                <a:path w="18440" h="3352" extrusionOk="0">
                  <a:moveTo>
                    <a:pt x="8211" y="0"/>
                  </a:moveTo>
                  <a:cubicBezTo>
                    <a:pt x="6183" y="0"/>
                    <a:pt x="0" y="176"/>
                    <a:pt x="0" y="176"/>
                  </a:cubicBezTo>
                  <a:lnTo>
                    <a:pt x="0" y="3281"/>
                  </a:lnTo>
                  <a:cubicBezTo>
                    <a:pt x="0" y="3281"/>
                    <a:pt x="4750" y="3225"/>
                    <a:pt x="8575" y="3225"/>
                  </a:cubicBezTo>
                  <a:cubicBezTo>
                    <a:pt x="10487" y="3225"/>
                    <a:pt x="12168" y="3239"/>
                    <a:pt x="12909" y="3281"/>
                  </a:cubicBezTo>
                  <a:cubicBezTo>
                    <a:pt x="13397" y="3308"/>
                    <a:pt x="15205" y="3351"/>
                    <a:pt x="16588" y="3351"/>
                  </a:cubicBezTo>
                  <a:cubicBezTo>
                    <a:pt x="17480" y="3351"/>
                    <a:pt x="18195" y="3333"/>
                    <a:pt x="18262" y="3281"/>
                  </a:cubicBezTo>
                  <a:cubicBezTo>
                    <a:pt x="18422" y="3156"/>
                    <a:pt x="17923" y="2808"/>
                    <a:pt x="17994" y="2674"/>
                  </a:cubicBezTo>
                  <a:cubicBezTo>
                    <a:pt x="18065" y="2549"/>
                    <a:pt x="18137" y="2290"/>
                    <a:pt x="18146" y="2121"/>
                  </a:cubicBezTo>
                  <a:cubicBezTo>
                    <a:pt x="18163" y="1942"/>
                    <a:pt x="18012" y="1862"/>
                    <a:pt x="17994" y="1728"/>
                  </a:cubicBezTo>
                  <a:cubicBezTo>
                    <a:pt x="17976" y="1603"/>
                    <a:pt x="18440" y="479"/>
                    <a:pt x="18262" y="444"/>
                  </a:cubicBezTo>
                  <a:cubicBezTo>
                    <a:pt x="18163" y="420"/>
                    <a:pt x="17701" y="409"/>
                    <a:pt x="17142" y="409"/>
                  </a:cubicBezTo>
                  <a:cubicBezTo>
                    <a:pt x="16643" y="409"/>
                    <a:pt x="16066" y="418"/>
                    <a:pt x="15603" y="435"/>
                  </a:cubicBezTo>
                  <a:cubicBezTo>
                    <a:pt x="15555" y="437"/>
                    <a:pt x="15497" y="438"/>
                    <a:pt x="15431" y="438"/>
                  </a:cubicBezTo>
                  <a:cubicBezTo>
                    <a:pt x="14161" y="438"/>
                    <a:pt x="9809" y="49"/>
                    <a:pt x="8698" y="7"/>
                  </a:cubicBezTo>
                  <a:cubicBezTo>
                    <a:pt x="8589" y="2"/>
                    <a:pt x="8423" y="0"/>
                    <a:pt x="8211" y="0"/>
                  </a:cubicBezTo>
                  <a:close/>
                </a:path>
              </a:pathLst>
            </a:custGeom>
            <a:solidFill>
              <a:schemeClr val="dk2"/>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3094" name="Google Shape;3094;p146"/>
            <p:cNvSpPr/>
            <p:nvPr/>
          </p:nvSpPr>
          <p:spPr>
            <a:xfrm>
              <a:off x="7008368" y="1912465"/>
              <a:ext cx="783445" cy="326386"/>
            </a:xfrm>
            <a:custGeom>
              <a:avLst/>
              <a:gdLst/>
              <a:ahLst/>
              <a:cxnLst/>
              <a:rect l="l" t="t" r="r" b="b"/>
              <a:pathLst>
                <a:path w="7905" h="3293" extrusionOk="0">
                  <a:moveTo>
                    <a:pt x="7610" y="1"/>
                  </a:moveTo>
                  <a:lnTo>
                    <a:pt x="0" y="188"/>
                  </a:lnTo>
                  <a:lnTo>
                    <a:pt x="0" y="3293"/>
                  </a:lnTo>
                  <a:lnTo>
                    <a:pt x="7904" y="3239"/>
                  </a:lnTo>
                  <a:cubicBezTo>
                    <a:pt x="7904" y="3239"/>
                    <a:pt x="7904" y="1508"/>
                    <a:pt x="7904" y="1116"/>
                  </a:cubicBezTo>
                  <a:cubicBezTo>
                    <a:pt x="7904" y="509"/>
                    <a:pt x="7610" y="1"/>
                    <a:pt x="7610" y="1"/>
                  </a:cubicBezTo>
                  <a:close/>
                </a:path>
              </a:pathLst>
            </a:custGeom>
            <a:solidFill>
              <a:schemeClr val="accent1"/>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3095" name="Google Shape;3095;p146"/>
            <p:cNvSpPr/>
            <p:nvPr/>
          </p:nvSpPr>
          <p:spPr>
            <a:xfrm>
              <a:off x="7528118" y="2119425"/>
              <a:ext cx="90287" cy="59568"/>
            </a:xfrm>
            <a:custGeom>
              <a:avLst/>
              <a:gdLst/>
              <a:ahLst/>
              <a:cxnLst/>
              <a:rect l="l" t="t" r="r" b="b"/>
              <a:pathLst>
                <a:path w="911" h="601" extrusionOk="0">
                  <a:moveTo>
                    <a:pt x="790" y="0"/>
                  </a:moveTo>
                  <a:cubicBezTo>
                    <a:pt x="744" y="0"/>
                    <a:pt x="706" y="40"/>
                    <a:pt x="652" y="61"/>
                  </a:cubicBezTo>
                  <a:cubicBezTo>
                    <a:pt x="509" y="123"/>
                    <a:pt x="393" y="293"/>
                    <a:pt x="233" y="310"/>
                  </a:cubicBezTo>
                  <a:cubicBezTo>
                    <a:pt x="188" y="319"/>
                    <a:pt x="135" y="310"/>
                    <a:pt x="90" y="328"/>
                  </a:cubicBezTo>
                  <a:cubicBezTo>
                    <a:pt x="37" y="346"/>
                    <a:pt x="1" y="400"/>
                    <a:pt x="10" y="444"/>
                  </a:cubicBezTo>
                  <a:cubicBezTo>
                    <a:pt x="19" y="462"/>
                    <a:pt x="37" y="480"/>
                    <a:pt x="54" y="498"/>
                  </a:cubicBezTo>
                  <a:cubicBezTo>
                    <a:pt x="102" y="539"/>
                    <a:pt x="180" y="600"/>
                    <a:pt x="252" y="600"/>
                  </a:cubicBezTo>
                  <a:cubicBezTo>
                    <a:pt x="288" y="600"/>
                    <a:pt x="322" y="584"/>
                    <a:pt x="349" y="542"/>
                  </a:cubicBezTo>
                  <a:cubicBezTo>
                    <a:pt x="367" y="507"/>
                    <a:pt x="376" y="489"/>
                    <a:pt x="411" y="462"/>
                  </a:cubicBezTo>
                  <a:cubicBezTo>
                    <a:pt x="420" y="462"/>
                    <a:pt x="429" y="462"/>
                    <a:pt x="438" y="453"/>
                  </a:cubicBezTo>
                  <a:cubicBezTo>
                    <a:pt x="483" y="435"/>
                    <a:pt x="536" y="435"/>
                    <a:pt x="590" y="435"/>
                  </a:cubicBezTo>
                  <a:cubicBezTo>
                    <a:pt x="652" y="435"/>
                    <a:pt x="723" y="408"/>
                    <a:pt x="795" y="391"/>
                  </a:cubicBezTo>
                  <a:cubicBezTo>
                    <a:pt x="831" y="382"/>
                    <a:pt x="866" y="373"/>
                    <a:pt x="884" y="337"/>
                  </a:cubicBezTo>
                  <a:cubicBezTo>
                    <a:pt x="911" y="301"/>
                    <a:pt x="884" y="43"/>
                    <a:pt x="839" y="16"/>
                  </a:cubicBezTo>
                  <a:cubicBezTo>
                    <a:pt x="822" y="5"/>
                    <a:pt x="805" y="0"/>
                    <a:pt x="790" y="0"/>
                  </a:cubicBezTo>
                  <a:close/>
                </a:path>
              </a:pathLst>
            </a:custGeom>
            <a:solidFill>
              <a:srgbClr val="3D1D03">
                <a:alpha val="32139"/>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3096" name="Google Shape;3096;p146"/>
            <p:cNvSpPr/>
            <p:nvPr/>
          </p:nvSpPr>
          <p:spPr>
            <a:xfrm>
              <a:off x="7702300" y="2172971"/>
              <a:ext cx="23984" cy="28446"/>
            </a:xfrm>
            <a:custGeom>
              <a:avLst/>
              <a:gdLst/>
              <a:ahLst/>
              <a:cxnLst/>
              <a:rect l="l" t="t" r="r" b="b"/>
              <a:pathLst>
                <a:path w="242" h="287" extrusionOk="0">
                  <a:moveTo>
                    <a:pt x="152" y="1"/>
                  </a:moveTo>
                  <a:cubicBezTo>
                    <a:pt x="125" y="1"/>
                    <a:pt x="107" y="19"/>
                    <a:pt x="98" y="45"/>
                  </a:cubicBezTo>
                  <a:cubicBezTo>
                    <a:pt x="54" y="99"/>
                    <a:pt x="0" y="144"/>
                    <a:pt x="45" y="206"/>
                  </a:cubicBezTo>
                  <a:cubicBezTo>
                    <a:pt x="54" y="224"/>
                    <a:pt x="63" y="233"/>
                    <a:pt x="81" y="242"/>
                  </a:cubicBezTo>
                  <a:cubicBezTo>
                    <a:pt x="90" y="260"/>
                    <a:pt x="107" y="286"/>
                    <a:pt x="134" y="286"/>
                  </a:cubicBezTo>
                  <a:cubicBezTo>
                    <a:pt x="161" y="286"/>
                    <a:pt x="179" y="268"/>
                    <a:pt x="197" y="242"/>
                  </a:cubicBezTo>
                  <a:cubicBezTo>
                    <a:pt x="241" y="188"/>
                    <a:pt x="241" y="126"/>
                    <a:pt x="214" y="54"/>
                  </a:cubicBezTo>
                  <a:cubicBezTo>
                    <a:pt x="205" y="28"/>
                    <a:pt x="179" y="1"/>
                    <a:pt x="152" y="1"/>
                  </a:cubicBezTo>
                  <a:close/>
                </a:path>
              </a:pathLst>
            </a:custGeom>
            <a:solidFill>
              <a:srgbClr val="3D1D03">
                <a:alpha val="32139"/>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3097" name="Google Shape;3097;p146"/>
            <p:cNvSpPr/>
            <p:nvPr/>
          </p:nvSpPr>
          <p:spPr>
            <a:xfrm>
              <a:off x="7483080" y="2048152"/>
              <a:ext cx="24876" cy="34195"/>
            </a:xfrm>
            <a:custGeom>
              <a:avLst/>
              <a:gdLst/>
              <a:ahLst/>
              <a:cxnLst/>
              <a:rect l="l" t="t" r="r" b="b"/>
              <a:pathLst>
                <a:path w="251" h="345" extrusionOk="0">
                  <a:moveTo>
                    <a:pt x="247" y="135"/>
                  </a:moveTo>
                  <a:cubicBezTo>
                    <a:pt x="248" y="136"/>
                    <a:pt x="249" y="138"/>
                    <a:pt x="251" y="139"/>
                  </a:cubicBezTo>
                  <a:cubicBezTo>
                    <a:pt x="251" y="136"/>
                    <a:pt x="249" y="135"/>
                    <a:pt x="247" y="135"/>
                  </a:cubicBezTo>
                  <a:close/>
                  <a:moveTo>
                    <a:pt x="88" y="1"/>
                  </a:moveTo>
                  <a:cubicBezTo>
                    <a:pt x="63" y="1"/>
                    <a:pt x="39" y="9"/>
                    <a:pt x="27" y="32"/>
                  </a:cubicBezTo>
                  <a:cubicBezTo>
                    <a:pt x="10" y="50"/>
                    <a:pt x="10" y="68"/>
                    <a:pt x="10" y="86"/>
                  </a:cubicBezTo>
                  <a:lnTo>
                    <a:pt x="1" y="202"/>
                  </a:lnTo>
                  <a:cubicBezTo>
                    <a:pt x="1" y="238"/>
                    <a:pt x="1" y="264"/>
                    <a:pt x="10" y="291"/>
                  </a:cubicBezTo>
                  <a:cubicBezTo>
                    <a:pt x="19" y="327"/>
                    <a:pt x="54" y="345"/>
                    <a:pt x="81" y="345"/>
                  </a:cubicBezTo>
                  <a:cubicBezTo>
                    <a:pt x="126" y="336"/>
                    <a:pt x="143" y="273"/>
                    <a:pt x="179" y="246"/>
                  </a:cubicBezTo>
                  <a:cubicBezTo>
                    <a:pt x="197" y="229"/>
                    <a:pt x="215" y="220"/>
                    <a:pt x="233" y="193"/>
                  </a:cubicBezTo>
                  <a:cubicBezTo>
                    <a:pt x="249" y="176"/>
                    <a:pt x="250" y="144"/>
                    <a:pt x="229" y="133"/>
                  </a:cubicBezTo>
                  <a:lnTo>
                    <a:pt x="229" y="133"/>
                  </a:lnTo>
                  <a:cubicBezTo>
                    <a:pt x="235" y="135"/>
                    <a:pt x="240" y="135"/>
                    <a:pt x="244" y="135"/>
                  </a:cubicBezTo>
                  <a:cubicBezTo>
                    <a:pt x="245" y="135"/>
                    <a:pt x="246" y="135"/>
                    <a:pt x="247" y="135"/>
                  </a:cubicBezTo>
                  <a:lnTo>
                    <a:pt x="247" y="135"/>
                  </a:lnTo>
                  <a:cubicBezTo>
                    <a:pt x="213" y="91"/>
                    <a:pt x="177" y="31"/>
                    <a:pt x="126" y="6"/>
                  </a:cubicBezTo>
                  <a:cubicBezTo>
                    <a:pt x="114" y="3"/>
                    <a:pt x="101" y="1"/>
                    <a:pt x="88" y="1"/>
                  </a:cubicBezTo>
                  <a:close/>
                </a:path>
              </a:pathLst>
            </a:custGeom>
            <a:solidFill>
              <a:srgbClr val="3D1D03">
                <a:alpha val="32139"/>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3098" name="Google Shape;3098;p146"/>
            <p:cNvSpPr/>
            <p:nvPr/>
          </p:nvSpPr>
          <p:spPr>
            <a:xfrm>
              <a:off x="7122342" y="2155179"/>
              <a:ext cx="74430" cy="42421"/>
            </a:xfrm>
            <a:custGeom>
              <a:avLst/>
              <a:gdLst/>
              <a:ahLst/>
              <a:cxnLst/>
              <a:rect l="l" t="t" r="r" b="b"/>
              <a:pathLst>
                <a:path w="751" h="428" extrusionOk="0">
                  <a:moveTo>
                    <a:pt x="660" y="0"/>
                  </a:moveTo>
                  <a:cubicBezTo>
                    <a:pt x="633" y="0"/>
                    <a:pt x="611" y="15"/>
                    <a:pt x="590" y="30"/>
                  </a:cubicBezTo>
                  <a:cubicBezTo>
                    <a:pt x="563" y="56"/>
                    <a:pt x="545" y="83"/>
                    <a:pt x="518" y="101"/>
                  </a:cubicBezTo>
                  <a:cubicBezTo>
                    <a:pt x="474" y="137"/>
                    <a:pt x="411" y="137"/>
                    <a:pt x="358" y="137"/>
                  </a:cubicBezTo>
                  <a:cubicBezTo>
                    <a:pt x="277" y="145"/>
                    <a:pt x="197" y="145"/>
                    <a:pt x="117" y="145"/>
                  </a:cubicBezTo>
                  <a:cubicBezTo>
                    <a:pt x="1" y="145"/>
                    <a:pt x="161" y="351"/>
                    <a:pt x="197" y="386"/>
                  </a:cubicBezTo>
                  <a:cubicBezTo>
                    <a:pt x="206" y="395"/>
                    <a:pt x="224" y="413"/>
                    <a:pt x="242" y="422"/>
                  </a:cubicBezTo>
                  <a:cubicBezTo>
                    <a:pt x="253" y="426"/>
                    <a:pt x="262" y="428"/>
                    <a:pt x="271" y="428"/>
                  </a:cubicBezTo>
                  <a:cubicBezTo>
                    <a:pt x="283" y="428"/>
                    <a:pt x="294" y="424"/>
                    <a:pt x="304" y="413"/>
                  </a:cubicBezTo>
                  <a:cubicBezTo>
                    <a:pt x="331" y="386"/>
                    <a:pt x="304" y="315"/>
                    <a:pt x="340" y="297"/>
                  </a:cubicBezTo>
                  <a:cubicBezTo>
                    <a:pt x="349" y="288"/>
                    <a:pt x="367" y="288"/>
                    <a:pt x="375" y="288"/>
                  </a:cubicBezTo>
                  <a:cubicBezTo>
                    <a:pt x="392" y="288"/>
                    <a:pt x="409" y="288"/>
                    <a:pt x="425" y="288"/>
                  </a:cubicBezTo>
                  <a:cubicBezTo>
                    <a:pt x="517" y="288"/>
                    <a:pt x="608" y="282"/>
                    <a:pt x="661" y="199"/>
                  </a:cubicBezTo>
                  <a:cubicBezTo>
                    <a:pt x="688" y="163"/>
                    <a:pt x="750" y="21"/>
                    <a:pt x="679" y="3"/>
                  </a:cubicBezTo>
                  <a:cubicBezTo>
                    <a:pt x="672" y="1"/>
                    <a:pt x="666" y="0"/>
                    <a:pt x="660" y="0"/>
                  </a:cubicBezTo>
                  <a:close/>
                </a:path>
              </a:pathLst>
            </a:custGeom>
            <a:solidFill>
              <a:srgbClr val="3D1D03">
                <a:alpha val="32139"/>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3099" name="Google Shape;3099;p146"/>
            <p:cNvSpPr/>
            <p:nvPr/>
          </p:nvSpPr>
          <p:spPr>
            <a:xfrm>
              <a:off x="7406258" y="2015391"/>
              <a:ext cx="30129" cy="32510"/>
            </a:xfrm>
            <a:custGeom>
              <a:avLst/>
              <a:gdLst/>
              <a:ahLst/>
              <a:cxnLst/>
              <a:rect l="l" t="t" r="r" b="b"/>
              <a:pathLst>
                <a:path w="304" h="328" extrusionOk="0">
                  <a:moveTo>
                    <a:pt x="220" y="1"/>
                  </a:moveTo>
                  <a:cubicBezTo>
                    <a:pt x="215" y="1"/>
                    <a:pt x="210" y="1"/>
                    <a:pt x="205" y="3"/>
                  </a:cubicBezTo>
                  <a:cubicBezTo>
                    <a:pt x="188" y="12"/>
                    <a:pt x="170" y="39"/>
                    <a:pt x="161" y="65"/>
                  </a:cubicBezTo>
                  <a:cubicBezTo>
                    <a:pt x="143" y="110"/>
                    <a:pt x="125" y="155"/>
                    <a:pt x="81" y="181"/>
                  </a:cubicBezTo>
                  <a:cubicBezTo>
                    <a:pt x="54" y="190"/>
                    <a:pt x="27" y="199"/>
                    <a:pt x="9" y="226"/>
                  </a:cubicBezTo>
                  <a:cubicBezTo>
                    <a:pt x="0" y="244"/>
                    <a:pt x="9" y="270"/>
                    <a:pt x="27" y="288"/>
                  </a:cubicBezTo>
                  <a:cubicBezTo>
                    <a:pt x="36" y="306"/>
                    <a:pt x="63" y="315"/>
                    <a:pt x="89" y="315"/>
                  </a:cubicBezTo>
                  <a:cubicBezTo>
                    <a:pt x="115" y="321"/>
                    <a:pt x="140" y="328"/>
                    <a:pt x="168" y="328"/>
                  </a:cubicBezTo>
                  <a:cubicBezTo>
                    <a:pt x="180" y="328"/>
                    <a:pt x="192" y="327"/>
                    <a:pt x="205" y="324"/>
                  </a:cubicBezTo>
                  <a:cubicBezTo>
                    <a:pt x="214" y="324"/>
                    <a:pt x="232" y="324"/>
                    <a:pt x="241" y="315"/>
                  </a:cubicBezTo>
                  <a:cubicBezTo>
                    <a:pt x="259" y="306"/>
                    <a:pt x="259" y="288"/>
                    <a:pt x="268" y="270"/>
                  </a:cubicBezTo>
                  <a:cubicBezTo>
                    <a:pt x="277" y="217"/>
                    <a:pt x="295" y="163"/>
                    <a:pt x="304" y="110"/>
                  </a:cubicBezTo>
                  <a:lnTo>
                    <a:pt x="304" y="110"/>
                  </a:lnTo>
                  <a:lnTo>
                    <a:pt x="286" y="119"/>
                  </a:lnTo>
                  <a:cubicBezTo>
                    <a:pt x="286" y="92"/>
                    <a:pt x="286" y="65"/>
                    <a:pt x="277" y="39"/>
                  </a:cubicBezTo>
                  <a:cubicBezTo>
                    <a:pt x="269" y="17"/>
                    <a:pt x="244" y="1"/>
                    <a:pt x="220" y="1"/>
                  </a:cubicBezTo>
                  <a:close/>
                </a:path>
              </a:pathLst>
            </a:custGeom>
            <a:solidFill>
              <a:srgbClr val="3D1D03">
                <a:alpha val="32139"/>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3100" name="Google Shape;3100;p146"/>
            <p:cNvSpPr/>
            <p:nvPr/>
          </p:nvSpPr>
          <p:spPr>
            <a:xfrm>
              <a:off x="7305385" y="1947551"/>
              <a:ext cx="71754" cy="30428"/>
            </a:xfrm>
            <a:custGeom>
              <a:avLst/>
              <a:gdLst/>
              <a:ahLst/>
              <a:cxnLst/>
              <a:rect l="l" t="t" r="r" b="b"/>
              <a:pathLst>
                <a:path w="724" h="307" extrusionOk="0">
                  <a:moveTo>
                    <a:pt x="66" y="1"/>
                  </a:moveTo>
                  <a:cubicBezTo>
                    <a:pt x="44" y="1"/>
                    <a:pt x="24" y="9"/>
                    <a:pt x="18" y="30"/>
                  </a:cubicBezTo>
                  <a:cubicBezTo>
                    <a:pt x="1" y="57"/>
                    <a:pt x="18" y="93"/>
                    <a:pt x="45" y="111"/>
                  </a:cubicBezTo>
                  <a:cubicBezTo>
                    <a:pt x="108" y="164"/>
                    <a:pt x="206" y="155"/>
                    <a:pt x="259" y="209"/>
                  </a:cubicBezTo>
                  <a:cubicBezTo>
                    <a:pt x="286" y="227"/>
                    <a:pt x="295" y="253"/>
                    <a:pt x="322" y="271"/>
                  </a:cubicBezTo>
                  <a:cubicBezTo>
                    <a:pt x="366" y="307"/>
                    <a:pt x="438" y="307"/>
                    <a:pt x="500" y="307"/>
                  </a:cubicBezTo>
                  <a:cubicBezTo>
                    <a:pt x="723" y="298"/>
                    <a:pt x="482" y="146"/>
                    <a:pt x="393" y="128"/>
                  </a:cubicBezTo>
                  <a:cubicBezTo>
                    <a:pt x="331" y="111"/>
                    <a:pt x="250" y="111"/>
                    <a:pt x="197" y="75"/>
                  </a:cubicBezTo>
                  <a:cubicBezTo>
                    <a:pt x="170" y="57"/>
                    <a:pt x="143" y="30"/>
                    <a:pt x="108" y="12"/>
                  </a:cubicBezTo>
                  <a:cubicBezTo>
                    <a:pt x="97" y="5"/>
                    <a:pt x="81" y="1"/>
                    <a:pt x="66" y="1"/>
                  </a:cubicBezTo>
                  <a:close/>
                </a:path>
              </a:pathLst>
            </a:custGeom>
            <a:solidFill>
              <a:srgbClr val="3D1D03">
                <a:alpha val="32139"/>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3101" name="Google Shape;3101;p146"/>
            <p:cNvSpPr/>
            <p:nvPr/>
          </p:nvSpPr>
          <p:spPr>
            <a:xfrm>
              <a:off x="7228480" y="2040718"/>
              <a:ext cx="45193" cy="37366"/>
            </a:xfrm>
            <a:custGeom>
              <a:avLst/>
              <a:gdLst/>
              <a:ahLst/>
              <a:cxnLst/>
              <a:rect l="l" t="t" r="r" b="b"/>
              <a:pathLst>
                <a:path w="456" h="377" extrusionOk="0">
                  <a:moveTo>
                    <a:pt x="286" y="0"/>
                  </a:moveTo>
                  <a:cubicBezTo>
                    <a:pt x="277" y="0"/>
                    <a:pt x="259" y="0"/>
                    <a:pt x="250" y="9"/>
                  </a:cubicBezTo>
                  <a:cubicBezTo>
                    <a:pt x="232" y="18"/>
                    <a:pt x="223" y="36"/>
                    <a:pt x="215" y="45"/>
                  </a:cubicBezTo>
                  <a:cubicBezTo>
                    <a:pt x="188" y="89"/>
                    <a:pt x="0" y="89"/>
                    <a:pt x="9" y="170"/>
                  </a:cubicBezTo>
                  <a:cubicBezTo>
                    <a:pt x="24" y="250"/>
                    <a:pt x="105" y="313"/>
                    <a:pt x="188" y="313"/>
                  </a:cubicBezTo>
                  <a:cubicBezTo>
                    <a:pt x="206" y="313"/>
                    <a:pt x="224" y="310"/>
                    <a:pt x="241" y="304"/>
                  </a:cubicBezTo>
                  <a:lnTo>
                    <a:pt x="241" y="304"/>
                  </a:lnTo>
                  <a:cubicBezTo>
                    <a:pt x="225" y="336"/>
                    <a:pt x="268" y="376"/>
                    <a:pt x="310" y="376"/>
                  </a:cubicBezTo>
                  <a:cubicBezTo>
                    <a:pt x="314" y="376"/>
                    <a:pt x="318" y="376"/>
                    <a:pt x="322" y="375"/>
                  </a:cubicBezTo>
                  <a:cubicBezTo>
                    <a:pt x="357" y="366"/>
                    <a:pt x="384" y="321"/>
                    <a:pt x="402" y="286"/>
                  </a:cubicBezTo>
                  <a:cubicBezTo>
                    <a:pt x="455" y="170"/>
                    <a:pt x="447" y="27"/>
                    <a:pt x="286" y="0"/>
                  </a:cubicBezTo>
                  <a:close/>
                </a:path>
              </a:pathLst>
            </a:custGeom>
            <a:solidFill>
              <a:srgbClr val="3D1D03">
                <a:alpha val="32139"/>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3102" name="Google Shape;3102;p146"/>
            <p:cNvSpPr/>
            <p:nvPr/>
          </p:nvSpPr>
          <p:spPr>
            <a:xfrm>
              <a:off x="7287745" y="2119415"/>
              <a:ext cx="52230" cy="23490"/>
            </a:xfrm>
            <a:custGeom>
              <a:avLst/>
              <a:gdLst/>
              <a:ahLst/>
              <a:cxnLst/>
              <a:rect l="l" t="t" r="r" b="b"/>
              <a:pathLst>
                <a:path w="527" h="237" extrusionOk="0">
                  <a:moveTo>
                    <a:pt x="170" y="0"/>
                  </a:moveTo>
                  <a:cubicBezTo>
                    <a:pt x="161" y="0"/>
                    <a:pt x="152" y="0"/>
                    <a:pt x="143" y="9"/>
                  </a:cubicBezTo>
                  <a:lnTo>
                    <a:pt x="27" y="89"/>
                  </a:lnTo>
                  <a:cubicBezTo>
                    <a:pt x="18" y="98"/>
                    <a:pt x="9" y="116"/>
                    <a:pt x="0" y="125"/>
                  </a:cubicBezTo>
                  <a:cubicBezTo>
                    <a:pt x="0" y="134"/>
                    <a:pt x="9" y="143"/>
                    <a:pt x="9" y="152"/>
                  </a:cubicBezTo>
                  <a:cubicBezTo>
                    <a:pt x="45" y="197"/>
                    <a:pt x="107" y="223"/>
                    <a:pt x="161" y="223"/>
                  </a:cubicBezTo>
                  <a:cubicBezTo>
                    <a:pt x="188" y="228"/>
                    <a:pt x="217" y="228"/>
                    <a:pt x="246" y="228"/>
                  </a:cubicBezTo>
                  <a:cubicBezTo>
                    <a:pt x="275" y="228"/>
                    <a:pt x="303" y="228"/>
                    <a:pt x="330" y="232"/>
                  </a:cubicBezTo>
                  <a:cubicBezTo>
                    <a:pt x="354" y="232"/>
                    <a:pt x="382" y="236"/>
                    <a:pt x="408" y="236"/>
                  </a:cubicBezTo>
                  <a:cubicBezTo>
                    <a:pt x="421" y="236"/>
                    <a:pt x="434" y="235"/>
                    <a:pt x="446" y="232"/>
                  </a:cubicBezTo>
                  <a:cubicBezTo>
                    <a:pt x="527" y="205"/>
                    <a:pt x="500" y="72"/>
                    <a:pt x="437" y="54"/>
                  </a:cubicBezTo>
                  <a:cubicBezTo>
                    <a:pt x="411" y="43"/>
                    <a:pt x="388" y="39"/>
                    <a:pt x="365" y="39"/>
                  </a:cubicBezTo>
                  <a:cubicBezTo>
                    <a:pt x="348" y="39"/>
                    <a:pt x="331" y="41"/>
                    <a:pt x="312" y="45"/>
                  </a:cubicBezTo>
                  <a:cubicBezTo>
                    <a:pt x="277" y="45"/>
                    <a:pt x="232" y="36"/>
                    <a:pt x="196" y="18"/>
                  </a:cubicBezTo>
                  <a:cubicBezTo>
                    <a:pt x="188" y="9"/>
                    <a:pt x="179" y="0"/>
                    <a:pt x="170" y="0"/>
                  </a:cubicBezTo>
                  <a:close/>
                </a:path>
              </a:pathLst>
            </a:custGeom>
            <a:solidFill>
              <a:srgbClr val="3D1D03">
                <a:alpha val="32139"/>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3103" name="Google Shape;3103;p146"/>
            <p:cNvSpPr/>
            <p:nvPr/>
          </p:nvSpPr>
          <p:spPr>
            <a:xfrm>
              <a:off x="7045434" y="2015246"/>
              <a:ext cx="100693" cy="32807"/>
            </a:xfrm>
            <a:custGeom>
              <a:avLst/>
              <a:gdLst/>
              <a:ahLst/>
              <a:cxnLst/>
              <a:rect l="l" t="t" r="r" b="b"/>
              <a:pathLst>
                <a:path w="1016" h="331" extrusionOk="0">
                  <a:moveTo>
                    <a:pt x="271" y="1"/>
                  </a:moveTo>
                  <a:cubicBezTo>
                    <a:pt x="186" y="1"/>
                    <a:pt x="100" y="22"/>
                    <a:pt x="28" y="61"/>
                  </a:cubicBezTo>
                  <a:cubicBezTo>
                    <a:pt x="19" y="70"/>
                    <a:pt x="10" y="79"/>
                    <a:pt x="10" y="88"/>
                  </a:cubicBezTo>
                  <a:cubicBezTo>
                    <a:pt x="1" y="97"/>
                    <a:pt x="10" y="106"/>
                    <a:pt x="19" y="115"/>
                  </a:cubicBezTo>
                  <a:cubicBezTo>
                    <a:pt x="54" y="168"/>
                    <a:pt x="126" y="186"/>
                    <a:pt x="188" y="195"/>
                  </a:cubicBezTo>
                  <a:cubicBezTo>
                    <a:pt x="295" y="204"/>
                    <a:pt x="402" y="222"/>
                    <a:pt x="500" y="266"/>
                  </a:cubicBezTo>
                  <a:cubicBezTo>
                    <a:pt x="563" y="284"/>
                    <a:pt x="616" y="320"/>
                    <a:pt x="679" y="329"/>
                  </a:cubicBezTo>
                  <a:cubicBezTo>
                    <a:pt x="688" y="330"/>
                    <a:pt x="697" y="330"/>
                    <a:pt x="706" y="330"/>
                  </a:cubicBezTo>
                  <a:cubicBezTo>
                    <a:pt x="919" y="330"/>
                    <a:pt x="1016" y="34"/>
                    <a:pt x="750" y="25"/>
                  </a:cubicBezTo>
                  <a:cubicBezTo>
                    <a:pt x="744" y="25"/>
                    <a:pt x="737" y="24"/>
                    <a:pt x="731" y="24"/>
                  </a:cubicBezTo>
                  <a:cubicBezTo>
                    <a:pt x="672" y="24"/>
                    <a:pt x="614" y="53"/>
                    <a:pt x="556" y="53"/>
                  </a:cubicBezTo>
                  <a:cubicBezTo>
                    <a:pt x="549" y="53"/>
                    <a:pt x="543" y="53"/>
                    <a:pt x="536" y="52"/>
                  </a:cubicBezTo>
                  <a:cubicBezTo>
                    <a:pt x="491" y="52"/>
                    <a:pt x="456" y="34"/>
                    <a:pt x="420" y="25"/>
                  </a:cubicBezTo>
                  <a:cubicBezTo>
                    <a:pt x="373" y="8"/>
                    <a:pt x="322" y="1"/>
                    <a:pt x="271" y="1"/>
                  </a:cubicBezTo>
                  <a:close/>
                </a:path>
              </a:pathLst>
            </a:custGeom>
            <a:solidFill>
              <a:srgbClr val="3D1D03">
                <a:alpha val="32139"/>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3104" name="Google Shape;3104;p146"/>
            <p:cNvSpPr/>
            <p:nvPr/>
          </p:nvSpPr>
          <p:spPr>
            <a:xfrm>
              <a:off x="7083490" y="1932783"/>
              <a:ext cx="65510" cy="15759"/>
            </a:xfrm>
            <a:custGeom>
              <a:avLst/>
              <a:gdLst/>
              <a:ahLst/>
              <a:cxnLst/>
              <a:rect l="l" t="t" r="r" b="b"/>
              <a:pathLst>
                <a:path w="661" h="159" extrusionOk="0">
                  <a:moveTo>
                    <a:pt x="500" y="1"/>
                  </a:moveTo>
                  <a:cubicBezTo>
                    <a:pt x="429" y="1"/>
                    <a:pt x="348" y="28"/>
                    <a:pt x="286" y="54"/>
                  </a:cubicBezTo>
                  <a:cubicBezTo>
                    <a:pt x="257" y="62"/>
                    <a:pt x="228" y="75"/>
                    <a:pt x="199" y="75"/>
                  </a:cubicBezTo>
                  <a:cubicBezTo>
                    <a:pt x="192" y="75"/>
                    <a:pt x="186" y="74"/>
                    <a:pt x="179" y="72"/>
                  </a:cubicBezTo>
                  <a:cubicBezTo>
                    <a:pt x="143" y="72"/>
                    <a:pt x="107" y="54"/>
                    <a:pt x="72" y="54"/>
                  </a:cubicBezTo>
                  <a:cubicBezTo>
                    <a:pt x="36" y="54"/>
                    <a:pt x="0" y="99"/>
                    <a:pt x="27" y="126"/>
                  </a:cubicBezTo>
                  <a:cubicBezTo>
                    <a:pt x="56" y="150"/>
                    <a:pt x="92" y="158"/>
                    <a:pt x="130" y="158"/>
                  </a:cubicBezTo>
                  <a:cubicBezTo>
                    <a:pt x="162" y="158"/>
                    <a:pt x="195" y="152"/>
                    <a:pt x="223" y="144"/>
                  </a:cubicBezTo>
                  <a:cubicBezTo>
                    <a:pt x="286" y="126"/>
                    <a:pt x="348" y="99"/>
                    <a:pt x="420" y="99"/>
                  </a:cubicBezTo>
                  <a:cubicBezTo>
                    <a:pt x="448" y="99"/>
                    <a:pt x="483" y="110"/>
                    <a:pt x="513" y="110"/>
                  </a:cubicBezTo>
                  <a:cubicBezTo>
                    <a:pt x="521" y="110"/>
                    <a:pt x="529" y="110"/>
                    <a:pt x="536" y="108"/>
                  </a:cubicBezTo>
                  <a:cubicBezTo>
                    <a:pt x="661" y="90"/>
                    <a:pt x="571" y="10"/>
                    <a:pt x="500" y="1"/>
                  </a:cubicBezTo>
                  <a:close/>
                </a:path>
              </a:pathLst>
            </a:custGeom>
            <a:solidFill>
              <a:srgbClr val="3D1D03">
                <a:alpha val="32139"/>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3105" name="Google Shape;3105;p146"/>
            <p:cNvSpPr/>
            <p:nvPr/>
          </p:nvSpPr>
          <p:spPr>
            <a:xfrm>
              <a:off x="7176351" y="1943686"/>
              <a:ext cx="20416" cy="13975"/>
            </a:xfrm>
            <a:custGeom>
              <a:avLst/>
              <a:gdLst/>
              <a:ahLst/>
              <a:cxnLst/>
              <a:rect l="l" t="t" r="r" b="b"/>
              <a:pathLst>
                <a:path w="206" h="141" extrusionOk="0">
                  <a:moveTo>
                    <a:pt x="82" y="1"/>
                  </a:moveTo>
                  <a:cubicBezTo>
                    <a:pt x="61" y="1"/>
                    <a:pt x="41" y="8"/>
                    <a:pt x="27" y="25"/>
                  </a:cubicBezTo>
                  <a:cubicBezTo>
                    <a:pt x="0" y="43"/>
                    <a:pt x="9" y="87"/>
                    <a:pt x="27" y="105"/>
                  </a:cubicBezTo>
                  <a:cubicBezTo>
                    <a:pt x="54" y="132"/>
                    <a:pt x="89" y="141"/>
                    <a:pt x="116" y="141"/>
                  </a:cubicBezTo>
                  <a:cubicBezTo>
                    <a:pt x="196" y="132"/>
                    <a:pt x="205" y="96"/>
                    <a:pt x="187" y="69"/>
                  </a:cubicBezTo>
                  <a:cubicBezTo>
                    <a:pt x="175" y="33"/>
                    <a:pt x="126" y="1"/>
                    <a:pt x="82" y="1"/>
                  </a:cubicBezTo>
                  <a:close/>
                </a:path>
              </a:pathLst>
            </a:custGeom>
            <a:solidFill>
              <a:srgbClr val="3D1D03">
                <a:alpha val="32139"/>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3106" name="Google Shape;3106;p146"/>
            <p:cNvSpPr/>
            <p:nvPr/>
          </p:nvSpPr>
          <p:spPr>
            <a:xfrm>
              <a:off x="7205488" y="1952903"/>
              <a:ext cx="25768" cy="19030"/>
            </a:xfrm>
            <a:custGeom>
              <a:avLst/>
              <a:gdLst/>
              <a:ahLst/>
              <a:cxnLst/>
              <a:rect l="l" t="t" r="r" b="b"/>
              <a:pathLst>
                <a:path w="260" h="192" extrusionOk="0">
                  <a:moveTo>
                    <a:pt x="98" y="1"/>
                  </a:moveTo>
                  <a:cubicBezTo>
                    <a:pt x="86" y="1"/>
                    <a:pt x="75" y="2"/>
                    <a:pt x="63" y="3"/>
                  </a:cubicBezTo>
                  <a:cubicBezTo>
                    <a:pt x="45" y="12"/>
                    <a:pt x="36" y="12"/>
                    <a:pt x="27" y="21"/>
                  </a:cubicBezTo>
                  <a:cubicBezTo>
                    <a:pt x="1" y="48"/>
                    <a:pt x="9" y="92"/>
                    <a:pt x="36" y="128"/>
                  </a:cubicBezTo>
                  <a:cubicBezTo>
                    <a:pt x="60" y="160"/>
                    <a:pt x="105" y="192"/>
                    <a:pt x="147" y="192"/>
                  </a:cubicBezTo>
                  <a:cubicBezTo>
                    <a:pt x="152" y="192"/>
                    <a:pt x="156" y="191"/>
                    <a:pt x="161" y="190"/>
                  </a:cubicBezTo>
                  <a:cubicBezTo>
                    <a:pt x="215" y="190"/>
                    <a:pt x="259" y="137"/>
                    <a:pt x="259" y="83"/>
                  </a:cubicBezTo>
                  <a:lnTo>
                    <a:pt x="259" y="66"/>
                  </a:lnTo>
                  <a:cubicBezTo>
                    <a:pt x="222" y="21"/>
                    <a:pt x="159" y="1"/>
                    <a:pt x="98" y="1"/>
                  </a:cubicBezTo>
                  <a:close/>
                </a:path>
              </a:pathLst>
            </a:custGeom>
            <a:solidFill>
              <a:srgbClr val="3D1D03">
                <a:alpha val="32139"/>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3107" name="Google Shape;3107;p146"/>
            <p:cNvSpPr/>
            <p:nvPr/>
          </p:nvSpPr>
          <p:spPr>
            <a:xfrm>
              <a:off x="7217876" y="1985016"/>
              <a:ext cx="25768" cy="21310"/>
            </a:xfrm>
            <a:custGeom>
              <a:avLst/>
              <a:gdLst/>
              <a:ahLst/>
              <a:cxnLst/>
              <a:rect l="l" t="t" r="r" b="b"/>
              <a:pathLst>
                <a:path w="260" h="215" extrusionOk="0">
                  <a:moveTo>
                    <a:pt x="143" y="0"/>
                  </a:moveTo>
                  <a:cubicBezTo>
                    <a:pt x="72" y="0"/>
                    <a:pt x="0" y="89"/>
                    <a:pt x="36" y="152"/>
                  </a:cubicBezTo>
                  <a:cubicBezTo>
                    <a:pt x="52" y="195"/>
                    <a:pt x="93" y="215"/>
                    <a:pt x="136" y="215"/>
                  </a:cubicBezTo>
                  <a:cubicBezTo>
                    <a:pt x="164" y="215"/>
                    <a:pt x="193" y="206"/>
                    <a:pt x="215" y="188"/>
                  </a:cubicBezTo>
                  <a:cubicBezTo>
                    <a:pt x="241" y="152"/>
                    <a:pt x="259" y="116"/>
                    <a:pt x="250" y="72"/>
                  </a:cubicBezTo>
                  <a:lnTo>
                    <a:pt x="250" y="72"/>
                  </a:lnTo>
                  <a:lnTo>
                    <a:pt x="250" y="81"/>
                  </a:lnTo>
                  <a:cubicBezTo>
                    <a:pt x="241" y="36"/>
                    <a:pt x="197" y="0"/>
                    <a:pt x="143" y="0"/>
                  </a:cubicBezTo>
                  <a:close/>
                </a:path>
              </a:pathLst>
            </a:custGeom>
            <a:solidFill>
              <a:srgbClr val="3D1D03">
                <a:alpha val="32139"/>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3108" name="Google Shape;3108;p146"/>
            <p:cNvSpPr/>
            <p:nvPr/>
          </p:nvSpPr>
          <p:spPr>
            <a:xfrm>
              <a:off x="7308953" y="1948146"/>
              <a:ext cx="63330" cy="32113"/>
            </a:xfrm>
            <a:custGeom>
              <a:avLst/>
              <a:gdLst/>
              <a:ahLst/>
              <a:cxnLst/>
              <a:rect l="l" t="t" r="r" b="b"/>
              <a:pathLst>
                <a:path w="639" h="324" extrusionOk="0">
                  <a:moveTo>
                    <a:pt x="71" y="1"/>
                  </a:moveTo>
                  <a:cubicBezTo>
                    <a:pt x="48" y="1"/>
                    <a:pt x="28" y="9"/>
                    <a:pt x="18" y="33"/>
                  </a:cubicBezTo>
                  <a:cubicBezTo>
                    <a:pt x="0" y="60"/>
                    <a:pt x="18" y="96"/>
                    <a:pt x="36" y="122"/>
                  </a:cubicBezTo>
                  <a:cubicBezTo>
                    <a:pt x="63" y="140"/>
                    <a:pt x="89" y="149"/>
                    <a:pt x="125" y="167"/>
                  </a:cubicBezTo>
                  <a:cubicBezTo>
                    <a:pt x="161" y="185"/>
                    <a:pt x="197" y="212"/>
                    <a:pt x="223" y="247"/>
                  </a:cubicBezTo>
                  <a:cubicBezTo>
                    <a:pt x="241" y="265"/>
                    <a:pt x="250" y="274"/>
                    <a:pt x="268" y="292"/>
                  </a:cubicBezTo>
                  <a:cubicBezTo>
                    <a:pt x="299" y="314"/>
                    <a:pt x="336" y="323"/>
                    <a:pt x="372" y="323"/>
                  </a:cubicBezTo>
                  <a:cubicBezTo>
                    <a:pt x="510" y="323"/>
                    <a:pt x="639" y="188"/>
                    <a:pt x="420" y="131"/>
                  </a:cubicBezTo>
                  <a:cubicBezTo>
                    <a:pt x="384" y="122"/>
                    <a:pt x="330" y="122"/>
                    <a:pt x="295" y="105"/>
                  </a:cubicBezTo>
                  <a:cubicBezTo>
                    <a:pt x="232" y="87"/>
                    <a:pt x="188" y="42"/>
                    <a:pt x="134" y="15"/>
                  </a:cubicBezTo>
                  <a:cubicBezTo>
                    <a:pt x="113" y="7"/>
                    <a:pt x="91" y="1"/>
                    <a:pt x="71" y="1"/>
                  </a:cubicBezTo>
                  <a:close/>
                </a:path>
              </a:pathLst>
            </a:custGeom>
            <a:solidFill>
              <a:srgbClr val="3D1D03">
                <a:alpha val="32139"/>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3109" name="Google Shape;3109;p146"/>
            <p:cNvSpPr/>
            <p:nvPr/>
          </p:nvSpPr>
          <p:spPr>
            <a:xfrm>
              <a:off x="7338090" y="2199301"/>
              <a:ext cx="31913" cy="26959"/>
            </a:xfrm>
            <a:custGeom>
              <a:avLst/>
              <a:gdLst/>
              <a:ahLst/>
              <a:cxnLst/>
              <a:rect l="l" t="t" r="r" b="b"/>
              <a:pathLst>
                <a:path w="322" h="272" extrusionOk="0">
                  <a:moveTo>
                    <a:pt x="197" y="0"/>
                  </a:moveTo>
                  <a:cubicBezTo>
                    <a:pt x="187" y="0"/>
                    <a:pt x="178" y="2"/>
                    <a:pt x="170" y="6"/>
                  </a:cubicBezTo>
                  <a:cubicBezTo>
                    <a:pt x="152" y="15"/>
                    <a:pt x="143" y="33"/>
                    <a:pt x="126" y="42"/>
                  </a:cubicBezTo>
                  <a:cubicBezTo>
                    <a:pt x="81" y="77"/>
                    <a:pt x="10" y="104"/>
                    <a:pt x="1" y="158"/>
                  </a:cubicBezTo>
                  <a:cubicBezTo>
                    <a:pt x="1" y="193"/>
                    <a:pt x="27" y="220"/>
                    <a:pt x="54" y="238"/>
                  </a:cubicBezTo>
                  <a:cubicBezTo>
                    <a:pt x="86" y="257"/>
                    <a:pt x="123" y="272"/>
                    <a:pt x="161" y="272"/>
                  </a:cubicBezTo>
                  <a:cubicBezTo>
                    <a:pt x="176" y="272"/>
                    <a:pt x="191" y="270"/>
                    <a:pt x="206" y="265"/>
                  </a:cubicBezTo>
                  <a:cubicBezTo>
                    <a:pt x="268" y="247"/>
                    <a:pt x="304" y="202"/>
                    <a:pt x="313" y="158"/>
                  </a:cubicBezTo>
                  <a:cubicBezTo>
                    <a:pt x="322" y="122"/>
                    <a:pt x="313" y="77"/>
                    <a:pt x="286" y="42"/>
                  </a:cubicBezTo>
                  <a:cubicBezTo>
                    <a:pt x="265" y="21"/>
                    <a:pt x="229" y="0"/>
                    <a:pt x="197" y="0"/>
                  </a:cubicBezTo>
                  <a:close/>
                </a:path>
              </a:pathLst>
            </a:custGeom>
            <a:solidFill>
              <a:srgbClr val="3D1D03">
                <a:alpha val="32139"/>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3110" name="Google Shape;3110;p146"/>
            <p:cNvSpPr/>
            <p:nvPr/>
          </p:nvSpPr>
          <p:spPr>
            <a:xfrm>
              <a:off x="7402580" y="2137922"/>
              <a:ext cx="24777" cy="22598"/>
            </a:xfrm>
            <a:custGeom>
              <a:avLst/>
              <a:gdLst/>
              <a:ahLst/>
              <a:cxnLst/>
              <a:rect l="l" t="t" r="r" b="b"/>
              <a:pathLst>
                <a:path w="250" h="228" extrusionOk="0">
                  <a:moveTo>
                    <a:pt x="140" y="0"/>
                  </a:moveTo>
                  <a:cubicBezTo>
                    <a:pt x="135" y="0"/>
                    <a:pt x="130" y="1"/>
                    <a:pt x="125" y="1"/>
                  </a:cubicBezTo>
                  <a:cubicBezTo>
                    <a:pt x="54" y="10"/>
                    <a:pt x="0" y="81"/>
                    <a:pt x="18" y="153"/>
                  </a:cubicBezTo>
                  <a:cubicBezTo>
                    <a:pt x="24" y="151"/>
                    <a:pt x="29" y="150"/>
                    <a:pt x="33" y="150"/>
                  </a:cubicBezTo>
                  <a:cubicBezTo>
                    <a:pt x="77" y="150"/>
                    <a:pt x="104" y="216"/>
                    <a:pt x="152" y="224"/>
                  </a:cubicBezTo>
                  <a:cubicBezTo>
                    <a:pt x="159" y="227"/>
                    <a:pt x="166" y="228"/>
                    <a:pt x="172" y="228"/>
                  </a:cubicBezTo>
                  <a:cubicBezTo>
                    <a:pt x="214" y="228"/>
                    <a:pt x="241" y="180"/>
                    <a:pt x="241" y="126"/>
                  </a:cubicBezTo>
                  <a:cubicBezTo>
                    <a:pt x="250" y="67"/>
                    <a:pt x="218" y="0"/>
                    <a:pt x="140" y="0"/>
                  </a:cubicBezTo>
                  <a:close/>
                </a:path>
              </a:pathLst>
            </a:custGeom>
            <a:solidFill>
              <a:srgbClr val="3D1D03">
                <a:alpha val="32139"/>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3111" name="Google Shape;3111;p146"/>
            <p:cNvSpPr/>
            <p:nvPr/>
          </p:nvSpPr>
          <p:spPr>
            <a:xfrm>
              <a:off x="7726283" y="1999982"/>
              <a:ext cx="39841" cy="21409"/>
            </a:xfrm>
            <a:custGeom>
              <a:avLst/>
              <a:gdLst/>
              <a:ahLst/>
              <a:cxnLst/>
              <a:rect l="l" t="t" r="r" b="b"/>
              <a:pathLst>
                <a:path w="402" h="216" extrusionOk="0">
                  <a:moveTo>
                    <a:pt x="54" y="1"/>
                  </a:moveTo>
                  <a:cubicBezTo>
                    <a:pt x="18" y="1"/>
                    <a:pt x="0" y="54"/>
                    <a:pt x="18" y="90"/>
                  </a:cubicBezTo>
                  <a:cubicBezTo>
                    <a:pt x="27" y="117"/>
                    <a:pt x="62" y="144"/>
                    <a:pt x="98" y="161"/>
                  </a:cubicBezTo>
                  <a:cubicBezTo>
                    <a:pt x="152" y="188"/>
                    <a:pt x="214" y="215"/>
                    <a:pt x="277" y="215"/>
                  </a:cubicBezTo>
                  <a:cubicBezTo>
                    <a:pt x="339" y="206"/>
                    <a:pt x="401" y="153"/>
                    <a:pt x="393" y="90"/>
                  </a:cubicBezTo>
                  <a:lnTo>
                    <a:pt x="393" y="90"/>
                  </a:lnTo>
                  <a:cubicBezTo>
                    <a:pt x="395" y="98"/>
                    <a:pt x="396" y="101"/>
                    <a:pt x="396" y="101"/>
                  </a:cubicBezTo>
                  <a:cubicBezTo>
                    <a:pt x="397" y="101"/>
                    <a:pt x="395" y="83"/>
                    <a:pt x="393" y="83"/>
                  </a:cubicBezTo>
                  <a:cubicBezTo>
                    <a:pt x="393" y="83"/>
                    <a:pt x="393" y="85"/>
                    <a:pt x="393" y="90"/>
                  </a:cubicBezTo>
                  <a:cubicBezTo>
                    <a:pt x="384" y="46"/>
                    <a:pt x="321" y="28"/>
                    <a:pt x="268" y="28"/>
                  </a:cubicBezTo>
                  <a:cubicBezTo>
                    <a:pt x="237" y="33"/>
                    <a:pt x="209" y="38"/>
                    <a:pt x="180" y="38"/>
                  </a:cubicBezTo>
                  <a:cubicBezTo>
                    <a:pt x="160" y="38"/>
                    <a:pt x="139" y="35"/>
                    <a:pt x="116" y="28"/>
                  </a:cubicBezTo>
                  <a:cubicBezTo>
                    <a:pt x="98" y="19"/>
                    <a:pt x="80" y="1"/>
                    <a:pt x="54" y="1"/>
                  </a:cubicBezTo>
                  <a:close/>
                </a:path>
              </a:pathLst>
            </a:custGeom>
            <a:solidFill>
              <a:srgbClr val="3D1D03">
                <a:alpha val="32139"/>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3112" name="Google Shape;3112;p146"/>
            <p:cNvSpPr/>
            <p:nvPr/>
          </p:nvSpPr>
          <p:spPr>
            <a:xfrm>
              <a:off x="6872198" y="1931098"/>
              <a:ext cx="222001" cy="307752"/>
            </a:xfrm>
            <a:custGeom>
              <a:avLst/>
              <a:gdLst/>
              <a:ahLst/>
              <a:cxnLst/>
              <a:rect l="l" t="t" r="r" b="b"/>
              <a:pathLst>
                <a:path w="2240" h="3105" extrusionOk="0">
                  <a:moveTo>
                    <a:pt x="1374" y="0"/>
                  </a:moveTo>
                  <a:cubicBezTo>
                    <a:pt x="1374" y="0"/>
                    <a:pt x="0" y="1811"/>
                    <a:pt x="1374" y="3105"/>
                  </a:cubicBezTo>
                  <a:cubicBezTo>
                    <a:pt x="1374" y="3105"/>
                    <a:pt x="2239" y="1945"/>
                    <a:pt x="1374" y="0"/>
                  </a:cubicBezTo>
                  <a:close/>
                </a:path>
              </a:pathLst>
            </a:custGeom>
            <a:solidFill>
              <a:schemeClr val="dk2"/>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3113" name="Google Shape;3113;p146"/>
            <p:cNvSpPr/>
            <p:nvPr/>
          </p:nvSpPr>
          <p:spPr>
            <a:xfrm>
              <a:off x="7820829" y="1913357"/>
              <a:ext cx="51338" cy="320241"/>
            </a:xfrm>
            <a:custGeom>
              <a:avLst/>
              <a:gdLst/>
              <a:ahLst/>
              <a:cxnLst/>
              <a:rect l="l" t="t" r="r" b="b"/>
              <a:pathLst>
                <a:path w="518" h="3231" extrusionOk="0">
                  <a:moveTo>
                    <a:pt x="1" y="1"/>
                  </a:moveTo>
                  <a:cubicBezTo>
                    <a:pt x="1" y="1"/>
                    <a:pt x="215" y="518"/>
                    <a:pt x="259" y="821"/>
                  </a:cubicBezTo>
                  <a:cubicBezTo>
                    <a:pt x="295" y="1125"/>
                    <a:pt x="259" y="3230"/>
                    <a:pt x="259" y="3230"/>
                  </a:cubicBezTo>
                  <a:lnTo>
                    <a:pt x="509" y="3230"/>
                  </a:lnTo>
                  <a:cubicBezTo>
                    <a:pt x="509" y="3230"/>
                    <a:pt x="500" y="1143"/>
                    <a:pt x="509" y="821"/>
                  </a:cubicBezTo>
                  <a:cubicBezTo>
                    <a:pt x="518" y="500"/>
                    <a:pt x="250" y="10"/>
                    <a:pt x="250" y="10"/>
                  </a:cubicBezTo>
                  <a:lnTo>
                    <a:pt x="1" y="1"/>
                  </a:lnTo>
                  <a:close/>
                </a:path>
              </a:pathLst>
            </a:custGeom>
            <a:solidFill>
              <a:schemeClr val="accent1"/>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3114" name="Google Shape;3114;p146"/>
            <p:cNvSpPr/>
            <p:nvPr/>
          </p:nvSpPr>
          <p:spPr>
            <a:xfrm>
              <a:off x="8204537" y="2006573"/>
              <a:ext cx="245886" cy="105657"/>
            </a:xfrm>
            <a:custGeom>
              <a:avLst/>
              <a:gdLst/>
              <a:ahLst/>
              <a:cxnLst/>
              <a:rect l="l" t="t" r="r" b="b"/>
              <a:pathLst>
                <a:path w="2481" h="1066" extrusionOk="0">
                  <a:moveTo>
                    <a:pt x="204" y="1"/>
                  </a:moveTo>
                  <a:cubicBezTo>
                    <a:pt x="136" y="1"/>
                    <a:pt x="67" y="12"/>
                    <a:pt x="0" y="40"/>
                  </a:cubicBezTo>
                  <a:lnTo>
                    <a:pt x="36" y="111"/>
                  </a:lnTo>
                  <a:cubicBezTo>
                    <a:pt x="89" y="90"/>
                    <a:pt x="143" y="82"/>
                    <a:pt x="198" y="82"/>
                  </a:cubicBezTo>
                  <a:cubicBezTo>
                    <a:pt x="360" y="82"/>
                    <a:pt x="530" y="156"/>
                    <a:pt x="696" y="236"/>
                  </a:cubicBezTo>
                  <a:lnTo>
                    <a:pt x="2445" y="1066"/>
                  </a:lnTo>
                  <a:lnTo>
                    <a:pt x="2480" y="994"/>
                  </a:lnTo>
                  <a:lnTo>
                    <a:pt x="732" y="156"/>
                  </a:lnTo>
                  <a:cubicBezTo>
                    <a:pt x="564" y="78"/>
                    <a:pt x="383" y="1"/>
                    <a:pt x="204" y="1"/>
                  </a:cubicBezTo>
                  <a:close/>
                </a:path>
              </a:pathLst>
            </a:custGeom>
            <a:solidFill>
              <a:srgbClr val="042B2B"/>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3115" name="Google Shape;3115;p146"/>
            <p:cNvSpPr/>
            <p:nvPr/>
          </p:nvSpPr>
          <p:spPr>
            <a:xfrm>
              <a:off x="8511557" y="2076491"/>
              <a:ext cx="32805" cy="16949"/>
            </a:xfrm>
            <a:custGeom>
              <a:avLst/>
              <a:gdLst/>
              <a:ahLst/>
              <a:cxnLst/>
              <a:rect l="l" t="t" r="r" b="b"/>
              <a:pathLst>
                <a:path w="331" h="171" extrusionOk="0">
                  <a:moveTo>
                    <a:pt x="27" y="1"/>
                  </a:moveTo>
                  <a:lnTo>
                    <a:pt x="0" y="81"/>
                  </a:lnTo>
                  <a:lnTo>
                    <a:pt x="303" y="170"/>
                  </a:lnTo>
                  <a:lnTo>
                    <a:pt x="330" y="90"/>
                  </a:lnTo>
                  <a:lnTo>
                    <a:pt x="27" y="1"/>
                  </a:lnTo>
                  <a:close/>
                </a:path>
              </a:pathLst>
            </a:custGeom>
            <a:solidFill>
              <a:srgbClr val="042B2B"/>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3116" name="Google Shape;3116;p146"/>
            <p:cNvSpPr/>
            <p:nvPr/>
          </p:nvSpPr>
          <p:spPr>
            <a:xfrm>
              <a:off x="7978160" y="2133287"/>
              <a:ext cx="54014" cy="64623"/>
            </a:xfrm>
            <a:custGeom>
              <a:avLst/>
              <a:gdLst/>
              <a:ahLst/>
              <a:cxnLst/>
              <a:rect l="l" t="t" r="r" b="b"/>
              <a:pathLst>
                <a:path w="545" h="652" extrusionOk="0">
                  <a:moveTo>
                    <a:pt x="45" y="0"/>
                  </a:moveTo>
                  <a:lnTo>
                    <a:pt x="1" y="71"/>
                  </a:lnTo>
                  <a:cubicBezTo>
                    <a:pt x="215" y="205"/>
                    <a:pt x="384" y="410"/>
                    <a:pt x="464" y="651"/>
                  </a:cubicBezTo>
                  <a:lnTo>
                    <a:pt x="545" y="625"/>
                  </a:lnTo>
                  <a:cubicBezTo>
                    <a:pt x="456" y="366"/>
                    <a:pt x="277" y="152"/>
                    <a:pt x="45" y="0"/>
                  </a:cubicBezTo>
                  <a:close/>
                </a:path>
              </a:pathLst>
            </a:custGeom>
            <a:solidFill>
              <a:srgbClr val="042B2B"/>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3117" name="Google Shape;3117;p146"/>
            <p:cNvSpPr/>
            <p:nvPr/>
          </p:nvSpPr>
          <p:spPr>
            <a:xfrm>
              <a:off x="8827634" y="2058757"/>
              <a:ext cx="48067" cy="45692"/>
            </a:xfrm>
            <a:custGeom>
              <a:avLst/>
              <a:gdLst/>
              <a:ahLst/>
              <a:cxnLst/>
              <a:rect l="l" t="t" r="r" b="b"/>
              <a:pathLst>
                <a:path w="485" h="461" extrusionOk="0">
                  <a:moveTo>
                    <a:pt x="180" y="0"/>
                  </a:moveTo>
                  <a:cubicBezTo>
                    <a:pt x="80" y="0"/>
                    <a:pt x="0" y="124"/>
                    <a:pt x="56" y="220"/>
                  </a:cubicBezTo>
                  <a:cubicBezTo>
                    <a:pt x="56" y="229"/>
                    <a:pt x="56" y="238"/>
                    <a:pt x="56" y="246"/>
                  </a:cubicBezTo>
                  <a:cubicBezTo>
                    <a:pt x="81" y="322"/>
                    <a:pt x="145" y="381"/>
                    <a:pt x="227" y="381"/>
                  </a:cubicBezTo>
                  <a:cubicBezTo>
                    <a:pt x="232" y="381"/>
                    <a:pt x="238" y="381"/>
                    <a:pt x="244" y="380"/>
                  </a:cubicBezTo>
                  <a:lnTo>
                    <a:pt x="252" y="380"/>
                  </a:lnTo>
                  <a:cubicBezTo>
                    <a:pt x="261" y="425"/>
                    <a:pt x="324" y="461"/>
                    <a:pt x="377" y="461"/>
                  </a:cubicBezTo>
                  <a:cubicBezTo>
                    <a:pt x="431" y="443"/>
                    <a:pt x="484" y="371"/>
                    <a:pt x="431" y="327"/>
                  </a:cubicBezTo>
                  <a:cubicBezTo>
                    <a:pt x="422" y="318"/>
                    <a:pt x="413" y="309"/>
                    <a:pt x="395" y="309"/>
                  </a:cubicBezTo>
                  <a:cubicBezTo>
                    <a:pt x="395" y="300"/>
                    <a:pt x="395" y="300"/>
                    <a:pt x="386" y="300"/>
                  </a:cubicBezTo>
                  <a:cubicBezTo>
                    <a:pt x="386" y="291"/>
                    <a:pt x="377" y="291"/>
                    <a:pt x="368" y="282"/>
                  </a:cubicBezTo>
                  <a:cubicBezTo>
                    <a:pt x="368" y="273"/>
                    <a:pt x="377" y="255"/>
                    <a:pt x="377" y="246"/>
                  </a:cubicBezTo>
                  <a:cubicBezTo>
                    <a:pt x="395" y="220"/>
                    <a:pt x="404" y="193"/>
                    <a:pt x="404" y="175"/>
                  </a:cubicBezTo>
                  <a:cubicBezTo>
                    <a:pt x="395" y="113"/>
                    <a:pt x="359" y="77"/>
                    <a:pt x="315" y="50"/>
                  </a:cubicBezTo>
                  <a:cubicBezTo>
                    <a:pt x="297" y="50"/>
                    <a:pt x="288" y="41"/>
                    <a:pt x="270" y="41"/>
                  </a:cubicBezTo>
                  <a:cubicBezTo>
                    <a:pt x="261" y="32"/>
                    <a:pt x="244" y="15"/>
                    <a:pt x="217" y="6"/>
                  </a:cubicBezTo>
                  <a:cubicBezTo>
                    <a:pt x="204" y="2"/>
                    <a:pt x="192" y="0"/>
                    <a:pt x="180" y="0"/>
                  </a:cubicBezTo>
                  <a:close/>
                </a:path>
              </a:pathLst>
            </a:custGeom>
            <a:solidFill>
              <a:srgbClr val="3D1D03">
                <a:alpha val="32139"/>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3118" name="Google Shape;3118;p146"/>
            <p:cNvSpPr/>
            <p:nvPr/>
          </p:nvSpPr>
          <p:spPr>
            <a:xfrm>
              <a:off x="8890665" y="2056577"/>
              <a:ext cx="16848" cy="18733"/>
            </a:xfrm>
            <a:custGeom>
              <a:avLst/>
              <a:gdLst/>
              <a:ahLst/>
              <a:cxnLst/>
              <a:rect l="l" t="t" r="r" b="b"/>
              <a:pathLst>
                <a:path w="170" h="189" extrusionOk="0">
                  <a:moveTo>
                    <a:pt x="89" y="1"/>
                  </a:moveTo>
                  <a:cubicBezTo>
                    <a:pt x="36" y="1"/>
                    <a:pt x="9" y="45"/>
                    <a:pt x="0" y="90"/>
                  </a:cubicBezTo>
                  <a:cubicBezTo>
                    <a:pt x="0" y="90"/>
                    <a:pt x="0" y="99"/>
                    <a:pt x="0" y="108"/>
                  </a:cubicBezTo>
                  <a:cubicBezTo>
                    <a:pt x="0" y="153"/>
                    <a:pt x="45" y="188"/>
                    <a:pt x="80" y="188"/>
                  </a:cubicBezTo>
                  <a:cubicBezTo>
                    <a:pt x="134" y="188"/>
                    <a:pt x="161" y="153"/>
                    <a:pt x="170" y="108"/>
                  </a:cubicBezTo>
                  <a:cubicBezTo>
                    <a:pt x="170" y="99"/>
                    <a:pt x="170" y="90"/>
                    <a:pt x="170" y="90"/>
                  </a:cubicBezTo>
                  <a:cubicBezTo>
                    <a:pt x="170" y="45"/>
                    <a:pt x="125" y="1"/>
                    <a:pt x="89" y="1"/>
                  </a:cubicBezTo>
                  <a:close/>
                </a:path>
              </a:pathLst>
            </a:custGeom>
            <a:solidFill>
              <a:srgbClr val="3D1D03">
                <a:alpha val="32139"/>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3119" name="Google Shape;3119;p146"/>
            <p:cNvSpPr/>
            <p:nvPr/>
          </p:nvSpPr>
          <p:spPr>
            <a:xfrm>
              <a:off x="8907414" y="2092852"/>
              <a:ext cx="23092" cy="16949"/>
            </a:xfrm>
            <a:custGeom>
              <a:avLst/>
              <a:gdLst/>
              <a:ahLst/>
              <a:cxnLst/>
              <a:rect l="l" t="t" r="r" b="b"/>
              <a:pathLst>
                <a:path w="233" h="171" extrusionOk="0">
                  <a:moveTo>
                    <a:pt x="108" y="1"/>
                  </a:moveTo>
                  <a:cubicBezTo>
                    <a:pt x="1" y="1"/>
                    <a:pt x="1" y="170"/>
                    <a:pt x="108" y="170"/>
                  </a:cubicBezTo>
                  <a:lnTo>
                    <a:pt x="125" y="170"/>
                  </a:lnTo>
                  <a:cubicBezTo>
                    <a:pt x="232" y="170"/>
                    <a:pt x="232" y="1"/>
                    <a:pt x="125" y="1"/>
                  </a:cubicBezTo>
                  <a:close/>
                </a:path>
              </a:pathLst>
            </a:custGeom>
            <a:solidFill>
              <a:srgbClr val="3D1D03">
                <a:alpha val="32139"/>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3120" name="Google Shape;3120;p146"/>
            <p:cNvSpPr/>
            <p:nvPr/>
          </p:nvSpPr>
          <p:spPr>
            <a:xfrm>
              <a:off x="8938334" y="2049539"/>
              <a:ext cx="43409" cy="39943"/>
            </a:xfrm>
            <a:custGeom>
              <a:avLst/>
              <a:gdLst/>
              <a:ahLst/>
              <a:cxnLst/>
              <a:rect l="l" t="t" r="r" b="b"/>
              <a:pathLst>
                <a:path w="438" h="403" extrusionOk="0">
                  <a:moveTo>
                    <a:pt x="217" y="1"/>
                  </a:moveTo>
                  <a:cubicBezTo>
                    <a:pt x="198" y="1"/>
                    <a:pt x="179" y="3"/>
                    <a:pt x="161" y="9"/>
                  </a:cubicBezTo>
                  <a:cubicBezTo>
                    <a:pt x="126" y="18"/>
                    <a:pt x="81" y="36"/>
                    <a:pt x="63" y="63"/>
                  </a:cubicBezTo>
                  <a:cubicBezTo>
                    <a:pt x="19" y="108"/>
                    <a:pt x="10" y="143"/>
                    <a:pt x="1" y="197"/>
                  </a:cubicBezTo>
                  <a:cubicBezTo>
                    <a:pt x="1" y="232"/>
                    <a:pt x="10" y="268"/>
                    <a:pt x="36" y="295"/>
                  </a:cubicBezTo>
                  <a:cubicBezTo>
                    <a:pt x="45" y="331"/>
                    <a:pt x="72" y="357"/>
                    <a:pt x="108" y="375"/>
                  </a:cubicBezTo>
                  <a:cubicBezTo>
                    <a:pt x="140" y="393"/>
                    <a:pt x="175" y="402"/>
                    <a:pt x="211" y="402"/>
                  </a:cubicBezTo>
                  <a:cubicBezTo>
                    <a:pt x="263" y="402"/>
                    <a:pt x="315" y="382"/>
                    <a:pt x="358" y="339"/>
                  </a:cubicBezTo>
                  <a:cubicBezTo>
                    <a:pt x="420" y="277"/>
                    <a:pt x="438" y="170"/>
                    <a:pt x="393" y="99"/>
                  </a:cubicBezTo>
                  <a:cubicBezTo>
                    <a:pt x="352" y="36"/>
                    <a:pt x="283" y="1"/>
                    <a:pt x="217" y="1"/>
                  </a:cubicBezTo>
                  <a:close/>
                </a:path>
              </a:pathLst>
            </a:custGeom>
            <a:solidFill>
              <a:srgbClr val="3D1D03">
                <a:alpha val="32139"/>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3121" name="Google Shape;3121;p146"/>
            <p:cNvSpPr/>
            <p:nvPr/>
          </p:nvSpPr>
          <p:spPr>
            <a:xfrm>
              <a:off x="8853401" y="2116640"/>
              <a:ext cx="17146" cy="9614"/>
            </a:xfrm>
            <a:custGeom>
              <a:avLst/>
              <a:gdLst/>
              <a:ahLst/>
              <a:cxnLst/>
              <a:rect l="l" t="t" r="r" b="b"/>
              <a:pathLst>
                <a:path w="173" h="97" extrusionOk="0">
                  <a:moveTo>
                    <a:pt x="51" y="1"/>
                  </a:moveTo>
                  <a:cubicBezTo>
                    <a:pt x="25" y="1"/>
                    <a:pt x="0" y="30"/>
                    <a:pt x="19" y="55"/>
                  </a:cubicBezTo>
                  <a:cubicBezTo>
                    <a:pt x="33" y="83"/>
                    <a:pt x="59" y="96"/>
                    <a:pt x="86" y="96"/>
                  </a:cubicBezTo>
                  <a:cubicBezTo>
                    <a:pt x="111" y="96"/>
                    <a:pt x="136" y="85"/>
                    <a:pt x="153" y="64"/>
                  </a:cubicBezTo>
                  <a:cubicBezTo>
                    <a:pt x="172" y="32"/>
                    <a:pt x="146" y="5"/>
                    <a:pt x="116" y="5"/>
                  </a:cubicBezTo>
                  <a:cubicBezTo>
                    <a:pt x="104" y="5"/>
                    <a:pt x="92" y="9"/>
                    <a:pt x="82" y="19"/>
                  </a:cubicBezTo>
                  <a:cubicBezTo>
                    <a:pt x="74" y="6"/>
                    <a:pt x="62" y="1"/>
                    <a:pt x="51" y="1"/>
                  </a:cubicBezTo>
                  <a:close/>
                </a:path>
              </a:pathLst>
            </a:custGeom>
            <a:solidFill>
              <a:srgbClr val="3D1D03">
                <a:alpha val="32139"/>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3122" name="Google Shape;3122;p146"/>
            <p:cNvSpPr/>
            <p:nvPr/>
          </p:nvSpPr>
          <p:spPr>
            <a:xfrm>
              <a:off x="8849041" y="2039826"/>
              <a:ext cx="16055" cy="8028"/>
            </a:xfrm>
            <a:custGeom>
              <a:avLst/>
              <a:gdLst/>
              <a:ahLst/>
              <a:cxnLst/>
              <a:rect l="l" t="t" r="r" b="b"/>
              <a:pathLst>
                <a:path w="162" h="81" extrusionOk="0">
                  <a:moveTo>
                    <a:pt x="45" y="0"/>
                  </a:moveTo>
                  <a:cubicBezTo>
                    <a:pt x="1" y="0"/>
                    <a:pt x="1" y="81"/>
                    <a:pt x="45" y="81"/>
                  </a:cubicBezTo>
                  <a:lnTo>
                    <a:pt x="108" y="81"/>
                  </a:lnTo>
                  <a:cubicBezTo>
                    <a:pt x="161" y="81"/>
                    <a:pt x="161" y="0"/>
                    <a:pt x="108" y="0"/>
                  </a:cubicBezTo>
                  <a:close/>
                </a:path>
              </a:pathLst>
            </a:custGeom>
            <a:solidFill>
              <a:srgbClr val="3D1D03">
                <a:alpha val="32139"/>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3123" name="Google Shape;3123;p146"/>
            <p:cNvSpPr/>
            <p:nvPr/>
          </p:nvSpPr>
          <p:spPr>
            <a:xfrm>
              <a:off x="8810093" y="2039529"/>
              <a:ext cx="13479" cy="10407"/>
            </a:xfrm>
            <a:custGeom>
              <a:avLst/>
              <a:gdLst/>
              <a:ahLst/>
              <a:cxnLst/>
              <a:rect l="l" t="t" r="r" b="b"/>
              <a:pathLst>
                <a:path w="136" h="105" extrusionOk="0">
                  <a:moveTo>
                    <a:pt x="73" y="1"/>
                  </a:moveTo>
                  <a:cubicBezTo>
                    <a:pt x="64" y="1"/>
                    <a:pt x="54" y="4"/>
                    <a:pt x="46" y="12"/>
                  </a:cubicBezTo>
                  <a:lnTo>
                    <a:pt x="28" y="39"/>
                  </a:lnTo>
                  <a:cubicBezTo>
                    <a:pt x="1" y="66"/>
                    <a:pt x="26" y="104"/>
                    <a:pt x="55" y="104"/>
                  </a:cubicBezTo>
                  <a:cubicBezTo>
                    <a:pt x="64" y="104"/>
                    <a:pt x="73" y="101"/>
                    <a:pt x="82" y="93"/>
                  </a:cubicBezTo>
                  <a:cubicBezTo>
                    <a:pt x="90" y="84"/>
                    <a:pt x="99" y="75"/>
                    <a:pt x="108" y="75"/>
                  </a:cubicBezTo>
                  <a:cubicBezTo>
                    <a:pt x="136" y="40"/>
                    <a:pt x="105" y="1"/>
                    <a:pt x="73" y="1"/>
                  </a:cubicBezTo>
                  <a:close/>
                </a:path>
              </a:pathLst>
            </a:custGeom>
            <a:solidFill>
              <a:srgbClr val="3D1D03">
                <a:alpha val="32139"/>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3124" name="Google Shape;3124;p146"/>
            <p:cNvSpPr/>
            <p:nvPr/>
          </p:nvSpPr>
          <p:spPr>
            <a:xfrm>
              <a:off x="8969354" y="2035069"/>
              <a:ext cx="12488" cy="12092"/>
            </a:xfrm>
            <a:custGeom>
              <a:avLst/>
              <a:gdLst/>
              <a:ahLst/>
              <a:cxnLst/>
              <a:rect l="l" t="t" r="r" b="b"/>
              <a:pathLst>
                <a:path w="126" h="122" extrusionOk="0">
                  <a:moveTo>
                    <a:pt x="53" y="1"/>
                  </a:moveTo>
                  <a:cubicBezTo>
                    <a:pt x="48" y="1"/>
                    <a:pt x="42" y="2"/>
                    <a:pt x="36" y="4"/>
                  </a:cubicBezTo>
                  <a:cubicBezTo>
                    <a:pt x="9" y="22"/>
                    <a:pt x="0" y="48"/>
                    <a:pt x="9" y="66"/>
                  </a:cubicBezTo>
                  <a:cubicBezTo>
                    <a:pt x="0" y="84"/>
                    <a:pt x="9" y="111"/>
                    <a:pt x="36" y="120"/>
                  </a:cubicBezTo>
                  <a:cubicBezTo>
                    <a:pt x="41" y="121"/>
                    <a:pt x="46" y="121"/>
                    <a:pt x="50" y="121"/>
                  </a:cubicBezTo>
                  <a:cubicBezTo>
                    <a:pt x="125" y="121"/>
                    <a:pt x="114" y="1"/>
                    <a:pt x="53" y="1"/>
                  </a:cubicBezTo>
                  <a:close/>
                </a:path>
              </a:pathLst>
            </a:custGeom>
            <a:solidFill>
              <a:srgbClr val="3D1D03">
                <a:alpha val="32139"/>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3125" name="Google Shape;3125;p146"/>
            <p:cNvSpPr/>
            <p:nvPr/>
          </p:nvSpPr>
          <p:spPr>
            <a:xfrm>
              <a:off x="8960435" y="2095429"/>
              <a:ext cx="29435" cy="28545"/>
            </a:xfrm>
            <a:custGeom>
              <a:avLst/>
              <a:gdLst/>
              <a:ahLst/>
              <a:cxnLst/>
              <a:rect l="l" t="t" r="r" b="b"/>
              <a:pathLst>
                <a:path w="297" h="288" extrusionOk="0">
                  <a:moveTo>
                    <a:pt x="238" y="1"/>
                  </a:moveTo>
                  <a:cubicBezTo>
                    <a:pt x="226" y="1"/>
                    <a:pt x="214" y="6"/>
                    <a:pt x="206" y="19"/>
                  </a:cubicBezTo>
                  <a:cubicBezTo>
                    <a:pt x="179" y="46"/>
                    <a:pt x="161" y="82"/>
                    <a:pt x="135" y="117"/>
                  </a:cubicBezTo>
                  <a:cubicBezTo>
                    <a:pt x="135" y="117"/>
                    <a:pt x="126" y="108"/>
                    <a:pt x="126" y="108"/>
                  </a:cubicBezTo>
                  <a:cubicBezTo>
                    <a:pt x="99" y="108"/>
                    <a:pt x="72" y="117"/>
                    <a:pt x="54" y="135"/>
                  </a:cubicBezTo>
                  <a:cubicBezTo>
                    <a:pt x="45" y="144"/>
                    <a:pt x="45" y="144"/>
                    <a:pt x="36" y="153"/>
                  </a:cubicBezTo>
                  <a:cubicBezTo>
                    <a:pt x="28" y="162"/>
                    <a:pt x="19" y="171"/>
                    <a:pt x="10" y="189"/>
                  </a:cubicBezTo>
                  <a:cubicBezTo>
                    <a:pt x="1" y="207"/>
                    <a:pt x="10" y="242"/>
                    <a:pt x="36" y="242"/>
                  </a:cubicBezTo>
                  <a:cubicBezTo>
                    <a:pt x="45" y="251"/>
                    <a:pt x="54" y="251"/>
                    <a:pt x="54" y="251"/>
                  </a:cubicBezTo>
                  <a:cubicBezTo>
                    <a:pt x="63" y="251"/>
                    <a:pt x="63" y="251"/>
                    <a:pt x="72" y="260"/>
                  </a:cubicBezTo>
                  <a:cubicBezTo>
                    <a:pt x="88" y="279"/>
                    <a:pt x="111" y="288"/>
                    <a:pt x="134" y="288"/>
                  </a:cubicBezTo>
                  <a:cubicBezTo>
                    <a:pt x="177" y="288"/>
                    <a:pt x="221" y="256"/>
                    <a:pt x="215" y="198"/>
                  </a:cubicBezTo>
                  <a:cubicBezTo>
                    <a:pt x="224" y="189"/>
                    <a:pt x="224" y="180"/>
                    <a:pt x="224" y="171"/>
                  </a:cubicBezTo>
                  <a:cubicBezTo>
                    <a:pt x="251" y="153"/>
                    <a:pt x="260" y="117"/>
                    <a:pt x="260" y="82"/>
                  </a:cubicBezTo>
                  <a:lnTo>
                    <a:pt x="277" y="55"/>
                  </a:lnTo>
                  <a:cubicBezTo>
                    <a:pt x="296" y="30"/>
                    <a:pt x="267" y="1"/>
                    <a:pt x="238" y="1"/>
                  </a:cubicBezTo>
                  <a:close/>
                </a:path>
              </a:pathLst>
            </a:custGeom>
            <a:solidFill>
              <a:srgbClr val="3D1D03">
                <a:alpha val="32139"/>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3126" name="Google Shape;3126;p146"/>
            <p:cNvSpPr/>
            <p:nvPr/>
          </p:nvSpPr>
          <p:spPr>
            <a:xfrm>
              <a:off x="8916135" y="2122785"/>
              <a:ext cx="14271" cy="10209"/>
            </a:xfrm>
            <a:custGeom>
              <a:avLst/>
              <a:gdLst/>
              <a:ahLst/>
              <a:cxnLst/>
              <a:rect l="l" t="t" r="r" b="b"/>
              <a:pathLst>
                <a:path w="144" h="103" extrusionOk="0">
                  <a:moveTo>
                    <a:pt x="66" y="0"/>
                  </a:moveTo>
                  <a:cubicBezTo>
                    <a:pt x="33" y="0"/>
                    <a:pt x="0" y="45"/>
                    <a:pt x="29" y="73"/>
                  </a:cubicBezTo>
                  <a:lnTo>
                    <a:pt x="55" y="91"/>
                  </a:lnTo>
                  <a:cubicBezTo>
                    <a:pt x="64" y="99"/>
                    <a:pt x="73" y="103"/>
                    <a:pt x="83" y="103"/>
                  </a:cubicBezTo>
                  <a:cubicBezTo>
                    <a:pt x="114" y="103"/>
                    <a:pt x="143" y="65"/>
                    <a:pt x="109" y="38"/>
                  </a:cubicBezTo>
                  <a:lnTo>
                    <a:pt x="91" y="11"/>
                  </a:lnTo>
                  <a:cubicBezTo>
                    <a:pt x="83" y="3"/>
                    <a:pt x="75" y="0"/>
                    <a:pt x="66" y="0"/>
                  </a:cubicBezTo>
                  <a:close/>
                </a:path>
              </a:pathLst>
            </a:custGeom>
            <a:solidFill>
              <a:srgbClr val="3D1D03">
                <a:alpha val="32139"/>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3127" name="Google Shape;3127;p146"/>
            <p:cNvSpPr/>
            <p:nvPr/>
          </p:nvSpPr>
          <p:spPr>
            <a:xfrm>
              <a:off x="8834968" y="1998694"/>
              <a:ext cx="15064" cy="11993"/>
            </a:xfrm>
            <a:custGeom>
              <a:avLst/>
              <a:gdLst/>
              <a:ahLst/>
              <a:cxnLst/>
              <a:rect l="l" t="t" r="r" b="b"/>
              <a:pathLst>
                <a:path w="152" h="121" extrusionOk="0">
                  <a:moveTo>
                    <a:pt x="71" y="0"/>
                  </a:moveTo>
                  <a:cubicBezTo>
                    <a:pt x="49" y="0"/>
                    <a:pt x="28" y="12"/>
                    <a:pt x="18" y="32"/>
                  </a:cubicBezTo>
                  <a:cubicBezTo>
                    <a:pt x="0" y="50"/>
                    <a:pt x="9" y="67"/>
                    <a:pt x="27" y="76"/>
                  </a:cubicBezTo>
                  <a:cubicBezTo>
                    <a:pt x="27" y="103"/>
                    <a:pt x="36" y="121"/>
                    <a:pt x="62" y="121"/>
                  </a:cubicBezTo>
                  <a:cubicBezTo>
                    <a:pt x="107" y="112"/>
                    <a:pt x="152" y="67"/>
                    <a:pt x="116" y="23"/>
                  </a:cubicBezTo>
                  <a:cubicBezTo>
                    <a:pt x="104" y="7"/>
                    <a:pt x="87" y="0"/>
                    <a:pt x="71" y="0"/>
                  </a:cubicBezTo>
                  <a:close/>
                </a:path>
              </a:pathLst>
            </a:custGeom>
            <a:solidFill>
              <a:schemeClr val="accent4"/>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3128" name="Google Shape;3128;p146"/>
            <p:cNvSpPr/>
            <p:nvPr/>
          </p:nvSpPr>
          <p:spPr>
            <a:xfrm>
              <a:off x="8863114" y="2009597"/>
              <a:ext cx="13479" cy="10308"/>
            </a:xfrm>
            <a:custGeom>
              <a:avLst/>
              <a:gdLst/>
              <a:ahLst/>
              <a:cxnLst/>
              <a:rect l="l" t="t" r="r" b="b"/>
              <a:pathLst>
                <a:path w="136" h="104" extrusionOk="0">
                  <a:moveTo>
                    <a:pt x="62" y="0"/>
                  </a:moveTo>
                  <a:cubicBezTo>
                    <a:pt x="28" y="0"/>
                    <a:pt x="0" y="45"/>
                    <a:pt x="28" y="73"/>
                  </a:cubicBezTo>
                  <a:cubicBezTo>
                    <a:pt x="37" y="82"/>
                    <a:pt x="46" y="82"/>
                    <a:pt x="55" y="91"/>
                  </a:cubicBezTo>
                  <a:cubicBezTo>
                    <a:pt x="63" y="100"/>
                    <a:pt x="73" y="103"/>
                    <a:pt x="81" y="103"/>
                  </a:cubicBezTo>
                  <a:cubicBezTo>
                    <a:pt x="111" y="103"/>
                    <a:pt x="136" y="65"/>
                    <a:pt x="109" y="38"/>
                  </a:cubicBezTo>
                  <a:cubicBezTo>
                    <a:pt x="100" y="29"/>
                    <a:pt x="91" y="20"/>
                    <a:pt x="91" y="11"/>
                  </a:cubicBezTo>
                  <a:cubicBezTo>
                    <a:pt x="81" y="3"/>
                    <a:pt x="72" y="0"/>
                    <a:pt x="62" y="0"/>
                  </a:cubicBezTo>
                  <a:close/>
                </a:path>
              </a:pathLst>
            </a:custGeom>
            <a:solidFill>
              <a:schemeClr val="accent4"/>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3129" name="Google Shape;3129;p146"/>
            <p:cNvSpPr/>
            <p:nvPr/>
          </p:nvSpPr>
          <p:spPr>
            <a:xfrm>
              <a:off x="8903846" y="1989972"/>
              <a:ext cx="23092" cy="17940"/>
            </a:xfrm>
            <a:custGeom>
              <a:avLst/>
              <a:gdLst/>
              <a:ahLst/>
              <a:cxnLst/>
              <a:rect l="l" t="t" r="r" b="b"/>
              <a:pathLst>
                <a:path w="233" h="181" extrusionOk="0">
                  <a:moveTo>
                    <a:pt x="90" y="0"/>
                  </a:moveTo>
                  <a:cubicBezTo>
                    <a:pt x="72" y="0"/>
                    <a:pt x="50" y="9"/>
                    <a:pt x="37" y="22"/>
                  </a:cubicBezTo>
                  <a:cubicBezTo>
                    <a:pt x="10" y="48"/>
                    <a:pt x="1" y="120"/>
                    <a:pt x="28" y="147"/>
                  </a:cubicBezTo>
                  <a:cubicBezTo>
                    <a:pt x="43" y="173"/>
                    <a:pt x="78" y="181"/>
                    <a:pt x="113" y="181"/>
                  </a:cubicBezTo>
                  <a:cubicBezTo>
                    <a:pt x="137" y="181"/>
                    <a:pt x="161" y="177"/>
                    <a:pt x="179" y="173"/>
                  </a:cubicBezTo>
                  <a:cubicBezTo>
                    <a:pt x="197" y="164"/>
                    <a:pt x="206" y="147"/>
                    <a:pt x="206" y="129"/>
                  </a:cubicBezTo>
                  <a:cubicBezTo>
                    <a:pt x="206" y="120"/>
                    <a:pt x="206" y="111"/>
                    <a:pt x="206" y="102"/>
                  </a:cubicBezTo>
                  <a:cubicBezTo>
                    <a:pt x="233" y="84"/>
                    <a:pt x="233" y="31"/>
                    <a:pt x="188" y="31"/>
                  </a:cubicBezTo>
                  <a:lnTo>
                    <a:pt x="179" y="31"/>
                  </a:lnTo>
                  <a:cubicBezTo>
                    <a:pt x="170" y="13"/>
                    <a:pt x="161" y="4"/>
                    <a:pt x="144" y="4"/>
                  </a:cubicBezTo>
                  <a:lnTo>
                    <a:pt x="108" y="4"/>
                  </a:lnTo>
                  <a:cubicBezTo>
                    <a:pt x="103" y="1"/>
                    <a:pt x="97" y="0"/>
                    <a:pt x="90" y="0"/>
                  </a:cubicBezTo>
                  <a:close/>
                </a:path>
              </a:pathLst>
            </a:custGeom>
            <a:solidFill>
              <a:schemeClr val="accent4"/>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3130" name="Google Shape;3130;p146"/>
            <p:cNvSpPr/>
            <p:nvPr/>
          </p:nvSpPr>
          <p:spPr>
            <a:xfrm>
              <a:off x="8944578" y="1992945"/>
              <a:ext cx="15064" cy="8028"/>
            </a:xfrm>
            <a:custGeom>
              <a:avLst/>
              <a:gdLst/>
              <a:ahLst/>
              <a:cxnLst/>
              <a:rect l="l" t="t" r="r" b="b"/>
              <a:pathLst>
                <a:path w="152" h="81" extrusionOk="0">
                  <a:moveTo>
                    <a:pt x="54" y="1"/>
                  </a:moveTo>
                  <a:cubicBezTo>
                    <a:pt x="0" y="1"/>
                    <a:pt x="0" y="81"/>
                    <a:pt x="54" y="81"/>
                  </a:cubicBezTo>
                  <a:lnTo>
                    <a:pt x="98" y="81"/>
                  </a:lnTo>
                  <a:cubicBezTo>
                    <a:pt x="152" y="81"/>
                    <a:pt x="152" y="1"/>
                    <a:pt x="98" y="1"/>
                  </a:cubicBezTo>
                  <a:close/>
                </a:path>
              </a:pathLst>
            </a:custGeom>
            <a:solidFill>
              <a:schemeClr val="accent4"/>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3131" name="Google Shape;3131;p146"/>
            <p:cNvSpPr/>
            <p:nvPr/>
          </p:nvSpPr>
          <p:spPr>
            <a:xfrm>
              <a:off x="8864997" y="1969951"/>
              <a:ext cx="15560" cy="11993"/>
            </a:xfrm>
            <a:custGeom>
              <a:avLst/>
              <a:gdLst/>
              <a:ahLst/>
              <a:cxnLst/>
              <a:rect l="l" t="t" r="r" b="b"/>
              <a:pathLst>
                <a:path w="157" h="121" extrusionOk="0">
                  <a:moveTo>
                    <a:pt x="81" y="1"/>
                  </a:moveTo>
                  <a:cubicBezTo>
                    <a:pt x="45" y="10"/>
                    <a:pt x="18" y="27"/>
                    <a:pt x="9" y="63"/>
                  </a:cubicBezTo>
                  <a:cubicBezTo>
                    <a:pt x="0" y="90"/>
                    <a:pt x="18" y="108"/>
                    <a:pt x="45" y="108"/>
                  </a:cubicBezTo>
                  <a:cubicBezTo>
                    <a:pt x="56" y="117"/>
                    <a:pt x="69" y="120"/>
                    <a:pt x="82" y="120"/>
                  </a:cubicBezTo>
                  <a:cubicBezTo>
                    <a:pt x="120" y="120"/>
                    <a:pt x="156" y="85"/>
                    <a:pt x="143" y="45"/>
                  </a:cubicBezTo>
                  <a:cubicBezTo>
                    <a:pt x="134" y="18"/>
                    <a:pt x="107" y="1"/>
                    <a:pt x="81" y="1"/>
                  </a:cubicBezTo>
                  <a:close/>
                </a:path>
              </a:pathLst>
            </a:custGeom>
            <a:solidFill>
              <a:schemeClr val="accent4"/>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3132" name="Google Shape;3132;p146"/>
            <p:cNvSpPr/>
            <p:nvPr/>
          </p:nvSpPr>
          <p:spPr>
            <a:xfrm>
              <a:off x="7993271" y="1977880"/>
              <a:ext cx="23092" cy="23094"/>
            </a:xfrm>
            <a:custGeom>
              <a:avLst/>
              <a:gdLst/>
              <a:ahLst/>
              <a:cxnLst/>
              <a:rect l="l" t="t" r="r" b="b"/>
              <a:pathLst>
                <a:path w="233" h="233" extrusionOk="0">
                  <a:moveTo>
                    <a:pt x="116" y="1"/>
                  </a:moveTo>
                  <a:cubicBezTo>
                    <a:pt x="54" y="1"/>
                    <a:pt x="0" y="54"/>
                    <a:pt x="0" y="117"/>
                  </a:cubicBezTo>
                  <a:cubicBezTo>
                    <a:pt x="0" y="179"/>
                    <a:pt x="54" y="233"/>
                    <a:pt x="116" y="233"/>
                  </a:cubicBezTo>
                  <a:cubicBezTo>
                    <a:pt x="179" y="233"/>
                    <a:pt x="232" y="179"/>
                    <a:pt x="232" y="117"/>
                  </a:cubicBezTo>
                  <a:cubicBezTo>
                    <a:pt x="232" y="54"/>
                    <a:pt x="179" y="1"/>
                    <a:pt x="116" y="1"/>
                  </a:cubicBezTo>
                  <a:close/>
                </a:path>
              </a:pathLst>
            </a:custGeom>
            <a:solidFill>
              <a:srgbClr val="042B2B"/>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3133" name="Google Shape;3133;p146"/>
            <p:cNvSpPr/>
            <p:nvPr/>
          </p:nvSpPr>
          <p:spPr>
            <a:xfrm>
              <a:off x="8699690" y="1977880"/>
              <a:ext cx="23092" cy="23094"/>
            </a:xfrm>
            <a:custGeom>
              <a:avLst/>
              <a:gdLst/>
              <a:ahLst/>
              <a:cxnLst/>
              <a:rect l="l" t="t" r="r" b="b"/>
              <a:pathLst>
                <a:path w="233" h="233" extrusionOk="0">
                  <a:moveTo>
                    <a:pt x="116" y="1"/>
                  </a:moveTo>
                  <a:cubicBezTo>
                    <a:pt x="54" y="1"/>
                    <a:pt x="0" y="54"/>
                    <a:pt x="0" y="117"/>
                  </a:cubicBezTo>
                  <a:cubicBezTo>
                    <a:pt x="0" y="179"/>
                    <a:pt x="54" y="233"/>
                    <a:pt x="116" y="233"/>
                  </a:cubicBezTo>
                  <a:cubicBezTo>
                    <a:pt x="179" y="233"/>
                    <a:pt x="232" y="179"/>
                    <a:pt x="232" y="117"/>
                  </a:cubicBezTo>
                  <a:cubicBezTo>
                    <a:pt x="232" y="54"/>
                    <a:pt x="179" y="1"/>
                    <a:pt x="116" y="1"/>
                  </a:cubicBezTo>
                  <a:close/>
                </a:path>
              </a:pathLst>
            </a:custGeom>
            <a:solidFill>
              <a:srgbClr val="042B2B"/>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3134" name="Google Shape;3134;p146"/>
            <p:cNvSpPr/>
            <p:nvPr/>
          </p:nvSpPr>
          <p:spPr>
            <a:xfrm rot="3433724">
              <a:off x="7573318" y="1951000"/>
              <a:ext cx="90286" cy="59568"/>
            </a:xfrm>
            <a:custGeom>
              <a:avLst/>
              <a:gdLst/>
              <a:ahLst/>
              <a:cxnLst/>
              <a:rect l="l" t="t" r="r" b="b"/>
              <a:pathLst>
                <a:path w="911" h="601" extrusionOk="0">
                  <a:moveTo>
                    <a:pt x="790" y="0"/>
                  </a:moveTo>
                  <a:cubicBezTo>
                    <a:pt x="744" y="0"/>
                    <a:pt x="706" y="40"/>
                    <a:pt x="652" y="61"/>
                  </a:cubicBezTo>
                  <a:cubicBezTo>
                    <a:pt x="509" y="123"/>
                    <a:pt x="393" y="293"/>
                    <a:pt x="233" y="310"/>
                  </a:cubicBezTo>
                  <a:cubicBezTo>
                    <a:pt x="188" y="319"/>
                    <a:pt x="135" y="310"/>
                    <a:pt x="90" y="328"/>
                  </a:cubicBezTo>
                  <a:cubicBezTo>
                    <a:pt x="37" y="346"/>
                    <a:pt x="1" y="400"/>
                    <a:pt x="10" y="444"/>
                  </a:cubicBezTo>
                  <a:cubicBezTo>
                    <a:pt x="19" y="462"/>
                    <a:pt x="37" y="480"/>
                    <a:pt x="54" y="498"/>
                  </a:cubicBezTo>
                  <a:cubicBezTo>
                    <a:pt x="102" y="539"/>
                    <a:pt x="180" y="600"/>
                    <a:pt x="252" y="600"/>
                  </a:cubicBezTo>
                  <a:cubicBezTo>
                    <a:pt x="288" y="600"/>
                    <a:pt x="322" y="584"/>
                    <a:pt x="349" y="542"/>
                  </a:cubicBezTo>
                  <a:cubicBezTo>
                    <a:pt x="367" y="507"/>
                    <a:pt x="376" y="489"/>
                    <a:pt x="411" y="462"/>
                  </a:cubicBezTo>
                  <a:cubicBezTo>
                    <a:pt x="420" y="462"/>
                    <a:pt x="429" y="462"/>
                    <a:pt x="438" y="453"/>
                  </a:cubicBezTo>
                  <a:cubicBezTo>
                    <a:pt x="483" y="435"/>
                    <a:pt x="536" y="435"/>
                    <a:pt x="590" y="435"/>
                  </a:cubicBezTo>
                  <a:cubicBezTo>
                    <a:pt x="652" y="435"/>
                    <a:pt x="723" y="408"/>
                    <a:pt x="795" y="391"/>
                  </a:cubicBezTo>
                  <a:cubicBezTo>
                    <a:pt x="831" y="382"/>
                    <a:pt x="866" y="373"/>
                    <a:pt x="884" y="337"/>
                  </a:cubicBezTo>
                  <a:cubicBezTo>
                    <a:pt x="911" y="301"/>
                    <a:pt x="884" y="43"/>
                    <a:pt x="839" y="16"/>
                  </a:cubicBezTo>
                  <a:cubicBezTo>
                    <a:pt x="822" y="5"/>
                    <a:pt x="805" y="0"/>
                    <a:pt x="790" y="0"/>
                  </a:cubicBezTo>
                  <a:close/>
                </a:path>
              </a:pathLst>
            </a:custGeom>
            <a:solidFill>
              <a:srgbClr val="3D1D03">
                <a:alpha val="32139"/>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3135" name="Google Shape;3135;p146"/>
            <p:cNvSpPr/>
            <p:nvPr/>
          </p:nvSpPr>
          <p:spPr>
            <a:xfrm>
              <a:off x="7667951" y="2053879"/>
              <a:ext cx="25768" cy="21310"/>
            </a:xfrm>
            <a:custGeom>
              <a:avLst/>
              <a:gdLst/>
              <a:ahLst/>
              <a:cxnLst/>
              <a:rect l="l" t="t" r="r" b="b"/>
              <a:pathLst>
                <a:path w="260" h="215" extrusionOk="0">
                  <a:moveTo>
                    <a:pt x="143" y="0"/>
                  </a:moveTo>
                  <a:cubicBezTo>
                    <a:pt x="72" y="0"/>
                    <a:pt x="0" y="89"/>
                    <a:pt x="36" y="152"/>
                  </a:cubicBezTo>
                  <a:cubicBezTo>
                    <a:pt x="52" y="195"/>
                    <a:pt x="93" y="215"/>
                    <a:pt x="136" y="215"/>
                  </a:cubicBezTo>
                  <a:cubicBezTo>
                    <a:pt x="164" y="215"/>
                    <a:pt x="193" y="206"/>
                    <a:pt x="215" y="188"/>
                  </a:cubicBezTo>
                  <a:cubicBezTo>
                    <a:pt x="241" y="152"/>
                    <a:pt x="259" y="116"/>
                    <a:pt x="250" y="72"/>
                  </a:cubicBezTo>
                  <a:lnTo>
                    <a:pt x="250" y="72"/>
                  </a:lnTo>
                  <a:lnTo>
                    <a:pt x="250" y="81"/>
                  </a:lnTo>
                  <a:cubicBezTo>
                    <a:pt x="241" y="36"/>
                    <a:pt x="197" y="0"/>
                    <a:pt x="143" y="0"/>
                  </a:cubicBezTo>
                  <a:close/>
                </a:path>
              </a:pathLst>
            </a:custGeom>
            <a:solidFill>
              <a:srgbClr val="3D1D03">
                <a:alpha val="32139"/>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42.xml><?xml version="1.0" encoding="utf-8"?>
<p:sldLayout xmlns:a="http://schemas.openxmlformats.org/drawingml/2006/main" xmlns:r="http://schemas.openxmlformats.org/officeDocument/2006/relationships" xmlns:p="http://schemas.openxmlformats.org/presentationml/2006/main" matchingName="Title and text 2">
  <p:cSld name="CUSTOM_4_1_1_2">
    <p:spTree>
      <p:nvGrpSpPr>
        <p:cNvPr id="1" name="Shape 3136"/>
        <p:cNvGrpSpPr/>
        <p:nvPr/>
      </p:nvGrpSpPr>
      <p:grpSpPr>
        <a:xfrm>
          <a:off x="0" y="0"/>
          <a:ext cx="0" cy="0"/>
          <a:chOff x="0" y="0"/>
          <a:chExt cx="0" cy="0"/>
        </a:xfrm>
      </p:grpSpPr>
      <p:sp>
        <p:nvSpPr>
          <p:cNvPr id="3137" name="Google Shape;3137;p147"/>
          <p:cNvSpPr txBox="1">
            <a:spLocks noGrp="1"/>
          </p:cNvSpPr>
          <p:nvPr>
            <p:ph type="title"/>
          </p:nvPr>
        </p:nvSpPr>
        <p:spPr>
          <a:xfrm>
            <a:off x="1440000" y="890050"/>
            <a:ext cx="15408000" cy="1145400"/>
          </a:xfrm>
          <a:prstGeom prst="rect">
            <a:avLst/>
          </a:prstGeom>
        </p:spPr>
        <p:txBody>
          <a:bodyPr spcFirstLastPara="1" wrap="square" lIns="182850" tIns="182850" rIns="182850" bIns="182850" anchor="t" anchorCtr="0">
            <a:noAutofit/>
          </a:bodyPr>
          <a:lstStyle>
            <a:lvl1pPr lvl="0" algn="ctr">
              <a:spcBef>
                <a:spcPts val="0"/>
              </a:spcBef>
              <a:spcAft>
                <a:spcPts val="0"/>
              </a:spcAft>
              <a:buSzPts val="6000"/>
              <a:buNone/>
              <a:defRPr/>
            </a:lvl1pPr>
            <a:lvl2pPr lvl="1">
              <a:spcBef>
                <a:spcPts val="0"/>
              </a:spcBef>
              <a:spcAft>
                <a:spcPts val="0"/>
              </a:spcAft>
              <a:buSzPts val="6000"/>
              <a:buNone/>
              <a:defRPr/>
            </a:lvl2pPr>
            <a:lvl3pPr lvl="2">
              <a:spcBef>
                <a:spcPts val="0"/>
              </a:spcBef>
              <a:spcAft>
                <a:spcPts val="0"/>
              </a:spcAft>
              <a:buSzPts val="6000"/>
              <a:buNone/>
              <a:defRPr/>
            </a:lvl3pPr>
            <a:lvl4pPr lvl="3">
              <a:spcBef>
                <a:spcPts val="0"/>
              </a:spcBef>
              <a:spcAft>
                <a:spcPts val="0"/>
              </a:spcAft>
              <a:buSzPts val="6000"/>
              <a:buNone/>
              <a:defRPr/>
            </a:lvl4pPr>
            <a:lvl5pPr lvl="4">
              <a:spcBef>
                <a:spcPts val="0"/>
              </a:spcBef>
              <a:spcAft>
                <a:spcPts val="0"/>
              </a:spcAft>
              <a:buSzPts val="6000"/>
              <a:buNone/>
              <a:defRPr/>
            </a:lvl5pPr>
            <a:lvl6pPr lvl="5">
              <a:spcBef>
                <a:spcPts val="0"/>
              </a:spcBef>
              <a:spcAft>
                <a:spcPts val="0"/>
              </a:spcAft>
              <a:buSzPts val="6000"/>
              <a:buNone/>
              <a:defRPr/>
            </a:lvl6pPr>
            <a:lvl7pPr lvl="6">
              <a:spcBef>
                <a:spcPts val="0"/>
              </a:spcBef>
              <a:spcAft>
                <a:spcPts val="0"/>
              </a:spcAft>
              <a:buSzPts val="6000"/>
              <a:buNone/>
              <a:defRPr/>
            </a:lvl7pPr>
            <a:lvl8pPr lvl="7">
              <a:spcBef>
                <a:spcPts val="0"/>
              </a:spcBef>
              <a:spcAft>
                <a:spcPts val="0"/>
              </a:spcAft>
              <a:buSzPts val="6000"/>
              <a:buNone/>
              <a:defRPr/>
            </a:lvl8pPr>
            <a:lvl9pPr lvl="8">
              <a:spcBef>
                <a:spcPts val="0"/>
              </a:spcBef>
              <a:spcAft>
                <a:spcPts val="0"/>
              </a:spcAft>
              <a:buSzPts val="6000"/>
              <a:buNone/>
              <a:defRPr/>
            </a:lvl9pPr>
          </a:lstStyle>
          <a:p>
            <a:endParaRPr/>
          </a:p>
        </p:txBody>
      </p:sp>
      <p:sp>
        <p:nvSpPr>
          <p:cNvPr id="3138" name="Google Shape;3138;p147"/>
          <p:cNvSpPr txBox="1">
            <a:spLocks noGrp="1"/>
          </p:cNvSpPr>
          <p:nvPr>
            <p:ph type="body" idx="1"/>
          </p:nvPr>
        </p:nvSpPr>
        <p:spPr>
          <a:xfrm>
            <a:off x="1440000" y="2279102"/>
            <a:ext cx="15408000" cy="2497800"/>
          </a:xfrm>
          <a:prstGeom prst="rect">
            <a:avLst/>
          </a:prstGeom>
        </p:spPr>
        <p:txBody>
          <a:bodyPr spcFirstLastPara="1" wrap="square" lIns="182850" tIns="182850" rIns="182850" bIns="182850" anchor="t" anchorCtr="0">
            <a:noAutofit/>
          </a:bodyPr>
          <a:lstStyle>
            <a:lvl1pPr marL="457200" lvl="0" indent="-381000">
              <a:lnSpc>
                <a:spcPct val="100000"/>
              </a:lnSpc>
              <a:spcBef>
                <a:spcPts val="0"/>
              </a:spcBef>
              <a:spcAft>
                <a:spcPts val="0"/>
              </a:spcAft>
              <a:buClr>
                <a:schemeClr val="dk1"/>
              </a:buClr>
              <a:buSzPts val="2400"/>
              <a:buChar char="●"/>
              <a:defRPr sz="2400">
                <a:solidFill>
                  <a:schemeClr val="dk1"/>
                </a:solidFill>
              </a:defRPr>
            </a:lvl1pPr>
            <a:lvl2pPr marL="914400" lvl="1" indent="-381000">
              <a:lnSpc>
                <a:spcPct val="115000"/>
              </a:lnSpc>
              <a:spcBef>
                <a:spcPts val="3200"/>
              </a:spcBef>
              <a:spcAft>
                <a:spcPts val="0"/>
              </a:spcAft>
              <a:buClr>
                <a:schemeClr val="dk1"/>
              </a:buClr>
              <a:buSzPts val="2400"/>
              <a:buFont typeface="Roboto Condensed Light"/>
              <a:buChar char="○"/>
              <a:defRPr>
                <a:solidFill>
                  <a:schemeClr val="dk1"/>
                </a:solidFill>
              </a:defRPr>
            </a:lvl2pPr>
            <a:lvl3pPr marL="1371600" lvl="2" indent="-381000">
              <a:lnSpc>
                <a:spcPct val="115000"/>
              </a:lnSpc>
              <a:spcBef>
                <a:spcPts val="3200"/>
              </a:spcBef>
              <a:spcAft>
                <a:spcPts val="0"/>
              </a:spcAft>
              <a:buClr>
                <a:schemeClr val="dk1"/>
              </a:buClr>
              <a:buSzPts val="2400"/>
              <a:buFont typeface="Roboto Condensed Light"/>
              <a:buChar char="■"/>
              <a:defRPr>
                <a:solidFill>
                  <a:schemeClr val="dk1"/>
                </a:solidFill>
              </a:defRPr>
            </a:lvl3pPr>
            <a:lvl4pPr marL="1828800" lvl="3" indent="-381000">
              <a:lnSpc>
                <a:spcPct val="115000"/>
              </a:lnSpc>
              <a:spcBef>
                <a:spcPts val="3200"/>
              </a:spcBef>
              <a:spcAft>
                <a:spcPts val="0"/>
              </a:spcAft>
              <a:buClr>
                <a:schemeClr val="dk1"/>
              </a:buClr>
              <a:buSzPts val="2400"/>
              <a:buFont typeface="Roboto Condensed Light"/>
              <a:buChar char="●"/>
              <a:defRPr>
                <a:solidFill>
                  <a:schemeClr val="dk1"/>
                </a:solidFill>
              </a:defRPr>
            </a:lvl4pPr>
            <a:lvl5pPr marL="2286000" lvl="4" indent="-381000">
              <a:lnSpc>
                <a:spcPct val="115000"/>
              </a:lnSpc>
              <a:spcBef>
                <a:spcPts val="3200"/>
              </a:spcBef>
              <a:spcAft>
                <a:spcPts val="0"/>
              </a:spcAft>
              <a:buClr>
                <a:schemeClr val="dk1"/>
              </a:buClr>
              <a:buSzPts val="2400"/>
              <a:buFont typeface="Roboto Condensed Light"/>
              <a:buChar char="○"/>
              <a:defRPr>
                <a:solidFill>
                  <a:schemeClr val="dk1"/>
                </a:solidFill>
              </a:defRPr>
            </a:lvl5pPr>
            <a:lvl6pPr marL="2743200" lvl="5" indent="-381000">
              <a:lnSpc>
                <a:spcPct val="115000"/>
              </a:lnSpc>
              <a:spcBef>
                <a:spcPts val="3200"/>
              </a:spcBef>
              <a:spcAft>
                <a:spcPts val="0"/>
              </a:spcAft>
              <a:buClr>
                <a:schemeClr val="dk1"/>
              </a:buClr>
              <a:buSzPts val="2400"/>
              <a:buFont typeface="Roboto Condensed Light"/>
              <a:buChar char="■"/>
              <a:defRPr>
                <a:solidFill>
                  <a:schemeClr val="dk1"/>
                </a:solidFill>
              </a:defRPr>
            </a:lvl6pPr>
            <a:lvl7pPr marL="3200400" lvl="6" indent="-381000">
              <a:lnSpc>
                <a:spcPct val="115000"/>
              </a:lnSpc>
              <a:spcBef>
                <a:spcPts val="3200"/>
              </a:spcBef>
              <a:spcAft>
                <a:spcPts val="0"/>
              </a:spcAft>
              <a:buClr>
                <a:schemeClr val="dk1"/>
              </a:buClr>
              <a:buSzPts val="2400"/>
              <a:buFont typeface="Roboto Condensed Light"/>
              <a:buChar char="●"/>
              <a:defRPr>
                <a:solidFill>
                  <a:schemeClr val="dk1"/>
                </a:solidFill>
              </a:defRPr>
            </a:lvl7pPr>
            <a:lvl8pPr marL="3657600" lvl="7" indent="-381000">
              <a:lnSpc>
                <a:spcPct val="115000"/>
              </a:lnSpc>
              <a:spcBef>
                <a:spcPts val="3200"/>
              </a:spcBef>
              <a:spcAft>
                <a:spcPts val="0"/>
              </a:spcAft>
              <a:buClr>
                <a:schemeClr val="dk1"/>
              </a:buClr>
              <a:buSzPts val="2400"/>
              <a:buFont typeface="Roboto Condensed Light"/>
              <a:buChar char="○"/>
              <a:defRPr>
                <a:solidFill>
                  <a:schemeClr val="dk1"/>
                </a:solidFill>
              </a:defRPr>
            </a:lvl8pPr>
            <a:lvl9pPr marL="4114800" lvl="8" indent="-381000">
              <a:lnSpc>
                <a:spcPct val="115000"/>
              </a:lnSpc>
              <a:spcBef>
                <a:spcPts val="3200"/>
              </a:spcBef>
              <a:spcAft>
                <a:spcPts val="3200"/>
              </a:spcAft>
              <a:buClr>
                <a:schemeClr val="dk1"/>
              </a:buClr>
              <a:buSzPts val="2400"/>
              <a:buFont typeface="Roboto Condensed Light"/>
              <a:buChar char="■"/>
              <a:defRPr>
                <a:solidFill>
                  <a:schemeClr val="dk1"/>
                </a:solidFill>
              </a:defRPr>
            </a:lvl9pPr>
          </a:lstStyle>
          <a:p>
            <a:endParaRPr/>
          </a:p>
        </p:txBody>
      </p:sp>
      <p:grpSp>
        <p:nvGrpSpPr>
          <p:cNvPr id="3139" name="Google Shape;3139;p147"/>
          <p:cNvGrpSpPr/>
          <p:nvPr/>
        </p:nvGrpSpPr>
        <p:grpSpPr>
          <a:xfrm rot="5128484">
            <a:off x="-5437700" y="5662436"/>
            <a:ext cx="11704986" cy="11935218"/>
            <a:chOff x="6206442" y="2492651"/>
            <a:chExt cx="5852391" cy="5967505"/>
          </a:xfrm>
        </p:grpSpPr>
        <p:sp>
          <p:nvSpPr>
            <p:cNvPr id="3140" name="Google Shape;3140;p147"/>
            <p:cNvSpPr/>
            <p:nvPr/>
          </p:nvSpPr>
          <p:spPr>
            <a:xfrm rot="4301948">
              <a:off x="6820078" y="3321888"/>
              <a:ext cx="4860269" cy="4309031"/>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solidFill>
              <a:schemeClr val="lt2"/>
            </a:solidFill>
            <a:ln>
              <a:noFill/>
            </a:ln>
          </p:spPr>
        </p:sp>
        <p:sp>
          <p:nvSpPr>
            <p:cNvPr id="3141" name="Google Shape;3141;p147"/>
            <p:cNvSpPr/>
            <p:nvPr/>
          </p:nvSpPr>
          <p:spPr>
            <a:xfrm rot="4301948">
              <a:off x="6584928" y="3321888"/>
              <a:ext cx="4860269" cy="4309031"/>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noFill/>
            <a:ln w="19050" cap="flat" cmpd="sng">
              <a:solidFill>
                <a:schemeClr val="accent3"/>
              </a:solidFill>
              <a:prstDash val="solid"/>
              <a:round/>
              <a:headEnd type="none" w="med" len="med"/>
              <a:tailEnd type="none" w="med" len="med"/>
            </a:ln>
          </p:spPr>
        </p:sp>
      </p:grpSp>
      <p:grpSp>
        <p:nvGrpSpPr>
          <p:cNvPr id="3142" name="Google Shape;3142;p147"/>
          <p:cNvGrpSpPr/>
          <p:nvPr/>
        </p:nvGrpSpPr>
        <p:grpSpPr>
          <a:xfrm>
            <a:off x="12412884" y="4985302"/>
            <a:ext cx="11704782" cy="11935011"/>
            <a:chOff x="6206442" y="2492651"/>
            <a:chExt cx="5852391" cy="5967505"/>
          </a:xfrm>
        </p:grpSpPr>
        <p:sp>
          <p:nvSpPr>
            <p:cNvPr id="3143" name="Google Shape;3143;p147"/>
            <p:cNvSpPr/>
            <p:nvPr/>
          </p:nvSpPr>
          <p:spPr>
            <a:xfrm rot="4301948">
              <a:off x="6820078" y="3321888"/>
              <a:ext cx="4860269" cy="4309031"/>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solidFill>
              <a:schemeClr val="lt2"/>
            </a:solidFill>
            <a:ln>
              <a:noFill/>
            </a:ln>
          </p:spPr>
        </p:sp>
        <p:sp>
          <p:nvSpPr>
            <p:cNvPr id="3144" name="Google Shape;3144;p147"/>
            <p:cNvSpPr/>
            <p:nvPr/>
          </p:nvSpPr>
          <p:spPr>
            <a:xfrm rot="4301948">
              <a:off x="6584928" y="3321888"/>
              <a:ext cx="4860269" cy="4309031"/>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noFill/>
            <a:ln w="19050" cap="flat" cmpd="sng">
              <a:solidFill>
                <a:schemeClr val="accent3"/>
              </a:solidFill>
              <a:prstDash val="solid"/>
              <a:round/>
              <a:headEnd type="none" w="med" len="med"/>
              <a:tailEnd type="none" w="med" len="med"/>
            </a:ln>
          </p:spPr>
        </p:sp>
      </p:grpSp>
      <p:grpSp>
        <p:nvGrpSpPr>
          <p:cNvPr id="3145" name="Google Shape;3145;p147"/>
          <p:cNvGrpSpPr/>
          <p:nvPr/>
        </p:nvGrpSpPr>
        <p:grpSpPr>
          <a:xfrm>
            <a:off x="-2792143" y="6737410"/>
            <a:ext cx="4890528" cy="4959475"/>
            <a:chOff x="-666750" y="1567027"/>
            <a:chExt cx="3000692" cy="3042996"/>
          </a:xfrm>
        </p:grpSpPr>
        <p:sp>
          <p:nvSpPr>
            <p:cNvPr id="3146" name="Google Shape;3146;p147"/>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3147" name="Google Shape;3147;p147"/>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grpSp>
        <p:nvGrpSpPr>
          <p:cNvPr id="3148" name="Google Shape;3148;p147"/>
          <p:cNvGrpSpPr/>
          <p:nvPr/>
        </p:nvGrpSpPr>
        <p:grpSpPr>
          <a:xfrm>
            <a:off x="14645907" y="6891335"/>
            <a:ext cx="4890528" cy="4959475"/>
            <a:chOff x="-666750" y="1567027"/>
            <a:chExt cx="3000692" cy="3042996"/>
          </a:xfrm>
        </p:grpSpPr>
        <p:sp>
          <p:nvSpPr>
            <p:cNvPr id="3149" name="Google Shape;3149;p147"/>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3150" name="Google Shape;3150;p147"/>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43.xml><?xml version="1.0" encoding="utf-8"?>
<p:sldLayout xmlns:a="http://schemas.openxmlformats.org/drawingml/2006/main" xmlns:r="http://schemas.openxmlformats.org/officeDocument/2006/relationships" xmlns:p="http://schemas.openxmlformats.org/presentationml/2006/main" matchingName="Numbers and text">
  <p:cSld name="CUSTOM_8_1">
    <p:spTree>
      <p:nvGrpSpPr>
        <p:cNvPr id="1" name="Shape 3151"/>
        <p:cNvGrpSpPr/>
        <p:nvPr/>
      </p:nvGrpSpPr>
      <p:grpSpPr>
        <a:xfrm>
          <a:off x="0" y="0"/>
          <a:ext cx="0" cy="0"/>
          <a:chOff x="0" y="0"/>
          <a:chExt cx="0" cy="0"/>
        </a:xfrm>
      </p:grpSpPr>
      <p:sp>
        <p:nvSpPr>
          <p:cNvPr id="3152" name="Google Shape;3152;p148"/>
          <p:cNvSpPr txBox="1">
            <a:spLocks noGrp="1"/>
          </p:cNvSpPr>
          <p:nvPr>
            <p:ph type="title"/>
          </p:nvPr>
        </p:nvSpPr>
        <p:spPr>
          <a:xfrm>
            <a:off x="1440150" y="890050"/>
            <a:ext cx="15408000" cy="1145400"/>
          </a:xfrm>
          <a:prstGeom prst="rect">
            <a:avLst/>
          </a:prstGeom>
        </p:spPr>
        <p:txBody>
          <a:bodyPr spcFirstLastPara="1" wrap="square" lIns="182850" tIns="182850" rIns="182850" bIns="182850" anchor="t" anchorCtr="0">
            <a:noAutofit/>
          </a:bodyPr>
          <a:lstStyle>
            <a:lvl1pPr lvl="0" algn="ctr">
              <a:spcBef>
                <a:spcPts val="0"/>
              </a:spcBef>
              <a:spcAft>
                <a:spcPts val="0"/>
              </a:spcAft>
              <a:buSzPts val="6000"/>
              <a:buNone/>
              <a:defRPr>
                <a:solidFill>
                  <a:schemeClr val="dk1"/>
                </a:solidFill>
              </a:defRPr>
            </a:lvl1pPr>
            <a:lvl2pPr lvl="1">
              <a:spcBef>
                <a:spcPts val="0"/>
              </a:spcBef>
              <a:spcAft>
                <a:spcPts val="0"/>
              </a:spcAft>
              <a:buSzPts val="6000"/>
              <a:buNone/>
              <a:defRPr/>
            </a:lvl2pPr>
            <a:lvl3pPr lvl="2">
              <a:spcBef>
                <a:spcPts val="0"/>
              </a:spcBef>
              <a:spcAft>
                <a:spcPts val="0"/>
              </a:spcAft>
              <a:buSzPts val="6000"/>
              <a:buNone/>
              <a:defRPr/>
            </a:lvl3pPr>
            <a:lvl4pPr lvl="3">
              <a:spcBef>
                <a:spcPts val="0"/>
              </a:spcBef>
              <a:spcAft>
                <a:spcPts val="0"/>
              </a:spcAft>
              <a:buSzPts val="6000"/>
              <a:buNone/>
              <a:defRPr/>
            </a:lvl4pPr>
            <a:lvl5pPr lvl="4">
              <a:spcBef>
                <a:spcPts val="0"/>
              </a:spcBef>
              <a:spcAft>
                <a:spcPts val="0"/>
              </a:spcAft>
              <a:buSzPts val="6000"/>
              <a:buNone/>
              <a:defRPr/>
            </a:lvl5pPr>
            <a:lvl6pPr lvl="5">
              <a:spcBef>
                <a:spcPts val="0"/>
              </a:spcBef>
              <a:spcAft>
                <a:spcPts val="0"/>
              </a:spcAft>
              <a:buSzPts val="6000"/>
              <a:buNone/>
              <a:defRPr/>
            </a:lvl6pPr>
            <a:lvl7pPr lvl="6">
              <a:spcBef>
                <a:spcPts val="0"/>
              </a:spcBef>
              <a:spcAft>
                <a:spcPts val="0"/>
              </a:spcAft>
              <a:buSzPts val="6000"/>
              <a:buNone/>
              <a:defRPr/>
            </a:lvl7pPr>
            <a:lvl8pPr lvl="7">
              <a:spcBef>
                <a:spcPts val="0"/>
              </a:spcBef>
              <a:spcAft>
                <a:spcPts val="0"/>
              </a:spcAft>
              <a:buSzPts val="6000"/>
              <a:buNone/>
              <a:defRPr/>
            </a:lvl8pPr>
            <a:lvl9pPr lvl="8">
              <a:spcBef>
                <a:spcPts val="0"/>
              </a:spcBef>
              <a:spcAft>
                <a:spcPts val="0"/>
              </a:spcAft>
              <a:buSzPts val="6000"/>
              <a:buNone/>
              <a:defRPr/>
            </a:lvl9pPr>
          </a:lstStyle>
          <a:p>
            <a:endParaRPr/>
          </a:p>
        </p:txBody>
      </p:sp>
      <p:sp>
        <p:nvSpPr>
          <p:cNvPr id="3153" name="Google Shape;3153;p148"/>
          <p:cNvSpPr txBox="1">
            <a:spLocks noGrp="1"/>
          </p:cNvSpPr>
          <p:nvPr>
            <p:ph type="title" idx="2" hasCustomPrompt="1"/>
          </p:nvPr>
        </p:nvSpPr>
        <p:spPr>
          <a:xfrm>
            <a:off x="3004150" y="7984986"/>
            <a:ext cx="2093400" cy="883200"/>
          </a:xfrm>
          <a:prstGeom prst="rect">
            <a:avLst/>
          </a:prstGeom>
        </p:spPr>
        <p:txBody>
          <a:bodyPr spcFirstLastPara="1" wrap="square" lIns="182850" tIns="182850" rIns="182850" bIns="182850" anchor="ctr" anchorCtr="0">
            <a:noAutofit/>
          </a:bodyPr>
          <a:lstStyle>
            <a:lvl1pPr lvl="0" algn="ctr">
              <a:spcBef>
                <a:spcPts val="0"/>
              </a:spcBef>
              <a:spcAft>
                <a:spcPts val="0"/>
              </a:spcAft>
              <a:buSzPts val="9600"/>
              <a:buNone/>
              <a:defRPr sz="7200"/>
            </a:lvl1pPr>
            <a:lvl2pPr lvl="1" algn="ctr">
              <a:spcBef>
                <a:spcPts val="0"/>
              </a:spcBef>
              <a:spcAft>
                <a:spcPts val="0"/>
              </a:spcAft>
              <a:buSzPts val="9600"/>
              <a:buNone/>
              <a:defRPr sz="9600"/>
            </a:lvl2pPr>
            <a:lvl3pPr lvl="2" algn="ctr">
              <a:spcBef>
                <a:spcPts val="0"/>
              </a:spcBef>
              <a:spcAft>
                <a:spcPts val="0"/>
              </a:spcAft>
              <a:buSzPts val="9600"/>
              <a:buNone/>
              <a:defRPr sz="9600"/>
            </a:lvl3pPr>
            <a:lvl4pPr lvl="3" algn="ctr">
              <a:spcBef>
                <a:spcPts val="0"/>
              </a:spcBef>
              <a:spcAft>
                <a:spcPts val="0"/>
              </a:spcAft>
              <a:buSzPts val="9600"/>
              <a:buNone/>
              <a:defRPr sz="9600"/>
            </a:lvl4pPr>
            <a:lvl5pPr lvl="4" algn="ctr">
              <a:spcBef>
                <a:spcPts val="0"/>
              </a:spcBef>
              <a:spcAft>
                <a:spcPts val="0"/>
              </a:spcAft>
              <a:buSzPts val="9600"/>
              <a:buNone/>
              <a:defRPr sz="9600"/>
            </a:lvl5pPr>
            <a:lvl6pPr lvl="5" algn="ctr">
              <a:spcBef>
                <a:spcPts val="0"/>
              </a:spcBef>
              <a:spcAft>
                <a:spcPts val="0"/>
              </a:spcAft>
              <a:buSzPts val="9600"/>
              <a:buNone/>
              <a:defRPr sz="9600"/>
            </a:lvl6pPr>
            <a:lvl7pPr lvl="6" algn="ctr">
              <a:spcBef>
                <a:spcPts val="0"/>
              </a:spcBef>
              <a:spcAft>
                <a:spcPts val="0"/>
              </a:spcAft>
              <a:buSzPts val="9600"/>
              <a:buNone/>
              <a:defRPr sz="9600"/>
            </a:lvl7pPr>
            <a:lvl8pPr lvl="7" algn="ctr">
              <a:spcBef>
                <a:spcPts val="0"/>
              </a:spcBef>
              <a:spcAft>
                <a:spcPts val="0"/>
              </a:spcAft>
              <a:buSzPts val="9600"/>
              <a:buNone/>
              <a:defRPr sz="9600"/>
            </a:lvl8pPr>
            <a:lvl9pPr lvl="8" algn="ctr">
              <a:spcBef>
                <a:spcPts val="0"/>
              </a:spcBef>
              <a:spcAft>
                <a:spcPts val="0"/>
              </a:spcAft>
              <a:buSzPts val="9600"/>
              <a:buNone/>
              <a:defRPr sz="9600"/>
            </a:lvl9pPr>
          </a:lstStyle>
          <a:p>
            <a:r>
              <a:t>xx%</a:t>
            </a:r>
          </a:p>
        </p:txBody>
      </p:sp>
      <p:sp>
        <p:nvSpPr>
          <p:cNvPr id="3154" name="Google Shape;3154;p148"/>
          <p:cNvSpPr txBox="1">
            <a:spLocks noGrp="1"/>
          </p:cNvSpPr>
          <p:nvPr>
            <p:ph type="title" idx="3" hasCustomPrompt="1"/>
          </p:nvPr>
        </p:nvSpPr>
        <p:spPr>
          <a:xfrm>
            <a:off x="8097446" y="7985136"/>
            <a:ext cx="2093400" cy="883200"/>
          </a:xfrm>
          <a:prstGeom prst="rect">
            <a:avLst/>
          </a:prstGeom>
        </p:spPr>
        <p:txBody>
          <a:bodyPr spcFirstLastPara="1" wrap="square" lIns="182850" tIns="182850" rIns="182850" bIns="182850" anchor="ctr" anchorCtr="0">
            <a:noAutofit/>
          </a:bodyPr>
          <a:lstStyle>
            <a:lvl1pPr lvl="0" algn="ctr">
              <a:spcBef>
                <a:spcPts val="0"/>
              </a:spcBef>
              <a:spcAft>
                <a:spcPts val="0"/>
              </a:spcAft>
              <a:buSzPts val="9600"/>
              <a:buNone/>
              <a:defRPr sz="7200"/>
            </a:lvl1pPr>
            <a:lvl2pPr lvl="1" algn="ctr">
              <a:spcBef>
                <a:spcPts val="0"/>
              </a:spcBef>
              <a:spcAft>
                <a:spcPts val="0"/>
              </a:spcAft>
              <a:buSzPts val="9600"/>
              <a:buNone/>
              <a:defRPr sz="9600"/>
            </a:lvl2pPr>
            <a:lvl3pPr lvl="2" algn="ctr">
              <a:spcBef>
                <a:spcPts val="0"/>
              </a:spcBef>
              <a:spcAft>
                <a:spcPts val="0"/>
              </a:spcAft>
              <a:buSzPts val="9600"/>
              <a:buNone/>
              <a:defRPr sz="9600"/>
            </a:lvl3pPr>
            <a:lvl4pPr lvl="3" algn="ctr">
              <a:spcBef>
                <a:spcPts val="0"/>
              </a:spcBef>
              <a:spcAft>
                <a:spcPts val="0"/>
              </a:spcAft>
              <a:buSzPts val="9600"/>
              <a:buNone/>
              <a:defRPr sz="9600"/>
            </a:lvl4pPr>
            <a:lvl5pPr lvl="4" algn="ctr">
              <a:spcBef>
                <a:spcPts val="0"/>
              </a:spcBef>
              <a:spcAft>
                <a:spcPts val="0"/>
              </a:spcAft>
              <a:buSzPts val="9600"/>
              <a:buNone/>
              <a:defRPr sz="9600"/>
            </a:lvl5pPr>
            <a:lvl6pPr lvl="5" algn="ctr">
              <a:spcBef>
                <a:spcPts val="0"/>
              </a:spcBef>
              <a:spcAft>
                <a:spcPts val="0"/>
              </a:spcAft>
              <a:buSzPts val="9600"/>
              <a:buNone/>
              <a:defRPr sz="9600"/>
            </a:lvl6pPr>
            <a:lvl7pPr lvl="6" algn="ctr">
              <a:spcBef>
                <a:spcPts val="0"/>
              </a:spcBef>
              <a:spcAft>
                <a:spcPts val="0"/>
              </a:spcAft>
              <a:buSzPts val="9600"/>
              <a:buNone/>
              <a:defRPr sz="9600"/>
            </a:lvl7pPr>
            <a:lvl8pPr lvl="7" algn="ctr">
              <a:spcBef>
                <a:spcPts val="0"/>
              </a:spcBef>
              <a:spcAft>
                <a:spcPts val="0"/>
              </a:spcAft>
              <a:buSzPts val="9600"/>
              <a:buNone/>
              <a:defRPr sz="9600"/>
            </a:lvl8pPr>
            <a:lvl9pPr lvl="8" algn="ctr">
              <a:spcBef>
                <a:spcPts val="0"/>
              </a:spcBef>
              <a:spcAft>
                <a:spcPts val="0"/>
              </a:spcAft>
              <a:buSzPts val="9600"/>
              <a:buNone/>
              <a:defRPr sz="9600"/>
            </a:lvl9pPr>
          </a:lstStyle>
          <a:p>
            <a:r>
              <a:t>xx%</a:t>
            </a:r>
          </a:p>
        </p:txBody>
      </p:sp>
      <p:sp>
        <p:nvSpPr>
          <p:cNvPr id="3155" name="Google Shape;3155;p148"/>
          <p:cNvSpPr txBox="1">
            <a:spLocks noGrp="1"/>
          </p:cNvSpPr>
          <p:nvPr>
            <p:ph type="title" idx="4" hasCustomPrompt="1"/>
          </p:nvPr>
        </p:nvSpPr>
        <p:spPr>
          <a:xfrm>
            <a:off x="13191049" y="7985136"/>
            <a:ext cx="2093400" cy="883200"/>
          </a:xfrm>
          <a:prstGeom prst="rect">
            <a:avLst/>
          </a:prstGeom>
        </p:spPr>
        <p:txBody>
          <a:bodyPr spcFirstLastPara="1" wrap="square" lIns="182850" tIns="182850" rIns="182850" bIns="182850" anchor="ctr" anchorCtr="0">
            <a:noAutofit/>
          </a:bodyPr>
          <a:lstStyle>
            <a:lvl1pPr lvl="0" algn="ctr">
              <a:spcBef>
                <a:spcPts val="0"/>
              </a:spcBef>
              <a:spcAft>
                <a:spcPts val="0"/>
              </a:spcAft>
              <a:buSzPts val="9600"/>
              <a:buNone/>
              <a:defRPr sz="7200"/>
            </a:lvl1pPr>
            <a:lvl2pPr lvl="1" algn="ctr">
              <a:spcBef>
                <a:spcPts val="0"/>
              </a:spcBef>
              <a:spcAft>
                <a:spcPts val="0"/>
              </a:spcAft>
              <a:buSzPts val="9600"/>
              <a:buNone/>
              <a:defRPr sz="9600"/>
            </a:lvl2pPr>
            <a:lvl3pPr lvl="2" algn="ctr">
              <a:spcBef>
                <a:spcPts val="0"/>
              </a:spcBef>
              <a:spcAft>
                <a:spcPts val="0"/>
              </a:spcAft>
              <a:buSzPts val="9600"/>
              <a:buNone/>
              <a:defRPr sz="9600"/>
            </a:lvl3pPr>
            <a:lvl4pPr lvl="3" algn="ctr">
              <a:spcBef>
                <a:spcPts val="0"/>
              </a:spcBef>
              <a:spcAft>
                <a:spcPts val="0"/>
              </a:spcAft>
              <a:buSzPts val="9600"/>
              <a:buNone/>
              <a:defRPr sz="9600"/>
            </a:lvl4pPr>
            <a:lvl5pPr lvl="4" algn="ctr">
              <a:spcBef>
                <a:spcPts val="0"/>
              </a:spcBef>
              <a:spcAft>
                <a:spcPts val="0"/>
              </a:spcAft>
              <a:buSzPts val="9600"/>
              <a:buNone/>
              <a:defRPr sz="9600"/>
            </a:lvl5pPr>
            <a:lvl6pPr lvl="5" algn="ctr">
              <a:spcBef>
                <a:spcPts val="0"/>
              </a:spcBef>
              <a:spcAft>
                <a:spcPts val="0"/>
              </a:spcAft>
              <a:buSzPts val="9600"/>
              <a:buNone/>
              <a:defRPr sz="9600"/>
            </a:lvl6pPr>
            <a:lvl7pPr lvl="6" algn="ctr">
              <a:spcBef>
                <a:spcPts val="0"/>
              </a:spcBef>
              <a:spcAft>
                <a:spcPts val="0"/>
              </a:spcAft>
              <a:buSzPts val="9600"/>
              <a:buNone/>
              <a:defRPr sz="9600"/>
            </a:lvl7pPr>
            <a:lvl8pPr lvl="7" algn="ctr">
              <a:spcBef>
                <a:spcPts val="0"/>
              </a:spcBef>
              <a:spcAft>
                <a:spcPts val="0"/>
              </a:spcAft>
              <a:buSzPts val="9600"/>
              <a:buNone/>
              <a:defRPr sz="9600"/>
            </a:lvl8pPr>
            <a:lvl9pPr lvl="8" algn="ctr">
              <a:spcBef>
                <a:spcPts val="0"/>
              </a:spcBef>
              <a:spcAft>
                <a:spcPts val="0"/>
              </a:spcAft>
              <a:buSzPts val="9600"/>
              <a:buNone/>
              <a:defRPr sz="9600"/>
            </a:lvl9pPr>
          </a:lstStyle>
          <a:p>
            <a:r>
              <a:t>xx%</a:t>
            </a:r>
          </a:p>
        </p:txBody>
      </p:sp>
      <p:sp>
        <p:nvSpPr>
          <p:cNvPr id="3156" name="Google Shape;3156;p148"/>
          <p:cNvSpPr txBox="1">
            <a:spLocks noGrp="1"/>
          </p:cNvSpPr>
          <p:nvPr>
            <p:ph type="subTitle" idx="1"/>
          </p:nvPr>
        </p:nvSpPr>
        <p:spPr>
          <a:xfrm>
            <a:off x="1875550" y="5177700"/>
            <a:ext cx="4350600" cy="1738800"/>
          </a:xfrm>
          <a:prstGeom prst="rect">
            <a:avLst/>
          </a:prstGeom>
        </p:spPr>
        <p:txBody>
          <a:bodyPr spcFirstLastPara="1" wrap="square" lIns="182850" tIns="182850" rIns="182850" bIns="182850" anchor="t" anchorCtr="0">
            <a:noAutofit/>
          </a:bodyPr>
          <a:lstStyle>
            <a:lvl1pPr lvl="0" algn="ctr">
              <a:lnSpc>
                <a:spcPct val="100000"/>
              </a:lnSpc>
              <a:spcBef>
                <a:spcPts val="0"/>
              </a:spcBef>
              <a:spcAft>
                <a:spcPts val="0"/>
              </a:spcAft>
              <a:buClr>
                <a:schemeClr val="dk1"/>
              </a:buClr>
              <a:buSzPts val="2800"/>
              <a:buNone/>
              <a:defRPr sz="2800">
                <a:solidFill>
                  <a:schemeClr val="dk1"/>
                </a:solidFill>
              </a:defRPr>
            </a:lvl1pPr>
            <a:lvl2pPr lvl="1" algn="ctr">
              <a:lnSpc>
                <a:spcPct val="100000"/>
              </a:lnSpc>
              <a:spcBef>
                <a:spcPts val="0"/>
              </a:spcBef>
              <a:spcAft>
                <a:spcPts val="0"/>
              </a:spcAft>
              <a:buClr>
                <a:schemeClr val="dk1"/>
              </a:buClr>
              <a:buSzPts val="2800"/>
              <a:buNone/>
              <a:defRPr>
                <a:solidFill>
                  <a:schemeClr val="dk1"/>
                </a:solidFill>
              </a:defRPr>
            </a:lvl2pPr>
            <a:lvl3pPr lvl="2" algn="ctr">
              <a:lnSpc>
                <a:spcPct val="100000"/>
              </a:lnSpc>
              <a:spcBef>
                <a:spcPts val="3200"/>
              </a:spcBef>
              <a:spcAft>
                <a:spcPts val="0"/>
              </a:spcAft>
              <a:buClr>
                <a:schemeClr val="dk1"/>
              </a:buClr>
              <a:buSzPts val="2800"/>
              <a:buNone/>
              <a:defRPr>
                <a:solidFill>
                  <a:schemeClr val="dk1"/>
                </a:solidFill>
              </a:defRPr>
            </a:lvl3pPr>
            <a:lvl4pPr lvl="3" algn="ctr">
              <a:lnSpc>
                <a:spcPct val="100000"/>
              </a:lnSpc>
              <a:spcBef>
                <a:spcPts val="3200"/>
              </a:spcBef>
              <a:spcAft>
                <a:spcPts val="0"/>
              </a:spcAft>
              <a:buClr>
                <a:schemeClr val="dk1"/>
              </a:buClr>
              <a:buSzPts val="2800"/>
              <a:buNone/>
              <a:defRPr>
                <a:solidFill>
                  <a:schemeClr val="dk1"/>
                </a:solidFill>
              </a:defRPr>
            </a:lvl4pPr>
            <a:lvl5pPr lvl="4" algn="ctr">
              <a:lnSpc>
                <a:spcPct val="100000"/>
              </a:lnSpc>
              <a:spcBef>
                <a:spcPts val="3200"/>
              </a:spcBef>
              <a:spcAft>
                <a:spcPts val="0"/>
              </a:spcAft>
              <a:buClr>
                <a:schemeClr val="dk1"/>
              </a:buClr>
              <a:buSzPts val="2800"/>
              <a:buNone/>
              <a:defRPr>
                <a:solidFill>
                  <a:schemeClr val="dk1"/>
                </a:solidFill>
              </a:defRPr>
            </a:lvl5pPr>
            <a:lvl6pPr lvl="5" algn="ctr">
              <a:lnSpc>
                <a:spcPct val="100000"/>
              </a:lnSpc>
              <a:spcBef>
                <a:spcPts val="3200"/>
              </a:spcBef>
              <a:spcAft>
                <a:spcPts val="0"/>
              </a:spcAft>
              <a:buClr>
                <a:schemeClr val="dk1"/>
              </a:buClr>
              <a:buSzPts val="2800"/>
              <a:buNone/>
              <a:defRPr>
                <a:solidFill>
                  <a:schemeClr val="dk1"/>
                </a:solidFill>
              </a:defRPr>
            </a:lvl6pPr>
            <a:lvl7pPr lvl="6" algn="ctr">
              <a:lnSpc>
                <a:spcPct val="100000"/>
              </a:lnSpc>
              <a:spcBef>
                <a:spcPts val="3200"/>
              </a:spcBef>
              <a:spcAft>
                <a:spcPts val="0"/>
              </a:spcAft>
              <a:buClr>
                <a:schemeClr val="dk1"/>
              </a:buClr>
              <a:buSzPts val="2800"/>
              <a:buNone/>
              <a:defRPr>
                <a:solidFill>
                  <a:schemeClr val="dk1"/>
                </a:solidFill>
              </a:defRPr>
            </a:lvl7pPr>
            <a:lvl8pPr lvl="7" algn="ctr">
              <a:lnSpc>
                <a:spcPct val="100000"/>
              </a:lnSpc>
              <a:spcBef>
                <a:spcPts val="3200"/>
              </a:spcBef>
              <a:spcAft>
                <a:spcPts val="0"/>
              </a:spcAft>
              <a:buClr>
                <a:schemeClr val="dk1"/>
              </a:buClr>
              <a:buSzPts val="2800"/>
              <a:buNone/>
              <a:defRPr>
                <a:solidFill>
                  <a:schemeClr val="dk1"/>
                </a:solidFill>
              </a:defRPr>
            </a:lvl8pPr>
            <a:lvl9pPr lvl="8" algn="ctr">
              <a:lnSpc>
                <a:spcPct val="100000"/>
              </a:lnSpc>
              <a:spcBef>
                <a:spcPts val="3200"/>
              </a:spcBef>
              <a:spcAft>
                <a:spcPts val="3200"/>
              </a:spcAft>
              <a:buClr>
                <a:schemeClr val="dk1"/>
              </a:buClr>
              <a:buSzPts val="2800"/>
              <a:buNone/>
              <a:defRPr>
                <a:solidFill>
                  <a:schemeClr val="dk1"/>
                </a:solidFill>
              </a:defRPr>
            </a:lvl9pPr>
          </a:lstStyle>
          <a:p>
            <a:endParaRPr/>
          </a:p>
        </p:txBody>
      </p:sp>
      <p:sp>
        <p:nvSpPr>
          <p:cNvPr id="3157" name="Google Shape;3157;p148"/>
          <p:cNvSpPr txBox="1">
            <a:spLocks noGrp="1"/>
          </p:cNvSpPr>
          <p:nvPr>
            <p:ph type="subTitle" idx="5"/>
          </p:nvPr>
        </p:nvSpPr>
        <p:spPr>
          <a:xfrm>
            <a:off x="6968846" y="5177700"/>
            <a:ext cx="4350600" cy="1738800"/>
          </a:xfrm>
          <a:prstGeom prst="rect">
            <a:avLst/>
          </a:prstGeom>
        </p:spPr>
        <p:txBody>
          <a:bodyPr spcFirstLastPara="1" wrap="square" lIns="182850" tIns="182850" rIns="182850" bIns="182850" anchor="t" anchorCtr="0">
            <a:noAutofit/>
          </a:bodyPr>
          <a:lstStyle>
            <a:lvl1pPr lvl="0" algn="ctr">
              <a:lnSpc>
                <a:spcPct val="100000"/>
              </a:lnSpc>
              <a:spcBef>
                <a:spcPts val="0"/>
              </a:spcBef>
              <a:spcAft>
                <a:spcPts val="0"/>
              </a:spcAft>
              <a:buClr>
                <a:schemeClr val="dk1"/>
              </a:buClr>
              <a:buSzPts val="2800"/>
              <a:buNone/>
              <a:defRPr sz="2800">
                <a:solidFill>
                  <a:schemeClr val="dk1"/>
                </a:solidFill>
              </a:defRPr>
            </a:lvl1pPr>
            <a:lvl2pPr lvl="1" algn="ctr">
              <a:lnSpc>
                <a:spcPct val="100000"/>
              </a:lnSpc>
              <a:spcBef>
                <a:spcPts val="0"/>
              </a:spcBef>
              <a:spcAft>
                <a:spcPts val="0"/>
              </a:spcAft>
              <a:buClr>
                <a:schemeClr val="dk1"/>
              </a:buClr>
              <a:buSzPts val="2800"/>
              <a:buNone/>
              <a:defRPr>
                <a:solidFill>
                  <a:schemeClr val="dk1"/>
                </a:solidFill>
              </a:defRPr>
            </a:lvl2pPr>
            <a:lvl3pPr lvl="2" algn="ctr">
              <a:lnSpc>
                <a:spcPct val="100000"/>
              </a:lnSpc>
              <a:spcBef>
                <a:spcPts val="3200"/>
              </a:spcBef>
              <a:spcAft>
                <a:spcPts val="0"/>
              </a:spcAft>
              <a:buClr>
                <a:schemeClr val="dk1"/>
              </a:buClr>
              <a:buSzPts val="2800"/>
              <a:buNone/>
              <a:defRPr>
                <a:solidFill>
                  <a:schemeClr val="dk1"/>
                </a:solidFill>
              </a:defRPr>
            </a:lvl3pPr>
            <a:lvl4pPr lvl="3" algn="ctr">
              <a:lnSpc>
                <a:spcPct val="100000"/>
              </a:lnSpc>
              <a:spcBef>
                <a:spcPts val="3200"/>
              </a:spcBef>
              <a:spcAft>
                <a:spcPts val="0"/>
              </a:spcAft>
              <a:buClr>
                <a:schemeClr val="dk1"/>
              </a:buClr>
              <a:buSzPts val="2800"/>
              <a:buNone/>
              <a:defRPr>
                <a:solidFill>
                  <a:schemeClr val="dk1"/>
                </a:solidFill>
              </a:defRPr>
            </a:lvl4pPr>
            <a:lvl5pPr lvl="4" algn="ctr">
              <a:lnSpc>
                <a:spcPct val="100000"/>
              </a:lnSpc>
              <a:spcBef>
                <a:spcPts val="3200"/>
              </a:spcBef>
              <a:spcAft>
                <a:spcPts val="0"/>
              </a:spcAft>
              <a:buClr>
                <a:schemeClr val="dk1"/>
              </a:buClr>
              <a:buSzPts val="2800"/>
              <a:buNone/>
              <a:defRPr>
                <a:solidFill>
                  <a:schemeClr val="dk1"/>
                </a:solidFill>
              </a:defRPr>
            </a:lvl5pPr>
            <a:lvl6pPr lvl="5" algn="ctr">
              <a:lnSpc>
                <a:spcPct val="100000"/>
              </a:lnSpc>
              <a:spcBef>
                <a:spcPts val="3200"/>
              </a:spcBef>
              <a:spcAft>
                <a:spcPts val="0"/>
              </a:spcAft>
              <a:buClr>
                <a:schemeClr val="dk1"/>
              </a:buClr>
              <a:buSzPts val="2800"/>
              <a:buNone/>
              <a:defRPr>
                <a:solidFill>
                  <a:schemeClr val="dk1"/>
                </a:solidFill>
              </a:defRPr>
            </a:lvl6pPr>
            <a:lvl7pPr lvl="6" algn="ctr">
              <a:lnSpc>
                <a:spcPct val="100000"/>
              </a:lnSpc>
              <a:spcBef>
                <a:spcPts val="3200"/>
              </a:spcBef>
              <a:spcAft>
                <a:spcPts val="0"/>
              </a:spcAft>
              <a:buClr>
                <a:schemeClr val="dk1"/>
              </a:buClr>
              <a:buSzPts val="2800"/>
              <a:buNone/>
              <a:defRPr>
                <a:solidFill>
                  <a:schemeClr val="dk1"/>
                </a:solidFill>
              </a:defRPr>
            </a:lvl7pPr>
            <a:lvl8pPr lvl="7" algn="ctr">
              <a:lnSpc>
                <a:spcPct val="100000"/>
              </a:lnSpc>
              <a:spcBef>
                <a:spcPts val="3200"/>
              </a:spcBef>
              <a:spcAft>
                <a:spcPts val="0"/>
              </a:spcAft>
              <a:buClr>
                <a:schemeClr val="dk1"/>
              </a:buClr>
              <a:buSzPts val="2800"/>
              <a:buNone/>
              <a:defRPr>
                <a:solidFill>
                  <a:schemeClr val="dk1"/>
                </a:solidFill>
              </a:defRPr>
            </a:lvl8pPr>
            <a:lvl9pPr lvl="8" algn="ctr">
              <a:lnSpc>
                <a:spcPct val="100000"/>
              </a:lnSpc>
              <a:spcBef>
                <a:spcPts val="3200"/>
              </a:spcBef>
              <a:spcAft>
                <a:spcPts val="3200"/>
              </a:spcAft>
              <a:buClr>
                <a:schemeClr val="dk1"/>
              </a:buClr>
              <a:buSzPts val="2800"/>
              <a:buNone/>
              <a:defRPr>
                <a:solidFill>
                  <a:schemeClr val="dk1"/>
                </a:solidFill>
              </a:defRPr>
            </a:lvl9pPr>
          </a:lstStyle>
          <a:p>
            <a:endParaRPr/>
          </a:p>
        </p:txBody>
      </p:sp>
      <p:sp>
        <p:nvSpPr>
          <p:cNvPr id="3158" name="Google Shape;3158;p148"/>
          <p:cNvSpPr txBox="1">
            <a:spLocks noGrp="1"/>
          </p:cNvSpPr>
          <p:nvPr>
            <p:ph type="subTitle" idx="6"/>
          </p:nvPr>
        </p:nvSpPr>
        <p:spPr>
          <a:xfrm>
            <a:off x="12062449" y="5177700"/>
            <a:ext cx="4350600" cy="1738800"/>
          </a:xfrm>
          <a:prstGeom prst="rect">
            <a:avLst/>
          </a:prstGeom>
        </p:spPr>
        <p:txBody>
          <a:bodyPr spcFirstLastPara="1" wrap="square" lIns="182850" tIns="182850" rIns="182850" bIns="182850" anchor="t" anchorCtr="0">
            <a:noAutofit/>
          </a:bodyPr>
          <a:lstStyle>
            <a:lvl1pPr lvl="0" algn="ctr">
              <a:lnSpc>
                <a:spcPct val="100000"/>
              </a:lnSpc>
              <a:spcBef>
                <a:spcPts val="0"/>
              </a:spcBef>
              <a:spcAft>
                <a:spcPts val="0"/>
              </a:spcAft>
              <a:buClr>
                <a:schemeClr val="dk1"/>
              </a:buClr>
              <a:buSzPts val="2800"/>
              <a:buNone/>
              <a:defRPr sz="2800">
                <a:solidFill>
                  <a:schemeClr val="dk1"/>
                </a:solidFill>
              </a:defRPr>
            </a:lvl1pPr>
            <a:lvl2pPr lvl="1" algn="ctr">
              <a:lnSpc>
                <a:spcPct val="100000"/>
              </a:lnSpc>
              <a:spcBef>
                <a:spcPts val="0"/>
              </a:spcBef>
              <a:spcAft>
                <a:spcPts val="0"/>
              </a:spcAft>
              <a:buClr>
                <a:schemeClr val="dk1"/>
              </a:buClr>
              <a:buSzPts val="2800"/>
              <a:buNone/>
              <a:defRPr>
                <a:solidFill>
                  <a:schemeClr val="dk1"/>
                </a:solidFill>
              </a:defRPr>
            </a:lvl2pPr>
            <a:lvl3pPr lvl="2" algn="ctr">
              <a:lnSpc>
                <a:spcPct val="100000"/>
              </a:lnSpc>
              <a:spcBef>
                <a:spcPts val="3200"/>
              </a:spcBef>
              <a:spcAft>
                <a:spcPts val="0"/>
              </a:spcAft>
              <a:buClr>
                <a:schemeClr val="dk1"/>
              </a:buClr>
              <a:buSzPts val="2800"/>
              <a:buNone/>
              <a:defRPr>
                <a:solidFill>
                  <a:schemeClr val="dk1"/>
                </a:solidFill>
              </a:defRPr>
            </a:lvl3pPr>
            <a:lvl4pPr lvl="3" algn="ctr">
              <a:lnSpc>
                <a:spcPct val="100000"/>
              </a:lnSpc>
              <a:spcBef>
                <a:spcPts val="3200"/>
              </a:spcBef>
              <a:spcAft>
                <a:spcPts val="0"/>
              </a:spcAft>
              <a:buClr>
                <a:schemeClr val="dk1"/>
              </a:buClr>
              <a:buSzPts val="2800"/>
              <a:buNone/>
              <a:defRPr>
                <a:solidFill>
                  <a:schemeClr val="dk1"/>
                </a:solidFill>
              </a:defRPr>
            </a:lvl4pPr>
            <a:lvl5pPr lvl="4" algn="ctr">
              <a:lnSpc>
                <a:spcPct val="100000"/>
              </a:lnSpc>
              <a:spcBef>
                <a:spcPts val="3200"/>
              </a:spcBef>
              <a:spcAft>
                <a:spcPts val="0"/>
              </a:spcAft>
              <a:buClr>
                <a:schemeClr val="dk1"/>
              </a:buClr>
              <a:buSzPts val="2800"/>
              <a:buNone/>
              <a:defRPr>
                <a:solidFill>
                  <a:schemeClr val="dk1"/>
                </a:solidFill>
              </a:defRPr>
            </a:lvl5pPr>
            <a:lvl6pPr lvl="5" algn="ctr">
              <a:lnSpc>
                <a:spcPct val="100000"/>
              </a:lnSpc>
              <a:spcBef>
                <a:spcPts val="3200"/>
              </a:spcBef>
              <a:spcAft>
                <a:spcPts val="0"/>
              </a:spcAft>
              <a:buClr>
                <a:schemeClr val="dk1"/>
              </a:buClr>
              <a:buSzPts val="2800"/>
              <a:buNone/>
              <a:defRPr>
                <a:solidFill>
                  <a:schemeClr val="dk1"/>
                </a:solidFill>
              </a:defRPr>
            </a:lvl6pPr>
            <a:lvl7pPr lvl="6" algn="ctr">
              <a:lnSpc>
                <a:spcPct val="100000"/>
              </a:lnSpc>
              <a:spcBef>
                <a:spcPts val="3200"/>
              </a:spcBef>
              <a:spcAft>
                <a:spcPts val="0"/>
              </a:spcAft>
              <a:buClr>
                <a:schemeClr val="dk1"/>
              </a:buClr>
              <a:buSzPts val="2800"/>
              <a:buNone/>
              <a:defRPr>
                <a:solidFill>
                  <a:schemeClr val="dk1"/>
                </a:solidFill>
              </a:defRPr>
            </a:lvl7pPr>
            <a:lvl8pPr lvl="7" algn="ctr">
              <a:lnSpc>
                <a:spcPct val="100000"/>
              </a:lnSpc>
              <a:spcBef>
                <a:spcPts val="3200"/>
              </a:spcBef>
              <a:spcAft>
                <a:spcPts val="0"/>
              </a:spcAft>
              <a:buClr>
                <a:schemeClr val="dk1"/>
              </a:buClr>
              <a:buSzPts val="2800"/>
              <a:buNone/>
              <a:defRPr>
                <a:solidFill>
                  <a:schemeClr val="dk1"/>
                </a:solidFill>
              </a:defRPr>
            </a:lvl8pPr>
            <a:lvl9pPr lvl="8" algn="ctr">
              <a:lnSpc>
                <a:spcPct val="100000"/>
              </a:lnSpc>
              <a:spcBef>
                <a:spcPts val="3200"/>
              </a:spcBef>
              <a:spcAft>
                <a:spcPts val="3200"/>
              </a:spcAft>
              <a:buClr>
                <a:schemeClr val="dk1"/>
              </a:buClr>
              <a:buSzPts val="2800"/>
              <a:buNone/>
              <a:defRPr>
                <a:solidFill>
                  <a:schemeClr val="dk1"/>
                </a:solidFill>
              </a:defRPr>
            </a:lvl9pPr>
          </a:lstStyle>
          <a:p>
            <a:endParaRPr/>
          </a:p>
        </p:txBody>
      </p:sp>
      <p:sp>
        <p:nvSpPr>
          <p:cNvPr id="3159" name="Google Shape;3159;p148"/>
          <p:cNvSpPr txBox="1">
            <a:spLocks noGrp="1"/>
          </p:cNvSpPr>
          <p:nvPr>
            <p:ph type="subTitle" idx="7"/>
          </p:nvPr>
        </p:nvSpPr>
        <p:spPr>
          <a:xfrm>
            <a:off x="1875550" y="4540450"/>
            <a:ext cx="4350600" cy="812400"/>
          </a:xfrm>
          <a:prstGeom prst="rect">
            <a:avLst/>
          </a:prstGeom>
        </p:spPr>
        <p:txBody>
          <a:bodyPr spcFirstLastPara="1" wrap="square" lIns="182850" tIns="182850" rIns="182850" bIns="182850" anchor="b" anchorCtr="0">
            <a:noAutofit/>
          </a:bodyPr>
          <a:lstStyle>
            <a:lvl1pPr lvl="0"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1pPr>
            <a:lvl2pPr lvl="1"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2pPr>
            <a:lvl3pPr lvl="2"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3pPr>
            <a:lvl4pPr lvl="3"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4pPr>
            <a:lvl5pPr lvl="4"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5pPr>
            <a:lvl6pPr lvl="5"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6pPr>
            <a:lvl7pPr lvl="6"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7pPr>
            <a:lvl8pPr lvl="7"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8pPr>
            <a:lvl9pPr lvl="8"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9pPr>
          </a:lstStyle>
          <a:p>
            <a:endParaRPr/>
          </a:p>
        </p:txBody>
      </p:sp>
      <p:sp>
        <p:nvSpPr>
          <p:cNvPr id="3160" name="Google Shape;3160;p148"/>
          <p:cNvSpPr txBox="1">
            <a:spLocks noGrp="1"/>
          </p:cNvSpPr>
          <p:nvPr>
            <p:ph type="subTitle" idx="8"/>
          </p:nvPr>
        </p:nvSpPr>
        <p:spPr>
          <a:xfrm>
            <a:off x="6968846" y="4540450"/>
            <a:ext cx="4350600" cy="812400"/>
          </a:xfrm>
          <a:prstGeom prst="rect">
            <a:avLst/>
          </a:prstGeom>
        </p:spPr>
        <p:txBody>
          <a:bodyPr spcFirstLastPara="1" wrap="square" lIns="182850" tIns="182850" rIns="182850" bIns="182850" anchor="b" anchorCtr="0">
            <a:noAutofit/>
          </a:bodyPr>
          <a:lstStyle>
            <a:lvl1pPr lvl="0"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1pPr>
            <a:lvl2pPr lvl="1"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2pPr>
            <a:lvl3pPr lvl="2"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3pPr>
            <a:lvl4pPr lvl="3"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4pPr>
            <a:lvl5pPr lvl="4"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5pPr>
            <a:lvl6pPr lvl="5"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6pPr>
            <a:lvl7pPr lvl="6"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7pPr>
            <a:lvl8pPr lvl="7"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8pPr>
            <a:lvl9pPr lvl="8"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9pPr>
          </a:lstStyle>
          <a:p>
            <a:endParaRPr/>
          </a:p>
        </p:txBody>
      </p:sp>
      <p:sp>
        <p:nvSpPr>
          <p:cNvPr id="3161" name="Google Shape;3161;p148"/>
          <p:cNvSpPr txBox="1">
            <a:spLocks noGrp="1"/>
          </p:cNvSpPr>
          <p:nvPr>
            <p:ph type="subTitle" idx="9"/>
          </p:nvPr>
        </p:nvSpPr>
        <p:spPr>
          <a:xfrm>
            <a:off x="12062449" y="4540450"/>
            <a:ext cx="4350600" cy="812400"/>
          </a:xfrm>
          <a:prstGeom prst="rect">
            <a:avLst/>
          </a:prstGeom>
        </p:spPr>
        <p:txBody>
          <a:bodyPr spcFirstLastPara="1" wrap="square" lIns="182850" tIns="182850" rIns="182850" bIns="182850" anchor="b" anchorCtr="0">
            <a:noAutofit/>
          </a:bodyPr>
          <a:lstStyle>
            <a:lvl1pPr lvl="0"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1pPr>
            <a:lvl2pPr lvl="1"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2pPr>
            <a:lvl3pPr lvl="2"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3pPr>
            <a:lvl4pPr lvl="3"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4pPr>
            <a:lvl5pPr lvl="4"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5pPr>
            <a:lvl6pPr lvl="5"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6pPr>
            <a:lvl7pPr lvl="6"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7pPr>
            <a:lvl8pPr lvl="7"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8pPr>
            <a:lvl9pPr lvl="8"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9pPr>
          </a:lstStyle>
          <a:p>
            <a:endParaRPr/>
          </a:p>
        </p:txBody>
      </p:sp>
      <p:grpSp>
        <p:nvGrpSpPr>
          <p:cNvPr id="3162" name="Google Shape;3162;p148"/>
          <p:cNvGrpSpPr/>
          <p:nvPr/>
        </p:nvGrpSpPr>
        <p:grpSpPr>
          <a:xfrm rot="482896">
            <a:off x="-3522185" y="9136261"/>
            <a:ext cx="8598790" cy="7786892"/>
            <a:chOff x="5784660" y="-970761"/>
            <a:chExt cx="4299614" cy="3893645"/>
          </a:xfrm>
        </p:grpSpPr>
        <p:sp>
          <p:nvSpPr>
            <p:cNvPr id="3163" name="Google Shape;3163;p148"/>
            <p:cNvSpPr/>
            <p:nvPr/>
          </p:nvSpPr>
          <p:spPr>
            <a:xfrm>
              <a:off x="5868774" y="-830916"/>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solidFill>
              <a:schemeClr val="lt2"/>
            </a:solidFill>
            <a:ln>
              <a:noFill/>
            </a:ln>
          </p:spPr>
        </p:sp>
        <p:sp>
          <p:nvSpPr>
            <p:cNvPr id="3164" name="Google Shape;3164;p148"/>
            <p:cNvSpPr/>
            <p:nvPr/>
          </p:nvSpPr>
          <p:spPr>
            <a:xfrm>
              <a:off x="5784660" y="-970761"/>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noFill/>
            <a:ln w="19050" cap="flat" cmpd="sng">
              <a:solidFill>
                <a:schemeClr val="accent3"/>
              </a:solidFill>
              <a:prstDash val="solid"/>
              <a:round/>
              <a:headEnd type="none" w="med" len="med"/>
              <a:tailEnd type="none" w="med" len="med"/>
            </a:ln>
          </p:spPr>
        </p:sp>
      </p:grpSp>
      <p:grpSp>
        <p:nvGrpSpPr>
          <p:cNvPr id="3165" name="Google Shape;3165;p148"/>
          <p:cNvGrpSpPr/>
          <p:nvPr/>
        </p:nvGrpSpPr>
        <p:grpSpPr>
          <a:xfrm rot="-668752">
            <a:off x="12718190" y="-3344362"/>
            <a:ext cx="8792923" cy="7643765"/>
            <a:chOff x="5868774" y="-899147"/>
            <a:chExt cx="4396633" cy="3822031"/>
          </a:xfrm>
        </p:grpSpPr>
        <p:sp>
          <p:nvSpPr>
            <p:cNvPr id="3166" name="Google Shape;3166;p148"/>
            <p:cNvSpPr/>
            <p:nvPr/>
          </p:nvSpPr>
          <p:spPr>
            <a:xfrm>
              <a:off x="5868774" y="-830916"/>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solidFill>
              <a:schemeClr val="lt2"/>
            </a:solidFill>
            <a:ln>
              <a:noFill/>
            </a:ln>
          </p:spPr>
        </p:sp>
        <p:sp>
          <p:nvSpPr>
            <p:cNvPr id="3167" name="Google Shape;3167;p148"/>
            <p:cNvSpPr/>
            <p:nvPr/>
          </p:nvSpPr>
          <p:spPr>
            <a:xfrm>
              <a:off x="6049906" y="-899147"/>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noFill/>
            <a:ln w="19050" cap="flat" cmpd="sng">
              <a:solidFill>
                <a:schemeClr val="accent3"/>
              </a:solidFill>
              <a:prstDash val="solid"/>
              <a:round/>
              <a:headEnd type="none" w="med" len="med"/>
              <a:tailEnd type="none" w="med" len="med"/>
            </a:ln>
          </p:spPr>
        </p:sp>
      </p:grpSp>
      <p:grpSp>
        <p:nvGrpSpPr>
          <p:cNvPr id="3168" name="Google Shape;3168;p148"/>
          <p:cNvGrpSpPr/>
          <p:nvPr/>
        </p:nvGrpSpPr>
        <p:grpSpPr>
          <a:xfrm rot="7348931">
            <a:off x="11738028" y="6853436"/>
            <a:ext cx="8598632" cy="7786749"/>
            <a:chOff x="5784660" y="-970761"/>
            <a:chExt cx="4299614" cy="3893645"/>
          </a:xfrm>
        </p:grpSpPr>
        <p:sp>
          <p:nvSpPr>
            <p:cNvPr id="3169" name="Google Shape;3169;p148"/>
            <p:cNvSpPr/>
            <p:nvPr/>
          </p:nvSpPr>
          <p:spPr>
            <a:xfrm>
              <a:off x="5868774" y="-830916"/>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solidFill>
              <a:schemeClr val="lt2"/>
            </a:solidFill>
            <a:ln>
              <a:noFill/>
            </a:ln>
          </p:spPr>
        </p:sp>
        <p:sp>
          <p:nvSpPr>
            <p:cNvPr id="3170" name="Google Shape;3170;p148"/>
            <p:cNvSpPr/>
            <p:nvPr/>
          </p:nvSpPr>
          <p:spPr>
            <a:xfrm>
              <a:off x="5784660" y="-970761"/>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noFill/>
            <a:ln w="19050" cap="flat" cmpd="sng">
              <a:solidFill>
                <a:schemeClr val="accent3"/>
              </a:solidFill>
              <a:prstDash val="solid"/>
              <a:round/>
              <a:headEnd type="none" w="med" len="med"/>
              <a:tailEnd type="none" w="med" len="med"/>
            </a:ln>
          </p:spPr>
        </p:sp>
      </p:grpSp>
      <p:grpSp>
        <p:nvGrpSpPr>
          <p:cNvPr id="3171" name="Google Shape;3171;p148"/>
          <p:cNvGrpSpPr/>
          <p:nvPr/>
        </p:nvGrpSpPr>
        <p:grpSpPr>
          <a:xfrm rot="-7712179">
            <a:off x="-5032965" y="-2123969"/>
            <a:ext cx="8793115" cy="7643932"/>
            <a:chOff x="5868774" y="-899147"/>
            <a:chExt cx="4396633" cy="3822031"/>
          </a:xfrm>
        </p:grpSpPr>
        <p:sp>
          <p:nvSpPr>
            <p:cNvPr id="3172" name="Google Shape;3172;p148"/>
            <p:cNvSpPr/>
            <p:nvPr/>
          </p:nvSpPr>
          <p:spPr>
            <a:xfrm>
              <a:off x="5868774" y="-830916"/>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solidFill>
              <a:schemeClr val="lt2"/>
            </a:solidFill>
            <a:ln>
              <a:noFill/>
            </a:ln>
          </p:spPr>
        </p:sp>
        <p:sp>
          <p:nvSpPr>
            <p:cNvPr id="3173" name="Google Shape;3173;p148"/>
            <p:cNvSpPr/>
            <p:nvPr/>
          </p:nvSpPr>
          <p:spPr>
            <a:xfrm>
              <a:off x="6049906" y="-899147"/>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noFill/>
            <a:ln w="19050" cap="flat" cmpd="sng">
              <a:solidFill>
                <a:schemeClr val="accent3"/>
              </a:solidFill>
              <a:prstDash val="solid"/>
              <a:round/>
              <a:headEnd type="none" w="med" len="med"/>
              <a:tailEnd type="none" w="med" len="med"/>
            </a:ln>
          </p:spPr>
        </p:sp>
      </p:grpSp>
      <p:grpSp>
        <p:nvGrpSpPr>
          <p:cNvPr id="3174" name="Google Shape;3174;p148"/>
          <p:cNvGrpSpPr/>
          <p:nvPr/>
        </p:nvGrpSpPr>
        <p:grpSpPr>
          <a:xfrm>
            <a:off x="-1668068" y="8019885"/>
            <a:ext cx="4890528" cy="4959475"/>
            <a:chOff x="-666750" y="1567027"/>
            <a:chExt cx="3000692" cy="3042996"/>
          </a:xfrm>
        </p:grpSpPr>
        <p:sp>
          <p:nvSpPr>
            <p:cNvPr id="3175" name="Google Shape;3175;p148"/>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3176" name="Google Shape;3176;p148"/>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grpSp>
        <p:nvGrpSpPr>
          <p:cNvPr id="3177" name="Google Shape;3177;p148"/>
          <p:cNvGrpSpPr/>
          <p:nvPr/>
        </p:nvGrpSpPr>
        <p:grpSpPr>
          <a:xfrm>
            <a:off x="13596057" y="-2481665"/>
            <a:ext cx="4890528" cy="4959475"/>
            <a:chOff x="-666750" y="1567027"/>
            <a:chExt cx="3000692" cy="3042996"/>
          </a:xfrm>
        </p:grpSpPr>
        <p:sp>
          <p:nvSpPr>
            <p:cNvPr id="3178" name="Google Shape;3178;p148"/>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3179" name="Google Shape;3179;p148"/>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sp>
        <p:nvSpPr>
          <p:cNvPr id="3180" name="Google Shape;3180;p148"/>
          <p:cNvSpPr/>
          <p:nvPr/>
        </p:nvSpPr>
        <p:spPr>
          <a:xfrm>
            <a:off x="16219010" y="8898335"/>
            <a:ext cx="1791291" cy="1944994"/>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44.xml><?xml version="1.0" encoding="utf-8"?>
<p:sldLayout xmlns:a="http://schemas.openxmlformats.org/drawingml/2006/main" xmlns:r="http://schemas.openxmlformats.org/officeDocument/2006/relationships" xmlns:p="http://schemas.openxmlformats.org/presentationml/2006/main" matchingName="Title and three columns">
  <p:cSld name="CUSTOM_6">
    <p:spTree>
      <p:nvGrpSpPr>
        <p:cNvPr id="1" name="Shape 3181"/>
        <p:cNvGrpSpPr/>
        <p:nvPr/>
      </p:nvGrpSpPr>
      <p:grpSpPr>
        <a:xfrm>
          <a:off x="0" y="0"/>
          <a:ext cx="0" cy="0"/>
          <a:chOff x="0" y="0"/>
          <a:chExt cx="0" cy="0"/>
        </a:xfrm>
      </p:grpSpPr>
      <p:sp>
        <p:nvSpPr>
          <p:cNvPr id="3182" name="Google Shape;3182;p149"/>
          <p:cNvSpPr txBox="1">
            <a:spLocks noGrp="1"/>
          </p:cNvSpPr>
          <p:nvPr>
            <p:ph type="title"/>
          </p:nvPr>
        </p:nvSpPr>
        <p:spPr>
          <a:xfrm>
            <a:off x="1440000" y="890050"/>
            <a:ext cx="15408000" cy="1145400"/>
          </a:xfrm>
          <a:prstGeom prst="rect">
            <a:avLst/>
          </a:prstGeom>
        </p:spPr>
        <p:txBody>
          <a:bodyPr spcFirstLastPara="1" wrap="square" lIns="182850" tIns="182850" rIns="182850" bIns="182850" anchor="t" anchorCtr="0">
            <a:noAutofit/>
          </a:bodyPr>
          <a:lstStyle>
            <a:lvl1pPr lvl="0" algn="ctr">
              <a:spcBef>
                <a:spcPts val="0"/>
              </a:spcBef>
              <a:spcAft>
                <a:spcPts val="0"/>
              </a:spcAft>
              <a:buSzPts val="6000"/>
              <a:buNone/>
              <a:defRPr/>
            </a:lvl1pPr>
            <a:lvl2pPr lvl="1">
              <a:spcBef>
                <a:spcPts val="0"/>
              </a:spcBef>
              <a:spcAft>
                <a:spcPts val="0"/>
              </a:spcAft>
              <a:buSzPts val="6000"/>
              <a:buNone/>
              <a:defRPr/>
            </a:lvl2pPr>
            <a:lvl3pPr lvl="2">
              <a:spcBef>
                <a:spcPts val="0"/>
              </a:spcBef>
              <a:spcAft>
                <a:spcPts val="0"/>
              </a:spcAft>
              <a:buSzPts val="6000"/>
              <a:buNone/>
              <a:defRPr/>
            </a:lvl3pPr>
            <a:lvl4pPr lvl="3">
              <a:spcBef>
                <a:spcPts val="0"/>
              </a:spcBef>
              <a:spcAft>
                <a:spcPts val="0"/>
              </a:spcAft>
              <a:buSzPts val="6000"/>
              <a:buNone/>
              <a:defRPr/>
            </a:lvl4pPr>
            <a:lvl5pPr lvl="4">
              <a:spcBef>
                <a:spcPts val="0"/>
              </a:spcBef>
              <a:spcAft>
                <a:spcPts val="0"/>
              </a:spcAft>
              <a:buSzPts val="6000"/>
              <a:buNone/>
              <a:defRPr/>
            </a:lvl5pPr>
            <a:lvl6pPr lvl="5">
              <a:spcBef>
                <a:spcPts val="0"/>
              </a:spcBef>
              <a:spcAft>
                <a:spcPts val="0"/>
              </a:spcAft>
              <a:buSzPts val="6000"/>
              <a:buNone/>
              <a:defRPr/>
            </a:lvl6pPr>
            <a:lvl7pPr lvl="6">
              <a:spcBef>
                <a:spcPts val="0"/>
              </a:spcBef>
              <a:spcAft>
                <a:spcPts val="0"/>
              </a:spcAft>
              <a:buSzPts val="6000"/>
              <a:buNone/>
              <a:defRPr/>
            </a:lvl7pPr>
            <a:lvl8pPr lvl="7">
              <a:spcBef>
                <a:spcPts val="0"/>
              </a:spcBef>
              <a:spcAft>
                <a:spcPts val="0"/>
              </a:spcAft>
              <a:buSzPts val="6000"/>
              <a:buNone/>
              <a:defRPr/>
            </a:lvl8pPr>
            <a:lvl9pPr lvl="8">
              <a:spcBef>
                <a:spcPts val="0"/>
              </a:spcBef>
              <a:spcAft>
                <a:spcPts val="0"/>
              </a:spcAft>
              <a:buSzPts val="6000"/>
              <a:buNone/>
              <a:defRPr/>
            </a:lvl9pPr>
          </a:lstStyle>
          <a:p>
            <a:endParaRPr/>
          </a:p>
        </p:txBody>
      </p:sp>
      <p:sp>
        <p:nvSpPr>
          <p:cNvPr id="3183" name="Google Shape;3183;p149"/>
          <p:cNvSpPr txBox="1">
            <a:spLocks noGrp="1"/>
          </p:cNvSpPr>
          <p:nvPr>
            <p:ph type="subTitle" idx="1"/>
          </p:nvPr>
        </p:nvSpPr>
        <p:spPr>
          <a:xfrm>
            <a:off x="5348800" y="5317400"/>
            <a:ext cx="9813000" cy="1145400"/>
          </a:xfrm>
          <a:prstGeom prst="rect">
            <a:avLst/>
          </a:prstGeom>
        </p:spPr>
        <p:txBody>
          <a:bodyPr spcFirstLastPara="1" wrap="square" lIns="182850" tIns="182850" rIns="182850" bIns="182850" anchor="t" anchorCtr="0">
            <a:noAutofit/>
          </a:bodyPr>
          <a:lstStyle>
            <a:lvl1pPr lvl="0">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a:lvl2pPr>
            <a:lvl3pPr lvl="2" algn="ctr">
              <a:lnSpc>
                <a:spcPct val="100000"/>
              </a:lnSpc>
              <a:spcBef>
                <a:spcPts val="3200"/>
              </a:spcBef>
              <a:spcAft>
                <a:spcPts val="0"/>
              </a:spcAft>
              <a:buSzPts val="2800"/>
              <a:buNone/>
              <a:defRPr/>
            </a:lvl3pPr>
            <a:lvl4pPr lvl="3" algn="ctr">
              <a:lnSpc>
                <a:spcPct val="100000"/>
              </a:lnSpc>
              <a:spcBef>
                <a:spcPts val="3200"/>
              </a:spcBef>
              <a:spcAft>
                <a:spcPts val="0"/>
              </a:spcAft>
              <a:buSzPts val="2800"/>
              <a:buNone/>
              <a:defRPr/>
            </a:lvl4pPr>
            <a:lvl5pPr lvl="4" algn="ctr">
              <a:lnSpc>
                <a:spcPct val="100000"/>
              </a:lnSpc>
              <a:spcBef>
                <a:spcPts val="3200"/>
              </a:spcBef>
              <a:spcAft>
                <a:spcPts val="0"/>
              </a:spcAft>
              <a:buSzPts val="2800"/>
              <a:buNone/>
              <a:defRPr/>
            </a:lvl5pPr>
            <a:lvl6pPr lvl="5" algn="ctr">
              <a:lnSpc>
                <a:spcPct val="100000"/>
              </a:lnSpc>
              <a:spcBef>
                <a:spcPts val="3200"/>
              </a:spcBef>
              <a:spcAft>
                <a:spcPts val="0"/>
              </a:spcAft>
              <a:buSzPts val="2800"/>
              <a:buNone/>
              <a:defRPr/>
            </a:lvl6pPr>
            <a:lvl7pPr lvl="6" algn="ctr">
              <a:lnSpc>
                <a:spcPct val="100000"/>
              </a:lnSpc>
              <a:spcBef>
                <a:spcPts val="3200"/>
              </a:spcBef>
              <a:spcAft>
                <a:spcPts val="0"/>
              </a:spcAft>
              <a:buSzPts val="2800"/>
              <a:buNone/>
              <a:defRPr/>
            </a:lvl7pPr>
            <a:lvl8pPr lvl="7" algn="ctr">
              <a:lnSpc>
                <a:spcPct val="100000"/>
              </a:lnSpc>
              <a:spcBef>
                <a:spcPts val="3200"/>
              </a:spcBef>
              <a:spcAft>
                <a:spcPts val="0"/>
              </a:spcAft>
              <a:buSzPts val="2800"/>
              <a:buNone/>
              <a:defRPr/>
            </a:lvl8pPr>
            <a:lvl9pPr lvl="8" algn="ctr">
              <a:lnSpc>
                <a:spcPct val="100000"/>
              </a:lnSpc>
              <a:spcBef>
                <a:spcPts val="3200"/>
              </a:spcBef>
              <a:spcAft>
                <a:spcPts val="3200"/>
              </a:spcAft>
              <a:buSzPts val="2800"/>
              <a:buNone/>
              <a:defRPr/>
            </a:lvl9pPr>
          </a:lstStyle>
          <a:p>
            <a:endParaRPr/>
          </a:p>
        </p:txBody>
      </p:sp>
      <p:sp>
        <p:nvSpPr>
          <p:cNvPr id="3184" name="Google Shape;3184;p149"/>
          <p:cNvSpPr txBox="1">
            <a:spLocks noGrp="1"/>
          </p:cNvSpPr>
          <p:nvPr>
            <p:ph type="subTitle" idx="2"/>
          </p:nvPr>
        </p:nvSpPr>
        <p:spPr>
          <a:xfrm>
            <a:off x="5349114" y="3194800"/>
            <a:ext cx="9813000" cy="1145400"/>
          </a:xfrm>
          <a:prstGeom prst="rect">
            <a:avLst/>
          </a:prstGeom>
        </p:spPr>
        <p:txBody>
          <a:bodyPr spcFirstLastPara="1" wrap="square" lIns="182850" tIns="182850" rIns="182850" bIns="182850" anchor="t" anchorCtr="0">
            <a:noAutofit/>
          </a:bodyPr>
          <a:lstStyle>
            <a:lvl1pPr lvl="0">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a:lvl2pPr>
            <a:lvl3pPr lvl="2" algn="ctr">
              <a:lnSpc>
                <a:spcPct val="100000"/>
              </a:lnSpc>
              <a:spcBef>
                <a:spcPts val="3200"/>
              </a:spcBef>
              <a:spcAft>
                <a:spcPts val="0"/>
              </a:spcAft>
              <a:buSzPts val="2800"/>
              <a:buNone/>
              <a:defRPr/>
            </a:lvl3pPr>
            <a:lvl4pPr lvl="3" algn="ctr">
              <a:lnSpc>
                <a:spcPct val="100000"/>
              </a:lnSpc>
              <a:spcBef>
                <a:spcPts val="3200"/>
              </a:spcBef>
              <a:spcAft>
                <a:spcPts val="0"/>
              </a:spcAft>
              <a:buSzPts val="2800"/>
              <a:buNone/>
              <a:defRPr/>
            </a:lvl4pPr>
            <a:lvl5pPr lvl="4" algn="ctr">
              <a:lnSpc>
                <a:spcPct val="100000"/>
              </a:lnSpc>
              <a:spcBef>
                <a:spcPts val="3200"/>
              </a:spcBef>
              <a:spcAft>
                <a:spcPts val="0"/>
              </a:spcAft>
              <a:buSzPts val="2800"/>
              <a:buNone/>
              <a:defRPr/>
            </a:lvl5pPr>
            <a:lvl6pPr lvl="5" algn="ctr">
              <a:lnSpc>
                <a:spcPct val="100000"/>
              </a:lnSpc>
              <a:spcBef>
                <a:spcPts val="3200"/>
              </a:spcBef>
              <a:spcAft>
                <a:spcPts val="0"/>
              </a:spcAft>
              <a:buSzPts val="2800"/>
              <a:buNone/>
              <a:defRPr/>
            </a:lvl6pPr>
            <a:lvl7pPr lvl="6" algn="ctr">
              <a:lnSpc>
                <a:spcPct val="100000"/>
              </a:lnSpc>
              <a:spcBef>
                <a:spcPts val="3200"/>
              </a:spcBef>
              <a:spcAft>
                <a:spcPts val="0"/>
              </a:spcAft>
              <a:buSzPts val="2800"/>
              <a:buNone/>
              <a:defRPr/>
            </a:lvl7pPr>
            <a:lvl8pPr lvl="7" algn="ctr">
              <a:lnSpc>
                <a:spcPct val="100000"/>
              </a:lnSpc>
              <a:spcBef>
                <a:spcPts val="3200"/>
              </a:spcBef>
              <a:spcAft>
                <a:spcPts val="0"/>
              </a:spcAft>
              <a:buSzPts val="2800"/>
              <a:buNone/>
              <a:defRPr/>
            </a:lvl8pPr>
            <a:lvl9pPr lvl="8" algn="ctr">
              <a:lnSpc>
                <a:spcPct val="100000"/>
              </a:lnSpc>
              <a:spcBef>
                <a:spcPts val="3200"/>
              </a:spcBef>
              <a:spcAft>
                <a:spcPts val="3200"/>
              </a:spcAft>
              <a:buSzPts val="2800"/>
              <a:buNone/>
              <a:defRPr/>
            </a:lvl9pPr>
          </a:lstStyle>
          <a:p>
            <a:endParaRPr/>
          </a:p>
        </p:txBody>
      </p:sp>
      <p:sp>
        <p:nvSpPr>
          <p:cNvPr id="3185" name="Google Shape;3185;p149"/>
          <p:cNvSpPr txBox="1">
            <a:spLocks noGrp="1"/>
          </p:cNvSpPr>
          <p:nvPr>
            <p:ph type="subTitle" idx="3"/>
          </p:nvPr>
        </p:nvSpPr>
        <p:spPr>
          <a:xfrm>
            <a:off x="5348800" y="7440000"/>
            <a:ext cx="9813000" cy="1145400"/>
          </a:xfrm>
          <a:prstGeom prst="rect">
            <a:avLst/>
          </a:prstGeom>
        </p:spPr>
        <p:txBody>
          <a:bodyPr spcFirstLastPara="1" wrap="square" lIns="182850" tIns="182850" rIns="182850" bIns="182850" anchor="t" anchorCtr="0">
            <a:noAutofit/>
          </a:bodyPr>
          <a:lstStyle>
            <a:lvl1pPr lvl="0">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a:lvl2pPr>
            <a:lvl3pPr lvl="2" algn="ctr">
              <a:lnSpc>
                <a:spcPct val="100000"/>
              </a:lnSpc>
              <a:spcBef>
                <a:spcPts val="3200"/>
              </a:spcBef>
              <a:spcAft>
                <a:spcPts val="0"/>
              </a:spcAft>
              <a:buSzPts val="2800"/>
              <a:buNone/>
              <a:defRPr/>
            </a:lvl3pPr>
            <a:lvl4pPr lvl="3" algn="ctr">
              <a:lnSpc>
                <a:spcPct val="100000"/>
              </a:lnSpc>
              <a:spcBef>
                <a:spcPts val="3200"/>
              </a:spcBef>
              <a:spcAft>
                <a:spcPts val="0"/>
              </a:spcAft>
              <a:buSzPts val="2800"/>
              <a:buNone/>
              <a:defRPr/>
            </a:lvl4pPr>
            <a:lvl5pPr lvl="4" algn="ctr">
              <a:lnSpc>
                <a:spcPct val="100000"/>
              </a:lnSpc>
              <a:spcBef>
                <a:spcPts val="3200"/>
              </a:spcBef>
              <a:spcAft>
                <a:spcPts val="0"/>
              </a:spcAft>
              <a:buSzPts val="2800"/>
              <a:buNone/>
              <a:defRPr/>
            </a:lvl5pPr>
            <a:lvl6pPr lvl="5" algn="ctr">
              <a:lnSpc>
                <a:spcPct val="100000"/>
              </a:lnSpc>
              <a:spcBef>
                <a:spcPts val="3200"/>
              </a:spcBef>
              <a:spcAft>
                <a:spcPts val="0"/>
              </a:spcAft>
              <a:buSzPts val="2800"/>
              <a:buNone/>
              <a:defRPr/>
            </a:lvl6pPr>
            <a:lvl7pPr lvl="6" algn="ctr">
              <a:lnSpc>
                <a:spcPct val="100000"/>
              </a:lnSpc>
              <a:spcBef>
                <a:spcPts val="3200"/>
              </a:spcBef>
              <a:spcAft>
                <a:spcPts val="0"/>
              </a:spcAft>
              <a:buSzPts val="2800"/>
              <a:buNone/>
              <a:defRPr/>
            </a:lvl7pPr>
            <a:lvl8pPr lvl="7" algn="ctr">
              <a:lnSpc>
                <a:spcPct val="100000"/>
              </a:lnSpc>
              <a:spcBef>
                <a:spcPts val="3200"/>
              </a:spcBef>
              <a:spcAft>
                <a:spcPts val="0"/>
              </a:spcAft>
              <a:buSzPts val="2800"/>
              <a:buNone/>
              <a:defRPr/>
            </a:lvl8pPr>
            <a:lvl9pPr lvl="8" algn="ctr">
              <a:lnSpc>
                <a:spcPct val="100000"/>
              </a:lnSpc>
              <a:spcBef>
                <a:spcPts val="3200"/>
              </a:spcBef>
              <a:spcAft>
                <a:spcPts val="3200"/>
              </a:spcAft>
              <a:buSzPts val="2800"/>
              <a:buNone/>
              <a:defRPr/>
            </a:lvl9pPr>
          </a:lstStyle>
          <a:p>
            <a:endParaRPr/>
          </a:p>
        </p:txBody>
      </p:sp>
      <p:sp>
        <p:nvSpPr>
          <p:cNvPr id="3186" name="Google Shape;3186;p149"/>
          <p:cNvSpPr txBox="1">
            <a:spLocks noGrp="1"/>
          </p:cNvSpPr>
          <p:nvPr>
            <p:ph type="subTitle" idx="4"/>
          </p:nvPr>
        </p:nvSpPr>
        <p:spPr>
          <a:xfrm>
            <a:off x="5348812" y="4860200"/>
            <a:ext cx="9813000" cy="731400"/>
          </a:xfrm>
          <a:prstGeom prst="rect">
            <a:avLst/>
          </a:prstGeom>
        </p:spPr>
        <p:txBody>
          <a:bodyPr spcFirstLastPara="1" wrap="square" lIns="182850" tIns="182850" rIns="182850" bIns="182850" anchor="b" anchorCtr="0">
            <a:noAutofit/>
          </a:bodyPr>
          <a:lstStyle>
            <a:lvl1pPr lvl="0">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1pPr>
            <a:lvl2pPr lvl="1"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2pPr>
            <a:lvl3pPr lvl="2"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3pPr>
            <a:lvl4pPr lvl="3"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4pPr>
            <a:lvl5pPr lvl="4"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5pPr>
            <a:lvl6pPr lvl="5"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6pPr>
            <a:lvl7pPr lvl="6"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7pPr>
            <a:lvl8pPr lvl="7"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8pPr>
            <a:lvl9pPr lvl="8" algn="ctr">
              <a:lnSpc>
                <a:spcPct val="100000"/>
              </a:lnSpc>
              <a:spcBef>
                <a:spcPts val="3200"/>
              </a:spcBef>
              <a:spcAft>
                <a:spcPts val="3200"/>
              </a:spcAft>
              <a:buClr>
                <a:schemeClr val="accent1"/>
              </a:buClr>
              <a:buSzPts val="4000"/>
              <a:buFont typeface="Cairo"/>
              <a:buNone/>
              <a:defRPr sz="4000" b="1">
                <a:solidFill>
                  <a:schemeClr val="accent1"/>
                </a:solidFill>
                <a:latin typeface="Cairo"/>
                <a:ea typeface="Cairo"/>
                <a:cs typeface="Cairo"/>
                <a:sym typeface="Cairo"/>
              </a:defRPr>
            </a:lvl9pPr>
          </a:lstStyle>
          <a:p>
            <a:endParaRPr/>
          </a:p>
        </p:txBody>
      </p:sp>
      <p:sp>
        <p:nvSpPr>
          <p:cNvPr id="3187" name="Google Shape;3187;p149"/>
          <p:cNvSpPr txBox="1">
            <a:spLocks noGrp="1"/>
          </p:cNvSpPr>
          <p:nvPr>
            <p:ph type="subTitle" idx="5"/>
          </p:nvPr>
        </p:nvSpPr>
        <p:spPr>
          <a:xfrm>
            <a:off x="5349134" y="2737600"/>
            <a:ext cx="9813000" cy="731400"/>
          </a:xfrm>
          <a:prstGeom prst="rect">
            <a:avLst/>
          </a:prstGeom>
        </p:spPr>
        <p:txBody>
          <a:bodyPr spcFirstLastPara="1" wrap="square" lIns="182850" tIns="182850" rIns="182850" bIns="182850" anchor="b" anchorCtr="0">
            <a:noAutofit/>
          </a:bodyPr>
          <a:lstStyle>
            <a:lvl1pPr lvl="0">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1pPr>
            <a:lvl2pPr lvl="1"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2pPr>
            <a:lvl3pPr lvl="2"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3pPr>
            <a:lvl4pPr lvl="3"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4pPr>
            <a:lvl5pPr lvl="4"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5pPr>
            <a:lvl6pPr lvl="5"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6pPr>
            <a:lvl7pPr lvl="6"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7pPr>
            <a:lvl8pPr lvl="7"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8pPr>
            <a:lvl9pPr lvl="8" algn="ctr">
              <a:lnSpc>
                <a:spcPct val="100000"/>
              </a:lnSpc>
              <a:spcBef>
                <a:spcPts val="3200"/>
              </a:spcBef>
              <a:spcAft>
                <a:spcPts val="3200"/>
              </a:spcAft>
              <a:buClr>
                <a:schemeClr val="accent1"/>
              </a:buClr>
              <a:buSzPts val="4000"/>
              <a:buFont typeface="Cairo"/>
              <a:buNone/>
              <a:defRPr sz="4000" b="1">
                <a:solidFill>
                  <a:schemeClr val="accent1"/>
                </a:solidFill>
                <a:latin typeface="Cairo"/>
                <a:ea typeface="Cairo"/>
                <a:cs typeface="Cairo"/>
                <a:sym typeface="Cairo"/>
              </a:defRPr>
            </a:lvl9pPr>
          </a:lstStyle>
          <a:p>
            <a:endParaRPr/>
          </a:p>
        </p:txBody>
      </p:sp>
      <p:sp>
        <p:nvSpPr>
          <p:cNvPr id="3188" name="Google Shape;3188;p149"/>
          <p:cNvSpPr txBox="1">
            <a:spLocks noGrp="1"/>
          </p:cNvSpPr>
          <p:nvPr>
            <p:ph type="subTitle" idx="6"/>
          </p:nvPr>
        </p:nvSpPr>
        <p:spPr>
          <a:xfrm>
            <a:off x="5348810" y="6982800"/>
            <a:ext cx="9813000" cy="731400"/>
          </a:xfrm>
          <a:prstGeom prst="rect">
            <a:avLst/>
          </a:prstGeom>
        </p:spPr>
        <p:txBody>
          <a:bodyPr spcFirstLastPara="1" wrap="square" lIns="182850" tIns="182850" rIns="182850" bIns="182850" anchor="b" anchorCtr="0">
            <a:noAutofit/>
          </a:bodyPr>
          <a:lstStyle>
            <a:lvl1pPr lvl="0">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1pPr>
            <a:lvl2pPr lvl="1"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2pPr>
            <a:lvl3pPr lvl="2"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3pPr>
            <a:lvl4pPr lvl="3"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4pPr>
            <a:lvl5pPr lvl="4"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5pPr>
            <a:lvl6pPr lvl="5"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6pPr>
            <a:lvl7pPr lvl="6"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7pPr>
            <a:lvl8pPr lvl="7"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8pPr>
            <a:lvl9pPr lvl="8" algn="ctr">
              <a:lnSpc>
                <a:spcPct val="100000"/>
              </a:lnSpc>
              <a:spcBef>
                <a:spcPts val="3200"/>
              </a:spcBef>
              <a:spcAft>
                <a:spcPts val="3200"/>
              </a:spcAft>
              <a:buClr>
                <a:schemeClr val="accent1"/>
              </a:buClr>
              <a:buSzPts val="4000"/>
              <a:buFont typeface="Cairo"/>
              <a:buNone/>
              <a:defRPr sz="4000" b="1">
                <a:solidFill>
                  <a:schemeClr val="accent1"/>
                </a:solidFill>
                <a:latin typeface="Cairo"/>
                <a:ea typeface="Cairo"/>
                <a:cs typeface="Cairo"/>
                <a:sym typeface="Cairo"/>
              </a:defRPr>
            </a:lvl9pPr>
          </a:lstStyle>
          <a:p>
            <a:endParaRPr/>
          </a:p>
        </p:txBody>
      </p:sp>
      <p:grpSp>
        <p:nvGrpSpPr>
          <p:cNvPr id="3189" name="Google Shape;3189;p149"/>
          <p:cNvGrpSpPr/>
          <p:nvPr/>
        </p:nvGrpSpPr>
        <p:grpSpPr>
          <a:xfrm>
            <a:off x="-3681499" y="5220413"/>
            <a:ext cx="10277012" cy="9592599"/>
            <a:chOff x="-1840749" y="2610206"/>
            <a:chExt cx="5138506" cy="4796299"/>
          </a:xfrm>
        </p:grpSpPr>
        <p:sp>
          <p:nvSpPr>
            <p:cNvPr id="3190" name="Google Shape;3190;p149"/>
            <p:cNvSpPr/>
            <p:nvPr/>
          </p:nvSpPr>
          <p:spPr>
            <a:xfrm rot="9810459">
              <a:off x="-1394619" y="3131373"/>
              <a:ext cx="4215686" cy="3753966"/>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solidFill>
              <a:schemeClr val="lt2"/>
            </a:solidFill>
            <a:ln>
              <a:noFill/>
            </a:ln>
          </p:spPr>
        </p:sp>
        <p:sp>
          <p:nvSpPr>
            <p:cNvPr id="3191" name="Google Shape;3191;p149"/>
            <p:cNvSpPr/>
            <p:nvPr/>
          </p:nvSpPr>
          <p:spPr>
            <a:xfrm>
              <a:off x="-1222743" y="3491645"/>
              <a:ext cx="4520500" cy="3665400"/>
            </a:xfrm>
            <a:custGeom>
              <a:avLst/>
              <a:gdLst/>
              <a:ahLst/>
              <a:cxnLst/>
              <a:rect l="l" t="t" r="r" b="b"/>
              <a:pathLst>
                <a:path w="180820" h="146616" extrusionOk="0">
                  <a:moveTo>
                    <a:pt x="175341" y="109810"/>
                  </a:moveTo>
                  <a:cubicBezTo>
                    <a:pt x="162480" y="124082"/>
                    <a:pt x="109407" y="137543"/>
                    <a:pt x="83842" y="141668"/>
                  </a:cubicBezTo>
                  <a:cubicBezTo>
                    <a:pt x="58278" y="145793"/>
                    <a:pt x="35819" y="153105"/>
                    <a:pt x="21954" y="134560"/>
                  </a:cubicBezTo>
                  <a:cubicBezTo>
                    <a:pt x="8089" y="116015"/>
                    <a:pt x="-2825" y="52735"/>
                    <a:pt x="652" y="30399"/>
                  </a:cubicBezTo>
                  <a:cubicBezTo>
                    <a:pt x="4129" y="8063"/>
                    <a:pt x="29056" y="-2610"/>
                    <a:pt x="42814" y="542"/>
                  </a:cubicBezTo>
                  <a:cubicBezTo>
                    <a:pt x="56572" y="3694"/>
                    <a:pt x="63501" y="40061"/>
                    <a:pt x="83200" y="49310"/>
                  </a:cubicBezTo>
                  <a:cubicBezTo>
                    <a:pt x="102899" y="58559"/>
                    <a:pt x="145653" y="45955"/>
                    <a:pt x="161010" y="56038"/>
                  </a:cubicBezTo>
                  <a:cubicBezTo>
                    <a:pt x="176367" y="66121"/>
                    <a:pt x="188202" y="95538"/>
                    <a:pt x="175341" y="109810"/>
                  </a:cubicBezTo>
                  <a:close/>
                </a:path>
              </a:pathLst>
            </a:custGeom>
            <a:noFill/>
            <a:ln w="19050" cap="flat" cmpd="sng">
              <a:solidFill>
                <a:schemeClr val="accent3"/>
              </a:solidFill>
              <a:prstDash val="solid"/>
              <a:round/>
              <a:headEnd type="none" w="med" len="med"/>
              <a:tailEnd type="none" w="med" len="med"/>
            </a:ln>
          </p:spPr>
        </p:sp>
      </p:grpSp>
      <p:grpSp>
        <p:nvGrpSpPr>
          <p:cNvPr id="3192" name="Google Shape;3192;p149"/>
          <p:cNvGrpSpPr/>
          <p:nvPr/>
        </p:nvGrpSpPr>
        <p:grpSpPr>
          <a:xfrm>
            <a:off x="14744630" y="-2846351"/>
            <a:ext cx="9873150" cy="8924450"/>
            <a:chOff x="7372315" y="-1423176"/>
            <a:chExt cx="4936575" cy="4462225"/>
          </a:xfrm>
        </p:grpSpPr>
        <p:sp>
          <p:nvSpPr>
            <p:cNvPr id="3193" name="Google Shape;3193;p149"/>
            <p:cNvSpPr/>
            <p:nvPr/>
          </p:nvSpPr>
          <p:spPr>
            <a:xfrm>
              <a:off x="7448515" y="-1423176"/>
              <a:ext cx="4860375" cy="4309125"/>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solidFill>
              <a:schemeClr val="lt2"/>
            </a:solidFill>
            <a:ln>
              <a:noFill/>
            </a:ln>
          </p:spPr>
        </p:sp>
        <p:sp>
          <p:nvSpPr>
            <p:cNvPr id="3194" name="Google Shape;3194;p149"/>
            <p:cNvSpPr/>
            <p:nvPr/>
          </p:nvSpPr>
          <p:spPr>
            <a:xfrm>
              <a:off x="7372315" y="-1270076"/>
              <a:ext cx="4860375" cy="4309125"/>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noFill/>
            <a:ln w="19050" cap="flat" cmpd="sng">
              <a:solidFill>
                <a:schemeClr val="accent3"/>
              </a:solidFill>
              <a:prstDash val="solid"/>
              <a:round/>
              <a:headEnd type="none" w="med" len="med"/>
              <a:tailEnd type="none" w="med" len="med"/>
            </a:ln>
          </p:spPr>
        </p:sp>
      </p:grpSp>
      <p:grpSp>
        <p:nvGrpSpPr>
          <p:cNvPr id="3195" name="Google Shape;3195;p149"/>
          <p:cNvGrpSpPr/>
          <p:nvPr/>
        </p:nvGrpSpPr>
        <p:grpSpPr>
          <a:xfrm>
            <a:off x="-2215443" y="7762010"/>
            <a:ext cx="4890528" cy="4959475"/>
            <a:chOff x="-666750" y="1567027"/>
            <a:chExt cx="3000692" cy="3042996"/>
          </a:xfrm>
        </p:grpSpPr>
        <p:sp>
          <p:nvSpPr>
            <p:cNvPr id="3196" name="Google Shape;3196;p149"/>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3197" name="Google Shape;3197;p149"/>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grpSp>
        <p:nvGrpSpPr>
          <p:cNvPr id="3198" name="Google Shape;3198;p149"/>
          <p:cNvGrpSpPr/>
          <p:nvPr/>
        </p:nvGrpSpPr>
        <p:grpSpPr>
          <a:xfrm>
            <a:off x="13189973" y="483202"/>
            <a:ext cx="6937880" cy="9619487"/>
            <a:chOff x="6482387" y="848201"/>
            <a:chExt cx="3468940" cy="4809744"/>
          </a:xfrm>
        </p:grpSpPr>
        <p:grpSp>
          <p:nvGrpSpPr>
            <p:cNvPr id="3199" name="Google Shape;3199;p149"/>
            <p:cNvGrpSpPr/>
            <p:nvPr/>
          </p:nvGrpSpPr>
          <p:grpSpPr>
            <a:xfrm>
              <a:off x="6482387" y="2085582"/>
              <a:ext cx="3468940" cy="3572363"/>
              <a:chOff x="5839590" y="1567014"/>
              <a:chExt cx="4256891" cy="4383805"/>
            </a:xfrm>
          </p:grpSpPr>
          <p:grpSp>
            <p:nvGrpSpPr>
              <p:cNvPr id="3200" name="Google Shape;3200;p149"/>
              <p:cNvGrpSpPr/>
              <p:nvPr/>
            </p:nvGrpSpPr>
            <p:grpSpPr>
              <a:xfrm>
                <a:off x="5839590" y="4503577"/>
                <a:ext cx="2577179" cy="1447242"/>
                <a:chOff x="3362865" y="4799939"/>
                <a:chExt cx="2577179" cy="1447242"/>
              </a:xfrm>
            </p:grpSpPr>
            <p:sp>
              <p:nvSpPr>
                <p:cNvPr id="3201" name="Google Shape;3201;p149"/>
                <p:cNvSpPr/>
                <p:nvPr/>
              </p:nvSpPr>
              <p:spPr>
                <a:xfrm>
                  <a:off x="4402683" y="5446878"/>
                  <a:ext cx="94529" cy="149396"/>
                </a:xfrm>
                <a:custGeom>
                  <a:avLst/>
                  <a:gdLst/>
                  <a:ahLst/>
                  <a:cxnLst/>
                  <a:rect l="l" t="t" r="r" b="b"/>
                  <a:pathLst>
                    <a:path w="429" h="678" extrusionOk="0">
                      <a:moveTo>
                        <a:pt x="366" y="0"/>
                      </a:moveTo>
                      <a:cubicBezTo>
                        <a:pt x="206" y="187"/>
                        <a:pt x="81" y="419"/>
                        <a:pt x="0" y="651"/>
                      </a:cubicBezTo>
                      <a:lnTo>
                        <a:pt x="81" y="678"/>
                      </a:lnTo>
                      <a:cubicBezTo>
                        <a:pt x="161" y="455"/>
                        <a:pt x="277" y="232"/>
                        <a:pt x="429" y="54"/>
                      </a:cubicBezTo>
                      <a:lnTo>
                        <a:pt x="366" y="0"/>
                      </a:lnTo>
                      <a:close/>
                    </a:path>
                  </a:pathLst>
                </a:custGeom>
                <a:solidFill>
                  <a:schemeClr val="dk1"/>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3202" name="Google Shape;3202;p149"/>
                <p:cNvSpPr/>
                <p:nvPr/>
              </p:nvSpPr>
              <p:spPr>
                <a:xfrm>
                  <a:off x="4532467" y="5642105"/>
                  <a:ext cx="33052" cy="30188"/>
                </a:xfrm>
                <a:custGeom>
                  <a:avLst/>
                  <a:gdLst/>
                  <a:ahLst/>
                  <a:cxnLst/>
                  <a:rect l="l" t="t" r="r" b="b"/>
                  <a:pathLst>
                    <a:path w="150" h="137" extrusionOk="0">
                      <a:moveTo>
                        <a:pt x="70" y="0"/>
                      </a:moveTo>
                      <a:cubicBezTo>
                        <a:pt x="61" y="0"/>
                        <a:pt x="52" y="2"/>
                        <a:pt x="45" y="6"/>
                      </a:cubicBezTo>
                      <a:lnTo>
                        <a:pt x="36" y="6"/>
                      </a:lnTo>
                      <a:cubicBezTo>
                        <a:pt x="0" y="24"/>
                        <a:pt x="0" y="86"/>
                        <a:pt x="45" y="95"/>
                      </a:cubicBezTo>
                      <a:cubicBezTo>
                        <a:pt x="54" y="104"/>
                        <a:pt x="63" y="113"/>
                        <a:pt x="72" y="131"/>
                      </a:cubicBezTo>
                      <a:cubicBezTo>
                        <a:pt x="77" y="135"/>
                        <a:pt x="85" y="137"/>
                        <a:pt x="92" y="137"/>
                      </a:cubicBezTo>
                      <a:cubicBezTo>
                        <a:pt x="119" y="137"/>
                        <a:pt x="150" y="114"/>
                        <a:pt x="143" y="86"/>
                      </a:cubicBezTo>
                      <a:cubicBezTo>
                        <a:pt x="134" y="69"/>
                        <a:pt x="116" y="33"/>
                        <a:pt x="98" y="15"/>
                      </a:cubicBezTo>
                      <a:cubicBezTo>
                        <a:pt x="93" y="5"/>
                        <a:pt x="82" y="0"/>
                        <a:pt x="70" y="0"/>
                      </a:cubicBezTo>
                      <a:close/>
                    </a:path>
                  </a:pathLst>
                </a:custGeom>
                <a:solidFill>
                  <a:srgbClr val="FBB068"/>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3203" name="Google Shape;3203;p149"/>
                <p:cNvSpPr/>
                <p:nvPr/>
              </p:nvSpPr>
              <p:spPr>
                <a:xfrm>
                  <a:off x="5572285" y="4799939"/>
                  <a:ext cx="367760" cy="442678"/>
                </a:xfrm>
                <a:custGeom>
                  <a:avLst/>
                  <a:gdLst/>
                  <a:ahLst/>
                  <a:cxnLst/>
                  <a:rect l="l" t="t" r="r" b="b"/>
                  <a:pathLst>
                    <a:path w="1669" h="2009" extrusionOk="0">
                      <a:moveTo>
                        <a:pt x="1035" y="1"/>
                      </a:moveTo>
                      <a:cubicBezTo>
                        <a:pt x="857" y="144"/>
                        <a:pt x="625" y="188"/>
                        <a:pt x="420" y="278"/>
                      </a:cubicBezTo>
                      <a:cubicBezTo>
                        <a:pt x="268" y="349"/>
                        <a:pt x="125" y="447"/>
                        <a:pt x="0" y="563"/>
                      </a:cubicBezTo>
                      <a:cubicBezTo>
                        <a:pt x="54" y="634"/>
                        <a:pt x="116" y="750"/>
                        <a:pt x="143" y="822"/>
                      </a:cubicBezTo>
                      <a:cubicBezTo>
                        <a:pt x="277" y="1196"/>
                        <a:pt x="366" y="1607"/>
                        <a:pt x="402" y="2008"/>
                      </a:cubicBezTo>
                      <a:cubicBezTo>
                        <a:pt x="803" y="1785"/>
                        <a:pt x="1285" y="1589"/>
                        <a:pt x="1669" y="1330"/>
                      </a:cubicBezTo>
                      <a:cubicBezTo>
                        <a:pt x="1597" y="1205"/>
                        <a:pt x="1651" y="1045"/>
                        <a:pt x="1597" y="911"/>
                      </a:cubicBezTo>
                      <a:cubicBezTo>
                        <a:pt x="1579" y="857"/>
                        <a:pt x="1535" y="813"/>
                        <a:pt x="1508" y="768"/>
                      </a:cubicBezTo>
                      <a:cubicBezTo>
                        <a:pt x="1330" y="527"/>
                        <a:pt x="1267" y="197"/>
                        <a:pt x="1035" y="1"/>
                      </a:cubicBezTo>
                      <a:close/>
                    </a:path>
                  </a:pathLst>
                </a:custGeom>
                <a:solidFill>
                  <a:schemeClr val="dk1"/>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3204" name="Google Shape;3204;p149"/>
                <p:cNvSpPr/>
                <p:nvPr/>
              </p:nvSpPr>
              <p:spPr>
                <a:xfrm>
                  <a:off x="5774784" y="4879484"/>
                  <a:ext cx="27764" cy="35696"/>
                </a:xfrm>
                <a:custGeom>
                  <a:avLst/>
                  <a:gdLst/>
                  <a:ahLst/>
                  <a:cxnLst/>
                  <a:rect l="l" t="t" r="r" b="b"/>
                  <a:pathLst>
                    <a:path w="126" h="162" extrusionOk="0">
                      <a:moveTo>
                        <a:pt x="56" y="0"/>
                      </a:moveTo>
                      <a:cubicBezTo>
                        <a:pt x="34" y="0"/>
                        <a:pt x="10" y="13"/>
                        <a:pt x="0" y="41"/>
                      </a:cubicBezTo>
                      <a:cubicBezTo>
                        <a:pt x="0" y="68"/>
                        <a:pt x="0" y="95"/>
                        <a:pt x="0" y="122"/>
                      </a:cubicBezTo>
                      <a:cubicBezTo>
                        <a:pt x="6" y="146"/>
                        <a:pt x="24" y="161"/>
                        <a:pt x="46" y="161"/>
                      </a:cubicBezTo>
                      <a:cubicBezTo>
                        <a:pt x="57" y="161"/>
                        <a:pt x="69" y="157"/>
                        <a:pt x="81" y="148"/>
                      </a:cubicBezTo>
                      <a:cubicBezTo>
                        <a:pt x="116" y="122"/>
                        <a:pt x="125" y="68"/>
                        <a:pt x="98" y="33"/>
                      </a:cubicBezTo>
                      <a:cubicBezTo>
                        <a:pt x="94" y="11"/>
                        <a:pt x="76" y="0"/>
                        <a:pt x="56" y="0"/>
                      </a:cubicBezTo>
                      <a:close/>
                    </a:path>
                  </a:pathLst>
                </a:custGeom>
                <a:solidFill>
                  <a:srgbClr val="552600"/>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3205" name="Google Shape;3205;p149"/>
                <p:cNvSpPr/>
                <p:nvPr/>
              </p:nvSpPr>
              <p:spPr>
                <a:xfrm>
                  <a:off x="5729613" y="4988777"/>
                  <a:ext cx="25781" cy="27984"/>
                </a:xfrm>
                <a:custGeom>
                  <a:avLst/>
                  <a:gdLst/>
                  <a:ahLst/>
                  <a:cxnLst/>
                  <a:rect l="l" t="t" r="r" b="b"/>
                  <a:pathLst>
                    <a:path w="117" h="127" extrusionOk="0">
                      <a:moveTo>
                        <a:pt x="45" y="0"/>
                      </a:moveTo>
                      <a:cubicBezTo>
                        <a:pt x="36" y="0"/>
                        <a:pt x="27" y="9"/>
                        <a:pt x="18" y="9"/>
                      </a:cubicBezTo>
                      <a:cubicBezTo>
                        <a:pt x="9" y="18"/>
                        <a:pt x="0" y="45"/>
                        <a:pt x="0" y="54"/>
                      </a:cubicBezTo>
                      <a:cubicBezTo>
                        <a:pt x="8" y="86"/>
                        <a:pt x="24" y="126"/>
                        <a:pt x="60" y="126"/>
                      </a:cubicBezTo>
                      <a:cubicBezTo>
                        <a:pt x="64" y="126"/>
                        <a:pt x="68" y="126"/>
                        <a:pt x="71" y="125"/>
                      </a:cubicBezTo>
                      <a:cubicBezTo>
                        <a:pt x="116" y="116"/>
                        <a:pt x="107" y="63"/>
                        <a:pt x="89" y="27"/>
                      </a:cubicBezTo>
                      <a:cubicBezTo>
                        <a:pt x="89" y="18"/>
                        <a:pt x="71" y="0"/>
                        <a:pt x="54" y="0"/>
                      </a:cubicBezTo>
                      <a:close/>
                    </a:path>
                  </a:pathLst>
                </a:custGeom>
                <a:solidFill>
                  <a:srgbClr val="552600"/>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3206" name="Google Shape;3206;p149"/>
                <p:cNvSpPr/>
                <p:nvPr/>
              </p:nvSpPr>
              <p:spPr>
                <a:xfrm>
                  <a:off x="5808056" y="5089255"/>
                  <a:ext cx="47595" cy="33052"/>
                </a:xfrm>
                <a:custGeom>
                  <a:avLst/>
                  <a:gdLst/>
                  <a:ahLst/>
                  <a:cxnLst/>
                  <a:rect l="l" t="t" r="r" b="b"/>
                  <a:pathLst>
                    <a:path w="216" h="150" extrusionOk="0">
                      <a:moveTo>
                        <a:pt x="83" y="0"/>
                      </a:moveTo>
                      <a:cubicBezTo>
                        <a:pt x="51" y="0"/>
                        <a:pt x="22" y="13"/>
                        <a:pt x="10" y="44"/>
                      </a:cubicBezTo>
                      <a:cubicBezTo>
                        <a:pt x="1" y="71"/>
                        <a:pt x="19" y="89"/>
                        <a:pt x="37" y="98"/>
                      </a:cubicBezTo>
                      <a:cubicBezTo>
                        <a:pt x="48" y="98"/>
                        <a:pt x="60" y="94"/>
                        <a:pt x="72" y="94"/>
                      </a:cubicBezTo>
                      <a:cubicBezTo>
                        <a:pt x="78" y="94"/>
                        <a:pt x="84" y="95"/>
                        <a:pt x="90" y="98"/>
                      </a:cubicBezTo>
                      <a:cubicBezTo>
                        <a:pt x="117" y="106"/>
                        <a:pt x="117" y="115"/>
                        <a:pt x="126" y="133"/>
                      </a:cubicBezTo>
                      <a:cubicBezTo>
                        <a:pt x="137" y="145"/>
                        <a:pt x="151" y="150"/>
                        <a:pt x="164" y="150"/>
                      </a:cubicBezTo>
                      <a:cubicBezTo>
                        <a:pt x="190" y="150"/>
                        <a:pt x="215" y="128"/>
                        <a:pt x="215" y="98"/>
                      </a:cubicBezTo>
                      <a:cubicBezTo>
                        <a:pt x="215" y="45"/>
                        <a:pt x="143" y="0"/>
                        <a:pt x="83" y="0"/>
                      </a:cubicBezTo>
                      <a:close/>
                    </a:path>
                  </a:pathLst>
                </a:custGeom>
                <a:solidFill>
                  <a:srgbClr val="552600"/>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3207" name="Google Shape;3207;p149"/>
                <p:cNvSpPr/>
                <p:nvPr/>
              </p:nvSpPr>
              <p:spPr>
                <a:xfrm>
                  <a:off x="5666593" y="4908130"/>
                  <a:ext cx="23798" cy="32391"/>
                </a:xfrm>
                <a:custGeom>
                  <a:avLst/>
                  <a:gdLst/>
                  <a:ahLst/>
                  <a:cxnLst/>
                  <a:rect l="l" t="t" r="r" b="b"/>
                  <a:pathLst>
                    <a:path w="108" h="147" extrusionOk="0">
                      <a:moveTo>
                        <a:pt x="54" y="1"/>
                      </a:moveTo>
                      <a:cubicBezTo>
                        <a:pt x="45" y="1"/>
                        <a:pt x="36" y="1"/>
                        <a:pt x="27" y="10"/>
                      </a:cubicBezTo>
                      <a:cubicBezTo>
                        <a:pt x="1" y="18"/>
                        <a:pt x="1" y="45"/>
                        <a:pt x="1" y="72"/>
                      </a:cubicBezTo>
                      <a:cubicBezTo>
                        <a:pt x="1" y="72"/>
                        <a:pt x="1" y="81"/>
                        <a:pt x="1" y="81"/>
                      </a:cubicBezTo>
                      <a:cubicBezTo>
                        <a:pt x="1" y="99"/>
                        <a:pt x="10" y="117"/>
                        <a:pt x="18" y="126"/>
                      </a:cubicBezTo>
                      <a:cubicBezTo>
                        <a:pt x="27" y="140"/>
                        <a:pt x="40" y="146"/>
                        <a:pt x="52" y="146"/>
                      </a:cubicBezTo>
                      <a:cubicBezTo>
                        <a:pt x="79" y="146"/>
                        <a:pt x="108" y="120"/>
                        <a:pt x="108" y="90"/>
                      </a:cubicBezTo>
                      <a:cubicBezTo>
                        <a:pt x="99" y="63"/>
                        <a:pt x="90" y="10"/>
                        <a:pt x="54" y="1"/>
                      </a:cubicBezTo>
                      <a:close/>
                    </a:path>
                  </a:pathLst>
                </a:custGeom>
                <a:solidFill>
                  <a:srgbClr val="552600"/>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3208" name="Google Shape;3208;p149"/>
                <p:cNvSpPr/>
                <p:nvPr/>
              </p:nvSpPr>
              <p:spPr>
                <a:xfrm>
                  <a:off x="5825243" y="5003760"/>
                  <a:ext cx="27103" cy="19170"/>
                </a:xfrm>
                <a:custGeom>
                  <a:avLst/>
                  <a:gdLst/>
                  <a:ahLst/>
                  <a:cxnLst/>
                  <a:rect l="l" t="t" r="r" b="b"/>
                  <a:pathLst>
                    <a:path w="123" h="87" extrusionOk="0">
                      <a:moveTo>
                        <a:pt x="62" y="1"/>
                      </a:moveTo>
                      <a:cubicBezTo>
                        <a:pt x="57" y="1"/>
                        <a:pt x="53" y="2"/>
                        <a:pt x="48" y="4"/>
                      </a:cubicBezTo>
                      <a:cubicBezTo>
                        <a:pt x="0" y="28"/>
                        <a:pt x="23" y="87"/>
                        <a:pt x="60" y="87"/>
                      </a:cubicBezTo>
                      <a:cubicBezTo>
                        <a:pt x="65" y="87"/>
                        <a:pt x="70" y="86"/>
                        <a:pt x="75" y="84"/>
                      </a:cubicBezTo>
                      <a:cubicBezTo>
                        <a:pt x="122" y="60"/>
                        <a:pt x="99" y="1"/>
                        <a:pt x="62" y="1"/>
                      </a:cubicBezTo>
                      <a:close/>
                    </a:path>
                  </a:pathLst>
                </a:custGeom>
                <a:solidFill>
                  <a:srgbClr val="552600"/>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3209" name="Google Shape;3209;p149"/>
                <p:cNvSpPr/>
                <p:nvPr/>
              </p:nvSpPr>
              <p:spPr>
                <a:xfrm>
                  <a:off x="5772801" y="5045185"/>
                  <a:ext cx="29747" cy="31289"/>
                </a:xfrm>
                <a:custGeom>
                  <a:avLst/>
                  <a:gdLst/>
                  <a:ahLst/>
                  <a:cxnLst/>
                  <a:rect l="l" t="t" r="r" b="b"/>
                  <a:pathLst>
                    <a:path w="135" h="142" extrusionOk="0">
                      <a:moveTo>
                        <a:pt x="57" y="1"/>
                      </a:moveTo>
                      <a:cubicBezTo>
                        <a:pt x="34" y="1"/>
                        <a:pt x="9" y="18"/>
                        <a:pt x="9" y="48"/>
                      </a:cubicBezTo>
                      <a:lnTo>
                        <a:pt x="9" y="57"/>
                      </a:lnTo>
                      <a:cubicBezTo>
                        <a:pt x="0" y="66"/>
                        <a:pt x="0" y="74"/>
                        <a:pt x="0" y="83"/>
                      </a:cubicBezTo>
                      <a:cubicBezTo>
                        <a:pt x="0" y="83"/>
                        <a:pt x="0" y="92"/>
                        <a:pt x="0" y="101"/>
                      </a:cubicBezTo>
                      <a:cubicBezTo>
                        <a:pt x="5" y="128"/>
                        <a:pt x="25" y="141"/>
                        <a:pt x="45" y="141"/>
                      </a:cubicBezTo>
                      <a:cubicBezTo>
                        <a:pt x="65" y="141"/>
                        <a:pt x="85" y="128"/>
                        <a:pt x="90" y="101"/>
                      </a:cubicBezTo>
                      <a:cubicBezTo>
                        <a:pt x="116" y="92"/>
                        <a:pt x="134" y="66"/>
                        <a:pt x="116" y="39"/>
                      </a:cubicBezTo>
                      <a:cubicBezTo>
                        <a:pt x="98" y="21"/>
                        <a:pt x="90" y="12"/>
                        <a:pt x="72" y="3"/>
                      </a:cubicBezTo>
                      <a:cubicBezTo>
                        <a:pt x="67" y="2"/>
                        <a:pt x="62" y="1"/>
                        <a:pt x="57" y="1"/>
                      </a:cubicBezTo>
                      <a:close/>
                    </a:path>
                  </a:pathLst>
                </a:custGeom>
                <a:solidFill>
                  <a:srgbClr val="552600"/>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3210" name="Google Shape;3210;p149"/>
                <p:cNvSpPr/>
                <p:nvPr/>
              </p:nvSpPr>
              <p:spPr>
                <a:xfrm>
                  <a:off x="3362865" y="4866925"/>
                  <a:ext cx="2380634" cy="1380257"/>
                </a:xfrm>
                <a:custGeom>
                  <a:avLst/>
                  <a:gdLst/>
                  <a:ahLst/>
                  <a:cxnLst/>
                  <a:rect l="l" t="t" r="r" b="b"/>
                  <a:pathLst>
                    <a:path w="10804" h="6264" extrusionOk="0">
                      <a:moveTo>
                        <a:pt x="10161" y="0"/>
                      </a:moveTo>
                      <a:cubicBezTo>
                        <a:pt x="8868" y="1098"/>
                        <a:pt x="7021" y="1954"/>
                        <a:pt x="5406" y="2632"/>
                      </a:cubicBezTo>
                      <a:cubicBezTo>
                        <a:pt x="3658" y="3372"/>
                        <a:pt x="1856" y="4024"/>
                        <a:pt x="0" y="4639"/>
                      </a:cubicBezTo>
                      <a:cubicBezTo>
                        <a:pt x="63" y="5210"/>
                        <a:pt x="196" y="5808"/>
                        <a:pt x="642" y="6263"/>
                      </a:cubicBezTo>
                      <a:cubicBezTo>
                        <a:pt x="643" y="6263"/>
                        <a:pt x="644" y="6263"/>
                        <a:pt x="645" y="6263"/>
                      </a:cubicBezTo>
                      <a:cubicBezTo>
                        <a:pt x="744" y="6263"/>
                        <a:pt x="3214" y="5283"/>
                        <a:pt x="6049" y="4077"/>
                      </a:cubicBezTo>
                      <a:cubicBezTo>
                        <a:pt x="8422" y="3069"/>
                        <a:pt x="8752" y="2766"/>
                        <a:pt x="9189" y="2507"/>
                      </a:cubicBezTo>
                      <a:cubicBezTo>
                        <a:pt x="9965" y="2043"/>
                        <a:pt x="10375" y="1865"/>
                        <a:pt x="10804" y="1499"/>
                      </a:cubicBezTo>
                      <a:cubicBezTo>
                        <a:pt x="10759" y="1481"/>
                        <a:pt x="10759" y="1401"/>
                        <a:pt x="10750" y="1347"/>
                      </a:cubicBezTo>
                      <a:cubicBezTo>
                        <a:pt x="10741" y="1294"/>
                        <a:pt x="10741" y="1231"/>
                        <a:pt x="10714" y="1187"/>
                      </a:cubicBezTo>
                      <a:cubicBezTo>
                        <a:pt x="10688" y="1124"/>
                        <a:pt x="10616" y="1089"/>
                        <a:pt x="10580" y="1026"/>
                      </a:cubicBezTo>
                      <a:cubicBezTo>
                        <a:pt x="10527" y="946"/>
                        <a:pt x="10536" y="839"/>
                        <a:pt x="10500" y="750"/>
                      </a:cubicBezTo>
                      <a:cubicBezTo>
                        <a:pt x="10465" y="643"/>
                        <a:pt x="10384" y="562"/>
                        <a:pt x="10313" y="473"/>
                      </a:cubicBezTo>
                      <a:cubicBezTo>
                        <a:pt x="10241" y="393"/>
                        <a:pt x="10179" y="286"/>
                        <a:pt x="10188" y="179"/>
                      </a:cubicBezTo>
                      <a:cubicBezTo>
                        <a:pt x="10197" y="116"/>
                        <a:pt x="10197" y="54"/>
                        <a:pt x="10161" y="0"/>
                      </a:cubicBezTo>
                      <a:close/>
                    </a:path>
                  </a:pathLst>
                </a:custGeom>
                <a:solidFill>
                  <a:schemeClr val="dk2"/>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3211" name="Google Shape;3211;p149"/>
                <p:cNvSpPr/>
                <p:nvPr/>
              </p:nvSpPr>
              <p:spPr>
                <a:xfrm>
                  <a:off x="4740695" y="5120544"/>
                  <a:ext cx="959613" cy="575768"/>
                </a:xfrm>
                <a:custGeom>
                  <a:avLst/>
                  <a:gdLst/>
                  <a:ahLst/>
                  <a:cxnLst/>
                  <a:rect l="l" t="t" r="r" b="b"/>
                  <a:pathLst>
                    <a:path w="4355" h="2613" extrusionOk="0">
                      <a:moveTo>
                        <a:pt x="4292" y="0"/>
                      </a:moveTo>
                      <a:cubicBezTo>
                        <a:pt x="4051" y="473"/>
                        <a:pt x="3302" y="901"/>
                        <a:pt x="2909" y="1097"/>
                      </a:cubicBezTo>
                      <a:cubicBezTo>
                        <a:pt x="2659" y="1213"/>
                        <a:pt x="2517" y="1472"/>
                        <a:pt x="2267" y="1561"/>
                      </a:cubicBezTo>
                      <a:cubicBezTo>
                        <a:pt x="1981" y="1659"/>
                        <a:pt x="1687" y="1731"/>
                        <a:pt x="1410" y="1838"/>
                      </a:cubicBezTo>
                      <a:cubicBezTo>
                        <a:pt x="1143" y="1936"/>
                        <a:pt x="884" y="2061"/>
                        <a:pt x="634" y="2204"/>
                      </a:cubicBezTo>
                      <a:cubicBezTo>
                        <a:pt x="438" y="2320"/>
                        <a:pt x="152" y="2427"/>
                        <a:pt x="1" y="2596"/>
                      </a:cubicBezTo>
                      <a:cubicBezTo>
                        <a:pt x="23" y="2608"/>
                        <a:pt x="48" y="2613"/>
                        <a:pt x="76" y="2613"/>
                      </a:cubicBezTo>
                      <a:cubicBezTo>
                        <a:pt x="218" y="2613"/>
                        <a:pt x="423" y="2480"/>
                        <a:pt x="527" y="2436"/>
                      </a:cubicBezTo>
                      <a:cubicBezTo>
                        <a:pt x="714" y="2364"/>
                        <a:pt x="902" y="2248"/>
                        <a:pt x="1098" y="2204"/>
                      </a:cubicBezTo>
                      <a:cubicBezTo>
                        <a:pt x="1544" y="2105"/>
                        <a:pt x="1375" y="2159"/>
                        <a:pt x="1446" y="2123"/>
                      </a:cubicBezTo>
                      <a:cubicBezTo>
                        <a:pt x="1660" y="2025"/>
                        <a:pt x="1990" y="1838"/>
                        <a:pt x="2186" y="1704"/>
                      </a:cubicBezTo>
                      <a:cubicBezTo>
                        <a:pt x="2365" y="1579"/>
                        <a:pt x="2409" y="1517"/>
                        <a:pt x="2588" y="1401"/>
                      </a:cubicBezTo>
                      <a:cubicBezTo>
                        <a:pt x="2873" y="1204"/>
                        <a:pt x="3203" y="1080"/>
                        <a:pt x="3507" y="919"/>
                      </a:cubicBezTo>
                      <a:cubicBezTo>
                        <a:pt x="3703" y="812"/>
                        <a:pt x="3890" y="696"/>
                        <a:pt x="4069" y="562"/>
                      </a:cubicBezTo>
                      <a:cubicBezTo>
                        <a:pt x="4158" y="509"/>
                        <a:pt x="4238" y="437"/>
                        <a:pt x="4292" y="339"/>
                      </a:cubicBezTo>
                      <a:cubicBezTo>
                        <a:pt x="4345" y="241"/>
                        <a:pt x="4354" y="107"/>
                        <a:pt x="4292" y="0"/>
                      </a:cubicBezTo>
                      <a:close/>
                    </a:path>
                  </a:pathLst>
                </a:custGeom>
                <a:solidFill>
                  <a:srgbClr val="B0B0B0">
                    <a:alpha val="3869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3212" name="Google Shape;3212;p149"/>
                <p:cNvSpPr/>
                <p:nvPr/>
              </p:nvSpPr>
              <p:spPr>
                <a:xfrm>
                  <a:off x="3362865" y="5446878"/>
                  <a:ext cx="1332882" cy="800302"/>
                </a:xfrm>
                <a:custGeom>
                  <a:avLst/>
                  <a:gdLst/>
                  <a:ahLst/>
                  <a:cxnLst/>
                  <a:rect l="l" t="t" r="r" b="b"/>
                  <a:pathLst>
                    <a:path w="6049" h="3632" extrusionOk="0">
                      <a:moveTo>
                        <a:pt x="5406" y="0"/>
                      </a:moveTo>
                      <a:cubicBezTo>
                        <a:pt x="3658" y="740"/>
                        <a:pt x="1856" y="1392"/>
                        <a:pt x="0" y="2007"/>
                      </a:cubicBezTo>
                      <a:cubicBezTo>
                        <a:pt x="63" y="2578"/>
                        <a:pt x="196" y="3176"/>
                        <a:pt x="642" y="3631"/>
                      </a:cubicBezTo>
                      <a:cubicBezTo>
                        <a:pt x="643" y="3631"/>
                        <a:pt x="644" y="3631"/>
                        <a:pt x="645" y="3631"/>
                      </a:cubicBezTo>
                      <a:cubicBezTo>
                        <a:pt x="744" y="3631"/>
                        <a:pt x="3214" y="2651"/>
                        <a:pt x="6049" y="1454"/>
                      </a:cubicBezTo>
                      <a:cubicBezTo>
                        <a:pt x="5995" y="669"/>
                        <a:pt x="5415" y="0"/>
                        <a:pt x="5415" y="0"/>
                      </a:cubicBezTo>
                      <a:close/>
                    </a:path>
                  </a:pathLst>
                </a:custGeom>
                <a:solidFill>
                  <a:schemeClr val="accent1"/>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3213" name="Google Shape;3213;p149"/>
                <p:cNvSpPr/>
                <p:nvPr/>
              </p:nvSpPr>
              <p:spPr>
                <a:xfrm>
                  <a:off x="3384459" y="5920403"/>
                  <a:ext cx="135734" cy="299012"/>
                </a:xfrm>
                <a:custGeom>
                  <a:avLst/>
                  <a:gdLst/>
                  <a:ahLst/>
                  <a:cxnLst/>
                  <a:rect l="l" t="t" r="r" b="b"/>
                  <a:pathLst>
                    <a:path w="616" h="1357" extrusionOk="0">
                      <a:moveTo>
                        <a:pt x="72" y="1"/>
                      </a:moveTo>
                      <a:lnTo>
                        <a:pt x="0" y="46"/>
                      </a:lnTo>
                      <a:cubicBezTo>
                        <a:pt x="0" y="54"/>
                        <a:pt x="357" y="563"/>
                        <a:pt x="446" y="813"/>
                      </a:cubicBezTo>
                      <a:cubicBezTo>
                        <a:pt x="527" y="1063"/>
                        <a:pt x="500" y="1348"/>
                        <a:pt x="500" y="1348"/>
                      </a:cubicBezTo>
                      <a:lnTo>
                        <a:pt x="580" y="1357"/>
                      </a:lnTo>
                      <a:cubicBezTo>
                        <a:pt x="580" y="1348"/>
                        <a:pt x="616" y="1054"/>
                        <a:pt x="518" y="786"/>
                      </a:cubicBezTo>
                      <a:cubicBezTo>
                        <a:pt x="428" y="518"/>
                        <a:pt x="81" y="19"/>
                        <a:pt x="72" y="1"/>
                      </a:cubicBezTo>
                      <a:close/>
                    </a:path>
                  </a:pathLst>
                </a:custGeom>
                <a:solidFill>
                  <a:schemeClr val="dk1"/>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3214" name="Google Shape;3214;p149"/>
                <p:cNvSpPr/>
                <p:nvPr/>
              </p:nvSpPr>
              <p:spPr>
                <a:xfrm>
                  <a:off x="5277461" y="5126273"/>
                  <a:ext cx="88580" cy="80868"/>
                </a:xfrm>
                <a:custGeom>
                  <a:avLst/>
                  <a:gdLst/>
                  <a:ahLst/>
                  <a:cxnLst/>
                  <a:rect l="l" t="t" r="r" b="b"/>
                  <a:pathLst>
                    <a:path w="402" h="367" extrusionOk="0">
                      <a:moveTo>
                        <a:pt x="54" y="1"/>
                      </a:moveTo>
                      <a:lnTo>
                        <a:pt x="0" y="63"/>
                      </a:lnTo>
                      <a:cubicBezTo>
                        <a:pt x="125" y="153"/>
                        <a:pt x="241" y="260"/>
                        <a:pt x="348" y="367"/>
                      </a:cubicBezTo>
                      <a:lnTo>
                        <a:pt x="402" y="304"/>
                      </a:lnTo>
                      <a:cubicBezTo>
                        <a:pt x="295" y="197"/>
                        <a:pt x="170" y="90"/>
                        <a:pt x="54" y="1"/>
                      </a:cubicBezTo>
                      <a:close/>
                    </a:path>
                  </a:pathLst>
                </a:custGeom>
                <a:solidFill>
                  <a:schemeClr val="dk1"/>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3215" name="Google Shape;3215;p149"/>
                <p:cNvSpPr/>
                <p:nvPr/>
              </p:nvSpPr>
              <p:spPr>
                <a:xfrm>
                  <a:off x="5240002" y="5153816"/>
                  <a:ext cx="88800" cy="159532"/>
                </a:xfrm>
                <a:custGeom>
                  <a:avLst/>
                  <a:gdLst/>
                  <a:ahLst/>
                  <a:cxnLst/>
                  <a:rect l="l" t="t" r="r" b="b"/>
                  <a:pathLst>
                    <a:path w="403" h="724" extrusionOk="0">
                      <a:moveTo>
                        <a:pt x="72" y="1"/>
                      </a:moveTo>
                      <a:lnTo>
                        <a:pt x="1" y="36"/>
                      </a:lnTo>
                      <a:cubicBezTo>
                        <a:pt x="117" y="259"/>
                        <a:pt x="233" y="483"/>
                        <a:pt x="322" y="723"/>
                      </a:cubicBezTo>
                      <a:lnTo>
                        <a:pt x="402" y="697"/>
                      </a:lnTo>
                      <a:cubicBezTo>
                        <a:pt x="304" y="456"/>
                        <a:pt x="197" y="215"/>
                        <a:pt x="72" y="1"/>
                      </a:cubicBezTo>
                      <a:close/>
                    </a:path>
                  </a:pathLst>
                </a:custGeom>
                <a:solidFill>
                  <a:schemeClr val="dk1"/>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3216" name="Google Shape;3216;p149"/>
                <p:cNvSpPr/>
                <p:nvPr/>
              </p:nvSpPr>
              <p:spPr>
                <a:xfrm>
                  <a:off x="5120133" y="5407436"/>
                  <a:ext cx="74918" cy="163498"/>
                </a:xfrm>
                <a:custGeom>
                  <a:avLst/>
                  <a:gdLst/>
                  <a:ahLst/>
                  <a:cxnLst/>
                  <a:rect l="l" t="t" r="r" b="b"/>
                  <a:pathLst>
                    <a:path w="340" h="742" extrusionOk="0">
                      <a:moveTo>
                        <a:pt x="259" y="1"/>
                      </a:moveTo>
                      <a:cubicBezTo>
                        <a:pt x="206" y="259"/>
                        <a:pt x="125" y="491"/>
                        <a:pt x="1" y="696"/>
                      </a:cubicBezTo>
                      <a:lnTo>
                        <a:pt x="72" y="741"/>
                      </a:lnTo>
                      <a:cubicBezTo>
                        <a:pt x="197" y="527"/>
                        <a:pt x="286" y="286"/>
                        <a:pt x="340" y="18"/>
                      </a:cubicBezTo>
                      <a:lnTo>
                        <a:pt x="259" y="1"/>
                      </a:lnTo>
                      <a:close/>
                    </a:path>
                  </a:pathLst>
                </a:custGeom>
                <a:solidFill>
                  <a:schemeClr val="dk1"/>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3217" name="Google Shape;3217;p149"/>
                <p:cNvSpPr/>
                <p:nvPr/>
              </p:nvSpPr>
              <p:spPr>
                <a:xfrm>
                  <a:off x="4548112" y="5440928"/>
                  <a:ext cx="96512" cy="149616"/>
                </a:xfrm>
                <a:custGeom>
                  <a:avLst/>
                  <a:gdLst/>
                  <a:ahLst/>
                  <a:cxnLst/>
                  <a:rect l="l" t="t" r="r" b="b"/>
                  <a:pathLst>
                    <a:path w="438" h="679" extrusionOk="0">
                      <a:moveTo>
                        <a:pt x="72" y="0"/>
                      </a:moveTo>
                      <a:lnTo>
                        <a:pt x="1" y="54"/>
                      </a:lnTo>
                      <a:cubicBezTo>
                        <a:pt x="161" y="232"/>
                        <a:pt x="277" y="455"/>
                        <a:pt x="357" y="678"/>
                      </a:cubicBezTo>
                      <a:lnTo>
                        <a:pt x="438" y="651"/>
                      </a:lnTo>
                      <a:cubicBezTo>
                        <a:pt x="357" y="420"/>
                        <a:pt x="224" y="188"/>
                        <a:pt x="72" y="0"/>
                      </a:cubicBezTo>
                      <a:close/>
                    </a:path>
                  </a:pathLst>
                </a:custGeom>
                <a:solidFill>
                  <a:schemeClr val="dk1"/>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3218" name="Google Shape;3218;p149"/>
                <p:cNvSpPr/>
                <p:nvPr/>
              </p:nvSpPr>
              <p:spPr>
                <a:xfrm>
                  <a:off x="3535838" y="5743244"/>
                  <a:ext cx="1134349" cy="436949"/>
                </a:xfrm>
                <a:custGeom>
                  <a:avLst/>
                  <a:gdLst/>
                  <a:ahLst/>
                  <a:cxnLst/>
                  <a:rect l="l" t="t" r="r" b="b"/>
                  <a:pathLst>
                    <a:path w="5148" h="1983" extrusionOk="0">
                      <a:moveTo>
                        <a:pt x="5009" y="0"/>
                      </a:moveTo>
                      <a:cubicBezTo>
                        <a:pt x="4848" y="0"/>
                        <a:pt x="4698" y="75"/>
                        <a:pt x="4559" y="145"/>
                      </a:cubicBezTo>
                      <a:cubicBezTo>
                        <a:pt x="3702" y="573"/>
                        <a:pt x="2801" y="912"/>
                        <a:pt x="1847" y="1082"/>
                      </a:cubicBezTo>
                      <a:cubicBezTo>
                        <a:pt x="1731" y="1099"/>
                        <a:pt x="1624" y="1117"/>
                        <a:pt x="1517" y="1162"/>
                      </a:cubicBezTo>
                      <a:cubicBezTo>
                        <a:pt x="1374" y="1215"/>
                        <a:pt x="1240" y="1305"/>
                        <a:pt x="1106" y="1385"/>
                      </a:cubicBezTo>
                      <a:cubicBezTo>
                        <a:pt x="973" y="1456"/>
                        <a:pt x="0" y="1581"/>
                        <a:pt x="143" y="1947"/>
                      </a:cubicBezTo>
                      <a:cubicBezTo>
                        <a:pt x="153" y="1972"/>
                        <a:pt x="184" y="1982"/>
                        <a:pt x="230" y="1982"/>
                      </a:cubicBezTo>
                      <a:cubicBezTo>
                        <a:pt x="485" y="1982"/>
                        <a:pt x="1201" y="1661"/>
                        <a:pt x="1329" y="1608"/>
                      </a:cubicBezTo>
                      <a:cubicBezTo>
                        <a:pt x="1454" y="1563"/>
                        <a:pt x="1579" y="1519"/>
                        <a:pt x="1704" y="1465"/>
                      </a:cubicBezTo>
                      <a:cubicBezTo>
                        <a:pt x="2025" y="1349"/>
                        <a:pt x="2337" y="1233"/>
                        <a:pt x="2650" y="1108"/>
                      </a:cubicBezTo>
                      <a:cubicBezTo>
                        <a:pt x="3497" y="778"/>
                        <a:pt x="4327" y="412"/>
                        <a:pt x="5148" y="20"/>
                      </a:cubicBezTo>
                      <a:cubicBezTo>
                        <a:pt x="5101" y="6"/>
                        <a:pt x="5054" y="0"/>
                        <a:pt x="5009" y="0"/>
                      </a:cubicBezTo>
                      <a:close/>
                    </a:path>
                  </a:pathLst>
                </a:custGeom>
                <a:solidFill>
                  <a:srgbClr val="3D1D03">
                    <a:alpha val="32139"/>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3219" name="Google Shape;3219;p149"/>
                <p:cNvSpPr/>
                <p:nvPr/>
              </p:nvSpPr>
              <p:spPr>
                <a:xfrm>
                  <a:off x="4356851" y="5577764"/>
                  <a:ext cx="42968" cy="25120"/>
                </a:xfrm>
                <a:custGeom>
                  <a:avLst/>
                  <a:gdLst/>
                  <a:ahLst/>
                  <a:cxnLst/>
                  <a:rect l="l" t="t" r="r" b="b"/>
                  <a:pathLst>
                    <a:path w="195" h="114" extrusionOk="0">
                      <a:moveTo>
                        <a:pt x="136" y="1"/>
                      </a:moveTo>
                      <a:cubicBezTo>
                        <a:pt x="131" y="1"/>
                        <a:pt x="125" y="2"/>
                        <a:pt x="119" y="4"/>
                      </a:cubicBezTo>
                      <a:lnTo>
                        <a:pt x="48" y="39"/>
                      </a:lnTo>
                      <a:cubicBezTo>
                        <a:pt x="0" y="55"/>
                        <a:pt x="23" y="114"/>
                        <a:pt x="60" y="114"/>
                      </a:cubicBezTo>
                      <a:cubicBezTo>
                        <a:pt x="65" y="114"/>
                        <a:pt x="70" y="113"/>
                        <a:pt x="75" y="111"/>
                      </a:cubicBezTo>
                      <a:lnTo>
                        <a:pt x="155" y="75"/>
                      </a:lnTo>
                      <a:cubicBezTo>
                        <a:pt x="195" y="59"/>
                        <a:pt x="178" y="1"/>
                        <a:pt x="136" y="1"/>
                      </a:cubicBezTo>
                      <a:close/>
                    </a:path>
                  </a:pathLst>
                </a:custGeom>
                <a:solidFill>
                  <a:srgbClr val="FBB068"/>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3220" name="Google Shape;3220;p149"/>
                <p:cNvSpPr/>
                <p:nvPr/>
              </p:nvSpPr>
              <p:spPr>
                <a:xfrm>
                  <a:off x="4339664" y="5660173"/>
                  <a:ext cx="35696" cy="24679"/>
                </a:xfrm>
                <a:custGeom>
                  <a:avLst/>
                  <a:gdLst/>
                  <a:ahLst/>
                  <a:cxnLst/>
                  <a:rect l="l" t="t" r="r" b="b"/>
                  <a:pathLst>
                    <a:path w="162" h="112" extrusionOk="0">
                      <a:moveTo>
                        <a:pt x="122" y="1"/>
                      </a:moveTo>
                      <a:cubicBezTo>
                        <a:pt x="118" y="1"/>
                        <a:pt x="113" y="2"/>
                        <a:pt x="108" y="4"/>
                      </a:cubicBezTo>
                      <a:lnTo>
                        <a:pt x="90" y="4"/>
                      </a:lnTo>
                      <a:cubicBezTo>
                        <a:pt x="90" y="4"/>
                        <a:pt x="81" y="4"/>
                        <a:pt x="81" y="13"/>
                      </a:cubicBezTo>
                      <a:lnTo>
                        <a:pt x="45" y="22"/>
                      </a:lnTo>
                      <a:cubicBezTo>
                        <a:pt x="1" y="40"/>
                        <a:pt x="19" y="94"/>
                        <a:pt x="45" y="103"/>
                      </a:cubicBezTo>
                      <a:cubicBezTo>
                        <a:pt x="54" y="111"/>
                        <a:pt x="72" y="111"/>
                        <a:pt x="81" y="111"/>
                      </a:cubicBezTo>
                      <a:cubicBezTo>
                        <a:pt x="117" y="111"/>
                        <a:pt x="135" y="85"/>
                        <a:pt x="153" y="58"/>
                      </a:cubicBezTo>
                      <a:cubicBezTo>
                        <a:pt x="161" y="40"/>
                        <a:pt x="153" y="22"/>
                        <a:pt x="144" y="13"/>
                      </a:cubicBezTo>
                      <a:cubicBezTo>
                        <a:pt x="137" y="7"/>
                        <a:pt x="131" y="1"/>
                        <a:pt x="122" y="1"/>
                      </a:cubicBezTo>
                      <a:close/>
                    </a:path>
                  </a:pathLst>
                </a:custGeom>
                <a:solidFill>
                  <a:srgbClr val="FBB068"/>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3221" name="Google Shape;3221;p149"/>
                <p:cNvSpPr/>
                <p:nvPr/>
              </p:nvSpPr>
              <p:spPr>
                <a:xfrm>
                  <a:off x="4198642" y="5667886"/>
                  <a:ext cx="29306" cy="24018"/>
                </a:xfrm>
                <a:custGeom>
                  <a:avLst/>
                  <a:gdLst/>
                  <a:ahLst/>
                  <a:cxnLst/>
                  <a:rect l="l" t="t" r="r" b="b"/>
                  <a:pathLst>
                    <a:path w="133" h="109" extrusionOk="0">
                      <a:moveTo>
                        <a:pt x="42" y="0"/>
                      </a:moveTo>
                      <a:cubicBezTo>
                        <a:pt x="17" y="0"/>
                        <a:pt x="0" y="28"/>
                        <a:pt x="7" y="50"/>
                      </a:cubicBezTo>
                      <a:cubicBezTo>
                        <a:pt x="7" y="50"/>
                        <a:pt x="7" y="50"/>
                        <a:pt x="7" y="59"/>
                      </a:cubicBezTo>
                      <a:cubicBezTo>
                        <a:pt x="0" y="80"/>
                        <a:pt x="17" y="108"/>
                        <a:pt x="42" y="108"/>
                      </a:cubicBezTo>
                      <a:cubicBezTo>
                        <a:pt x="48" y="108"/>
                        <a:pt x="54" y="107"/>
                        <a:pt x="61" y="103"/>
                      </a:cubicBezTo>
                      <a:cubicBezTo>
                        <a:pt x="70" y="94"/>
                        <a:pt x="79" y="85"/>
                        <a:pt x="97" y="85"/>
                      </a:cubicBezTo>
                      <a:cubicBezTo>
                        <a:pt x="132" y="68"/>
                        <a:pt x="123" y="14"/>
                        <a:pt x="79" y="5"/>
                      </a:cubicBezTo>
                      <a:lnTo>
                        <a:pt x="61" y="5"/>
                      </a:lnTo>
                      <a:cubicBezTo>
                        <a:pt x="54" y="2"/>
                        <a:pt x="48" y="0"/>
                        <a:pt x="42" y="0"/>
                      </a:cubicBezTo>
                      <a:close/>
                    </a:path>
                  </a:pathLst>
                </a:custGeom>
                <a:solidFill>
                  <a:srgbClr val="FBB068"/>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3222" name="Google Shape;3222;p149"/>
                <p:cNvSpPr/>
                <p:nvPr/>
              </p:nvSpPr>
              <p:spPr>
                <a:xfrm>
                  <a:off x="4282814" y="5661055"/>
                  <a:ext cx="23136" cy="22696"/>
                </a:xfrm>
                <a:custGeom>
                  <a:avLst/>
                  <a:gdLst/>
                  <a:ahLst/>
                  <a:cxnLst/>
                  <a:rect l="l" t="t" r="r" b="b"/>
                  <a:pathLst>
                    <a:path w="105" h="103" extrusionOk="0">
                      <a:moveTo>
                        <a:pt x="58" y="1"/>
                      </a:moveTo>
                      <a:cubicBezTo>
                        <a:pt x="47" y="1"/>
                        <a:pt x="35" y="4"/>
                        <a:pt x="27" y="9"/>
                      </a:cubicBezTo>
                      <a:cubicBezTo>
                        <a:pt x="18" y="18"/>
                        <a:pt x="18" y="18"/>
                        <a:pt x="9" y="27"/>
                      </a:cubicBezTo>
                      <a:cubicBezTo>
                        <a:pt x="0" y="36"/>
                        <a:pt x="0" y="54"/>
                        <a:pt x="0" y="63"/>
                      </a:cubicBezTo>
                      <a:cubicBezTo>
                        <a:pt x="0" y="72"/>
                        <a:pt x="0" y="81"/>
                        <a:pt x="9" y="81"/>
                      </a:cubicBezTo>
                      <a:cubicBezTo>
                        <a:pt x="20" y="95"/>
                        <a:pt x="36" y="102"/>
                        <a:pt x="52" y="102"/>
                      </a:cubicBezTo>
                      <a:cubicBezTo>
                        <a:pt x="76" y="102"/>
                        <a:pt x="98" y="86"/>
                        <a:pt x="98" y="54"/>
                      </a:cubicBezTo>
                      <a:cubicBezTo>
                        <a:pt x="98" y="54"/>
                        <a:pt x="98" y="45"/>
                        <a:pt x="98" y="45"/>
                      </a:cubicBezTo>
                      <a:cubicBezTo>
                        <a:pt x="104" y="15"/>
                        <a:pt x="81" y="1"/>
                        <a:pt x="58" y="1"/>
                      </a:cubicBezTo>
                      <a:close/>
                    </a:path>
                  </a:pathLst>
                </a:custGeom>
                <a:solidFill>
                  <a:srgbClr val="FBB068"/>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3223" name="Google Shape;3223;p149"/>
                <p:cNvSpPr/>
                <p:nvPr/>
              </p:nvSpPr>
              <p:spPr>
                <a:xfrm>
                  <a:off x="4170658" y="5741702"/>
                  <a:ext cx="37679" cy="26221"/>
                </a:xfrm>
                <a:custGeom>
                  <a:avLst/>
                  <a:gdLst/>
                  <a:ahLst/>
                  <a:cxnLst/>
                  <a:rect l="l" t="t" r="r" b="b"/>
                  <a:pathLst>
                    <a:path w="171" h="119" extrusionOk="0">
                      <a:moveTo>
                        <a:pt x="45" y="0"/>
                      </a:moveTo>
                      <a:cubicBezTo>
                        <a:pt x="10" y="0"/>
                        <a:pt x="1" y="36"/>
                        <a:pt x="10" y="63"/>
                      </a:cubicBezTo>
                      <a:cubicBezTo>
                        <a:pt x="1" y="80"/>
                        <a:pt x="10" y="107"/>
                        <a:pt x="36" y="116"/>
                      </a:cubicBezTo>
                      <a:cubicBezTo>
                        <a:pt x="43" y="118"/>
                        <a:pt x="49" y="119"/>
                        <a:pt x="55" y="119"/>
                      </a:cubicBezTo>
                      <a:cubicBezTo>
                        <a:pt x="82" y="119"/>
                        <a:pt x="102" y="104"/>
                        <a:pt x="117" y="89"/>
                      </a:cubicBezTo>
                      <a:cubicBezTo>
                        <a:pt x="126" y="80"/>
                        <a:pt x="126" y="80"/>
                        <a:pt x="134" y="80"/>
                      </a:cubicBezTo>
                      <a:cubicBezTo>
                        <a:pt x="170" y="63"/>
                        <a:pt x="170" y="0"/>
                        <a:pt x="126" y="0"/>
                      </a:cubicBezTo>
                      <a:close/>
                    </a:path>
                  </a:pathLst>
                </a:custGeom>
                <a:solidFill>
                  <a:srgbClr val="FBB068"/>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3224" name="Google Shape;3224;p149"/>
                <p:cNvSpPr/>
                <p:nvPr/>
              </p:nvSpPr>
              <p:spPr>
                <a:xfrm>
                  <a:off x="4061806" y="5725837"/>
                  <a:ext cx="51341" cy="26442"/>
                </a:xfrm>
                <a:custGeom>
                  <a:avLst/>
                  <a:gdLst/>
                  <a:ahLst/>
                  <a:cxnLst/>
                  <a:rect l="l" t="t" r="r" b="b"/>
                  <a:pathLst>
                    <a:path w="233" h="120" extrusionOk="0">
                      <a:moveTo>
                        <a:pt x="163" y="0"/>
                      </a:moveTo>
                      <a:cubicBezTo>
                        <a:pt x="161" y="0"/>
                        <a:pt x="158" y="0"/>
                        <a:pt x="156" y="1"/>
                      </a:cubicBezTo>
                      <a:cubicBezTo>
                        <a:pt x="120" y="19"/>
                        <a:pt x="84" y="28"/>
                        <a:pt x="49" y="36"/>
                      </a:cubicBezTo>
                      <a:cubicBezTo>
                        <a:pt x="0" y="53"/>
                        <a:pt x="25" y="119"/>
                        <a:pt x="69" y="119"/>
                      </a:cubicBezTo>
                      <a:cubicBezTo>
                        <a:pt x="74" y="119"/>
                        <a:pt x="79" y="119"/>
                        <a:pt x="84" y="117"/>
                      </a:cubicBezTo>
                      <a:lnTo>
                        <a:pt x="182" y="81"/>
                      </a:lnTo>
                      <a:cubicBezTo>
                        <a:pt x="233" y="64"/>
                        <a:pt x="204" y="0"/>
                        <a:pt x="163" y="0"/>
                      </a:cubicBezTo>
                      <a:close/>
                    </a:path>
                  </a:pathLst>
                </a:custGeom>
                <a:solidFill>
                  <a:srgbClr val="FBB068"/>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3225" name="Google Shape;3225;p149"/>
                <p:cNvSpPr/>
                <p:nvPr/>
              </p:nvSpPr>
              <p:spPr>
                <a:xfrm>
                  <a:off x="3958463" y="5711514"/>
                  <a:ext cx="35476" cy="34154"/>
                </a:xfrm>
                <a:custGeom>
                  <a:avLst/>
                  <a:gdLst/>
                  <a:ahLst/>
                  <a:cxnLst/>
                  <a:rect l="l" t="t" r="r" b="b"/>
                  <a:pathLst>
                    <a:path w="161" h="155" extrusionOk="0">
                      <a:moveTo>
                        <a:pt x="118" y="1"/>
                      </a:moveTo>
                      <a:cubicBezTo>
                        <a:pt x="107" y="1"/>
                        <a:pt x="97" y="5"/>
                        <a:pt x="89" y="12"/>
                      </a:cubicBezTo>
                      <a:cubicBezTo>
                        <a:pt x="54" y="30"/>
                        <a:pt x="36" y="57"/>
                        <a:pt x="18" y="93"/>
                      </a:cubicBezTo>
                      <a:cubicBezTo>
                        <a:pt x="0" y="128"/>
                        <a:pt x="27" y="155"/>
                        <a:pt x="63" y="155"/>
                      </a:cubicBezTo>
                      <a:cubicBezTo>
                        <a:pt x="89" y="146"/>
                        <a:pt x="116" y="137"/>
                        <a:pt x="134" y="110"/>
                      </a:cubicBezTo>
                      <a:cubicBezTo>
                        <a:pt x="143" y="101"/>
                        <a:pt x="143" y="93"/>
                        <a:pt x="143" y="84"/>
                      </a:cubicBezTo>
                      <a:cubicBezTo>
                        <a:pt x="152" y="75"/>
                        <a:pt x="161" y="48"/>
                        <a:pt x="152" y="30"/>
                      </a:cubicBezTo>
                      <a:cubicBezTo>
                        <a:pt x="147" y="9"/>
                        <a:pt x="132" y="1"/>
                        <a:pt x="118" y="1"/>
                      </a:cubicBezTo>
                      <a:close/>
                    </a:path>
                  </a:pathLst>
                </a:custGeom>
                <a:solidFill>
                  <a:srgbClr val="FBB068"/>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3226" name="Google Shape;3226;p149"/>
                <p:cNvSpPr/>
                <p:nvPr/>
              </p:nvSpPr>
              <p:spPr>
                <a:xfrm>
                  <a:off x="3924310" y="5788195"/>
                  <a:ext cx="39002" cy="23577"/>
                </a:xfrm>
                <a:custGeom>
                  <a:avLst/>
                  <a:gdLst/>
                  <a:ahLst/>
                  <a:cxnLst/>
                  <a:rect l="l" t="t" r="r" b="b"/>
                  <a:pathLst>
                    <a:path w="177" h="107" extrusionOk="0">
                      <a:moveTo>
                        <a:pt x="116" y="0"/>
                      </a:moveTo>
                      <a:cubicBezTo>
                        <a:pt x="111" y="0"/>
                        <a:pt x="107" y="1"/>
                        <a:pt x="102" y="3"/>
                      </a:cubicBezTo>
                      <a:lnTo>
                        <a:pt x="39" y="30"/>
                      </a:lnTo>
                      <a:cubicBezTo>
                        <a:pt x="1" y="45"/>
                        <a:pt x="15" y="107"/>
                        <a:pt x="54" y="107"/>
                      </a:cubicBezTo>
                      <a:cubicBezTo>
                        <a:pt x="60" y="107"/>
                        <a:pt x="67" y="105"/>
                        <a:pt x="75" y="101"/>
                      </a:cubicBezTo>
                      <a:lnTo>
                        <a:pt x="128" y="84"/>
                      </a:lnTo>
                      <a:cubicBezTo>
                        <a:pt x="176" y="60"/>
                        <a:pt x="153" y="0"/>
                        <a:pt x="116" y="0"/>
                      </a:cubicBezTo>
                      <a:close/>
                    </a:path>
                  </a:pathLst>
                </a:custGeom>
                <a:solidFill>
                  <a:srgbClr val="FBB068"/>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3227" name="Google Shape;3227;p149"/>
                <p:cNvSpPr/>
                <p:nvPr/>
              </p:nvSpPr>
              <p:spPr>
                <a:xfrm>
                  <a:off x="4021483" y="5822128"/>
                  <a:ext cx="37018" cy="24238"/>
                </a:xfrm>
                <a:custGeom>
                  <a:avLst/>
                  <a:gdLst/>
                  <a:ahLst/>
                  <a:cxnLst/>
                  <a:rect l="l" t="t" r="r" b="b"/>
                  <a:pathLst>
                    <a:path w="168" h="110" extrusionOk="0">
                      <a:moveTo>
                        <a:pt x="123" y="0"/>
                      </a:moveTo>
                      <a:cubicBezTo>
                        <a:pt x="121" y="0"/>
                        <a:pt x="118" y="0"/>
                        <a:pt x="116" y="1"/>
                      </a:cubicBezTo>
                      <a:cubicBezTo>
                        <a:pt x="107" y="1"/>
                        <a:pt x="98" y="10"/>
                        <a:pt x="89" y="10"/>
                      </a:cubicBezTo>
                      <a:cubicBezTo>
                        <a:pt x="84" y="8"/>
                        <a:pt x="79" y="8"/>
                        <a:pt x="74" y="8"/>
                      </a:cubicBezTo>
                      <a:cubicBezTo>
                        <a:pt x="50" y="8"/>
                        <a:pt x="23" y="25"/>
                        <a:pt x="9" y="54"/>
                      </a:cubicBezTo>
                      <a:cubicBezTo>
                        <a:pt x="1" y="78"/>
                        <a:pt x="28" y="109"/>
                        <a:pt x="53" y="109"/>
                      </a:cubicBezTo>
                      <a:cubicBezTo>
                        <a:pt x="56" y="109"/>
                        <a:pt x="59" y="109"/>
                        <a:pt x="62" y="108"/>
                      </a:cubicBezTo>
                      <a:cubicBezTo>
                        <a:pt x="80" y="99"/>
                        <a:pt x="89" y="99"/>
                        <a:pt x="98" y="90"/>
                      </a:cubicBezTo>
                      <a:cubicBezTo>
                        <a:pt x="100" y="93"/>
                        <a:pt x="104" y="94"/>
                        <a:pt x="107" y="94"/>
                      </a:cubicBezTo>
                      <a:cubicBezTo>
                        <a:pt x="116" y="94"/>
                        <a:pt x="127" y="88"/>
                        <a:pt x="133" y="81"/>
                      </a:cubicBezTo>
                      <a:cubicBezTo>
                        <a:pt x="167" y="64"/>
                        <a:pt x="161" y="0"/>
                        <a:pt x="123" y="0"/>
                      </a:cubicBezTo>
                      <a:close/>
                    </a:path>
                  </a:pathLst>
                </a:custGeom>
                <a:solidFill>
                  <a:srgbClr val="FBB068"/>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3228" name="Google Shape;3228;p149"/>
                <p:cNvSpPr/>
                <p:nvPr/>
              </p:nvSpPr>
              <p:spPr>
                <a:xfrm>
                  <a:off x="3773592" y="5783568"/>
                  <a:ext cx="35256" cy="27323"/>
                </a:xfrm>
                <a:custGeom>
                  <a:avLst/>
                  <a:gdLst/>
                  <a:ahLst/>
                  <a:cxnLst/>
                  <a:rect l="l" t="t" r="r" b="b"/>
                  <a:pathLst>
                    <a:path w="160" h="124" extrusionOk="0">
                      <a:moveTo>
                        <a:pt x="75" y="1"/>
                      </a:moveTo>
                      <a:cubicBezTo>
                        <a:pt x="35" y="1"/>
                        <a:pt x="1" y="28"/>
                        <a:pt x="1" y="78"/>
                      </a:cubicBezTo>
                      <a:cubicBezTo>
                        <a:pt x="1" y="94"/>
                        <a:pt x="15" y="124"/>
                        <a:pt x="37" y="124"/>
                      </a:cubicBezTo>
                      <a:cubicBezTo>
                        <a:pt x="40" y="124"/>
                        <a:pt x="42" y="123"/>
                        <a:pt x="45" y="122"/>
                      </a:cubicBezTo>
                      <a:cubicBezTo>
                        <a:pt x="63" y="113"/>
                        <a:pt x="81" y="105"/>
                        <a:pt x="99" y="96"/>
                      </a:cubicBezTo>
                      <a:cubicBezTo>
                        <a:pt x="103" y="97"/>
                        <a:pt x="108" y="98"/>
                        <a:pt x="113" y="98"/>
                      </a:cubicBezTo>
                      <a:cubicBezTo>
                        <a:pt x="136" y="98"/>
                        <a:pt x="160" y="81"/>
                        <a:pt x="152" y="51"/>
                      </a:cubicBezTo>
                      <a:cubicBezTo>
                        <a:pt x="152" y="24"/>
                        <a:pt x="126" y="6"/>
                        <a:pt x="108" y="6"/>
                      </a:cubicBezTo>
                      <a:cubicBezTo>
                        <a:pt x="97" y="3"/>
                        <a:pt x="86" y="1"/>
                        <a:pt x="75" y="1"/>
                      </a:cubicBezTo>
                      <a:close/>
                    </a:path>
                  </a:pathLst>
                </a:custGeom>
                <a:solidFill>
                  <a:srgbClr val="FBB068"/>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3229" name="Google Shape;3229;p149"/>
                <p:cNvSpPr/>
                <p:nvPr/>
              </p:nvSpPr>
              <p:spPr>
                <a:xfrm>
                  <a:off x="3850273" y="5798331"/>
                  <a:ext cx="31289" cy="24018"/>
                </a:xfrm>
                <a:custGeom>
                  <a:avLst/>
                  <a:gdLst/>
                  <a:ahLst/>
                  <a:cxnLst/>
                  <a:rect l="l" t="t" r="r" b="b"/>
                  <a:pathLst>
                    <a:path w="142" h="109" extrusionOk="0">
                      <a:moveTo>
                        <a:pt x="98" y="1"/>
                      </a:moveTo>
                      <a:cubicBezTo>
                        <a:pt x="95" y="1"/>
                        <a:pt x="93" y="1"/>
                        <a:pt x="90" y="2"/>
                      </a:cubicBezTo>
                      <a:cubicBezTo>
                        <a:pt x="81" y="2"/>
                        <a:pt x="81" y="11"/>
                        <a:pt x="72" y="11"/>
                      </a:cubicBezTo>
                      <a:lnTo>
                        <a:pt x="63" y="11"/>
                      </a:lnTo>
                      <a:cubicBezTo>
                        <a:pt x="54" y="20"/>
                        <a:pt x="36" y="29"/>
                        <a:pt x="27" y="38"/>
                      </a:cubicBezTo>
                      <a:cubicBezTo>
                        <a:pt x="1" y="64"/>
                        <a:pt x="18" y="109"/>
                        <a:pt x="54" y="109"/>
                      </a:cubicBezTo>
                      <a:cubicBezTo>
                        <a:pt x="81" y="109"/>
                        <a:pt x="99" y="100"/>
                        <a:pt x="117" y="73"/>
                      </a:cubicBezTo>
                      <a:cubicBezTo>
                        <a:pt x="142" y="57"/>
                        <a:pt x="135" y="1"/>
                        <a:pt x="98" y="1"/>
                      </a:cubicBezTo>
                      <a:close/>
                    </a:path>
                  </a:pathLst>
                </a:custGeom>
                <a:solidFill>
                  <a:srgbClr val="FBB068"/>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3230" name="Google Shape;3230;p149"/>
                <p:cNvSpPr/>
                <p:nvPr/>
              </p:nvSpPr>
              <p:spPr>
                <a:xfrm>
                  <a:off x="3885749" y="5856723"/>
                  <a:ext cx="35476" cy="24679"/>
                </a:xfrm>
                <a:custGeom>
                  <a:avLst/>
                  <a:gdLst/>
                  <a:ahLst/>
                  <a:cxnLst/>
                  <a:rect l="l" t="t" r="r" b="b"/>
                  <a:pathLst>
                    <a:path w="161" h="112" extrusionOk="0">
                      <a:moveTo>
                        <a:pt x="105" y="1"/>
                      </a:moveTo>
                      <a:cubicBezTo>
                        <a:pt x="100" y="1"/>
                        <a:pt x="94" y="2"/>
                        <a:pt x="89" y="4"/>
                      </a:cubicBezTo>
                      <a:cubicBezTo>
                        <a:pt x="71" y="4"/>
                        <a:pt x="71" y="13"/>
                        <a:pt x="63" y="22"/>
                      </a:cubicBezTo>
                      <a:cubicBezTo>
                        <a:pt x="54" y="22"/>
                        <a:pt x="36" y="31"/>
                        <a:pt x="45" y="31"/>
                      </a:cubicBezTo>
                      <a:cubicBezTo>
                        <a:pt x="0" y="49"/>
                        <a:pt x="27" y="112"/>
                        <a:pt x="71" y="112"/>
                      </a:cubicBezTo>
                      <a:cubicBezTo>
                        <a:pt x="89" y="112"/>
                        <a:pt x="107" y="103"/>
                        <a:pt x="125" y="94"/>
                      </a:cubicBezTo>
                      <a:cubicBezTo>
                        <a:pt x="143" y="76"/>
                        <a:pt x="161" y="49"/>
                        <a:pt x="143" y="22"/>
                      </a:cubicBezTo>
                      <a:cubicBezTo>
                        <a:pt x="136" y="9"/>
                        <a:pt x="120" y="1"/>
                        <a:pt x="105" y="1"/>
                      </a:cubicBezTo>
                      <a:close/>
                    </a:path>
                  </a:pathLst>
                </a:custGeom>
                <a:solidFill>
                  <a:srgbClr val="FBB068"/>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3231" name="Google Shape;3231;p149"/>
                <p:cNvSpPr/>
                <p:nvPr/>
              </p:nvSpPr>
              <p:spPr>
                <a:xfrm>
                  <a:off x="3672012" y="5884487"/>
                  <a:ext cx="51782" cy="33272"/>
                </a:xfrm>
                <a:custGeom>
                  <a:avLst/>
                  <a:gdLst/>
                  <a:ahLst/>
                  <a:cxnLst/>
                  <a:rect l="l" t="t" r="r" b="b"/>
                  <a:pathLst>
                    <a:path w="235" h="151" extrusionOk="0">
                      <a:moveTo>
                        <a:pt x="198" y="1"/>
                      </a:moveTo>
                      <a:cubicBezTo>
                        <a:pt x="194" y="1"/>
                        <a:pt x="190" y="1"/>
                        <a:pt x="185" y="3"/>
                      </a:cubicBezTo>
                      <a:lnTo>
                        <a:pt x="140" y="3"/>
                      </a:lnTo>
                      <a:cubicBezTo>
                        <a:pt x="105" y="3"/>
                        <a:pt x="78" y="12"/>
                        <a:pt x="51" y="39"/>
                      </a:cubicBezTo>
                      <a:cubicBezTo>
                        <a:pt x="51" y="48"/>
                        <a:pt x="51" y="48"/>
                        <a:pt x="51" y="57"/>
                      </a:cubicBezTo>
                      <a:lnTo>
                        <a:pt x="42" y="57"/>
                      </a:lnTo>
                      <a:cubicBezTo>
                        <a:pt x="1" y="82"/>
                        <a:pt x="21" y="138"/>
                        <a:pt x="61" y="138"/>
                      </a:cubicBezTo>
                      <a:cubicBezTo>
                        <a:pt x="63" y="138"/>
                        <a:pt x="66" y="138"/>
                        <a:pt x="69" y="137"/>
                      </a:cubicBezTo>
                      <a:cubicBezTo>
                        <a:pt x="80" y="146"/>
                        <a:pt x="94" y="150"/>
                        <a:pt x="108" y="150"/>
                      </a:cubicBezTo>
                      <a:cubicBezTo>
                        <a:pt x="149" y="150"/>
                        <a:pt x="196" y="115"/>
                        <a:pt x="203" y="75"/>
                      </a:cubicBezTo>
                      <a:cubicBezTo>
                        <a:pt x="235" y="59"/>
                        <a:pt x="231" y="1"/>
                        <a:pt x="198" y="1"/>
                      </a:cubicBezTo>
                      <a:close/>
                    </a:path>
                  </a:pathLst>
                </a:custGeom>
                <a:solidFill>
                  <a:srgbClr val="FBB068"/>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3232" name="Google Shape;3232;p149"/>
                <p:cNvSpPr/>
                <p:nvPr/>
              </p:nvSpPr>
              <p:spPr>
                <a:xfrm>
                  <a:off x="3794746" y="5854960"/>
                  <a:ext cx="42968" cy="27984"/>
                </a:xfrm>
                <a:custGeom>
                  <a:avLst/>
                  <a:gdLst/>
                  <a:ahLst/>
                  <a:cxnLst/>
                  <a:rect l="l" t="t" r="r" b="b"/>
                  <a:pathLst>
                    <a:path w="195" h="127" extrusionOk="0">
                      <a:moveTo>
                        <a:pt x="133" y="1"/>
                      </a:moveTo>
                      <a:cubicBezTo>
                        <a:pt x="128" y="1"/>
                        <a:pt x="124" y="2"/>
                        <a:pt x="119" y="4"/>
                      </a:cubicBezTo>
                      <a:lnTo>
                        <a:pt x="110" y="4"/>
                      </a:lnTo>
                      <a:cubicBezTo>
                        <a:pt x="101" y="4"/>
                        <a:pt x="92" y="12"/>
                        <a:pt x="83" y="12"/>
                      </a:cubicBezTo>
                      <a:lnTo>
                        <a:pt x="74" y="21"/>
                      </a:lnTo>
                      <a:cubicBezTo>
                        <a:pt x="56" y="30"/>
                        <a:pt x="38" y="39"/>
                        <a:pt x="30" y="57"/>
                      </a:cubicBezTo>
                      <a:cubicBezTo>
                        <a:pt x="1" y="86"/>
                        <a:pt x="24" y="127"/>
                        <a:pt x="58" y="127"/>
                      </a:cubicBezTo>
                      <a:cubicBezTo>
                        <a:pt x="66" y="127"/>
                        <a:pt x="75" y="125"/>
                        <a:pt x="83" y="120"/>
                      </a:cubicBezTo>
                      <a:lnTo>
                        <a:pt x="110" y="93"/>
                      </a:lnTo>
                      <a:cubicBezTo>
                        <a:pt x="128" y="84"/>
                        <a:pt x="137" y="84"/>
                        <a:pt x="154" y="75"/>
                      </a:cubicBezTo>
                      <a:cubicBezTo>
                        <a:pt x="194" y="59"/>
                        <a:pt x="170" y="1"/>
                        <a:pt x="133" y="1"/>
                      </a:cubicBezTo>
                      <a:close/>
                    </a:path>
                  </a:pathLst>
                </a:custGeom>
                <a:solidFill>
                  <a:srgbClr val="FBB068"/>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3233" name="Google Shape;3233;p149"/>
                <p:cNvSpPr/>
                <p:nvPr/>
              </p:nvSpPr>
              <p:spPr>
                <a:xfrm>
                  <a:off x="3579026" y="5843943"/>
                  <a:ext cx="39442" cy="25781"/>
                </a:xfrm>
                <a:custGeom>
                  <a:avLst/>
                  <a:gdLst/>
                  <a:ahLst/>
                  <a:cxnLst/>
                  <a:rect l="l" t="t" r="r" b="b"/>
                  <a:pathLst>
                    <a:path w="179" h="117" extrusionOk="0">
                      <a:moveTo>
                        <a:pt x="125" y="0"/>
                      </a:moveTo>
                      <a:cubicBezTo>
                        <a:pt x="81" y="0"/>
                        <a:pt x="45" y="18"/>
                        <a:pt x="18" y="54"/>
                      </a:cubicBezTo>
                      <a:cubicBezTo>
                        <a:pt x="0" y="71"/>
                        <a:pt x="18" y="116"/>
                        <a:pt x="45" y="116"/>
                      </a:cubicBezTo>
                      <a:cubicBezTo>
                        <a:pt x="99" y="116"/>
                        <a:pt x="134" y="107"/>
                        <a:pt x="161" y="71"/>
                      </a:cubicBezTo>
                      <a:cubicBezTo>
                        <a:pt x="170" y="54"/>
                        <a:pt x="179" y="45"/>
                        <a:pt x="170" y="27"/>
                      </a:cubicBezTo>
                      <a:cubicBezTo>
                        <a:pt x="161" y="9"/>
                        <a:pt x="152" y="0"/>
                        <a:pt x="125" y="0"/>
                      </a:cubicBezTo>
                      <a:close/>
                    </a:path>
                  </a:pathLst>
                </a:custGeom>
                <a:solidFill>
                  <a:srgbClr val="FBB068"/>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3234" name="Google Shape;3234;p149"/>
                <p:cNvSpPr/>
                <p:nvPr/>
              </p:nvSpPr>
              <p:spPr>
                <a:xfrm>
                  <a:off x="4481787" y="5636156"/>
                  <a:ext cx="33052" cy="30188"/>
                </a:xfrm>
                <a:custGeom>
                  <a:avLst/>
                  <a:gdLst/>
                  <a:ahLst/>
                  <a:cxnLst/>
                  <a:rect l="l" t="t" r="r" b="b"/>
                  <a:pathLst>
                    <a:path w="150" h="137" extrusionOk="0">
                      <a:moveTo>
                        <a:pt x="80" y="0"/>
                      </a:moveTo>
                      <a:cubicBezTo>
                        <a:pt x="68" y="0"/>
                        <a:pt x="57" y="5"/>
                        <a:pt x="52" y="15"/>
                      </a:cubicBezTo>
                      <a:cubicBezTo>
                        <a:pt x="34" y="33"/>
                        <a:pt x="16" y="69"/>
                        <a:pt x="7" y="87"/>
                      </a:cubicBezTo>
                      <a:cubicBezTo>
                        <a:pt x="0" y="114"/>
                        <a:pt x="31" y="137"/>
                        <a:pt x="54" y="137"/>
                      </a:cubicBezTo>
                      <a:cubicBezTo>
                        <a:pt x="60" y="137"/>
                        <a:pt x="66" y="135"/>
                        <a:pt x="70" y="131"/>
                      </a:cubicBezTo>
                      <a:cubicBezTo>
                        <a:pt x="87" y="113"/>
                        <a:pt x="96" y="104"/>
                        <a:pt x="105" y="96"/>
                      </a:cubicBezTo>
                      <a:cubicBezTo>
                        <a:pt x="150" y="87"/>
                        <a:pt x="150" y="24"/>
                        <a:pt x="114" y="6"/>
                      </a:cubicBezTo>
                      <a:lnTo>
                        <a:pt x="105" y="6"/>
                      </a:lnTo>
                      <a:cubicBezTo>
                        <a:pt x="98" y="3"/>
                        <a:pt x="89" y="0"/>
                        <a:pt x="80" y="0"/>
                      </a:cubicBezTo>
                      <a:close/>
                    </a:path>
                  </a:pathLst>
                </a:custGeom>
                <a:solidFill>
                  <a:srgbClr val="FBB068"/>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3235" name="Google Shape;3235;p149"/>
                <p:cNvSpPr/>
                <p:nvPr/>
              </p:nvSpPr>
              <p:spPr>
                <a:xfrm>
                  <a:off x="4231694" y="5603544"/>
                  <a:ext cx="61036" cy="32171"/>
                </a:xfrm>
                <a:custGeom>
                  <a:avLst/>
                  <a:gdLst/>
                  <a:ahLst/>
                  <a:cxnLst/>
                  <a:rect l="l" t="t" r="r" b="b"/>
                  <a:pathLst>
                    <a:path w="277" h="146" extrusionOk="0">
                      <a:moveTo>
                        <a:pt x="194" y="1"/>
                      </a:moveTo>
                      <a:cubicBezTo>
                        <a:pt x="127" y="1"/>
                        <a:pt x="74" y="27"/>
                        <a:pt x="27" y="74"/>
                      </a:cubicBezTo>
                      <a:cubicBezTo>
                        <a:pt x="0" y="101"/>
                        <a:pt x="36" y="145"/>
                        <a:pt x="63" y="145"/>
                      </a:cubicBezTo>
                      <a:cubicBezTo>
                        <a:pt x="107" y="136"/>
                        <a:pt x="143" y="119"/>
                        <a:pt x="179" y="83"/>
                      </a:cubicBezTo>
                      <a:lnTo>
                        <a:pt x="214" y="83"/>
                      </a:lnTo>
                      <a:cubicBezTo>
                        <a:pt x="259" y="83"/>
                        <a:pt x="277" y="3"/>
                        <a:pt x="223" y="3"/>
                      </a:cubicBezTo>
                      <a:cubicBezTo>
                        <a:pt x="213" y="2"/>
                        <a:pt x="203" y="1"/>
                        <a:pt x="194" y="1"/>
                      </a:cubicBezTo>
                      <a:close/>
                    </a:path>
                  </a:pathLst>
                </a:custGeom>
                <a:solidFill>
                  <a:srgbClr val="FBB068"/>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sp>
            <p:nvSpPr>
              <p:cNvPr id="3236" name="Google Shape;3236;p149"/>
              <p:cNvSpPr/>
              <p:nvPr/>
            </p:nvSpPr>
            <p:spPr>
              <a:xfrm>
                <a:off x="7094907" y="2625340"/>
                <a:ext cx="3001574" cy="1984670"/>
              </a:xfrm>
              <a:custGeom>
                <a:avLst/>
                <a:gdLst/>
                <a:ahLst/>
                <a:cxnLst/>
                <a:rect l="l" t="t" r="r" b="b"/>
                <a:pathLst>
                  <a:path w="13622" h="9007" extrusionOk="0">
                    <a:moveTo>
                      <a:pt x="1624" y="1"/>
                    </a:moveTo>
                    <a:cubicBezTo>
                      <a:pt x="958" y="1"/>
                      <a:pt x="362" y="220"/>
                      <a:pt x="227" y="951"/>
                    </a:cubicBezTo>
                    <a:cubicBezTo>
                      <a:pt x="1" y="2199"/>
                      <a:pt x="2543" y="2289"/>
                      <a:pt x="4665" y="2289"/>
                    </a:cubicBezTo>
                    <a:cubicBezTo>
                      <a:pt x="5024" y="2289"/>
                      <a:pt x="5372" y="2286"/>
                      <a:pt x="5692" y="2286"/>
                    </a:cubicBezTo>
                    <a:cubicBezTo>
                      <a:pt x="6616" y="2286"/>
                      <a:pt x="7310" y="2308"/>
                      <a:pt x="7399" y="2477"/>
                    </a:cubicBezTo>
                    <a:cubicBezTo>
                      <a:pt x="7703" y="3056"/>
                      <a:pt x="4544" y="3226"/>
                      <a:pt x="5240" y="4091"/>
                    </a:cubicBezTo>
                    <a:cubicBezTo>
                      <a:pt x="5927" y="4957"/>
                      <a:pt x="10013" y="5233"/>
                      <a:pt x="10031" y="6214"/>
                    </a:cubicBezTo>
                    <a:cubicBezTo>
                      <a:pt x="10058" y="7374"/>
                      <a:pt x="4420" y="6250"/>
                      <a:pt x="5669" y="9007"/>
                    </a:cubicBezTo>
                    <a:cubicBezTo>
                      <a:pt x="5669" y="9007"/>
                      <a:pt x="5327" y="7710"/>
                      <a:pt x="8039" y="7710"/>
                    </a:cubicBezTo>
                    <a:cubicBezTo>
                      <a:pt x="8722" y="7710"/>
                      <a:pt x="9600" y="7792"/>
                      <a:pt x="10727" y="7999"/>
                    </a:cubicBezTo>
                    <a:cubicBezTo>
                      <a:pt x="10949" y="8040"/>
                      <a:pt x="11151" y="8059"/>
                      <a:pt x="11331" y="8059"/>
                    </a:cubicBezTo>
                    <a:cubicBezTo>
                      <a:pt x="13622" y="8059"/>
                      <a:pt x="12617" y="4978"/>
                      <a:pt x="9772" y="4341"/>
                    </a:cubicBezTo>
                    <a:cubicBezTo>
                      <a:pt x="6703" y="3663"/>
                      <a:pt x="9968" y="3636"/>
                      <a:pt x="9567" y="2548"/>
                    </a:cubicBezTo>
                    <a:cubicBezTo>
                      <a:pt x="9166" y="1460"/>
                      <a:pt x="2127" y="1816"/>
                      <a:pt x="2180" y="1022"/>
                    </a:cubicBezTo>
                    <a:cubicBezTo>
                      <a:pt x="2207" y="597"/>
                      <a:pt x="2505" y="458"/>
                      <a:pt x="3109" y="458"/>
                    </a:cubicBezTo>
                    <a:cubicBezTo>
                      <a:pt x="3303" y="458"/>
                      <a:pt x="3528" y="472"/>
                      <a:pt x="3786" y="496"/>
                    </a:cubicBezTo>
                    <a:cubicBezTo>
                      <a:pt x="3786" y="496"/>
                      <a:pt x="2625" y="1"/>
                      <a:pt x="1624"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3237" name="Google Shape;3237;p149"/>
              <p:cNvSpPr/>
              <p:nvPr/>
            </p:nvSpPr>
            <p:spPr>
              <a:xfrm>
                <a:off x="8076553" y="1567014"/>
                <a:ext cx="1097110" cy="1193402"/>
              </a:xfrm>
              <a:custGeom>
                <a:avLst/>
                <a:gdLst/>
                <a:ahLst/>
                <a:cxnLst/>
                <a:rect l="l" t="t" r="r" b="b"/>
                <a:pathLst>
                  <a:path w="4979" h="5416" extrusionOk="0">
                    <a:moveTo>
                      <a:pt x="455" y="0"/>
                    </a:moveTo>
                    <a:lnTo>
                      <a:pt x="455" y="0"/>
                    </a:lnTo>
                    <a:cubicBezTo>
                      <a:pt x="152" y="303"/>
                      <a:pt x="0" y="758"/>
                      <a:pt x="36" y="1187"/>
                    </a:cubicBezTo>
                    <a:cubicBezTo>
                      <a:pt x="81" y="1615"/>
                      <a:pt x="313" y="2025"/>
                      <a:pt x="669" y="2275"/>
                    </a:cubicBezTo>
                    <a:cubicBezTo>
                      <a:pt x="1053" y="2543"/>
                      <a:pt x="1544" y="2623"/>
                      <a:pt x="2008" y="2685"/>
                    </a:cubicBezTo>
                    <a:cubicBezTo>
                      <a:pt x="2480" y="2748"/>
                      <a:pt x="2962" y="2819"/>
                      <a:pt x="3355" y="3078"/>
                    </a:cubicBezTo>
                    <a:cubicBezTo>
                      <a:pt x="3747" y="3345"/>
                      <a:pt x="4015" y="3872"/>
                      <a:pt x="3818" y="4300"/>
                    </a:cubicBezTo>
                    <a:cubicBezTo>
                      <a:pt x="3747" y="4478"/>
                      <a:pt x="3604" y="4621"/>
                      <a:pt x="3462" y="4746"/>
                    </a:cubicBezTo>
                    <a:cubicBezTo>
                      <a:pt x="3212" y="4969"/>
                      <a:pt x="2873" y="5228"/>
                      <a:pt x="2587" y="5415"/>
                    </a:cubicBezTo>
                    <a:cubicBezTo>
                      <a:pt x="3203" y="5201"/>
                      <a:pt x="3827" y="4987"/>
                      <a:pt x="4282" y="4532"/>
                    </a:cubicBezTo>
                    <a:cubicBezTo>
                      <a:pt x="4746" y="4086"/>
                      <a:pt x="4978" y="3345"/>
                      <a:pt x="4657" y="2792"/>
                    </a:cubicBezTo>
                    <a:cubicBezTo>
                      <a:pt x="4425" y="2391"/>
                      <a:pt x="3952" y="2177"/>
                      <a:pt x="3497" y="2105"/>
                    </a:cubicBezTo>
                    <a:cubicBezTo>
                      <a:pt x="3033" y="2025"/>
                      <a:pt x="2561" y="2061"/>
                      <a:pt x="2097" y="2016"/>
                    </a:cubicBezTo>
                    <a:cubicBezTo>
                      <a:pt x="1633" y="1980"/>
                      <a:pt x="1151" y="1847"/>
                      <a:pt x="839" y="1508"/>
                    </a:cubicBezTo>
                    <a:cubicBezTo>
                      <a:pt x="473" y="1115"/>
                      <a:pt x="402" y="526"/>
                      <a:pt x="455"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sp>
          <p:nvSpPr>
            <p:cNvPr id="3238" name="Google Shape;3238;p149"/>
            <p:cNvSpPr/>
            <p:nvPr/>
          </p:nvSpPr>
          <p:spPr>
            <a:xfrm rot="8302675">
              <a:off x="8498349" y="1022896"/>
              <a:ext cx="895654" cy="972507"/>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45.xml><?xml version="1.0" encoding="utf-8"?>
<p:sldLayout xmlns:a="http://schemas.openxmlformats.org/drawingml/2006/main" xmlns:r="http://schemas.openxmlformats.org/officeDocument/2006/relationships" xmlns:p="http://schemas.openxmlformats.org/presentationml/2006/main" matchingName="Title and three columns 1">
  <p:cSld name="CUSTOM_6_1">
    <p:spTree>
      <p:nvGrpSpPr>
        <p:cNvPr id="1" name="Shape 3239"/>
        <p:cNvGrpSpPr/>
        <p:nvPr/>
      </p:nvGrpSpPr>
      <p:grpSpPr>
        <a:xfrm>
          <a:off x="0" y="0"/>
          <a:ext cx="0" cy="0"/>
          <a:chOff x="0" y="0"/>
          <a:chExt cx="0" cy="0"/>
        </a:xfrm>
      </p:grpSpPr>
      <p:sp>
        <p:nvSpPr>
          <p:cNvPr id="3240" name="Google Shape;3240;p150"/>
          <p:cNvSpPr txBox="1">
            <a:spLocks noGrp="1"/>
          </p:cNvSpPr>
          <p:nvPr>
            <p:ph type="title"/>
          </p:nvPr>
        </p:nvSpPr>
        <p:spPr>
          <a:xfrm>
            <a:off x="1440000" y="890050"/>
            <a:ext cx="15408000" cy="1145400"/>
          </a:xfrm>
          <a:prstGeom prst="rect">
            <a:avLst/>
          </a:prstGeom>
        </p:spPr>
        <p:txBody>
          <a:bodyPr spcFirstLastPara="1" wrap="square" lIns="182850" tIns="182850" rIns="182850" bIns="182850" anchor="t" anchorCtr="0">
            <a:noAutofit/>
          </a:bodyPr>
          <a:lstStyle>
            <a:lvl1pPr lvl="0" algn="ctr">
              <a:spcBef>
                <a:spcPts val="0"/>
              </a:spcBef>
              <a:spcAft>
                <a:spcPts val="0"/>
              </a:spcAft>
              <a:buSzPts val="6000"/>
              <a:buNone/>
              <a:defRPr/>
            </a:lvl1pPr>
            <a:lvl2pPr lvl="1">
              <a:spcBef>
                <a:spcPts val="0"/>
              </a:spcBef>
              <a:spcAft>
                <a:spcPts val="0"/>
              </a:spcAft>
              <a:buSzPts val="6000"/>
              <a:buNone/>
              <a:defRPr/>
            </a:lvl2pPr>
            <a:lvl3pPr lvl="2">
              <a:spcBef>
                <a:spcPts val="0"/>
              </a:spcBef>
              <a:spcAft>
                <a:spcPts val="0"/>
              </a:spcAft>
              <a:buSzPts val="6000"/>
              <a:buNone/>
              <a:defRPr/>
            </a:lvl3pPr>
            <a:lvl4pPr lvl="3">
              <a:spcBef>
                <a:spcPts val="0"/>
              </a:spcBef>
              <a:spcAft>
                <a:spcPts val="0"/>
              </a:spcAft>
              <a:buSzPts val="6000"/>
              <a:buNone/>
              <a:defRPr/>
            </a:lvl4pPr>
            <a:lvl5pPr lvl="4">
              <a:spcBef>
                <a:spcPts val="0"/>
              </a:spcBef>
              <a:spcAft>
                <a:spcPts val="0"/>
              </a:spcAft>
              <a:buSzPts val="6000"/>
              <a:buNone/>
              <a:defRPr/>
            </a:lvl5pPr>
            <a:lvl6pPr lvl="5">
              <a:spcBef>
                <a:spcPts val="0"/>
              </a:spcBef>
              <a:spcAft>
                <a:spcPts val="0"/>
              </a:spcAft>
              <a:buSzPts val="6000"/>
              <a:buNone/>
              <a:defRPr/>
            </a:lvl6pPr>
            <a:lvl7pPr lvl="6">
              <a:spcBef>
                <a:spcPts val="0"/>
              </a:spcBef>
              <a:spcAft>
                <a:spcPts val="0"/>
              </a:spcAft>
              <a:buSzPts val="6000"/>
              <a:buNone/>
              <a:defRPr/>
            </a:lvl7pPr>
            <a:lvl8pPr lvl="7">
              <a:spcBef>
                <a:spcPts val="0"/>
              </a:spcBef>
              <a:spcAft>
                <a:spcPts val="0"/>
              </a:spcAft>
              <a:buSzPts val="6000"/>
              <a:buNone/>
              <a:defRPr/>
            </a:lvl8pPr>
            <a:lvl9pPr lvl="8">
              <a:spcBef>
                <a:spcPts val="0"/>
              </a:spcBef>
              <a:spcAft>
                <a:spcPts val="0"/>
              </a:spcAft>
              <a:buSzPts val="6000"/>
              <a:buNone/>
              <a:defRPr/>
            </a:lvl9pPr>
          </a:lstStyle>
          <a:p>
            <a:endParaRPr/>
          </a:p>
        </p:txBody>
      </p:sp>
      <p:sp>
        <p:nvSpPr>
          <p:cNvPr id="3241" name="Google Shape;3241;p150"/>
          <p:cNvSpPr txBox="1">
            <a:spLocks noGrp="1"/>
          </p:cNvSpPr>
          <p:nvPr>
            <p:ph type="subTitle" idx="1"/>
          </p:nvPr>
        </p:nvSpPr>
        <p:spPr>
          <a:xfrm>
            <a:off x="1440250" y="5944000"/>
            <a:ext cx="5116800" cy="2044200"/>
          </a:xfrm>
          <a:prstGeom prst="rect">
            <a:avLst/>
          </a:prstGeom>
        </p:spPr>
        <p:txBody>
          <a:bodyPr spcFirstLastPara="1" wrap="square" lIns="182850" tIns="182850" rIns="182850" bIns="182850" anchor="t" anchorCtr="0">
            <a:noAutofit/>
          </a:bodyPr>
          <a:lstStyle>
            <a:lvl1pPr lvl="0" algn="ctr">
              <a:lnSpc>
                <a:spcPct val="100000"/>
              </a:lnSpc>
              <a:spcBef>
                <a:spcPts val="0"/>
              </a:spcBef>
              <a:spcAft>
                <a:spcPts val="0"/>
              </a:spcAft>
              <a:buClr>
                <a:schemeClr val="dk1"/>
              </a:buClr>
              <a:buSzPts val="2800"/>
              <a:buNone/>
              <a:defRPr sz="2800">
                <a:solidFill>
                  <a:schemeClr val="dk1"/>
                </a:solidFill>
              </a:defRPr>
            </a:lvl1pPr>
            <a:lvl2pPr lvl="1" algn="ctr">
              <a:lnSpc>
                <a:spcPct val="100000"/>
              </a:lnSpc>
              <a:spcBef>
                <a:spcPts val="0"/>
              </a:spcBef>
              <a:spcAft>
                <a:spcPts val="0"/>
              </a:spcAft>
              <a:buClr>
                <a:schemeClr val="dk1"/>
              </a:buClr>
              <a:buSzPts val="2800"/>
              <a:buNone/>
              <a:defRPr>
                <a:solidFill>
                  <a:schemeClr val="dk1"/>
                </a:solidFill>
              </a:defRPr>
            </a:lvl2pPr>
            <a:lvl3pPr lvl="2" algn="ctr">
              <a:lnSpc>
                <a:spcPct val="100000"/>
              </a:lnSpc>
              <a:spcBef>
                <a:spcPts val="3200"/>
              </a:spcBef>
              <a:spcAft>
                <a:spcPts val="0"/>
              </a:spcAft>
              <a:buClr>
                <a:schemeClr val="dk1"/>
              </a:buClr>
              <a:buSzPts val="2800"/>
              <a:buNone/>
              <a:defRPr>
                <a:solidFill>
                  <a:schemeClr val="dk1"/>
                </a:solidFill>
              </a:defRPr>
            </a:lvl3pPr>
            <a:lvl4pPr lvl="3" algn="ctr">
              <a:lnSpc>
                <a:spcPct val="100000"/>
              </a:lnSpc>
              <a:spcBef>
                <a:spcPts val="3200"/>
              </a:spcBef>
              <a:spcAft>
                <a:spcPts val="0"/>
              </a:spcAft>
              <a:buClr>
                <a:schemeClr val="dk1"/>
              </a:buClr>
              <a:buSzPts val="2800"/>
              <a:buNone/>
              <a:defRPr>
                <a:solidFill>
                  <a:schemeClr val="dk1"/>
                </a:solidFill>
              </a:defRPr>
            </a:lvl4pPr>
            <a:lvl5pPr lvl="4" algn="ctr">
              <a:lnSpc>
                <a:spcPct val="100000"/>
              </a:lnSpc>
              <a:spcBef>
                <a:spcPts val="3200"/>
              </a:spcBef>
              <a:spcAft>
                <a:spcPts val="0"/>
              </a:spcAft>
              <a:buClr>
                <a:schemeClr val="dk1"/>
              </a:buClr>
              <a:buSzPts val="2800"/>
              <a:buNone/>
              <a:defRPr>
                <a:solidFill>
                  <a:schemeClr val="dk1"/>
                </a:solidFill>
              </a:defRPr>
            </a:lvl5pPr>
            <a:lvl6pPr lvl="5" algn="ctr">
              <a:lnSpc>
                <a:spcPct val="100000"/>
              </a:lnSpc>
              <a:spcBef>
                <a:spcPts val="3200"/>
              </a:spcBef>
              <a:spcAft>
                <a:spcPts val="0"/>
              </a:spcAft>
              <a:buClr>
                <a:schemeClr val="dk1"/>
              </a:buClr>
              <a:buSzPts val="2800"/>
              <a:buNone/>
              <a:defRPr>
                <a:solidFill>
                  <a:schemeClr val="dk1"/>
                </a:solidFill>
              </a:defRPr>
            </a:lvl6pPr>
            <a:lvl7pPr lvl="6" algn="ctr">
              <a:lnSpc>
                <a:spcPct val="100000"/>
              </a:lnSpc>
              <a:spcBef>
                <a:spcPts val="3200"/>
              </a:spcBef>
              <a:spcAft>
                <a:spcPts val="0"/>
              </a:spcAft>
              <a:buClr>
                <a:schemeClr val="dk1"/>
              </a:buClr>
              <a:buSzPts val="2800"/>
              <a:buNone/>
              <a:defRPr>
                <a:solidFill>
                  <a:schemeClr val="dk1"/>
                </a:solidFill>
              </a:defRPr>
            </a:lvl7pPr>
            <a:lvl8pPr lvl="7" algn="ctr">
              <a:lnSpc>
                <a:spcPct val="100000"/>
              </a:lnSpc>
              <a:spcBef>
                <a:spcPts val="3200"/>
              </a:spcBef>
              <a:spcAft>
                <a:spcPts val="0"/>
              </a:spcAft>
              <a:buClr>
                <a:schemeClr val="dk1"/>
              </a:buClr>
              <a:buSzPts val="2800"/>
              <a:buNone/>
              <a:defRPr>
                <a:solidFill>
                  <a:schemeClr val="dk1"/>
                </a:solidFill>
              </a:defRPr>
            </a:lvl8pPr>
            <a:lvl9pPr lvl="8" algn="ctr">
              <a:lnSpc>
                <a:spcPct val="100000"/>
              </a:lnSpc>
              <a:spcBef>
                <a:spcPts val="3200"/>
              </a:spcBef>
              <a:spcAft>
                <a:spcPts val="3200"/>
              </a:spcAft>
              <a:buClr>
                <a:schemeClr val="dk1"/>
              </a:buClr>
              <a:buSzPts val="2800"/>
              <a:buNone/>
              <a:defRPr>
                <a:solidFill>
                  <a:schemeClr val="dk1"/>
                </a:solidFill>
              </a:defRPr>
            </a:lvl9pPr>
          </a:lstStyle>
          <a:p>
            <a:endParaRPr/>
          </a:p>
        </p:txBody>
      </p:sp>
      <p:sp>
        <p:nvSpPr>
          <p:cNvPr id="3242" name="Google Shape;3242;p150"/>
          <p:cNvSpPr txBox="1">
            <a:spLocks noGrp="1"/>
          </p:cNvSpPr>
          <p:nvPr>
            <p:ph type="subTitle" idx="2"/>
          </p:nvPr>
        </p:nvSpPr>
        <p:spPr>
          <a:xfrm>
            <a:off x="6585900" y="5944000"/>
            <a:ext cx="5116800" cy="2044200"/>
          </a:xfrm>
          <a:prstGeom prst="rect">
            <a:avLst/>
          </a:prstGeom>
        </p:spPr>
        <p:txBody>
          <a:bodyPr spcFirstLastPara="1" wrap="square" lIns="182850" tIns="182850" rIns="182850" bIns="182850" anchor="t" anchorCtr="0">
            <a:noAutofit/>
          </a:bodyPr>
          <a:lstStyle>
            <a:lvl1pPr lvl="0" algn="ctr">
              <a:lnSpc>
                <a:spcPct val="100000"/>
              </a:lnSpc>
              <a:spcBef>
                <a:spcPts val="0"/>
              </a:spcBef>
              <a:spcAft>
                <a:spcPts val="0"/>
              </a:spcAft>
              <a:buClr>
                <a:schemeClr val="dk1"/>
              </a:buClr>
              <a:buSzPts val="2800"/>
              <a:buNone/>
              <a:defRPr sz="2800">
                <a:solidFill>
                  <a:schemeClr val="dk1"/>
                </a:solidFill>
              </a:defRPr>
            </a:lvl1pPr>
            <a:lvl2pPr lvl="1" algn="ctr">
              <a:lnSpc>
                <a:spcPct val="100000"/>
              </a:lnSpc>
              <a:spcBef>
                <a:spcPts val="0"/>
              </a:spcBef>
              <a:spcAft>
                <a:spcPts val="0"/>
              </a:spcAft>
              <a:buClr>
                <a:schemeClr val="dk1"/>
              </a:buClr>
              <a:buSzPts val="2800"/>
              <a:buNone/>
              <a:defRPr>
                <a:solidFill>
                  <a:schemeClr val="dk1"/>
                </a:solidFill>
              </a:defRPr>
            </a:lvl2pPr>
            <a:lvl3pPr lvl="2" algn="ctr">
              <a:lnSpc>
                <a:spcPct val="100000"/>
              </a:lnSpc>
              <a:spcBef>
                <a:spcPts val="3200"/>
              </a:spcBef>
              <a:spcAft>
                <a:spcPts val="0"/>
              </a:spcAft>
              <a:buClr>
                <a:schemeClr val="dk1"/>
              </a:buClr>
              <a:buSzPts val="2800"/>
              <a:buNone/>
              <a:defRPr>
                <a:solidFill>
                  <a:schemeClr val="dk1"/>
                </a:solidFill>
              </a:defRPr>
            </a:lvl3pPr>
            <a:lvl4pPr lvl="3" algn="ctr">
              <a:lnSpc>
                <a:spcPct val="100000"/>
              </a:lnSpc>
              <a:spcBef>
                <a:spcPts val="3200"/>
              </a:spcBef>
              <a:spcAft>
                <a:spcPts val="0"/>
              </a:spcAft>
              <a:buClr>
                <a:schemeClr val="dk1"/>
              </a:buClr>
              <a:buSzPts val="2800"/>
              <a:buNone/>
              <a:defRPr>
                <a:solidFill>
                  <a:schemeClr val="dk1"/>
                </a:solidFill>
              </a:defRPr>
            </a:lvl4pPr>
            <a:lvl5pPr lvl="4" algn="ctr">
              <a:lnSpc>
                <a:spcPct val="100000"/>
              </a:lnSpc>
              <a:spcBef>
                <a:spcPts val="3200"/>
              </a:spcBef>
              <a:spcAft>
                <a:spcPts val="0"/>
              </a:spcAft>
              <a:buClr>
                <a:schemeClr val="dk1"/>
              </a:buClr>
              <a:buSzPts val="2800"/>
              <a:buNone/>
              <a:defRPr>
                <a:solidFill>
                  <a:schemeClr val="dk1"/>
                </a:solidFill>
              </a:defRPr>
            </a:lvl5pPr>
            <a:lvl6pPr lvl="5" algn="ctr">
              <a:lnSpc>
                <a:spcPct val="100000"/>
              </a:lnSpc>
              <a:spcBef>
                <a:spcPts val="3200"/>
              </a:spcBef>
              <a:spcAft>
                <a:spcPts val="0"/>
              </a:spcAft>
              <a:buClr>
                <a:schemeClr val="dk1"/>
              </a:buClr>
              <a:buSzPts val="2800"/>
              <a:buNone/>
              <a:defRPr>
                <a:solidFill>
                  <a:schemeClr val="dk1"/>
                </a:solidFill>
              </a:defRPr>
            </a:lvl6pPr>
            <a:lvl7pPr lvl="6" algn="ctr">
              <a:lnSpc>
                <a:spcPct val="100000"/>
              </a:lnSpc>
              <a:spcBef>
                <a:spcPts val="3200"/>
              </a:spcBef>
              <a:spcAft>
                <a:spcPts val="0"/>
              </a:spcAft>
              <a:buClr>
                <a:schemeClr val="dk1"/>
              </a:buClr>
              <a:buSzPts val="2800"/>
              <a:buNone/>
              <a:defRPr>
                <a:solidFill>
                  <a:schemeClr val="dk1"/>
                </a:solidFill>
              </a:defRPr>
            </a:lvl7pPr>
            <a:lvl8pPr lvl="7" algn="ctr">
              <a:lnSpc>
                <a:spcPct val="100000"/>
              </a:lnSpc>
              <a:spcBef>
                <a:spcPts val="3200"/>
              </a:spcBef>
              <a:spcAft>
                <a:spcPts val="0"/>
              </a:spcAft>
              <a:buClr>
                <a:schemeClr val="dk1"/>
              </a:buClr>
              <a:buSzPts val="2800"/>
              <a:buNone/>
              <a:defRPr>
                <a:solidFill>
                  <a:schemeClr val="dk1"/>
                </a:solidFill>
              </a:defRPr>
            </a:lvl8pPr>
            <a:lvl9pPr lvl="8" algn="ctr">
              <a:lnSpc>
                <a:spcPct val="100000"/>
              </a:lnSpc>
              <a:spcBef>
                <a:spcPts val="3200"/>
              </a:spcBef>
              <a:spcAft>
                <a:spcPts val="3200"/>
              </a:spcAft>
              <a:buClr>
                <a:schemeClr val="dk1"/>
              </a:buClr>
              <a:buSzPts val="2800"/>
              <a:buNone/>
              <a:defRPr>
                <a:solidFill>
                  <a:schemeClr val="dk1"/>
                </a:solidFill>
              </a:defRPr>
            </a:lvl9pPr>
          </a:lstStyle>
          <a:p>
            <a:endParaRPr/>
          </a:p>
        </p:txBody>
      </p:sp>
      <p:sp>
        <p:nvSpPr>
          <p:cNvPr id="3243" name="Google Shape;3243;p150"/>
          <p:cNvSpPr txBox="1">
            <a:spLocks noGrp="1"/>
          </p:cNvSpPr>
          <p:nvPr>
            <p:ph type="subTitle" idx="3"/>
          </p:nvPr>
        </p:nvSpPr>
        <p:spPr>
          <a:xfrm>
            <a:off x="11731550" y="5944000"/>
            <a:ext cx="5116800" cy="2044200"/>
          </a:xfrm>
          <a:prstGeom prst="rect">
            <a:avLst/>
          </a:prstGeom>
        </p:spPr>
        <p:txBody>
          <a:bodyPr spcFirstLastPara="1" wrap="square" lIns="182850" tIns="182850" rIns="182850" bIns="182850" anchor="t" anchorCtr="0">
            <a:noAutofit/>
          </a:bodyPr>
          <a:lstStyle>
            <a:lvl1pPr lvl="0" algn="ctr">
              <a:lnSpc>
                <a:spcPct val="100000"/>
              </a:lnSpc>
              <a:spcBef>
                <a:spcPts val="0"/>
              </a:spcBef>
              <a:spcAft>
                <a:spcPts val="0"/>
              </a:spcAft>
              <a:buClr>
                <a:schemeClr val="dk1"/>
              </a:buClr>
              <a:buSzPts val="2800"/>
              <a:buNone/>
              <a:defRPr sz="2800">
                <a:solidFill>
                  <a:schemeClr val="dk1"/>
                </a:solidFill>
              </a:defRPr>
            </a:lvl1pPr>
            <a:lvl2pPr lvl="1" algn="ctr">
              <a:lnSpc>
                <a:spcPct val="100000"/>
              </a:lnSpc>
              <a:spcBef>
                <a:spcPts val="0"/>
              </a:spcBef>
              <a:spcAft>
                <a:spcPts val="0"/>
              </a:spcAft>
              <a:buClr>
                <a:schemeClr val="dk1"/>
              </a:buClr>
              <a:buSzPts val="2800"/>
              <a:buNone/>
              <a:defRPr>
                <a:solidFill>
                  <a:schemeClr val="dk1"/>
                </a:solidFill>
              </a:defRPr>
            </a:lvl2pPr>
            <a:lvl3pPr lvl="2" algn="ctr">
              <a:lnSpc>
                <a:spcPct val="100000"/>
              </a:lnSpc>
              <a:spcBef>
                <a:spcPts val="3200"/>
              </a:spcBef>
              <a:spcAft>
                <a:spcPts val="0"/>
              </a:spcAft>
              <a:buClr>
                <a:schemeClr val="dk1"/>
              </a:buClr>
              <a:buSzPts val="2800"/>
              <a:buNone/>
              <a:defRPr>
                <a:solidFill>
                  <a:schemeClr val="dk1"/>
                </a:solidFill>
              </a:defRPr>
            </a:lvl3pPr>
            <a:lvl4pPr lvl="3" algn="ctr">
              <a:lnSpc>
                <a:spcPct val="100000"/>
              </a:lnSpc>
              <a:spcBef>
                <a:spcPts val="3200"/>
              </a:spcBef>
              <a:spcAft>
                <a:spcPts val="0"/>
              </a:spcAft>
              <a:buClr>
                <a:schemeClr val="dk1"/>
              </a:buClr>
              <a:buSzPts val="2800"/>
              <a:buNone/>
              <a:defRPr>
                <a:solidFill>
                  <a:schemeClr val="dk1"/>
                </a:solidFill>
              </a:defRPr>
            </a:lvl4pPr>
            <a:lvl5pPr lvl="4" algn="ctr">
              <a:lnSpc>
                <a:spcPct val="100000"/>
              </a:lnSpc>
              <a:spcBef>
                <a:spcPts val="3200"/>
              </a:spcBef>
              <a:spcAft>
                <a:spcPts val="0"/>
              </a:spcAft>
              <a:buClr>
                <a:schemeClr val="dk1"/>
              </a:buClr>
              <a:buSzPts val="2800"/>
              <a:buNone/>
              <a:defRPr>
                <a:solidFill>
                  <a:schemeClr val="dk1"/>
                </a:solidFill>
              </a:defRPr>
            </a:lvl5pPr>
            <a:lvl6pPr lvl="5" algn="ctr">
              <a:lnSpc>
                <a:spcPct val="100000"/>
              </a:lnSpc>
              <a:spcBef>
                <a:spcPts val="3200"/>
              </a:spcBef>
              <a:spcAft>
                <a:spcPts val="0"/>
              </a:spcAft>
              <a:buClr>
                <a:schemeClr val="dk1"/>
              </a:buClr>
              <a:buSzPts val="2800"/>
              <a:buNone/>
              <a:defRPr>
                <a:solidFill>
                  <a:schemeClr val="dk1"/>
                </a:solidFill>
              </a:defRPr>
            </a:lvl6pPr>
            <a:lvl7pPr lvl="6" algn="ctr">
              <a:lnSpc>
                <a:spcPct val="100000"/>
              </a:lnSpc>
              <a:spcBef>
                <a:spcPts val="3200"/>
              </a:spcBef>
              <a:spcAft>
                <a:spcPts val="0"/>
              </a:spcAft>
              <a:buClr>
                <a:schemeClr val="dk1"/>
              </a:buClr>
              <a:buSzPts val="2800"/>
              <a:buNone/>
              <a:defRPr>
                <a:solidFill>
                  <a:schemeClr val="dk1"/>
                </a:solidFill>
              </a:defRPr>
            </a:lvl7pPr>
            <a:lvl8pPr lvl="7" algn="ctr">
              <a:lnSpc>
                <a:spcPct val="100000"/>
              </a:lnSpc>
              <a:spcBef>
                <a:spcPts val="3200"/>
              </a:spcBef>
              <a:spcAft>
                <a:spcPts val="0"/>
              </a:spcAft>
              <a:buClr>
                <a:schemeClr val="dk1"/>
              </a:buClr>
              <a:buSzPts val="2800"/>
              <a:buNone/>
              <a:defRPr>
                <a:solidFill>
                  <a:schemeClr val="dk1"/>
                </a:solidFill>
              </a:defRPr>
            </a:lvl8pPr>
            <a:lvl9pPr lvl="8" algn="ctr">
              <a:lnSpc>
                <a:spcPct val="100000"/>
              </a:lnSpc>
              <a:spcBef>
                <a:spcPts val="3200"/>
              </a:spcBef>
              <a:spcAft>
                <a:spcPts val="3200"/>
              </a:spcAft>
              <a:buClr>
                <a:schemeClr val="dk1"/>
              </a:buClr>
              <a:buSzPts val="2800"/>
              <a:buNone/>
              <a:defRPr>
                <a:solidFill>
                  <a:schemeClr val="dk1"/>
                </a:solidFill>
              </a:defRPr>
            </a:lvl9pPr>
          </a:lstStyle>
          <a:p>
            <a:endParaRPr/>
          </a:p>
        </p:txBody>
      </p:sp>
      <p:sp>
        <p:nvSpPr>
          <p:cNvPr id="3244" name="Google Shape;3244;p150"/>
          <p:cNvSpPr txBox="1">
            <a:spLocks noGrp="1"/>
          </p:cNvSpPr>
          <p:nvPr>
            <p:ph type="subTitle" idx="4"/>
          </p:nvPr>
        </p:nvSpPr>
        <p:spPr>
          <a:xfrm>
            <a:off x="1440250" y="5306750"/>
            <a:ext cx="5116800" cy="812400"/>
          </a:xfrm>
          <a:prstGeom prst="rect">
            <a:avLst/>
          </a:prstGeom>
        </p:spPr>
        <p:txBody>
          <a:bodyPr spcFirstLastPara="1" wrap="square" lIns="182850" tIns="182850" rIns="182850" bIns="182850" anchor="b" anchorCtr="0">
            <a:noAutofit/>
          </a:bodyPr>
          <a:lstStyle>
            <a:lvl1pPr lvl="0" algn="ctr">
              <a:lnSpc>
                <a:spcPct val="100000"/>
              </a:lnSpc>
              <a:spcBef>
                <a:spcPts val="0"/>
              </a:spcBef>
              <a:spcAft>
                <a:spcPts val="0"/>
              </a:spcAft>
              <a:buSzPts val="4000"/>
              <a:buFont typeface="Bebas Neue"/>
              <a:buNone/>
              <a:defRPr sz="4000" b="1">
                <a:solidFill>
                  <a:schemeClr val="accent1"/>
                </a:solidFill>
                <a:latin typeface="Cairo"/>
                <a:ea typeface="Cairo"/>
                <a:cs typeface="Cairo"/>
                <a:sym typeface="Cairo"/>
              </a:defRPr>
            </a:lvl1pPr>
            <a:lvl2pPr lvl="1" algn="ctr">
              <a:lnSpc>
                <a:spcPct val="100000"/>
              </a:lnSpc>
              <a:spcBef>
                <a:spcPts val="0"/>
              </a:spcBef>
              <a:spcAft>
                <a:spcPts val="0"/>
              </a:spcAft>
              <a:buSzPts val="4000"/>
              <a:buFont typeface="Bebas Neue"/>
              <a:buNone/>
              <a:defRPr sz="4000">
                <a:latin typeface="Bebas Neue"/>
                <a:ea typeface="Bebas Neue"/>
                <a:cs typeface="Bebas Neue"/>
                <a:sym typeface="Bebas Neue"/>
              </a:defRPr>
            </a:lvl2pPr>
            <a:lvl3pPr lvl="2" algn="ctr">
              <a:lnSpc>
                <a:spcPct val="100000"/>
              </a:lnSpc>
              <a:spcBef>
                <a:spcPts val="0"/>
              </a:spcBef>
              <a:spcAft>
                <a:spcPts val="0"/>
              </a:spcAft>
              <a:buSzPts val="4000"/>
              <a:buFont typeface="Bebas Neue"/>
              <a:buNone/>
              <a:defRPr sz="4000">
                <a:latin typeface="Bebas Neue"/>
                <a:ea typeface="Bebas Neue"/>
                <a:cs typeface="Bebas Neue"/>
                <a:sym typeface="Bebas Neue"/>
              </a:defRPr>
            </a:lvl3pPr>
            <a:lvl4pPr lvl="3" algn="ctr">
              <a:lnSpc>
                <a:spcPct val="100000"/>
              </a:lnSpc>
              <a:spcBef>
                <a:spcPts val="0"/>
              </a:spcBef>
              <a:spcAft>
                <a:spcPts val="0"/>
              </a:spcAft>
              <a:buSzPts val="4000"/>
              <a:buFont typeface="Bebas Neue"/>
              <a:buNone/>
              <a:defRPr sz="4000">
                <a:latin typeface="Bebas Neue"/>
                <a:ea typeface="Bebas Neue"/>
                <a:cs typeface="Bebas Neue"/>
                <a:sym typeface="Bebas Neue"/>
              </a:defRPr>
            </a:lvl4pPr>
            <a:lvl5pPr lvl="4" algn="ctr">
              <a:lnSpc>
                <a:spcPct val="100000"/>
              </a:lnSpc>
              <a:spcBef>
                <a:spcPts val="0"/>
              </a:spcBef>
              <a:spcAft>
                <a:spcPts val="0"/>
              </a:spcAft>
              <a:buSzPts val="4000"/>
              <a:buFont typeface="Bebas Neue"/>
              <a:buNone/>
              <a:defRPr sz="4000">
                <a:latin typeface="Bebas Neue"/>
                <a:ea typeface="Bebas Neue"/>
                <a:cs typeface="Bebas Neue"/>
                <a:sym typeface="Bebas Neue"/>
              </a:defRPr>
            </a:lvl5pPr>
            <a:lvl6pPr lvl="5" algn="ctr">
              <a:lnSpc>
                <a:spcPct val="100000"/>
              </a:lnSpc>
              <a:spcBef>
                <a:spcPts val="0"/>
              </a:spcBef>
              <a:spcAft>
                <a:spcPts val="0"/>
              </a:spcAft>
              <a:buSzPts val="4000"/>
              <a:buFont typeface="Bebas Neue"/>
              <a:buNone/>
              <a:defRPr sz="4000">
                <a:latin typeface="Bebas Neue"/>
                <a:ea typeface="Bebas Neue"/>
                <a:cs typeface="Bebas Neue"/>
                <a:sym typeface="Bebas Neue"/>
              </a:defRPr>
            </a:lvl6pPr>
            <a:lvl7pPr lvl="6" algn="ctr">
              <a:lnSpc>
                <a:spcPct val="100000"/>
              </a:lnSpc>
              <a:spcBef>
                <a:spcPts val="0"/>
              </a:spcBef>
              <a:spcAft>
                <a:spcPts val="0"/>
              </a:spcAft>
              <a:buSzPts val="4000"/>
              <a:buFont typeface="Bebas Neue"/>
              <a:buNone/>
              <a:defRPr sz="4000">
                <a:latin typeface="Bebas Neue"/>
                <a:ea typeface="Bebas Neue"/>
                <a:cs typeface="Bebas Neue"/>
                <a:sym typeface="Bebas Neue"/>
              </a:defRPr>
            </a:lvl7pPr>
            <a:lvl8pPr lvl="7" algn="ctr">
              <a:lnSpc>
                <a:spcPct val="100000"/>
              </a:lnSpc>
              <a:spcBef>
                <a:spcPts val="0"/>
              </a:spcBef>
              <a:spcAft>
                <a:spcPts val="0"/>
              </a:spcAft>
              <a:buSzPts val="4000"/>
              <a:buFont typeface="Bebas Neue"/>
              <a:buNone/>
              <a:defRPr sz="4000">
                <a:latin typeface="Bebas Neue"/>
                <a:ea typeface="Bebas Neue"/>
                <a:cs typeface="Bebas Neue"/>
                <a:sym typeface="Bebas Neue"/>
              </a:defRPr>
            </a:lvl8pPr>
            <a:lvl9pPr lvl="8" algn="ctr">
              <a:lnSpc>
                <a:spcPct val="100000"/>
              </a:lnSpc>
              <a:spcBef>
                <a:spcPts val="0"/>
              </a:spcBef>
              <a:spcAft>
                <a:spcPts val="0"/>
              </a:spcAft>
              <a:buSzPts val="4000"/>
              <a:buFont typeface="Bebas Neue"/>
              <a:buNone/>
              <a:defRPr sz="4000">
                <a:latin typeface="Bebas Neue"/>
                <a:ea typeface="Bebas Neue"/>
                <a:cs typeface="Bebas Neue"/>
                <a:sym typeface="Bebas Neue"/>
              </a:defRPr>
            </a:lvl9pPr>
          </a:lstStyle>
          <a:p>
            <a:endParaRPr/>
          </a:p>
        </p:txBody>
      </p:sp>
      <p:sp>
        <p:nvSpPr>
          <p:cNvPr id="3245" name="Google Shape;3245;p150"/>
          <p:cNvSpPr txBox="1">
            <a:spLocks noGrp="1"/>
          </p:cNvSpPr>
          <p:nvPr>
            <p:ph type="subTitle" idx="5"/>
          </p:nvPr>
        </p:nvSpPr>
        <p:spPr>
          <a:xfrm>
            <a:off x="6585901" y="5306750"/>
            <a:ext cx="5116800" cy="812400"/>
          </a:xfrm>
          <a:prstGeom prst="rect">
            <a:avLst/>
          </a:prstGeom>
        </p:spPr>
        <p:txBody>
          <a:bodyPr spcFirstLastPara="1" wrap="square" lIns="182850" tIns="182850" rIns="182850" bIns="182850" anchor="b" anchorCtr="0">
            <a:noAutofit/>
          </a:bodyPr>
          <a:lstStyle>
            <a:lvl1pPr lvl="0" algn="ctr">
              <a:lnSpc>
                <a:spcPct val="100000"/>
              </a:lnSpc>
              <a:spcBef>
                <a:spcPts val="0"/>
              </a:spcBef>
              <a:spcAft>
                <a:spcPts val="0"/>
              </a:spcAft>
              <a:buSzPts val="4000"/>
              <a:buFont typeface="Bebas Neue"/>
              <a:buNone/>
              <a:defRPr sz="4000" b="1">
                <a:solidFill>
                  <a:schemeClr val="accent1"/>
                </a:solidFill>
                <a:latin typeface="Cairo"/>
                <a:ea typeface="Cairo"/>
                <a:cs typeface="Cairo"/>
                <a:sym typeface="Cairo"/>
              </a:defRPr>
            </a:lvl1pPr>
            <a:lvl2pPr lvl="1" algn="ctr">
              <a:lnSpc>
                <a:spcPct val="100000"/>
              </a:lnSpc>
              <a:spcBef>
                <a:spcPts val="0"/>
              </a:spcBef>
              <a:spcAft>
                <a:spcPts val="0"/>
              </a:spcAft>
              <a:buSzPts val="4000"/>
              <a:buFont typeface="Bebas Neue"/>
              <a:buNone/>
              <a:defRPr sz="4000">
                <a:latin typeface="Bebas Neue"/>
                <a:ea typeface="Bebas Neue"/>
                <a:cs typeface="Bebas Neue"/>
                <a:sym typeface="Bebas Neue"/>
              </a:defRPr>
            </a:lvl2pPr>
            <a:lvl3pPr lvl="2" algn="ctr">
              <a:lnSpc>
                <a:spcPct val="100000"/>
              </a:lnSpc>
              <a:spcBef>
                <a:spcPts val="0"/>
              </a:spcBef>
              <a:spcAft>
                <a:spcPts val="0"/>
              </a:spcAft>
              <a:buSzPts val="4000"/>
              <a:buFont typeface="Bebas Neue"/>
              <a:buNone/>
              <a:defRPr sz="4000">
                <a:latin typeface="Bebas Neue"/>
                <a:ea typeface="Bebas Neue"/>
                <a:cs typeface="Bebas Neue"/>
                <a:sym typeface="Bebas Neue"/>
              </a:defRPr>
            </a:lvl3pPr>
            <a:lvl4pPr lvl="3" algn="ctr">
              <a:lnSpc>
                <a:spcPct val="100000"/>
              </a:lnSpc>
              <a:spcBef>
                <a:spcPts val="0"/>
              </a:spcBef>
              <a:spcAft>
                <a:spcPts val="0"/>
              </a:spcAft>
              <a:buSzPts val="4000"/>
              <a:buFont typeface="Bebas Neue"/>
              <a:buNone/>
              <a:defRPr sz="4000">
                <a:latin typeface="Bebas Neue"/>
                <a:ea typeface="Bebas Neue"/>
                <a:cs typeface="Bebas Neue"/>
                <a:sym typeface="Bebas Neue"/>
              </a:defRPr>
            </a:lvl4pPr>
            <a:lvl5pPr lvl="4" algn="ctr">
              <a:lnSpc>
                <a:spcPct val="100000"/>
              </a:lnSpc>
              <a:spcBef>
                <a:spcPts val="0"/>
              </a:spcBef>
              <a:spcAft>
                <a:spcPts val="0"/>
              </a:spcAft>
              <a:buSzPts val="4000"/>
              <a:buFont typeface="Bebas Neue"/>
              <a:buNone/>
              <a:defRPr sz="4000">
                <a:latin typeface="Bebas Neue"/>
                <a:ea typeface="Bebas Neue"/>
                <a:cs typeface="Bebas Neue"/>
                <a:sym typeface="Bebas Neue"/>
              </a:defRPr>
            </a:lvl5pPr>
            <a:lvl6pPr lvl="5" algn="ctr">
              <a:lnSpc>
                <a:spcPct val="100000"/>
              </a:lnSpc>
              <a:spcBef>
                <a:spcPts val="0"/>
              </a:spcBef>
              <a:spcAft>
                <a:spcPts val="0"/>
              </a:spcAft>
              <a:buSzPts val="4000"/>
              <a:buFont typeface="Bebas Neue"/>
              <a:buNone/>
              <a:defRPr sz="4000">
                <a:latin typeface="Bebas Neue"/>
                <a:ea typeface="Bebas Neue"/>
                <a:cs typeface="Bebas Neue"/>
                <a:sym typeface="Bebas Neue"/>
              </a:defRPr>
            </a:lvl6pPr>
            <a:lvl7pPr lvl="6" algn="ctr">
              <a:lnSpc>
                <a:spcPct val="100000"/>
              </a:lnSpc>
              <a:spcBef>
                <a:spcPts val="0"/>
              </a:spcBef>
              <a:spcAft>
                <a:spcPts val="0"/>
              </a:spcAft>
              <a:buSzPts val="4000"/>
              <a:buFont typeface="Bebas Neue"/>
              <a:buNone/>
              <a:defRPr sz="4000">
                <a:latin typeface="Bebas Neue"/>
                <a:ea typeface="Bebas Neue"/>
                <a:cs typeface="Bebas Neue"/>
                <a:sym typeface="Bebas Neue"/>
              </a:defRPr>
            </a:lvl7pPr>
            <a:lvl8pPr lvl="7" algn="ctr">
              <a:lnSpc>
                <a:spcPct val="100000"/>
              </a:lnSpc>
              <a:spcBef>
                <a:spcPts val="0"/>
              </a:spcBef>
              <a:spcAft>
                <a:spcPts val="0"/>
              </a:spcAft>
              <a:buSzPts val="4000"/>
              <a:buFont typeface="Bebas Neue"/>
              <a:buNone/>
              <a:defRPr sz="4000">
                <a:latin typeface="Bebas Neue"/>
                <a:ea typeface="Bebas Neue"/>
                <a:cs typeface="Bebas Neue"/>
                <a:sym typeface="Bebas Neue"/>
              </a:defRPr>
            </a:lvl8pPr>
            <a:lvl9pPr lvl="8" algn="ctr">
              <a:lnSpc>
                <a:spcPct val="100000"/>
              </a:lnSpc>
              <a:spcBef>
                <a:spcPts val="0"/>
              </a:spcBef>
              <a:spcAft>
                <a:spcPts val="0"/>
              </a:spcAft>
              <a:buSzPts val="4000"/>
              <a:buFont typeface="Bebas Neue"/>
              <a:buNone/>
              <a:defRPr sz="4000">
                <a:latin typeface="Bebas Neue"/>
                <a:ea typeface="Bebas Neue"/>
                <a:cs typeface="Bebas Neue"/>
                <a:sym typeface="Bebas Neue"/>
              </a:defRPr>
            </a:lvl9pPr>
          </a:lstStyle>
          <a:p>
            <a:endParaRPr/>
          </a:p>
        </p:txBody>
      </p:sp>
      <p:sp>
        <p:nvSpPr>
          <p:cNvPr id="3246" name="Google Shape;3246;p150"/>
          <p:cNvSpPr txBox="1">
            <a:spLocks noGrp="1"/>
          </p:cNvSpPr>
          <p:nvPr>
            <p:ph type="subTitle" idx="6"/>
          </p:nvPr>
        </p:nvSpPr>
        <p:spPr>
          <a:xfrm>
            <a:off x="11731551" y="5306750"/>
            <a:ext cx="5116800" cy="812400"/>
          </a:xfrm>
          <a:prstGeom prst="rect">
            <a:avLst/>
          </a:prstGeom>
        </p:spPr>
        <p:txBody>
          <a:bodyPr spcFirstLastPara="1" wrap="square" lIns="182850" tIns="182850" rIns="182850" bIns="182850" anchor="b" anchorCtr="0">
            <a:noAutofit/>
          </a:bodyPr>
          <a:lstStyle>
            <a:lvl1pPr lvl="0" algn="ctr">
              <a:lnSpc>
                <a:spcPct val="100000"/>
              </a:lnSpc>
              <a:spcBef>
                <a:spcPts val="0"/>
              </a:spcBef>
              <a:spcAft>
                <a:spcPts val="0"/>
              </a:spcAft>
              <a:buSzPts val="4000"/>
              <a:buFont typeface="Bebas Neue"/>
              <a:buNone/>
              <a:defRPr sz="4000" b="1">
                <a:solidFill>
                  <a:schemeClr val="accent1"/>
                </a:solidFill>
                <a:latin typeface="Cairo"/>
                <a:ea typeface="Cairo"/>
                <a:cs typeface="Cairo"/>
                <a:sym typeface="Cairo"/>
              </a:defRPr>
            </a:lvl1pPr>
            <a:lvl2pPr lvl="1" algn="ctr">
              <a:lnSpc>
                <a:spcPct val="100000"/>
              </a:lnSpc>
              <a:spcBef>
                <a:spcPts val="0"/>
              </a:spcBef>
              <a:spcAft>
                <a:spcPts val="0"/>
              </a:spcAft>
              <a:buSzPts val="4000"/>
              <a:buFont typeface="Bebas Neue"/>
              <a:buNone/>
              <a:defRPr sz="4000">
                <a:latin typeface="Bebas Neue"/>
                <a:ea typeface="Bebas Neue"/>
                <a:cs typeface="Bebas Neue"/>
                <a:sym typeface="Bebas Neue"/>
              </a:defRPr>
            </a:lvl2pPr>
            <a:lvl3pPr lvl="2" algn="ctr">
              <a:lnSpc>
                <a:spcPct val="100000"/>
              </a:lnSpc>
              <a:spcBef>
                <a:spcPts val="0"/>
              </a:spcBef>
              <a:spcAft>
                <a:spcPts val="0"/>
              </a:spcAft>
              <a:buSzPts val="4000"/>
              <a:buFont typeface="Bebas Neue"/>
              <a:buNone/>
              <a:defRPr sz="4000">
                <a:latin typeface="Bebas Neue"/>
                <a:ea typeface="Bebas Neue"/>
                <a:cs typeface="Bebas Neue"/>
                <a:sym typeface="Bebas Neue"/>
              </a:defRPr>
            </a:lvl3pPr>
            <a:lvl4pPr lvl="3" algn="ctr">
              <a:lnSpc>
                <a:spcPct val="100000"/>
              </a:lnSpc>
              <a:spcBef>
                <a:spcPts val="0"/>
              </a:spcBef>
              <a:spcAft>
                <a:spcPts val="0"/>
              </a:spcAft>
              <a:buSzPts val="4000"/>
              <a:buFont typeface="Bebas Neue"/>
              <a:buNone/>
              <a:defRPr sz="4000">
                <a:latin typeface="Bebas Neue"/>
                <a:ea typeface="Bebas Neue"/>
                <a:cs typeface="Bebas Neue"/>
                <a:sym typeface="Bebas Neue"/>
              </a:defRPr>
            </a:lvl4pPr>
            <a:lvl5pPr lvl="4" algn="ctr">
              <a:lnSpc>
                <a:spcPct val="100000"/>
              </a:lnSpc>
              <a:spcBef>
                <a:spcPts val="0"/>
              </a:spcBef>
              <a:spcAft>
                <a:spcPts val="0"/>
              </a:spcAft>
              <a:buSzPts val="4000"/>
              <a:buFont typeface="Bebas Neue"/>
              <a:buNone/>
              <a:defRPr sz="4000">
                <a:latin typeface="Bebas Neue"/>
                <a:ea typeface="Bebas Neue"/>
                <a:cs typeface="Bebas Neue"/>
                <a:sym typeface="Bebas Neue"/>
              </a:defRPr>
            </a:lvl5pPr>
            <a:lvl6pPr lvl="5" algn="ctr">
              <a:lnSpc>
                <a:spcPct val="100000"/>
              </a:lnSpc>
              <a:spcBef>
                <a:spcPts val="0"/>
              </a:spcBef>
              <a:spcAft>
                <a:spcPts val="0"/>
              </a:spcAft>
              <a:buSzPts val="4000"/>
              <a:buFont typeface="Bebas Neue"/>
              <a:buNone/>
              <a:defRPr sz="4000">
                <a:latin typeface="Bebas Neue"/>
                <a:ea typeface="Bebas Neue"/>
                <a:cs typeface="Bebas Neue"/>
                <a:sym typeface="Bebas Neue"/>
              </a:defRPr>
            </a:lvl6pPr>
            <a:lvl7pPr lvl="6" algn="ctr">
              <a:lnSpc>
                <a:spcPct val="100000"/>
              </a:lnSpc>
              <a:spcBef>
                <a:spcPts val="0"/>
              </a:spcBef>
              <a:spcAft>
                <a:spcPts val="0"/>
              </a:spcAft>
              <a:buSzPts val="4000"/>
              <a:buFont typeface="Bebas Neue"/>
              <a:buNone/>
              <a:defRPr sz="4000">
                <a:latin typeface="Bebas Neue"/>
                <a:ea typeface="Bebas Neue"/>
                <a:cs typeface="Bebas Neue"/>
                <a:sym typeface="Bebas Neue"/>
              </a:defRPr>
            </a:lvl7pPr>
            <a:lvl8pPr lvl="7" algn="ctr">
              <a:lnSpc>
                <a:spcPct val="100000"/>
              </a:lnSpc>
              <a:spcBef>
                <a:spcPts val="0"/>
              </a:spcBef>
              <a:spcAft>
                <a:spcPts val="0"/>
              </a:spcAft>
              <a:buSzPts val="4000"/>
              <a:buFont typeface="Bebas Neue"/>
              <a:buNone/>
              <a:defRPr sz="4000">
                <a:latin typeface="Bebas Neue"/>
                <a:ea typeface="Bebas Neue"/>
                <a:cs typeface="Bebas Neue"/>
                <a:sym typeface="Bebas Neue"/>
              </a:defRPr>
            </a:lvl8pPr>
            <a:lvl9pPr lvl="8" algn="ctr">
              <a:lnSpc>
                <a:spcPct val="100000"/>
              </a:lnSpc>
              <a:spcBef>
                <a:spcPts val="0"/>
              </a:spcBef>
              <a:spcAft>
                <a:spcPts val="0"/>
              </a:spcAft>
              <a:buSzPts val="4000"/>
              <a:buFont typeface="Bebas Neue"/>
              <a:buNone/>
              <a:defRPr sz="4000">
                <a:latin typeface="Bebas Neue"/>
                <a:ea typeface="Bebas Neue"/>
                <a:cs typeface="Bebas Neue"/>
                <a:sym typeface="Bebas Neue"/>
              </a:defRPr>
            </a:lvl9pPr>
          </a:lstStyle>
          <a:p>
            <a:endParaRPr/>
          </a:p>
        </p:txBody>
      </p:sp>
      <p:grpSp>
        <p:nvGrpSpPr>
          <p:cNvPr id="3247" name="Google Shape;3247;p150"/>
          <p:cNvGrpSpPr/>
          <p:nvPr/>
        </p:nvGrpSpPr>
        <p:grpSpPr>
          <a:xfrm>
            <a:off x="-6686301" y="4475730"/>
            <a:ext cx="12904669" cy="12039909"/>
            <a:chOff x="-3609850" y="2466465"/>
            <a:chExt cx="6452334" cy="6019955"/>
          </a:xfrm>
        </p:grpSpPr>
        <p:sp>
          <p:nvSpPr>
            <p:cNvPr id="3248" name="Google Shape;3248;p150"/>
            <p:cNvSpPr/>
            <p:nvPr/>
          </p:nvSpPr>
          <p:spPr>
            <a:xfrm rot="9217780">
              <a:off x="-2905691" y="3321740"/>
              <a:ext cx="4860690" cy="4309404"/>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solidFill>
              <a:schemeClr val="lt2"/>
            </a:solidFill>
            <a:ln>
              <a:noFill/>
            </a:ln>
          </p:spPr>
        </p:sp>
        <p:sp>
          <p:nvSpPr>
            <p:cNvPr id="3249" name="Google Shape;3249;p150"/>
            <p:cNvSpPr/>
            <p:nvPr/>
          </p:nvSpPr>
          <p:spPr>
            <a:xfrm rot="9217780">
              <a:off x="-2722366" y="3321740"/>
              <a:ext cx="4860690" cy="4309404"/>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noFill/>
            <a:ln w="19050" cap="flat" cmpd="sng">
              <a:solidFill>
                <a:schemeClr val="accent3"/>
              </a:solidFill>
              <a:prstDash val="solid"/>
              <a:round/>
              <a:headEnd type="none" w="med" len="med"/>
              <a:tailEnd type="none" w="med" len="med"/>
            </a:ln>
          </p:spPr>
        </p:sp>
      </p:grpSp>
      <p:grpSp>
        <p:nvGrpSpPr>
          <p:cNvPr id="3250" name="Google Shape;3250;p150"/>
          <p:cNvGrpSpPr/>
          <p:nvPr/>
        </p:nvGrpSpPr>
        <p:grpSpPr>
          <a:xfrm>
            <a:off x="12412884" y="4985302"/>
            <a:ext cx="11704782" cy="11935011"/>
            <a:chOff x="6206442" y="2492651"/>
            <a:chExt cx="5852391" cy="5967505"/>
          </a:xfrm>
        </p:grpSpPr>
        <p:sp>
          <p:nvSpPr>
            <p:cNvPr id="3251" name="Google Shape;3251;p150"/>
            <p:cNvSpPr/>
            <p:nvPr/>
          </p:nvSpPr>
          <p:spPr>
            <a:xfrm rot="4301948">
              <a:off x="6820078" y="3321888"/>
              <a:ext cx="4860269" cy="4309031"/>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solidFill>
              <a:schemeClr val="lt2"/>
            </a:solidFill>
            <a:ln>
              <a:noFill/>
            </a:ln>
          </p:spPr>
        </p:sp>
        <p:sp>
          <p:nvSpPr>
            <p:cNvPr id="3252" name="Google Shape;3252;p150"/>
            <p:cNvSpPr/>
            <p:nvPr/>
          </p:nvSpPr>
          <p:spPr>
            <a:xfrm rot="4301948">
              <a:off x="6584928" y="3321888"/>
              <a:ext cx="4860269" cy="4309031"/>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noFill/>
            <a:ln w="19050" cap="flat" cmpd="sng">
              <a:solidFill>
                <a:schemeClr val="accent3"/>
              </a:solidFill>
              <a:prstDash val="solid"/>
              <a:round/>
              <a:headEnd type="none" w="med" len="med"/>
              <a:tailEnd type="none" w="med" len="med"/>
            </a:ln>
          </p:spPr>
        </p:sp>
      </p:grpSp>
      <p:grpSp>
        <p:nvGrpSpPr>
          <p:cNvPr id="3253" name="Google Shape;3253;p150"/>
          <p:cNvGrpSpPr/>
          <p:nvPr/>
        </p:nvGrpSpPr>
        <p:grpSpPr>
          <a:xfrm rot="-2927939">
            <a:off x="4419169" y="9785423"/>
            <a:ext cx="8599192" cy="7787256"/>
            <a:chOff x="5784660" y="-970761"/>
            <a:chExt cx="4299614" cy="3893645"/>
          </a:xfrm>
        </p:grpSpPr>
        <p:sp>
          <p:nvSpPr>
            <p:cNvPr id="3254" name="Google Shape;3254;p150"/>
            <p:cNvSpPr/>
            <p:nvPr/>
          </p:nvSpPr>
          <p:spPr>
            <a:xfrm>
              <a:off x="5868774" y="-830916"/>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solidFill>
              <a:schemeClr val="lt2"/>
            </a:solidFill>
            <a:ln>
              <a:noFill/>
            </a:ln>
          </p:spPr>
        </p:sp>
        <p:sp>
          <p:nvSpPr>
            <p:cNvPr id="3255" name="Google Shape;3255;p150"/>
            <p:cNvSpPr/>
            <p:nvPr/>
          </p:nvSpPr>
          <p:spPr>
            <a:xfrm>
              <a:off x="5784660" y="-970761"/>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noFill/>
            <a:ln w="19050" cap="flat" cmpd="sng">
              <a:solidFill>
                <a:schemeClr val="accent3"/>
              </a:solidFill>
              <a:prstDash val="solid"/>
              <a:round/>
              <a:headEnd type="none" w="med" len="med"/>
              <a:tailEnd type="none" w="med" len="med"/>
            </a:ln>
          </p:spPr>
        </p:sp>
      </p:grpSp>
      <p:grpSp>
        <p:nvGrpSpPr>
          <p:cNvPr id="3256" name="Google Shape;3256;p150"/>
          <p:cNvGrpSpPr/>
          <p:nvPr/>
        </p:nvGrpSpPr>
        <p:grpSpPr>
          <a:xfrm rot="-2927939">
            <a:off x="-5021081" y="-3815127"/>
            <a:ext cx="8599192" cy="7787256"/>
            <a:chOff x="5784660" y="-970761"/>
            <a:chExt cx="4299614" cy="3893645"/>
          </a:xfrm>
        </p:grpSpPr>
        <p:sp>
          <p:nvSpPr>
            <p:cNvPr id="3257" name="Google Shape;3257;p150"/>
            <p:cNvSpPr/>
            <p:nvPr/>
          </p:nvSpPr>
          <p:spPr>
            <a:xfrm>
              <a:off x="5868774" y="-830916"/>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solidFill>
              <a:schemeClr val="lt2"/>
            </a:solidFill>
            <a:ln>
              <a:noFill/>
            </a:ln>
          </p:spPr>
        </p:sp>
        <p:sp>
          <p:nvSpPr>
            <p:cNvPr id="3258" name="Google Shape;3258;p150"/>
            <p:cNvSpPr/>
            <p:nvPr/>
          </p:nvSpPr>
          <p:spPr>
            <a:xfrm>
              <a:off x="5784660" y="-970761"/>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noFill/>
            <a:ln w="19050" cap="flat" cmpd="sng">
              <a:solidFill>
                <a:schemeClr val="accent3"/>
              </a:solidFill>
              <a:prstDash val="solid"/>
              <a:round/>
              <a:headEnd type="none" w="med" len="med"/>
              <a:tailEnd type="none" w="med" len="med"/>
            </a:ln>
          </p:spPr>
        </p:sp>
      </p:grpSp>
      <p:grpSp>
        <p:nvGrpSpPr>
          <p:cNvPr id="3259" name="Google Shape;3259;p150"/>
          <p:cNvGrpSpPr/>
          <p:nvPr/>
        </p:nvGrpSpPr>
        <p:grpSpPr>
          <a:xfrm rot="-2927939">
            <a:off x="16171219" y="-4234227"/>
            <a:ext cx="8599192" cy="7787256"/>
            <a:chOff x="5784660" y="-970761"/>
            <a:chExt cx="4299614" cy="3893645"/>
          </a:xfrm>
        </p:grpSpPr>
        <p:sp>
          <p:nvSpPr>
            <p:cNvPr id="3260" name="Google Shape;3260;p150"/>
            <p:cNvSpPr/>
            <p:nvPr/>
          </p:nvSpPr>
          <p:spPr>
            <a:xfrm>
              <a:off x="5868774" y="-830916"/>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solidFill>
              <a:schemeClr val="lt2"/>
            </a:solidFill>
            <a:ln>
              <a:noFill/>
            </a:ln>
          </p:spPr>
        </p:sp>
        <p:sp>
          <p:nvSpPr>
            <p:cNvPr id="3261" name="Google Shape;3261;p150"/>
            <p:cNvSpPr/>
            <p:nvPr/>
          </p:nvSpPr>
          <p:spPr>
            <a:xfrm>
              <a:off x="5784660" y="-970761"/>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noFill/>
            <a:ln w="19050" cap="flat" cmpd="sng">
              <a:solidFill>
                <a:schemeClr val="accent3"/>
              </a:solidFill>
              <a:prstDash val="solid"/>
              <a:round/>
              <a:headEnd type="none" w="med" len="med"/>
              <a:tailEnd type="none" w="med" len="med"/>
            </a:ln>
          </p:spPr>
        </p:sp>
      </p:grpSp>
      <p:grpSp>
        <p:nvGrpSpPr>
          <p:cNvPr id="3262" name="Google Shape;3262;p150"/>
          <p:cNvGrpSpPr/>
          <p:nvPr/>
        </p:nvGrpSpPr>
        <p:grpSpPr>
          <a:xfrm>
            <a:off x="14416282" y="8015960"/>
            <a:ext cx="4890528" cy="4959475"/>
            <a:chOff x="-666750" y="1567027"/>
            <a:chExt cx="3000692" cy="3042996"/>
          </a:xfrm>
        </p:grpSpPr>
        <p:sp>
          <p:nvSpPr>
            <p:cNvPr id="3263" name="Google Shape;3263;p150"/>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3264" name="Google Shape;3264;p150"/>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grpSp>
        <p:nvGrpSpPr>
          <p:cNvPr id="3265" name="Google Shape;3265;p150"/>
          <p:cNvGrpSpPr/>
          <p:nvPr/>
        </p:nvGrpSpPr>
        <p:grpSpPr>
          <a:xfrm>
            <a:off x="-3450293" y="6197760"/>
            <a:ext cx="4890528" cy="5499125"/>
            <a:chOff x="-666750" y="1235912"/>
            <a:chExt cx="3000692" cy="3374110"/>
          </a:xfrm>
        </p:grpSpPr>
        <p:sp>
          <p:nvSpPr>
            <p:cNvPr id="3266" name="Google Shape;3266;p150"/>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3267" name="Google Shape;3267;p150"/>
            <p:cNvSpPr/>
            <p:nvPr/>
          </p:nvSpPr>
          <p:spPr>
            <a:xfrm>
              <a:off x="932237" y="1235912"/>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grpSp>
        <p:nvGrpSpPr>
          <p:cNvPr id="3268" name="Google Shape;3268;p150"/>
          <p:cNvGrpSpPr/>
          <p:nvPr/>
        </p:nvGrpSpPr>
        <p:grpSpPr>
          <a:xfrm>
            <a:off x="7282707" y="8729485"/>
            <a:ext cx="4890528" cy="4959475"/>
            <a:chOff x="-666750" y="1567027"/>
            <a:chExt cx="3000692" cy="3042996"/>
          </a:xfrm>
        </p:grpSpPr>
        <p:sp>
          <p:nvSpPr>
            <p:cNvPr id="3269" name="Google Shape;3269;p150"/>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3270" name="Google Shape;3270;p150"/>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46.xml><?xml version="1.0" encoding="utf-8"?>
<p:sldLayout xmlns:a="http://schemas.openxmlformats.org/drawingml/2006/main" xmlns:r="http://schemas.openxmlformats.org/officeDocument/2006/relationships" xmlns:p="http://schemas.openxmlformats.org/presentationml/2006/main" matchingName="Title and four columns">
  <p:cSld name="CUSTOM_5_1">
    <p:spTree>
      <p:nvGrpSpPr>
        <p:cNvPr id="1" name="Shape 3271"/>
        <p:cNvGrpSpPr/>
        <p:nvPr/>
      </p:nvGrpSpPr>
      <p:grpSpPr>
        <a:xfrm>
          <a:off x="0" y="0"/>
          <a:ext cx="0" cy="0"/>
          <a:chOff x="0" y="0"/>
          <a:chExt cx="0" cy="0"/>
        </a:xfrm>
      </p:grpSpPr>
      <p:sp>
        <p:nvSpPr>
          <p:cNvPr id="3272" name="Google Shape;3272;p151"/>
          <p:cNvSpPr txBox="1">
            <a:spLocks noGrp="1"/>
          </p:cNvSpPr>
          <p:nvPr>
            <p:ph type="title"/>
          </p:nvPr>
        </p:nvSpPr>
        <p:spPr>
          <a:xfrm>
            <a:off x="1440000" y="890050"/>
            <a:ext cx="15408000" cy="1145400"/>
          </a:xfrm>
          <a:prstGeom prst="rect">
            <a:avLst/>
          </a:prstGeom>
        </p:spPr>
        <p:txBody>
          <a:bodyPr spcFirstLastPara="1" wrap="square" lIns="182850" tIns="182850" rIns="182850" bIns="182850" anchor="t" anchorCtr="0">
            <a:noAutofit/>
          </a:bodyPr>
          <a:lstStyle>
            <a:lvl1pPr lvl="0" algn="ctr">
              <a:spcBef>
                <a:spcPts val="0"/>
              </a:spcBef>
              <a:spcAft>
                <a:spcPts val="0"/>
              </a:spcAft>
              <a:buSzPts val="6000"/>
              <a:buNone/>
              <a:defRPr>
                <a:solidFill>
                  <a:schemeClr val="dk1"/>
                </a:solidFill>
              </a:defRPr>
            </a:lvl1pPr>
            <a:lvl2pPr lvl="1">
              <a:spcBef>
                <a:spcPts val="0"/>
              </a:spcBef>
              <a:spcAft>
                <a:spcPts val="0"/>
              </a:spcAft>
              <a:buSzPts val="6000"/>
              <a:buNone/>
              <a:defRPr/>
            </a:lvl2pPr>
            <a:lvl3pPr lvl="2">
              <a:spcBef>
                <a:spcPts val="0"/>
              </a:spcBef>
              <a:spcAft>
                <a:spcPts val="0"/>
              </a:spcAft>
              <a:buSzPts val="6000"/>
              <a:buNone/>
              <a:defRPr/>
            </a:lvl3pPr>
            <a:lvl4pPr lvl="3">
              <a:spcBef>
                <a:spcPts val="0"/>
              </a:spcBef>
              <a:spcAft>
                <a:spcPts val="0"/>
              </a:spcAft>
              <a:buSzPts val="6000"/>
              <a:buNone/>
              <a:defRPr/>
            </a:lvl4pPr>
            <a:lvl5pPr lvl="4">
              <a:spcBef>
                <a:spcPts val="0"/>
              </a:spcBef>
              <a:spcAft>
                <a:spcPts val="0"/>
              </a:spcAft>
              <a:buSzPts val="6000"/>
              <a:buNone/>
              <a:defRPr/>
            </a:lvl5pPr>
            <a:lvl6pPr lvl="5">
              <a:spcBef>
                <a:spcPts val="0"/>
              </a:spcBef>
              <a:spcAft>
                <a:spcPts val="0"/>
              </a:spcAft>
              <a:buSzPts val="6000"/>
              <a:buNone/>
              <a:defRPr/>
            </a:lvl6pPr>
            <a:lvl7pPr lvl="6">
              <a:spcBef>
                <a:spcPts val="0"/>
              </a:spcBef>
              <a:spcAft>
                <a:spcPts val="0"/>
              </a:spcAft>
              <a:buSzPts val="6000"/>
              <a:buNone/>
              <a:defRPr/>
            </a:lvl7pPr>
            <a:lvl8pPr lvl="7">
              <a:spcBef>
                <a:spcPts val="0"/>
              </a:spcBef>
              <a:spcAft>
                <a:spcPts val="0"/>
              </a:spcAft>
              <a:buSzPts val="6000"/>
              <a:buNone/>
              <a:defRPr/>
            </a:lvl8pPr>
            <a:lvl9pPr lvl="8">
              <a:spcBef>
                <a:spcPts val="0"/>
              </a:spcBef>
              <a:spcAft>
                <a:spcPts val="0"/>
              </a:spcAft>
              <a:buSzPts val="6000"/>
              <a:buNone/>
              <a:defRPr/>
            </a:lvl9pPr>
          </a:lstStyle>
          <a:p>
            <a:endParaRPr/>
          </a:p>
        </p:txBody>
      </p:sp>
      <p:sp>
        <p:nvSpPr>
          <p:cNvPr id="3273" name="Google Shape;3273;p151"/>
          <p:cNvSpPr txBox="1">
            <a:spLocks noGrp="1"/>
          </p:cNvSpPr>
          <p:nvPr>
            <p:ph type="subTitle" idx="1"/>
          </p:nvPr>
        </p:nvSpPr>
        <p:spPr>
          <a:xfrm>
            <a:off x="1440300" y="6039050"/>
            <a:ext cx="3852000" cy="1950600"/>
          </a:xfrm>
          <a:prstGeom prst="rect">
            <a:avLst/>
          </a:prstGeom>
        </p:spPr>
        <p:txBody>
          <a:bodyPr spcFirstLastPara="1" wrap="square" lIns="182850" tIns="182850" rIns="182850" bIns="182850" anchor="t" anchorCtr="0">
            <a:no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a:lvl2pPr>
            <a:lvl3pPr lvl="2" algn="ctr">
              <a:lnSpc>
                <a:spcPct val="100000"/>
              </a:lnSpc>
              <a:spcBef>
                <a:spcPts val="3200"/>
              </a:spcBef>
              <a:spcAft>
                <a:spcPts val="0"/>
              </a:spcAft>
              <a:buSzPts val="2800"/>
              <a:buNone/>
              <a:defRPr/>
            </a:lvl3pPr>
            <a:lvl4pPr lvl="3" algn="ctr">
              <a:lnSpc>
                <a:spcPct val="100000"/>
              </a:lnSpc>
              <a:spcBef>
                <a:spcPts val="3200"/>
              </a:spcBef>
              <a:spcAft>
                <a:spcPts val="0"/>
              </a:spcAft>
              <a:buSzPts val="2800"/>
              <a:buNone/>
              <a:defRPr/>
            </a:lvl4pPr>
            <a:lvl5pPr lvl="4" algn="ctr">
              <a:lnSpc>
                <a:spcPct val="100000"/>
              </a:lnSpc>
              <a:spcBef>
                <a:spcPts val="3200"/>
              </a:spcBef>
              <a:spcAft>
                <a:spcPts val="0"/>
              </a:spcAft>
              <a:buSzPts val="2800"/>
              <a:buNone/>
              <a:defRPr/>
            </a:lvl5pPr>
            <a:lvl6pPr lvl="5" algn="ctr">
              <a:lnSpc>
                <a:spcPct val="100000"/>
              </a:lnSpc>
              <a:spcBef>
                <a:spcPts val="3200"/>
              </a:spcBef>
              <a:spcAft>
                <a:spcPts val="0"/>
              </a:spcAft>
              <a:buSzPts val="2800"/>
              <a:buNone/>
              <a:defRPr/>
            </a:lvl6pPr>
            <a:lvl7pPr lvl="6" algn="ctr">
              <a:lnSpc>
                <a:spcPct val="100000"/>
              </a:lnSpc>
              <a:spcBef>
                <a:spcPts val="3200"/>
              </a:spcBef>
              <a:spcAft>
                <a:spcPts val="0"/>
              </a:spcAft>
              <a:buSzPts val="2800"/>
              <a:buNone/>
              <a:defRPr/>
            </a:lvl7pPr>
            <a:lvl8pPr lvl="7" algn="ctr">
              <a:lnSpc>
                <a:spcPct val="100000"/>
              </a:lnSpc>
              <a:spcBef>
                <a:spcPts val="3200"/>
              </a:spcBef>
              <a:spcAft>
                <a:spcPts val="0"/>
              </a:spcAft>
              <a:buSzPts val="2800"/>
              <a:buNone/>
              <a:defRPr/>
            </a:lvl8pPr>
            <a:lvl9pPr lvl="8" algn="ctr">
              <a:lnSpc>
                <a:spcPct val="100000"/>
              </a:lnSpc>
              <a:spcBef>
                <a:spcPts val="3200"/>
              </a:spcBef>
              <a:spcAft>
                <a:spcPts val="3200"/>
              </a:spcAft>
              <a:buSzPts val="2800"/>
              <a:buNone/>
              <a:defRPr/>
            </a:lvl9pPr>
          </a:lstStyle>
          <a:p>
            <a:endParaRPr/>
          </a:p>
        </p:txBody>
      </p:sp>
      <p:sp>
        <p:nvSpPr>
          <p:cNvPr id="3274" name="Google Shape;3274;p151"/>
          <p:cNvSpPr txBox="1">
            <a:spLocks noGrp="1"/>
          </p:cNvSpPr>
          <p:nvPr>
            <p:ph type="subTitle" idx="2"/>
          </p:nvPr>
        </p:nvSpPr>
        <p:spPr>
          <a:xfrm>
            <a:off x="1440300" y="5322950"/>
            <a:ext cx="3852000" cy="816000"/>
          </a:xfrm>
          <a:prstGeom prst="rect">
            <a:avLst/>
          </a:prstGeom>
        </p:spPr>
        <p:txBody>
          <a:bodyPr spcFirstLastPara="1" wrap="square" lIns="182850" tIns="182850" rIns="182850" bIns="182850" anchor="b" anchorCtr="0">
            <a:noAutofit/>
          </a:bodyPr>
          <a:lstStyle>
            <a:lvl1pPr lvl="0"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1pPr>
            <a:lvl2pPr lvl="1"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2pPr>
            <a:lvl3pPr lvl="2"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3pPr>
            <a:lvl4pPr lvl="3"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4pPr>
            <a:lvl5pPr lvl="4"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5pPr>
            <a:lvl6pPr lvl="5"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6pPr>
            <a:lvl7pPr lvl="6"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7pPr>
            <a:lvl8pPr lvl="7"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8pPr>
            <a:lvl9pPr lvl="8" algn="ctr">
              <a:lnSpc>
                <a:spcPct val="100000"/>
              </a:lnSpc>
              <a:spcBef>
                <a:spcPts val="3200"/>
              </a:spcBef>
              <a:spcAft>
                <a:spcPts val="3200"/>
              </a:spcAft>
              <a:buClr>
                <a:schemeClr val="accent1"/>
              </a:buClr>
              <a:buSzPts val="4000"/>
              <a:buFont typeface="Cairo"/>
              <a:buNone/>
              <a:defRPr sz="4000" b="1">
                <a:solidFill>
                  <a:schemeClr val="accent1"/>
                </a:solidFill>
                <a:latin typeface="Cairo"/>
                <a:ea typeface="Cairo"/>
                <a:cs typeface="Cairo"/>
                <a:sym typeface="Cairo"/>
              </a:defRPr>
            </a:lvl9pPr>
          </a:lstStyle>
          <a:p>
            <a:endParaRPr/>
          </a:p>
        </p:txBody>
      </p:sp>
      <p:sp>
        <p:nvSpPr>
          <p:cNvPr id="3275" name="Google Shape;3275;p151"/>
          <p:cNvSpPr txBox="1">
            <a:spLocks noGrp="1"/>
          </p:cNvSpPr>
          <p:nvPr>
            <p:ph type="subTitle" idx="3"/>
          </p:nvPr>
        </p:nvSpPr>
        <p:spPr>
          <a:xfrm>
            <a:off x="5292300" y="6039050"/>
            <a:ext cx="3852000" cy="1950600"/>
          </a:xfrm>
          <a:prstGeom prst="rect">
            <a:avLst/>
          </a:prstGeom>
        </p:spPr>
        <p:txBody>
          <a:bodyPr spcFirstLastPara="1" wrap="square" lIns="182850" tIns="182850" rIns="182850" bIns="182850" anchor="t" anchorCtr="0">
            <a:no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a:lvl2pPr>
            <a:lvl3pPr lvl="2" algn="ctr">
              <a:lnSpc>
                <a:spcPct val="100000"/>
              </a:lnSpc>
              <a:spcBef>
                <a:spcPts val="3200"/>
              </a:spcBef>
              <a:spcAft>
                <a:spcPts val="0"/>
              </a:spcAft>
              <a:buSzPts val="2800"/>
              <a:buNone/>
              <a:defRPr/>
            </a:lvl3pPr>
            <a:lvl4pPr lvl="3" algn="ctr">
              <a:lnSpc>
                <a:spcPct val="100000"/>
              </a:lnSpc>
              <a:spcBef>
                <a:spcPts val="3200"/>
              </a:spcBef>
              <a:spcAft>
                <a:spcPts val="0"/>
              </a:spcAft>
              <a:buSzPts val="2800"/>
              <a:buNone/>
              <a:defRPr/>
            </a:lvl4pPr>
            <a:lvl5pPr lvl="4" algn="ctr">
              <a:lnSpc>
                <a:spcPct val="100000"/>
              </a:lnSpc>
              <a:spcBef>
                <a:spcPts val="3200"/>
              </a:spcBef>
              <a:spcAft>
                <a:spcPts val="0"/>
              </a:spcAft>
              <a:buSzPts val="2800"/>
              <a:buNone/>
              <a:defRPr/>
            </a:lvl5pPr>
            <a:lvl6pPr lvl="5" algn="ctr">
              <a:lnSpc>
                <a:spcPct val="100000"/>
              </a:lnSpc>
              <a:spcBef>
                <a:spcPts val="3200"/>
              </a:spcBef>
              <a:spcAft>
                <a:spcPts val="0"/>
              </a:spcAft>
              <a:buSzPts val="2800"/>
              <a:buNone/>
              <a:defRPr/>
            </a:lvl6pPr>
            <a:lvl7pPr lvl="6" algn="ctr">
              <a:lnSpc>
                <a:spcPct val="100000"/>
              </a:lnSpc>
              <a:spcBef>
                <a:spcPts val="3200"/>
              </a:spcBef>
              <a:spcAft>
                <a:spcPts val="0"/>
              </a:spcAft>
              <a:buSzPts val="2800"/>
              <a:buNone/>
              <a:defRPr/>
            </a:lvl7pPr>
            <a:lvl8pPr lvl="7" algn="ctr">
              <a:lnSpc>
                <a:spcPct val="100000"/>
              </a:lnSpc>
              <a:spcBef>
                <a:spcPts val="3200"/>
              </a:spcBef>
              <a:spcAft>
                <a:spcPts val="0"/>
              </a:spcAft>
              <a:buSzPts val="2800"/>
              <a:buNone/>
              <a:defRPr/>
            </a:lvl8pPr>
            <a:lvl9pPr lvl="8" algn="ctr">
              <a:lnSpc>
                <a:spcPct val="100000"/>
              </a:lnSpc>
              <a:spcBef>
                <a:spcPts val="3200"/>
              </a:spcBef>
              <a:spcAft>
                <a:spcPts val="3200"/>
              </a:spcAft>
              <a:buSzPts val="2800"/>
              <a:buNone/>
              <a:defRPr/>
            </a:lvl9pPr>
          </a:lstStyle>
          <a:p>
            <a:endParaRPr/>
          </a:p>
        </p:txBody>
      </p:sp>
      <p:sp>
        <p:nvSpPr>
          <p:cNvPr id="3276" name="Google Shape;3276;p151"/>
          <p:cNvSpPr txBox="1">
            <a:spLocks noGrp="1"/>
          </p:cNvSpPr>
          <p:nvPr>
            <p:ph type="subTitle" idx="4"/>
          </p:nvPr>
        </p:nvSpPr>
        <p:spPr>
          <a:xfrm>
            <a:off x="5292300" y="5322950"/>
            <a:ext cx="3852000" cy="816000"/>
          </a:xfrm>
          <a:prstGeom prst="rect">
            <a:avLst/>
          </a:prstGeom>
        </p:spPr>
        <p:txBody>
          <a:bodyPr spcFirstLastPara="1" wrap="square" lIns="182850" tIns="182850" rIns="182850" bIns="182850" anchor="b" anchorCtr="0">
            <a:noAutofit/>
          </a:bodyPr>
          <a:lstStyle>
            <a:lvl1pPr lvl="0"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1pPr>
            <a:lvl2pPr lvl="1"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2pPr>
            <a:lvl3pPr lvl="2"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3pPr>
            <a:lvl4pPr lvl="3"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4pPr>
            <a:lvl5pPr lvl="4"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5pPr>
            <a:lvl6pPr lvl="5"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6pPr>
            <a:lvl7pPr lvl="6"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7pPr>
            <a:lvl8pPr lvl="7"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8pPr>
            <a:lvl9pPr lvl="8" algn="ctr">
              <a:lnSpc>
                <a:spcPct val="100000"/>
              </a:lnSpc>
              <a:spcBef>
                <a:spcPts val="3200"/>
              </a:spcBef>
              <a:spcAft>
                <a:spcPts val="3200"/>
              </a:spcAft>
              <a:buClr>
                <a:schemeClr val="accent1"/>
              </a:buClr>
              <a:buSzPts val="4000"/>
              <a:buFont typeface="Cairo"/>
              <a:buNone/>
              <a:defRPr sz="4000" b="1">
                <a:solidFill>
                  <a:schemeClr val="accent1"/>
                </a:solidFill>
                <a:latin typeface="Cairo"/>
                <a:ea typeface="Cairo"/>
                <a:cs typeface="Cairo"/>
                <a:sym typeface="Cairo"/>
              </a:defRPr>
            </a:lvl9pPr>
          </a:lstStyle>
          <a:p>
            <a:endParaRPr/>
          </a:p>
        </p:txBody>
      </p:sp>
      <p:sp>
        <p:nvSpPr>
          <p:cNvPr id="3277" name="Google Shape;3277;p151"/>
          <p:cNvSpPr txBox="1">
            <a:spLocks noGrp="1"/>
          </p:cNvSpPr>
          <p:nvPr>
            <p:ph type="subTitle" idx="5"/>
          </p:nvPr>
        </p:nvSpPr>
        <p:spPr>
          <a:xfrm>
            <a:off x="9144300" y="6039050"/>
            <a:ext cx="3852000" cy="1950600"/>
          </a:xfrm>
          <a:prstGeom prst="rect">
            <a:avLst/>
          </a:prstGeom>
        </p:spPr>
        <p:txBody>
          <a:bodyPr spcFirstLastPara="1" wrap="square" lIns="182850" tIns="182850" rIns="182850" bIns="182850" anchor="t" anchorCtr="0">
            <a:no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a:lvl2pPr>
            <a:lvl3pPr lvl="2" algn="ctr">
              <a:lnSpc>
                <a:spcPct val="100000"/>
              </a:lnSpc>
              <a:spcBef>
                <a:spcPts val="3200"/>
              </a:spcBef>
              <a:spcAft>
                <a:spcPts val="0"/>
              </a:spcAft>
              <a:buSzPts val="2800"/>
              <a:buNone/>
              <a:defRPr/>
            </a:lvl3pPr>
            <a:lvl4pPr lvl="3" algn="ctr">
              <a:lnSpc>
                <a:spcPct val="100000"/>
              </a:lnSpc>
              <a:spcBef>
                <a:spcPts val="3200"/>
              </a:spcBef>
              <a:spcAft>
                <a:spcPts val="0"/>
              </a:spcAft>
              <a:buSzPts val="2800"/>
              <a:buNone/>
              <a:defRPr/>
            </a:lvl4pPr>
            <a:lvl5pPr lvl="4" algn="ctr">
              <a:lnSpc>
                <a:spcPct val="100000"/>
              </a:lnSpc>
              <a:spcBef>
                <a:spcPts val="3200"/>
              </a:spcBef>
              <a:spcAft>
                <a:spcPts val="0"/>
              </a:spcAft>
              <a:buSzPts val="2800"/>
              <a:buNone/>
              <a:defRPr/>
            </a:lvl5pPr>
            <a:lvl6pPr lvl="5" algn="ctr">
              <a:lnSpc>
                <a:spcPct val="100000"/>
              </a:lnSpc>
              <a:spcBef>
                <a:spcPts val="3200"/>
              </a:spcBef>
              <a:spcAft>
                <a:spcPts val="0"/>
              </a:spcAft>
              <a:buSzPts val="2800"/>
              <a:buNone/>
              <a:defRPr/>
            </a:lvl6pPr>
            <a:lvl7pPr lvl="6" algn="ctr">
              <a:lnSpc>
                <a:spcPct val="100000"/>
              </a:lnSpc>
              <a:spcBef>
                <a:spcPts val="3200"/>
              </a:spcBef>
              <a:spcAft>
                <a:spcPts val="0"/>
              </a:spcAft>
              <a:buSzPts val="2800"/>
              <a:buNone/>
              <a:defRPr/>
            </a:lvl7pPr>
            <a:lvl8pPr lvl="7" algn="ctr">
              <a:lnSpc>
                <a:spcPct val="100000"/>
              </a:lnSpc>
              <a:spcBef>
                <a:spcPts val="3200"/>
              </a:spcBef>
              <a:spcAft>
                <a:spcPts val="0"/>
              </a:spcAft>
              <a:buSzPts val="2800"/>
              <a:buNone/>
              <a:defRPr/>
            </a:lvl8pPr>
            <a:lvl9pPr lvl="8" algn="ctr">
              <a:lnSpc>
                <a:spcPct val="100000"/>
              </a:lnSpc>
              <a:spcBef>
                <a:spcPts val="3200"/>
              </a:spcBef>
              <a:spcAft>
                <a:spcPts val="3200"/>
              </a:spcAft>
              <a:buSzPts val="2800"/>
              <a:buNone/>
              <a:defRPr/>
            </a:lvl9pPr>
          </a:lstStyle>
          <a:p>
            <a:endParaRPr/>
          </a:p>
        </p:txBody>
      </p:sp>
      <p:sp>
        <p:nvSpPr>
          <p:cNvPr id="3278" name="Google Shape;3278;p151"/>
          <p:cNvSpPr txBox="1">
            <a:spLocks noGrp="1"/>
          </p:cNvSpPr>
          <p:nvPr>
            <p:ph type="subTitle" idx="6"/>
          </p:nvPr>
        </p:nvSpPr>
        <p:spPr>
          <a:xfrm>
            <a:off x="9144300" y="5322950"/>
            <a:ext cx="3852000" cy="816000"/>
          </a:xfrm>
          <a:prstGeom prst="rect">
            <a:avLst/>
          </a:prstGeom>
        </p:spPr>
        <p:txBody>
          <a:bodyPr spcFirstLastPara="1" wrap="square" lIns="182850" tIns="182850" rIns="182850" bIns="182850" anchor="b" anchorCtr="0">
            <a:noAutofit/>
          </a:bodyPr>
          <a:lstStyle>
            <a:lvl1pPr lvl="0"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1pPr>
            <a:lvl2pPr lvl="1"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2pPr>
            <a:lvl3pPr lvl="2"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3pPr>
            <a:lvl4pPr lvl="3"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4pPr>
            <a:lvl5pPr lvl="4"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5pPr>
            <a:lvl6pPr lvl="5"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6pPr>
            <a:lvl7pPr lvl="6"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7pPr>
            <a:lvl8pPr lvl="7"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8pPr>
            <a:lvl9pPr lvl="8" algn="ctr">
              <a:lnSpc>
                <a:spcPct val="100000"/>
              </a:lnSpc>
              <a:spcBef>
                <a:spcPts val="3200"/>
              </a:spcBef>
              <a:spcAft>
                <a:spcPts val="3200"/>
              </a:spcAft>
              <a:buClr>
                <a:schemeClr val="accent1"/>
              </a:buClr>
              <a:buSzPts val="4000"/>
              <a:buFont typeface="Cairo"/>
              <a:buNone/>
              <a:defRPr sz="4000" b="1">
                <a:solidFill>
                  <a:schemeClr val="accent1"/>
                </a:solidFill>
                <a:latin typeface="Cairo"/>
                <a:ea typeface="Cairo"/>
                <a:cs typeface="Cairo"/>
                <a:sym typeface="Cairo"/>
              </a:defRPr>
            </a:lvl9pPr>
          </a:lstStyle>
          <a:p>
            <a:endParaRPr/>
          </a:p>
        </p:txBody>
      </p:sp>
      <p:sp>
        <p:nvSpPr>
          <p:cNvPr id="3279" name="Google Shape;3279;p151"/>
          <p:cNvSpPr txBox="1">
            <a:spLocks noGrp="1"/>
          </p:cNvSpPr>
          <p:nvPr>
            <p:ph type="subTitle" idx="7"/>
          </p:nvPr>
        </p:nvSpPr>
        <p:spPr>
          <a:xfrm>
            <a:off x="12996300" y="6039050"/>
            <a:ext cx="3852000" cy="1950600"/>
          </a:xfrm>
          <a:prstGeom prst="rect">
            <a:avLst/>
          </a:prstGeom>
        </p:spPr>
        <p:txBody>
          <a:bodyPr spcFirstLastPara="1" wrap="square" lIns="182850" tIns="182850" rIns="182850" bIns="182850" anchor="t" anchorCtr="0">
            <a:no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a:lvl2pPr>
            <a:lvl3pPr lvl="2" algn="ctr">
              <a:lnSpc>
                <a:spcPct val="100000"/>
              </a:lnSpc>
              <a:spcBef>
                <a:spcPts val="3200"/>
              </a:spcBef>
              <a:spcAft>
                <a:spcPts val="0"/>
              </a:spcAft>
              <a:buSzPts val="2800"/>
              <a:buNone/>
              <a:defRPr/>
            </a:lvl3pPr>
            <a:lvl4pPr lvl="3" algn="ctr">
              <a:lnSpc>
                <a:spcPct val="100000"/>
              </a:lnSpc>
              <a:spcBef>
                <a:spcPts val="3200"/>
              </a:spcBef>
              <a:spcAft>
                <a:spcPts val="0"/>
              </a:spcAft>
              <a:buSzPts val="2800"/>
              <a:buNone/>
              <a:defRPr/>
            </a:lvl4pPr>
            <a:lvl5pPr lvl="4" algn="ctr">
              <a:lnSpc>
                <a:spcPct val="100000"/>
              </a:lnSpc>
              <a:spcBef>
                <a:spcPts val="3200"/>
              </a:spcBef>
              <a:spcAft>
                <a:spcPts val="0"/>
              </a:spcAft>
              <a:buSzPts val="2800"/>
              <a:buNone/>
              <a:defRPr/>
            </a:lvl5pPr>
            <a:lvl6pPr lvl="5" algn="ctr">
              <a:lnSpc>
                <a:spcPct val="100000"/>
              </a:lnSpc>
              <a:spcBef>
                <a:spcPts val="3200"/>
              </a:spcBef>
              <a:spcAft>
                <a:spcPts val="0"/>
              </a:spcAft>
              <a:buSzPts val="2800"/>
              <a:buNone/>
              <a:defRPr/>
            </a:lvl6pPr>
            <a:lvl7pPr lvl="6" algn="ctr">
              <a:lnSpc>
                <a:spcPct val="100000"/>
              </a:lnSpc>
              <a:spcBef>
                <a:spcPts val="3200"/>
              </a:spcBef>
              <a:spcAft>
                <a:spcPts val="0"/>
              </a:spcAft>
              <a:buSzPts val="2800"/>
              <a:buNone/>
              <a:defRPr/>
            </a:lvl7pPr>
            <a:lvl8pPr lvl="7" algn="ctr">
              <a:lnSpc>
                <a:spcPct val="100000"/>
              </a:lnSpc>
              <a:spcBef>
                <a:spcPts val="3200"/>
              </a:spcBef>
              <a:spcAft>
                <a:spcPts val="0"/>
              </a:spcAft>
              <a:buSzPts val="2800"/>
              <a:buNone/>
              <a:defRPr/>
            </a:lvl8pPr>
            <a:lvl9pPr lvl="8" algn="ctr">
              <a:lnSpc>
                <a:spcPct val="100000"/>
              </a:lnSpc>
              <a:spcBef>
                <a:spcPts val="3200"/>
              </a:spcBef>
              <a:spcAft>
                <a:spcPts val="3200"/>
              </a:spcAft>
              <a:buSzPts val="2800"/>
              <a:buNone/>
              <a:defRPr/>
            </a:lvl9pPr>
          </a:lstStyle>
          <a:p>
            <a:endParaRPr/>
          </a:p>
        </p:txBody>
      </p:sp>
      <p:sp>
        <p:nvSpPr>
          <p:cNvPr id="3280" name="Google Shape;3280;p151"/>
          <p:cNvSpPr txBox="1">
            <a:spLocks noGrp="1"/>
          </p:cNvSpPr>
          <p:nvPr>
            <p:ph type="subTitle" idx="8"/>
          </p:nvPr>
        </p:nvSpPr>
        <p:spPr>
          <a:xfrm>
            <a:off x="12996300" y="5322950"/>
            <a:ext cx="3852000" cy="816000"/>
          </a:xfrm>
          <a:prstGeom prst="rect">
            <a:avLst/>
          </a:prstGeom>
        </p:spPr>
        <p:txBody>
          <a:bodyPr spcFirstLastPara="1" wrap="square" lIns="182850" tIns="182850" rIns="182850" bIns="182850" anchor="b" anchorCtr="0">
            <a:noAutofit/>
          </a:bodyPr>
          <a:lstStyle>
            <a:lvl1pPr lvl="0"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1pPr>
            <a:lvl2pPr lvl="1"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2pPr>
            <a:lvl3pPr lvl="2"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3pPr>
            <a:lvl4pPr lvl="3"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4pPr>
            <a:lvl5pPr lvl="4"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5pPr>
            <a:lvl6pPr lvl="5"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6pPr>
            <a:lvl7pPr lvl="6"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7pPr>
            <a:lvl8pPr lvl="7"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8pPr>
            <a:lvl9pPr lvl="8" algn="ctr">
              <a:lnSpc>
                <a:spcPct val="100000"/>
              </a:lnSpc>
              <a:spcBef>
                <a:spcPts val="3200"/>
              </a:spcBef>
              <a:spcAft>
                <a:spcPts val="3200"/>
              </a:spcAft>
              <a:buClr>
                <a:schemeClr val="accent1"/>
              </a:buClr>
              <a:buSzPts val="4000"/>
              <a:buFont typeface="Cairo"/>
              <a:buNone/>
              <a:defRPr sz="4000" b="1">
                <a:solidFill>
                  <a:schemeClr val="accent1"/>
                </a:solidFill>
                <a:latin typeface="Cairo"/>
                <a:ea typeface="Cairo"/>
                <a:cs typeface="Cairo"/>
                <a:sym typeface="Cairo"/>
              </a:defRPr>
            </a:lvl9pPr>
          </a:lstStyle>
          <a:p>
            <a:endParaRPr/>
          </a:p>
        </p:txBody>
      </p:sp>
      <p:grpSp>
        <p:nvGrpSpPr>
          <p:cNvPr id="3281" name="Google Shape;3281;p151"/>
          <p:cNvGrpSpPr/>
          <p:nvPr/>
        </p:nvGrpSpPr>
        <p:grpSpPr>
          <a:xfrm rot="482896">
            <a:off x="-2035735" y="8259961"/>
            <a:ext cx="8598790" cy="7786892"/>
            <a:chOff x="5784660" y="-970761"/>
            <a:chExt cx="4299614" cy="3893645"/>
          </a:xfrm>
        </p:grpSpPr>
        <p:sp>
          <p:nvSpPr>
            <p:cNvPr id="3282" name="Google Shape;3282;p151"/>
            <p:cNvSpPr/>
            <p:nvPr/>
          </p:nvSpPr>
          <p:spPr>
            <a:xfrm>
              <a:off x="5868774" y="-830916"/>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solidFill>
              <a:schemeClr val="lt2"/>
            </a:solidFill>
            <a:ln>
              <a:noFill/>
            </a:ln>
          </p:spPr>
        </p:sp>
        <p:sp>
          <p:nvSpPr>
            <p:cNvPr id="3283" name="Google Shape;3283;p151"/>
            <p:cNvSpPr/>
            <p:nvPr/>
          </p:nvSpPr>
          <p:spPr>
            <a:xfrm>
              <a:off x="5784660" y="-970761"/>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noFill/>
            <a:ln w="19050" cap="flat" cmpd="sng">
              <a:solidFill>
                <a:schemeClr val="accent3"/>
              </a:solidFill>
              <a:prstDash val="solid"/>
              <a:round/>
              <a:headEnd type="none" w="med" len="med"/>
              <a:tailEnd type="none" w="med" len="med"/>
            </a:ln>
          </p:spPr>
        </p:sp>
      </p:grpSp>
      <p:grpSp>
        <p:nvGrpSpPr>
          <p:cNvPr id="3284" name="Google Shape;3284;p151"/>
          <p:cNvGrpSpPr/>
          <p:nvPr/>
        </p:nvGrpSpPr>
        <p:grpSpPr>
          <a:xfrm rot="7348931">
            <a:off x="11738028" y="6453036"/>
            <a:ext cx="8598632" cy="7786749"/>
            <a:chOff x="5784660" y="-970761"/>
            <a:chExt cx="4299614" cy="3893645"/>
          </a:xfrm>
        </p:grpSpPr>
        <p:sp>
          <p:nvSpPr>
            <p:cNvPr id="3285" name="Google Shape;3285;p151"/>
            <p:cNvSpPr/>
            <p:nvPr/>
          </p:nvSpPr>
          <p:spPr>
            <a:xfrm>
              <a:off x="5868774" y="-830916"/>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solidFill>
              <a:schemeClr val="lt2"/>
            </a:solidFill>
            <a:ln>
              <a:noFill/>
            </a:ln>
          </p:spPr>
        </p:sp>
        <p:sp>
          <p:nvSpPr>
            <p:cNvPr id="3286" name="Google Shape;3286;p151"/>
            <p:cNvSpPr/>
            <p:nvPr/>
          </p:nvSpPr>
          <p:spPr>
            <a:xfrm>
              <a:off x="5784660" y="-970761"/>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noFill/>
            <a:ln w="19050" cap="flat" cmpd="sng">
              <a:solidFill>
                <a:schemeClr val="accent3"/>
              </a:solidFill>
              <a:prstDash val="solid"/>
              <a:round/>
              <a:headEnd type="none" w="med" len="med"/>
              <a:tailEnd type="none" w="med" len="med"/>
            </a:ln>
          </p:spPr>
        </p:sp>
      </p:grpSp>
      <p:grpSp>
        <p:nvGrpSpPr>
          <p:cNvPr id="3287" name="Google Shape;3287;p151"/>
          <p:cNvGrpSpPr/>
          <p:nvPr/>
        </p:nvGrpSpPr>
        <p:grpSpPr>
          <a:xfrm rot="440549">
            <a:off x="-4807763" y="-3188298"/>
            <a:ext cx="10367306" cy="9418200"/>
            <a:chOff x="-1896339" y="-1700496"/>
            <a:chExt cx="5183653" cy="4709100"/>
          </a:xfrm>
        </p:grpSpPr>
        <p:sp>
          <p:nvSpPr>
            <p:cNvPr id="3288" name="Google Shape;3288;p151"/>
            <p:cNvSpPr/>
            <p:nvPr/>
          </p:nvSpPr>
          <p:spPr>
            <a:xfrm rot="5400000">
              <a:off x="-1635702" y="-1863035"/>
              <a:ext cx="4611000" cy="5132275"/>
            </a:xfrm>
            <a:custGeom>
              <a:avLst/>
              <a:gdLst/>
              <a:ahLst/>
              <a:cxnLst/>
              <a:rect l="l" t="t" r="r" b="b"/>
              <a:pathLst>
                <a:path w="184440" h="205291" extrusionOk="0">
                  <a:moveTo>
                    <a:pt x="175662" y="168485"/>
                  </a:moveTo>
                  <a:cubicBezTo>
                    <a:pt x="161006" y="182167"/>
                    <a:pt x="109728" y="196218"/>
                    <a:pt x="84163" y="200343"/>
                  </a:cubicBezTo>
                  <a:cubicBezTo>
                    <a:pt x="58599" y="204468"/>
                    <a:pt x="36140" y="211780"/>
                    <a:pt x="22275" y="193235"/>
                  </a:cubicBezTo>
                  <a:cubicBezTo>
                    <a:pt x="8410" y="174690"/>
                    <a:pt x="-3550" y="121256"/>
                    <a:pt x="973" y="89074"/>
                  </a:cubicBezTo>
                  <a:cubicBezTo>
                    <a:pt x="5497" y="56892"/>
                    <a:pt x="33087" y="-3323"/>
                    <a:pt x="49416" y="143"/>
                  </a:cubicBezTo>
                  <a:cubicBezTo>
                    <a:pt x="65745" y="3609"/>
                    <a:pt x="78499" y="90186"/>
                    <a:pt x="98946" y="109871"/>
                  </a:cubicBezTo>
                  <a:cubicBezTo>
                    <a:pt x="119393" y="129556"/>
                    <a:pt x="159312" y="108484"/>
                    <a:pt x="172098" y="118253"/>
                  </a:cubicBezTo>
                  <a:cubicBezTo>
                    <a:pt x="184884" y="128022"/>
                    <a:pt x="190318" y="154803"/>
                    <a:pt x="175662" y="168485"/>
                  </a:cubicBezTo>
                  <a:close/>
                </a:path>
              </a:pathLst>
            </a:custGeom>
            <a:solidFill>
              <a:schemeClr val="lt2"/>
            </a:solidFill>
            <a:ln>
              <a:noFill/>
            </a:ln>
          </p:spPr>
        </p:sp>
        <p:sp>
          <p:nvSpPr>
            <p:cNvPr id="3289" name="Google Shape;3289;p151"/>
            <p:cNvSpPr/>
            <p:nvPr/>
          </p:nvSpPr>
          <p:spPr>
            <a:xfrm>
              <a:off x="-1761536" y="-1700496"/>
              <a:ext cx="5048850" cy="4709100"/>
            </a:xfrm>
            <a:custGeom>
              <a:avLst/>
              <a:gdLst/>
              <a:ahLst/>
              <a:cxnLst/>
              <a:rect l="l" t="t" r="r" b="b"/>
              <a:pathLst>
                <a:path w="201954" h="188364" extrusionOk="0">
                  <a:moveTo>
                    <a:pt x="38747" y="179586"/>
                  </a:moveTo>
                  <a:cubicBezTo>
                    <a:pt x="25065" y="164930"/>
                    <a:pt x="11014" y="113652"/>
                    <a:pt x="6889" y="88087"/>
                  </a:cubicBezTo>
                  <a:cubicBezTo>
                    <a:pt x="2764" y="62523"/>
                    <a:pt x="-9496" y="40707"/>
                    <a:pt x="13997" y="26199"/>
                  </a:cubicBezTo>
                  <a:cubicBezTo>
                    <a:pt x="37490" y="11692"/>
                    <a:pt x="116759" y="-4262"/>
                    <a:pt x="147846" y="1042"/>
                  </a:cubicBezTo>
                  <a:cubicBezTo>
                    <a:pt x="178933" y="6346"/>
                    <a:pt x="208932" y="41053"/>
                    <a:pt x="200518" y="58024"/>
                  </a:cubicBezTo>
                  <a:cubicBezTo>
                    <a:pt x="192104" y="74995"/>
                    <a:pt x="115951" y="83204"/>
                    <a:pt x="97361" y="102870"/>
                  </a:cubicBezTo>
                  <a:cubicBezTo>
                    <a:pt x="78771" y="122536"/>
                    <a:pt x="98748" y="163236"/>
                    <a:pt x="88979" y="176022"/>
                  </a:cubicBezTo>
                  <a:cubicBezTo>
                    <a:pt x="79210" y="188808"/>
                    <a:pt x="52429" y="194242"/>
                    <a:pt x="38747" y="179586"/>
                  </a:cubicBezTo>
                  <a:close/>
                </a:path>
              </a:pathLst>
            </a:custGeom>
            <a:noFill/>
            <a:ln w="19050" cap="flat" cmpd="sng">
              <a:solidFill>
                <a:schemeClr val="accent3"/>
              </a:solidFill>
              <a:prstDash val="solid"/>
              <a:round/>
              <a:headEnd type="none" w="med" len="med"/>
              <a:tailEnd type="none" w="med" len="med"/>
            </a:ln>
          </p:spPr>
        </p:sp>
      </p:grpSp>
      <p:grpSp>
        <p:nvGrpSpPr>
          <p:cNvPr id="3290" name="Google Shape;3290;p151"/>
          <p:cNvGrpSpPr/>
          <p:nvPr/>
        </p:nvGrpSpPr>
        <p:grpSpPr>
          <a:xfrm>
            <a:off x="12111595" y="-4433144"/>
            <a:ext cx="9892880" cy="8839303"/>
            <a:chOff x="5937998" y="-2216572"/>
            <a:chExt cx="4946440" cy="4419652"/>
          </a:xfrm>
        </p:grpSpPr>
        <p:sp>
          <p:nvSpPr>
            <p:cNvPr id="3291" name="Google Shape;3291;p151"/>
            <p:cNvSpPr/>
            <p:nvPr/>
          </p:nvSpPr>
          <p:spPr>
            <a:xfrm>
              <a:off x="6112538" y="-2216572"/>
              <a:ext cx="4771900" cy="4168175"/>
            </a:xfrm>
            <a:custGeom>
              <a:avLst/>
              <a:gdLst/>
              <a:ahLst/>
              <a:cxnLst/>
              <a:rect l="l" t="t" r="r" b="b"/>
              <a:pathLst>
                <a:path w="190876" h="166727" extrusionOk="0">
                  <a:moveTo>
                    <a:pt x="7432" y="40211"/>
                  </a:moveTo>
                  <a:cubicBezTo>
                    <a:pt x="23556" y="24625"/>
                    <a:pt x="92535" y="-6450"/>
                    <a:pt x="115471" y="1189"/>
                  </a:cubicBezTo>
                  <a:cubicBezTo>
                    <a:pt x="138407" y="8828"/>
                    <a:pt x="132509" y="64733"/>
                    <a:pt x="145050" y="86046"/>
                  </a:cubicBezTo>
                  <a:cubicBezTo>
                    <a:pt x="157591" y="107359"/>
                    <a:pt x="193540" y="115675"/>
                    <a:pt x="190718" y="129065"/>
                  </a:cubicBezTo>
                  <a:cubicBezTo>
                    <a:pt x="187896" y="142455"/>
                    <a:pt x="144300" y="170099"/>
                    <a:pt x="128116" y="166387"/>
                  </a:cubicBezTo>
                  <a:cubicBezTo>
                    <a:pt x="111932" y="162675"/>
                    <a:pt x="111846" y="118738"/>
                    <a:pt x="93614" y="106791"/>
                  </a:cubicBezTo>
                  <a:cubicBezTo>
                    <a:pt x="75382" y="94844"/>
                    <a:pt x="33089" y="105804"/>
                    <a:pt x="18725" y="94707"/>
                  </a:cubicBezTo>
                  <a:cubicBezTo>
                    <a:pt x="4361" y="83610"/>
                    <a:pt x="-8692" y="55797"/>
                    <a:pt x="7432" y="40211"/>
                  </a:cubicBezTo>
                  <a:close/>
                </a:path>
              </a:pathLst>
            </a:custGeom>
            <a:solidFill>
              <a:schemeClr val="lt2"/>
            </a:solidFill>
            <a:ln>
              <a:noFill/>
            </a:ln>
          </p:spPr>
        </p:sp>
        <p:sp>
          <p:nvSpPr>
            <p:cNvPr id="3292" name="Google Shape;3292;p151"/>
            <p:cNvSpPr/>
            <p:nvPr/>
          </p:nvSpPr>
          <p:spPr>
            <a:xfrm>
              <a:off x="5937998" y="-2159820"/>
              <a:ext cx="4707975" cy="4362900"/>
            </a:xfrm>
            <a:custGeom>
              <a:avLst/>
              <a:gdLst/>
              <a:ahLst/>
              <a:cxnLst/>
              <a:rect l="l" t="t" r="r" b="b"/>
              <a:pathLst>
                <a:path w="188319" h="174516" extrusionOk="0">
                  <a:moveTo>
                    <a:pt x="5008" y="40227"/>
                  </a:moveTo>
                  <a:cubicBezTo>
                    <a:pt x="19621" y="24124"/>
                    <a:pt x="90111" y="-6434"/>
                    <a:pt x="113047" y="1205"/>
                  </a:cubicBezTo>
                  <a:cubicBezTo>
                    <a:pt x="135983" y="8844"/>
                    <a:pt x="130085" y="64749"/>
                    <a:pt x="142626" y="86062"/>
                  </a:cubicBezTo>
                  <a:cubicBezTo>
                    <a:pt x="155167" y="107375"/>
                    <a:pt x="189374" y="114385"/>
                    <a:pt x="188294" y="129081"/>
                  </a:cubicBezTo>
                  <a:cubicBezTo>
                    <a:pt x="187214" y="143777"/>
                    <a:pt x="152329" y="177948"/>
                    <a:pt x="136145" y="174236"/>
                  </a:cubicBezTo>
                  <a:cubicBezTo>
                    <a:pt x="119961" y="170524"/>
                    <a:pt x="109653" y="119543"/>
                    <a:pt x="91190" y="106807"/>
                  </a:cubicBezTo>
                  <a:cubicBezTo>
                    <a:pt x="72728" y="94072"/>
                    <a:pt x="39734" y="108920"/>
                    <a:pt x="25370" y="97823"/>
                  </a:cubicBezTo>
                  <a:cubicBezTo>
                    <a:pt x="11006" y="86726"/>
                    <a:pt x="-9605" y="56330"/>
                    <a:pt x="5008" y="40227"/>
                  </a:cubicBezTo>
                  <a:close/>
                </a:path>
              </a:pathLst>
            </a:custGeom>
            <a:noFill/>
            <a:ln w="19050" cap="flat" cmpd="sng">
              <a:solidFill>
                <a:schemeClr val="accent3"/>
              </a:solidFill>
              <a:prstDash val="solid"/>
              <a:round/>
              <a:headEnd type="none" w="med" len="med"/>
              <a:tailEnd type="none" w="med" len="med"/>
            </a:ln>
          </p:spPr>
        </p:sp>
      </p:grpSp>
      <p:grpSp>
        <p:nvGrpSpPr>
          <p:cNvPr id="3293" name="Google Shape;3293;p151"/>
          <p:cNvGrpSpPr/>
          <p:nvPr/>
        </p:nvGrpSpPr>
        <p:grpSpPr>
          <a:xfrm>
            <a:off x="-2538493" y="7316285"/>
            <a:ext cx="4890528" cy="4959475"/>
            <a:chOff x="-666750" y="1567027"/>
            <a:chExt cx="3000692" cy="3042996"/>
          </a:xfrm>
        </p:grpSpPr>
        <p:sp>
          <p:nvSpPr>
            <p:cNvPr id="3294" name="Google Shape;3294;p151"/>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3295" name="Google Shape;3295;p151"/>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grpSp>
        <p:nvGrpSpPr>
          <p:cNvPr id="3296" name="Google Shape;3296;p151"/>
          <p:cNvGrpSpPr/>
          <p:nvPr/>
        </p:nvGrpSpPr>
        <p:grpSpPr>
          <a:xfrm>
            <a:off x="12784357" y="-2344581"/>
            <a:ext cx="6085330" cy="3303572"/>
            <a:chOff x="-1912854" y="1922552"/>
            <a:chExt cx="3733790" cy="2026980"/>
          </a:xfrm>
        </p:grpSpPr>
        <p:sp>
          <p:nvSpPr>
            <p:cNvPr id="3297" name="Google Shape;3297;p151"/>
            <p:cNvSpPr/>
            <p:nvPr/>
          </p:nvSpPr>
          <p:spPr>
            <a:xfrm>
              <a:off x="-1912854" y="1922552"/>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3298" name="Google Shape;3298;p151"/>
            <p:cNvSpPr/>
            <p:nvPr/>
          </p:nvSpPr>
          <p:spPr>
            <a:xfrm>
              <a:off x="721843" y="2756130"/>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grpSp>
        <p:nvGrpSpPr>
          <p:cNvPr id="3299" name="Google Shape;3299;p151"/>
          <p:cNvGrpSpPr/>
          <p:nvPr/>
        </p:nvGrpSpPr>
        <p:grpSpPr>
          <a:xfrm>
            <a:off x="12365235" y="8555785"/>
            <a:ext cx="6121350" cy="3234625"/>
            <a:chOff x="254301" y="1567027"/>
            <a:chExt cx="3755890" cy="1984676"/>
          </a:xfrm>
        </p:grpSpPr>
        <p:sp>
          <p:nvSpPr>
            <p:cNvPr id="3300" name="Google Shape;3300;p151"/>
            <p:cNvSpPr/>
            <p:nvPr/>
          </p:nvSpPr>
          <p:spPr>
            <a:xfrm>
              <a:off x="1009499" y="156703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3301" name="Google Shape;3301;p151"/>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grpSp>
        <p:nvGrpSpPr>
          <p:cNvPr id="3302" name="Google Shape;3302;p151"/>
          <p:cNvGrpSpPr/>
          <p:nvPr/>
        </p:nvGrpSpPr>
        <p:grpSpPr>
          <a:xfrm>
            <a:off x="-66590" y="-2224581"/>
            <a:ext cx="6681800" cy="4276072"/>
            <a:chOff x="-962045" y="1922552"/>
            <a:chExt cx="4099767" cy="2623679"/>
          </a:xfrm>
        </p:grpSpPr>
        <p:sp>
          <p:nvSpPr>
            <p:cNvPr id="3303" name="Google Shape;3303;p151"/>
            <p:cNvSpPr/>
            <p:nvPr/>
          </p:nvSpPr>
          <p:spPr>
            <a:xfrm>
              <a:off x="137030" y="1922552"/>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3304" name="Google Shape;3304;p151"/>
            <p:cNvSpPr/>
            <p:nvPr/>
          </p:nvSpPr>
          <p:spPr>
            <a:xfrm>
              <a:off x="-962045" y="3352829"/>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47.xml><?xml version="1.0" encoding="utf-8"?>
<p:sldLayout xmlns:a="http://schemas.openxmlformats.org/drawingml/2006/main" xmlns:r="http://schemas.openxmlformats.org/officeDocument/2006/relationships" xmlns:p="http://schemas.openxmlformats.org/presentationml/2006/main" matchingName="Title and six columns">
  <p:cSld name="CUSTOM_7_1">
    <p:spTree>
      <p:nvGrpSpPr>
        <p:cNvPr id="1" name="Shape 3305"/>
        <p:cNvGrpSpPr/>
        <p:nvPr/>
      </p:nvGrpSpPr>
      <p:grpSpPr>
        <a:xfrm>
          <a:off x="0" y="0"/>
          <a:ext cx="0" cy="0"/>
          <a:chOff x="0" y="0"/>
          <a:chExt cx="0" cy="0"/>
        </a:xfrm>
      </p:grpSpPr>
      <p:sp>
        <p:nvSpPr>
          <p:cNvPr id="3306" name="Google Shape;3306;p152"/>
          <p:cNvSpPr txBox="1">
            <a:spLocks noGrp="1"/>
          </p:cNvSpPr>
          <p:nvPr>
            <p:ph type="title"/>
          </p:nvPr>
        </p:nvSpPr>
        <p:spPr>
          <a:xfrm>
            <a:off x="1440000" y="890050"/>
            <a:ext cx="15408000" cy="1145400"/>
          </a:xfrm>
          <a:prstGeom prst="rect">
            <a:avLst/>
          </a:prstGeom>
        </p:spPr>
        <p:txBody>
          <a:bodyPr spcFirstLastPara="1" wrap="square" lIns="182850" tIns="182850" rIns="182850" bIns="182850" anchor="t" anchorCtr="0">
            <a:noAutofit/>
          </a:bodyPr>
          <a:lstStyle>
            <a:lvl1pPr lvl="0" algn="ctr">
              <a:spcBef>
                <a:spcPts val="0"/>
              </a:spcBef>
              <a:spcAft>
                <a:spcPts val="0"/>
              </a:spcAft>
              <a:buSzPts val="6000"/>
              <a:buNone/>
              <a:defRPr>
                <a:solidFill>
                  <a:schemeClr val="dk1"/>
                </a:solidFill>
              </a:defRPr>
            </a:lvl1pPr>
            <a:lvl2pPr lvl="1">
              <a:spcBef>
                <a:spcPts val="0"/>
              </a:spcBef>
              <a:spcAft>
                <a:spcPts val="0"/>
              </a:spcAft>
              <a:buSzPts val="6000"/>
              <a:buNone/>
              <a:defRPr/>
            </a:lvl2pPr>
            <a:lvl3pPr lvl="2">
              <a:spcBef>
                <a:spcPts val="0"/>
              </a:spcBef>
              <a:spcAft>
                <a:spcPts val="0"/>
              </a:spcAft>
              <a:buSzPts val="6000"/>
              <a:buNone/>
              <a:defRPr/>
            </a:lvl3pPr>
            <a:lvl4pPr lvl="3">
              <a:spcBef>
                <a:spcPts val="0"/>
              </a:spcBef>
              <a:spcAft>
                <a:spcPts val="0"/>
              </a:spcAft>
              <a:buSzPts val="6000"/>
              <a:buNone/>
              <a:defRPr/>
            </a:lvl4pPr>
            <a:lvl5pPr lvl="4">
              <a:spcBef>
                <a:spcPts val="0"/>
              </a:spcBef>
              <a:spcAft>
                <a:spcPts val="0"/>
              </a:spcAft>
              <a:buSzPts val="6000"/>
              <a:buNone/>
              <a:defRPr/>
            </a:lvl5pPr>
            <a:lvl6pPr lvl="5">
              <a:spcBef>
                <a:spcPts val="0"/>
              </a:spcBef>
              <a:spcAft>
                <a:spcPts val="0"/>
              </a:spcAft>
              <a:buSzPts val="6000"/>
              <a:buNone/>
              <a:defRPr/>
            </a:lvl6pPr>
            <a:lvl7pPr lvl="6">
              <a:spcBef>
                <a:spcPts val="0"/>
              </a:spcBef>
              <a:spcAft>
                <a:spcPts val="0"/>
              </a:spcAft>
              <a:buSzPts val="6000"/>
              <a:buNone/>
              <a:defRPr/>
            </a:lvl7pPr>
            <a:lvl8pPr lvl="7">
              <a:spcBef>
                <a:spcPts val="0"/>
              </a:spcBef>
              <a:spcAft>
                <a:spcPts val="0"/>
              </a:spcAft>
              <a:buSzPts val="6000"/>
              <a:buNone/>
              <a:defRPr/>
            </a:lvl8pPr>
            <a:lvl9pPr lvl="8">
              <a:spcBef>
                <a:spcPts val="0"/>
              </a:spcBef>
              <a:spcAft>
                <a:spcPts val="0"/>
              </a:spcAft>
              <a:buSzPts val="6000"/>
              <a:buNone/>
              <a:defRPr/>
            </a:lvl9pPr>
          </a:lstStyle>
          <a:p>
            <a:endParaRPr/>
          </a:p>
        </p:txBody>
      </p:sp>
      <p:sp>
        <p:nvSpPr>
          <p:cNvPr id="3307" name="Google Shape;3307;p152"/>
          <p:cNvSpPr txBox="1">
            <a:spLocks noGrp="1"/>
          </p:cNvSpPr>
          <p:nvPr>
            <p:ph type="subTitle" idx="1"/>
          </p:nvPr>
        </p:nvSpPr>
        <p:spPr>
          <a:xfrm>
            <a:off x="3662050" y="3372232"/>
            <a:ext cx="5326800" cy="1063800"/>
          </a:xfrm>
          <a:prstGeom prst="rect">
            <a:avLst/>
          </a:prstGeom>
        </p:spPr>
        <p:txBody>
          <a:bodyPr spcFirstLastPara="1" wrap="square" lIns="182850" tIns="182850" rIns="182850" bIns="182850" anchor="t" anchorCtr="0">
            <a:noAutofit/>
          </a:bodyPr>
          <a:lstStyle>
            <a:lvl1pPr lvl="0">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a:lvl2pPr>
            <a:lvl3pPr lvl="2" algn="ctr">
              <a:lnSpc>
                <a:spcPct val="100000"/>
              </a:lnSpc>
              <a:spcBef>
                <a:spcPts val="3200"/>
              </a:spcBef>
              <a:spcAft>
                <a:spcPts val="0"/>
              </a:spcAft>
              <a:buSzPts val="2800"/>
              <a:buNone/>
              <a:defRPr/>
            </a:lvl3pPr>
            <a:lvl4pPr lvl="3" algn="ctr">
              <a:lnSpc>
                <a:spcPct val="100000"/>
              </a:lnSpc>
              <a:spcBef>
                <a:spcPts val="3200"/>
              </a:spcBef>
              <a:spcAft>
                <a:spcPts val="0"/>
              </a:spcAft>
              <a:buSzPts val="2800"/>
              <a:buNone/>
              <a:defRPr/>
            </a:lvl4pPr>
            <a:lvl5pPr lvl="4" algn="ctr">
              <a:lnSpc>
                <a:spcPct val="100000"/>
              </a:lnSpc>
              <a:spcBef>
                <a:spcPts val="3200"/>
              </a:spcBef>
              <a:spcAft>
                <a:spcPts val="0"/>
              </a:spcAft>
              <a:buSzPts val="2800"/>
              <a:buNone/>
              <a:defRPr/>
            </a:lvl5pPr>
            <a:lvl6pPr lvl="5" algn="ctr">
              <a:lnSpc>
                <a:spcPct val="100000"/>
              </a:lnSpc>
              <a:spcBef>
                <a:spcPts val="3200"/>
              </a:spcBef>
              <a:spcAft>
                <a:spcPts val="0"/>
              </a:spcAft>
              <a:buSzPts val="2800"/>
              <a:buNone/>
              <a:defRPr/>
            </a:lvl6pPr>
            <a:lvl7pPr lvl="6" algn="ctr">
              <a:lnSpc>
                <a:spcPct val="100000"/>
              </a:lnSpc>
              <a:spcBef>
                <a:spcPts val="3200"/>
              </a:spcBef>
              <a:spcAft>
                <a:spcPts val="0"/>
              </a:spcAft>
              <a:buSzPts val="2800"/>
              <a:buNone/>
              <a:defRPr/>
            </a:lvl7pPr>
            <a:lvl8pPr lvl="7" algn="ctr">
              <a:lnSpc>
                <a:spcPct val="100000"/>
              </a:lnSpc>
              <a:spcBef>
                <a:spcPts val="3200"/>
              </a:spcBef>
              <a:spcAft>
                <a:spcPts val="0"/>
              </a:spcAft>
              <a:buSzPts val="2800"/>
              <a:buNone/>
              <a:defRPr/>
            </a:lvl8pPr>
            <a:lvl9pPr lvl="8" algn="ctr">
              <a:lnSpc>
                <a:spcPct val="100000"/>
              </a:lnSpc>
              <a:spcBef>
                <a:spcPts val="3200"/>
              </a:spcBef>
              <a:spcAft>
                <a:spcPts val="3200"/>
              </a:spcAft>
              <a:buSzPts val="2800"/>
              <a:buNone/>
              <a:defRPr/>
            </a:lvl9pPr>
          </a:lstStyle>
          <a:p>
            <a:endParaRPr/>
          </a:p>
        </p:txBody>
      </p:sp>
      <p:sp>
        <p:nvSpPr>
          <p:cNvPr id="3308" name="Google Shape;3308;p152"/>
          <p:cNvSpPr txBox="1">
            <a:spLocks noGrp="1"/>
          </p:cNvSpPr>
          <p:nvPr>
            <p:ph type="subTitle" idx="2"/>
          </p:nvPr>
        </p:nvSpPr>
        <p:spPr>
          <a:xfrm>
            <a:off x="9285601" y="3372232"/>
            <a:ext cx="5326800" cy="1063800"/>
          </a:xfrm>
          <a:prstGeom prst="rect">
            <a:avLst/>
          </a:prstGeom>
        </p:spPr>
        <p:txBody>
          <a:bodyPr spcFirstLastPara="1" wrap="square" lIns="182850" tIns="182850" rIns="182850" bIns="182850" anchor="t" anchorCtr="0">
            <a:noAutofit/>
          </a:bodyPr>
          <a:lstStyle>
            <a:lvl1pPr lvl="0" algn="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a:lvl2pPr>
            <a:lvl3pPr lvl="2" algn="ctr">
              <a:lnSpc>
                <a:spcPct val="100000"/>
              </a:lnSpc>
              <a:spcBef>
                <a:spcPts val="3200"/>
              </a:spcBef>
              <a:spcAft>
                <a:spcPts val="0"/>
              </a:spcAft>
              <a:buSzPts val="2800"/>
              <a:buNone/>
              <a:defRPr/>
            </a:lvl3pPr>
            <a:lvl4pPr lvl="3" algn="ctr">
              <a:lnSpc>
                <a:spcPct val="100000"/>
              </a:lnSpc>
              <a:spcBef>
                <a:spcPts val="3200"/>
              </a:spcBef>
              <a:spcAft>
                <a:spcPts val="0"/>
              </a:spcAft>
              <a:buSzPts val="2800"/>
              <a:buNone/>
              <a:defRPr/>
            </a:lvl4pPr>
            <a:lvl5pPr lvl="4" algn="ctr">
              <a:lnSpc>
                <a:spcPct val="100000"/>
              </a:lnSpc>
              <a:spcBef>
                <a:spcPts val="3200"/>
              </a:spcBef>
              <a:spcAft>
                <a:spcPts val="0"/>
              </a:spcAft>
              <a:buSzPts val="2800"/>
              <a:buNone/>
              <a:defRPr/>
            </a:lvl5pPr>
            <a:lvl6pPr lvl="5" algn="ctr">
              <a:lnSpc>
                <a:spcPct val="100000"/>
              </a:lnSpc>
              <a:spcBef>
                <a:spcPts val="3200"/>
              </a:spcBef>
              <a:spcAft>
                <a:spcPts val="0"/>
              </a:spcAft>
              <a:buSzPts val="2800"/>
              <a:buNone/>
              <a:defRPr/>
            </a:lvl6pPr>
            <a:lvl7pPr lvl="6" algn="ctr">
              <a:lnSpc>
                <a:spcPct val="100000"/>
              </a:lnSpc>
              <a:spcBef>
                <a:spcPts val="3200"/>
              </a:spcBef>
              <a:spcAft>
                <a:spcPts val="0"/>
              </a:spcAft>
              <a:buSzPts val="2800"/>
              <a:buNone/>
              <a:defRPr/>
            </a:lvl7pPr>
            <a:lvl8pPr lvl="7" algn="ctr">
              <a:lnSpc>
                <a:spcPct val="100000"/>
              </a:lnSpc>
              <a:spcBef>
                <a:spcPts val="3200"/>
              </a:spcBef>
              <a:spcAft>
                <a:spcPts val="0"/>
              </a:spcAft>
              <a:buSzPts val="2800"/>
              <a:buNone/>
              <a:defRPr/>
            </a:lvl8pPr>
            <a:lvl9pPr lvl="8" algn="ctr">
              <a:lnSpc>
                <a:spcPct val="100000"/>
              </a:lnSpc>
              <a:spcBef>
                <a:spcPts val="3200"/>
              </a:spcBef>
              <a:spcAft>
                <a:spcPts val="3200"/>
              </a:spcAft>
              <a:buSzPts val="2800"/>
              <a:buNone/>
              <a:defRPr/>
            </a:lvl9pPr>
          </a:lstStyle>
          <a:p>
            <a:endParaRPr/>
          </a:p>
        </p:txBody>
      </p:sp>
      <p:sp>
        <p:nvSpPr>
          <p:cNvPr id="3309" name="Google Shape;3309;p152"/>
          <p:cNvSpPr txBox="1">
            <a:spLocks noGrp="1"/>
          </p:cNvSpPr>
          <p:nvPr>
            <p:ph type="subTitle" idx="3"/>
          </p:nvPr>
        </p:nvSpPr>
        <p:spPr>
          <a:xfrm>
            <a:off x="3662050" y="5639307"/>
            <a:ext cx="5326800" cy="1063800"/>
          </a:xfrm>
          <a:prstGeom prst="rect">
            <a:avLst/>
          </a:prstGeom>
        </p:spPr>
        <p:txBody>
          <a:bodyPr spcFirstLastPara="1" wrap="square" lIns="182850" tIns="182850" rIns="182850" bIns="182850" anchor="t" anchorCtr="0">
            <a:noAutofit/>
          </a:bodyPr>
          <a:lstStyle>
            <a:lvl1pPr lvl="0">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a:lvl2pPr>
            <a:lvl3pPr lvl="2" algn="ctr">
              <a:lnSpc>
                <a:spcPct val="100000"/>
              </a:lnSpc>
              <a:spcBef>
                <a:spcPts val="3200"/>
              </a:spcBef>
              <a:spcAft>
                <a:spcPts val="0"/>
              </a:spcAft>
              <a:buSzPts val="2800"/>
              <a:buNone/>
              <a:defRPr/>
            </a:lvl3pPr>
            <a:lvl4pPr lvl="3" algn="ctr">
              <a:lnSpc>
                <a:spcPct val="100000"/>
              </a:lnSpc>
              <a:spcBef>
                <a:spcPts val="3200"/>
              </a:spcBef>
              <a:spcAft>
                <a:spcPts val="0"/>
              </a:spcAft>
              <a:buSzPts val="2800"/>
              <a:buNone/>
              <a:defRPr/>
            </a:lvl4pPr>
            <a:lvl5pPr lvl="4" algn="ctr">
              <a:lnSpc>
                <a:spcPct val="100000"/>
              </a:lnSpc>
              <a:spcBef>
                <a:spcPts val="3200"/>
              </a:spcBef>
              <a:spcAft>
                <a:spcPts val="0"/>
              </a:spcAft>
              <a:buSzPts val="2800"/>
              <a:buNone/>
              <a:defRPr/>
            </a:lvl5pPr>
            <a:lvl6pPr lvl="5" algn="ctr">
              <a:lnSpc>
                <a:spcPct val="100000"/>
              </a:lnSpc>
              <a:spcBef>
                <a:spcPts val="3200"/>
              </a:spcBef>
              <a:spcAft>
                <a:spcPts val="0"/>
              </a:spcAft>
              <a:buSzPts val="2800"/>
              <a:buNone/>
              <a:defRPr/>
            </a:lvl6pPr>
            <a:lvl7pPr lvl="6" algn="ctr">
              <a:lnSpc>
                <a:spcPct val="100000"/>
              </a:lnSpc>
              <a:spcBef>
                <a:spcPts val="3200"/>
              </a:spcBef>
              <a:spcAft>
                <a:spcPts val="0"/>
              </a:spcAft>
              <a:buSzPts val="2800"/>
              <a:buNone/>
              <a:defRPr/>
            </a:lvl7pPr>
            <a:lvl8pPr lvl="7" algn="ctr">
              <a:lnSpc>
                <a:spcPct val="100000"/>
              </a:lnSpc>
              <a:spcBef>
                <a:spcPts val="3200"/>
              </a:spcBef>
              <a:spcAft>
                <a:spcPts val="0"/>
              </a:spcAft>
              <a:buSzPts val="2800"/>
              <a:buNone/>
              <a:defRPr/>
            </a:lvl8pPr>
            <a:lvl9pPr lvl="8" algn="ctr">
              <a:lnSpc>
                <a:spcPct val="100000"/>
              </a:lnSpc>
              <a:spcBef>
                <a:spcPts val="3200"/>
              </a:spcBef>
              <a:spcAft>
                <a:spcPts val="3200"/>
              </a:spcAft>
              <a:buSzPts val="2800"/>
              <a:buNone/>
              <a:defRPr/>
            </a:lvl9pPr>
          </a:lstStyle>
          <a:p>
            <a:endParaRPr/>
          </a:p>
        </p:txBody>
      </p:sp>
      <p:sp>
        <p:nvSpPr>
          <p:cNvPr id="3310" name="Google Shape;3310;p152"/>
          <p:cNvSpPr txBox="1">
            <a:spLocks noGrp="1"/>
          </p:cNvSpPr>
          <p:nvPr>
            <p:ph type="subTitle" idx="4"/>
          </p:nvPr>
        </p:nvSpPr>
        <p:spPr>
          <a:xfrm>
            <a:off x="9285601" y="5639307"/>
            <a:ext cx="5326800" cy="1063800"/>
          </a:xfrm>
          <a:prstGeom prst="rect">
            <a:avLst/>
          </a:prstGeom>
        </p:spPr>
        <p:txBody>
          <a:bodyPr spcFirstLastPara="1" wrap="square" lIns="182850" tIns="182850" rIns="182850" bIns="182850" anchor="t" anchorCtr="0">
            <a:noAutofit/>
          </a:bodyPr>
          <a:lstStyle>
            <a:lvl1pPr lvl="0" algn="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a:lvl2pPr>
            <a:lvl3pPr lvl="2" algn="ctr">
              <a:lnSpc>
                <a:spcPct val="100000"/>
              </a:lnSpc>
              <a:spcBef>
                <a:spcPts val="3200"/>
              </a:spcBef>
              <a:spcAft>
                <a:spcPts val="0"/>
              </a:spcAft>
              <a:buSzPts val="2800"/>
              <a:buNone/>
              <a:defRPr/>
            </a:lvl3pPr>
            <a:lvl4pPr lvl="3" algn="ctr">
              <a:lnSpc>
                <a:spcPct val="100000"/>
              </a:lnSpc>
              <a:spcBef>
                <a:spcPts val="3200"/>
              </a:spcBef>
              <a:spcAft>
                <a:spcPts val="0"/>
              </a:spcAft>
              <a:buSzPts val="2800"/>
              <a:buNone/>
              <a:defRPr/>
            </a:lvl4pPr>
            <a:lvl5pPr lvl="4" algn="ctr">
              <a:lnSpc>
                <a:spcPct val="100000"/>
              </a:lnSpc>
              <a:spcBef>
                <a:spcPts val="3200"/>
              </a:spcBef>
              <a:spcAft>
                <a:spcPts val="0"/>
              </a:spcAft>
              <a:buSzPts val="2800"/>
              <a:buNone/>
              <a:defRPr/>
            </a:lvl5pPr>
            <a:lvl6pPr lvl="5" algn="ctr">
              <a:lnSpc>
                <a:spcPct val="100000"/>
              </a:lnSpc>
              <a:spcBef>
                <a:spcPts val="3200"/>
              </a:spcBef>
              <a:spcAft>
                <a:spcPts val="0"/>
              </a:spcAft>
              <a:buSzPts val="2800"/>
              <a:buNone/>
              <a:defRPr/>
            </a:lvl6pPr>
            <a:lvl7pPr lvl="6" algn="ctr">
              <a:lnSpc>
                <a:spcPct val="100000"/>
              </a:lnSpc>
              <a:spcBef>
                <a:spcPts val="3200"/>
              </a:spcBef>
              <a:spcAft>
                <a:spcPts val="0"/>
              </a:spcAft>
              <a:buSzPts val="2800"/>
              <a:buNone/>
              <a:defRPr/>
            </a:lvl7pPr>
            <a:lvl8pPr lvl="7" algn="ctr">
              <a:lnSpc>
                <a:spcPct val="100000"/>
              </a:lnSpc>
              <a:spcBef>
                <a:spcPts val="3200"/>
              </a:spcBef>
              <a:spcAft>
                <a:spcPts val="0"/>
              </a:spcAft>
              <a:buSzPts val="2800"/>
              <a:buNone/>
              <a:defRPr/>
            </a:lvl8pPr>
            <a:lvl9pPr lvl="8" algn="ctr">
              <a:lnSpc>
                <a:spcPct val="100000"/>
              </a:lnSpc>
              <a:spcBef>
                <a:spcPts val="3200"/>
              </a:spcBef>
              <a:spcAft>
                <a:spcPts val="3200"/>
              </a:spcAft>
              <a:buSzPts val="2800"/>
              <a:buNone/>
              <a:defRPr/>
            </a:lvl9pPr>
          </a:lstStyle>
          <a:p>
            <a:endParaRPr/>
          </a:p>
        </p:txBody>
      </p:sp>
      <p:sp>
        <p:nvSpPr>
          <p:cNvPr id="3311" name="Google Shape;3311;p152"/>
          <p:cNvSpPr txBox="1">
            <a:spLocks noGrp="1"/>
          </p:cNvSpPr>
          <p:nvPr>
            <p:ph type="subTitle" idx="5"/>
          </p:nvPr>
        </p:nvSpPr>
        <p:spPr>
          <a:xfrm>
            <a:off x="3662052" y="2915032"/>
            <a:ext cx="5326800" cy="709800"/>
          </a:xfrm>
          <a:prstGeom prst="rect">
            <a:avLst/>
          </a:prstGeom>
        </p:spPr>
        <p:txBody>
          <a:bodyPr spcFirstLastPara="1" wrap="square" lIns="182850" tIns="182850" rIns="182850" bIns="182850" anchor="b" anchorCtr="0">
            <a:noAutofit/>
          </a:bodyPr>
          <a:lstStyle>
            <a:lvl1pPr lvl="0">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1pPr>
            <a:lvl2pPr lvl="1"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2pPr>
            <a:lvl3pPr lvl="2"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3pPr>
            <a:lvl4pPr lvl="3"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4pPr>
            <a:lvl5pPr lvl="4"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5pPr>
            <a:lvl6pPr lvl="5"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6pPr>
            <a:lvl7pPr lvl="6"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7pPr>
            <a:lvl8pPr lvl="7"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8pPr>
            <a:lvl9pPr lvl="8" algn="ctr">
              <a:lnSpc>
                <a:spcPct val="100000"/>
              </a:lnSpc>
              <a:spcBef>
                <a:spcPts val="3200"/>
              </a:spcBef>
              <a:spcAft>
                <a:spcPts val="3200"/>
              </a:spcAft>
              <a:buClr>
                <a:schemeClr val="accent1"/>
              </a:buClr>
              <a:buSzPts val="4000"/>
              <a:buFont typeface="Cairo"/>
              <a:buNone/>
              <a:defRPr sz="4000" b="1">
                <a:solidFill>
                  <a:schemeClr val="accent1"/>
                </a:solidFill>
                <a:latin typeface="Cairo"/>
                <a:ea typeface="Cairo"/>
                <a:cs typeface="Cairo"/>
                <a:sym typeface="Cairo"/>
              </a:defRPr>
            </a:lvl9pPr>
          </a:lstStyle>
          <a:p>
            <a:endParaRPr/>
          </a:p>
        </p:txBody>
      </p:sp>
      <p:sp>
        <p:nvSpPr>
          <p:cNvPr id="3312" name="Google Shape;3312;p152"/>
          <p:cNvSpPr txBox="1">
            <a:spLocks noGrp="1"/>
          </p:cNvSpPr>
          <p:nvPr>
            <p:ph type="subTitle" idx="6"/>
          </p:nvPr>
        </p:nvSpPr>
        <p:spPr>
          <a:xfrm>
            <a:off x="9285612" y="2915032"/>
            <a:ext cx="5326800" cy="709800"/>
          </a:xfrm>
          <a:prstGeom prst="rect">
            <a:avLst/>
          </a:prstGeom>
        </p:spPr>
        <p:txBody>
          <a:bodyPr spcFirstLastPara="1" wrap="square" lIns="182850" tIns="182850" rIns="182850" bIns="182850" anchor="b" anchorCtr="0">
            <a:noAutofit/>
          </a:bodyPr>
          <a:lstStyle>
            <a:lvl1pPr lvl="0" algn="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1pPr>
            <a:lvl2pPr lvl="1"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2pPr>
            <a:lvl3pPr lvl="2"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3pPr>
            <a:lvl4pPr lvl="3"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4pPr>
            <a:lvl5pPr lvl="4"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5pPr>
            <a:lvl6pPr lvl="5"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6pPr>
            <a:lvl7pPr lvl="6"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7pPr>
            <a:lvl8pPr lvl="7"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8pPr>
            <a:lvl9pPr lvl="8" algn="ctr">
              <a:lnSpc>
                <a:spcPct val="100000"/>
              </a:lnSpc>
              <a:spcBef>
                <a:spcPts val="3200"/>
              </a:spcBef>
              <a:spcAft>
                <a:spcPts val="3200"/>
              </a:spcAft>
              <a:buClr>
                <a:schemeClr val="accent1"/>
              </a:buClr>
              <a:buSzPts val="4000"/>
              <a:buFont typeface="Cairo"/>
              <a:buNone/>
              <a:defRPr sz="4000" b="1">
                <a:solidFill>
                  <a:schemeClr val="accent1"/>
                </a:solidFill>
                <a:latin typeface="Cairo"/>
                <a:ea typeface="Cairo"/>
                <a:cs typeface="Cairo"/>
                <a:sym typeface="Cairo"/>
              </a:defRPr>
            </a:lvl9pPr>
          </a:lstStyle>
          <a:p>
            <a:endParaRPr/>
          </a:p>
        </p:txBody>
      </p:sp>
      <p:sp>
        <p:nvSpPr>
          <p:cNvPr id="3313" name="Google Shape;3313;p152"/>
          <p:cNvSpPr txBox="1">
            <a:spLocks noGrp="1"/>
          </p:cNvSpPr>
          <p:nvPr>
            <p:ph type="subTitle" idx="7"/>
          </p:nvPr>
        </p:nvSpPr>
        <p:spPr>
          <a:xfrm>
            <a:off x="3662052" y="5182107"/>
            <a:ext cx="5326800" cy="709800"/>
          </a:xfrm>
          <a:prstGeom prst="rect">
            <a:avLst/>
          </a:prstGeom>
        </p:spPr>
        <p:txBody>
          <a:bodyPr spcFirstLastPara="1" wrap="square" lIns="182850" tIns="182850" rIns="182850" bIns="182850" anchor="b" anchorCtr="0">
            <a:noAutofit/>
          </a:bodyPr>
          <a:lstStyle>
            <a:lvl1pPr lvl="0">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1pPr>
            <a:lvl2pPr lvl="1"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2pPr>
            <a:lvl3pPr lvl="2"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3pPr>
            <a:lvl4pPr lvl="3"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4pPr>
            <a:lvl5pPr lvl="4"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5pPr>
            <a:lvl6pPr lvl="5"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6pPr>
            <a:lvl7pPr lvl="6"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7pPr>
            <a:lvl8pPr lvl="7"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8pPr>
            <a:lvl9pPr lvl="8" algn="ctr">
              <a:lnSpc>
                <a:spcPct val="100000"/>
              </a:lnSpc>
              <a:spcBef>
                <a:spcPts val="3200"/>
              </a:spcBef>
              <a:spcAft>
                <a:spcPts val="3200"/>
              </a:spcAft>
              <a:buClr>
                <a:schemeClr val="accent1"/>
              </a:buClr>
              <a:buSzPts val="4000"/>
              <a:buFont typeface="Cairo"/>
              <a:buNone/>
              <a:defRPr sz="4000" b="1">
                <a:solidFill>
                  <a:schemeClr val="accent1"/>
                </a:solidFill>
                <a:latin typeface="Cairo"/>
                <a:ea typeface="Cairo"/>
                <a:cs typeface="Cairo"/>
                <a:sym typeface="Cairo"/>
              </a:defRPr>
            </a:lvl9pPr>
          </a:lstStyle>
          <a:p>
            <a:endParaRPr/>
          </a:p>
        </p:txBody>
      </p:sp>
      <p:sp>
        <p:nvSpPr>
          <p:cNvPr id="3314" name="Google Shape;3314;p152"/>
          <p:cNvSpPr txBox="1">
            <a:spLocks noGrp="1"/>
          </p:cNvSpPr>
          <p:nvPr>
            <p:ph type="subTitle" idx="8"/>
          </p:nvPr>
        </p:nvSpPr>
        <p:spPr>
          <a:xfrm>
            <a:off x="9285612" y="5182107"/>
            <a:ext cx="5326800" cy="709800"/>
          </a:xfrm>
          <a:prstGeom prst="rect">
            <a:avLst/>
          </a:prstGeom>
        </p:spPr>
        <p:txBody>
          <a:bodyPr spcFirstLastPara="1" wrap="square" lIns="182850" tIns="182850" rIns="182850" bIns="182850" anchor="b" anchorCtr="0">
            <a:noAutofit/>
          </a:bodyPr>
          <a:lstStyle>
            <a:lvl1pPr lvl="0" algn="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1pPr>
            <a:lvl2pPr lvl="1"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2pPr>
            <a:lvl3pPr lvl="2"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3pPr>
            <a:lvl4pPr lvl="3"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4pPr>
            <a:lvl5pPr lvl="4"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5pPr>
            <a:lvl6pPr lvl="5"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6pPr>
            <a:lvl7pPr lvl="6"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7pPr>
            <a:lvl8pPr lvl="7"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8pPr>
            <a:lvl9pPr lvl="8" algn="ctr">
              <a:lnSpc>
                <a:spcPct val="100000"/>
              </a:lnSpc>
              <a:spcBef>
                <a:spcPts val="3200"/>
              </a:spcBef>
              <a:spcAft>
                <a:spcPts val="3200"/>
              </a:spcAft>
              <a:buClr>
                <a:schemeClr val="accent1"/>
              </a:buClr>
              <a:buSzPts val="4000"/>
              <a:buFont typeface="Cairo"/>
              <a:buNone/>
              <a:defRPr sz="4000" b="1">
                <a:solidFill>
                  <a:schemeClr val="accent1"/>
                </a:solidFill>
                <a:latin typeface="Cairo"/>
                <a:ea typeface="Cairo"/>
                <a:cs typeface="Cairo"/>
                <a:sym typeface="Cairo"/>
              </a:defRPr>
            </a:lvl9pPr>
          </a:lstStyle>
          <a:p>
            <a:endParaRPr/>
          </a:p>
        </p:txBody>
      </p:sp>
      <p:sp>
        <p:nvSpPr>
          <p:cNvPr id="3315" name="Google Shape;3315;p152"/>
          <p:cNvSpPr txBox="1">
            <a:spLocks noGrp="1"/>
          </p:cNvSpPr>
          <p:nvPr>
            <p:ph type="subTitle" idx="9"/>
          </p:nvPr>
        </p:nvSpPr>
        <p:spPr>
          <a:xfrm>
            <a:off x="3662050" y="7906357"/>
            <a:ext cx="5326800" cy="1063800"/>
          </a:xfrm>
          <a:prstGeom prst="rect">
            <a:avLst/>
          </a:prstGeom>
        </p:spPr>
        <p:txBody>
          <a:bodyPr spcFirstLastPara="1" wrap="square" lIns="182850" tIns="182850" rIns="182850" bIns="182850" anchor="t" anchorCtr="0">
            <a:noAutofit/>
          </a:bodyPr>
          <a:lstStyle>
            <a:lvl1pPr lvl="0">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a:lvl2pPr>
            <a:lvl3pPr lvl="2" algn="ctr">
              <a:lnSpc>
                <a:spcPct val="100000"/>
              </a:lnSpc>
              <a:spcBef>
                <a:spcPts val="3200"/>
              </a:spcBef>
              <a:spcAft>
                <a:spcPts val="0"/>
              </a:spcAft>
              <a:buSzPts val="2800"/>
              <a:buNone/>
              <a:defRPr/>
            </a:lvl3pPr>
            <a:lvl4pPr lvl="3" algn="ctr">
              <a:lnSpc>
                <a:spcPct val="100000"/>
              </a:lnSpc>
              <a:spcBef>
                <a:spcPts val="3200"/>
              </a:spcBef>
              <a:spcAft>
                <a:spcPts val="0"/>
              </a:spcAft>
              <a:buSzPts val="2800"/>
              <a:buNone/>
              <a:defRPr/>
            </a:lvl4pPr>
            <a:lvl5pPr lvl="4" algn="ctr">
              <a:lnSpc>
                <a:spcPct val="100000"/>
              </a:lnSpc>
              <a:spcBef>
                <a:spcPts val="3200"/>
              </a:spcBef>
              <a:spcAft>
                <a:spcPts val="0"/>
              </a:spcAft>
              <a:buSzPts val="2800"/>
              <a:buNone/>
              <a:defRPr/>
            </a:lvl5pPr>
            <a:lvl6pPr lvl="5" algn="ctr">
              <a:lnSpc>
                <a:spcPct val="100000"/>
              </a:lnSpc>
              <a:spcBef>
                <a:spcPts val="3200"/>
              </a:spcBef>
              <a:spcAft>
                <a:spcPts val="0"/>
              </a:spcAft>
              <a:buSzPts val="2800"/>
              <a:buNone/>
              <a:defRPr/>
            </a:lvl6pPr>
            <a:lvl7pPr lvl="6" algn="ctr">
              <a:lnSpc>
                <a:spcPct val="100000"/>
              </a:lnSpc>
              <a:spcBef>
                <a:spcPts val="3200"/>
              </a:spcBef>
              <a:spcAft>
                <a:spcPts val="0"/>
              </a:spcAft>
              <a:buSzPts val="2800"/>
              <a:buNone/>
              <a:defRPr/>
            </a:lvl7pPr>
            <a:lvl8pPr lvl="7" algn="ctr">
              <a:lnSpc>
                <a:spcPct val="100000"/>
              </a:lnSpc>
              <a:spcBef>
                <a:spcPts val="3200"/>
              </a:spcBef>
              <a:spcAft>
                <a:spcPts val="0"/>
              </a:spcAft>
              <a:buSzPts val="2800"/>
              <a:buNone/>
              <a:defRPr/>
            </a:lvl8pPr>
            <a:lvl9pPr lvl="8" algn="ctr">
              <a:lnSpc>
                <a:spcPct val="100000"/>
              </a:lnSpc>
              <a:spcBef>
                <a:spcPts val="3200"/>
              </a:spcBef>
              <a:spcAft>
                <a:spcPts val="3200"/>
              </a:spcAft>
              <a:buSzPts val="2800"/>
              <a:buNone/>
              <a:defRPr/>
            </a:lvl9pPr>
          </a:lstStyle>
          <a:p>
            <a:endParaRPr/>
          </a:p>
        </p:txBody>
      </p:sp>
      <p:sp>
        <p:nvSpPr>
          <p:cNvPr id="3316" name="Google Shape;3316;p152"/>
          <p:cNvSpPr txBox="1">
            <a:spLocks noGrp="1"/>
          </p:cNvSpPr>
          <p:nvPr>
            <p:ph type="subTitle" idx="13"/>
          </p:nvPr>
        </p:nvSpPr>
        <p:spPr>
          <a:xfrm>
            <a:off x="9285601" y="7906357"/>
            <a:ext cx="5326800" cy="1063800"/>
          </a:xfrm>
          <a:prstGeom prst="rect">
            <a:avLst/>
          </a:prstGeom>
        </p:spPr>
        <p:txBody>
          <a:bodyPr spcFirstLastPara="1" wrap="square" lIns="182850" tIns="182850" rIns="182850" bIns="182850" anchor="t" anchorCtr="0">
            <a:noAutofit/>
          </a:bodyPr>
          <a:lstStyle>
            <a:lvl1pPr lvl="0" algn="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a:lvl2pPr>
            <a:lvl3pPr lvl="2" algn="ctr">
              <a:lnSpc>
                <a:spcPct val="100000"/>
              </a:lnSpc>
              <a:spcBef>
                <a:spcPts val="3200"/>
              </a:spcBef>
              <a:spcAft>
                <a:spcPts val="0"/>
              </a:spcAft>
              <a:buSzPts val="2800"/>
              <a:buNone/>
              <a:defRPr/>
            </a:lvl3pPr>
            <a:lvl4pPr lvl="3" algn="ctr">
              <a:lnSpc>
                <a:spcPct val="100000"/>
              </a:lnSpc>
              <a:spcBef>
                <a:spcPts val="3200"/>
              </a:spcBef>
              <a:spcAft>
                <a:spcPts val="0"/>
              </a:spcAft>
              <a:buSzPts val="2800"/>
              <a:buNone/>
              <a:defRPr/>
            </a:lvl4pPr>
            <a:lvl5pPr lvl="4" algn="ctr">
              <a:lnSpc>
                <a:spcPct val="100000"/>
              </a:lnSpc>
              <a:spcBef>
                <a:spcPts val="3200"/>
              </a:spcBef>
              <a:spcAft>
                <a:spcPts val="0"/>
              </a:spcAft>
              <a:buSzPts val="2800"/>
              <a:buNone/>
              <a:defRPr/>
            </a:lvl5pPr>
            <a:lvl6pPr lvl="5" algn="ctr">
              <a:lnSpc>
                <a:spcPct val="100000"/>
              </a:lnSpc>
              <a:spcBef>
                <a:spcPts val="3200"/>
              </a:spcBef>
              <a:spcAft>
                <a:spcPts val="0"/>
              </a:spcAft>
              <a:buSzPts val="2800"/>
              <a:buNone/>
              <a:defRPr/>
            </a:lvl6pPr>
            <a:lvl7pPr lvl="6" algn="ctr">
              <a:lnSpc>
                <a:spcPct val="100000"/>
              </a:lnSpc>
              <a:spcBef>
                <a:spcPts val="3200"/>
              </a:spcBef>
              <a:spcAft>
                <a:spcPts val="0"/>
              </a:spcAft>
              <a:buSzPts val="2800"/>
              <a:buNone/>
              <a:defRPr/>
            </a:lvl7pPr>
            <a:lvl8pPr lvl="7" algn="ctr">
              <a:lnSpc>
                <a:spcPct val="100000"/>
              </a:lnSpc>
              <a:spcBef>
                <a:spcPts val="3200"/>
              </a:spcBef>
              <a:spcAft>
                <a:spcPts val="0"/>
              </a:spcAft>
              <a:buSzPts val="2800"/>
              <a:buNone/>
              <a:defRPr/>
            </a:lvl8pPr>
            <a:lvl9pPr lvl="8" algn="ctr">
              <a:lnSpc>
                <a:spcPct val="100000"/>
              </a:lnSpc>
              <a:spcBef>
                <a:spcPts val="3200"/>
              </a:spcBef>
              <a:spcAft>
                <a:spcPts val="3200"/>
              </a:spcAft>
              <a:buSzPts val="2800"/>
              <a:buNone/>
              <a:defRPr/>
            </a:lvl9pPr>
          </a:lstStyle>
          <a:p>
            <a:endParaRPr/>
          </a:p>
        </p:txBody>
      </p:sp>
      <p:sp>
        <p:nvSpPr>
          <p:cNvPr id="3317" name="Google Shape;3317;p152"/>
          <p:cNvSpPr txBox="1">
            <a:spLocks noGrp="1"/>
          </p:cNvSpPr>
          <p:nvPr>
            <p:ph type="subTitle" idx="14"/>
          </p:nvPr>
        </p:nvSpPr>
        <p:spPr>
          <a:xfrm>
            <a:off x="3662052" y="7449157"/>
            <a:ext cx="5326800" cy="709800"/>
          </a:xfrm>
          <a:prstGeom prst="rect">
            <a:avLst/>
          </a:prstGeom>
        </p:spPr>
        <p:txBody>
          <a:bodyPr spcFirstLastPara="1" wrap="square" lIns="182850" tIns="182850" rIns="182850" bIns="182850" anchor="b" anchorCtr="0">
            <a:noAutofit/>
          </a:bodyPr>
          <a:lstStyle>
            <a:lvl1pPr lvl="0">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1pPr>
            <a:lvl2pPr lvl="1"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2pPr>
            <a:lvl3pPr lvl="2"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3pPr>
            <a:lvl4pPr lvl="3"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4pPr>
            <a:lvl5pPr lvl="4"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5pPr>
            <a:lvl6pPr lvl="5"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6pPr>
            <a:lvl7pPr lvl="6"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7pPr>
            <a:lvl8pPr lvl="7"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8pPr>
            <a:lvl9pPr lvl="8" algn="ctr">
              <a:lnSpc>
                <a:spcPct val="100000"/>
              </a:lnSpc>
              <a:spcBef>
                <a:spcPts val="3200"/>
              </a:spcBef>
              <a:spcAft>
                <a:spcPts val="3200"/>
              </a:spcAft>
              <a:buClr>
                <a:schemeClr val="accent1"/>
              </a:buClr>
              <a:buSzPts val="4000"/>
              <a:buFont typeface="Cairo"/>
              <a:buNone/>
              <a:defRPr sz="4000" b="1">
                <a:solidFill>
                  <a:schemeClr val="accent1"/>
                </a:solidFill>
                <a:latin typeface="Cairo"/>
                <a:ea typeface="Cairo"/>
                <a:cs typeface="Cairo"/>
                <a:sym typeface="Cairo"/>
              </a:defRPr>
            </a:lvl9pPr>
          </a:lstStyle>
          <a:p>
            <a:endParaRPr/>
          </a:p>
        </p:txBody>
      </p:sp>
      <p:sp>
        <p:nvSpPr>
          <p:cNvPr id="3318" name="Google Shape;3318;p152"/>
          <p:cNvSpPr txBox="1">
            <a:spLocks noGrp="1"/>
          </p:cNvSpPr>
          <p:nvPr>
            <p:ph type="subTitle" idx="15"/>
          </p:nvPr>
        </p:nvSpPr>
        <p:spPr>
          <a:xfrm>
            <a:off x="9285612" y="7449157"/>
            <a:ext cx="5326800" cy="709800"/>
          </a:xfrm>
          <a:prstGeom prst="rect">
            <a:avLst/>
          </a:prstGeom>
        </p:spPr>
        <p:txBody>
          <a:bodyPr spcFirstLastPara="1" wrap="square" lIns="182850" tIns="182850" rIns="182850" bIns="182850" anchor="b" anchorCtr="0">
            <a:noAutofit/>
          </a:bodyPr>
          <a:lstStyle>
            <a:lvl1pPr lvl="0" algn="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1pPr>
            <a:lvl2pPr lvl="1"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2pPr>
            <a:lvl3pPr lvl="2"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3pPr>
            <a:lvl4pPr lvl="3"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4pPr>
            <a:lvl5pPr lvl="4"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5pPr>
            <a:lvl6pPr lvl="5"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6pPr>
            <a:lvl7pPr lvl="6"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7pPr>
            <a:lvl8pPr lvl="7"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8pPr>
            <a:lvl9pPr lvl="8" algn="ctr">
              <a:lnSpc>
                <a:spcPct val="100000"/>
              </a:lnSpc>
              <a:spcBef>
                <a:spcPts val="3200"/>
              </a:spcBef>
              <a:spcAft>
                <a:spcPts val="3200"/>
              </a:spcAft>
              <a:buClr>
                <a:schemeClr val="accent1"/>
              </a:buClr>
              <a:buSzPts val="4000"/>
              <a:buFont typeface="Cairo"/>
              <a:buNone/>
              <a:defRPr sz="4000" b="1">
                <a:solidFill>
                  <a:schemeClr val="accent1"/>
                </a:solidFill>
                <a:latin typeface="Cairo"/>
                <a:ea typeface="Cairo"/>
                <a:cs typeface="Cairo"/>
                <a:sym typeface="Cairo"/>
              </a:defRPr>
            </a:lvl9pPr>
          </a:lstStyle>
          <a:p>
            <a:endParaRPr/>
          </a:p>
        </p:txBody>
      </p:sp>
      <p:grpSp>
        <p:nvGrpSpPr>
          <p:cNvPr id="3319" name="Google Shape;3319;p152"/>
          <p:cNvGrpSpPr/>
          <p:nvPr/>
        </p:nvGrpSpPr>
        <p:grpSpPr>
          <a:xfrm rot="-1364649">
            <a:off x="13217252" y="8914424"/>
            <a:ext cx="8792880" cy="7643727"/>
            <a:chOff x="5868774" y="-899147"/>
            <a:chExt cx="4396633" cy="3822031"/>
          </a:xfrm>
        </p:grpSpPr>
        <p:sp>
          <p:nvSpPr>
            <p:cNvPr id="3320" name="Google Shape;3320;p152"/>
            <p:cNvSpPr/>
            <p:nvPr/>
          </p:nvSpPr>
          <p:spPr>
            <a:xfrm>
              <a:off x="5868774" y="-830916"/>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solidFill>
              <a:schemeClr val="lt2"/>
            </a:solidFill>
            <a:ln>
              <a:noFill/>
            </a:ln>
          </p:spPr>
        </p:sp>
        <p:sp>
          <p:nvSpPr>
            <p:cNvPr id="3321" name="Google Shape;3321;p152"/>
            <p:cNvSpPr/>
            <p:nvPr/>
          </p:nvSpPr>
          <p:spPr>
            <a:xfrm>
              <a:off x="6049906" y="-899147"/>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noFill/>
            <a:ln w="19050" cap="flat" cmpd="sng">
              <a:solidFill>
                <a:schemeClr val="accent3"/>
              </a:solidFill>
              <a:prstDash val="solid"/>
              <a:round/>
              <a:headEnd type="none" w="med" len="med"/>
              <a:tailEnd type="none" w="med" len="med"/>
            </a:ln>
          </p:spPr>
        </p:sp>
      </p:grpSp>
      <p:grpSp>
        <p:nvGrpSpPr>
          <p:cNvPr id="3322" name="Google Shape;3322;p152"/>
          <p:cNvGrpSpPr/>
          <p:nvPr/>
        </p:nvGrpSpPr>
        <p:grpSpPr>
          <a:xfrm rot="-2927939">
            <a:off x="-5540131" y="8842648"/>
            <a:ext cx="8599192" cy="7787256"/>
            <a:chOff x="5784660" y="-970761"/>
            <a:chExt cx="4299614" cy="3893645"/>
          </a:xfrm>
        </p:grpSpPr>
        <p:sp>
          <p:nvSpPr>
            <p:cNvPr id="3323" name="Google Shape;3323;p152"/>
            <p:cNvSpPr/>
            <p:nvPr/>
          </p:nvSpPr>
          <p:spPr>
            <a:xfrm>
              <a:off x="5868774" y="-830916"/>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solidFill>
              <a:schemeClr val="lt2"/>
            </a:solidFill>
            <a:ln>
              <a:noFill/>
            </a:ln>
          </p:spPr>
        </p:sp>
        <p:sp>
          <p:nvSpPr>
            <p:cNvPr id="3324" name="Google Shape;3324;p152"/>
            <p:cNvSpPr/>
            <p:nvPr/>
          </p:nvSpPr>
          <p:spPr>
            <a:xfrm>
              <a:off x="5784660" y="-970761"/>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noFill/>
            <a:ln w="19050" cap="flat" cmpd="sng">
              <a:solidFill>
                <a:schemeClr val="accent3"/>
              </a:solidFill>
              <a:prstDash val="solid"/>
              <a:round/>
              <a:headEnd type="none" w="med" len="med"/>
              <a:tailEnd type="none" w="med" len="med"/>
            </a:ln>
          </p:spPr>
        </p:sp>
      </p:grpSp>
      <p:grpSp>
        <p:nvGrpSpPr>
          <p:cNvPr id="3325" name="Google Shape;3325;p152"/>
          <p:cNvGrpSpPr/>
          <p:nvPr/>
        </p:nvGrpSpPr>
        <p:grpSpPr>
          <a:xfrm rot="-173341">
            <a:off x="14479392" y="-2796003"/>
            <a:ext cx="8793009" cy="7643840"/>
            <a:chOff x="5868774" y="-899147"/>
            <a:chExt cx="4396633" cy="3822031"/>
          </a:xfrm>
        </p:grpSpPr>
        <p:sp>
          <p:nvSpPr>
            <p:cNvPr id="3326" name="Google Shape;3326;p152"/>
            <p:cNvSpPr/>
            <p:nvPr/>
          </p:nvSpPr>
          <p:spPr>
            <a:xfrm>
              <a:off x="5868774" y="-830916"/>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solidFill>
              <a:schemeClr val="lt2"/>
            </a:solidFill>
            <a:ln>
              <a:noFill/>
            </a:ln>
          </p:spPr>
        </p:sp>
        <p:sp>
          <p:nvSpPr>
            <p:cNvPr id="3327" name="Google Shape;3327;p152"/>
            <p:cNvSpPr/>
            <p:nvPr/>
          </p:nvSpPr>
          <p:spPr>
            <a:xfrm>
              <a:off x="6049906" y="-899147"/>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noFill/>
            <a:ln w="19050" cap="flat" cmpd="sng">
              <a:solidFill>
                <a:schemeClr val="accent3"/>
              </a:solidFill>
              <a:prstDash val="solid"/>
              <a:round/>
              <a:headEnd type="none" w="med" len="med"/>
              <a:tailEnd type="none" w="med" len="med"/>
            </a:ln>
          </p:spPr>
        </p:sp>
      </p:grpSp>
      <p:grpSp>
        <p:nvGrpSpPr>
          <p:cNvPr id="3328" name="Google Shape;3328;p152"/>
          <p:cNvGrpSpPr/>
          <p:nvPr/>
        </p:nvGrpSpPr>
        <p:grpSpPr>
          <a:xfrm rot="7787938">
            <a:off x="-4504168" y="-6155108"/>
            <a:ext cx="8793322" cy="7644112"/>
            <a:chOff x="5868774" y="-899147"/>
            <a:chExt cx="4396633" cy="3822031"/>
          </a:xfrm>
        </p:grpSpPr>
        <p:sp>
          <p:nvSpPr>
            <p:cNvPr id="3329" name="Google Shape;3329;p152"/>
            <p:cNvSpPr/>
            <p:nvPr/>
          </p:nvSpPr>
          <p:spPr>
            <a:xfrm>
              <a:off x="5868774" y="-830916"/>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solidFill>
              <a:schemeClr val="lt2"/>
            </a:solidFill>
            <a:ln>
              <a:noFill/>
            </a:ln>
          </p:spPr>
        </p:sp>
        <p:sp>
          <p:nvSpPr>
            <p:cNvPr id="3330" name="Google Shape;3330;p152"/>
            <p:cNvSpPr/>
            <p:nvPr/>
          </p:nvSpPr>
          <p:spPr>
            <a:xfrm>
              <a:off x="6049906" y="-899147"/>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noFill/>
            <a:ln w="19050" cap="flat" cmpd="sng">
              <a:solidFill>
                <a:schemeClr val="accent3"/>
              </a:solidFill>
              <a:prstDash val="solid"/>
              <a:round/>
              <a:headEnd type="none" w="med" len="med"/>
              <a:tailEnd type="none" w="med" len="med"/>
            </a:ln>
          </p:spPr>
        </p:sp>
      </p:grpSp>
      <p:grpSp>
        <p:nvGrpSpPr>
          <p:cNvPr id="3331" name="Google Shape;3331;p152"/>
          <p:cNvGrpSpPr/>
          <p:nvPr/>
        </p:nvGrpSpPr>
        <p:grpSpPr>
          <a:xfrm>
            <a:off x="-2798943" y="7816635"/>
            <a:ext cx="4890528" cy="4959475"/>
            <a:chOff x="-666750" y="1567027"/>
            <a:chExt cx="3000692" cy="3042996"/>
          </a:xfrm>
        </p:grpSpPr>
        <p:sp>
          <p:nvSpPr>
            <p:cNvPr id="3332" name="Google Shape;3332;p152"/>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3333" name="Google Shape;3333;p152"/>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grpSp>
        <p:nvGrpSpPr>
          <p:cNvPr id="3334" name="Google Shape;3334;p152"/>
          <p:cNvGrpSpPr/>
          <p:nvPr/>
        </p:nvGrpSpPr>
        <p:grpSpPr>
          <a:xfrm>
            <a:off x="14764785" y="-256740"/>
            <a:ext cx="4784009" cy="4197492"/>
            <a:chOff x="-2107247" y="1917683"/>
            <a:chExt cx="2935335" cy="2575465"/>
          </a:xfrm>
        </p:grpSpPr>
        <p:sp>
          <p:nvSpPr>
            <p:cNvPr id="3335" name="Google Shape;3335;p152"/>
            <p:cNvSpPr/>
            <p:nvPr/>
          </p:nvSpPr>
          <p:spPr>
            <a:xfrm flipH="1">
              <a:off x="-1124563" y="2508455"/>
              <a:ext cx="1952651" cy="1984692"/>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3336" name="Google Shape;3336;p152"/>
            <p:cNvSpPr/>
            <p:nvPr/>
          </p:nvSpPr>
          <p:spPr>
            <a:xfrm>
              <a:off x="-2107247" y="1917683"/>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48.xml><?xml version="1.0" encoding="utf-8"?>
<p:sldLayout xmlns:a="http://schemas.openxmlformats.org/drawingml/2006/main" xmlns:r="http://schemas.openxmlformats.org/officeDocument/2006/relationships" xmlns:p="http://schemas.openxmlformats.org/presentationml/2006/main" matchingName="Title only 1">
  <p:cSld name="CUSTOM_12_1">
    <p:spTree>
      <p:nvGrpSpPr>
        <p:cNvPr id="1" name="Shape 3337"/>
        <p:cNvGrpSpPr/>
        <p:nvPr/>
      </p:nvGrpSpPr>
      <p:grpSpPr>
        <a:xfrm>
          <a:off x="0" y="0"/>
          <a:ext cx="0" cy="0"/>
          <a:chOff x="0" y="0"/>
          <a:chExt cx="0" cy="0"/>
        </a:xfrm>
      </p:grpSpPr>
      <p:grpSp>
        <p:nvGrpSpPr>
          <p:cNvPr id="3338" name="Google Shape;3338;p153"/>
          <p:cNvGrpSpPr/>
          <p:nvPr/>
        </p:nvGrpSpPr>
        <p:grpSpPr>
          <a:xfrm>
            <a:off x="-3806429" y="-4192795"/>
            <a:ext cx="10631200" cy="9222000"/>
            <a:chOff x="-1896339" y="-1602398"/>
            <a:chExt cx="5315600" cy="4611000"/>
          </a:xfrm>
        </p:grpSpPr>
        <p:sp>
          <p:nvSpPr>
            <p:cNvPr id="3339" name="Google Shape;3339;p153"/>
            <p:cNvSpPr/>
            <p:nvPr/>
          </p:nvSpPr>
          <p:spPr>
            <a:xfrm rot="5400000">
              <a:off x="-1635702" y="-1863035"/>
              <a:ext cx="4611000" cy="5132275"/>
            </a:xfrm>
            <a:custGeom>
              <a:avLst/>
              <a:gdLst/>
              <a:ahLst/>
              <a:cxnLst/>
              <a:rect l="l" t="t" r="r" b="b"/>
              <a:pathLst>
                <a:path w="184440" h="205291" extrusionOk="0">
                  <a:moveTo>
                    <a:pt x="175662" y="168485"/>
                  </a:moveTo>
                  <a:cubicBezTo>
                    <a:pt x="161006" y="182167"/>
                    <a:pt x="109728" y="196218"/>
                    <a:pt x="84163" y="200343"/>
                  </a:cubicBezTo>
                  <a:cubicBezTo>
                    <a:pt x="58599" y="204468"/>
                    <a:pt x="36140" y="211780"/>
                    <a:pt x="22275" y="193235"/>
                  </a:cubicBezTo>
                  <a:cubicBezTo>
                    <a:pt x="8410" y="174690"/>
                    <a:pt x="-3550" y="121256"/>
                    <a:pt x="973" y="89074"/>
                  </a:cubicBezTo>
                  <a:cubicBezTo>
                    <a:pt x="5497" y="56892"/>
                    <a:pt x="33087" y="-3323"/>
                    <a:pt x="49416" y="143"/>
                  </a:cubicBezTo>
                  <a:cubicBezTo>
                    <a:pt x="65745" y="3609"/>
                    <a:pt x="78499" y="90186"/>
                    <a:pt x="98946" y="109871"/>
                  </a:cubicBezTo>
                  <a:cubicBezTo>
                    <a:pt x="119393" y="129556"/>
                    <a:pt x="159312" y="108484"/>
                    <a:pt x="172098" y="118253"/>
                  </a:cubicBezTo>
                  <a:cubicBezTo>
                    <a:pt x="184884" y="128022"/>
                    <a:pt x="190318" y="154803"/>
                    <a:pt x="175662" y="168485"/>
                  </a:cubicBezTo>
                  <a:close/>
                </a:path>
              </a:pathLst>
            </a:custGeom>
            <a:solidFill>
              <a:schemeClr val="lt2"/>
            </a:solidFill>
            <a:ln>
              <a:noFill/>
            </a:ln>
          </p:spPr>
        </p:sp>
        <p:sp>
          <p:nvSpPr>
            <p:cNvPr id="3340" name="Google Shape;3340;p153"/>
            <p:cNvSpPr/>
            <p:nvPr/>
          </p:nvSpPr>
          <p:spPr>
            <a:xfrm rot="5400000">
              <a:off x="-1452377" y="-1863035"/>
              <a:ext cx="4611000" cy="5132275"/>
            </a:xfrm>
            <a:custGeom>
              <a:avLst/>
              <a:gdLst/>
              <a:ahLst/>
              <a:cxnLst/>
              <a:rect l="l" t="t" r="r" b="b"/>
              <a:pathLst>
                <a:path w="184440" h="205291" extrusionOk="0">
                  <a:moveTo>
                    <a:pt x="175662" y="168485"/>
                  </a:moveTo>
                  <a:cubicBezTo>
                    <a:pt x="161006" y="182167"/>
                    <a:pt x="109728" y="196218"/>
                    <a:pt x="84163" y="200343"/>
                  </a:cubicBezTo>
                  <a:cubicBezTo>
                    <a:pt x="58599" y="204468"/>
                    <a:pt x="36140" y="211780"/>
                    <a:pt x="22275" y="193235"/>
                  </a:cubicBezTo>
                  <a:cubicBezTo>
                    <a:pt x="8410" y="174690"/>
                    <a:pt x="-3550" y="121256"/>
                    <a:pt x="973" y="89074"/>
                  </a:cubicBezTo>
                  <a:cubicBezTo>
                    <a:pt x="5497" y="56892"/>
                    <a:pt x="33087" y="-3323"/>
                    <a:pt x="49416" y="143"/>
                  </a:cubicBezTo>
                  <a:cubicBezTo>
                    <a:pt x="65745" y="3609"/>
                    <a:pt x="78499" y="90186"/>
                    <a:pt x="98946" y="109871"/>
                  </a:cubicBezTo>
                  <a:cubicBezTo>
                    <a:pt x="119393" y="129556"/>
                    <a:pt x="159312" y="108484"/>
                    <a:pt x="172098" y="118253"/>
                  </a:cubicBezTo>
                  <a:cubicBezTo>
                    <a:pt x="184884" y="128022"/>
                    <a:pt x="190318" y="154803"/>
                    <a:pt x="175662" y="168485"/>
                  </a:cubicBezTo>
                  <a:close/>
                </a:path>
              </a:pathLst>
            </a:custGeom>
            <a:noFill/>
            <a:ln w="19050" cap="flat" cmpd="sng">
              <a:solidFill>
                <a:schemeClr val="accent3"/>
              </a:solidFill>
              <a:prstDash val="solid"/>
              <a:round/>
              <a:headEnd type="none" w="med" len="med"/>
              <a:tailEnd type="none" w="med" len="med"/>
            </a:ln>
          </p:spPr>
        </p:sp>
      </p:grpSp>
      <p:grpSp>
        <p:nvGrpSpPr>
          <p:cNvPr id="3341" name="Google Shape;3341;p153"/>
          <p:cNvGrpSpPr/>
          <p:nvPr/>
        </p:nvGrpSpPr>
        <p:grpSpPr>
          <a:xfrm>
            <a:off x="-7219701" y="4932930"/>
            <a:ext cx="12904669" cy="12039909"/>
            <a:chOff x="-3609850" y="2466465"/>
            <a:chExt cx="6452334" cy="6019955"/>
          </a:xfrm>
        </p:grpSpPr>
        <p:sp>
          <p:nvSpPr>
            <p:cNvPr id="3342" name="Google Shape;3342;p153"/>
            <p:cNvSpPr/>
            <p:nvPr/>
          </p:nvSpPr>
          <p:spPr>
            <a:xfrm rot="9217780">
              <a:off x="-2905691" y="3321740"/>
              <a:ext cx="4860690" cy="4309404"/>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solidFill>
              <a:schemeClr val="lt2"/>
            </a:solidFill>
            <a:ln>
              <a:noFill/>
            </a:ln>
          </p:spPr>
        </p:sp>
        <p:sp>
          <p:nvSpPr>
            <p:cNvPr id="3343" name="Google Shape;3343;p153"/>
            <p:cNvSpPr/>
            <p:nvPr/>
          </p:nvSpPr>
          <p:spPr>
            <a:xfrm rot="9217780">
              <a:off x="-2722366" y="3321740"/>
              <a:ext cx="4860690" cy="4309404"/>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noFill/>
            <a:ln w="19050" cap="flat" cmpd="sng">
              <a:solidFill>
                <a:schemeClr val="accent3"/>
              </a:solidFill>
              <a:prstDash val="solid"/>
              <a:round/>
              <a:headEnd type="none" w="med" len="med"/>
              <a:tailEnd type="none" w="med" len="med"/>
            </a:ln>
          </p:spPr>
        </p:sp>
      </p:grpSp>
      <p:grpSp>
        <p:nvGrpSpPr>
          <p:cNvPr id="3344" name="Google Shape;3344;p153"/>
          <p:cNvGrpSpPr/>
          <p:nvPr/>
        </p:nvGrpSpPr>
        <p:grpSpPr>
          <a:xfrm>
            <a:off x="12495284" y="5411052"/>
            <a:ext cx="11704782" cy="11935011"/>
            <a:chOff x="6206442" y="2492651"/>
            <a:chExt cx="5852391" cy="5967505"/>
          </a:xfrm>
        </p:grpSpPr>
        <p:sp>
          <p:nvSpPr>
            <p:cNvPr id="3345" name="Google Shape;3345;p153"/>
            <p:cNvSpPr/>
            <p:nvPr/>
          </p:nvSpPr>
          <p:spPr>
            <a:xfrm rot="4301948">
              <a:off x="6820078" y="3321888"/>
              <a:ext cx="4860269" cy="4309031"/>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solidFill>
              <a:schemeClr val="lt2"/>
            </a:solidFill>
            <a:ln>
              <a:noFill/>
            </a:ln>
          </p:spPr>
        </p:sp>
        <p:sp>
          <p:nvSpPr>
            <p:cNvPr id="3346" name="Google Shape;3346;p153"/>
            <p:cNvSpPr/>
            <p:nvPr/>
          </p:nvSpPr>
          <p:spPr>
            <a:xfrm rot="4301948">
              <a:off x="6584928" y="3321888"/>
              <a:ext cx="4860269" cy="4309031"/>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noFill/>
            <a:ln w="19050" cap="flat" cmpd="sng">
              <a:solidFill>
                <a:schemeClr val="accent3"/>
              </a:solidFill>
              <a:prstDash val="solid"/>
              <a:round/>
              <a:headEnd type="none" w="med" len="med"/>
              <a:tailEnd type="none" w="med" len="med"/>
            </a:ln>
          </p:spPr>
        </p:sp>
      </p:grpSp>
      <p:grpSp>
        <p:nvGrpSpPr>
          <p:cNvPr id="3347" name="Google Shape;3347;p153"/>
          <p:cNvGrpSpPr/>
          <p:nvPr/>
        </p:nvGrpSpPr>
        <p:grpSpPr>
          <a:xfrm>
            <a:off x="11875995" y="-4433144"/>
            <a:ext cx="9892880" cy="8839303"/>
            <a:chOff x="5937998" y="-2216572"/>
            <a:chExt cx="4946440" cy="4419652"/>
          </a:xfrm>
        </p:grpSpPr>
        <p:sp>
          <p:nvSpPr>
            <p:cNvPr id="3348" name="Google Shape;3348;p153"/>
            <p:cNvSpPr/>
            <p:nvPr/>
          </p:nvSpPr>
          <p:spPr>
            <a:xfrm>
              <a:off x="6112538" y="-2216572"/>
              <a:ext cx="4771900" cy="4168175"/>
            </a:xfrm>
            <a:custGeom>
              <a:avLst/>
              <a:gdLst/>
              <a:ahLst/>
              <a:cxnLst/>
              <a:rect l="l" t="t" r="r" b="b"/>
              <a:pathLst>
                <a:path w="190876" h="166727" extrusionOk="0">
                  <a:moveTo>
                    <a:pt x="7432" y="40211"/>
                  </a:moveTo>
                  <a:cubicBezTo>
                    <a:pt x="23556" y="24625"/>
                    <a:pt x="92535" y="-6450"/>
                    <a:pt x="115471" y="1189"/>
                  </a:cubicBezTo>
                  <a:cubicBezTo>
                    <a:pt x="138407" y="8828"/>
                    <a:pt x="132509" y="64733"/>
                    <a:pt x="145050" y="86046"/>
                  </a:cubicBezTo>
                  <a:cubicBezTo>
                    <a:pt x="157591" y="107359"/>
                    <a:pt x="193540" y="115675"/>
                    <a:pt x="190718" y="129065"/>
                  </a:cubicBezTo>
                  <a:cubicBezTo>
                    <a:pt x="187896" y="142455"/>
                    <a:pt x="144300" y="170099"/>
                    <a:pt x="128116" y="166387"/>
                  </a:cubicBezTo>
                  <a:cubicBezTo>
                    <a:pt x="111932" y="162675"/>
                    <a:pt x="111846" y="118738"/>
                    <a:pt x="93614" y="106791"/>
                  </a:cubicBezTo>
                  <a:cubicBezTo>
                    <a:pt x="75382" y="94844"/>
                    <a:pt x="33089" y="105804"/>
                    <a:pt x="18725" y="94707"/>
                  </a:cubicBezTo>
                  <a:cubicBezTo>
                    <a:pt x="4361" y="83610"/>
                    <a:pt x="-8692" y="55797"/>
                    <a:pt x="7432" y="40211"/>
                  </a:cubicBezTo>
                  <a:close/>
                </a:path>
              </a:pathLst>
            </a:custGeom>
            <a:solidFill>
              <a:schemeClr val="lt2"/>
            </a:solidFill>
            <a:ln>
              <a:noFill/>
            </a:ln>
          </p:spPr>
        </p:sp>
        <p:sp>
          <p:nvSpPr>
            <p:cNvPr id="3349" name="Google Shape;3349;p153"/>
            <p:cNvSpPr/>
            <p:nvPr/>
          </p:nvSpPr>
          <p:spPr>
            <a:xfrm>
              <a:off x="5937998" y="-2159820"/>
              <a:ext cx="4707975" cy="4362900"/>
            </a:xfrm>
            <a:custGeom>
              <a:avLst/>
              <a:gdLst/>
              <a:ahLst/>
              <a:cxnLst/>
              <a:rect l="l" t="t" r="r" b="b"/>
              <a:pathLst>
                <a:path w="188319" h="174516" extrusionOk="0">
                  <a:moveTo>
                    <a:pt x="5008" y="40227"/>
                  </a:moveTo>
                  <a:cubicBezTo>
                    <a:pt x="19621" y="24124"/>
                    <a:pt x="90111" y="-6434"/>
                    <a:pt x="113047" y="1205"/>
                  </a:cubicBezTo>
                  <a:cubicBezTo>
                    <a:pt x="135983" y="8844"/>
                    <a:pt x="130085" y="64749"/>
                    <a:pt x="142626" y="86062"/>
                  </a:cubicBezTo>
                  <a:cubicBezTo>
                    <a:pt x="155167" y="107375"/>
                    <a:pt x="189374" y="114385"/>
                    <a:pt x="188294" y="129081"/>
                  </a:cubicBezTo>
                  <a:cubicBezTo>
                    <a:pt x="187214" y="143777"/>
                    <a:pt x="152329" y="177948"/>
                    <a:pt x="136145" y="174236"/>
                  </a:cubicBezTo>
                  <a:cubicBezTo>
                    <a:pt x="119961" y="170524"/>
                    <a:pt x="109653" y="119543"/>
                    <a:pt x="91190" y="106807"/>
                  </a:cubicBezTo>
                  <a:cubicBezTo>
                    <a:pt x="72728" y="94072"/>
                    <a:pt x="39734" y="108920"/>
                    <a:pt x="25370" y="97823"/>
                  </a:cubicBezTo>
                  <a:cubicBezTo>
                    <a:pt x="11006" y="86726"/>
                    <a:pt x="-9605" y="56330"/>
                    <a:pt x="5008" y="40227"/>
                  </a:cubicBezTo>
                  <a:close/>
                </a:path>
              </a:pathLst>
            </a:custGeom>
            <a:noFill/>
            <a:ln w="19050" cap="flat" cmpd="sng">
              <a:solidFill>
                <a:schemeClr val="accent3"/>
              </a:solidFill>
              <a:prstDash val="solid"/>
              <a:round/>
              <a:headEnd type="none" w="med" len="med"/>
              <a:tailEnd type="none" w="med" len="med"/>
            </a:ln>
          </p:spPr>
        </p:sp>
      </p:grpSp>
      <p:grpSp>
        <p:nvGrpSpPr>
          <p:cNvPr id="3350" name="Google Shape;3350;p153"/>
          <p:cNvGrpSpPr/>
          <p:nvPr/>
        </p:nvGrpSpPr>
        <p:grpSpPr>
          <a:xfrm>
            <a:off x="16527782" y="-219715"/>
            <a:ext cx="4890528" cy="5083075"/>
            <a:chOff x="-616191" y="1491189"/>
            <a:chExt cx="3000692" cy="3118833"/>
          </a:xfrm>
        </p:grpSpPr>
        <p:sp>
          <p:nvSpPr>
            <p:cNvPr id="3351" name="Google Shape;3351;p153"/>
            <p:cNvSpPr/>
            <p:nvPr/>
          </p:nvSpPr>
          <p:spPr>
            <a:xfrm>
              <a:off x="-616191"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3352" name="Google Shape;3352;p153"/>
            <p:cNvSpPr/>
            <p:nvPr/>
          </p:nvSpPr>
          <p:spPr>
            <a:xfrm>
              <a:off x="-217598" y="1491189"/>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sp>
        <p:nvSpPr>
          <p:cNvPr id="3353" name="Google Shape;3353;p153"/>
          <p:cNvSpPr txBox="1">
            <a:spLocks noGrp="1"/>
          </p:cNvSpPr>
          <p:nvPr>
            <p:ph type="title"/>
          </p:nvPr>
        </p:nvSpPr>
        <p:spPr>
          <a:xfrm>
            <a:off x="1440000" y="890050"/>
            <a:ext cx="15408000" cy="1145400"/>
          </a:xfrm>
          <a:prstGeom prst="rect">
            <a:avLst/>
          </a:prstGeom>
        </p:spPr>
        <p:txBody>
          <a:bodyPr spcFirstLastPara="1" wrap="square" lIns="182850" tIns="182850" rIns="182850" bIns="182850" anchor="t" anchorCtr="0">
            <a:noAutofit/>
          </a:bodyPr>
          <a:lstStyle>
            <a:lvl1pPr lvl="0" algn="ctr">
              <a:spcBef>
                <a:spcPts val="0"/>
              </a:spcBef>
              <a:spcAft>
                <a:spcPts val="0"/>
              </a:spcAft>
              <a:buSzPts val="6000"/>
              <a:buNone/>
              <a:defRPr/>
            </a:lvl1pPr>
            <a:lvl2pPr lvl="1" algn="ctr">
              <a:spcBef>
                <a:spcPts val="0"/>
              </a:spcBef>
              <a:spcAft>
                <a:spcPts val="0"/>
              </a:spcAft>
              <a:buSzPts val="6000"/>
              <a:buNone/>
              <a:defRPr/>
            </a:lvl2pPr>
            <a:lvl3pPr lvl="2" algn="ctr">
              <a:spcBef>
                <a:spcPts val="0"/>
              </a:spcBef>
              <a:spcAft>
                <a:spcPts val="0"/>
              </a:spcAft>
              <a:buSzPts val="6000"/>
              <a:buNone/>
              <a:defRPr/>
            </a:lvl3pPr>
            <a:lvl4pPr lvl="3" algn="ctr">
              <a:spcBef>
                <a:spcPts val="0"/>
              </a:spcBef>
              <a:spcAft>
                <a:spcPts val="0"/>
              </a:spcAft>
              <a:buSzPts val="6000"/>
              <a:buNone/>
              <a:defRPr/>
            </a:lvl4pPr>
            <a:lvl5pPr lvl="4" algn="ctr">
              <a:spcBef>
                <a:spcPts val="0"/>
              </a:spcBef>
              <a:spcAft>
                <a:spcPts val="0"/>
              </a:spcAft>
              <a:buSzPts val="6000"/>
              <a:buNone/>
              <a:defRPr/>
            </a:lvl5pPr>
            <a:lvl6pPr lvl="5" algn="ctr">
              <a:spcBef>
                <a:spcPts val="0"/>
              </a:spcBef>
              <a:spcAft>
                <a:spcPts val="0"/>
              </a:spcAft>
              <a:buSzPts val="6000"/>
              <a:buNone/>
              <a:defRPr/>
            </a:lvl6pPr>
            <a:lvl7pPr lvl="6" algn="ctr">
              <a:spcBef>
                <a:spcPts val="0"/>
              </a:spcBef>
              <a:spcAft>
                <a:spcPts val="0"/>
              </a:spcAft>
              <a:buSzPts val="6000"/>
              <a:buNone/>
              <a:defRPr/>
            </a:lvl7pPr>
            <a:lvl8pPr lvl="7" algn="ctr">
              <a:spcBef>
                <a:spcPts val="0"/>
              </a:spcBef>
              <a:spcAft>
                <a:spcPts val="0"/>
              </a:spcAft>
              <a:buSzPts val="6000"/>
              <a:buNone/>
              <a:defRPr/>
            </a:lvl8pPr>
            <a:lvl9pPr lvl="8" algn="ctr">
              <a:spcBef>
                <a:spcPts val="0"/>
              </a:spcBef>
              <a:spcAft>
                <a:spcPts val="0"/>
              </a:spcAft>
              <a:buSzPts val="6000"/>
              <a:buNone/>
              <a:defRPr/>
            </a:lvl9pPr>
          </a:lstStyle>
          <a:p>
            <a:endParaRPr/>
          </a:p>
        </p:txBody>
      </p:sp>
      <p:grpSp>
        <p:nvGrpSpPr>
          <p:cNvPr id="3354" name="Google Shape;3354;p153"/>
          <p:cNvGrpSpPr/>
          <p:nvPr/>
        </p:nvGrpSpPr>
        <p:grpSpPr>
          <a:xfrm>
            <a:off x="-659365" y="6608360"/>
            <a:ext cx="5623857" cy="5591292"/>
            <a:chOff x="448128" y="1086692"/>
            <a:chExt cx="3450642" cy="3430662"/>
          </a:xfrm>
        </p:grpSpPr>
        <p:sp>
          <p:nvSpPr>
            <p:cNvPr id="3355" name="Google Shape;3355;p153"/>
            <p:cNvSpPr/>
            <p:nvPr/>
          </p:nvSpPr>
          <p:spPr>
            <a:xfrm flipH="1">
              <a:off x="684174" y="2532661"/>
              <a:ext cx="3214597" cy="1984692"/>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3356" name="Google Shape;3356;p153"/>
            <p:cNvSpPr/>
            <p:nvPr/>
          </p:nvSpPr>
          <p:spPr>
            <a:xfrm>
              <a:off x="448128" y="1086692"/>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49.xml><?xml version="1.0" encoding="utf-8"?>
<p:sldLayout xmlns:a="http://schemas.openxmlformats.org/drawingml/2006/main" xmlns:r="http://schemas.openxmlformats.org/officeDocument/2006/relationships" xmlns:p="http://schemas.openxmlformats.org/presentationml/2006/main" matchingName="Title only 2">
  <p:cSld name="TITLE_ONLY_1">
    <p:spTree>
      <p:nvGrpSpPr>
        <p:cNvPr id="1" name="Shape 3357"/>
        <p:cNvGrpSpPr/>
        <p:nvPr/>
      </p:nvGrpSpPr>
      <p:grpSpPr>
        <a:xfrm>
          <a:off x="0" y="0"/>
          <a:ext cx="0" cy="0"/>
          <a:chOff x="0" y="0"/>
          <a:chExt cx="0" cy="0"/>
        </a:xfrm>
      </p:grpSpPr>
      <p:sp>
        <p:nvSpPr>
          <p:cNvPr id="3358" name="Google Shape;3358;p154"/>
          <p:cNvSpPr txBox="1">
            <a:spLocks noGrp="1"/>
          </p:cNvSpPr>
          <p:nvPr>
            <p:ph type="title"/>
          </p:nvPr>
        </p:nvSpPr>
        <p:spPr>
          <a:xfrm>
            <a:off x="1440000" y="890050"/>
            <a:ext cx="15408000" cy="1145400"/>
          </a:xfrm>
          <a:prstGeom prst="rect">
            <a:avLst/>
          </a:prstGeom>
        </p:spPr>
        <p:txBody>
          <a:bodyPr spcFirstLastPara="1" wrap="square" lIns="182850" tIns="182850" rIns="182850" bIns="182850" anchor="t" anchorCtr="0">
            <a:noAutofit/>
          </a:bodyPr>
          <a:lstStyle>
            <a:lvl1pPr lvl="0" algn="ctr">
              <a:spcBef>
                <a:spcPts val="0"/>
              </a:spcBef>
              <a:spcAft>
                <a:spcPts val="0"/>
              </a:spcAft>
              <a:buSzPts val="6000"/>
              <a:buNone/>
              <a:defRPr>
                <a:solidFill>
                  <a:schemeClr val="dk1"/>
                </a:solidFill>
              </a:defRPr>
            </a:lvl1pPr>
            <a:lvl2pPr lvl="1">
              <a:spcBef>
                <a:spcPts val="0"/>
              </a:spcBef>
              <a:spcAft>
                <a:spcPts val="0"/>
              </a:spcAft>
              <a:buSzPts val="6000"/>
              <a:buNone/>
              <a:defRPr/>
            </a:lvl2pPr>
            <a:lvl3pPr lvl="2">
              <a:spcBef>
                <a:spcPts val="0"/>
              </a:spcBef>
              <a:spcAft>
                <a:spcPts val="0"/>
              </a:spcAft>
              <a:buSzPts val="6000"/>
              <a:buNone/>
              <a:defRPr/>
            </a:lvl3pPr>
            <a:lvl4pPr lvl="3">
              <a:spcBef>
                <a:spcPts val="0"/>
              </a:spcBef>
              <a:spcAft>
                <a:spcPts val="0"/>
              </a:spcAft>
              <a:buSzPts val="6000"/>
              <a:buNone/>
              <a:defRPr/>
            </a:lvl4pPr>
            <a:lvl5pPr lvl="4">
              <a:spcBef>
                <a:spcPts val="0"/>
              </a:spcBef>
              <a:spcAft>
                <a:spcPts val="0"/>
              </a:spcAft>
              <a:buSzPts val="6000"/>
              <a:buNone/>
              <a:defRPr/>
            </a:lvl5pPr>
            <a:lvl6pPr lvl="5">
              <a:spcBef>
                <a:spcPts val="0"/>
              </a:spcBef>
              <a:spcAft>
                <a:spcPts val="0"/>
              </a:spcAft>
              <a:buSzPts val="6000"/>
              <a:buNone/>
              <a:defRPr/>
            </a:lvl6pPr>
            <a:lvl7pPr lvl="6">
              <a:spcBef>
                <a:spcPts val="0"/>
              </a:spcBef>
              <a:spcAft>
                <a:spcPts val="0"/>
              </a:spcAft>
              <a:buSzPts val="6000"/>
              <a:buNone/>
              <a:defRPr/>
            </a:lvl7pPr>
            <a:lvl8pPr lvl="7">
              <a:spcBef>
                <a:spcPts val="0"/>
              </a:spcBef>
              <a:spcAft>
                <a:spcPts val="0"/>
              </a:spcAft>
              <a:buSzPts val="6000"/>
              <a:buNone/>
              <a:defRPr/>
            </a:lvl8pPr>
            <a:lvl9pPr lvl="8">
              <a:spcBef>
                <a:spcPts val="0"/>
              </a:spcBef>
              <a:spcAft>
                <a:spcPts val="0"/>
              </a:spcAft>
              <a:buSzPts val="6000"/>
              <a:buNone/>
              <a:defRPr/>
            </a:lvl9pPr>
          </a:lstStyle>
          <a:p>
            <a:endParaRPr/>
          </a:p>
        </p:txBody>
      </p:sp>
      <p:grpSp>
        <p:nvGrpSpPr>
          <p:cNvPr id="3359" name="Google Shape;3359;p154"/>
          <p:cNvGrpSpPr/>
          <p:nvPr/>
        </p:nvGrpSpPr>
        <p:grpSpPr>
          <a:xfrm>
            <a:off x="-3792679" y="-3204795"/>
            <a:ext cx="10631200" cy="9222000"/>
            <a:chOff x="-1896339" y="-1602398"/>
            <a:chExt cx="5315600" cy="4611000"/>
          </a:xfrm>
        </p:grpSpPr>
        <p:sp>
          <p:nvSpPr>
            <p:cNvPr id="3360" name="Google Shape;3360;p154"/>
            <p:cNvSpPr/>
            <p:nvPr/>
          </p:nvSpPr>
          <p:spPr>
            <a:xfrm rot="5400000">
              <a:off x="-1635702" y="-1863035"/>
              <a:ext cx="4611000" cy="5132275"/>
            </a:xfrm>
            <a:custGeom>
              <a:avLst/>
              <a:gdLst/>
              <a:ahLst/>
              <a:cxnLst/>
              <a:rect l="l" t="t" r="r" b="b"/>
              <a:pathLst>
                <a:path w="184440" h="205291" extrusionOk="0">
                  <a:moveTo>
                    <a:pt x="175662" y="168485"/>
                  </a:moveTo>
                  <a:cubicBezTo>
                    <a:pt x="161006" y="182167"/>
                    <a:pt x="109728" y="196218"/>
                    <a:pt x="84163" y="200343"/>
                  </a:cubicBezTo>
                  <a:cubicBezTo>
                    <a:pt x="58599" y="204468"/>
                    <a:pt x="36140" y="211780"/>
                    <a:pt x="22275" y="193235"/>
                  </a:cubicBezTo>
                  <a:cubicBezTo>
                    <a:pt x="8410" y="174690"/>
                    <a:pt x="-3550" y="121256"/>
                    <a:pt x="973" y="89074"/>
                  </a:cubicBezTo>
                  <a:cubicBezTo>
                    <a:pt x="5497" y="56892"/>
                    <a:pt x="33087" y="-3323"/>
                    <a:pt x="49416" y="143"/>
                  </a:cubicBezTo>
                  <a:cubicBezTo>
                    <a:pt x="65745" y="3609"/>
                    <a:pt x="78499" y="90186"/>
                    <a:pt x="98946" y="109871"/>
                  </a:cubicBezTo>
                  <a:cubicBezTo>
                    <a:pt x="119393" y="129556"/>
                    <a:pt x="159312" y="108484"/>
                    <a:pt x="172098" y="118253"/>
                  </a:cubicBezTo>
                  <a:cubicBezTo>
                    <a:pt x="184884" y="128022"/>
                    <a:pt x="190318" y="154803"/>
                    <a:pt x="175662" y="168485"/>
                  </a:cubicBezTo>
                  <a:close/>
                </a:path>
              </a:pathLst>
            </a:custGeom>
            <a:solidFill>
              <a:schemeClr val="lt2"/>
            </a:solidFill>
            <a:ln>
              <a:noFill/>
            </a:ln>
          </p:spPr>
        </p:sp>
        <p:sp>
          <p:nvSpPr>
            <p:cNvPr id="3361" name="Google Shape;3361;p154"/>
            <p:cNvSpPr/>
            <p:nvPr/>
          </p:nvSpPr>
          <p:spPr>
            <a:xfrm rot="5400000">
              <a:off x="-1452377" y="-1863035"/>
              <a:ext cx="4611000" cy="5132275"/>
            </a:xfrm>
            <a:custGeom>
              <a:avLst/>
              <a:gdLst/>
              <a:ahLst/>
              <a:cxnLst/>
              <a:rect l="l" t="t" r="r" b="b"/>
              <a:pathLst>
                <a:path w="184440" h="205291" extrusionOk="0">
                  <a:moveTo>
                    <a:pt x="175662" y="168485"/>
                  </a:moveTo>
                  <a:cubicBezTo>
                    <a:pt x="161006" y="182167"/>
                    <a:pt x="109728" y="196218"/>
                    <a:pt x="84163" y="200343"/>
                  </a:cubicBezTo>
                  <a:cubicBezTo>
                    <a:pt x="58599" y="204468"/>
                    <a:pt x="36140" y="211780"/>
                    <a:pt x="22275" y="193235"/>
                  </a:cubicBezTo>
                  <a:cubicBezTo>
                    <a:pt x="8410" y="174690"/>
                    <a:pt x="-3550" y="121256"/>
                    <a:pt x="973" y="89074"/>
                  </a:cubicBezTo>
                  <a:cubicBezTo>
                    <a:pt x="5497" y="56892"/>
                    <a:pt x="33087" y="-3323"/>
                    <a:pt x="49416" y="143"/>
                  </a:cubicBezTo>
                  <a:cubicBezTo>
                    <a:pt x="65745" y="3609"/>
                    <a:pt x="78499" y="90186"/>
                    <a:pt x="98946" y="109871"/>
                  </a:cubicBezTo>
                  <a:cubicBezTo>
                    <a:pt x="119393" y="129556"/>
                    <a:pt x="159312" y="108484"/>
                    <a:pt x="172098" y="118253"/>
                  </a:cubicBezTo>
                  <a:cubicBezTo>
                    <a:pt x="184884" y="128022"/>
                    <a:pt x="190318" y="154803"/>
                    <a:pt x="175662" y="168485"/>
                  </a:cubicBezTo>
                  <a:close/>
                </a:path>
              </a:pathLst>
            </a:custGeom>
            <a:noFill/>
            <a:ln w="19050" cap="flat" cmpd="sng">
              <a:solidFill>
                <a:schemeClr val="accent3"/>
              </a:solidFill>
              <a:prstDash val="solid"/>
              <a:round/>
              <a:headEnd type="none" w="med" len="med"/>
              <a:tailEnd type="none" w="med" len="med"/>
            </a:ln>
          </p:spPr>
        </p:sp>
      </p:grpSp>
      <p:grpSp>
        <p:nvGrpSpPr>
          <p:cNvPr id="3362" name="Google Shape;3362;p154"/>
          <p:cNvGrpSpPr/>
          <p:nvPr/>
        </p:nvGrpSpPr>
        <p:grpSpPr>
          <a:xfrm>
            <a:off x="12412884" y="4985302"/>
            <a:ext cx="11704782" cy="11935011"/>
            <a:chOff x="6206442" y="2492651"/>
            <a:chExt cx="5852391" cy="5967505"/>
          </a:xfrm>
        </p:grpSpPr>
        <p:sp>
          <p:nvSpPr>
            <p:cNvPr id="3363" name="Google Shape;3363;p154"/>
            <p:cNvSpPr/>
            <p:nvPr/>
          </p:nvSpPr>
          <p:spPr>
            <a:xfrm rot="4301948">
              <a:off x="6820078" y="3321888"/>
              <a:ext cx="4860269" cy="4309031"/>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solidFill>
              <a:schemeClr val="lt2"/>
            </a:solidFill>
            <a:ln>
              <a:noFill/>
            </a:ln>
          </p:spPr>
        </p:sp>
        <p:sp>
          <p:nvSpPr>
            <p:cNvPr id="3364" name="Google Shape;3364;p154"/>
            <p:cNvSpPr/>
            <p:nvPr/>
          </p:nvSpPr>
          <p:spPr>
            <a:xfrm rot="4301948">
              <a:off x="6584928" y="3321888"/>
              <a:ext cx="4860269" cy="4309031"/>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noFill/>
            <a:ln w="19050" cap="flat" cmpd="sng">
              <a:solidFill>
                <a:schemeClr val="accent3"/>
              </a:solidFill>
              <a:prstDash val="solid"/>
              <a:round/>
              <a:headEnd type="none" w="med" len="med"/>
              <a:tailEnd type="none" w="med" len="med"/>
            </a:ln>
          </p:spPr>
        </p:sp>
      </p:grpSp>
      <p:grpSp>
        <p:nvGrpSpPr>
          <p:cNvPr id="3365" name="Google Shape;3365;p154"/>
          <p:cNvGrpSpPr/>
          <p:nvPr/>
        </p:nvGrpSpPr>
        <p:grpSpPr>
          <a:xfrm>
            <a:off x="16321832" y="3399085"/>
            <a:ext cx="4890528" cy="4959475"/>
            <a:chOff x="-666750" y="1567027"/>
            <a:chExt cx="3000692" cy="3042996"/>
          </a:xfrm>
        </p:grpSpPr>
        <p:sp>
          <p:nvSpPr>
            <p:cNvPr id="3366" name="Google Shape;3366;p154"/>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3367" name="Google Shape;3367;p154"/>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grpSp>
        <p:nvGrpSpPr>
          <p:cNvPr id="3368" name="Google Shape;3368;p154"/>
          <p:cNvGrpSpPr/>
          <p:nvPr/>
        </p:nvGrpSpPr>
        <p:grpSpPr>
          <a:xfrm>
            <a:off x="-3611018" y="468544"/>
            <a:ext cx="5700796" cy="8783265"/>
            <a:chOff x="-1805509" y="234272"/>
            <a:chExt cx="2850398" cy="4391633"/>
          </a:xfrm>
        </p:grpSpPr>
        <p:grpSp>
          <p:nvGrpSpPr>
            <p:cNvPr id="3369" name="Google Shape;3369;p154"/>
            <p:cNvGrpSpPr/>
            <p:nvPr/>
          </p:nvGrpSpPr>
          <p:grpSpPr>
            <a:xfrm>
              <a:off x="-1805509" y="1507217"/>
              <a:ext cx="2445264" cy="3118687"/>
              <a:chOff x="-1163927" y="977077"/>
              <a:chExt cx="3000692" cy="3827080"/>
            </a:xfrm>
          </p:grpSpPr>
          <p:sp>
            <p:nvSpPr>
              <p:cNvPr id="3370" name="Google Shape;3370;p154"/>
              <p:cNvSpPr/>
              <p:nvPr/>
            </p:nvSpPr>
            <p:spPr>
              <a:xfrm>
                <a:off x="-1163927" y="2819487"/>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3371" name="Google Shape;3371;p154"/>
              <p:cNvSpPr/>
              <p:nvPr/>
            </p:nvSpPr>
            <p:spPr>
              <a:xfrm>
                <a:off x="591367" y="97707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sp>
          <p:nvSpPr>
            <p:cNvPr id="3372" name="Google Shape;3372;p154"/>
            <p:cNvSpPr/>
            <p:nvPr/>
          </p:nvSpPr>
          <p:spPr>
            <a:xfrm rot="10800000">
              <a:off x="-1400359" y="234272"/>
              <a:ext cx="2445248" cy="1617297"/>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50.xml><?xml version="1.0" encoding="utf-8"?>
<p:sldLayout xmlns:a="http://schemas.openxmlformats.org/drawingml/2006/main" xmlns:r="http://schemas.openxmlformats.org/officeDocument/2006/relationships" xmlns:p="http://schemas.openxmlformats.org/presentationml/2006/main" matchingName="Title only 3">
  <p:cSld name="CUSTOM_12_1_1">
    <p:spTree>
      <p:nvGrpSpPr>
        <p:cNvPr id="1" name="Shape 3373"/>
        <p:cNvGrpSpPr/>
        <p:nvPr/>
      </p:nvGrpSpPr>
      <p:grpSpPr>
        <a:xfrm>
          <a:off x="0" y="0"/>
          <a:ext cx="0" cy="0"/>
          <a:chOff x="0" y="0"/>
          <a:chExt cx="0" cy="0"/>
        </a:xfrm>
      </p:grpSpPr>
      <p:grpSp>
        <p:nvGrpSpPr>
          <p:cNvPr id="3374" name="Google Shape;3374;p155"/>
          <p:cNvGrpSpPr/>
          <p:nvPr/>
        </p:nvGrpSpPr>
        <p:grpSpPr>
          <a:xfrm>
            <a:off x="-3806429" y="-4852045"/>
            <a:ext cx="10631200" cy="9222000"/>
            <a:chOff x="-1896339" y="-1602398"/>
            <a:chExt cx="5315600" cy="4611000"/>
          </a:xfrm>
        </p:grpSpPr>
        <p:sp>
          <p:nvSpPr>
            <p:cNvPr id="3375" name="Google Shape;3375;p155"/>
            <p:cNvSpPr/>
            <p:nvPr/>
          </p:nvSpPr>
          <p:spPr>
            <a:xfrm rot="5400000">
              <a:off x="-1635702" y="-1863035"/>
              <a:ext cx="4611000" cy="5132275"/>
            </a:xfrm>
            <a:custGeom>
              <a:avLst/>
              <a:gdLst/>
              <a:ahLst/>
              <a:cxnLst/>
              <a:rect l="l" t="t" r="r" b="b"/>
              <a:pathLst>
                <a:path w="184440" h="205291" extrusionOk="0">
                  <a:moveTo>
                    <a:pt x="175662" y="168485"/>
                  </a:moveTo>
                  <a:cubicBezTo>
                    <a:pt x="161006" y="182167"/>
                    <a:pt x="109728" y="196218"/>
                    <a:pt x="84163" y="200343"/>
                  </a:cubicBezTo>
                  <a:cubicBezTo>
                    <a:pt x="58599" y="204468"/>
                    <a:pt x="36140" y="211780"/>
                    <a:pt x="22275" y="193235"/>
                  </a:cubicBezTo>
                  <a:cubicBezTo>
                    <a:pt x="8410" y="174690"/>
                    <a:pt x="-3550" y="121256"/>
                    <a:pt x="973" y="89074"/>
                  </a:cubicBezTo>
                  <a:cubicBezTo>
                    <a:pt x="5497" y="56892"/>
                    <a:pt x="33087" y="-3323"/>
                    <a:pt x="49416" y="143"/>
                  </a:cubicBezTo>
                  <a:cubicBezTo>
                    <a:pt x="65745" y="3609"/>
                    <a:pt x="78499" y="90186"/>
                    <a:pt x="98946" y="109871"/>
                  </a:cubicBezTo>
                  <a:cubicBezTo>
                    <a:pt x="119393" y="129556"/>
                    <a:pt x="159312" y="108484"/>
                    <a:pt x="172098" y="118253"/>
                  </a:cubicBezTo>
                  <a:cubicBezTo>
                    <a:pt x="184884" y="128022"/>
                    <a:pt x="190318" y="154803"/>
                    <a:pt x="175662" y="168485"/>
                  </a:cubicBezTo>
                  <a:close/>
                </a:path>
              </a:pathLst>
            </a:custGeom>
            <a:solidFill>
              <a:schemeClr val="lt2"/>
            </a:solidFill>
            <a:ln>
              <a:noFill/>
            </a:ln>
          </p:spPr>
        </p:sp>
        <p:sp>
          <p:nvSpPr>
            <p:cNvPr id="3376" name="Google Shape;3376;p155"/>
            <p:cNvSpPr/>
            <p:nvPr/>
          </p:nvSpPr>
          <p:spPr>
            <a:xfrm rot="5400000">
              <a:off x="-1452377" y="-1863035"/>
              <a:ext cx="4611000" cy="5132275"/>
            </a:xfrm>
            <a:custGeom>
              <a:avLst/>
              <a:gdLst/>
              <a:ahLst/>
              <a:cxnLst/>
              <a:rect l="l" t="t" r="r" b="b"/>
              <a:pathLst>
                <a:path w="184440" h="205291" extrusionOk="0">
                  <a:moveTo>
                    <a:pt x="175662" y="168485"/>
                  </a:moveTo>
                  <a:cubicBezTo>
                    <a:pt x="161006" y="182167"/>
                    <a:pt x="109728" y="196218"/>
                    <a:pt x="84163" y="200343"/>
                  </a:cubicBezTo>
                  <a:cubicBezTo>
                    <a:pt x="58599" y="204468"/>
                    <a:pt x="36140" y="211780"/>
                    <a:pt x="22275" y="193235"/>
                  </a:cubicBezTo>
                  <a:cubicBezTo>
                    <a:pt x="8410" y="174690"/>
                    <a:pt x="-3550" y="121256"/>
                    <a:pt x="973" y="89074"/>
                  </a:cubicBezTo>
                  <a:cubicBezTo>
                    <a:pt x="5497" y="56892"/>
                    <a:pt x="33087" y="-3323"/>
                    <a:pt x="49416" y="143"/>
                  </a:cubicBezTo>
                  <a:cubicBezTo>
                    <a:pt x="65745" y="3609"/>
                    <a:pt x="78499" y="90186"/>
                    <a:pt x="98946" y="109871"/>
                  </a:cubicBezTo>
                  <a:cubicBezTo>
                    <a:pt x="119393" y="129556"/>
                    <a:pt x="159312" y="108484"/>
                    <a:pt x="172098" y="118253"/>
                  </a:cubicBezTo>
                  <a:cubicBezTo>
                    <a:pt x="184884" y="128022"/>
                    <a:pt x="190318" y="154803"/>
                    <a:pt x="175662" y="168485"/>
                  </a:cubicBezTo>
                  <a:close/>
                </a:path>
              </a:pathLst>
            </a:custGeom>
            <a:noFill/>
            <a:ln w="19050" cap="flat" cmpd="sng">
              <a:solidFill>
                <a:schemeClr val="accent3"/>
              </a:solidFill>
              <a:prstDash val="solid"/>
              <a:round/>
              <a:headEnd type="none" w="med" len="med"/>
              <a:tailEnd type="none" w="med" len="med"/>
            </a:ln>
          </p:spPr>
        </p:sp>
      </p:grpSp>
      <p:grpSp>
        <p:nvGrpSpPr>
          <p:cNvPr id="3377" name="Google Shape;3377;p155"/>
          <p:cNvGrpSpPr/>
          <p:nvPr/>
        </p:nvGrpSpPr>
        <p:grpSpPr>
          <a:xfrm rot="509636">
            <a:off x="-6897881" y="4795416"/>
            <a:ext cx="12904258" cy="12039526"/>
            <a:chOff x="-3609850" y="2466465"/>
            <a:chExt cx="6452334" cy="6019955"/>
          </a:xfrm>
        </p:grpSpPr>
        <p:sp>
          <p:nvSpPr>
            <p:cNvPr id="3378" name="Google Shape;3378;p155"/>
            <p:cNvSpPr/>
            <p:nvPr/>
          </p:nvSpPr>
          <p:spPr>
            <a:xfrm rot="9217780">
              <a:off x="-2905691" y="3321740"/>
              <a:ext cx="4860690" cy="4309404"/>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solidFill>
              <a:schemeClr val="lt2"/>
            </a:solidFill>
            <a:ln>
              <a:noFill/>
            </a:ln>
          </p:spPr>
        </p:sp>
        <p:sp>
          <p:nvSpPr>
            <p:cNvPr id="3379" name="Google Shape;3379;p155"/>
            <p:cNvSpPr/>
            <p:nvPr/>
          </p:nvSpPr>
          <p:spPr>
            <a:xfrm rot="9217780">
              <a:off x="-2722366" y="3321740"/>
              <a:ext cx="4860690" cy="4309404"/>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noFill/>
            <a:ln w="19050" cap="flat" cmpd="sng">
              <a:solidFill>
                <a:schemeClr val="accent3"/>
              </a:solidFill>
              <a:prstDash val="solid"/>
              <a:round/>
              <a:headEnd type="none" w="med" len="med"/>
              <a:tailEnd type="none" w="med" len="med"/>
            </a:ln>
          </p:spPr>
        </p:sp>
      </p:grpSp>
      <p:grpSp>
        <p:nvGrpSpPr>
          <p:cNvPr id="3380" name="Google Shape;3380;p155"/>
          <p:cNvGrpSpPr/>
          <p:nvPr/>
        </p:nvGrpSpPr>
        <p:grpSpPr>
          <a:xfrm rot="1687706">
            <a:off x="10680804" y="5894304"/>
            <a:ext cx="11703548" cy="11933753"/>
            <a:chOff x="6206442" y="2492651"/>
            <a:chExt cx="5852391" cy="5967505"/>
          </a:xfrm>
        </p:grpSpPr>
        <p:sp>
          <p:nvSpPr>
            <p:cNvPr id="3381" name="Google Shape;3381;p155"/>
            <p:cNvSpPr/>
            <p:nvPr/>
          </p:nvSpPr>
          <p:spPr>
            <a:xfrm rot="4301948">
              <a:off x="6820078" y="3321888"/>
              <a:ext cx="4860269" cy="4309031"/>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solidFill>
              <a:schemeClr val="lt2"/>
            </a:solidFill>
            <a:ln>
              <a:noFill/>
            </a:ln>
          </p:spPr>
        </p:sp>
        <p:sp>
          <p:nvSpPr>
            <p:cNvPr id="3382" name="Google Shape;3382;p155"/>
            <p:cNvSpPr/>
            <p:nvPr/>
          </p:nvSpPr>
          <p:spPr>
            <a:xfrm rot="4301948">
              <a:off x="6584928" y="3321888"/>
              <a:ext cx="4860269" cy="4309031"/>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noFill/>
            <a:ln w="19050" cap="flat" cmpd="sng">
              <a:solidFill>
                <a:schemeClr val="accent3"/>
              </a:solidFill>
              <a:prstDash val="solid"/>
              <a:round/>
              <a:headEnd type="none" w="med" len="med"/>
              <a:tailEnd type="none" w="med" len="med"/>
            </a:ln>
          </p:spPr>
        </p:sp>
      </p:grpSp>
      <p:grpSp>
        <p:nvGrpSpPr>
          <p:cNvPr id="3383" name="Google Shape;3383;p155"/>
          <p:cNvGrpSpPr/>
          <p:nvPr/>
        </p:nvGrpSpPr>
        <p:grpSpPr>
          <a:xfrm rot="-1401621">
            <a:off x="9974464" y="-5574658"/>
            <a:ext cx="9892565" cy="8839021"/>
            <a:chOff x="5937998" y="-2216572"/>
            <a:chExt cx="4946440" cy="4419652"/>
          </a:xfrm>
        </p:grpSpPr>
        <p:sp>
          <p:nvSpPr>
            <p:cNvPr id="3384" name="Google Shape;3384;p155"/>
            <p:cNvSpPr/>
            <p:nvPr/>
          </p:nvSpPr>
          <p:spPr>
            <a:xfrm>
              <a:off x="6112538" y="-2216572"/>
              <a:ext cx="4771900" cy="4168175"/>
            </a:xfrm>
            <a:custGeom>
              <a:avLst/>
              <a:gdLst/>
              <a:ahLst/>
              <a:cxnLst/>
              <a:rect l="l" t="t" r="r" b="b"/>
              <a:pathLst>
                <a:path w="190876" h="166727" extrusionOk="0">
                  <a:moveTo>
                    <a:pt x="7432" y="40211"/>
                  </a:moveTo>
                  <a:cubicBezTo>
                    <a:pt x="23556" y="24625"/>
                    <a:pt x="92535" y="-6450"/>
                    <a:pt x="115471" y="1189"/>
                  </a:cubicBezTo>
                  <a:cubicBezTo>
                    <a:pt x="138407" y="8828"/>
                    <a:pt x="132509" y="64733"/>
                    <a:pt x="145050" y="86046"/>
                  </a:cubicBezTo>
                  <a:cubicBezTo>
                    <a:pt x="157591" y="107359"/>
                    <a:pt x="193540" y="115675"/>
                    <a:pt x="190718" y="129065"/>
                  </a:cubicBezTo>
                  <a:cubicBezTo>
                    <a:pt x="187896" y="142455"/>
                    <a:pt x="144300" y="170099"/>
                    <a:pt x="128116" y="166387"/>
                  </a:cubicBezTo>
                  <a:cubicBezTo>
                    <a:pt x="111932" y="162675"/>
                    <a:pt x="111846" y="118738"/>
                    <a:pt x="93614" y="106791"/>
                  </a:cubicBezTo>
                  <a:cubicBezTo>
                    <a:pt x="75382" y="94844"/>
                    <a:pt x="33089" y="105804"/>
                    <a:pt x="18725" y="94707"/>
                  </a:cubicBezTo>
                  <a:cubicBezTo>
                    <a:pt x="4361" y="83610"/>
                    <a:pt x="-8692" y="55797"/>
                    <a:pt x="7432" y="40211"/>
                  </a:cubicBezTo>
                  <a:close/>
                </a:path>
              </a:pathLst>
            </a:custGeom>
            <a:solidFill>
              <a:schemeClr val="lt2"/>
            </a:solidFill>
            <a:ln>
              <a:noFill/>
            </a:ln>
          </p:spPr>
        </p:sp>
        <p:sp>
          <p:nvSpPr>
            <p:cNvPr id="3385" name="Google Shape;3385;p155"/>
            <p:cNvSpPr/>
            <p:nvPr/>
          </p:nvSpPr>
          <p:spPr>
            <a:xfrm>
              <a:off x="5937998" y="-2159820"/>
              <a:ext cx="4707975" cy="4362900"/>
            </a:xfrm>
            <a:custGeom>
              <a:avLst/>
              <a:gdLst/>
              <a:ahLst/>
              <a:cxnLst/>
              <a:rect l="l" t="t" r="r" b="b"/>
              <a:pathLst>
                <a:path w="188319" h="174516" extrusionOk="0">
                  <a:moveTo>
                    <a:pt x="5008" y="40227"/>
                  </a:moveTo>
                  <a:cubicBezTo>
                    <a:pt x="19621" y="24124"/>
                    <a:pt x="90111" y="-6434"/>
                    <a:pt x="113047" y="1205"/>
                  </a:cubicBezTo>
                  <a:cubicBezTo>
                    <a:pt x="135983" y="8844"/>
                    <a:pt x="130085" y="64749"/>
                    <a:pt x="142626" y="86062"/>
                  </a:cubicBezTo>
                  <a:cubicBezTo>
                    <a:pt x="155167" y="107375"/>
                    <a:pt x="189374" y="114385"/>
                    <a:pt x="188294" y="129081"/>
                  </a:cubicBezTo>
                  <a:cubicBezTo>
                    <a:pt x="187214" y="143777"/>
                    <a:pt x="152329" y="177948"/>
                    <a:pt x="136145" y="174236"/>
                  </a:cubicBezTo>
                  <a:cubicBezTo>
                    <a:pt x="119961" y="170524"/>
                    <a:pt x="109653" y="119543"/>
                    <a:pt x="91190" y="106807"/>
                  </a:cubicBezTo>
                  <a:cubicBezTo>
                    <a:pt x="72728" y="94072"/>
                    <a:pt x="39734" y="108920"/>
                    <a:pt x="25370" y="97823"/>
                  </a:cubicBezTo>
                  <a:cubicBezTo>
                    <a:pt x="11006" y="86726"/>
                    <a:pt x="-9605" y="56330"/>
                    <a:pt x="5008" y="40227"/>
                  </a:cubicBezTo>
                  <a:close/>
                </a:path>
              </a:pathLst>
            </a:custGeom>
            <a:noFill/>
            <a:ln w="19050" cap="flat" cmpd="sng">
              <a:solidFill>
                <a:schemeClr val="accent3"/>
              </a:solidFill>
              <a:prstDash val="solid"/>
              <a:round/>
              <a:headEnd type="none" w="med" len="med"/>
              <a:tailEnd type="none" w="med" len="med"/>
            </a:ln>
          </p:spPr>
        </p:sp>
      </p:grpSp>
      <p:grpSp>
        <p:nvGrpSpPr>
          <p:cNvPr id="3386" name="Google Shape;3386;p155"/>
          <p:cNvGrpSpPr/>
          <p:nvPr/>
        </p:nvGrpSpPr>
        <p:grpSpPr>
          <a:xfrm>
            <a:off x="16527782" y="3570935"/>
            <a:ext cx="4890528" cy="5083075"/>
            <a:chOff x="-616191" y="1491189"/>
            <a:chExt cx="3000692" cy="3118833"/>
          </a:xfrm>
        </p:grpSpPr>
        <p:sp>
          <p:nvSpPr>
            <p:cNvPr id="3387" name="Google Shape;3387;p155"/>
            <p:cNvSpPr/>
            <p:nvPr/>
          </p:nvSpPr>
          <p:spPr>
            <a:xfrm>
              <a:off x="-616191"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3388" name="Google Shape;3388;p155"/>
            <p:cNvSpPr/>
            <p:nvPr/>
          </p:nvSpPr>
          <p:spPr>
            <a:xfrm>
              <a:off x="-217598" y="1491189"/>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sp>
        <p:nvSpPr>
          <p:cNvPr id="3389" name="Google Shape;3389;p155"/>
          <p:cNvSpPr txBox="1">
            <a:spLocks noGrp="1"/>
          </p:cNvSpPr>
          <p:nvPr>
            <p:ph type="title"/>
          </p:nvPr>
        </p:nvSpPr>
        <p:spPr>
          <a:xfrm>
            <a:off x="3404100" y="890050"/>
            <a:ext cx="11479800" cy="2088000"/>
          </a:xfrm>
          <a:prstGeom prst="rect">
            <a:avLst/>
          </a:prstGeom>
        </p:spPr>
        <p:txBody>
          <a:bodyPr spcFirstLastPara="1" wrap="square" lIns="182850" tIns="182850" rIns="182850" bIns="182850" anchor="t" anchorCtr="0">
            <a:noAutofit/>
          </a:bodyPr>
          <a:lstStyle>
            <a:lvl1pPr lvl="0" algn="ctr">
              <a:spcBef>
                <a:spcPts val="0"/>
              </a:spcBef>
              <a:spcAft>
                <a:spcPts val="0"/>
              </a:spcAft>
              <a:buSzPts val="6000"/>
              <a:buNone/>
              <a:defRPr/>
            </a:lvl1pPr>
            <a:lvl2pPr lvl="1" algn="ctr">
              <a:spcBef>
                <a:spcPts val="0"/>
              </a:spcBef>
              <a:spcAft>
                <a:spcPts val="0"/>
              </a:spcAft>
              <a:buSzPts val="6000"/>
              <a:buNone/>
              <a:defRPr/>
            </a:lvl2pPr>
            <a:lvl3pPr lvl="2" algn="ctr">
              <a:spcBef>
                <a:spcPts val="0"/>
              </a:spcBef>
              <a:spcAft>
                <a:spcPts val="0"/>
              </a:spcAft>
              <a:buSzPts val="6000"/>
              <a:buNone/>
              <a:defRPr/>
            </a:lvl3pPr>
            <a:lvl4pPr lvl="3" algn="ctr">
              <a:spcBef>
                <a:spcPts val="0"/>
              </a:spcBef>
              <a:spcAft>
                <a:spcPts val="0"/>
              </a:spcAft>
              <a:buSzPts val="6000"/>
              <a:buNone/>
              <a:defRPr/>
            </a:lvl4pPr>
            <a:lvl5pPr lvl="4" algn="ctr">
              <a:spcBef>
                <a:spcPts val="0"/>
              </a:spcBef>
              <a:spcAft>
                <a:spcPts val="0"/>
              </a:spcAft>
              <a:buSzPts val="6000"/>
              <a:buNone/>
              <a:defRPr/>
            </a:lvl5pPr>
            <a:lvl6pPr lvl="5" algn="ctr">
              <a:spcBef>
                <a:spcPts val="0"/>
              </a:spcBef>
              <a:spcAft>
                <a:spcPts val="0"/>
              </a:spcAft>
              <a:buSzPts val="6000"/>
              <a:buNone/>
              <a:defRPr/>
            </a:lvl6pPr>
            <a:lvl7pPr lvl="6" algn="ctr">
              <a:spcBef>
                <a:spcPts val="0"/>
              </a:spcBef>
              <a:spcAft>
                <a:spcPts val="0"/>
              </a:spcAft>
              <a:buSzPts val="6000"/>
              <a:buNone/>
              <a:defRPr/>
            </a:lvl7pPr>
            <a:lvl8pPr lvl="7" algn="ctr">
              <a:spcBef>
                <a:spcPts val="0"/>
              </a:spcBef>
              <a:spcAft>
                <a:spcPts val="0"/>
              </a:spcAft>
              <a:buSzPts val="6000"/>
              <a:buNone/>
              <a:defRPr/>
            </a:lvl8pPr>
            <a:lvl9pPr lvl="8" algn="ctr">
              <a:spcBef>
                <a:spcPts val="0"/>
              </a:spcBef>
              <a:spcAft>
                <a:spcPts val="0"/>
              </a:spcAft>
              <a:buSzPts val="6000"/>
              <a:buNone/>
              <a:defRPr/>
            </a:lvl9pPr>
          </a:lstStyle>
          <a:p>
            <a:endParaRPr/>
          </a:p>
        </p:txBody>
      </p:sp>
      <p:grpSp>
        <p:nvGrpSpPr>
          <p:cNvPr id="3390" name="Google Shape;3390;p155"/>
          <p:cNvGrpSpPr/>
          <p:nvPr/>
        </p:nvGrpSpPr>
        <p:grpSpPr>
          <a:xfrm>
            <a:off x="-659365" y="6608360"/>
            <a:ext cx="5623857" cy="5591292"/>
            <a:chOff x="448128" y="1086692"/>
            <a:chExt cx="3450642" cy="3430662"/>
          </a:xfrm>
        </p:grpSpPr>
        <p:sp>
          <p:nvSpPr>
            <p:cNvPr id="3391" name="Google Shape;3391;p155"/>
            <p:cNvSpPr/>
            <p:nvPr/>
          </p:nvSpPr>
          <p:spPr>
            <a:xfrm flipH="1">
              <a:off x="684174" y="2532661"/>
              <a:ext cx="3214597" cy="1984692"/>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3392" name="Google Shape;3392;p155"/>
            <p:cNvSpPr/>
            <p:nvPr/>
          </p:nvSpPr>
          <p:spPr>
            <a:xfrm>
              <a:off x="448128" y="1086692"/>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51.xml><?xml version="1.0" encoding="utf-8"?>
<p:sldLayout xmlns:a="http://schemas.openxmlformats.org/drawingml/2006/main" xmlns:r="http://schemas.openxmlformats.org/officeDocument/2006/relationships" xmlns:p="http://schemas.openxmlformats.org/presentationml/2006/main" matchingName="Thanks">
  <p:cSld name="CUSTOM_3_1">
    <p:spTree>
      <p:nvGrpSpPr>
        <p:cNvPr id="1" name="Shape 3393"/>
        <p:cNvGrpSpPr/>
        <p:nvPr/>
      </p:nvGrpSpPr>
      <p:grpSpPr>
        <a:xfrm>
          <a:off x="0" y="0"/>
          <a:ext cx="0" cy="0"/>
          <a:chOff x="0" y="0"/>
          <a:chExt cx="0" cy="0"/>
        </a:xfrm>
      </p:grpSpPr>
      <p:sp>
        <p:nvSpPr>
          <p:cNvPr id="3394" name="Google Shape;3394;p156"/>
          <p:cNvSpPr txBox="1">
            <a:spLocks noGrp="1"/>
          </p:cNvSpPr>
          <p:nvPr>
            <p:ph type="title"/>
          </p:nvPr>
        </p:nvSpPr>
        <p:spPr>
          <a:xfrm>
            <a:off x="4695900" y="1167275"/>
            <a:ext cx="8896200" cy="2447400"/>
          </a:xfrm>
          <a:prstGeom prst="rect">
            <a:avLst/>
          </a:prstGeom>
        </p:spPr>
        <p:txBody>
          <a:bodyPr spcFirstLastPara="1" wrap="square" lIns="182850" tIns="182850" rIns="182850" bIns="182850" anchor="b" anchorCtr="0">
            <a:noAutofit/>
          </a:bodyPr>
          <a:lstStyle>
            <a:lvl1pPr lvl="0" algn="ctr">
              <a:spcBef>
                <a:spcPts val="0"/>
              </a:spcBef>
              <a:spcAft>
                <a:spcPts val="0"/>
              </a:spcAft>
              <a:buSzPts val="6000"/>
              <a:buNone/>
              <a:defRPr sz="17000"/>
            </a:lvl1pPr>
            <a:lvl2pPr lvl="1">
              <a:spcBef>
                <a:spcPts val="0"/>
              </a:spcBef>
              <a:spcAft>
                <a:spcPts val="0"/>
              </a:spcAft>
              <a:buSzPts val="6000"/>
              <a:buNone/>
              <a:defRPr/>
            </a:lvl2pPr>
            <a:lvl3pPr lvl="2">
              <a:spcBef>
                <a:spcPts val="0"/>
              </a:spcBef>
              <a:spcAft>
                <a:spcPts val="0"/>
              </a:spcAft>
              <a:buSzPts val="6000"/>
              <a:buNone/>
              <a:defRPr/>
            </a:lvl3pPr>
            <a:lvl4pPr lvl="3">
              <a:spcBef>
                <a:spcPts val="0"/>
              </a:spcBef>
              <a:spcAft>
                <a:spcPts val="0"/>
              </a:spcAft>
              <a:buSzPts val="6000"/>
              <a:buNone/>
              <a:defRPr/>
            </a:lvl4pPr>
            <a:lvl5pPr lvl="4">
              <a:spcBef>
                <a:spcPts val="0"/>
              </a:spcBef>
              <a:spcAft>
                <a:spcPts val="0"/>
              </a:spcAft>
              <a:buSzPts val="6000"/>
              <a:buNone/>
              <a:defRPr/>
            </a:lvl5pPr>
            <a:lvl6pPr lvl="5">
              <a:spcBef>
                <a:spcPts val="0"/>
              </a:spcBef>
              <a:spcAft>
                <a:spcPts val="0"/>
              </a:spcAft>
              <a:buSzPts val="6000"/>
              <a:buNone/>
              <a:defRPr/>
            </a:lvl6pPr>
            <a:lvl7pPr lvl="6">
              <a:spcBef>
                <a:spcPts val="0"/>
              </a:spcBef>
              <a:spcAft>
                <a:spcPts val="0"/>
              </a:spcAft>
              <a:buSzPts val="6000"/>
              <a:buNone/>
              <a:defRPr/>
            </a:lvl7pPr>
            <a:lvl8pPr lvl="7">
              <a:spcBef>
                <a:spcPts val="0"/>
              </a:spcBef>
              <a:spcAft>
                <a:spcPts val="0"/>
              </a:spcAft>
              <a:buSzPts val="6000"/>
              <a:buNone/>
              <a:defRPr/>
            </a:lvl8pPr>
            <a:lvl9pPr lvl="8">
              <a:spcBef>
                <a:spcPts val="0"/>
              </a:spcBef>
              <a:spcAft>
                <a:spcPts val="0"/>
              </a:spcAft>
              <a:buSzPts val="6000"/>
              <a:buNone/>
              <a:defRPr/>
            </a:lvl9pPr>
          </a:lstStyle>
          <a:p>
            <a:endParaRPr/>
          </a:p>
        </p:txBody>
      </p:sp>
      <p:sp>
        <p:nvSpPr>
          <p:cNvPr id="3395" name="Google Shape;3395;p156"/>
          <p:cNvSpPr txBox="1">
            <a:spLocks noGrp="1"/>
          </p:cNvSpPr>
          <p:nvPr>
            <p:ph type="subTitle" idx="1"/>
          </p:nvPr>
        </p:nvSpPr>
        <p:spPr>
          <a:xfrm>
            <a:off x="4695950" y="3256625"/>
            <a:ext cx="8896200" cy="2245800"/>
          </a:xfrm>
          <a:prstGeom prst="rect">
            <a:avLst/>
          </a:prstGeom>
        </p:spPr>
        <p:txBody>
          <a:bodyPr spcFirstLastPara="1" wrap="square" lIns="182850" tIns="182850" rIns="182850" bIns="182850" anchor="t" anchorCtr="0">
            <a:noAutofit/>
          </a:bodyPr>
          <a:lstStyle>
            <a:lvl1pPr lvl="0" algn="ctr">
              <a:lnSpc>
                <a:spcPct val="100000"/>
              </a:lnSpc>
              <a:spcBef>
                <a:spcPts val="0"/>
              </a:spcBef>
              <a:spcAft>
                <a:spcPts val="0"/>
              </a:spcAft>
              <a:buSzPts val="2800"/>
              <a:buNone/>
              <a:defRPr/>
            </a:lvl1pPr>
            <a:lvl2pPr lvl="1" algn="ctr">
              <a:lnSpc>
                <a:spcPct val="100000"/>
              </a:lnSpc>
              <a:spcBef>
                <a:spcPts val="0"/>
              </a:spcBef>
              <a:spcAft>
                <a:spcPts val="0"/>
              </a:spcAft>
              <a:buSzPts val="2800"/>
              <a:buNone/>
              <a:defRPr/>
            </a:lvl2pPr>
            <a:lvl3pPr lvl="2" algn="ctr">
              <a:lnSpc>
                <a:spcPct val="100000"/>
              </a:lnSpc>
              <a:spcBef>
                <a:spcPts val="3200"/>
              </a:spcBef>
              <a:spcAft>
                <a:spcPts val="0"/>
              </a:spcAft>
              <a:buSzPts val="2800"/>
              <a:buNone/>
              <a:defRPr/>
            </a:lvl3pPr>
            <a:lvl4pPr lvl="3" algn="ctr">
              <a:lnSpc>
                <a:spcPct val="100000"/>
              </a:lnSpc>
              <a:spcBef>
                <a:spcPts val="3200"/>
              </a:spcBef>
              <a:spcAft>
                <a:spcPts val="0"/>
              </a:spcAft>
              <a:buSzPts val="2800"/>
              <a:buNone/>
              <a:defRPr/>
            </a:lvl4pPr>
            <a:lvl5pPr lvl="4" algn="ctr">
              <a:lnSpc>
                <a:spcPct val="100000"/>
              </a:lnSpc>
              <a:spcBef>
                <a:spcPts val="3200"/>
              </a:spcBef>
              <a:spcAft>
                <a:spcPts val="0"/>
              </a:spcAft>
              <a:buSzPts val="2800"/>
              <a:buNone/>
              <a:defRPr/>
            </a:lvl5pPr>
            <a:lvl6pPr lvl="5" algn="ctr">
              <a:lnSpc>
                <a:spcPct val="100000"/>
              </a:lnSpc>
              <a:spcBef>
                <a:spcPts val="3200"/>
              </a:spcBef>
              <a:spcAft>
                <a:spcPts val="0"/>
              </a:spcAft>
              <a:buSzPts val="2800"/>
              <a:buNone/>
              <a:defRPr/>
            </a:lvl6pPr>
            <a:lvl7pPr lvl="6" algn="ctr">
              <a:lnSpc>
                <a:spcPct val="100000"/>
              </a:lnSpc>
              <a:spcBef>
                <a:spcPts val="3200"/>
              </a:spcBef>
              <a:spcAft>
                <a:spcPts val="0"/>
              </a:spcAft>
              <a:buSzPts val="2800"/>
              <a:buNone/>
              <a:defRPr/>
            </a:lvl7pPr>
            <a:lvl8pPr lvl="7" algn="ctr">
              <a:lnSpc>
                <a:spcPct val="100000"/>
              </a:lnSpc>
              <a:spcBef>
                <a:spcPts val="3200"/>
              </a:spcBef>
              <a:spcAft>
                <a:spcPts val="0"/>
              </a:spcAft>
              <a:buSzPts val="2800"/>
              <a:buNone/>
              <a:defRPr/>
            </a:lvl8pPr>
            <a:lvl9pPr lvl="8" algn="ctr">
              <a:lnSpc>
                <a:spcPct val="100000"/>
              </a:lnSpc>
              <a:spcBef>
                <a:spcPts val="3200"/>
              </a:spcBef>
              <a:spcAft>
                <a:spcPts val="3200"/>
              </a:spcAft>
              <a:buSzPts val="2800"/>
              <a:buNone/>
              <a:defRPr/>
            </a:lvl9pPr>
          </a:lstStyle>
          <a:p>
            <a:endParaRPr/>
          </a:p>
        </p:txBody>
      </p:sp>
      <p:sp>
        <p:nvSpPr>
          <p:cNvPr id="3396" name="Google Shape;3396;p156"/>
          <p:cNvSpPr txBox="1"/>
          <p:nvPr/>
        </p:nvSpPr>
        <p:spPr>
          <a:xfrm>
            <a:off x="5949150" y="6600625"/>
            <a:ext cx="6389400" cy="1528200"/>
          </a:xfrm>
          <a:prstGeom prst="rect">
            <a:avLst/>
          </a:prstGeom>
          <a:noFill/>
          <a:ln>
            <a:noFill/>
          </a:ln>
        </p:spPr>
        <p:txBody>
          <a:bodyPr spcFirstLastPara="1" wrap="square" lIns="182850" tIns="182850" rIns="182850" bIns="182850" anchor="t" anchorCtr="0">
            <a:noAutofit/>
          </a:bodyPr>
          <a:lstStyle/>
          <a:p>
            <a:pPr marL="0" lvl="0" indent="0" algn="ctr" rtl="0">
              <a:spcBef>
                <a:spcPts val="600"/>
              </a:spcBef>
              <a:spcAft>
                <a:spcPts val="0"/>
              </a:spcAft>
              <a:buNone/>
            </a:pPr>
            <a:r>
              <a:rPr lang="en-US" sz="2200" b="1">
                <a:solidFill>
                  <a:schemeClr val="dk1"/>
                </a:solidFill>
                <a:latin typeface="Arimo"/>
                <a:ea typeface="Arimo"/>
                <a:cs typeface="Arimo"/>
                <a:sym typeface="Arimo"/>
              </a:rPr>
              <a:t>CREDITS:</a:t>
            </a:r>
            <a:r>
              <a:rPr lang="en-US" sz="2200">
                <a:solidFill>
                  <a:schemeClr val="dk1"/>
                </a:solidFill>
                <a:latin typeface="Arimo"/>
                <a:ea typeface="Arimo"/>
                <a:cs typeface="Arimo"/>
                <a:sym typeface="Arimo"/>
              </a:rPr>
              <a:t> This presentation template was created by </a:t>
            </a:r>
            <a:r>
              <a:rPr lang="en-US" sz="2200" b="1">
                <a:solidFill>
                  <a:schemeClr val="dk1"/>
                </a:solidFill>
                <a:uFill>
                  <a:noFill/>
                </a:uFill>
                <a:latin typeface="Arimo"/>
                <a:ea typeface="Arimo"/>
                <a:cs typeface="Arimo"/>
                <a:sym typeface="Arimo"/>
                <a:hlinkClick r:id="rId2">
                  <a:extLst>
                    <a:ext uri="{A12FA001-AC4F-418D-AE19-62706E023703}">
                      <ahyp:hlinkClr xmlns:ahyp="http://schemas.microsoft.com/office/drawing/2018/hyperlinkcolor" val="tx"/>
                    </a:ext>
                  </a:extLst>
                </a:hlinkClick>
              </a:rPr>
              <a:t>Slidesgo</a:t>
            </a:r>
            <a:r>
              <a:rPr lang="en-US" sz="2200">
                <a:solidFill>
                  <a:schemeClr val="dk1"/>
                </a:solidFill>
                <a:latin typeface="Arimo"/>
                <a:ea typeface="Arimo"/>
                <a:cs typeface="Arimo"/>
                <a:sym typeface="Arimo"/>
              </a:rPr>
              <a:t>, and includes icons by </a:t>
            </a:r>
            <a:r>
              <a:rPr lang="en-US" sz="2200" b="1">
                <a:solidFill>
                  <a:schemeClr val="dk1"/>
                </a:solidFill>
                <a:uFill>
                  <a:noFill/>
                </a:uFill>
                <a:latin typeface="Arimo"/>
                <a:ea typeface="Arimo"/>
                <a:cs typeface="Arimo"/>
                <a:sym typeface="Arimo"/>
                <a:hlinkClick r:id="rId3">
                  <a:extLst>
                    <a:ext uri="{A12FA001-AC4F-418D-AE19-62706E023703}">
                      <ahyp:hlinkClr xmlns:ahyp="http://schemas.microsoft.com/office/drawing/2018/hyperlinkcolor" val="tx"/>
                    </a:ext>
                  </a:extLst>
                </a:hlinkClick>
              </a:rPr>
              <a:t>Flaticon</a:t>
            </a:r>
            <a:r>
              <a:rPr lang="en-US" sz="2200">
                <a:solidFill>
                  <a:schemeClr val="dk1"/>
                </a:solidFill>
                <a:latin typeface="Arimo"/>
                <a:ea typeface="Arimo"/>
                <a:cs typeface="Arimo"/>
                <a:sym typeface="Arimo"/>
              </a:rPr>
              <a:t>, and infographics &amp; images by </a:t>
            </a:r>
            <a:r>
              <a:rPr lang="en-US" sz="2200" b="1">
                <a:solidFill>
                  <a:schemeClr val="dk1"/>
                </a:solidFill>
                <a:uFill>
                  <a:noFill/>
                </a:uFill>
                <a:latin typeface="Arimo"/>
                <a:ea typeface="Arimo"/>
                <a:cs typeface="Arimo"/>
                <a:sym typeface="Arimo"/>
                <a:hlinkClick r:id="rId4">
                  <a:extLst>
                    <a:ext uri="{A12FA001-AC4F-418D-AE19-62706E023703}">
                      <ahyp:hlinkClr xmlns:ahyp="http://schemas.microsoft.com/office/drawing/2018/hyperlinkcolor" val="tx"/>
                    </a:ext>
                  </a:extLst>
                </a:hlinkClick>
              </a:rPr>
              <a:t>Freepik</a:t>
            </a:r>
            <a:r>
              <a:rPr lang="en-US" sz="2200">
                <a:solidFill>
                  <a:schemeClr val="dk1"/>
                </a:solidFill>
                <a:latin typeface="Arimo"/>
                <a:ea typeface="Arimo"/>
                <a:cs typeface="Arimo"/>
                <a:sym typeface="Arimo"/>
              </a:rPr>
              <a:t> </a:t>
            </a:r>
            <a:endParaRPr sz="2200" b="1">
              <a:solidFill>
                <a:schemeClr val="dk1"/>
              </a:solidFill>
              <a:latin typeface="Arimo"/>
              <a:ea typeface="Arimo"/>
              <a:cs typeface="Arimo"/>
              <a:sym typeface="Arimo"/>
            </a:endParaRPr>
          </a:p>
        </p:txBody>
      </p:sp>
      <p:grpSp>
        <p:nvGrpSpPr>
          <p:cNvPr id="3397" name="Google Shape;3397;p156"/>
          <p:cNvGrpSpPr/>
          <p:nvPr/>
        </p:nvGrpSpPr>
        <p:grpSpPr>
          <a:xfrm rot="1847332">
            <a:off x="-1897465" y="-3408216"/>
            <a:ext cx="6647836" cy="6736377"/>
            <a:chOff x="-104300" y="-369425"/>
            <a:chExt cx="3323761" cy="3368030"/>
          </a:xfrm>
        </p:grpSpPr>
        <p:sp>
          <p:nvSpPr>
            <p:cNvPr id="3398" name="Google Shape;3398;p156"/>
            <p:cNvSpPr/>
            <p:nvPr/>
          </p:nvSpPr>
          <p:spPr>
            <a:xfrm>
              <a:off x="-76174" y="-195499"/>
              <a:ext cx="3295634" cy="3194104"/>
            </a:xfrm>
            <a:custGeom>
              <a:avLst/>
              <a:gdLst/>
              <a:ahLst/>
              <a:cxnLst/>
              <a:rect l="l" t="t" r="r" b="b"/>
              <a:pathLst>
                <a:path w="30814" h="29864" extrusionOk="0">
                  <a:moveTo>
                    <a:pt x="1" y="1"/>
                  </a:moveTo>
                  <a:lnTo>
                    <a:pt x="72" y="29779"/>
                  </a:lnTo>
                  <a:cubicBezTo>
                    <a:pt x="411" y="29836"/>
                    <a:pt x="761" y="29863"/>
                    <a:pt x="1115" y="29863"/>
                  </a:cubicBezTo>
                  <a:cubicBezTo>
                    <a:pt x="3545" y="29863"/>
                    <a:pt x="6179" y="28559"/>
                    <a:pt x="7066" y="26371"/>
                  </a:cubicBezTo>
                  <a:cubicBezTo>
                    <a:pt x="11295" y="15916"/>
                    <a:pt x="26799" y="21250"/>
                    <a:pt x="29074" y="13525"/>
                  </a:cubicBezTo>
                  <a:cubicBezTo>
                    <a:pt x="30814" y="7637"/>
                    <a:pt x="23079" y="4604"/>
                    <a:pt x="23633" y="1"/>
                  </a:cubicBezTo>
                  <a:close/>
                </a:path>
              </a:pathLst>
            </a:custGeom>
            <a:solidFill>
              <a:schemeClr val="lt2"/>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3399" name="Google Shape;3399;p156"/>
            <p:cNvSpPr/>
            <p:nvPr/>
          </p:nvSpPr>
          <p:spPr>
            <a:xfrm>
              <a:off x="-104300" y="-369425"/>
              <a:ext cx="3323752" cy="3221355"/>
            </a:xfrm>
            <a:custGeom>
              <a:avLst/>
              <a:gdLst/>
              <a:ahLst/>
              <a:cxnLst/>
              <a:rect l="l" t="t" r="r" b="b"/>
              <a:pathLst>
                <a:path w="30814" h="29864" extrusionOk="0">
                  <a:moveTo>
                    <a:pt x="1" y="1"/>
                  </a:moveTo>
                  <a:lnTo>
                    <a:pt x="72" y="29779"/>
                  </a:lnTo>
                  <a:cubicBezTo>
                    <a:pt x="411" y="29836"/>
                    <a:pt x="761" y="29863"/>
                    <a:pt x="1115" y="29863"/>
                  </a:cubicBezTo>
                  <a:cubicBezTo>
                    <a:pt x="3545" y="29863"/>
                    <a:pt x="6179" y="28559"/>
                    <a:pt x="7066" y="26371"/>
                  </a:cubicBezTo>
                  <a:cubicBezTo>
                    <a:pt x="11295" y="15916"/>
                    <a:pt x="26799" y="21250"/>
                    <a:pt x="29074" y="13525"/>
                  </a:cubicBezTo>
                  <a:cubicBezTo>
                    <a:pt x="30814" y="7637"/>
                    <a:pt x="23079" y="4604"/>
                    <a:pt x="23633" y="1"/>
                  </a:cubicBezTo>
                  <a:close/>
                </a:path>
              </a:pathLst>
            </a:custGeom>
            <a:noFill/>
            <a:ln w="9525" cap="flat" cmpd="sng">
              <a:solidFill>
                <a:schemeClr val="accent3"/>
              </a:solidFill>
              <a:prstDash val="solid"/>
              <a:round/>
              <a:headEnd type="none" w="sm" len="sm"/>
              <a:tailEnd type="none" w="sm" len="sm"/>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grpSp>
        <p:nvGrpSpPr>
          <p:cNvPr id="3400" name="Google Shape;3400;p156"/>
          <p:cNvGrpSpPr/>
          <p:nvPr/>
        </p:nvGrpSpPr>
        <p:grpSpPr>
          <a:xfrm rot="-6974377">
            <a:off x="11003031" y="9626944"/>
            <a:ext cx="8792746" cy="7643611"/>
            <a:chOff x="5868774" y="-899147"/>
            <a:chExt cx="4396633" cy="3822031"/>
          </a:xfrm>
        </p:grpSpPr>
        <p:sp>
          <p:nvSpPr>
            <p:cNvPr id="3401" name="Google Shape;3401;p156"/>
            <p:cNvSpPr/>
            <p:nvPr/>
          </p:nvSpPr>
          <p:spPr>
            <a:xfrm>
              <a:off x="5868774" y="-830916"/>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solidFill>
              <a:schemeClr val="lt2"/>
            </a:solidFill>
            <a:ln>
              <a:noFill/>
            </a:ln>
          </p:spPr>
        </p:sp>
        <p:sp>
          <p:nvSpPr>
            <p:cNvPr id="3402" name="Google Shape;3402;p156"/>
            <p:cNvSpPr/>
            <p:nvPr/>
          </p:nvSpPr>
          <p:spPr>
            <a:xfrm>
              <a:off x="6049906" y="-899147"/>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noFill/>
            <a:ln w="19050" cap="flat" cmpd="sng">
              <a:solidFill>
                <a:schemeClr val="accent3"/>
              </a:solidFill>
              <a:prstDash val="solid"/>
              <a:round/>
              <a:headEnd type="none" w="med" len="med"/>
              <a:tailEnd type="none" w="med" len="med"/>
            </a:ln>
          </p:spPr>
        </p:sp>
      </p:grpSp>
      <p:grpSp>
        <p:nvGrpSpPr>
          <p:cNvPr id="3403" name="Google Shape;3403;p156"/>
          <p:cNvGrpSpPr/>
          <p:nvPr/>
        </p:nvGrpSpPr>
        <p:grpSpPr>
          <a:xfrm rot="-2927939">
            <a:off x="164101" y="9586586"/>
            <a:ext cx="8793228" cy="7644030"/>
            <a:chOff x="5868774" y="-899147"/>
            <a:chExt cx="4396633" cy="3822031"/>
          </a:xfrm>
        </p:grpSpPr>
        <p:sp>
          <p:nvSpPr>
            <p:cNvPr id="3404" name="Google Shape;3404;p156"/>
            <p:cNvSpPr/>
            <p:nvPr/>
          </p:nvSpPr>
          <p:spPr>
            <a:xfrm>
              <a:off x="5868774" y="-830916"/>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solidFill>
              <a:schemeClr val="lt2"/>
            </a:solidFill>
            <a:ln>
              <a:noFill/>
            </a:ln>
          </p:spPr>
        </p:sp>
        <p:sp>
          <p:nvSpPr>
            <p:cNvPr id="3405" name="Google Shape;3405;p156"/>
            <p:cNvSpPr/>
            <p:nvPr/>
          </p:nvSpPr>
          <p:spPr>
            <a:xfrm>
              <a:off x="6049906" y="-899147"/>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noFill/>
            <a:ln w="19050" cap="flat" cmpd="sng">
              <a:solidFill>
                <a:schemeClr val="accent3"/>
              </a:solidFill>
              <a:prstDash val="solid"/>
              <a:round/>
              <a:headEnd type="none" w="med" len="med"/>
              <a:tailEnd type="none" w="med" len="med"/>
            </a:ln>
          </p:spPr>
        </p:sp>
      </p:grpSp>
      <p:grpSp>
        <p:nvGrpSpPr>
          <p:cNvPr id="3406" name="Google Shape;3406;p156"/>
          <p:cNvGrpSpPr/>
          <p:nvPr/>
        </p:nvGrpSpPr>
        <p:grpSpPr>
          <a:xfrm>
            <a:off x="1746957" y="7057744"/>
            <a:ext cx="4890528" cy="5355815"/>
            <a:chOff x="-666750" y="1323843"/>
            <a:chExt cx="3000692" cy="3286179"/>
          </a:xfrm>
        </p:grpSpPr>
        <p:sp>
          <p:nvSpPr>
            <p:cNvPr id="3407" name="Google Shape;3407;p156"/>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3408" name="Google Shape;3408;p156"/>
            <p:cNvSpPr/>
            <p:nvPr/>
          </p:nvSpPr>
          <p:spPr>
            <a:xfrm rot="-1174900">
              <a:off x="441320" y="1473514"/>
              <a:ext cx="1099101" cy="1193410"/>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grpSp>
        <p:nvGrpSpPr>
          <p:cNvPr id="3409" name="Google Shape;3409;p156"/>
          <p:cNvGrpSpPr/>
          <p:nvPr/>
        </p:nvGrpSpPr>
        <p:grpSpPr>
          <a:xfrm>
            <a:off x="1426457" y="-2519765"/>
            <a:ext cx="4890528" cy="4959475"/>
            <a:chOff x="-666750" y="1567027"/>
            <a:chExt cx="3000692" cy="3042996"/>
          </a:xfrm>
        </p:grpSpPr>
        <p:sp>
          <p:nvSpPr>
            <p:cNvPr id="3410" name="Google Shape;3410;p156"/>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3411" name="Google Shape;3411;p156"/>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sp>
        <p:nvSpPr>
          <p:cNvPr id="3412" name="Google Shape;3412;p156"/>
          <p:cNvSpPr/>
          <p:nvPr/>
        </p:nvSpPr>
        <p:spPr>
          <a:xfrm rot="1303356" flipH="1">
            <a:off x="13296906" y="8550442"/>
            <a:ext cx="1653151" cy="1945005"/>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nvGrpSpPr>
          <p:cNvPr id="3413" name="Google Shape;3413;p156"/>
          <p:cNvGrpSpPr/>
          <p:nvPr/>
        </p:nvGrpSpPr>
        <p:grpSpPr>
          <a:xfrm rot="8885216">
            <a:off x="11973967" y="-6452263"/>
            <a:ext cx="8792735" cy="7643601"/>
            <a:chOff x="5868774" y="-899147"/>
            <a:chExt cx="4396633" cy="3822031"/>
          </a:xfrm>
        </p:grpSpPr>
        <p:sp>
          <p:nvSpPr>
            <p:cNvPr id="3414" name="Google Shape;3414;p156"/>
            <p:cNvSpPr/>
            <p:nvPr/>
          </p:nvSpPr>
          <p:spPr>
            <a:xfrm>
              <a:off x="5868774" y="-830916"/>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solidFill>
              <a:schemeClr val="lt2"/>
            </a:solidFill>
            <a:ln>
              <a:noFill/>
            </a:ln>
          </p:spPr>
        </p:sp>
        <p:sp>
          <p:nvSpPr>
            <p:cNvPr id="3415" name="Google Shape;3415;p156"/>
            <p:cNvSpPr/>
            <p:nvPr/>
          </p:nvSpPr>
          <p:spPr>
            <a:xfrm>
              <a:off x="6049906" y="-899147"/>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noFill/>
            <a:ln w="19050" cap="flat" cmpd="sng">
              <a:solidFill>
                <a:schemeClr val="accent3"/>
              </a:solidFill>
              <a:prstDash val="solid"/>
              <a:round/>
              <a:headEnd type="none" w="med" len="med"/>
              <a:tailEnd type="none" w="med" len="med"/>
            </a:ln>
          </p:spPr>
        </p:sp>
      </p:grpSp>
      <p:sp>
        <p:nvSpPr>
          <p:cNvPr id="3416" name="Google Shape;3416;p156"/>
          <p:cNvSpPr/>
          <p:nvPr/>
        </p:nvSpPr>
        <p:spPr>
          <a:xfrm>
            <a:off x="13592107" y="-1657331"/>
            <a:ext cx="4890496" cy="3234594"/>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52.xml><?xml version="1.0" encoding="utf-8"?>
<p:sldLayout xmlns:a="http://schemas.openxmlformats.org/drawingml/2006/main" xmlns:r="http://schemas.openxmlformats.org/officeDocument/2006/relationships" xmlns:p="http://schemas.openxmlformats.org/presentationml/2006/main" matchingName="Background">
  <p:cSld name="CUSTOM_7">
    <p:spTree>
      <p:nvGrpSpPr>
        <p:cNvPr id="1" name="Shape 3417"/>
        <p:cNvGrpSpPr/>
        <p:nvPr/>
      </p:nvGrpSpPr>
      <p:grpSpPr>
        <a:xfrm>
          <a:off x="0" y="0"/>
          <a:ext cx="0" cy="0"/>
          <a:chOff x="0" y="0"/>
          <a:chExt cx="0" cy="0"/>
        </a:xfrm>
      </p:grpSpPr>
      <p:grpSp>
        <p:nvGrpSpPr>
          <p:cNvPr id="3418" name="Google Shape;3418;p157"/>
          <p:cNvGrpSpPr/>
          <p:nvPr/>
        </p:nvGrpSpPr>
        <p:grpSpPr>
          <a:xfrm>
            <a:off x="-2972779" y="7272705"/>
            <a:ext cx="10447875" cy="9450600"/>
            <a:chOff x="-1896339" y="-1716698"/>
            <a:chExt cx="5223938" cy="4725300"/>
          </a:xfrm>
        </p:grpSpPr>
        <p:sp>
          <p:nvSpPr>
            <p:cNvPr id="3419" name="Google Shape;3419;p157"/>
            <p:cNvSpPr/>
            <p:nvPr/>
          </p:nvSpPr>
          <p:spPr>
            <a:xfrm rot="5400000">
              <a:off x="-1635702" y="-1863035"/>
              <a:ext cx="4611000" cy="5132275"/>
            </a:xfrm>
            <a:custGeom>
              <a:avLst/>
              <a:gdLst/>
              <a:ahLst/>
              <a:cxnLst/>
              <a:rect l="l" t="t" r="r" b="b"/>
              <a:pathLst>
                <a:path w="184440" h="205291" extrusionOk="0">
                  <a:moveTo>
                    <a:pt x="175662" y="168485"/>
                  </a:moveTo>
                  <a:cubicBezTo>
                    <a:pt x="161006" y="182167"/>
                    <a:pt x="109728" y="196218"/>
                    <a:pt x="84163" y="200343"/>
                  </a:cubicBezTo>
                  <a:cubicBezTo>
                    <a:pt x="58599" y="204468"/>
                    <a:pt x="36140" y="211780"/>
                    <a:pt x="22275" y="193235"/>
                  </a:cubicBezTo>
                  <a:cubicBezTo>
                    <a:pt x="8410" y="174690"/>
                    <a:pt x="-3550" y="121256"/>
                    <a:pt x="973" y="89074"/>
                  </a:cubicBezTo>
                  <a:cubicBezTo>
                    <a:pt x="5497" y="56892"/>
                    <a:pt x="33087" y="-3323"/>
                    <a:pt x="49416" y="143"/>
                  </a:cubicBezTo>
                  <a:cubicBezTo>
                    <a:pt x="65745" y="3609"/>
                    <a:pt x="78499" y="90186"/>
                    <a:pt x="98946" y="109871"/>
                  </a:cubicBezTo>
                  <a:cubicBezTo>
                    <a:pt x="119393" y="129556"/>
                    <a:pt x="159312" y="108484"/>
                    <a:pt x="172098" y="118253"/>
                  </a:cubicBezTo>
                  <a:cubicBezTo>
                    <a:pt x="184884" y="128022"/>
                    <a:pt x="190318" y="154803"/>
                    <a:pt x="175662" y="168485"/>
                  </a:cubicBezTo>
                  <a:close/>
                </a:path>
              </a:pathLst>
            </a:custGeom>
            <a:solidFill>
              <a:schemeClr val="lt2"/>
            </a:solidFill>
            <a:ln>
              <a:noFill/>
            </a:ln>
          </p:spPr>
        </p:sp>
        <p:sp>
          <p:nvSpPr>
            <p:cNvPr id="3420" name="Google Shape;3420;p157"/>
            <p:cNvSpPr/>
            <p:nvPr/>
          </p:nvSpPr>
          <p:spPr>
            <a:xfrm rot="5400000">
              <a:off x="-1544039" y="-1977335"/>
              <a:ext cx="4611000" cy="5132275"/>
            </a:xfrm>
            <a:custGeom>
              <a:avLst/>
              <a:gdLst/>
              <a:ahLst/>
              <a:cxnLst/>
              <a:rect l="l" t="t" r="r" b="b"/>
              <a:pathLst>
                <a:path w="184440" h="205291" extrusionOk="0">
                  <a:moveTo>
                    <a:pt x="175662" y="168485"/>
                  </a:moveTo>
                  <a:cubicBezTo>
                    <a:pt x="161006" y="182167"/>
                    <a:pt x="109728" y="196218"/>
                    <a:pt x="84163" y="200343"/>
                  </a:cubicBezTo>
                  <a:cubicBezTo>
                    <a:pt x="58599" y="204468"/>
                    <a:pt x="36140" y="211780"/>
                    <a:pt x="22275" y="193235"/>
                  </a:cubicBezTo>
                  <a:cubicBezTo>
                    <a:pt x="8410" y="174690"/>
                    <a:pt x="-3550" y="121256"/>
                    <a:pt x="973" y="89074"/>
                  </a:cubicBezTo>
                  <a:cubicBezTo>
                    <a:pt x="5497" y="56892"/>
                    <a:pt x="33087" y="-3323"/>
                    <a:pt x="49416" y="143"/>
                  </a:cubicBezTo>
                  <a:cubicBezTo>
                    <a:pt x="65745" y="3609"/>
                    <a:pt x="78499" y="90186"/>
                    <a:pt x="98946" y="109871"/>
                  </a:cubicBezTo>
                  <a:cubicBezTo>
                    <a:pt x="119393" y="129556"/>
                    <a:pt x="159312" y="108484"/>
                    <a:pt x="172098" y="118253"/>
                  </a:cubicBezTo>
                  <a:cubicBezTo>
                    <a:pt x="184884" y="128022"/>
                    <a:pt x="190318" y="154803"/>
                    <a:pt x="175662" y="168485"/>
                  </a:cubicBezTo>
                  <a:close/>
                </a:path>
              </a:pathLst>
            </a:custGeom>
            <a:noFill/>
            <a:ln w="19050" cap="flat" cmpd="sng">
              <a:solidFill>
                <a:schemeClr val="accent3"/>
              </a:solidFill>
              <a:prstDash val="solid"/>
              <a:round/>
              <a:headEnd type="none" w="med" len="med"/>
              <a:tailEnd type="none" w="med" len="med"/>
            </a:ln>
          </p:spPr>
        </p:sp>
      </p:grpSp>
      <p:grpSp>
        <p:nvGrpSpPr>
          <p:cNvPr id="3421" name="Google Shape;3421;p157"/>
          <p:cNvGrpSpPr/>
          <p:nvPr/>
        </p:nvGrpSpPr>
        <p:grpSpPr>
          <a:xfrm>
            <a:off x="11498484" y="1670602"/>
            <a:ext cx="11704782" cy="11935011"/>
            <a:chOff x="6206442" y="2492651"/>
            <a:chExt cx="5852391" cy="5967505"/>
          </a:xfrm>
        </p:grpSpPr>
        <p:sp>
          <p:nvSpPr>
            <p:cNvPr id="3422" name="Google Shape;3422;p157"/>
            <p:cNvSpPr/>
            <p:nvPr/>
          </p:nvSpPr>
          <p:spPr>
            <a:xfrm rot="4301948">
              <a:off x="6820078" y="3321888"/>
              <a:ext cx="4860269" cy="4309031"/>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solidFill>
              <a:schemeClr val="lt2"/>
            </a:solidFill>
            <a:ln>
              <a:noFill/>
            </a:ln>
          </p:spPr>
        </p:sp>
        <p:sp>
          <p:nvSpPr>
            <p:cNvPr id="3423" name="Google Shape;3423;p157"/>
            <p:cNvSpPr/>
            <p:nvPr/>
          </p:nvSpPr>
          <p:spPr>
            <a:xfrm rot="4301948">
              <a:off x="6584928" y="3321888"/>
              <a:ext cx="4860269" cy="4309031"/>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noFill/>
            <a:ln w="19050" cap="flat" cmpd="sng">
              <a:solidFill>
                <a:schemeClr val="accent3"/>
              </a:solidFill>
              <a:prstDash val="solid"/>
              <a:round/>
              <a:headEnd type="none" w="med" len="med"/>
              <a:tailEnd type="none" w="med" len="med"/>
            </a:ln>
          </p:spPr>
        </p:sp>
      </p:grpSp>
      <p:grpSp>
        <p:nvGrpSpPr>
          <p:cNvPr id="3424" name="Google Shape;3424;p157"/>
          <p:cNvGrpSpPr/>
          <p:nvPr/>
        </p:nvGrpSpPr>
        <p:grpSpPr>
          <a:xfrm>
            <a:off x="-575118" y="6129685"/>
            <a:ext cx="4890528" cy="4959475"/>
            <a:chOff x="-666750" y="1567027"/>
            <a:chExt cx="3000692" cy="3042996"/>
          </a:xfrm>
        </p:grpSpPr>
        <p:sp>
          <p:nvSpPr>
            <p:cNvPr id="3425" name="Google Shape;3425;p157"/>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3426" name="Google Shape;3426;p157"/>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grpSp>
        <p:nvGrpSpPr>
          <p:cNvPr id="3427" name="Google Shape;3427;p157"/>
          <p:cNvGrpSpPr/>
          <p:nvPr/>
        </p:nvGrpSpPr>
        <p:grpSpPr>
          <a:xfrm>
            <a:off x="13397482" y="5327535"/>
            <a:ext cx="4890528" cy="4959475"/>
            <a:chOff x="-666750" y="1567027"/>
            <a:chExt cx="3000692" cy="3042996"/>
          </a:xfrm>
        </p:grpSpPr>
        <p:sp>
          <p:nvSpPr>
            <p:cNvPr id="3428" name="Google Shape;3428;p157"/>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3429" name="Google Shape;3429;p157"/>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53.xml><?xml version="1.0" encoding="utf-8"?>
<p:sldLayout xmlns:a="http://schemas.openxmlformats.org/drawingml/2006/main" xmlns:r="http://schemas.openxmlformats.org/officeDocument/2006/relationships" xmlns:p="http://schemas.openxmlformats.org/presentationml/2006/main" matchingName="Background 1">
  <p:cSld name="CUSTOM_8">
    <p:spTree>
      <p:nvGrpSpPr>
        <p:cNvPr id="1" name="Shape 3430"/>
        <p:cNvGrpSpPr/>
        <p:nvPr/>
      </p:nvGrpSpPr>
      <p:grpSpPr>
        <a:xfrm>
          <a:off x="0" y="0"/>
          <a:ext cx="0" cy="0"/>
          <a:chOff x="0" y="0"/>
          <a:chExt cx="0" cy="0"/>
        </a:xfrm>
      </p:grpSpPr>
      <p:grpSp>
        <p:nvGrpSpPr>
          <p:cNvPr id="3431" name="Google Shape;3431;p158"/>
          <p:cNvGrpSpPr/>
          <p:nvPr/>
        </p:nvGrpSpPr>
        <p:grpSpPr>
          <a:xfrm>
            <a:off x="-3792679" y="-3204795"/>
            <a:ext cx="10631200" cy="9222000"/>
            <a:chOff x="-1896339" y="-1602398"/>
            <a:chExt cx="5315600" cy="4611000"/>
          </a:xfrm>
        </p:grpSpPr>
        <p:sp>
          <p:nvSpPr>
            <p:cNvPr id="3432" name="Google Shape;3432;p158"/>
            <p:cNvSpPr/>
            <p:nvPr/>
          </p:nvSpPr>
          <p:spPr>
            <a:xfrm rot="5400000">
              <a:off x="-1635702" y="-1863035"/>
              <a:ext cx="4611000" cy="5132275"/>
            </a:xfrm>
            <a:custGeom>
              <a:avLst/>
              <a:gdLst/>
              <a:ahLst/>
              <a:cxnLst/>
              <a:rect l="l" t="t" r="r" b="b"/>
              <a:pathLst>
                <a:path w="184440" h="205291" extrusionOk="0">
                  <a:moveTo>
                    <a:pt x="175662" y="168485"/>
                  </a:moveTo>
                  <a:cubicBezTo>
                    <a:pt x="161006" y="182167"/>
                    <a:pt x="109728" y="196218"/>
                    <a:pt x="84163" y="200343"/>
                  </a:cubicBezTo>
                  <a:cubicBezTo>
                    <a:pt x="58599" y="204468"/>
                    <a:pt x="36140" y="211780"/>
                    <a:pt x="22275" y="193235"/>
                  </a:cubicBezTo>
                  <a:cubicBezTo>
                    <a:pt x="8410" y="174690"/>
                    <a:pt x="-3550" y="121256"/>
                    <a:pt x="973" y="89074"/>
                  </a:cubicBezTo>
                  <a:cubicBezTo>
                    <a:pt x="5497" y="56892"/>
                    <a:pt x="33087" y="-3323"/>
                    <a:pt x="49416" y="143"/>
                  </a:cubicBezTo>
                  <a:cubicBezTo>
                    <a:pt x="65745" y="3609"/>
                    <a:pt x="78499" y="90186"/>
                    <a:pt x="98946" y="109871"/>
                  </a:cubicBezTo>
                  <a:cubicBezTo>
                    <a:pt x="119393" y="129556"/>
                    <a:pt x="159312" y="108484"/>
                    <a:pt x="172098" y="118253"/>
                  </a:cubicBezTo>
                  <a:cubicBezTo>
                    <a:pt x="184884" y="128022"/>
                    <a:pt x="190318" y="154803"/>
                    <a:pt x="175662" y="168485"/>
                  </a:cubicBezTo>
                  <a:close/>
                </a:path>
              </a:pathLst>
            </a:custGeom>
            <a:solidFill>
              <a:schemeClr val="lt2"/>
            </a:solidFill>
            <a:ln>
              <a:noFill/>
            </a:ln>
          </p:spPr>
        </p:sp>
        <p:sp>
          <p:nvSpPr>
            <p:cNvPr id="3433" name="Google Shape;3433;p158"/>
            <p:cNvSpPr/>
            <p:nvPr/>
          </p:nvSpPr>
          <p:spPr>
            <a:xfrm rot="5400000">
              <a:off x="-1452377" y="-1863035"/>
              <a:ext cx="4611000" cy="5132275"/>
            </a:xfrm>
            <a:custGeom>
              <a:avLst/>
              <a:gdLst/>
              <a:ahLst/>
              <a:cxnLst/>
              <a:rect l="l" t="t" r="r" b="b"/>
              <a:pathLst>
                <a:path w="184440" h="205291" extrusionOk="0">
                  <a:moveTo>
                    <a:pt x="175662" y="168485"/>
                  </a:moveTo>
                  <a:cubicBezTo>
                    <a:pt x="161006" y="182167"/>
                    <a:pt x="109728" y="196218"/>
                    <a:pt x="84163" y="200343"/>
                  </a:cubicBezTo>
                  <a:cubicBezTo>
                    <a:pt x="58599" y="204468"/>
                    <a:pt x="36140" y="211780"/>
                    <a:pt x="22275" y="193235"/>
                  </a:cubicBezTo>
                  <a:cubicBezTo>
                    <a:pt x="8410" y="174690"/>
                    <a:pt x="-3550" y="121256"/>
                    <a:pt x="973" y="89074"/>
                  </a:cubicBezTo>
                  <a:cubicBezTo>
                    <a:pt x="5497" y="56892"/>
                    <a:pt x="33087" y="-3323"/>
                    <a:pt x="49416" y="143"/>
                  </a:cubicBezTo>
                  <a:cubicBezTo>
                    <a:pt x="65745" y="3609"/>
                    <a:pt x="78499" y="90186"/>
                    <a:pt x="98946" y="109871"/>
                  </a:cubicBezTo>
                  <a:cubicBezTo>
                    <a:pt x="119393" y="129556"/>
                    <a:pt x="159312" y="108484"/>
                    <a:pt x="172098" y="118253"/>
                  </a:cubicBezTo>
                  <a:cubicBezTo>
                    <a:pt x="184884" y="128022"/>
                    <a:pt x="190318" y="154803"/>
                    <a:pt x="175662" y="168485"/>
                  </a:cubicBezTo>
                  <a:close/>
                </a:path>
              </a:pathLst>
            </a:custGeom>
            <a:noFill/>
            <a:ln w="19050" cap="flat" cmpd="sng">
              <a:solidFill>
                <a:schemeClr val="accent3"/>
              </a:solidFill>
              <a:prstDash val="solid"/>
              <a:round/>
              <a:headEnd type="none" w="med" len="med"/>
              <a:tailEnd type="none" w="med" len="med"/>
            </a:ln>
          </p:spPr>
        </p:sp>
      </p:grpSp>
      <p:grpSp>
        <p:nvGrpSpPr>
          <p:cNvPr id="3434" name="Google Shape;3434;p158"/>
          <p:cNvGrpSpPr/>
          <p:nvPr/>
        </p:nvGrpSpPr>
        <p:grpSpPr>
          <a:xfrm>
            <a:off x="-7219701" y="4932930"/>
            <a:ext cx="12904669" cy="12039909"/>
            <a:chOff x="-3609850" y="2466465"/>
            <a:chExt cx="6452334" cy="6019955"/>
          </a:xfrm>
        </p:grpSpPr>
        <p:sp>
          <p:nvSpPr>
            <p:cNvPr id="3435" name="Google Shape;3435;p158"/>
            <p:cNvSpPr/>
            <p:nvPr/>
          </p:nvSpPr>
          <p:spPr>
            <a:xfrm rot="9217780">
              <a:off x="-2905691" y="3321740"/>
              <a:ext cx="4860690" cy="4309404"/>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solidFill>
              <a:schemeClr val="lt2"/>
            </a:solidFill>
            <a:ln>
              <a:noFill/>
            </a:ln>
          </p:spPr>
        </p:sp>
        <p:sp>
          <p:nvSpPr>
            <p:cNvPr id="3436" name="Google Shape;3436;p158"/>
            <p:cNvSpPr/>
            <p:nvPr/>
          </p:nvSpPr>
          <p:spPr>
            <a:xfrm rot="9217780">
              <a:off x="-2722366" y="3321740"/>
              <a:ext cx="4860690" cy="4309404"/>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noFill/>
            <a:ln w="19050" cap="flat" cmpd="sng">
              <a:solidFill>
                <a:schemeClr val="accent3"/>
              </a:solidFill>
              <a:prstDash val="solid"/>
              <a:round/>
              <a:headEnd type="none" w="med" len="med"/>
              <a:tailEnd type="none" w="med" len="med"/>
            </a:ln>
          </p:spPr>
        </p:sp>
      </p:grpSp>
      <p:grpSp>
        <p:nvGrpSpPr>
          <p:cNvPr id="3437" name="Google Shape;3437;p158"/>
          <p:cNvGrpSpPr/>
          <p:nvPr/>
        </p:nvGrpSpPr>
        <p:grpSpPr>
          <a:xfrm>
            <a:off x="12412884" y="4985302"/>
            <a:ext cx="11704782" cy="11935011"/>
            <a:chOff x="6206442" y="2492651"/>
            <a:chExt cx="5852391" cy="5967505"/>
          </a:xfrm>
        </p:grpSpPr>
        <p:sp>
          <p:nvSpPr>
            <p:cNvPr id="3438" name="Google Shape;3438;p158"/>
            <p:cNvSpPr/>
            <p:nvPr/>
          </p:nvSpPr>
          <p:spPr>
            <a:xfrm rot="4301948">
              <a:off x="6820078" y="3321888"/>
              <a:ext cx="4860269" cy="4309031"/>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solidFill>
              <a:schemeClr val="lt2"/>
            </a:solidFill>
            <a:ln>
              <a:noFill/>
            </a:ln>
          </p:spPr>
        </p:sp>
        <p:sp>
          <p:nvSpPr>
            <p:cNvPr id="3439" name="Google Shape;3439;p158"/>
            <p:cNvSpPr/>
            <p:nvPr/>
          </p:nvSpPr>
          <p:spPr>
            <a:xfrm rot="4301948">
              <a:off x="6584928" y="3321888"/>
              <a:ext cx="4860269" cy="4309031"/>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noFill/>
            <a:ln w="19050" cap="flat" cmpd="sng">
              <a:solidFill>
                <a:schemeClr val="accent3"/>
              </a:solidFill>
              <a:prstDash val="solid"/>
              <a:round/>
              <a:headEnd type="none" w="med" len="med"/>
              <a:tailEnd type="none" w="med" len="med"/>
            </a:ln>
          </p:spPr>
        </p:sp>
      </p:grpSp>
      <p:grpSp>
        <p:nvGrpSpPr>
          <p:cNvPr id="3440" name="Google Shape;3440;p158"/>
          <p:cNvGrpSpPr/>
          <p:nvPr/>
        </p:nvGrpSpPr>
        <p:grpSpPr>
          <a:xfrm>
            <a:off x="11875995" y="-4433144"/>
            <a:ext cx="9892880" cy="8839303"/>
            <a:chOff x="5937998" y="-2216572"/>
            <a:chExt cx="4946440" cy="4419652"/>
          </a:xfrm>
        </p:grpSpPr>
        <p:sp>
          <p:nvSpPr>
            <p:cNvPr id="3441" name="Google Shape;3441;p158"/>
            <p:cNvSpPr/>
            <p:nvPr/>
          </p:nvSpPr>
          <p:spPr>
            <a:xfrm>
              <a:off x="6112538" y="-2216572"/>
              <a:ext cx="4771900" cy="4168175"/>
            </a:xfrm>
            <a:custGeom>
              <a:avLst/>
              <a:gdLst/>
              <a:ahLst/>
              <a:cxnLst/>
              <a:rect l="l" t="t" r="r" b="b"/>
              <a:pathLst>
                <a:path w="190876" h="166727" extrusionOk="0">
                  <a:moveTo>
                    <a:pt x="7432" y="40211"/>
                  </a:moveTo>
                  <a:cubicBezTo>
                    <a:pt x="23556" y="24625"/>
                    <a:pt x="92535" y="-6450"/>
                    <a:pt x="115471" y="1189"/>
                  </a:cubicBezTo>
                  <a:cubicBezTo>
                    <a:pt x="138407" y="8828"/>
                    <a:pt x="132509" y="64733"/>
                    <a:pt x="145050" y="86046"/>
                  </a:cubicBezTo>
                  <a:cubicBezTo>
                    <a:pt x="157591" y="107359"/>
                    <a:pt x="193540" y="115675"/>
                    <a:pt x="190718" y="129065"/>
                  </a:cubicBezTo>
                  <a:cubicBezTo>
                    <a:pt x="187896" y="142455"/>
                    <a:pt x="144300" y="170099"/>
                    <a:pt x="128116" y="166387"/>
                  </a:cubicBezTo>
                  <a:cubicBezTo>
                    <a:pt x="111932" y="162675"/>
                    <a:pt x="111846" y="118738"/>
                    <a:pt x="93614" y="106791"/>
                  </a:cubicBezTo>
                  <a:cubicBezTo>
                    <a:pt x="75382" y="94844"/>
                    <a:pt x="33089" y="105804"/>
                    <a:pt x="18725" y="94707"/>
                  </a:cubicBezTo>
                  <a:cubicBezTo>
                    <a:pt x="4361" y="83610"/>
                    <a:pt x="-8692" y="55797"/>
                    <a:pt x="7432" y="40211"/>
                  </a:cubicBezTo>
                  <a:close/>
                </a:path>
              </a:pathLst>
            </a:custGeom>
            <a:solidFill>
              <a:schemeClr val="lt2"/>
            </a:solidFill>
            <a:ln>
              <a:noFill/>
            </a:ln>
          </p:spPr>
        </p:sp>
        <p:sp>
          <p:nvSpPr>
            <p:cNvPr id="3442" name="Google Shape;3442;p158"/>
            <p:cNvSpPr/>
            <p:nvPr/>
          </p:nvSpPr>
          <p:spPr>
            <a:xfrm>
              <a:off x="5937998" y="-2159820"/>
              <a:ext cx="4707975" cy="4362900"/>
            </a:xfrm>
            <a:custGeom>
              <a:avLst/>
              <a:gdLst/>
              <a:ahLst/>
              <a:cxnLst/>
              <a:rect l="l" t="t" r="r" b="b"/>
              <a:pathLst>
                <a:path w="188319" h="174516" extrusionOk="0">
                  <a:moveTo>
                    <a:pt x="5008" y="40227"/>
                  </a:moveTo>
                  <a:cubicBezTo>
                    <a:pt x="19621" y="24124"/>
                    <a:pt x="90111" y="-6434"/>
                    <a:pt x="113047" y="1205"/>
                  </a:cubicBezTo>
                  <a:cubicBezTo>
                    <a:pt x="135983" y="8844"/>
                    <a:pt x="130085" y="64749"/>
                    <a:pt x="142626" y="86062"/>
                  </a:cubicBezTo>
                  <a:cubicBezTo>
                    <a:pt x="155167" y="107375"/>
                    <a:pt x="189374" y="114385"/>
                    <a:pt x="188294" y="129081"/>
                  </a:cubicBezTo>
                  <a:cubicBezTo>
                    <a:pt x="187214" y="143777"/>
                    <a:pt x="152329" y="177948"/>
                    <a:pt x="136145" y="174236"/>
                  </a:cubicBezTo>
                  <a:cubicBezTo>
                    <a:pt x="119961" y="170524"/>
                    <a:pt x="109653" y="119543"/>
                    <a:pt x="91190" y="106807"/>
                  </a:cubicBezTo>
                  <a:cubicBezTo>
                    <a:pt x="72728" y="94072"/>
                    <a:pt x="39734" y="108920"/>
                    <a:pt x="25370" y="97823"/>
                  </a:cubicBezTo>
                  <a:cubicBezTo>
                    <a:pt x="11006" y="86726"/>
                    <a:pt x="-9605" y="56330"/>
                    <a:pt x="5008" y="40227"/>
                  </a:cubicBezTo>
                  <a:close/>
                </a:path>
              </a:pathLst>
            </a:custGeom>
            <a:noFill/>
            <a:ln w="19050" cap="flat" cmpd="sng">
              <a:solidFill>
                <a:schemeClr val="accent3"/>
              </a:solidFill>
              <a:prstDash val="solid"/>
              <a:round/>
              <a:headEnd type="none" w="med" len="med"/>
              <a:tailEnd type="none" w="med" len="med"/>
            </a:ln>
          </p:spPr>
        </p:sp>
      </p:grpSp>
      <p:grpSp>
        <p:nvGrpSpPr>
          <p:cNvPr id="3443" name="Google Shape;3443;p158"/>
          <p:cNvGrpSpPr/>
          <p:nvPr/>
        </p:nvGrpSpPr>
        <p:grpSpPr>
          <a:xfrm>
            <a:off x="-2800718" y="3975935"/>
            <a:ext cx="4890528" cy="4959475"/>
            <a:chOff x="-666750" y="1567027"/>
            <a:chExt cx="3000692" cy="3042996"/>
          </a:xfrm>
        </p:grpSpPr>
        <p:sp>
          <p:nvSpPr>
            <p:cNvPr id="3444" name="Google Shape;3444;p158"/>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3445" name="Google Shape;3445;p158"/>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grpSp>
        <p:nvGrpSpPr>
          <p:cNvPr id="3446" name="Google Shape;3446;p158"/>
          <p:cNvGrpSpPr/>
          <p:nvPr/>
        </p:nvGrpSpPr>
        <p:grpSpPr>
          <a:xfrm>
            <a:off x="16198182" y="-15"/>
            <a:ext cx="4890528" cy="4959475"/>
            <a:chOff x="-666750" y="1567027"/>
            <a:chExt cx="3000692" cy="3042996"/>
          </a:xfrm>
        </p:grpSpPr>
        <p:sp>
          <p:nvSpPr>
            <p:cNvPr id="3447" name="Google Shape;3447;p158"/>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3448" name="Google Shape;3448;p158"/>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54.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3452"/>
        <p:cNvGrpSpPr/>
        <p:nvPr/>
      </p:nvGrpSpPr>
      <p:grpSpPr>
        <a:xfrm>
          <a:off x="0" y="0"/>
          <a:ext cx="0" cy="0"/>
          <a:chOff x="0" y="0"/>
          <a:chExt cx="0" cy="0"/>
        </a:xfrm>
      </p:grpSpPr>
      <p:grpSp>
        <p:nvGrpSpPr>
          <p:cNvPr id="3453" name="Google Shape;3453;p160"/>
          <p:cNvGrpSpPr/>
          <p:nvPr/>
        </p:nvGrpSpPr>
        <p:grpSpPr>
          <a:xfrm>
            <a:off x="-208600" y="-738850"/>
            <a:ext cx="6647522" cy="6736059"/>
            <a:chOff x="-104300" y="-369425"/>
            <a:chExt cx="3323761" cy="3368030"/>
          </a:xfrm>
        </p:grpSpPr>
        <p:sp>
          <p:nvSpPr>
            <p:cNvPr id="3454" name="Google Shape;3454;p160"/>
            <p:cNvSpPr/>
            <p:nvPr/>
          </p:nvSpPr>
          <p:spPr>
            <a:xfrm>
              <a:off x="-76174" y="-195499"/>
              <a:ext cx="3295634" cy="3194104"/>
            </a:xfrm>
            <a:custGeom>
              <a:avLst/>
              <a:gdLst/>
              <a:ahLst/>
              <a:cxnLst/>
              <a:rect l="l" t="t" r="r" b="b"/>
              <a:pathLst>
                <a:path w="30814" h="29864" extrusionOk="0">
                  <a:moveTo>
                    <a:pt x="1" y="1"/>
                  </a:moveTo>
                  <a:lnTo>
                    <a:pt x="72" y="29779"/>
                  </a:lnTo>
                  <a:cubicBezTo>
                    <a:pt x="411" y="29836"/>
                    <a:pt x="761" y="29863"/>
                    <a:pt x="1115" y="29863"/>
                  </a:cubicBezTo>
                  <a:cubicBezTo>
                    <a:pt x="3545" y="29863"/>
                    <a:pt x="6179" y="28559"/>
                    <a:pt x="7066" y="26371"/>
                  </a:cubicBezTo>
                  <a:cubicBezTo>
                    <a:pt x="11295" y="15916"/>
                    <a:pt x="26799" y="21250"/>
                    <a:pt x="29074" y="13525"/>
                  </a:cubicBezTo>
                  <a:cubicBezTo>
                    <a:pt x="30814" y="7637"/>
                    <a:pt x="23079" y="4604"/>
                    <a:pt x="23633" y="1"/>
                  </a:cubicBezTo>
                  <a:close/>
                </a:path>
              </a:pathLst>
            </a:custGeom>
            <a:solidFill>
              <a:schemeClr val="lt2"/>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3455" name="Google Shape;3455;p160"/>
            <p:cNvSpPr/>
            <p:nvPr/>
          </p:nvSpPr>
          <p:spPr>
            <a:xfrm>
              <a:off x="-104300" y="-369425"/>
              <a:ext cx="3323752" cy="3221355"/>
            </a:xfrm>
            <a:custGeom>
              <a:avLst/>
              <a:gdLst/>
              <a:ahLst/>
              <a:cxnLst/>
              <a:rect l="l" t="t" r="r" b="b"/>
              <a:pathLst>
                <a:path w="30814" h="29864" extrusionOk="0">
                  <a:moveTo>
                    <a:pt x="1" y="1"/>
                  </a:moveTo>
                  <a:lnTo>
                    <a:pt x="72" y="29779"/>
                  </a:lnTo>
                  <a:cubicBezTo>
                    <a:pt x="411" y="29836"/>
                    <a:pt x="761" y="29863"/>
                    <a:pt x="1115" y="29863"/>
                  </a:cubicBezTo>
                  <a:cubicBezTo>
                    <a:pt x="3545" y="29863"/>
                    <a:pt x="6179" y="28559"/>
                    <a:pt x="7066" y="26371"/>
                  </a:cubicBezTo>
                  <a:cubicBezTo>
                    <a:pt x="11295" y="15916"/>
                    <a:pt x="26799" y="21250"/>
                    <a:pt x="29074" y="13525"/>
                  </a:cubicBezTo>
                  <a:cubicBezTo>
                    <a:pt x="30814" y="7637"/>
                    <a:pt x="23079" y="4604"/>
                    <a:pt x="23633" y="1"/>
                  </a:cubicBezTo>
                  <a:close/>
                </a:path>
              </a:pathLst>
            </a:custGeom>
            <a:noFill/>
            <a:ln w="9525" cap="flat" cmpd="sng">
              <a:solidFill>
                <a:schemeClr val="accent3"/>
              </a:solidFill>
              <a:prstDash val="solid"/>
              <a:round/>
              <a:headEnd type="none" w="sm" len="sm"/>
              <a:tailEnd type="none" w="sm" len="sm"/>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grpSp>
        <p:nvGrpSpPr>
          <p:cNvPr id="3456" name="Google Shape;3456;p160"/>
          <p:cNvGrpSpPr/>
          <p:nvPr/>
        </p:nvGrpSpPr>
        <p:grpSpPr>
          <a:xfrm>
            <a:off x="11737548" y="-1661832"/>
            <a:ext cx="8520650" cy="7696120"/>
            <a:chOff x="5868774" y="-830916"/>
            <a:chExt cx="4260325" cy="3848060"/>
          </a:xfrm>
        </p:grpSpPr>
        <p:sp>
          <p:nvSpPr>
            <p:cNvPr id="3457" name="Google Shape;3457;p160"/>
            <p:cNvSpPr/>
            <p:nvPr/>
          </p:nvSpPr>
          <p:spPr>
            <a:xfrm>
              <a:off x="5868774" y="-830916"/>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solidFill>
              <a:schemeClr val="lt2"/>
            </a:solidFill>
            <a:ln>
              <a:noFill/>
            </a:ln>
          </p:spPr>
        </p:sp>
        <p:sp>
          <p:nvSpPr>
            <p:cNvPr id="3458" name="Google Shape;3458;p160"/>
            <p:cNvSpPr/>
            <p:nvPr/>
          </p:nvSpPr>
          <p:spPr>
            <a:xfrm>
              <a:off x="5913599" y="-736656"/>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noFill/>
            <a:ln w="19050" cap="flat" cmpd="sng">
              <a:solidFill>
                <a:schemeClr val="accent3"/>
              </a:solidFill>
              <a:prstDash val="solid"/>
              <a:round/>
              <a:headEnd type="none" w="med" len="med"/>
              <a:tailEnd type="none" w="med" len="med"/>
            </a:ln>
          </p:spPr>
        </p:sp>
      </p:grpSp>
      <p:sp>
        <p:nvSpPr>
          <p:cNvPr id="3459" name="Google Shape;3459;p160"/>
          <p:cNvSpPr txBox="1">
            <a:spLocks noGrp="1"/>
          </p:cNvSpPr>
          <p:nvPr>
            <p:ph type="ctrTitle"/>
          </p:nvPr>
        </p:nvSpPr>
        <p:spPr>
          <a:xfrm>
            <a:off x="2641100" y="4771700"/>
            <a:ext cx="13005600" cy="3508200"/>
          </a:xfrm>
          <a:prstGeom prst="rect">
            <a:avLst/>
          </a:prstGeom>
        </p:spPr>
        <p:txBody>
          <a:bodyPr spcFirstLastPara="1" wrap="square" lIns="182850" tIns="182850" rIns="182850" bIns="182850" anchor="b" anchorCtr="0">
            <a:noAutofit/>
          </a:bodyPr>
          <a:lstStyle>
            <a:lvl1pPr lvl="0" algn="ctr">
              <a:lnSpc>
                <a:spcPct val="80000"/>
              </a:lnSpc>
              <a:spcBef>
                <a:spcPts val="0"/>
              </a:spcBef>
              <a:spcAft>
                <a:spcPts val="0"/>
              </a:spcAft>
              <a:buSzPts val="10400"/>
              <a:buNone/>
              <a:defRPr sz="19200"/>
            </a:lvl1pPr>
            <a:lvl2pPr lvl="1" algn="ctr">
              <a:spcBef>
                <a:spcPts val="0"/>
              </a:spcBef>
              <a:spcAft>
                <a:spcPts val="0"/>
              </a:spcAft>
              <a:buSzPts val="10400"/>
              <a:buNone/>
              <a:defRPr sz="10400"/>
            </a:lvl2pPr>
            <a:lvl3pPr lvl="2" algn="ctr">
              <a:spcBef>
                <a:spcPts val="0"/>
              </a:spcBef>
              <a:spcAft>
                <a:spcPts val="0"/>
              </a:spcAft>
              <a:buSzPts val="10400"/>
              <a:buNone/>
              <a:defRPr sz="10400"/>
            </a:lvl3pPr>
            <a:lvl4pPr lvl="3" algn="ctr">
              <a:spcBef>
                <a:spcPts val="0"/>
              </a:spcBef>
              <a:spcAft>
                <a:spcPts val="0"/>
              </a:spcAft>
              <a:buSzPts val="10400"/>
              <a:buNone/>
              <a:defRPr sz="10400"/>
            </a:lvl4pPr>
            <a:lvl5pPr lvl="4" algn="ctr">
              <a:spcBef>
                <a:spcPts val="0"/>
              </a:spcBef>
              <a:spcAft>
                <a:spcPts val="0"/>
              </a:spcAft>
              <a:buSzPts val="10400"/>
              <a:buNone/>
              <a:defRPr sz="10400"/>
            </a:lvl5pPr>
            <a:lvl6pPr lvl="5" algn="ctr">
              <a:spcBef>
                <a:spcPts val="0"/>
              </a:spcBef>
              <a:spcAft>
                <a:spcPts val="0"/>
              </a:spcAft>
              <a:buSzPts val="10400"/>
              <a:buNone/>
              <a:defRPr sz="10400"/>
            </a:lvl6pPr>
            <a:lvl7pPr lvl="6" algn="ctr">
              <a:spcBef>
                <a:spcPts val="0"/>
              </a:spcBef>
              <a:spcAft>
                <a:spcPts val="0"/>
              </a:spcAft>
              <a:buSzPts val="10400"/>
              <a:buNone/>
              <a:defRPr sz="10400"/>
            </a:lvl7pPr>
            <a:lvl8pPr lvl="7" algn="ctr">
              <a:spcBef>
                <a:spcPts val="0"/>
              </a:spcBef>
              <a:spcAft>
                <a:spcPts val="0"/>
              </a:spcAft>
              <a:buSzPts val="10400"/>
              <a:buNone/>
              <a:defRPr sz="10400"/>
            </a:lvl8pPr>
            <a:lvl9pPr lvl="8" algn="ctr">
              <a:spcBef>
                <a:spcPts val="0"/>
              </a:spcBef>
              <a:spcAft>
                <a:spcPts val="0"/>
              </a:spcAft>
              <a:buSzPts val="10400"/>
              <a:buNone/>
              <a:defRPr sz="10400"/>
            </a:lvl9pPr>
          </a:lstStyle>
          <a:p>
            <a:endParaRPr/>
          </a:p>
        </p:txBody>
      </p:sp>
      <p:sp>
        <p:nvSpPr>
          <p:cNvPr id="3460" name="Google Shape;3460;p160"/>
          <p:cNvSpPr txBox="1">
            <a:spLocks noGrp="1"/>
          </p:cNvSpPr>
          <p:nvPr>
            <p:ph type="subTitle" idx="1"/>
          </p:nvPr>
        </p:nvSpPr>
        <p:spPr>
          <a:xfrm>
            <a:off x="5017300" y="8321950"/>
            <a:ext cx="8253000" cy="895200"/>
          </a:xfrm>
          <a:prstGeom prst="rect">
            <a:avLst/>
          </a:prstGeom>
          <a:solidFill>
            <a:schemeClr val="accent2"/>
          </a:solidFill>
        </p:spPr>
        <p:txBody>
          <a:bodyPr spcFirstLastPara="1" wrap="square" lIns="182850" tIns="182850" rIns="182850" bIns="182850" anchor="t" anchorCtr="0">
            <a:noAutofit/>
          </a:bodyPr>
          <a:lstStyle>
            <a:lvl1pPr lvl="0" algn="ctr">
              <a:lnSpc>
                <a:spcPct val="100000"/>
              </a:lnSpc>
              <a:spcBef>
                <a:spcPts val="0"/>
              </a:spcBef>
              <a:spcAft>
                <a:spcPts val="0"/>
              </a:spcAft>
              <a:buClr>
                <a:schemeClr val="dk1"/>
              </a:buClr>
              <a:buSzPts val="2800"/>
              <a:buNone/>
              <a:defRPr sz="3200">
                <a:solidFill>
                  <a:schemeClr val="dk2"/>
                </a:solidFill>
              </a:defRPr>
            </a:lvl1pPr>
            <a:lvl2pPr lvl="1" algn="ctr">
              <a:lnSpc>
                <a:spcPct val="100000"/>
              </a:lnSpc>
              <a:spcBef>
                <a:spcPts val="0"/>
              </a:spcBef>
              <a:spcAft>
                <a:spcPts val="0"/>
              </a:spcAft>
              <a:buClr>
                <a:schemeClr val="dk1"/>
              </a:buClr>
              <a:buSzPts val="3600"/>
              <a:buNone/>
              <a:defRPr sz="3600">
                <a:solidFill>
                  <a:schemeClr val="dk1"/>
                </a:solidFill>
              </a:defRPr>
            </a:lvl2pPr>
            <a:lvl3pPr lvl="2" algn="ctr">
              <a:lnSpc>
                <a:spcPct val="100000"/>
              </a:lnSpc>
              <a:spcBef>
                <a:spcPts val="0"/>
              </a:spcBef>
              <a:spcAft>
                <a:spcPts val="0"/>
              </a:spcAft>
              <a:buClr>
                <a:schemeClr val="dk1"/>
              </a:buClr>
              <a:buSzPts val="3600"/>
              <a:buNone/>
              <a:defRPr sz="3600">
                <a:solidFill>
                  <a:schemeClr val="dk1"/>
                </a:solidFill>
              </a:defRPr>
            </a:lvl3pPr>
            <a:lvl4pPr lvl="3" algn="ctr">
              <a:lnSpc>
                <a:spcPct val="100000"/>
              </a:lnSpc>
              <a:spcBef>
                <a:spcPts val="0"/>
              </a:spcBef>
              <a:spcAft>
                <a:spcPts val="0"/>
              </a:spcAft>
              <a:buClr>
                <a:schemeClr val="dk1"/>
              </a:buClr>
              <a:buSzPts val="3600"/>
              <a:buNone/>
              <a:defRPr sz="3600">
                <a:solidFill>
                  <a:schemeClr val="dk1"/>
                </a:solidFill>
              </a:defRPr>
            </a:lvl4pPr>
            <a:lvl5pPr lvl="4" algn="ctr">
              <a:lnSpc>
                <a:spcPct val="100000"/>
              </a:lnSpc>
              <a:spcBef>
                <a:spcPts val="0"/>
              </a:spcBef>
              <a:spcAft>
                <a:spcPts val="0"/>
              </a:spcAft>
              <a:buClr>
                <a:schemeClr val="dk1"/>
              </a:buClr>
              <a:buSzPts val="3600"/>
              <a:buNone/>
              <a:defRPr sz="3600">
                <a:solidFill>
                  <a:schemeClr val="dk1"/>
                </a:solidFill>
              </a:defRPr>
            </a:lvl5pPr>
            <a:lvl6pPr lvl="5" algn="ctr">
              <a:lnSpc>
                <a:spcPct val="100000"/>
              </a:lnSpc>
              <a:spcBef>
                <a:spcPts val="0"/>
              </a:spcBef>
              <a:spcAft>
                <a:spcPts val="0"/>
              </a:spcAft>
              <a:buClr>
                <a:schemeClr val="dk1"/>
              </a:buClr>
              <a:buSzPts val="3600"/>
              <a:buNone/>
              <a:defRPr sz="3600">
                <a:solidFill>
                  <a:schemeClr val="dk1"/>
                </a:solidFill>
              </a:defRPr>
            </a:lvl6pPr>
            <a:lvl7pPr lvl="6" algn="ctr">
              <a:lnSpc>
                <a:spcPct val="100000"/>
              </a:lnSpc>
              <a:spcBef>
                <a:spcPts val="0"/>
              </a:spcBef>
              <a:spcAft>
                <a:spcPts val="0"/>
              </a:spcAft>
              <a:buClr>
                <a:schemeClr val="dk1"/>
              </a:buClr>
              <a:buSzPts val="3600"/>
              <a:buNone/>
              <a:defRPr sz="3600">
                <a:solidFill>
                  <a:schemeClr val="dk1"/>
                </a:solidFill>
              </a:defRPr>
            </a:lvl7pPr>
            <a:lvl8pPr lvl="7" algn="ctr">
              <a:lnSpc>
                <a:spcPct val="100000"/>
              </a:lnSpc>
              <a:spcBef>
                <a:spcPts val="0"/>
              </a:spcBef>
              <a:spcAft>
                <a:spcPts val="0"/>
              </a:spcAft>
              <a:buClr>
                <a:schemeClr val="dk1"/>
              </a:buClr>
              <a:buSzPts val="3600"/>
              <a:buNone/>
              <a:defRPr sz="3600">
                <a:solidFill>
                  <a:schemeClr val="dk1"/>
                </a:solidFill>
              </a:defRPr>
            </a:lvl8pPr>
            <a:lvl9pPr lvl="8" algn="ctr">
              <a:lnSpc>
                <a:spcPct val="100000"/>
              </a:lnSpc>
              <a:spcBef>
                <a:spcPts val="0"/>
              </a:spcBef>
              <a:spcAft>
                <a:spcPts val="0"/>
              </a:spcAft>
              <a:buClr>
                <a:schemeClr val="dk1"/>
              </a:buClr>
              <a:buSzPts val="3600"/>
              <a:buNone/>
              <a:defRPr sz="3600">
                <a:solidFill>
                  <a:schemeClr val="dk1"/>
                </a:solidFill>
              </a:defRPr>
            </a:lvl9pPr>
          </a:lstStyle>
          <a:p>
            <a:endParaRPr/>
          </a:p>
        </p:txBody>
      </p:sp>
    </p:spTree>
  </p:cSld>
  <p:clrMapOvr>
    <a:masterClrMapping/>
  </p:clrMapOvr>
</p:sldLayout>
</file>

<file path=ppt/slideLayouts/slideLayout155.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3461"/>
        <p:cNvGrpSpPr/>
        <p:nvPr/>
      </p:nvGrpSpPr>
      <p:grpSpPr>
        <a:xfrm>
          <a:off x="0" y="0"/>
          <a:ext cx="0" cy="0"/>
          <a:chOff x="0" y="0"/>
          <a:chExt cx="0" cy="0"/>
        </a:xfrm>
      </p:grpSpPr>
      <p:sp>
        <p:nvSpPr>
          <p:cNvPr id="3462" name="Google Shape;3462;p161"/>
          <p:cNvSpPr txBox="1">
            <a:spLocks noGrp="1"/>
          </p:cNvSpPr>
          <p:nvPr>
            <p:ph type="title"/>
          </p:nvPr>
        </p:nvSpPr>
        <p:spPr>
          <a:xfrm>
            <a:off x="5029600" y="3541500"/>
            <a:ext cx="8217600" cy="1683600"/>
          </a:xfrm>
          <a:prstGeom prst="rect">
            <a:avLst/>
          </a:prstGeom>
        </p:spPr>
        <p:txBody>
          <a:bodyPr spcFirstLastPara="1" wrap="square" lIns="182850" tIns="182850" rIns="182850" bIns="182850" anchor="t" anchorCtr="0">
            <a:noAutofit/>
          </a:bodyPr>
          <a:lstStyle>
            <a:lvl1pPr lvl="0" algn="ctr">
              <a:spcBef>
                <a:spcPts val="0"/>
              </a:spcBef>
              <a:spcAft>
                <a:spcPts val="0"/>
              </a:spcAft>
              <a:buSzPts val="7200"/>
              <a:buNone/>
              <a:defRPr sz="10000">
                <a:solidFill>
                  <a:schemeClr val="dk1"/>
                </a:solidFill>
              </a:defRPr>
            </a:lvl1pPr>
            <a:lvl2pPr lvl="1" algn="ctr">
              <a:spcBef>
                <a:spcPts val="0"/>
              </a:spcBef>
              <a:spcAft>
                <a:spcPts val="0"/>
              </a:spcAft>
              <a:buSzPts val="7200"/>
              <a:buNone/>
              <a:defRPr sz="7200"/>
            </a:lvl2pPr>
            <a:lvl3pPr lvl="2" algn="ctr">
              <a:spcBef>
                <a:spcPts val="0"/>
              </a:spcBef>
              <a:spcAft>
                <a:spcPts val="0"/>
              </a:spcAft>
              <a:buSzPts val="7200"/>
              <a:buNone/>
              <a:defRPr sz="7200"/>
            </a:lvl3pPr>
            <a:lvl4pPr lvl="3" algn="ctr">
              <a:spcBef>
                <a:spcPts val="0"/>
              </a:spcBef>
              <a:spcAft>
                <a:spcPts val="0"/>
              </a:spcAft>
              <a:buSzPts val="7200"/>
              <a:buNone/>
              <a:defRPr sz="7200"/>
            </a:lvl4pPr>
            <a:lvl5pPr lvl="4" algn="ctr">
              <a:spcBef>
                <a:spcPts val="0"/>
              </a:spcBef>
              <a:spcAft>
                <a:spcPts val="0"/>
              </a:spcAft>
              <a:buSzPts val="7200"/>
              <a:buNone/>
              <a:defRPr sz="7200"/>
            </a:lvl5pPr>
            <a:lvl6pPr lvl="5" algn="ctr">
              <a:spcBef>
                <a:spcPts val="0"/>
              </a:spcBef>
              <a:spcAft>
                <a:spcPts val="0"/>
              </a:spcAft>
              <a:buSzPts val="7200"/>
              <a:buNone/>
              <a:defRPr sz="7200"/>
            </a:lvl6pPr>
            <a:lvl7pPr lvl="6" algn="ctr">
              <a:spcBef>
                <a:spcPts val="0"/>
              </a:spcBef>
              <a:spcAft>
                <a:spcPts val="0"/>
              </a:spcAft>
              <a:buSzPts val="7200"/>
              <a:buNone/>
              <a:defRPr sz="7200"/>
            </a:lvl7pPr>
            <a:lvl8pPr lvl="7" algn="ctr">
              <a:spcBef>
                <a:spcPts val="0"/>
              </a:spcBef>
              <a:spcAft>
                <a:spcPts val="0"/>
              </a:spcAft>
              <a:buSzPts val="7200"/>
              <a:buNone/>
              <a:defRPr sz="7200"/>
            </a:lvl8pPr>
            <a:lvl9pPr lvl="8" algn="ctr">
              <a:spcBef>
                <a:spcPts val="0"/>
              </a:spcBef>
              <a:spcAft>
                <a:spcPts val="0"/>
              </a:spcAft>
              <a:buSzPts val="7200"/>
              <a:buNone/>
              <a:defRPr sz="7200"/>
            </a:lvl9pPr>
          </a:lstStyle>
          <a:p>
            <a:endParaRPr/>
          </a:p>
        </p:txBody>
      </p:sp>
      <p:sp>
        <p:nvSpPr>
          <p:cNvPr id="3463" name="Google Shape;3463;p161"/>
          <p:cNvSpPr txBox="1">
            <a:spLocks noGrp="1"/>
          </p:cNvSpPr>
          <p:nvPr>
            <p:ph type="title" idx="2" hasCustomPrompt="1"/>
          </p:nvPr>
        </p:nvSpPr>
        <p:spPr>
          <a:xfrm>
            <a:off x="6881400" y="1569400"/>
            <a:ext cx="4525200" cy="1867800"/>
          </a:xfrm>
          <a:prstGeom prst="rect">
            <a:avLst/>
          </a:prstGeom>
          <a:solidFill>
            <a:schemeClr val="accent2"/>
          </a:solidFill>
        </p:spPr>
        <p:txBody>
          <a:bodyPr spcFirstLastPara="1" wrap="square" lIns="182850" tIns="182850" rIns="182850" bIns="182850" anchor="ctr" anchorCtr="0">
            <a:noAutofit/>
          </a:bodyPr>
          <a:lstStyle>
            <a:lvl1pPr lvl="0" algn="ctr">
              <a:spcBef>
                <a:spcPts val="0"/>
              </a:spcBef>
              <a:spcAft>
                <a:spcPts val="0"/>
              </a:spcAft>
              <a:buClr>
                <a:schemeClr val="dk1"/>
              </a:buClr>
              <a:buSzPts val="12000"/>
              <a:buNone/>
              <a:defRPr sz="12000">
                <a:solidFill>
                  <a:schemeClr val="dk2"/>
                </a:solidFill>
              </a:defRPr>
            </a:lvl1pPr>
            <a:lvl2pPr lvl="1" algn="ctr">
              <a:spcBef>
                <a:spcPts val="0"/>
              </a:spcBef>
              <a:spcAft>
                <a:spcPts val="0"/>
              </a:spcAft>
              <a:buClr>
                <a:schemeClr val="dk1"/>
              </a:buClr>
              <a:buSzPts val="12000"/>
              <a:buNone/>
              <a:defRPr sz="12000">
                <a:solidFill>
                  <a:schemeClr val="dk1"/>
                </a:solidFill>
              </a:defRPr>
            </a:lvl2pPr>
            <a:lvl3pPr lvl="2" algn="ctr">
              <a:spcBef>
                <a:spcPts val="0"/>
              </a:spcBef>
              <a:spcAft>
                <a:spcPts val="0"/>
              </a:spcAft>
              <a:buClr>
                <a:schemeClr val="dk1"/>
              </a:buClr>
              <a:buSzPts val="12000"/>
              <a:buNone/>
              <a:defRPr sz="12000">
                <a:solidFill>
                  <a:schemeClr val="dk1"/>
                </a:solidFill>
              </a:defRPr>
            </a:lvl3pPr>
            <a:lvl4pPr lvl="3" algn="ctr">
              <a:spcBef>
                <a:spcPts val="0"/>
              </a:spcBef>
              <a:spcAft>
                <a:spcPts val="0"/>
              </a:spcAft>
              <a:buClr>
                <a:schemeClr val="dk1"/>
              </a:buClr>
              <a:buSzPts val="12000"/>
              <a:buNone/>
              <a:defRPr sz="12000">
                <a:solidFill>
                  <a:schemeClr val="dk1"/>
                </a:solidFill>
              </a:defRPr>
            </a:lvl4pPr>
            <a:lvl5pPr lvl="4" algn="ctr">
              <a:spcBef>
                <a:spcPts val="0"/>
              </a:spcBef>
              <a:spcAft>
                <a:spcPts val="0"/>
              </a:spcAft>
              <a:buClr>
                <a:schemeClr val="dk1"/>
              </a:buClr>
              <a:buSzPts val="12000"/>
              <a:buNone/>
              <a:defRPr sz="12000">
                <a:solidFill>
                  <a:schemeClr val="dk1"/>
                </a:solidFill>
              </a:defRPr>
            </a:lvl5pPr>
            <a:lvl6pPr lvl="5" algn="ctr">
              <a:spcBef>
                <a:spcPts val="0"/>
              </a:spcBef>
              <a:spcAft>
                <a:spcPts val="0"/>
              </a:spcAft>
              <a:buClr>
                <a:schemeClr val="dk1"/>
              </a:buClr>
              <a:buSzPts val="12000"/>
              <a:buNone/>
              <a:defRPr sz="12000">
                <a:solidFill>
                  <a:schemeClr val="dk1"/>
                </a:solidFill>
              </a:defRPr>
            </a:lvl6pPr>
            <a:lvl7pPr lvl="6" algn="ctr">
              <a:spcBef>
                <a:spcPts val="0"/>
              </a:spcBef>
              <a:spcAft>
                <a:spcPts val="0"/>
              </a:spcAft>
              <a:buClr>
                <a:schemeClr val="dk1"/>
              </a:buClr>
              <a:buSzPts val="12000"/>
              <a:buNone/>
              <a:defRPr sz="12000">
                <a:solidFill>
                  <a:schemeClr val="dk1"/>
                </a:solidFill>
              </a:defRPr>
            </a:lvl7pPr>
            <a:lvl8pPr lvl="7" algn="ctr">
              <a:spcBef>
                <a:spcPts val="0"/>
              </a:spcBef>
              <a:spcAft>
                <a:spcPts val="0"/>
              </a:spcAft>
              <a:buClr>
                <a:schemeClr val="dk1"/>
              </a:buClr>
              <a:buSzPts val="12000"/>
              <a:buNone/>
              <a:defRPr sz="12000">
                <a:solidFill>
                  <a:schemeClr val="dk1"/>
                </a:solidFill>
              </a:defRPr>
            </a:lvl8pPr>
            <a:lvl9pPr lvl="8" algn="ctr">
              <a:spcBef>
                <a:spcPts val="0"/>
              </a:spcBef>
              <a:spcAft>
                <a:spcPts val="0"/>
              </a:spcAft>
              <a:buClr>
                <a:schemeClr val="dk1"/>
              </a:buClr>
              <a:buSzPts val="12000"/>
              <a:buNone/>
              <a:defRPr sz="12000">
                <a:solidFill>
                  <a:schemeClr val="dk1"/>
                </a:solidFill>
              </a:defRPr>
            </a:lvl9pPr>
          </a:lstStyle>
          <a:p>
            <a:r>
              <a:t>xx%</a:t>
            </a:r>
          </a:p>
        </p:txBody>
      </p:sp>
      <p:sp>
        <p:nvSpPr>
          <p:cNvPr id="3464" name="Google Shape;3464;p161"/>
          <p:cNvSpPr txBox="1">
            <a:spLocks noGrp="1"/>
          </p:cNvSpPr>
          <p:nvPr>
            <p:ph type="subTitle" idx="1"/>
          </p:nvPr>
        </p:nvSpPr>
        <p:spPr>
          <a:xfrm>
            <a:off x="5029600" y="5381200"/>
            <a:ext cx="8217600" cy="846000"/>
          </a:xfrm>
          <a:prstGeom prst="rect">
            <a:avLst/>
          </a:prstGeom>
          <a:solidFill>
            <a:schemeClr val="accent2"/>
          </a:solidFill>
        </p:spPr>
        <p:txBody>
          <a:bodyPr spcFirstLastPara="1" wrap="square" lIns="182850" tIns="182850" rIns="182850" bIns="182850" anchor="t" anchorCtr="0">
            <a:noAutofit/>
          </a:bodyPr>
          <a:lstStyle>
            <a:lvl1pPr lvl="0" algn="ctr">
              <a:lnSpc>
                <a:spcPct val="100000"/>
              </a:lnSpc>
              <a:spcBef>
                <a:spcPts val="0"/>
              </a:spcBef>
              <a:spcAft>
                <a:spcPts val="0"/>
              </a:spcAft>
              <a:buClr>
                <a:schemeClr val="dk1"/>
              </a:buClr>
              <a:buSzPts val="2800"/>
              <a:buNone/>
              <a:defRPr sz="3200">
                <a:solidFill>
                  <a:schemeClr val="dk2"/>
                </a:solidFill>
              </a:defRPr>
            </a:lvl1pPr>
            <a:lvl2pPr lvl="1" algn="ctr">
              <a:lnSpc>
                <a:spcPct val="100000"/>
              </a:lnSpc>
              <a:spcBef>
                <a:spcPts val="0"/>
              </a:spcBef>
              <a:spcAft>
                <a:spcPts val="0"/>
              </a:spcAft>
              <a:buClr>
                <a:schemeClr val="dk1"/>
              </a:buClr>
              <a:buSzPts val="2800"/>
              <a:buNone/>
              <a:defRPr>
                <a:solidFill>
                  <a:schemeClr val="dk1"/>
                </a:solidFill>
              </a:defRPr>
            </a:lvl2pPr>
            <a:lvl3pPr lvl="2" algn="ctr">
              <a:lnSpc>
                <a:spcPct val="100000"/>
              </a:lnSpc>
              <a:spcBef>
                <a:spcPts val="3200"/>
              </a:spcBef>
              <a:spcAft>
                <a:spcPts val="0"/>
              </a:spcAft>
              <a:buClr>
                <a:schemeClr val="dk1"/>
              </a:buClr>
              <a:buSzPts val="2800"/>
              <a:buNone/>
              <a:defRPr>
                <a:solidFill>
                  <a:schemeClr val="dk1"/>
                </a:solidFill>
              </a:defRPr>
            </a:lvl3pPr>
            <a:lvl4pPr lvl="3" algn="ctr">
              <a:lnSpc>
                <a:spcPct val="100000"/>
              </a:lnSpc>
              <a:spcBef>
                <a:spcPts val="3200"/>
              </a:spcBef>
              <a:spcAft>
                <a:spcPts val="0"/>
              </a:spcAft>
              <a:buClr>
                <a:schemeClr val="dk1"/>
              </a:buClr>
              <a:buSzPts val="2800"/>
              <a:buNone/>
              <a:defRPr>
                <a:solidFill>
                  <a:schemeClr val="dk1"/>
                </a:solidFill>
              </a:defRPr>
            </a:lvl4pPr>
            <a:lvl5pPr lvl="4" algn="ctr">
              <a:lnSpc>
                <a:spcPct val="100000"/>
              </a:lnSpc>
              <a:spcBef>
                <a:spcPts val="3200"/>
              </a:spcBef>
              <a:spcAft>
                <a:spcPts val="0"/>
              </a:spcAft>
              <a:buClr>
                <a:schemeClr val="dk1"/>
              </a:buClr>
              <a:buSzPts val="2800"/>
              <a:buNone/>
              <a:defRPr>
                <a:solidFill>
                  <a:schemeClr val="dk1"/>
                </a:solidFill>
              </a:defRPr>
            </a:lvl5pPr>
            <a:lvl6pPr lvl="5" algn="ctr">
              <a:lnSpc>
                <a:spcPct val="100000"/>
              </a:lnSpc>
              <a:spcBef>
                <a:spcPts val="3200"/>
              </a:spcBef>
              <a:spcAft>
                <a:spcPts val="0"/>
              </a:spcAft>
              <a:buClr>
                <a:schemeClr val="dk1"/>
              </a:buClr>
              <a:buSzPts val="2800"/>
              <a:buNone/>
              <a:defRPr>
                <a:solidFill>
                  <a:schemeClr val="dk1"/>
                </a:solidFill>
              </a:defRPr>
            </a:lvl6pPr>
            <a:lvl7pPr lvl="6" algn="ctr">
              <a:lnSpc>
                <a:spcPct val="100000"/>
              </a:lnSpc>
              <a:spcBef>
                <a:spcPts val="3200"/>
              </a:spcBef>
              <a:spcAft>
                <a:spcPts val="0"/>
              </a:spcAft>
              <a:buClr>
                <a:schemeClr val="dk1"/>
              </a:buClr>
              <a:buSzPts val="2800"/>
              <a:buNone/>
              <a:defRPr>
                <a:solidFill>
                  <a:schemeClr val="dk1"/>
                </a:solidFill>
              </a:defRPr>
            </a:lvl7pPr>
            <a:lvl8pPr lvl="7" algn="ctr">
              <a:lnSpc>
                <a:spcPct val="100000"/>
              </a:lnSpc>
              <a:spcBef>
                <a:spcPts val="3200"/>
              </a:spcBef>
              <a:spcAft>
                <a:spcPts val="0"/>
              </a:spcAft>
              <a:buClr>
                <a:schemeClr val="dk1"/>
              </a:buClr>
              <a:buSzPts val="2800"/>
              <a:buNone/>
              <a:defRPr>
                <a:solidFill>
                  <a:schemeClr val="dk1"/>
                </a:solidFill>
              </a:defRPr>
            </a:lvl8pPr>
            <a:lvl9pPr lvl="8" algn="ctr">
              <a:lnSpc>
                <a:spcPct val="100000"/>
              </a:lnSpc>
              <a:spcBef>
                <a:spcPts val="3200"/>
              </a:spcBef>
              <a:spcAft>
                <a:spcPts val="3200"/>
              </a:spcAft>
              <a:buClr>
                <a:schemeClr val="dk1"/>
              </a:buClr>
              <a:buSzPts val="2800"/>
              <a:buNone/>
              <a:defRPr>
                <a:solidFill>
                  <a:schemeClr val="dk1"/>
                </a:solidFill>
              </a:defRPr>
            </a:lvl9pPr>
          </a:lstStyle>
          <a:p>
            <a:endParaRPr/>
          </a:p>
        </p:txBody>
      </p:sp>
      <p:grpSp>
        <p:nvGrpSpPr>
          <p:cNvPr id="3465" name="Google Shape;3465;p161"/>
          <p:cNvGrpSpPr/>
          <p:nvPr/>
        </p:nvGrpSpPr>
        <p:grpSpPr>
          <a:xfrm>
            <a:off x="11368484" y="3897352"/>
            <a:ext cx="11272582" cy="12201711"/>
            <a:chOff x="5684242" y="1948676"/>
            <a:chExt cx="5636291" cy="6100855"/>
          </a:xfrm>
        </p:grpSpPr>
        <p:sp>
          <p:nvSpPr>
            <p:cNvPr id="3466" name="Google Shape;3466;p161"/>
            <p:cNvSpPr/>
            <p:nvPr/>
          </p:nvSpPr>
          <p:spPr>
            <a:xfrm rot="4301948">
              <a:off x="6081778" y="2911263"/>
              <a:ext cx="4860269" cy="4309031"/>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solidFill>
              <a:schemeClr val="lt2"/>
            </a:solidFill>
            <a:ln>
              <a:noFill/>
            </a:ln>
          </p:spPr>
        </p:sp>
        <p:sp>
          <p:nvSpPr>
            <p:cNvPr id="3467" name="Google Shape;3467;p161"/>
            <p:cNvSpPr/>
            <p:nvPr/>
          </p:nvSpPr>
          <p:spPr>
            <a:xfrm rot="4301948">
              <a:off x="6062728" y="2777913"/>
              <a:ext cx="4860269" cy="4309031"/>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noFill/>
            <a:ln w="19050" cap="flat" cmpd="sng">
              <a:solidFill>
                <a:schemeClr val="accent3"/>
              </a:solidFill>
              <a:prstDash val="solid"/>
              <a:round/>
              <a:headEnd type="none" w="med" len="med"/>
              <a:tailEnd type="none" w="med" len="med"/>
            </a:ln>
          </p:spPr>
        </p:sp>
      </p:grpSp>
      <p:grpSp>
        <p:nvGrpSpPr>
          <p:cNvPr id="3468" name="Google Shape;3468;p161"/>
          <p:cNvGrpSpPr/>
          <p:nvPr/>
        </p:nvGrpSpPr>
        <p:grpSpPr>
          <a:xfrm>
            <a:off x="-6305301" y="5029180"/>
            <a:ext cx="12804719" cy="12039909"/>
            <a:chOff x="-3152650" y="2514590"/>
            <a:chExt cx="6402359" cy="6019955"/>
          </a:xfrm>
        </p:grpSpPr>
        <p:sp>
          <p:nvSpPr>
            <p:cNvPr id="3469" name="Google Shape;3469;p161"/>
            <p:cNvSpPr/>
            <p:nvPr/>
          </p:nvSpPr>
          <p:spPr>
            <a:xfrm rot="9217780">
              <a:off x="-2448491" y="3369865"/>
              <a:ext cx="4860690" cy="4309404"/>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solidFill>
              <a:schemeClr val="lt2"/>
            </a:solidFill>
            <a:ln>
              <a:noFill/>
            </a:ln>
          </p:spPr>
        </p:sp>
        <p:sp>
          <p:nvSpPr>
            <p:cNvPr id="3470" name="Google Shape;3470;p161"/>
            <p:cNvSpPr/>
            <p:nvPr/>
          </p:nvSpPr>
          <p:spPr>
            <a:xfrm rot="9217780">
              <a:off x="-2315141" y="3369865"/>
              <a:ext cx="4860690" cy="4309404"/>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noFill/>
            <a:ln w="19050" cap="flat" cmpd="sng">
              <a:solidFill>
                <a:schemeClr val="accent3"/>
              </a:solidFill>
              <a:prstDash val="solid"/>
              <a:round/>
              <a:headEnd type="none" w="med" len="med"/>
              <a:tailEnd type="none" w="med" len="med"/>
            </a:ln>
          </p:spPr>
        </p:sp>
      </p:grpSp>
      <p:grpSp>
        <p:nvGrpSpPr>
          <p:cNvPr id="3471" name="Google Shape;3471;p161"/>
          <p:cNvGrpSpPr/>
          <p:nvPr/>
        </p:nvGrpSpPr>
        <p:grpSpPr>
          <a:xfrm>
            <a:off x="-777647" y="-1762749"/>
            <a:ext cx="6857969" cy="6388208"/>
            <a:chOff x="-388824" y="-881374"/>
            <a:chExt cx="3428984" cy="3194104"/>
          </a:xfrm>
        </p:grpSpPr>
        <p:sp>
          <p:nvSpPr>
            <p:cNvPr id="3472" name="Google Shape;3472;p161"/>
            <p:cNvSpPr/>
            <p:nvPr/>
          </p:nvSpPr>
          <p:spPr>
            <a:xfrm>
              <a:off x="-388824" y="-881374"/>
              <a:ext cx="3295634" cy="3194104"/>
            </a:xfrm>
            <a:custGeom>
              <a:avLst/>
              <a:gdLst/>
              <a:ahLst/>
              <a:cxnLst/>
              <a:rect l="l" t="t" r="r" b="b"/>
              <a:pathLst>
                <a:path w="30814" h="29864" extrusionOk="0">
                  <a:moveTo>
                    <a:pt x="1" y="1"/>
                  </a:moveTo>
                  <a:lnTo>
                    <a:pt x="72" y="29779"/>
                  </a:lnTo>
                  <a:cubicBezTo>
                    <a:pt x="411" y="29836"/>
                    <a:pt x="761" y="29863"/>
                    <a:pt x="1115" y="29863"/>
                  </a:cubicBezTo>
                  <a:cubicBezTo>
                    <a:pt x="3545" y="29863"/>
                    <a:pt x="6179" y="28559"/>
                    <a:pt x="7066" y="26371"/>
                  </a:cubicBezTo>
                  <a:cubicBezTo>
                    <a:pt x="11295" y="15916"/>
                    <a:pt x="26799" y="21250"/>
                    <a:pt x="29074" y="13525"/>
                  </a:cubicBezTo>
                  <a:cubicBezTo>
                    <a:pt x="30814" y="7637"/>
                    <a:pt x="23079" y="4604"/>
                    <a:pt x="23633" y="1"/>
                  </a:cubicBezTo>
                  <a:close/>
                </a:path>
              </a:pathLst>
            </a:custGeom>
            <a:solidFill>
              <a:schemeClr val="lt2"/>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3473" name="Google Shape;3473;p161"/>
            <p:cNvSpPr/>
            <p:nvPr/>
          </p:nvSpPr>
          <p:spPr>
            <a:xfrm>
              <a:off x="-255474" y="-881374"/>
              <a:ext cx="3295634" cy="3194104"/>
            </a:xfrm>
            <a:custGeom>
              <a:avLst/>
              <a:gdLst/>
              <a:ahLst/>
              <a:cxnLst/>
              <a:rect l="l" t="t" r="r" b="b"/>
              <a:pathLst>
                <a:path w="30814" h="29864" extrusionOk="0">
                  <a:moveTo>
                    <a:pt x="1" y="1"/>
                  </a:moveTo>
                  <a:lnTo>
                    <a:pt x="72" y="29779"/>
                  </a:lnTo>
                  <a:cubicBezTo>
                    <a:pt x="411" y="29836"/>
                    <a:pt x="761" y="29863"/>
                    <a:pt x="1115" y="29863"/>
                  </a:cubicBezTo>
                  <a:cubicBezTo>
                    <a:pt x="3545" y="29863"/>
                    <a:pt x="6179" y="28559"/>
                    <a:pt x="7066" y="26371"/>
                  </a:cubicBezTo>
                  <a:cubicBezTo>
                    <a:pt x="11295" y="15916"/>
                    <a:pt x="26799" y="21250"/>
                    <a:pt x="29074" y="13525"/>
                  </a:cubicBezTo>
                  <a:cubicBezTo>
                    <a:pt x="30814" y="7637"/>
                    <a:pt x="23079" y="4604"/>
                    <a:pt x="23633" y="1"/>
                  </a:cubicBezTo>
                  <a:close/>
                </a:path>
              </a:pathLst>
            </a:custGeom>
            <a:noFill/>
            <a:ln w="9525" cap="flat" cmpd="sng">
              <a:solidFill>
                <a:schemeClr val="accent3"/>
              </a:solidFill>
              <a:prstDash val="solid"/>
              <a:round/>
              <a:headEnd type="none" w="sm" len="sm"/>
              <a:tailEnd type="none" w="sm" len="sm"/>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grpSp>
        <p:nvGrpSpPr>
          <p:cNvPr id="3474" name="Google Shape;3474;p161"/>
          <p:cNvGrpSpPr/>
          <p:nvPr/>
        </p:nvGrpSpPr>
        <p:grpSpPr>
          <a:xfrm>
            <a:off x="10153899" y="-6154170"/>
            <a:ext cx="12576119" cy="12344709"/>
            <a:chOff x="5076950" y="-3077085"/>
            <a:chExt cx="6288059" cy="6172355"/>
          </a:xfrm>
        </p:grpSpPr>
        <p:sp>
          <p:nvSpPr>
            <p:cNvPr id="3475" name="Google Shape;3475;p161"/>
            <p:cNvSpPr/>
            <p:nvPr/>
          </p:nvSpPr>
          <p:spPr>
            <a:xfrm rot="9217780">
              <a:off x="5800159" y="-2221810"/>
              <a:ext cx="4860690" cy="4309404"/>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solidFill>
              <a:schemeClr val="lt2"/>
            </a:solidFill>
            <a:ln>
              <a:noFill/>
            </a:ln>
          </p:spPr>
        </p:sp>
        <p:sp>
          <p:nvSpPr>
            <p:cNvPr id="3476" name="Google Shape;3476;p161"/>
            <p:cNvSpPr/>
            <p:nvPr/>
          </p:nvSpPr>
          <p:spPr>
            <a:xfrm rot="9217780">
              <a:off x="5781109" y="-2069410"/>
              <a:ext cx="4860690" cy="4309404"/>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noFill/>
            <a:ln w="19050" cap="flat" cmpd="sng">
              <a:solidFill>
                <a:schemeClr val="accent3"/>
              </a:solidFill>
              <a:prstDash val="solid"/>
              <a:round/>
              <a:headEnd type="none" w="med" len="med"/>
              <a:tailEnd type="none" w="med" len="med"/>
            </a:ln>
          </p:spPr>
        </p:sp>
      </p:grpSp>
      <p:grpSp>
        <p:nvGrpSpPr>
          <p:cNvPr id="3477" name="Google Shape;3477;p161"/>
          <p:cNvGrpSpPr/>
          <p:nvPr/>
        </p:nvGrpSpPr>
        <p:grpSpPr>
          <a:xfrm>
            <a:off x="-2024943" y="7815085"/>
            <a:ext cx="4890528" cy="4959475"/>
            <a:chOff x="-666750" y="1567027"/>
            <a:chExt cx="3000692" cy="3042996"/>
          </a:xfrm>
        </p:grpSpPr>
        <p:sp>
          <p:nvSpPr>
            <p:cNvPr id="3478" name="Google Shape;3478;p161"/>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3479" name="Google Shape;3479;p161"/>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grpSp>
        <p:nvGrpSpPr>
          <p:cNvPr id="3480" name="Google Shape;3480;p161"/>
          <p:cNvGrpSpPr/>
          <p:nvPr/>
        </p:nvGrpSpPr>
        <p:grpSpPr>
          <a:xfrm>
            <a:off x="14559507" y="-3880465"/>
            <a:ext cx="4890528" cy="4959475"/>
            <a:chOff x="-666750" y="1567027"/>
            <a:chExt cx="3000692" cy="3042996"/>
          </a:xfrm>
        </p:grpSpPr>
        <p:sp>
          <p:nvSpPr>
            <p:cNvPr id="3481" name="Google Shape;3481;p161"/>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3482" name="Google Shape;3482;p161"/>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grpSp>
        <p:nvGrpSpPr>
          <p:cNvPr id="3483" name="Google Shape;3483;p161"/>
          <p:cNvGrpSpPr/>
          <p:nvPr/>
        </p:nvGrpSpPr>
        <p:grpSpPr>
          <a:xfrm>
            <a:off x="-222993" y="-3272015"/>
            <a:ext cx="4890528" cy="4959475"/>
            <a:chOff x="-666750" y="1567027"/>
            <a:chExt cx="3000692" cy="3042996"/>
          </a:xfrm>
        </p:grpSpPr>
        <p:sp>
          <p:nvSpPr>
            <p:cNvPr id="3484" name="Google Shape;3484;p161"/>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3485" name="Google Shape;3485;p161"/>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grpSp>
        <p:nvGrpSpPr>
          <p:cNvPr id="3486" name="Google Shape;3486;p161"/>
          <p:cNvGrpSpPr/>
          <p:nvPr/>
        </p:nvGrpSpPr>
        <p:grpSpPr>
          <a:xfrm>
            <a:off x="13645107" y="8387735"/>
            <a:ext cx="4890528" cy="4959475"/>
            <a:chOff x="-666750" y="1567027"/>
            <a:chExt cx="3000692" cy="3042996"/>
          </a:xfrm>
        </p:grpSpPr>
        <p:sp>
          <p:nvSpPr>
            <p:cNvPr id="3487" name="Google Shape;3487;p161"/>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3488" name="Google Shape;3488;p161"/>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56.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3489"/>
        <p:cNvGrpSpPr/>
        <p:nvPr/>
      </p:nvGrpSpPr>
      <p:grpSpPr>
        <a:xfrm>
          <a:off x="0" y="0"/>
          <a:ext cx="0" cy="0"/>
          <a:chOff x="0" y="0"/>
          <a:chExt cx="0" cy="0"/>
        </a:xfrm>
      </p:grpSpPr>
      <p:sp>
        <p:nvSpPr>
          <p:cNvPr id="3490" name="Google Shape;3490;p162"/>
          <p:cNvSpPr txBox="1">
            <a:spLocks noGrp="1"/>
          </p:cNvSpPr>
          <p:nvPr>
            <p:ph type="title"/>
          </p:nvPr>
        </p:nvSpPr>
        <p:spPr>
          <a:xfrm>
            <a:off x="1440000" y="890050"/>
            <a:ext cx="15408000" cy="1145400"/>
          </a:xfrm>
          <a:prstGeom prst="rect">
            <a:avLst/>
          </a:prstGeom>
        </p:spPr>
        <p:txBody>
          <a:bodyPr spcFirstLastPara="1" wrap="square" lIns="182850" tIns="182850" rIns="182850" bIns="182850" anchor="t" anchorCtr="0">
            <a:noAutofit/>
          </a:bodyPr>
          <a:lstStyle>
            <a:lvl1pPr lvl="0" algn="ctr">
              <a:spcBef>
                <a:spcPts val="0"/>
              </a:spcBef>
              <a:spcAft>
                <a:spcPts val="0"/>
              </a:spcAft>
              <a:buSzPts val="6000"/>
              <a:buNone/>
              <a:defRPr>
                <a:solidFill>
                  <a:schemeClr val="dk1"/>
                </a:solidFill>
              </a:defRPr>
            </a:lvl1pPr>
            <a:lvl2pPr lvl="1">
              <a:spcBef>
                <a:spcPts val="0"/>
              </a:spcBef>
              <a:spcAft>
                <a:spcPts val="0"/>
              </a:spcAft>
              <a:buSzPts val="6000"/>
              <a:buNone/>
              <a:defRPr/>
            </a:lvl2pPr>
            <a:lvl3pPr lvl="2">
              <a:spcBef>
                <a:spcPts val="0"/>
              </a:spcBef>
              <a:spcAft>
                <a:spcPts val="0"/>
              </a:spcAft>
              <a:buSzPts val="6000"/>
              <a:buNone/>
              <a:defRPr/>
            </a:lvl3pPr>
            <a:lvl4pPr lvl="3">
              <a:spcBef>
                <a:spcPts val="0"/>
              </a:spcBef>
              <a:spcAft>
                <a:spcPts val="0"/>
              </a:spcAft>
              <a:buSzPts val="6000"/>
              <a:buNone/>
              <a:defRPr/>
            </a:lvl4pPr>
            <a:lvl5pPr lvl="4">
              <a:spcBef>
                <a:spcPts val="0"/>
              </a:spcBef>
              <a:spcAft>
                <a:spcPts val="0"/>
              </a:spcAft>
              <a:buSzPts val="6000"/>
              <a:buNone/>
              <a:defRPr/>
            </a:lvl5pPr>
            <a:lvl6pPr lvl="5">
              <a:spcBef>
                <a:spcPts val="0"/>
              </a:spcBef>
              <a:spcAft>
                <a:spcPts val="0"/>
              </a:spcAft>
              <a:buSzPts val="6000"/>
              <a:buNone/>
              <a:defRPr/>
            </a:lvl6pPr>
            <a:lvl7pPr lvl="6">
              <a:spcBef>
                <a:spcPts val="0"/>
              </a:spcBef>
              <a:spcAft>
                <a:spcPts val="0"/>
              </a:spcAft>
              <a:buSzPts val="6000"/>
              <a:buNone/>
              <a:defRPr/>
            </a:lvl7pPr>
            <a:lvl8pPr lvl="7">
              <a:spcBef>
                <a:spcPts val="0"/>
              </a:spcBef>
              <a:spcAft>
                <a:spcPts val="0"/>
              </a:spcAft>
              <a:buSzPts val="6000"/>
              <a:buNone/>
              <a:defRPr/>
            </a:lvl8pPr>
            <a:lvl9pPr lvl="8">
              <a:spcBef>
                <a:spcPts val="0"/>
              </a:spcBef>
              <a:spcAft>
                <a:spcPts val="0"/>
              </a:spcAft>
              <a:buSzPts val="6000"/>
              <a:buNone/>
              <a:defRPr/>
            </a:lvl9pPr>
          </a:lstStyle>
          <a:p>
            <a:endParaRPr/>
          </a:p>
        </p:txBody>
      </p:sp>
      <p:sp>
        <p:nvSpPr>
          <p:cNvPr id="3491" name="Google Shape;3491;p162"/>
          <p:cNvSpPr txBox="1">
            <a:spLocks noGrp="1"/>
          </p:cNvSpPr>
          <p:nvPr>
            <p:ph type="body" idx="1"/>
          </p:nvPr>
        </p:nvSpPr>
        <p:spPr>
          <a:xfrm>
            <a:off x="1440000" y="2279100"/>
            <a:ext cx="15408000" cy="6937800"/>
          </a:xfrm>
          <a:prstGeom prst="rect">
            <a:avLst/>
          </a:prstGeom>
        </p:spPr>
        <p:txBody>
          <a:bodyPr spcFirstLastPara="1" wrap="square" lIns="182850" tIns="182850" rIns="182850" bIns="182850" anchor="t" anchorCtr="0">
            <a:noAutofit/>
          </a:bodyPr>
          <a:lstStyle>
            <a:lvl1pPr marL="457200" lvl="0" indent="-330200">
              <a:lnSpc>
                <a:spcPct val="100000"/>
              </a:lnSpc>
              <a:spcBef>
                <a:spcPts val="0"/>
              </a:spcBef>
              <a:spcAft>
                <a:spcPts val="0"/>
              </a:spcAft>
              <a:buSzPts val="1600"/>
              <a:buFont typeface="Nunito Light"/>
              <a:buChar char="●"/>
              <a:defRPr sz="2400"/>
            </a:lvl1pPr>
            <a:lvl2pPr marL="914400" lvl="1" indent="-381000">
              <a:lnSpc>
                <a:spcPct val="100000"/>
              </a:lnSpc>
              <a:spcBef>
                <a:spcPts val="0"/>
              </a:spcBef>
              <a:spcAft>
                <a:spcPts val="0"/>
              </a:spcAft>
              <a:buSzPts val="2400"/>
              <a:buFont typeface="Nunito Light"/>
              <a:buChar char="○"/>
              <a:defRPr/>
            </a:lvl2pPr>
            <a:lvl3pPr marL="1371600" lvl="2" indent="-381000">
              <a:lnSpc>
                <a:spcPct val="115000"/>
              </a:lnSpc>
              <a:spcBef>
                <a:spcPts val="0"/>
              </a:spcBef>
              <a:spcAft>
                <a:spcPts val="0"/>
              </a:spcAft>
              <a:buClr>
                <a:srgbClr val="FFC800"/>
              </a:buClr>
              <a:buSzPts val="2400"/>
              <a:buFont typeface="Nunito Light"/>
              <a:buChar char="■"/>
              <a:defRPr/>
            </a:lvl3pPr>
            <a:lvl4pPr marL="1828800" lvl="3" indent="-381000">
              <a:lnSpc>
                <a:spcPct val="115000"/>
              </a:lnSpc>
              <a:spcBef>
                <a:spcPts val="3200"/>
              </a:spcBef>
              <a:spcAft>
                <a:spcPts val="0"/>
              </a:spcAft>
              <a:buClr>
                <a:srgbClr val="FFC800"/>
              </a:buClr>
              <a:buSzPts val="2400"/>
              <a:buFont typeface="Nunito Light"/>
              <a:buChar char="●"/>
              <a:defRPr/>
            </a:lvl4pPr>
            <a:lvl5pPr marL="2286000" lvl="4" indent="-381000">
              <a:lnSpc>
                <a:spcPct val="115000"/>
              </a:lnSpc>
              <a:spcBef>
                <a:spcPts val="3200"/>
              </a:spcBef>
              <a:spcAft>
                <a:spcPts val="0"/>
              </a:spcAft>
              <a:buClr>
                <a:srgbClr val="434343"/>
              </a:buClr>
              <a:buSzPts val="2400"/>
              <a:buFont typeface="Nunito Light"/>
              <a:buChar char="○"/>
              <a:defRPr/>
            </a:lvl5pPr>
            <a:lvl6pPr marL="2743200" lvl="5" indent="-381000">
              <a:lnSpc>
                <a:spcPct val="115000"/>
              </a:lnSpc>
              <a:spcBef>
                <a:spcPts val="3200"/>
              </a:spcBef>
              <a:spcAft>
                <a:spcPts val="0"/>
              </a:spcAft>
              <a:buClr>
                <a:srgbClr val="434343"/>
              </a:buClr>
              <a:buSzPts val="2400"/>
              <a:buFont typeface="Nunito Light"/>
              <a:buChar char="■"/>
              <a:defRPr/>
            </a:lvl6pPr>
            <a:lvl7pPr marL="3200400" lvl="6" indent="-381000">
              <a:lnSpc>
                <a:spcPct val="115000"/>
              </a:lnSpc>
              <a:spcBef>
                <a:spcPts val="3200"/>
              </a:spcBef>
              <a:spcAft>
                <a:spcPts val="0"/>
              </a:spcAft>
              <a:buClr>
                <a:srgbClr val="434343"/>
              </a:buClr>
              <a:buSzPts val="2400"/>
              <a:buFont typeface="Nunito Light"/>
              <a:buChar char="●"/>
              <a:defRPr/>
            </a:lvl7pPr>
            <a:lvl8pPr marL="3657600" lvl="7" indent="-381000">
              <a:lnSpc>
                <a:spcPct val="115000"/>
              </a:lnSpc>
              <a:spcBef>
                <a:spcPts val="3200"/>
              </a:spcBef>
              <a:spcAft>
                <a:spcPts val="0"/>
              </a:spcAft>
              <a:buClr>
                <a:srgbClr val="434343"/>
              </a:buClr>
              <a:buSzPts val="2400"/>
              <a:buFont typeface="Nunito Light"/>
              <a:buChar char="○"/>
              <a:defRPr/>
            </a:lvl8pPr>
            <a:lvl9pPr marL="4114800" lvl="8" indent="-381000">
              <a:lnSpc>
                <a:spcPct val="115000"/>
              </a:lnSpc>
              <a:spcBef>
                <a:spcPts val="3200"/>
              </a:spcBef>
              <a:spcAft>
                <a:spcPts val="3200"/>
              </a:spcAft>
              <a:buClr>
                <a:srgbClr val="434343"/>
              </a:buClr>
              <a:buSzPts val="2400"/>
              <a:buFont typeface="Nunito Light"/>
              <a:buChar char="■"/>
              <a:defRPr/>
            </a:lvl9pPr>
          </a:lstStyle>
          <a:p>
            <a:endParaRPr/>
          </a:p>
        </p:txBody>
      </p:sp>
      <p:grpSp>
        <p:nvGrpSpPr>
          <p:cNvPr id="3492" name="Google Shape;3492;p162"/>
          <p:cNvGrpSpPr/>
          <p:nvPr/>
        </p:nvGrpSpPr>
        <p:grpSpPr>
          <a:xfrm rot="-2927939">
            <a:off x="-5021081" y="-3815127"/>
            <a:ext cx="8599192" cy="7787256"/>
            <a:chOff x="5784660" y="-970761"/>
            <a:chExt cx="4299614" cy="3893645"/>
          </a:xfrm>
        </p:grpSpPr>
        <p:sp>
          <p:nvSpPr>
            <p:cNvPr id="3493" name="Google Shape;3493;p162"/>
            <p:cNvSpPr/>
            <p:nvPr/>
          </p:nvSpPr>
          <p:spPr>
            <a:xfrm>
              <a:off x="5868774" y="-830916"/>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solidFill>
              <a:schemeClr val="lt2"/>
            </a:solidFill>
            <a:ln>
              <a:noFill/>
            </a:ln>
          </p:spPr>
        </p:sp>
        <p:sp>
          <p:nvSpPr>
            <p:cNvPr id="3494" name="Google Shape;3494;p162"/>
            <p:cNvSpPr/>
            <p:nvPr/>
          </p:nvSpPr>
          <p:spPr>
            <a:xfrm>
              <a:off x="5784660" y="-970761"/>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noFill/>
            <a:ln w="19050" cap="flat" cmpd="sng">
              <a:solidFill>
                <a:schemeClr val="accent3"/>
              </a:solidFill>
              <a:prstDash val="solid"/>
              <a:round/>
              <a:headEnd type="none" w="med" len="med"/>
              <a:tailEnd type="none" w="med" len="med"/>
            </a:ln>
          </p:spPr>
        </p:sp>
      </p:grpSp>
      <p:grpSp>
        <p:nvGrpSpPr>
          <p:cNvPr id="3495" name="Google Shape;3495;p162"/>
          <p:cNvGrpSpPr/>
          <p:nvPr/>
        </p:nvGrpSpPr>
        <p:grpSpPr>
          <a:xfrm rot="-2927939">
            <a:off x="16171219" y="-4234227"/>
            <a:ext cx="8599192" cy="7787256"/>
            <a:chOff x="5784660" y="-970761"/>
            <a:chExt cx="4299614" cy="3893645"/>
          </a:xfrm>
        </p:grpSpPr>
        <p:sp>
          <p:nvSpPr>
            <p:cNvPr id="3496" name="Google Shape;3496;p162"/>
            <p:cNvSpPr/>
            <p:nvPr/>
          </p:nvSpPr>
          <p:spPr>
            <a:xfrm>
              <a:off x="5868774" y="-830916"/>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solidFill>
              <a:schemeClr val="lt2"/>
            </a:solidFill>
            <a:ln>
              <a:noFill/>
            </a:ln>
          </p:spPr>
        </p:sp>
        <p:sp>
          <p:nvSpPr>
            <p:cNvPr id="3497" name="Google Shape;3497;p162"/>
            <p:cNvSpPr/>
            <p:nvPr/>
          </p:nvSpPr>
          <p:spPr>
            <a:xfrm>
              <a:off x="5784660" y="-970761"/>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noFill/>
            <a:ln w="19050" cap="flat" cmpd="sng">
              <a:solidFill>
                <a:schemeClr val="accent3"/>
              </a:solidFill>
              <a:prstDash val="solid"/>
              <a:round/>
              <a:headEnd type="none" w="med" len="med"/>
              <a:tailEnd type="none" w="med" len="med"/>
            </a:ln>
          </p:spPr>
        </p:sp>
      </p:grpSp>
      <p:grpSp>
        <p:nvGrpSpPr>
          <p:cNvPr id="3498" name="Google Shape;3498;p162"/>
          <p:cNvGrpSpPr/>
          <p:nvPr/>
        </p:nvGrpSpPr>
        <p:grpSpPr>
          <a:xfrm>
            <a:off x="15958257" y="-3389815"/>
            <a:ext cx="4890528" cy="4959475"/>
            <a:chOff x="-666750" y="1567027"/>
            <a:chExt cx="3000692" cy="3042996"/>
          </a:xfrm>
        </p:grpSpPr>
        <p:sp>
          <p:nvSpPr>
            <p:cNvPr id="3499" name="Google Shape;3499;p162"/>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3500" name="Google Shape;3500;p162"/>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grpSp>
        <p:nvGrpSpPr>
          <p:cNvPr id="3501" name="Google Shape;3501;p162"/>
          <p:cNvGrpSpPr/>
          <p:nvPr/>
        </p:nvGrpSpPr>
        <p:grpSpPr>
          <a:xfrm>
            <a:off x="-1018818" y="-3389815"/>
            <a:ext cx="4890528" cy="4959475"/>
            <a:chOff x="-666750" y="1567027"/>
            <a:chExt cx="3000692" cy="3042996"/>
          </a:xfrm>
        </p:grpSpPr>
        <p:sp>
          <p:nvSpPr>
            <p:cNvPr id="3502" name="Google Shape;3502;p162"/>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3503" name="Google Shape;3503;p162"/>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grpSp>
        <p:nvGrpSpPr>
          <p:cNvPr id="3504" name="Google Shape;3504;p162"/>
          <p:cNvGrpSpPr/>
          <p:nvPr/>
        </p:nvGrpSpPr>
        <p:grpSpPr>
          <a:xfrm>
            <a:off x="-1067779" y="9406305"/>
            <a:ext cx="10447875" cy="9450600"/>
            <a:chOff x="-1896339" y="-1716698"/>
            <a:chExt cx="5223938" cy="4725300"/>
          </a:xfrm>
        </p:grpSpPr>
        <p:sp>
          <p:nvSpPr>
            <p:cNvPr id="3505" name="Google Shape;3505;p162"/>
            <p:cNvSpPr/>
            <p:nvPr/>
          </p:nvSpPr>
          <p:spPr>
            <a:xfrm rot="5400000">
              <a:off x="-1635702" y="-1863035"/>
              <a:ext cx="4611000" cy="5132275"/>
            </a:xfrm>
            <a:custGeom>
              <a:avLst/>
              <a:gdLst/>
              <a:ahLst/>
              <a:cxnLst/>
              <a:rect l="l" t="t" r="r" b="b"/>
              <a:pathLst>
                <a:path w="184440" h="205291" extrusionOk="0">
                  <a:moveTo>
                    <a:pt x="175662" y="168485"/>
                  </a:moveTo>
                  <a:cubicBezTo>
                    <a:pt x="161006" y="182167"/>
                    <a:pt x="109728" y="196218"/>
                    <a:pt x="84163" y="200343"/>
                  </a:cubicBezTo>
                  <a:cubicBezTo>
                    <a:pt x="58599" y="204468"/>
                    <a:pt x="36140" y="211780"/>
                    <a:pt x="22275" y="193235"/>
                  </a:cubicBezTo>
                  <a:cubicBezTo>
                    <a:pt x="8410" y="174690"/>
                    <a:pt x="-3550" y="121256"/>
                    <a:pt x="973" y="89074"/>
                  </a:cubicBezTo>
                  <a:cubicBezTo>
                    <a:pt x="5497" y="56892"/>
                    <a:pt x="33087" y="-3323"/>
                    <a:pt x="49416" y="143"/>
                  </a:cubicBezTo>
                  <a:cubicBezTo>
                    <a:pt x="65745" y="3609"/>
                    <a:pt x="78499" y="90186"/>
                    <a:pt x="98946" y="109871"/>
                  </a:cubicBezTo>
                  <a:cubicBezTo>
                    <a:pt x="119393" y="129556"/>
                    <a:pt x="159312" y="108484"/>
                    <a:pt x="172098" y="118253"/>
                  </a:cubicBezTo>
                  <a:cubicBezTo>
                    <a:pt x="184884" y="128022"/>
                    <a:pt x="190318" y="154803"/>
                    <a:pt x="175662" y="168485"/>
                  </a:cubicBezTo>
                  <a:close/>
                </a:path>
              </a:pathLst>
            </a:custGeom>
            <a:solidFill>
              <a:schemeClr val="lt2"/>
            </a:solidFill>
            <a:ln>
              <a:noFill/>
            </a:ln>
          </p:spPr>
        </p:sp>
        <p:sp>
          <p:nvSpPr>
            <p:cNvPr id="3506" name="Google Shape;3506;p162"/>
            <p:cNvSpPr/>
            <p:nvPr/>
          </p:nvSpPr>
          <p:spPr>
            <a:xfrm rot="5400000">
              <a:off x="-1544039" y="-1977335"/>
              <a:ext cx="4611000" cy="5132275"/>
            </a:xfrm>
            <a:custGeom>
              <a:avLst/>
              <a:gdLst/>
              <a:ahLst/>
              <a:cxnLst/>
              <a:rect l="l" t="t" r="r" b="b"/>
              <a:pathLst>
                <a:path w="184440" h="205291" extrusionOk="0">
                  <a:moveTo>
                    <a:pt x="175662" y="168485"/>
                  </a:moveTo>
                  <a:cubicBezTo>
                    <a:pt x="161006" y="182167"/>
                    <a:pt x="109728" y="196218"/>
                    <a:pt x="84163" y="200343"/>
                  </a:cubicBezTo>
                  <a:cubicBezTo>
                    <a:pt x="58599" y="204468"/>
                    <a:pt x="36140" y="211780"/>
                    <a:pt x="22275" y="193235"/>
                  </a:cubicBezTo>
                  <a:cubicBezTo>
                    <a:pt x="8410" y="174690"/>
                    <a:pt x="-3550" y="121256"/>
                    <a:pt x="973" y="89074"/>
                  </a:cubicBezTo>
                  <a:cubicBezTo>
                    <a:pt x="5497" y="56892"/>
                    <a:pt x="33087" y="-3323"/>
                    <a:pt x="49416" y="143"/>
                  </a:cubicBezTo>
                  <a:cubicBezTo>
                    <a:pt x="65745" y="3609"/>
                    <a:pt x="78499" y="90186"/>
                    <a:pt x="98946" y="109871"/>
                  </a:cubicBezTo>
                  <a:cubicBezTo>
                    <a:pt x="119393" y="129556"/>
                    <a:pt x="159312" y="108484"/>
                    <a:pt x="172098" y="118253"/>
                  </a:cubicBezTo>
                  <a:cubicBezTo>
                    <a:pt x="184884" y="128022"/>
                    <a:pt x="190318" y="154803"/>
                    <a:pt x="175662" y="168485"/>
                  </a:cubicBezTo>
                  <a:close/>
                </a:path>
              </a:pathLst>
            </a:custGeom>
            <a:noFill/>
            <a:ln w="19050" cap="flat" cmpd="sng">
              <a:solidFill>
                <a:schemeClr val="accent3"/>
              </a:solidFill>
              <a:prstDash val="solid"/>
              <a:round/>
              <a:headEnd type="none" w="med" len="med"/>
              <a:tailEnd type="none" w="med" len="med"/>
            </a:ln>
          </p:spPr>
        </p:sp>
      </p:grpSp>
      <p:grpSp>
        <p:nvGrpSpPr>
          <p:cNvPr id="3507" name="Google Shape;3507;p162"/>
          <p:cNvGrpSpPr/>
          <p:nvPr/>
        </p:nvGrpSpPr>
        <p:grpSpPr>
          <a:xfrm>
            <a:off x="2152282" y="9101485"/>
            <a:ext cx="4890528" cy="4959475"/>
            <a:chOff x="-666750" y="1567027"/>
            <a:chExt cx="3000692" cy="3042996"/>
          </a:xfrm>
        </p:grpSpPr>
        <p:sp>
          <p:nvSpPr>
            <p:cNvPr id="3508" name="Google Shape;3508;p162"/>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3509" name="Google Shape;3509;p162"/>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grpSp>
        <p:nvGrpSpPr>
          <p:cNvPr id="3510" name="Google Shape;3510;p162"/>
          <p:cNvGrpSpPr/>
          <p:nvPr/>
        </p:nvGrpSpPr>
        <p:grpSpPr>
          <a:xfrm>
            <a:off x="11296409" y="2723802"/>
            <a:ext cx="11704782" cy="11935011"/>
            <a:chOff x="6206442" y="2492651"/>
            <a:chExt cx="5852391" cy="5967505"/>
          </a:xfrm>
        </p:grpSpPr>
        <p:sp>
          <p:nvSpPr>
            <p:cNvPr id="3511" name="Google Shape;3511;p162"/>
            <p:cNvSpPr/>
            <p:nvPr/>
          </p:nvSpPr>
          <p:spPr>
            <a:xfrm rot="4301948">
              <a:off x="6820078" y="3321888"/>
              <a:ext cx="4860269" cy="4309031"/>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solidFill>
              <a:schemeClr val="lt2"/>
            </a:solidFill>
            <a:ln>
              <a:noFill/>
            </a:ln>
          </p:spPr>
        </p:sp>
        <p:sp>
          <p:nvSpPr>
            <p:cNvPr id="3512" name="Google Shape;3512;p162"/>
            <p:cNvSpPr/>
            <p:nvPr/>
          </p:nvSpPr>
          <p:spPr>
            <a:xfrm rot="4301948">
              <a:off x="6584928" y="3321888"/>
              <a:ext cx="4860269" cy="4309031"/>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noFill/>
            <a:ln w="19050" cap="flat" cmpd="sng">
              <a:solidFill>
                <a:schemeClr val="accent3"/>
              </a:solidFill>
              <a:prstDash val="solid"/>
              <a:round/>
              <a:headEnd type="none" w="med" len="med"/>
              <a:tailEnd type="none" w="med" len="med"/>
            </a:ln>
          </p:spPr>
        </p:sp>
      </p:grpSp>
      <p:grpSp>
        <p:nvGrpSpPr>
          <p:cNvPr id="3513" name="Google Shape;3513;p162"/>
          <p:cNvGrpSpPr/>
          <p:nvPr/>
        </p:nvGrpSpPr>
        <p:grpSpPr>
          <a:xfrm>
            <a:off x="12503832" y="6380735"/>
            <a:ext cx="4890528" cy="4959475"/>
            <a:chOff x="-666750" y="1567027"/>
            <a:chExt cx="3000692" cy="3042996"/>
          </a:xfrm>
        </p:grpSpPr>
        <p:sp>
          <p:nvSpPr>
            <p:cNvPr id="3514" name="Google Shape;3514;p162"/>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3515" name="Google Shape;3515;p162"/>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57.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3516"/>
        <p:cNvGrpSpPr/>
        <p:nvPr/>
      </p:nvGrpSpPr>
      <p:grpSpPr>
        <a:xfrm>
          <a:off x="0" y="0"/>
          <a:ext cx="0" cy="0"/>
          <a:chOff x="0" y="0"/>
          <a:chExt cx="0" cy="0"/>
        </a:xfrm>
      </p:grpSpPr>
      <p:sp>
        <p:nvSpPr>
          <p:cNvPr id="3517" name="Google Shape;3517;p163"/>
          <p:cNvSpPr txBox="1">
            <a:spLocks noGrp="1"/>
          </p:cNvSpPr>
          <p:nvPr>
            <p:ph type="title"/>
          </p:nvPr>
        </p:nvSpPr>
        <p:spPr>
          <a:xfrm>
            <a:off x="1440000" y="890050"/>
            <a:ext cx="15408000" cy="1145400"/>
          </a:xfrm>
          <a:prstGeom prst="rect">
            <a:avLst/>
          </a:prstGeom>
        </p:spPr>
        <p:txBody>
          <a:bodyPr spcFirstLastPara="1" wrap="square" lIns="182850" tIns="182850" rIns="182850" bIns="182850" anchor="t" anchorCtr="0">
            <a:noAutofit/>
          </a:bodyPr>
          <a:lstStyle>
            <a:lvl1pPr lvl="0" algn="ctr">
              <a:spcBef>
                <a:spcPts val="0"/>
              </a:spcBef>
              <a:spcAft>
                <a:spcPts val="0"/>
              </a:spcAft>
              <a:buSzPts val="6000"/>
              <a:buNone/>
              <a:defRPr/>
            </a:lvl1pPr>
            <a:lvl2pPr lvl="1">
              <a:spcBef>
                <a:spcPts val="0"/>
              </a:spcBef>
              <a:spcAft>
                <a:spcPts val="0"/>
              </a:spcAft>
              <a:buSzPts val="6000"/>
              <a:buNone/>
              <a:defRPr/>
            </a:lvl2pPr>
            <a:lvl3pPr lvl="2">
              <a:spcBef>
                <a:spcPts val="0"/>
              </a:spcBef>
              <a:spcAft>
                <a:spcPts val="0"/>
              </a:spcAft>
              <a:buSzPts val="6000"/>
              <a:buNone/>
              <a:defRPr/>
            </a:lvl3pPr>
            <a:lvl4pPr lvl="3">
              <a:spcBef>
                <a:spcPts val="0"/>
              </a:spcBef>
              <a:spcAft>
                <a:spcPts val="0"/>
              </a:spcAft>
              <a:buSzPts val="6000"/>
              <a:buNone/>
              <a:defRPr/>
            </a:lvl4pPr>
            <a:lvl5pPr lvl="4">
              <a:spcBef>
                <a:spcPts val="0"/>
              </a:spcBef>
              <a:spcAft>
                <a:spcPts val="0"/>
              </a:spcAft>
              <a:buSzPts val="6000"/>
              <a:buNone/>
              <a:defRPr/>
            </a:lvl5pPr>
            <a:lvl6pPr lvl="5">
              <a:spcBef>
                <a:spcPts val="0"/>
              </a:spcBef>
              <a:spcAft>
                <a:spcPts val="0"/>
              </a:spcAft>
              <a:buSzPts val="6000"/>
              <a:buNone/>
              <a:defRPr/>
            </a:lvl6pPr>
            <a:lvl7pPr lvl="6">
              <a:spcBef>
                <a:spcPts val="0"/>
              </a:spcBef>
              <a:spcAft>
                <a:spcPts val="0"/>
              </a:spcAft>
              <a:buSzPts val="6000"/>
              <a:buNone/>
              <a:defRPr/>
            </a:lvl7pPr>
            <a:lvl8pPr lvl="7">
              <a:spcBef>
                <a:spcPts val="0"/>
              </a:spcBef>
              <a:spcAft>
                <a:spcPts val="0"/>
              </a:spcAft>
              <a:buSzPts val="6000"/>
              <a:buNone/>
              <a:defRPr/>
            </a:lvl8pPr>
            <a:lvl9pPr lvl="8">
              <a:spcBef>
                <a:spcPts val="0"/>
              </a:spcBef>
              <a:spcAft>
                <a:spcPts val="0"/>
              </a:spcAft>
              <a:buSzPts val="6000"/>
              <a:buNone/>
              <a:defRPr/>
            </a:lvl9pPr>
          </a:lstStyle>
          <a:p>
            <a:endParaRPr/>
          </a:p>
        </p:txBody>
      </p:sp>
      <p:sp>
        <p:nvSpPr>
          <p:cNvPr id="3518" name="Google Shape;3518;p163"/>
          <p:cNvSpPr txBox="1">
            <a:spLocks noGrp="1"/>
          </p:cNvSpPr>
          <p:nvPr>
            <p:ph type="subTitle" idx="1"/>
          </p:nvPr>
        </p:nvSpPr>
        <p:spPr>
          <a:xfrm>
            <a:off x="9466611" y="3808301"/>
            <a:ext cx="7396200" cy="4952400"/>
          </a:xfrm>
          <a:prstGeom prst="rect">
            <a:avLst/>
          </a:prstGeom>
        </p:spPr>
        <p:txBody>
          <a:bodyPr spcFirstLastPara="1" wrap="square" lIns="182850" tIns="182850" rIns="182850" bIns="182850" anchor="t" anchorCtr="0">
            <a:noAutofit/>
          </a:bodyPr>
          <a:lstStyle>
            <a:lvl1pPr lvl="0">
              <a:lnSpc>
                <a:spcPct val="100000"/>
              </a:lnSpc>
              <a:spcBef>
                <a:spcPts val="0"/>
              </a:spcBef>
              <a:spcAft>
                <a:spcPts val="0"/>
              </a:spcAft>
              <a:buSzPts val="2800"/>
              <a:buChar char="●"/>
              <a:defRPr sz="2800" b="0"/>
            </a:lvl1pPr>
            <a:lvl2pPr lvl="1" algn="ctr">
              <a:lnSpc>
                <a:spcPct val="100000"/>
              </a:lnSpc>
              <a:spcBef>
                <a:spcPts val="0"/>
              </a:spcBef>
              <a:spcAft>
                <a:spcPts val="0"/>
              </a:spcAft>
              <a:buSzPts val="5600"/>
              <a:buChar char="○"/>
              <a:defRPr sz="5600"/>
            </a:lvl2pPr>
            <a:lvl3pPr lvl="2" algn="ctr">
              <a:lnSpc>
                <a:spcPct val="100000"/>
              </a:lnSpc>
              <a:spcBef>
                <a:spcPts val="0"/>
              </a:spcBef>
              <a:spcAft>
                <a:spcPts val="0"/>
              </a:spcAft>
              <a:buSzPts val="5600"/>
              <a:buChar char="■"/>
              <a:defRPr sz="5600"/>
            </a:lvl3pPr>
            <a:lvl4pPr lvl="3" algn="ctr">
              <a:lnSpc>
                <a:spcPct val="100000"/>
              </a:lnSpc>
              <a:spcBef>
                <a:spcPts val="0"/>
              </a:spcBef>
              <a:spcAft>
                <a:spcPts val="0"/>
              </a:spcAft>
              <a:buSzPts val="5600"/>
              <a:buChar char="●"/>
              <a:defRPr sz="5600"/>
            </a:lvl4pPr>
            <a:lvl5pPr lvl="4" algn="ctr">
              <a:lnSpc>
                <a:spcPct val="100000"/>
              </a:lnSpc>
              <a:spcBef>
                <a:spcPts val="0"/>
              </a:spcBef>
              <a:spcAft>
                <a:spcPts val="0"/>
              </a:spcAft>
              <a:buSzPts val="5600"/>
              <a:buChar char="○"/>
              <a:defRPr sz="5600"/>
            </a:lvl5pPr>
            <a:lvl6pPr lvl="5" algn="ctr">
              <a:lnSpc>
                <a:spcPct val="100000"/>
              </a:lnSpc>
              <a:spcBef>
                <a:spcPts val="0"/>
              </a:spcBef>
              <a:spcAft>
                <a:spcPts val="0"/>
              </a:spcAft>
              <a:buSzPts val="5600"/>
              <a:buChar char="■"/>
              <a:defRPr sz="5600"/>
            </a:lvl6pPr>
            <a:lvl7pPr lvl="6" algn="ctr">
              <a:lnSpc>
                <a:spcPct val="100000"/>
              </a:lnSpc>
              <a:spcBef>
                <a:spcPts val="0"/>
              </a:spcBef>
              <a:spcAft>
                <a:spcPts val="0"/>
              </a:spcAft>
              <a:buSzPts val="5600"/>
              <a:buChar char="●"/>
              <a:defRPr sz="5600"/>
            </a:lvl7pPr>
            <a:lvl8pPr lvl="7" algn="ctr">
              <a:lnSpc>
                <a:spcPct val="100000"/>
              </a:lnSpc>
              <a:spcBef>
                <a:spcPts val="0"/>
              </a:spcBef>
              <a:spcAft>
                <a:spcPts val="0"/>
              </a:spcAft>
              <a:buSzPts val="5600"/>
              <a:buChar char="○"/>
              <a:defRPr sz="5600"/>
            </a:lvl8pPr>
            <a:lvl9pPr lvl="8" algn="ctr">
              <a:lnSpc>
                <a:spcPct val="100000"/>
              </a:lnSpc>
              <a:spcBef>
                <a:spcPts val="0"/>
              </a:spcBef>
              <a:spcAft>
                <a:spcPts val="0"/>
              </a:spcAft>
              <a:buSzPts val="5600"/>
              <a:buChar char="■"/>
              <a:defRPr sz="5600"/>
            </a:lvl9pPr>
          </a:lstStyle>
          <a:p>
            <a:endParaRPr/>
          </a:p>
        </p:txBody>
      </p:sp>
      <p:sp>
        <p:nvSpPr>
          <p:cNvPr id="3519" name="Google Shape;3519;p163"/>
          <p:cNvSpPr txBox="1">
            <a:spLocks noGrp="1"/>
          </p:cNvSpPr>
          <p:nvPr>
            <p:ph type="subTitle" idx="2"/>
          </p:nvPr>
        </p:nvSpPr>
        <p:spPr>
          <a:xfrm>
            <a:off x="1425200" y="3808301"/>
            <a:ext cx="7396200" cy="4952400"/>
          </a:xfrm>
          <a:prstGeom prst="rect">
            <a:avLst/>
          </a:prstGeom>
        </p:spPr>
        <p:txBody>
          <a:bodyPr spcFirstLastPara="1" wrap="square" lIns="182850" tIns="182850" rIns="182850" bIns="182850" anchor="t" anchorCtr="0">
            <a:noAutofit/>
          </a:bodyPr>
          <a:lstStyle>
            <a:lvl1pPr lvl="0">
              <a:lnSpc>
                <a:spcPct val="100000"/>
              </a:lnSpc>
              <a:spcBef>
                <a:spcPts val="0"/>
              </a:spcBef>
              <a:spcAft>
                <a:spcPts val="0"/>
              </a:spcAft>
              <a:buSzPts val="2800"/>
              <a:buChar char="●"/>
              <a:defRPr sz="2800" b="0"/>
            </a:lvl1pPr>
            <a:lvl2pPr lvl="1" algn="ctr">
              <a:lnSpc>
                <a:spcPct val="100000"/>
              </a:lnSpc>
              <a:spcBef>
                <a:spcPts val="3200"/>
              </a:spcBef>
              <a:spcAft>
                <a:spcPts val="0"/>
              </a:spcAft>
              <a:buSzPts val="2800"/>
              <a:buChar char="○"/>
              <a:defRPr sz="5600"/>
            </a:lvl2pPr>
            <a:lvl3pPr lvl="2" algn="ctr">
              <a:lnSpc>
                <a:spcPct val="100000"/>
              </a:lnSpc>
              <a:spcBef>
                <a:spcPts val="0"/>
              </a:spcBef>
              <a:spcAft>
                <a:spcPts val="0"/>
              </a:spcAft>
              <a:buSzPts val="2800"/>
              <a:buChar char="■"/>
              <a:defRPr sz="5600"/>
            </a:lvl3pPr>
            <a:lvl4pPr lvl="3" algn="ctr">
              <a:lnSpc>
                <a:spcPct val="100000"/>
              </a:lnSpc>
              <a:spcBef>
                <a:spcPts val="0"/>
              </a:spcBef>
              <a:spcAft>
                <a:spcPts val="0"/>
              </a:spcAft>
              <a:buSzPts val="2800"/>
              <a:buChar char="●"/>
              <a:defRPr sz="5600"/>
            </a:lvl4pPr>
            <a:lvl5pPr lvl="4" algn="ctr">
              <a:lnSpc>
                <a:spcPct val="100000"/>
              </a:lnSpc>
              <a:spcBef>
                <a:spcPts val="0"/>
              </a:spcBef>
              <a:spcAft>
                <a:spcPts val="0"/>
              </a:spcAft>
              <a:buSzPts val="2800"/>
              <a:buChar char="○"/>
              <a:defRPr sz="5600"/>
            </a:lvl5pPr>
            <a:lvl6pPr lvl="5" algn="ctr">
              <a:lnSpc>
                <a:spcPct val="100000"/>
              </a:lnSpc>
              <a:spcBef>
                <a:spcPts val="0"/>
              </a:spcBef>
              <a:spcAft>
                <a:spcPts val="0"/>
              </a:spcAft>
              <a:buSzPts val="2800"/>
              <a:buChar char="■"/>
              <a:defRPr sz="5600"/>
            </a:lvl6pPr>
            <a:lvl7pPr lvl="6" algn="ctr">
              <a:lnSpc>
                <a:spcPct val="100000"/>
              </a:lnSpc>
              <a:spcBef>
                <a:spcPts val="0"/>
              </a:spcBef>
              <a:spcAft>
                <a:spcPts val="0"/>
              </a:spcAft>
              <a:buSzPts val="2800"/>
              <a:buChar char="●"/>
              <a:defRPr sz="5600"/>
            </a:lvl7pPr>
            <a:lvl8pPr lvl="7" algn="ctr">
              <a:lnSpc>
                <a:spcPct val="100000"/>
              </a:lnSpc>
              <a:spcBef>
                <a:spcPts val="0"/>
              </a:spcBef>
              <a:spcAft>
                <a:spcPts val="0"/>
              </a:spcAft>
              <a:buSzPts val="2800"/>
              <a:buChar char="○"/>
              <a:defRPr sz="5600"/>
            </a:lvl8pPr>
            <a:lvl9pPr lvl="8" algn="ctr">
              <a:lnSpc>
                <a:spcPct val="100000"/>
              </a:lnSpc>
              <a:spcBef>
                <a:spcPts val="0"/>
              </a:spcBef>
              <a:spcAft>
                <a:spcPts val="0"/>
              </a:spcAft>
              <a:buSzPts val="2800"/>
              <a:buChar char="■"/>
              <a:defRPr sz="5600"/>
            </a:lvl9pPr>
          </a:lstStyle>
          <a:p>
            <a:endParaRPr/>
          </a:p>
        </p:txBody>
      </p:sp>
      <p:sp>
        <p:nvSpPr>
          <p:cNvPr id="3520" name="Google Shape;3520;p163"/>
          <p:cNvSpPr txBox="1">
            <a:spLocks noGrp="1"/>
          </p:cNvSpPr>
          <p:nvPr>
            <p:ph type="subTitle" idx="3"/>
          </p:nvPr>
        </p:nvSpPr>
        <p:spPr>
          <a:xfrm>
            <a:off x="1425200" y="3085300"/>
            <a:ext cx="7396200" cy="723000"/>
          </a:xfrm>
          <a:prstGeom prst="rect">
            <a:avLst/>
          </a:prstGeom>
        </p:spPr>
        <p:txBody>
          <a:bodyPr spcFirstLastPara="1" wrap="square" lIns="182850" tIns="182850" rIns="182850" bIns="182850" anchor="b" anchorCtr="0">
            <a:noAutofit/>
          </a:bodyPr>
          <a:lstStyle>
            <a:lvl1pPr lvl="0">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1pPr>
            <a:lvl2pPr lvl="1">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2pPr>
            <a:lvl3pPr lvl="2">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3pPr>
            <a:lvl4pPr lvl="3">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4pPr>
            <a:lvl5pPr lvl="4">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5pPr>
            <a:lvl6pPr lvl="5">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6pPr>
            <a:lvl7pPr lvl="6">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7pPr>
            <a:lvl8pPr lvl="7">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8pPr>
            <a:lvl9pPr lvl="8">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9pPr>
          </a:lstStyle>
          <a:p>
            <a:endParaRPr/>
          </a:p>
        </p:txBody>
      </p:sp>
      <p:sp>
        <p:nvSpPr>
          <p:cNvPr id="3521" name="Google Shape;3521;p163"/>
          <p:cNvSpPr txBox="1">
            <a:spLocks noGrp="1"/>
          </p:cNvSpPr>
          <p:nvPr>
            <p:ph type="subTitle" idx="4"/>
          </p:nvPr>
        </p:nvSpPr>
        <p:spPr>
          <a:xfrm>
            <a:off x="9466600" y="3085300"/>
            <a:ext cx="7396200" cy="723000"/>
          </a:xfrm>
          <a:prstGeom prst="rect">
            <a:avLst/>
          </a:prstGeom>
        </p:spPr>
        <p:txBody>
          <a:bodyPr spcFirstLastPara="1" wrap="square" lIns="182850" tIns="182850" rIns="182850" bIns="182850" anchor="b" anchorCtr="0">
            <a:noAutofit/>
          </a:bodyPr>
          <a:lstStyle>
            <a:lvl1pPr lvl="0">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1pPr>
            <a:lvl2pPr lvl="1">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2pPr>
            <a:lvl3pPr lvl="2">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3pPr>
            <a:lvl4pPr lvl="3">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4pPr>
            <a:lvl5pPr lvl="4">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5pPr>
            <a:lvl6pPr lvl="5">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6pPr>
            <a:lvl7pPr lvl="6">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7pPr>
            <a:lvl8pPr lvl="7">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8pPr>
            <a:lvl9pPr lvl="8">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9pPr>
          </a:lstStyle>
          <a:p>
            <a:endParaRPr/>
          </a:p>
        </p:txBody>
      </p:sp>
      <p:grpSp>
        <p:nvGrpSpPr>
          <p:cNvPr id="3522" name="Google Shape;3522;p163"/>
          <p:cNvGrpSpPr/>
          <p:nvPr/>
        </p:nvGrpSpPr>
        <p:grpSpPr>
          <a:xfrm rot="482896">
            <a:off x="-1464235" y="9324311"/>
            <a:ext cx="8598790" cy="7786892"/>
            <a:chOff x="5784660" y="-970761"/>
            <a:chExt cx="4299614" cy="3893645"/>
          </a:xfrm>
        </p:grpSpPr>
        <p:sp>
          <p:nvSpPr>
            <p:cNvPr id="3523" name="Google Shape;3523;p163"/>
            <p:cNvSpPr/>
            <p:nvPr/>
          </p:nvSpPr>
          <p:spPr>
            <a:xfrm>
              <a:off x="5868774" y="-830916"/>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solidFill>
              <a:schemeClr val="lt2"/>
            </a:solidFill>
            <a:ln>
              <a:noFill/>
            </a:ln>
          </p:spPr>
        </p:sp>
        <p:sp>
          <p:nvSpPr>
            <p:cNvPr id="3524" name="Google Shape;3524;p163"/>
            <p:cNvSpPr/>
            <p:nvPr/>
          </p:nvSpPr>
          <p:spPr>
            <a:xfrm>
              <a:off x="5784660" y="-970761"/>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noFill/>
            <a:ln w="19050" cap="flat" cmpd="sng">
              <a:solidFill>
                <a:schemeClr val="accent3"/>
              </a:solidFill>
              <a:prstDash val="solid"/>
              <a:round/>
              <a:headEnd type="none" w="med" len="med"/>
              <a:tailEnd type="none" w="med" len="med"/>
            </a:ln>
          </p:spPr>
        </p:sp>
      </p:grpSp>
      <p:grpSp>
        <p:nvGrpSpPr>
          <p:cNvPr id="3525" name="Google Shape;3525;p163"/>
          <p:cNvGrpSpPr/>
          <p:nvPr/>
        </p:nvGrpSpPr>
        <p:grpSpPr>
          <a:xfrm rot="-668752">
            <a:off x="12917140" y="-3783612"/>
            <a:ext cx="8792923" cy="7643765"/>
            <a:chOff x="5868774" y="-899147"/>
            <a:chExt cx="4396633" cy="3822031"/>
          </a:xfrm>
        </p:grpSpPr>
        <p:sp>
          <p:nvSpPr>
            <p:cNvPr id="3526" name="Google Shape;3526;p163"/>
            <p:cNvSpPr/>
            <p:nvPr/>
          </p:nvSpPr>
          <p:spPr>
            <a:xfrm>
              <a:off x="5868774" y="-830916"/>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solidFill>
              <a:schemeClr val="lt2"/>
            </a:solidFill>
            <a:ln>
              <a:noFill/>
            </a:ln>
          </p:spPr>
        </p:sp>
        <p:sp>
          <p:nvSpPr>
            <p:cNvPr id="3527" name="Google Shape;3527;p163"/>
            <p:cNvSpPr/>
            <p:nvPr/>
          </p:nvSpPr>
          <p:spPr>
            <a:xfrm>
              <a:off x="6049906" y="-899147"/>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noFill/>
            <a:ln w="19050" cap="flat" cmpd="sng">
              <a:solidFill>
                <a:schemeClr val="accent3"/>
              </a:solidFill>
              <a:prstDash val="solid"/>
              <a:round/>
              <a:headEnd type="none" w="med" len="med"/>
              <a:tailEnd type="none" w="med" len="med"/>
            </a:ln>
          </p:spPr>
        </p:sp>
      </p:grpSp>
      <p:grpSp>
        <p:nvGrpSpPr>
          <p:cNvPr id="3528" name="Google Shape;3528;p163"/>
          <p:cNvGrpSpPr/>
          <p:nvPr/>
        </p:nvGrpSpPr>
        <p:grpSpPr>
          <a:xfrm rot="7348931">
            <a:off x="12157128" y="6682386"/>
            <a:ext cx="8598632" cy="7786749"/>
            <a:chOff x="5784660" y="-970761"/>
            <a:chExt cx="4299614" cy="3893645"/>
          </a:xfrm>
        </p:grpSpPr>
        <p:sp>
          <p:nvSpPr>
            <p:cNvPr id="3529" name="Google Shape;3529;p163"/>
            <p:cNvSpPr/>
            <p:nvPr/>
          </p:nvSpPr>
          <p:spPr>
            <a:xfrm>
              <a:off x="5868774" y="-830916"/>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solidFill>
              <a:schemeClr val="lt2"/>
            </a:solidFill>
            <a:ln>
              <a:noFill/>
            </a:ln>
          </p:spPr>
        </p:sp>
        <p:sp>
          <p:nvSpPr>
            <p:cNvPr id="3530" name="Google Shape;3530;p163"/>
            <p:cNvSpPr/>
            <p:nvPr/>
          </p:nvSpPr>
          <p:spPr>
            <a:xfrm>
              <a:off x="5784660" y="-970761"/>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noFill/>
            <a:ln w="19050" cap="flat" cmpd="sng">
              <a:solidFill>
                <a:schemeClr val="accent3"/>
              </a:solidFill>
              <a:prstDash val="solid"/>
              <a:round/>
              <a:headEnd type="none" w="med" len="med"/>
              <a:tailEnd type="none" w="med" len="med"/>
            </a:ln>
          </p:spPr>
        </p:sp>
      </p:grpSp>
      <p:grpSp>
        <p:nvGrpSpPr>
          <p:cNvPr id="3531" name="Google Shape;3531;p163"/>
          <p:cNvGrpSpPr/>
          <p:nvPr/>
        </p:nvGrpSpPr>
        <p:grpSpPr>
          <a:xfrm rot="-4052461">
            <a:off x="-3503841" y="-3783521"/>
            <a:ext cx="8792759" cy="7643622"/>
            <a:chOff x="5868774" y="-899147"/>
            <a:chExt cx="4396633" cy="3822031"/>
          </a:xfrm>
        </p:grpSpPr>
        <p:sp>
          <p:nvSpPr>
            <p:cNvPr id="3532" name="Google Shape;3532;p163"/>
            <p:cNvSpPr/>
            <p:nvPr/>
          </p:nvSpPr>
          <p:spPr>
            <a:xfrm>
              <a:off x="5868774" y="-830916"/>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solidFill>
              <a:schemeClr val="lt2"/>
            </a:solidFill>
            <a:ln>
              <a:noFill/>
            </a:ln>
          </p:spPr>
        </p:sp>
        <p:sp>
          <p:nvSpPr>
            <p:cNvPr id="3533" name="Google Shape;3533;p163"/>
            <p:cNvSpPr/>
            <p:nvPr/>
          </p:nvSpPr>
          <p:spPr>
            <a:xfrm>
              <a:off x="6049906" y="-899147"/>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noFill/>
            <a:ln w="19050" cap="flat" cmpd="sng">
              <a:solidFill>
                <a:schemeClr val="accent3"/>
              </a:solidFill>
              <a:prstDash val="solid"/>
              <a:round/>
              <a:headEnd type="none" w="med" len="med"/>
              <a:tailEnd type="none" w="med" len="med"/>
            </a:ln>
          </p:spPr>
        </p:sp>
      </p:grpSp>
      <p:grpSp>
        <p:nvGrpSpPr>
          <p:cNvPr id="3534" name="Google Shape;3534;p163"/>
          <p:cNvGrpSpPr/>
          <p:nvPr/>
        </p:nvGrpSpPr>
        <p:grpSpPr>
          <a:xfrm>
            <a:off x="-1552718" y="8383085"/>
            <a:ext cx="4890528" cy="4959475"/>
            <a:chOff x="-666750" y="1567027"/>
            <a:chExt cx="3000692" cy="3042996"/>
          </a:xfrm>
        </p:grpSpPr>
        <p:sp>
          <p:nvSpPr>
            <p:cNvPr id="3535" name="Google Shape;3535;p163"/>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3536" name="Google Shape;3536;p163"/>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grpSp>
        <p:nvGrpSpPr>
          <p:cNvPr id="3537" name="Google Shape;3537;p163"/>
          <p:cNvGrpSpPr/>
          <p:nvPr/>
        </p:nvGrpSpPr>
        <p:grpSpPr>
          <a:xfrm>
            <a:off x="15843957" y="-3114515"/>
            <a:ext cx="4890528" cy="4959475"/>
            <a:chOff x="-666750" y="1567027"/>
            <a:chExt cx="3000692" cy="3042996"/>
          </a:xfrm>
        </p:grpSpPr>
        <p:sp>
          <p:nvSpPr>
            <p:cNvPr id="3538" name="Google Shape;3538;p163"/>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3539" name="Google Shape;3539;p163"/>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grpSp>
        <p:nvGrpSpPr>
          <p:cNvPr id="3540" name="Google Shape;3540;p163"/>
          <p:cNvGrpSpPr/>
          <p:nvPr/>
        </p:nvGrpSpPr>
        <p:grpSpPr>
          <a:xfrm>
            <a:off x="15245607" y="8383085"/>
            <a:ext cx="4890528" cy="4959475"/>
            <a:chOff x="-666750" y="1567027"/>
            <a:chExt cx="3000692" cy="3042996"/>
          </a:xfrm>
        </p:grpSpPr>
        <p:sp>
          <p:nvSpPr>
            <p:cNvPr id="3541" name="Google Shape;3541;p163"/>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3542" name="Google Shape;3542;p163"/>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58.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3543"/>
        <p:cNvGrpSpPr/>
        <p:nvPr/>
      </p:nvGrpSpPr>
      <p:grpSpPr>
        <a:xfrm>
          <a:off x="0" y="0"/>
          <a:ext cx="0" cy="0"/>
          <a:chOff x="0" y="0"/>
          <a:chExt cx="0" cy="0"/>
        </a:xfrm>
      </p:grpSpPr>
      <p:sp>
        <p:nvSpPr>
          <p:cNvPr id="3544" name="Google Shape;3544;p164"/>
          <p:cNvSpPr txBox="1">
            <a:spLocks noGrp="1"/>
          </p:cNvSpPr>
          <p:nvPr>
            <p:ph type="title"/>
          </p:nvPr>
        </p:nvSpPr>
        <p:spPr>
          <a:xfrm>
            <a:off x="1440000" y="890050"/>
            <a:ext cx="15408000" cy="1145400"/>
          </a:xfrm>
          <a:prstGeom prst="rect">
            <a:avLst/>
          </a:prstGeom>
        </p:spPr>
        <p:txBody>
          <a:bodyPr spcFirstLastPara="1" wrap="square" lIns="182850" tIns="182850" rIns="182850" bIns="182850" anchor="t" anchorCtr="0">
            <a:noAutofit/>
          </a:bodyPr>
          <a:lstStyle>
            <a:lvl1pPr lvl="0" algn="ctr">
              <a:spcBef>
                <a:spcPts val="0"/>
              </a:spcBef>
              <a:spcAft>
                <a:spcPts val="0"/>
              </a:spcAft>
              <a:buSzPts val="6000"/>
              <a:buNone/>
              <a:defRPr>
                <a:solidFill>
                  <a:schemeClr val="dk1"/>
                </a:solidFill>
              </a:defRPr>
            </a:lvl1pPr>
            <a:lvl2pPr lvl="1">
              <a:spcBef>
                <a:spcPts val="0"/>
              </a:spcBef>
              <a:spcAft>
                <a:spcPts val="0"/>
              </a:spcAft>
              <a:buSzPts val="6000"/>
              <a:buNone/>
              <a:defRPr/>
            </a:lvl2pPr>
            <a:lvl3pPr lvl="2">
              <a:spcBef>
                <a:spcPts val="0"/>
              </a:spcBef>
              <a:spcAft>
                <a:spcPts val="0"/>
              </a:spcAft>
              <a:buSzPts val="6000"/>
              <a:buNone/>
              <a:defRPr/>
            </a:lvl3pPr>
            <a:lvl4pPr lvl="3">
              <a:spcBef>
                <a:spcPts val="0"/>
              </a:spcBef>
              <a:spcAft>
                <a:spcPts val="0"/>
              </a:spcAft>
              <a:buSzPts val="6000"/>
              <a:buNone/>
              <a:defRPr/>
            </a:lvl4pPr>
            <a:lvl5pPr lvl="4">
              <a:spcBef>
                <a:spcPts val="0"/>
              </a:spcBef>
              <a:spcAft>
                <a:spcPts val="0"/>
              </a:spcAft>
              <a:buSzPts val="6000"/>
              <a:buNone/>
              <a:defRPr/>
            </a:lvl5pPr>
            <a:lvl6pPr lvl="5">
              <a:spcBef>
                <a:spcPts val="0"/>
              </a:spcBef>
              <a:spcAft>
                <a:spcPts val="0"/>
              </a:spcAft>
              <a:buSzPts val="6000"/>
              <a:buNone/>
              <a:defRPr/>
            </a:lvl6pPr>
            <a:lvl7pPr lvl="6">
              <a:spcBef>
                <a:spcPts val="0"/>
              </a:spcBef>
              <a:spcAft>
                <a:spcPts val="0"/>
              </a:spcAft>
              <a:buSzPts val="6000"/>
              <a:buNone/>
              <a:defRPr/>
            </a:lvl7pPr>
            <a:lvl8pPr lvl="7">
              <a:spcBef>
                <a:spcPts val="0"/>
              </a:spcBef>
              <a:spcAft>
                <a:spcPts val="0"/>
              </a:spcAft>
              <a:buSzPts val="6000"/>
              <a:buNone/>
              <a:defRPr/>
            </a:lvl8pPr>
            <a:lvl9pPr lvl="8">
              <a:spcBef>
                <a:spcPts val="0"/>
              </a:spcBef>
              <a:spcAft>
                <a:spcPts val="0"/>
              </a:spcAft>
              <a:buSzPts val="6000"/>
              <a:buNone/>
              <a:defRPr/>
            </a:lvl9pPr>
          </a:lstStyle>
          <a:p>
            <a:endParaRPr/>
          </a:p>
        </p:txBody>
      </p:sp>
      <p:grpSp>
        <p:nvGrpSpPr>
          <p:cNvPr id="3545" name="Google Shape;3545;p164"/>
          <p:cNvGrpSpPr/>
          <p:nvPr/>
        </p:nvGrpSpPr>
        <p:grpSpPr>
          <a:xfrm>
            <a:off x="-3681499" y="5525213"/>
            <a:ext cx="10277012" cy="9592599"/>
            <a:chOff x="-1840749" y="2762606"/>
            <a:chExt cx="5138506" cy="4796299"/>
          </a:xfrm>
        </p:grpSpPr>
        <p:sp>
          <p:nvSpPr>
            <p:cNvPr id="3546" name="Google Shape;3546;p164"/>
            <p:cNvSpPr/>
            <p:nvPr/>
          </p:nvSpPr>
          <p:spPr>
            <a:xfrm rot="9810459">
              <a:off x="-1394619" y="3283773"/>
              <a:ext cx="4215686" cy="3753966"/>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solidFill>
              <a:schemeClr val="lt2"/>
            </a:solidFill>
            <a:ln>
              <a:noFill/>
            </a:ln>
          </p:spPr>
        </p:sp>
        <p:sp>
          <p:nvSpPr>
            <p:cNvPr id="3547" name="Google Shape;3547;p164"/>
            <p:cNvSpPr/>
            <p:nvPr/>
          </p:nvSpPr>
          <p:spPr>
            <a:xfrm>
              <a:off x="-1222743" y="3644045"/>
              <a:ext cx="4520500" cy="3665400"/>
            </a:xfrm>
            <a:custGeom>
              <a:avLst/>
              <a:gdLst/>
              <a:ahLst/>
              <a:cxnLst/>
              <a:rect l="l" t="t" r="r" b="b"/>
              <a:pathLst>
                <a:path w="180820" h="146616" extrusionOk="0">
                  <a:moveTo>
                    <a:pt x="175341" y="109810"/>
                  </a:moveTo>
                  <a:cubicBezTo>
                    <a:pt x="162480" y="124082"/>
                    <a:pt x="109407" y="137543"/>
                    <a:pt x="83842" y="141668"/>
                  </a:cubicBezTo>
                  <a:cubicBezTo>
                    <a:pt x="58278" y="145793"/>
                    <a:pt x="35819" y="153105"/>
                    <a:pt x="21954" y="134560"/>
                  </a:cubicBezTo>
                  <a:cubicBezTo>
                    <a:pt x="8089" y="116015"/>
                    <a:pt x="-2825" y="52735"/>
                    <a:pt x="652" y="30399"/>
                  </a:cubicBezTo>
                  <a:cubicBezTo>
                    <a:pt x="4129" y="8063"/>
                    <a:pt x="29056" y="-2610"/>
                    <a:pt x="42814" y="542"/>
                  </a:cubicBezTo>
                  <a:cubicBezTo>
                    <a:pt x="56572" y="3694"/>
                    <a:pt x="63501" y="40061"/>
                    <a:pt x="83200" y="49310"/>
                  </a:cubicBezTo>
                  <a:cubicBezTo>
                    <a:pt x="102899" y="58559"/>
                    <a:pt x="145653" y="45955"/>
                    <a:pt x="161010" y="56038"/>
                  </a:cubicBezTo>
                  <a:cubicBezTo>
                    <a:pt x="176367" y="66121"/>
                    <a:pt x="188202" y="95538"/>
                    <a:pt x="175341" y="109810"/>
                  </a:cubicBezTo>
                  <a:close/>
                </a:path>
              </a:pathLst>
            </a:custGeom>
            <a:noFill/>
            <a:ln w="19050" cap="flat" cmpd="sng">
              <a:solidFill>
                <a:schemeClr val="accent3"/>
              </a:solidFill>
              <a:prstDash val="solid"/>
              <a:round/>
              <a:headEnd type="none" w="med" len="med"/>
              <a:tailEnd type="none" w="med" len="med"/>
            </a:ln>
          </p:spPr>
        </p:sp>
      </p:grpSp>
      <p:grpSp>
        <p:nvGrpSpPr>
          <p:cNvPr id="3548" name="Google Shape;3548;p164"/>
          <p:cNvGrpSpPr/>
          <p:nvPr/>
        </p:nvGrpSpPr>
        <p:grpSpPr>
          <a:xfrm>
            <a:off x="14744630" y="-2846351"/>
            <a:ext cx="9873150" cy="8924450"/>
            <a:chOff x="7372315" y="-1423176"/>
            <a:chExt cx="4936575" cy="4462225"/>
          </a:xfrm>
        </p:grpSpPr>
        <p:sp>
          <p:nvSpPr>
            <p:cNvPr id="3549" name="Google Shape;3549;p164"/>
            <p:cNvSpPr/>
            <p:nvPr/>
          </p:nvSpPr>
          <p:spPr>
            <a:xfrm>
              <a:off x="7448515" y="-1423176"/>
              <a:ext cx="4860375" cy="4309125"/>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solidFill>
              <a:schemeClr val="lt2"/>
            </a:solidFill>
            <a:ln>
              <a:noFill/>
            </a:ln>
          </p:spPr>
        </p:sp>
        <p:sp>
          <p:nvSpPr>
            <p:cNvPr id="3550" name="Google Shape;3550;p164"/>
            <p:cNvSpPr/>
            <p:nvPr/>
          </p:nvSpPr>
          <p:spPr>
            <a:xfrm>
              <a:off x="7372315" y="-1270076"/>
              <a:ext cx="4860375" cy="4309125"/>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noFill/>
            <a:ln w="19050" cap="flat" cmpd="sng">
              <a:solidFill>
                <a:schemeClr val="accent3"/>
              </a:solidFill>
              <a:prstDash val="solid"/>
              <a:round/>
              <a:headEnd type="none" w="med" len="med"/>
              <a:tailEnd type="none" w="med" len="med"/>
            </a:ln>
          </p:spPr>
        </p:sp>
      </p:grpSp>
      <p:grpSp>
        <p:nvGrpSpPr>
          <p:cNvPr id="3551" name="Google Shape;3551;p164"/>
          <p:cNvGrpSpPr/>
          <p:nvPr/>
        </p:nvGrpSpPr>
        <p:grpSpPr>
          <a:xfrm>
            <a:off x="-2215443" y="7762010"/>
            <a:ext cx="4890528" cy="4959475"/>
            <a:chOff x="-666750" y="1567027"/>
            <a:chExt cx="3000692" cy="3042996"/>
          </a:xfrm>
        </p:grpSpPr>
        <p:sp>
          <p:nvSpPr>
            <p:cNvPr id="3552" name="Google Shape;3552;p164"/>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3553" name="Google Shape;3553;p164"/>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grpSp>
        <p:nvGrpSpPr>
          <p:cNvPr id="3554" name="Google Shape;3554;p164"/>
          <p:cNvGrpSpPr/>
          <p:nvPr/>
        </p:nvGrpSpPr>
        <p:grpSpPr>
          <a:xfrm>
            <a:off x="16273660" y="140852"/>
            <a:ext cx="5794293" cy="4667286"/>
            <a:chOff x="8136830" y="70426"/>
            <a:chExt cx="2897146" cy="2333643"/>
          </a:xfrm>
        </p:grpSpPr>
        <p:sp>
          <p:nvSpPr>
            <p:cNvPr id="3555" name="Google Shape;3555;p164"/>
            <p:cNvSpPr/>
            <p:nvPr/>
          </p:nvSpPr>
          <p:spPr>
            <a:xfrm rot="8302675">
              <a:off x="8346749" y="245121"/>
              <a:ext cx="895654" cy="972507"/>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3556" name="Google Shape;3556;p164"/>
            <p:cNvSpPr/>
            <p:nvPr/>
          </p:nvSpPr>
          <p:spPr>
            <a:xfrm>
              <a:off x="8588729" y="786772"/>
              <a:ext cx="2445248" cy="1617297"/>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59.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3557"/>
        <p:cNvGrpSpPr/>
        <p:nvPr/>
      </p:nvGrpSpPr>
      <p:grpSpPr>
        <a:xfrm>
          <a:off x="0" y="0"/>
          <a:ext cx="0" cy="0"/>
          <a:chOff x="0" y="0"/>
          <a:chExt cx="0" cy="0"/>
        </a:xfrm>
      </p:grpSpPr>
      <p:grpSp>
        <p:nvGrpSpPr>
          <p:cNvPr id="3558" name="Google Shape;3558;p165"/>
          <p:cNvGrpSpPr/>
          <p:nvPr/>
        </p:nvGrpSpPr>
        <p:grpSpPr>
          <a:xfrm rot="-9604421">
            <a:off x="11220053" y="4674318"/>
            <a:ext cx="8787229" cy="9228902"/>
            <a:chOff x="-1896316" y="-1605982"/>
            <a:chExt cx="4393763" cy="4614607"/>
          </a:xfrm>
        </p:grpSpPr>
        <p:sp>
          <p:nvSpPr>
            <p:cNvPr id="3559" name="Google Shape;3559;p165"/>
            <p:cNvSpPr/>
            <p:nvPr/>
          </p:nvSpPr>
          <p:spPr>
            <a:xfrm>
              <a:off x="-1896316" y="-1601900"/>
              <a:ext cx="4176575" cy="4610525"/>
            </a:xfrm>
            <a:custGeom>
              <a:avLst/>
              <a:gdLst/>
              <a:ahLst/>
              <a:cxnLst/>
              <a:rect l="l" t="t" r="r" b="b"/>
              <a:pathLst>
                <a:path w="167063" h="184421" extrusionOk="0">
                  <a:moveTo>
                    <a:pt x="36806" y="175642"/>
                  </a:moveTo>
                  <a:cubicBezTo>
                    <a:pt x="23124" y="160986"/>
                    <a:pt x="9072" y="109709"/>
                    <a:pt x="4947" y="84144"/>
                  </a:cubicBezTo>
                  <a:cubicBezTo>
                    <a:pt x="822" y="58580"/>
                    <a:pt x="-6490" y="36120"/>
                    <a:pt x="12055" y="22255"/>
                  </a:cubicBezTo>
                  <a:cubicBezTo>
                    <a:pt x="30600" y="8390"/>
                    <a:pt x="90430" y="-3508"/>
                    <a:pt x="116216" y="953"/>
                  </a:cubicBezTo>
                  <a:cubicBezTo>
                    <a:pt x="142002" y="5415"/>
                    <a:pt x="170239" y="32695"/>
                    <a:pt x="166773" y="49024"/>
                  </a:cubicBezTo>
                  <a:cubicBezTo>
                    <a:pt x="163307" y="65353"/>
                    <a:pt x="108708" y="78418"/>
                    <a:pt x="95419" y="98927"/>
                  </a:cubicBezTo>
                  <a:cubicBezTo>
                    <a:pt x="82130" y="119436"/>
                    <a:pt x="96806" y="159292"/>
                    <a:pt x="87037" y="172078"/>
                  </a:cubicBezTo>
                  <a:cubicBezTo>
                    <a:pt x="77268" y="184864"/>
                    <a:pt x="50488" y="190298"/>
                    <a:pt x="36806" y="175642"/>
                  </a:cubicBezTo>
                  <a:close/>
                </a:path>
              </a:pathLst>
            </a:custGeom>
            <a:solidFill>
              <a:schemeClr val="lt2"/>
            </a:solidFill>
            <a:ln>
              <a:noFill/>
            </a:ln>
          </p:spPr>
        </p:sp>
        <p:sp>
          <p:nvSpPr>
            <p:cNvPr id="3560" name="Google Shape;3560;p165"/>
            <p:cNvSpPr/>
            <p:nvPr/>
          </p:nvSpPr>
          <p:spPr>
            <a:xfrm>
              <a:off x="-1713003" y="-1605982"/>
              <a:ext cx="4210450" cy="4614600"/>
            </a:xfrm>
            <a:custGeom>
              <a:avLst/>
              <a:gdLst/>
              <a:ahLst/>
              <a:cxnLst/>
              <a:rect l="l" t="t" r="r" b="b"/>
              <a:pathLst>
                <a:path w="168418" h="184584" extrusionOk="0">
                  <a:moveTo>
                    <a:pt x="36806" y="175805"/>
                  </a:moveTo>
                  <a:cubicBezTo>
                    <a:pt x="23124" y="161149"/>
                    <a:pt x="9072" y="109870"/>
                    <a:pt x="4947" y="84306"/>
                  </a:cubicBezTo>
                  <a:cubicBezTo>
                    <a:pt x="822" y="58742"/>
                    <a:pt x="-6489" y="36284"/>
                    <a:pt x="12056" y="22419"/>
                  </a:cubicBezTo>
                  <a:cubicBezTo>
                    <a:pt x="30601" y="8554"/>
                    <a:pt x="90202" y="-3849"/>
                    <a:pt x="116216" y="1116"/>
                  </a:cubicBezTo>
                  <a:cubicBezTo>
                    <a:pt x="142230" y="6081"/>
                    <a:pt x="171604" y="35878"/>
                    <a:pt x="168138" y="52207"/>
                  </a:cubicBezTo>
                  <a:cubicBezTo>
                    <a:pt x="164672" y="68536"/>
                    <a:pt x="108937" y="79083"/>
                    <a:pt x="95420" y="99089"/>
                  </a:cubicBezTo>
                  <a:cubicBezTo>
                    <a:pt x="81903" y="119095"/>
                    <a:pt x="96807" y="159455"/>
                    <a:pt x="87038" y="172241"/>
                  </a:cubicBezTo>
                  <a:cubicBezTo>
                    <a:pt x="77269" y="185027"/>
                    <a:pt x="50488" y="190461"/>
                    <a:pt x="36806" y="175805"/>
                  </a:cubicBezTo>
                  <a:close/>
                </a:path>
              </a:pathLst>
            </a:custGeom>
            <a:noFill/>
            <a:ln w="19050" cap="flat" cmpd="sng">
              <a:solidFill>
                <a:schemeClr val="accent3"/>
              </a:solidFill>
              <a:prstDash val="solid"/>
              <a:round/>
              <a:headEnd type="none" w="med" len="med"/>
              <a:tailEnd type="none" w="med" len="med"/>
            </a:ln>
          </p:spPr>
        </p:sp>
      </p:grpSp>
      <p:grpSp>
        <p:nvGrpSpPr>
          <p:cNvPr id="3561" name="Google Shape;3561;p165"/>
          <p:cNvGrpSpPr/>
          <p:nvPr/>
        </p:nvGrpSpPr>
        <p:grpSpPr>
          <a:xfrm rot="-4187561">
            <a:off x="-3901005" y="4632438"/>
            <a:ext cx="11704172" cy="11934388"/>
            <a:chOff x="6206442" y="2492651"/>
            <a:chExt cx="5852391" cy="5967505"/>
          </a:xfrm>
        </p:grpSpPr>
        <p:sp>
          <p:nvSpPr>
            <p:cNvPr id="3562" name="Google Shape;3562;p165"/>
            <p:cNvSpPr/>
            <p:nvPr/>
          </p:nvSpPr>
          <p:spPr>
            <a:xfrm rot="4301948">
              <a:off x="6820078" y="3321888"/>
              <a:ext cx="4860269" cy="4309031"/>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solidFill>
              <a:schemeClr val="lt2"/>
            </a:solidFill>
            <a:ln>
              <a:noFill/>
            </a:ln>
          </p:spPr>
        </p:sp>
        <p:sp>
          <p:nvSpPr>
            <p:cNvPr id="3563" name="Google Shape;3563;p165"/>
            <p:cNvSpPr/>
            <p:nvPr/>
          </p:nvSpPr>
          <p:spPr>
            <a:xfrm rot="4301948">
              <a:off x="6584928" y="3321888"/>
              <a:ext cx="4860269" cy="4309031"/>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noFill/>
            <a:ln w="19050" cap="flat" cmpd="sng">
              <a:solidFill>
                <a:schemeClr val="accent3"/>
              </a:solidFill>
              <a:prstDash val="solid"/>
              <a:round/>
              <a:headEnd type="none" w="med" len="med"/>
              <a:tailEnd type="none" w="med" len="med"/>
            </a:ln>
          </p:spPr>
        </p:sp>
      </p:grpSp>
      <p:grpSp>
        <p:nvGrpSpPr>
          <p:cNvPr id="3564" name="Google Shape;3564;p165"/>
          <p:cNvGrpSpPr/>
          <p:nvPr/>
        </p:nvGrpSpPr>
        <p:grpSpPr>
          <a:xfrm>
            <a:off x="-2246943" y="6809035"/>
            <a:ext cx="4890528" cy="4959475"/>
            <a:chOff x="-666750" y="1567027"/>
            <a:chExt cx="3000692" cy="3042996"/>
          </a:xfrm>
        </p:grpSpPr>
        <p:sp>
          <p:nvSpPr>
            <p:cNvPr id="3565" name="Google Shape;3565;p165"/>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3566" name="Google Shape;3566;p165"/>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sp>
        <p:nvSpPr>
          <p:cNvPr id="3567" name="Google Shape;3567;p165"/>
          <p:cNvSpPr txBox="1">
            <a:spLocks noGrp="1"/>
          </p:cNvSpPr>
          <p:nvPr>
            <p:ph type="title"/>
          </p:nvPr>
        </p:nvSpPr>
        <p:spPr>
          <a:xfrm>
            <a:off x="1426450" y="1941350"/>
            <a:ext cx="6922800" cy="2180400"/>
          </a:xfrm>
          <a:prstGeom prst="rect">
            <a:avLst/>
          </a:prstGeom>
        </p:spPr>
        <p:txBody>
          <a:bodyPr spcFirstLastPara="1" wrap="square" lIns="182850" tIns="182850" rIns="182850" bIns="182850" anchor="b" anchorCtr="0">
            <a:noAutofit/>
          </a:bodyPr>
          <a:lstStyle>
            <a:lvl1pPr lvl="0">
              <a:spcBef>
                <a:spcPts val="0"/>
              </a:spcBef>
              <a:spcAft>
                <a:spcPts val="0"/>
              </a:spcAft>
              <a:buSzPts val="6000"/>
              <a:buNone/>
              <a:defRPr/>
            </a:lvl1pPr>
            <a:lvl2pPr lvl="1">
              <a:spcBef>
                <a:spcPts val="0"/>
              </a:spcBef>
              <a:spcAft>
                <a:spcPts val="0"/>
              </a:spcAft>
              <a:buSzPts val="6000"/>
              <a:buNone/>
              <a:defRPr/>
            </a:lvl2pPr>
            <a:lvl3pPr lvl="2">
              <a:spcBef>
                <a:spcPts val="0"/>
              </a:spcBef>
              <a:spcAft>
                <a:spcPts val="0"/>
              </a:spcAft>
              <a:buSzPts val="6000"/>
              <a:buNone/>
              <a:defRPr/>
            </a:lvl3pPr>
            <a:lvl4pPr lvl="3">
              <a:spcBef>
                <a:spcPts val="0"/>
              </a:spcBef>
              <a:spcAft>
                <a:spcPts val="0"/>
              </a:spcAft>
              <a:buSzPts val="6000"/>
              <a:buNone/>
              <a:defRPr/>
            </a:lvl4pPr>
            <a:lvl5pPr lvl="4">
              <a:spcBef>
                <a:spcPts val="0"/>
              </a:spcBef>
              <a:spcAft>
                <a:spcPts val="0"/>
              </a:spcAft>
              <a:buSzPts val="6000"/>
              <a:buNone/>
              <a:defRPr/>
            </a:lvl5pPr>
            <a:lvl6pPr lvl="5">
              <a:spcBef>
                <a:spcPts val="0"/>
              </a:spcBef>
              <a:spcAft>
                <a:spcPts val="0"/>
              </a:spcAft>
              <a:buSzPts val="6000"/>
              <a:buNone/>
              <a:defRPr/>
            </a:lvl6pPr>
            <a:lvl7pPr lvl="6">
              <a:spcBef>
                <a:spcPts val="0"/>
              </a:spcBef>
              <a:spcAft>
                <a:spcPts val="0"/>
              </a:spcAft>
              <a:buSzPts val="6000"/>
              <a:buNone/>
              <a:defRPr/>
            </a:lvl7pPr>
            <a:lvl8pPr lvl="7">
              <a:spcBef>
                <a:spcPts val="0"/>
              </a:spcBef>
              <a:spcAft>
                <a:spcPts val="0"/>
              </a:spcAft>
              <a:buSzPts val="6000"/>
              <a:buNone/>
              <a:defRPr/>
            </a:lvl8pPr>
            <a:lvl9pPr lvl="8">
              <a:spcBef>
                <a:spcPts val="0"/>
              </a:spcBef>
              <a:spcAft>
                <a:spcPts val="0"/>
              </a:spcAft>
              <a:buSzPts val="6000"/>
              <a:buNone/>
              <a:defRPr/>
            </a:lvl9pPr>
          </a:lstStyle>
          <a:p>
            <a:endParaRPr/>
          </a:p>
        </p:txBody>
      </p:sp>
      <p:sp>
        <p:nvSpPr>
          <p:cNvPr id="3568" name="Google Shape;3568;p165"/>
          <p:cNvSpPr txBox="1">
            <a:spLocks noGrp="1"/>
          </p:cNvSpPr>
          <p:nvPr>
            <p:ph type="subTitle" idx="1"/>
          </p:nvPr>
        </p:nvSpPr>
        <p:spPr>
          <a:xfrm>
            <a:off x="1426450" y="3956650"/>
            <a:ext cx="6922800" cy="4389000"/>
          </a:xfrm>
          <a:prstGeom prst="rect">
            <a:avLst/>
          </a:prstGeom>
        </p:spPr>
        <p:txBody>
          <a:bodyPr spcFirstLastPara="1" wrap="square" lIns="182850" tIns="182850" rIns="182850" bIns="182850" anchor="t" anchorCtr="0">
            <a:noAutofit/>
          </a:bodyPr>
          <a:lstStyle>
            <a:lvl1pPr lvl="0">
              <a:lnSpc>
                <a:spcPct val="100000"/>
              </a:lnSpc>
              <a:spcBef>
                <a:spcPts val="0"/>
              </a:spcBef>
              <a:spcAft>
                <a:spcPts val="0"/>
              </a:spcAft>
              <a:buSzPts val="3200"/>
              <a:buFont typeface="Nunito Light"/>
              <a:buChar char="●"/>
              <a:defRPr/>
            </a:lvl1pPr>
            <a:lvl2pPr lvl="1" algn="ctr">
              <a:lnSpc>
                <a:spcPct val="100000"/>
              </a:lnSpc>
              <a:spcBef>
                <a:spcPts val="0"/>
              </a:spcBef>
              <a:spcAft>
                <a:spcPts val="0"/>
              </a:spcAft>
              <a:buClr>
                <a:srgbClr val="E76A28"/>
              </a:buClr>
              <a:buSzPts val="3200"/>
              <a:buFont typeface="Nunito Light"/>
              <a:buChar char="○"/>
              <a:defRPr/>
            </a:lvl2pPr>
            <a:lvl3pPr lvl="2" algn="ctr">
              <a:lnSpc>
                <a:spcPct val="100000"/>
              </a:lnSpc>
              <a:spcBef>
                <a:spcPts val="3200"/>
              </a:spcBef>
              <a:spcAft>
                <a:spcPts val="0"/>
              </a:spcAft>
              <a:buClr>
                <a:srgbClr val="E76A28"/>
              </a:buClr>
              <a:buSzPts val="3000"/>
              <a:buFont typeface="Nunito Light"/>
              <a:buChar char="■"/>
              <a:defRPr/>
            </a:lvl3pPr>
            <a:lvl4pPr lvl="3" algn="ctr">
              <a:lnSpc>
                <a:spcPct val="100000"/>
              </a:lnSpc>
              <a:spcBef>
                <a:spcPts val="3200"/>
              </a:spcBef>
              <a:spcAft>
                <a:spcPts val="0"/>
              </a:spcAft>
              <a:buClr>
                <a:srgbClr val="E76A28"/>
              </a:buClr>
              <a:buSzPts val="3000"/>
              <a:buFont typeface="Nunito Light"/>
              <a:buChar char="●"/>
              <a:defRPr/>
            </a:lvl4pPr>
            <a:lvl5pPr lvl="4" algn="ctr">
              <a:lnSpc>
                <a:spcPct val="100000"/>
              </a:lnSpc>
              <a:spcBef>
                <a:spcPts val="3200"/>
              </a:spcBef>
              <a:spcAft>
                <a:spcPts val="0"/>
              </a:spcAft>
              <a:buClr>
                <a:srgbClr val="E76A28"/>
              </a:buClr>
              <a:buSzPts val="2800"/>
              <a:buFont typeface="Nunito Light"/>
              <a:buChar char="○"/>
              <a:defRPr/>
            </a:lvl5pPr>
            <a:lvl6pPr lvl="5" algn="ctr">
              <a:lnSpc>
                <a:spcPct val="100000"/>
              </a:lnSpc>
              <a:spcBef>
                <a:spcPts val="3200"/>
              </a:spcBef>
              <a:spcAft>
                <a:spcPts val="0"/>
              </a:spcAft>
              <a:buClr>
                <a:srgbClr val="999999"/>
              </a:buClr>
              <a:buSzPts val="2800"/>
              <a:buFont typeface="Nunito Light"/>
              <a:buChar char="■"/>
              <a:defRPr/>
            </a:lvl6pPr>
            <a:lvl7pPr lvl="6" algn="ctr">
              <a:lnSpc>
                <a:spcPct val="100000"/>
              </a:lnSpc>
              <a:spcBef>
                <a:spcPts val="3200"/>
              </a:spcBef>
              <a:spcAft>
                <a:spcPts val="0"/>
              </a:spcAft>
              <a:buClr>
                <a:srgbClr val="999999"/>
              </a:buClr>
              <a:buSzPts val="2600"/>
              <a:buFont typeface="Nunito Light"/>
              <a:buChar char="●"/>
              <a:defRPr/>
            </a:lvl7pPr>
            <a:lvl8pPr lvl="7" algn="ctr">
              <a:lnSpc>
                <a:spcPct val="100000"/>
              </a:lnSpc>
              <a:spcBef>
                <a:spcPts val="3200"/>
              </a:spcBef>
              <a:spcAft>
                <a:spcPts val="0"/>
              </a:spcAft>
              <a:buClr>
                <a:srgbClr val="999999"/>
              </a:buClr>
              <a:buSzPts val="2600"/>
              <a:buFont typeface="Nunito Light"/>
              <a:buChar char="○"/>
              <a:defRPr/>
            </a:lvl8pPr>
            <a:lvl9pPr lvl="8" algn="ctr">
              <a:lnSpc>
                <a:spcPct val="100000"/>
              </a:lnSpc>
              <a:spcBef>
                <a:spcPts val="3200"/>
              </a:spcBef>
              <a:spcAft>
                <a:spcPts val="3200"/>
              </a:spcAft>
              <a:buClr>
                <a:srgbClr val="999999"/>
              </a:buClr>
              <a:buSzPts val="2800"/>
              <a:buFont typeface="Nunito Light"/>
              <a:buChar char="■"/>
              <a:defRPr/>
            </a:lvl9pPr>
          </a:lstStyle>
          <a:p>
            <a:endParaRPr/>
          </a:p>
        </p:txBody>
      </p:sp>
      <p:grpSp>
        <p:nvGrpSpPr>
          <p:cNvPr id="3569" name="Google Shape;3569;p165"/>
          <p:cNvGrpSpPr/>
          <p:nvPr/>
        </p:nvGrpSpPr>
        <p:grpSpPr>
          <a:xfrm rot="-5220118">
            <a:off x="9588614" y="-7127547"/>
            <a:ext cx="8787249" cy="9228924"/>
            <a:chOff x="-1896316" y="-1605982"/>
            <a:chExt cx="4393763" cy="4614607"/>
          </a:xfrm>
        </p:grpSpPr>
        <p:sp>
          <p:nvSpPr>
            <p:cNvPr id="3570" name="Google Shape;3570;p165"/>
            <p:cNvSpPr/>
            <p:nvPr/>
          </p:nvSpPr>
          <p:spPr>
            <a:xfrm>
              <a:off x="-1896316" y="-1601900"/>
              <a:ext cx="4176575" cy="4610525"/>
            </a:xfrm>
            <a:custGeom>
              <a:avLst/>
              <a:gdLst/>
              <a:ahLst/>
              <a:cxnLst/>
              <a:rect l="l" t="t" r="r" b="b"/>
              <a:pathLst>
                <a:path w="167063" h="184421" extrusionOk="0">
                  <a:moveTo>
                    <a:pt x="36806" y="175642"/>
                  </a:moveTo>
                  <a:cubicBezTo>
                    <a:pt x="23124" y="160986"/>
                    <a:pt x="9072" y="109709"/>
                    <a:pt x="4947" y="84144"/>
                  </a:cubicBezTo>
                  <a:cubicBezTo>
                    <a:pt x="822" y="58580"/>
                    <a:pt x="-6490" y="36120"/>
                    <a:pt x="12055" y="22255"/>
                  </a:cubicBezTo>
                  <a:cubicBezTo>
                    <a:pt x="30600" y="8390"/>
                    <a:pt x="90430" y="-3508"/>
                    <a:pt x="116216" y="953"/>
                  </a:cubicBezTo>
                  <a:cubicBezTo>
                    <a:pt x="142002" y="5415"/>
                    <a:pt x="170239" y="32695"/>
                    <a:pt x="166773" y="49024"/>
                  </a:cubicBezTo>
                  <a:cubicBezTo>
                    <a:pt x="163307" y="65353"/>
                    <a:pt x="108708" y="78418"/>
                    <a:pt x="95419" y="98927"/>
                  </a:cubicBezTo>
                  <a:cubicBezTo>
                    <a:pt x="82130" y="119436"/>
                    <a:pt x="96806" y="159292"/>
                    <a:pt x="87037" y="172078"/>
                  </a:cubicBezTo>
                  <a:cubicBezTo>
                    <a:pt x="77268" y="184864"/>
                    <a:pt x="50488" y="190298"/>
                    <a:pt x="36806" y="175642"/>
                  </a:cubicBezTo>
                  <a:close/>
                </a:path>
              </a:pathLst>
            </a:custGeom>
            <a:solidFill>
              <a:schemeClr val="lt2"/>
            </a:solidFill>
            <a:ln>
              <a:noFill/>
            </a:ln>
          </p:spPr>
        </p:sp>
        <p:sp>
          <p:nvSpPr>
            <p:cNvPr id="3571" name="Google Shape;3571;p165"/>
            <p:cNvSpPr/>
            <p:nvPr/>
          </p:nvSpPr>
          <p:spPr>
            <a:xfrm>
              <a:off x="-1713003" y="-1605982"/>
              <a:ext cx="4210450" cy="4614600"/>
            </a:xfrm>
            <a:custGeom>
              <a:avLst/>
              <a:gdLst/>
              <a:ahLst/>
              <a:cxnLst/>
              <a:rect l="l" t="t" r="r" b="b"/>
              <a:pathLst>
                <a:path w="168418" h="184584" extrusionOk="0">
                  <a:moveTo>
                    <a:pt x="36806" y="175805"/>
                  </a:moveTo>
                  <a:cubicBezTo>
                    <a:pt x="23124" y="161149"/>
                    <a:pt x="9072" y="109870"/>
                    <a:pt x="4947" y="84306"/>
                  </a:cubicBezTo>
                  <a:cubicBezTo>
                    <a:pt x="822" y="58742"/>
                    <a:pt x="-6489" y="36284"/>
                    <a:pt x="12056" y="22419"/>
                  </a:cubicBezTo>
                  <a:cubicBezTo>
                    <a:pt x="30601" y="8554"/>
                    <a:pt x="90202" y="-3849"/>
                    <a:pt x="116216" y="1116"/>
                  </a:cubicBezTo>
                  <a:cubicBezTo>
                    <a:pt x="142230" y="6081"/>
                    <a:pt x="171604" y="35878"/>
                    <a:pt x="168138" y="52207"/>
                  </a:cubicBezTo>
                  <a:cubicBezTo>
                    <a:pt x="164672" y="68536"/>
                    <a:pt x="108937" y="79083"/>
                    <a:pt x="95420" y="99089"/>
                  </a:cubicBezTo>
                  <a:cubicBezTo>
                    <a:pt x="81903" y="119095"/>
                    <a:pt x="96807" y="159455"/>
                    <a:pt x="87038" y="172241"/>
                  </a:cubicBezTo>
                  <a:cubicBezTo>
                    <a:pt x="77269" y="185027"/>
                    <a:pt x="50488" y="190461"/>
                    <a:pt x="36806" y="175805"/>
                  </a:cubicBezTo>
                  <a:close/>
                </a:path>
              </a:pathLst>
            </a:custGeom>
            <a:noFill/>
            <a:ln w="19050" cap="flat" cmpd="sng">
              <a:solidFill>
                <a:schemeClr val="accent3"/>
              </a:solidFill>
              <a:prstDash val="solid"/>
              <a:round/>
              <a:headEnd type="none" w="med" len="med"/>
              <a:tailEnd type="none" w="med" len="med"/>
            </a:ln>
          </p:spPr>
        </p:sp>
      </p:grpSp>
      <p:sp>
        <p:nvSpPr>
          <p:cNvPr id="3572" name="Google Shape;3572;p165"/>
          <p:cNvSpPr/>
          <p:nvPr/>
        </p:nvSpPr>
        <p:spPr>
          <a:xfrm flipH="1">
            <a:off x="9910491" y="-1761278"/>
            <a:ext cx="4890496" cy="3234594"/>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nvGrpSpPr>
          <p:cNvPr id="3573" name="Google Shape;3573;p165"/>
          <p:cNvGrpSpPr/>
          <p:nvPr/>
        </p:nvGrpSpPr>
        <p:grpSpPr>
          <a:xfrm>
            <a:off x="13702257" y="6809035"/>
            <a:ext cx="4890528" cy="4959475"/>
            <a:chOff x="-666750" y="1567027"/>
            <a:chExt cx="3000692" cy="3042996"/>
          </a:xfrm>
        </p:grpSpPr>
        <p:sp>
          <p:nvSpPr>
            <p:cNvPr id="3574" name="Google Shape;3574;p165"/>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3575" name="Google Shape;3575;p165"/>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60.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3576"/>
        <p:cNvGrpSpPr/>
        <p:nvPr/>
      </p:nvGrpSpPr>
      <p:grpSpPr>
        <a:xfrm>
          <a:off x="0" y="0"/>
          <a:ext cx="0" cy="0"/>
          <a:chOff x="0" y="0"/>
          <a:chExt cx="0" cy="0"/>
        </a:xfrm>
      </p:grpSpPr>
      <p:sp>
        <p:nvSpPr>
          <p:cNvPr id="3577" name="Google Shape;3577;p166"/>
          <p:cNvSpPr txBox="1">
            <a:spLocks noGrp="1"/>
          </p:cNvSpPr>
          <p:nvPr>
            <p:ph type="title"/>
          </p:nvPr>
        </p:nvSpPr>
        <p:spPr>
          <a:xfrm>
            <a:off x="1426450" y="2697600"/>
            <a:ext cx="10577400" cy="4663200"/>
          </a:xfrm>
          <a:prstGeom prst="rect">
            <a:avLst/>
          </a:prstGeom>
        </p:spPr>
        <p:txBody>
          <a:bodyPr spcFirstLastPara="1" wrap="square" lIns="182850" tIns="182850" rIns="182850" bIns="182850" anchor="ctr" anchorCtr="0">
            <a:noAutofit/>
          </a:bodyPr>
          <a:lstStyle>
            <a:lvl1pPr lvl="0" algn="ctr">
              <a:lnSpc>
                <a:spcPct val="80000"/>
              </a:lnSpc>
              <a:spcBef>
                <a:spcPts val="0"/>
              </a:spcBef>
              <a:spcAft>
                <a:spcPts val="0"/>
              </a:spcAft>
              <a:buSzPts val="9600"/>
              <a:buNone/>
              <a:defRPr sz="16000"/>
            </a:lvl1pPr>
            <a:lvl2pPr lvl="1">
              <a:spcBef>
                <a:spcPts val="0"/>
              </a:spcBef>
              <a:spcAft>
                <a:spcPts val="0"/>
              </a:spcAft>
              <a:buSzPts val="9600"/>
              <a:buNone/>
              <a:defRPr sz="9600"/>
            </a:lvl2pPr>
            <a:lvl3pPr lvl="2">
              <a:spcBef>
                <a:spcPts val="0"/>
              </a:spcBef>
              <a:spcAft>
                <a:spcPts val="0"/>
              </a:spcAft>
              <a:buSzPts val="9600"/>
              <a:buNone/>
              <a:defRPr sz="9600"/>
            </a:lvl3pPr>
            <a:lvl4pPr lvl="3">
              <a:spcBef>
                <a:spcPts val="0"/>
              </a:spcBef>
              <a:spcAft>
                <a:spcPts val="0"/>
              </a:spcAft>
              <a:buSzPts val="9600"/>
              <a:buNone/>
              <a:defRPr sz="9600"/>
            </a:lvl4pPr>
            <a:lvl5pPr lvl="4">
              <a:spcBef>
                <a:spcPts val="0"/>
              </a:spcBef>
              <a:spcAft>
                <a:spcPts val="0"/>
              </a:spcAft>
              <a:buSzPts val="9600"/>
              <a:buNone/>
              <a:defRPr sz="9600"/>
            </a:lvl5pPr>
            <a:lvl6pPr lvl="5">
              <a:spcBef>
                <a:spcPts val="0"/>
              </a:spcBef>
              <a:spcAft>
                <a:spcPts val="0"/>
              </a:spcAft>
              <a:buSzPts val="9600"/>
              <a:buNone/>
              <a:defRPr sz="9600"/>
            </a:lvl6pPr>
            <a:lvl7pPr lvl="6">
              <a:spcBef>
                <a:spcPts val="0"/>
              </a:spcBef>
              <a:spcAft>
                <a:spcPts val="0"/>
              </a:spcAft>
              <a:buSzPts val="9600"/>
              <a:buNone/>
              <a:defRPr sz="9600"/>
            </a:lvl7pPr>
            <a:lvl8pPr lvl="7">
              <a:spcBef>
                <a:spcPts val="0"/>
              </a:spcBef>
              <a:spcAft>
                <a:spcPts val="0"/>
              </a:spcAft>
              <a:buSzPts val="9600"/>
              <a:buNone/>
              <a:defRPr sz="9600"/>
            </a:lvl8pPr>
            <a:lvl9pPr lvl="8">
              <a:spcBef>
                <a:spcPts val="0"/>
              </a:spcBef>
              <a:spcAft>
                <a:spcPts val="0"/>
              </a:spcAft>
              <a:buSzPts val="9600"/>
              <a:buNone/>
              <a:defRPr sz="9600"/>
            </a:lvl9pPr>
          </a:lstStyle>
          <a:p>
            <a:endParaRPr/>
          </a:p>
        </p:txBody>
      </p:sp>
      <p:grpSp>
        <p:nvGrpSpPr>
          <p:cNvPr id="3578" name="Google Shape;3578;p166"/>
          <p:cNvGrpSpPr/>
          <p:nvPr/>
        </p:nvGrpSpPr>
        <p:grpSpPr>
          <a:xfrm rot="482896">
            <a:off x="-2492935" y="7827811"/>
            <a:ext cx="8598790" cy="7786892"/>
            <a:chOff x="5784660" y="-970761"/>
            <a:chExt cx="4299614" cy="3893645"/>
          </a:xfrm>
        </p:grpSpPr>
        <p:sp>
          <p:nvSpPr>
            <p:cNvPr id="3579" name="Google Shape;3579;p166"/>
            <p:cNvSpPr/>
            <p:nvPr/>
          </p:nvSpPr>
          <p:spPr>
            <a:xfrm>
              <a:off x="5868774" y="-830916"/>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solidFill>
              <a:schemeClr val="lt2"/>
            </a:solidFill>
            <a:ln>
              <a:noFill/>
            </a:ln>
          </p:spPr>
        </p:sp>
        <p:sp>
          <p:nvSpPr>
            <p:cNvPr id="3580" name="Google Shape;3580;p166"/>
            <p:cNvSpPr/>
            <p:nvPr/>
          </p:nvSpPr>
          <p:spPr>
            <a:xfrm>
              <a:off x="5784660" y="-970761"/>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noFill/>
            <a:ln w="19050" cap="flat" cmpd="sng">
              <a:solidFill>
                <a:schemeClr val="accent3"/>
              </a:solidFill>
              <a:prstDash val="solid"/>
              <a:round/>
              <a:headEnd type="none" w="med" len="med"/>
              <a:tailEnd type="none" w="med" len="med"/>
            </a:ln>
          </p:spPr>
        </p:sp>
      </p:grpSp>
      <p:grpSp>
        <p:nvGrpSpPr>
          <p:cNvPr id="3581" name="Google Shape;3581;p166"/>
          <p:cNvGrpSpPr/>
          <p:nvPr/>
        </p:nvGrpSpPr>
        <p:grpSpPr>
          <a:xfrm rot="-668752">
            <a:off x="12955240" y="-2488212"/>
            <a:ext cx="8792923" cy="7643765"/>
            <a:chOff x="5868774" y="-899147"/>
            <a:chExt cx="4396633" cy="3822031"/>
          </a:xfrm>
        </p:grpSpPr>
        <p:sp>
          <p:nvSpPr>
            <p:cNvPr id="3582" name="Google Shape;3582;p166"/>
            <p:cNvSpPr/>
            <p:nvPr/>
          </p:nvSpPr>
          <p:spPr>
            <a:xfrm>
              <a:off x="5868774" y="-830916"/>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solidFill>
              <a:schemeClr val="lt2"/>
            </a:solidFill>
            <a:ln>
              <a:noFill/>
            </a:ln>
          </p:spPr>
        </p:sp>
        <p:sp>
          <p:nvSpPr>
            <p:cNvPr id="3583" name="Google Shape;3583;p166"/>
            <p:cNvSpPr/>
            <p:nvPr/>
          </p:nvSpPr>
          <p:spPr>
            <a:xfrm>
              <a:off x="6049906" y="-899147"/>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noFill/>
            <a:ln w="19050" cap="flat" cmpd="sng">
              <a:solidFill>
                <a:schemeClr val="accent3"/>
              </a:solidFill>
              <a:prstDash val="solid"/>
              <a:round/>
              <a:headEnd type="none" w="med" len="med"/>
              <a:tailEnd type="none" w="med" len="med"/>
            </a:ln>
          </p:spPr>
        </p:sp>
      </p:grpSp>
      <p:grpSp>
        <p:nvGrpSpPr>
          <p:cNvPr id="3584" name="Google Shape;3584;p166"/>
          <p:cNvGrpSpPr/>
          <p:nvPr/>
        </p:nvGrpSpPr>
        <p:grpSpPr>
          <a:xfrm rot="7348931">
            <a:off x="11585628" y="6300636"/>
            <a:ext cx="8598632" cy="7786749"/>
            <a:chOff x="5784660" y="-970761"/>
            <a:chExt cx="4299614" cy="3893645"/>
          </a:xfrm>
        </p:grpSpPr>
        <p:sp>
          <p:nvSpPr>
            <p:cNvPr id="3585" name="Google Shape;3585;p166"/>
            <p:cNvSpPr/>
            <p:nvPr/>
          </p:nvSpPr>
          <p:spPr>
            <a:xfrm>
              <a:off x="5868774" y="-830916"/>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solidFill>
              <a:schemeClr val="lt2"/>
            </a:solidFill>
            <a:ln>
              <a:noFill/>
            </a:ln>
          </p:spPr>
        </p:sp>
        <p:sp>
          <p:nvSpPr>
            <p:cNvPr id="3586" name="Google Shape;3586;p166"/>
            <p:cNvSpPr/>
            <p:nvPr/>
          </p:nvSpPr>
          <p:spPr>
            <a:xfrm>
              <a:off x="5784660" y="-970761"/>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noFill/>
            <a:ln w="19050" cap="flat" cmpd="sng">
              <a:solidFill>
                <a:schemeClr val="accent3"/>
              </a:solidFill>
              <a:prstDash val="solid"/>
              <a:round/>
              <a:headEnd type="none" w="med" len="med"/>
              <a:tailEnd type="none" w="med" len="med"/>
            </a:ln>
          </p:spPr>
        </p:sp>
      </p:grpSp>
      <p:grpSp>
        <p:nvGrpSpPr>
          <p:cNvPr id="3587" name="Google Shape;3587;p166"/>
          <p:cNvGrpSpPr/>
          <p:nvPr/>
        </p:nvGrpSpPr>
        <p:grpSpPr>
          <a:xfrm rot="-5400000">
            <a:off x="-2742633" y="-2284513"/>
            <a:ext cx="8792386" cy="7643298"/>
            <a:chOff x="5868774" y="-899147"/>
            <a:chExt cx="4396633" cy="3822031"/>
          </a:xfrm>
        </p:grpSpPr>
        <p:sp>
          <p:nvSpPr>
            <p:cNvPr id="3588" name="Google Shape;3588;p166"/>
            <p:cNvSpPr/>
            <p:nvPr/>
          </p:nvSpPr>
          <p:spPr>
            <a:xfrm>
              <a:off x="5868774" y="-830916"/>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solidFill>
              <a:schemeClr val="lt2"/>
            </a:solidFill>
            <a:ln>
              <a:noFill/>
            </a:ln>
          </p:spPr>
        </p:sp>
        <p:sp>
          <p:nvSpPr>
            <p:cNvPr id="3589" name="Google Shape;3589;p166"/>
            <p:cNvSpPr/>
            <p:nvPr/>
          </p:nvSpPr>
          <p:spPr>
            <a:xfrm>
              <a:off x="6049906" y="-899147"/>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noFill/>
            <a:ln w="19050" cap="flat" cmpd="sng">
              <a:solidFill>
                <a:schemeClr val="accent3"/>
              </a:solidFill>
              <a:prstDash val="solid"/>
              <a:round/>
              <a:headEnd type="none" w="med" len="med"/>
              <a:tailEnd type="none" w="med" len="med"/>
            </a:ln>
          </p:spPr>
        </p:sp>
      </p:grpSp>
      <p:grpSp>
        <p:nvGrpSpPr>
          <p:cNvPr id="3590" name="Google Shape;3590;p166"/>
          <p:cNvGrpSpPr/>
          <p:nvPr/>
        </p:nvGrpSpPr>
        <p:grpSpPr>
          <a:xfrm>
            <a:off x="-1986843" y="5933335"/>
            <a:ext cx="4890528" cy="4959475"/>
            <a:chOff x="-666750" y="1567027"/>
            <a:chExt cx="3000692" cy="3042996"/>
          </a:xfrm>
        </p:grpSpPr>
        <p:sp>
          <p:nvSpPr>
            <p:cNvPr id="3591" name="Google Shape;3591;p166"/>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3592" name="Google Shape;3592;p166"/>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grpSp>
        <p:nvGrpSpPr>
          <p:cNvPr id="3593" name="Google Shape;3593;p166"/>
          <p:cNvGrpSpPr/>
          <p:nvPr/>
        </p:nvGrpSpPr>
        <p:grpSpPr>
          <a:xfrm flipH="1">
            <a:off x="-638830" y="-3265987"/>
            <a:ext cx="4890528" cy="4959475"/>
            <a:chOff x="-666750" y="1567027"/>
            <a:chExt cx="3000692" cy="3042996"/>
          </a:xfrm>
        </p:grpSpPr>
        <p:sp>
          <p:nvSpPr>
            <p:cNvPr id="3594" name="Google Shape;3594;p166"/>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3595" name="Google Shape;3595;p166"/>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61.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3596"/>
        <p:cNvGrpSpPr/>
        <p:nvPr/>
      </p:nvGrpSpPr>
      <p:grpSpPr>
        <a:xfrm>
          <a:off x="0" y="0"/>
          <a:ext cx="0" cy="0"/>
          <a:chOff x="0" y="0"/>
          <a:chExt cx="0" cy="0"/>
        </a:xfrm>
      </p:grpSpPr>
      <p:sp>
        <p:nvSpPr>
          <p:cNvPr id="3597" name="Google Shape;3597;p167"/>
          <p:cNvSpPr txBox="1">
            <a:spLocks noGrp="1"/>
          </p:cNvSpPr>
          <p:nvPr>
            <p:ph type="title"/>
          </p:nvPr>
        </p:nvSpPr>
        <p:spPr>
          <a:xfrm>
            <a:off x="1426450" y="2242850"/>
            <a:ext cx="7767600" cy="1391400"/>
          </a:xfrm>
          <a:prstGeom prst="rect">
            <a:avLst/>
          </a:prstGeom>
        </p:spPr>
        <p:txBody>
          <a:bodyPr spcFirstLastPara="1" wrap="square" lIns="182850" tIns="182850" rIns="182850" bIns="182850" anchor="b" anchorCtr="0">
            <a:noAutofit/>
          </a:bodyPr>
          <a:lstStyle>
            <a:lvl1pPr lvl="0" algn="ctr">
              <a:spcBef>
                <a:spcPts val="0"/>
              </a:spcBef>
              <a:spcAft>
                <a:spcPts val="0"/>
              </a:spcAft>
              <a:buSzPts val="6000"/>
              <a:buNone/>
              <a:defRPr sz="8000">
                <a:solidFill>
                  <a:schemeClr val="dk1"/>
                </a:solidFill>
              </a:defRPr>
            </a:lvl1pPr>
            <a:lvl2pPr lvl="1">
              <a:spcBef>
                <a:spcPts val="0"/>
              </a:spcBef>
              <a:spcAft>
                <a:spcPts val="0"/>
              </a:spcAft>
              <a:buSzPts val="6000"/>
              <a:buNone/>
              <a:defRPr/>
            </a:lvl2pPr>
            <a:lvl3pPr lvl="2">
              <a:spcBef>
                <a:spcPts val="0"/>
              </a:spcBef>
              <a:spcAft>
                <a:spcPts val="0"/>
              </a:spcAft>
              <a:buSzPts val="6000"/>
              <a:buNone/>
              <a:defRPr/>
            </a:lvl3pPr>
            <a:lvl4pPr lvl="3">
              <a:spcBef>
                <a:spcPts val="0"/>
              </a:spcBef>
              <a:spcAft>
                <a:spcPts val="0"/>
              </a:spcAft>
              <a:buSzPts val="6000"/>
              <a:buNone/>
              <a:defRPr/>
            </a:lvl4pPr>
            <a:lvl5pPr lvl="4">
              <a:spcBef>
                <a:spcPts val="0"/>
              </a:spcBef>
              <a:spcAft>
                <a:spcPts val="0"/>
              </a:spcAft>
              <a:buSzPts val="6000"/>
              <a:buNone/>
              <a:defRPr/>
            </a:lvl5pPr>
            <a:lvl6pPr lvl="5">
              <a:spcBef>
                <a:spcPts val="0"/>
              </a:spcBef>
              <a:spcAft>
                <a:spcPts val="0"/>
              </a:spcAft>
              <a:buSzPts val="6000"/>
              <a:buNone/>
              <a:defRPr/>
            </a:lvl6pPr>
            <a:lvl7pPr lvl="6">
              <a:spcBef>
                <a:spcPts val="0"/>
              </a:spcBef>
              <a:spcAft>
                <a:spcPts val="0"/>
              </a:spcAft>
              <a:buSzPts val="6000"/>
              <a:buNone/>
              <a:defRPr/>
            </a:lvl7pPr>
            <a:lvl8pPr lvl="7">
              <a:spcBef>
                <a:spcPts val="0"/>
              </a:spcBef>
              <a:spcAft>
                <a:spcPts val="0"/>
              </a:spcAft>
              <a:buSzPts val="6000"/>
              <a:buNone/>
              <a:defRPr/>
            </a:lvl8pPr>
            <a:lvl9pPr lvl="8">
              <a:spcBef>
                <a:spcPts val="0"/>
              </a:spcBef>
              <a:spcAft>
                <a:spcPts val="0"/>
              </a:spcAft>
              <a:buSzPts val="6000"/>
              <a:buNone/>
              <a:defRPr/>
            </a:lvl9pPr>
          </a:lstStyle>
          <a:p>
            <a:endParaRPr/>
          </a:p>
        </p:txBody>
      </p:sp>
      <p:sp>
        <p:nvSpPr>
          <p:cNvPr id="3598" name="Google Shape;3598;p167"/>
          <p:cNvSpPr txBox="1">
            <a:spLocks noGrp="1"/>
          </p:cNvSpPr>
          <p:nvPr>
            <p:ph type="subTitle" idx="1"/>
          </p:nvPr>
        </p:nvSpPr>
        <p:spPr>
          <a:xfrm>
            <a:off x="1426450" y="3443501"/>
            <a:ext cx="7767600" cy="4371600"/>
          </a:xfrm>
          <a:prstGeom prst="rect">
            <a:avLst/>
          </a:prstGeom>
        </p:spPr>
        <p:txBody>
          <a:bodyPr spcFirstLastPara="1" wrap="square" lIns="182850" tIns="182850" rIns="182850" bIns="182850" anchor="t" anchorCtr="0">
            <a:noAutofit/>
          </a:bodyPr>
          <a:lstStyle>
            <a:lvl1pPr lvl="0" algn="ctr">
              <a:lnSpc>
                <a:spcPct val="100000"/>
              </a:lnSpc>
              <a:spcBef>
                <a:spcPts val="0"/>
              </a:spcBef>
              <a:spcAft>
                <a:spcPts val="0"/>
              </a:spcAft>
              <a:buSzPts val="2800"/>
              <a:buNone/>
              <a:defRPr sz="3200"/>
            </a:lvl1pPr>
            <a:lvl2pPr lvl="1" algn="ctr">
              <a:lnSpc>
                <a:spcPct val="100000"/>
              </a:lnSpc>
              <a:spcBef>
                <a:spcPts val="3200"/>
              </a:spcBef>
              <a:spcAft>
                <a:spcPts val="0"/>
              </a:spcAft>
              <a:buSzPts val="2800"/>
              <a:buNone/>
              <a:defRPr/>
            </a:lvl2pPr>
            <a:lvl3pPr lvl="2" algn="ctr">
              <a:lnSpc>
                <a:spcPct val="100000"/>
              </a:lnSpc>
              <a:spcBef>
                <a:spcPts val="3200"/>
              </a:spcBef>
              <a:spcAft>
                <a:spcPts val="0"/>
              </a:spcAft>
              <a:buSzPts val="2800"/>
              <a:buNone/>
              <a:defRPr/>
            </a:lvl3pPr>
            <a:lvl4pPr lvl="3" algn="ctr">
              <a:lnSpc>
                <a:spcPct val="100000"/>
              </a:lnSpc>
              <a:spcBef>
                <a:spcPts val="3200"/>
              </a:spcBef>
              <a:spcAft>
                <a:spcPts val="0"/>
              </a:spcAft>
              <a:buSzPts val="2800"/>
              <a:buNone/>
              <a:defRPr/>
            </a:lvl4pPr>
            <a:lvl5pPr lvl="4" algn="ctr">
              <a:lnSpc>
                <a:spcPct val="100000"/>
              </a:lnSpc>
              <a:spcBef>
                <a:spcPts val="3200"/>
              </a:spcBef>
              <a:spcAft>
                <a:spcPts val="0"/>
              </a:spcAft>
              <a:buSzPts val="2800"/>
              <a:buNone/>
              <a:defRPr/>
            </a:lvl5pPr>
            <a:lvl6pPr lvl="5" algn="ctr">
              <a:lnSpc>
                <a:spcPct val="100000"/>
              </a:lnSpc>
              <a:spcBef>
                <a:spcPts val="3200"/>
              </a:spcBef>
              <a:spcAft>
                <a:spcPts val="0"/>
              </a:spcAft>
              <a:buSzPts val="2800"/>
              <a:buNone/>
              <a:defRPr/>
            </a:lvl6pPr>
            <a:lvl7pPr lvl="6" algn="ctr">
              <a:lnSpc>
                <a:spcPct val="100000"/>
              </a:lnSpc>
              <a:spcBef>
                <a:spcPts val="3200"/>
              </a:spcBef>
              <a:spcAft>
                <a:spcPts val="0"/>
              </a:spcAft>
              <a:buSzPts val="2800"/>
              <a:buNone/>
              <a:defRPr/>
            </a:lvl7pPr>
            <a:lvl8pPr lvl="7" algn="ctr">
              <a:lnSpc>
                <a:spcPct val="100000"/>
              </a:lnSpc>
              <a:spcBef>
                <a:spcPts val="3200"/>
              </a:spcBef>
              <a:spcAft>
                <a:spcPts val="0"/>
              </a:spcAft>
              <a:buSzPts val="2800"/>
              <a:buNone/>
              <a:defRPr/>
            </a:lvl8pPr>
            <a:lvl9pPr lvl="8" algn="ctr">
              <a:lnSpc>
                <a:spcPct val="100000"/>
              </a:lnSpc>
              <a:spcBef>
                <a:spcPts val="3200"/>
              </a:spcBef>
              <a:spcAft>
                <a:spcPts val="3200"/>
              </a:spcAft>
              <a:buSzPts val="2800"/>
              <a:buNone/>
              <a:defRPr/>
            </a:lvl9pPr>
          </a:lstStyle>
          <a:p>
            <a:endParaRPr/>
          </a:p>
        </p:txBody>
      </p:sp>
      <p:grpSp>
        <p:nvGrpSpPr>
          <p:cNvPr id="3599" name="Google Shape;3599;p167"/>
          <p:cNvGrpSpPr/>
          <p:nvPr/>
        </p:nvGrpSpPr>
        <p:grpSpPr>
          <a:xfrm>
            <a:off x="10327197" y="-2070752"/>
            <a:ext cx="11203521" cy="7249350"/>
            <a:chOff x="5163599" y="-1035376"/>
            <a:chExt cx="5601760" cy="3624675"/>
          </a:xfrm>
        </p:grpSpPr>
        <p:sp>
          <p:nvSpPr>
            <p:cNvPr id="3600" name="Google Shape;3600;p167"/>
            <p:cNvSpPr/>
            <p:nvPr/>
          </p:nvSpPr>
          <p:spPr>
            <a:xfrm>
              <a:off x="5441059" y="-958879"/>
              <a:ext cx="5324300" cy="3519875"/>
            </a:xfrm>
            <a:custGeom>
              <a:avLst/>
              <a:gdLst/>
              <a:ahLst/>
              <a:cxnLst/>
              <a:rect l="l" t="t" r="r" b="b"/>
              <a:pathLst>
                <a:path w="212972" h="140795" extrusionOk="0">
                  <a:moveTo>
                    <a:pt x="13260" y="12897"/>
                  </a:moveTo>
                  <a:cubicBezTo>
                    <a:pt x="35309" y="2935"/>
                    <a:pt x="116607" y="-952"/>
                    <a:pt x="149104" y="194"/>
                  </a:cubicBezTo>
                  <a:cubicBezTo>
                    <a:pt x="181601" y="1340"/>
                    <a:pt x="199333" y="-1809"/>
                    <a:pt x="208243" y="19772"/>
                  </a:cubicBezTo>
                  <a:cubicBezTo>
                    <a:pt x="217153" y="41353"/>
                    <a:pt x="212460" y="110962"/>
                    <a:pt x="202566" y="129680"/>
                  </a:cubicBezTo>
                  <a:cubicBezTo>
                    <a:pt x="192672" y="148398"/>
                    <a:pt x="163277" y="139402"/>
                    <a:pt x="148880" y="132081"/>
                  </a:cubicBezTo>
                  <a:cubicBezTo>
                    <a:pt x="134483" y="124760"/>
                    <a:pt x="138195" y="97771"/>
                    <a:pt x="116184" y="85752"/>
                  </a:cubicBezTo>
                  <a:cubicBezTo>
                    <a:pt x="94173" y="73733"/>
                    <a:pt x="33967" y="72108"/>
                    <a:pt x="16813" y="59965"/>
                  </a:cubicBezTo>
                  <a:cubicBezTo>
                    <a:pt x="-341" y="47823"/>
                    <a:pt x="-8788" y="22859"/>
                    <a:pt x="13260" y="12897"/>
                  </a:cubicBezTo>
                  <a:close/>
                </a:path>
              </a:pathLst>
            </a:custGeom>
            <a:solidFill>
              <a:schemeClr val="lt2"/>
            </a:solidFill>
            <a:ln>
              <a:noFill/>
            </a:ln>
          </p:spPr>
        </p:sp>
        <p:sp>
          <p:nvSpPr>
            <p:cNvPr id="3601" name="Google Shape;3601;p167"/>
            <p:cNvSpPr/>
            <p:nvPr/>
          </p:nvSpPr>
          <p:spPr>
            <a:xfrm>
              <a:off x="5163599" y="-1035376"/>
              <a:ext cx="5376400" cy="3624675"/>
            </a:xfrm>
            <a:custGeom>
              <a:avLst/>
              <a:gdLst/>
              <a:ahLst/>
              <a:cxnLst/>
              <a:rect l="l" t="t" r="r" b="b"/>
              <a:pathLst>
                <a:path w="215056" h="144987" extrusionOk="0">
                  <a:moveTo>
                    <a:pt x="15463" y="12909"/>
                  </a:moveTo>
                  <a:cubicBezTo>
                    <a:pt x="38402" y="2612"/>
                    <a:pt x="118810" y="-940"/>
                    <a:pt x="151307" y="206"/>
                  </a:cubicBezTo>
                  <a:cubicBezTo>
                    <a:pt x="183804" y="1352"/>
                    <a:pt x="201536" y="-1797"/>
                    <a:pt x="210446" y="19784"/>
                  </a:cubicBezTo>
                  <a:cubicBezTo>
                    <a:pt x="219356" y="41365"/>
                    <a:pt x="214196" y="109704"/>
                    <a:pt x="204769" y="129692"/>
                  </a:cubicBezTo>
                  <a:cubicBezTo>
                    <a:pt x="195342" y="149680"/>
                    <a:pt x="169602" y="146679"/>
                    <a:pt x="153882" y="139713"/>
                  </a:cubicBezTo>
                  <a:cubicBezTo>
                    <a:pt x="138162" y="132747"/>
                    <a:pt x="133816" y="100851"/>
                    <a:pt x="110448" y="87897"/>
                  </a:cubicBezTo>
                  <a:cubicBezTo>
                    <a:pt x="87080" y="74943"/>
                    <a:pt x="29505" y="74487"/>
                    <a:pt x="13674" y="61989"/>
                  </a:cubicBezTo>
                  <a:cubicBezTo>
                    <a:pt x="-2157" y="49491"/>
                    <a:pt x="-7476" y="23206"/>
                    <a:pt x="15463" y="12909"/>
                  </a:cubicBezTo>
                  <a:close/>
                </a:path>
              </a:pathLst>
            </a:custGeom>
            <a:noFill/>
            <a:ln w="19050" cap="flat" cmpd="sng">
              <a:solidFill>
                <a:schemeClr val="accent3"/>
              </a:solidFill>
              <a:prstDash val="solid"/>
              <a:round/>
              <a:headEnd type="none" w="med" len="med"/>
              <a:tailEnd type="none" w="med" len="med"/>
            </a:ln>
          </p:spPr>
        </p:sp>
      </p:grpSp>
      <p:grpSp>
        <p:nvGrpSpPr>
          <p:cNvPr id="3602" name="Google Shape;3602;p167"/>
          <p:cNvGrpSpPr/>
          <p:nvPr/>
        </p:nvGrpSpPr>
        <p:grpSpPr>
          <a:xfrm>
            <a:off x="7760606" y="6589980"/>
            <a:ext cx="13925475" cy="8397650"/>
            <a:chOff x="3880303" y="3294990"/>
            <a:chExt cx="6962738" cy="4198825"/>
          </a:xfrm>
        </p:grpSpPr>
        <p:sp>
          <p:nvSpPr>
            <p:cNvPr id="3603" name="Google Shape;3603;p167"/>
            <p:cNvSpPr/>
            <p:nvPr/>
          </p:nvSpPr>
          <p:spPr>
            <a:xfrm>
              <a:off x="4102691" y="3371190"/>
              <a:ext cx="6740350" cy="4122625"/>
            </a:xfrm>
            <a:custGeom>
              <a:avLst/>
              <a:gdLst/>
              <a:ahLst/>
              <a:cxnLst/>
              <a:rect l="l" t="t" r="r" b="b"/>
              <a:pathLst>
                <a:path w="269614" h="164905" extrusionOk="0">
                  <a:moveTo>
                    <a:pt x="7884" y="149932"/>
                  </a:moveTo>
                  <a:cubicBezTo>
                    <a:pt x="-12407" y="131653"/>
                    <a:pt x="9529" y="67764"/>
                    <a:pt x="38968" y="48394"/>
                  </a:cubicBezTo>
                  <a:cubicBezTo>
                    <a:pt x="68408" y="29024"/>
                    <a:pt x="151391" y="41694"/>
                    <a:pt x="184521" y="33714"/>
                  </a:cubicBezTo>
                  <a:cubicBezTo>
                    <a:pt x="217652" y="25734"/>
                    <a:pt x="223816" y="-4274"/>
                    <a:pt x="237751" y="514"/>
                  </a:cubicBezTo>
                  <a:cubicBezTo>
                    <a:pt x="251686" y="5302"/>
                    <a:pt x="275841" y="47739"/>
                    <a:pt x="268129" y="62442"/>
                  </a:cubicBezTo>
                  <a:cubicBezTo>
                    <a:pt x="260417" y="77145"/>
                    <a:pt x="209380" y="72796"/>
                    <a:pt x="191478" y="88734"/>
                  </a:cubicBezTo>
                  <a:cubicBezTo>
                    <a:pt x="173576" y="104672"/>
                    <a:pt x="191315" y="147869"/>
                    <a:pt x="160716" y="158069"/>
                  </a:cubicBezTo>
                  <a:cubicBezTo>
                    <a:pt x="130117" y="168269"/>
                    <a:pt x="28175" y="168211"/>
                    <a:pt x="7884" y="149932"/>
                  </a:cubicBezTo>
                  <a:close/>
                </a:path>
              </a:pathLst>
            </a:custGeom>
            <a:solidFill>
              <a:schemeClr val="lt2"/>
            </a:solidFill>
            <a:ln>
              <a:noFill/>
            </a:ln>
          </p:spPr>
        </p:sp>
        <p:sp>
          <p:nvSpPr>
            <p:cNvPr id="3604" name="Google Shape;3604;p167"/>
            <p:cNvSpPr/>
            <p:nvPr/>
          </p:nvSpPr>
          <p:spPr>
            <a:xfrm>
              <a:off x="3880303" y="3294990"/>
              <a:ext cx="6740350" cy="4122625"/>
            </a:xfrm>
            <a:custGeom>
              <a:avLst/>
              <a:gdLst/>
              <a:ahLst/>
              <a:cxnLst/>
              <a:rect l="l" t="t" r="r" b="b"/>
              <a:pathLst>
                <a:path w="269614" h="164905" extrusionOk="0">
                  <a:moveTo>
                    <a:pt x="7884" y="149932"/>
                  </a:moveTo>
                  <a:cubicBezTo>
                    <a:pt x="-12407" y="131653"/>
                    <a:pt x="9529" y="67764"/>
                    <a:pt x="38968" y="48394"/>
                  </a:cubicBezTo>
                  <a:cubicBezTo>
                    <a:pt x="68408" y="29024"/>
                    <a:pt x="151391" y="41694"/>
                    <a:pt x="184521" y="33714"/>
                  </a:cubicBezTo>
                  <a:cubicBezTo>
                    <a:pt x="217652" y="25734"/>
                    <a:pt x="223816" y="-4274"/>
                    <a:pt x="237751" y="514"/>
                  </a:cubicBezTo>
                  <a:cubicBezTo>
                    <a:pt x="251686" y="5302"/>
                    <a:pt x="275841" y="47739"/>
                    <a:pt x="268129" y="62442"/>
                  </a:cubicBezTo>
                  <a:cubicBezTo>
                    <a:pt x="260417" y="77145"/>
                    <a:pt x="209380" y="72796"/>
                    <a:pt x="191478" y="88734"/>
                  </a:cubicBezTo>
                  <a:cubicBezTo>
                    <a:pt x="173576" y="104672"/>
                    <a:pt x="191315" y="147869"/>
                    <a:pt x="160716" y="158069"/>
                  </a:cubicBezTo>
                  <a:cubicBezTo>
                    <a:pt x="130117" y="168269"/>
                    <a:pt x="28175" y="168211"/>
                    <a:pt x="7884" y="149932"/>
                  </a:cubicBezTo>
                  <a:close/>
                </a:path>
              </a:pathLst>
            </a:custGeom>
            <a:noFill/>
            <a:ln w="19050" cap="flat" cmpd="sng">
              <a:solidFill>
                <a:schemeClr val="accent3"/>
              </a:solidFill>
              <a:prstDash val="solid"/>
              <a:round/>
              <a:headEnd type="none" w="med" len="med"/>
              <a:tailEnd type="none" w="med" len="med"/>
            </a:ln>
          </p:spPr>
        </p:sp>
      </p:grpSp>
      <p:grpSp>
        <p:nvGrpSpPr>
          <p:cNvPr id="3605" name="Google Shape;3605;p167"/>
          <p:cNvGrpSpPr/>
          <p:nvPr/>
        </p:nvGrpSpPr>
        <p:grpSpPr>
          <a:xfrm>
            <a:off x="-4031966" y="1515435"/>
            <a:ext cx="7178125" cy="12073600"/>
            <a:chOff x="-2015983" y="757718"/>
            <a:chExt cx="3589063" cy="6036800"/>
          </a:xfrm>
        </p:grpSpPr>
        <p:sp>
          <p:nvSpPr>
            <p:cNvPr id="3606" name="Google Shape;3606;p167"/>
            <p:cNvSpPr/>
            <p:nvPr/>
          </p:nvSpPr>
          <p:spPr>
            <a:xfrm>
              <a:off x="-2015983" y="757718"/>
              <a:ext cx="3430450" cy="6036800"/>
            </a:xfrm>
            <a:custGeom>
              <a:avLst/>
              <a:gdLst/>
              <a:ahLst/>
              <a:cxnLst/>
              <a:rect l="l" t="t" r="r" b="b"/>
              <a:pathLst>
                <a:path w="137218" h="241472" extrusionOk="0">
                  <a:moveTo>
                    <a:pt x="108652" y="241447"/>
                  </a:moveTo>
                  <a:cubicBezTo>
                    <a:pt x="86245" y="242325"/>
                    <a:pt x="14111" y="219536"/>
                    <a:pt x="2099" y="198558"/>
                  </a:cubicBezTo>
                  <a:cubicBezTo>
                    <a:pt x="-9912" y="177581"/>
                    <a:pt x="33399" y="146488"/>
                    <a:pt x="36583" y="115582"/>
                  </a:cubicBezTo>
                  <a:cubicBezTo>
                    <a:pt x="39767" y="84677"/>
                    <a:pt x="11701" y="29947"/>
                    <a:pt x="21203" y="13125"/>
                  </a:cubicBezTo>
                  <a:cubicBezTo>
                    <a:pt x="30705" y="-3697"/>
                    <a:pt x="82334" y="-5561"/>
                    <a:pt x="93593" y="14649"/>
                  </a:cubicBezTo>
                  <a:cubicBezTo>
                    <a:pt x="104852" y="34859"/>
                    <a:pt x="81597" y="104610"/>
                    <a:pt x="88755" y="134384"/>
                  </a:cubicBezTo>
                  <a:cubicBezTo>
                    <a:pt x="95913" y="164158"/>
                    <a:pt x="133225" y="175447"/>
                    <a:pt x="136541" y="193291"/>
                  </a:cubicBezTo>
                  <a:cubicBezTo>
                    <a:pt x="139857" y="211135"/>
                    <a:pt x="131059" y="240569"/>
                    <a:pt x="108652" y="241447"/>
                  </a:cubicBezTo>
                  <a:close/>
                </a:path>
              </a:pathLst>
            </a:custGeom>
            <a:solidFill>
              <a:schemeClr val="lt2"/>
            </a:solidFill>
            <a:ln>
              <a:noFill/>
            </a:ln>
          </p:spPr>
        </p:sp>
        <p:sp>
          <p:nvSpPr>
            <p:cNvPr id="3607" name="Google Shape;3607;p167"/>
            <p:cNvSpPr/>
            <p:nvPr/>
          </p:nvSpPr>
          <p:spPr>
            <a:xfrm>
              <a:off x="-1857371" y="757718"/>
              <a:ext cx="3430450" cy="6036800"/>
            </a:xfrm>
            <a:custGeom>
              <a:avLst/>
              <a:gdLst/>
              <a:ahLst/>
              <a:cxnLst/>
              <a:rect l="l" t="t" r="r" b="b"/>
              <a:pathLst>
                <a:path w="137218" h="241472" extrusionOk="0">
                  <a:moveTo>
                    <a:pt x="108652" y="241447"/>
                  </a:moveTo>
                  <a:cubicBezTo>
                    <a:pt x="86245" y="242325"/>
                    <a:pt x="14111" y="219536"/>
                    <a:pt x="2099" y="198558"/>
                  </a:cubicBezTo>
                  <a:cubicBezTo>
                    <a:pt x="-9912" y="177581"/>
                    <a:pt x="33399" y="146488"/>
                    <a:pt x="36583" y="115582"/>
                  </a:cubicBezTo>
                  <a:cubicBezTo>
                    <a:pt x="39767" y="84677"/>
                    <a:pt x="11701" y="29947"/>
                    <a:pt x="21203" y="13125"/>
                  </a:cubicBezTo>
                  <a:cubicBezTo>
                    <a:pt x="30705" y="-3697"/>
                    <a:pt x="82334" y="-5561"/>
                    <a:pt x="93593" y="14649"/>
                  </a:cubicBezTo>
                  <a:cubicBezTo>
                    <a:pt x="104852" y="34859"/>
                    <a:pt x="81597" y="104610"/>
                    <a:pt x="88755" y="134384"/>
                  </a:cubicBezTo>
                  <a:cubicBezTo>
                    <a:pt x="95913" y="164158"/>
                    <a:pt x="133225" y="175447"/>
                    <a:pt x="136541" y="193291"/>
                  </a:cubicBezTo>
                  <a:cubicBezTo>
                    <a:pt x="139857" y="211135"/>
                    <a:pt x="131059" y="240569"/>
                    <a:pt x="108652" y="241447"/>
                  </a:cubicBezTo>
                  <a:close/>
                </a:path>
              </a:pathLst>
            </a:custGeom>
            <a:noFill/>
            <a:ln w="19050" cap="flat" cmpd="sng">
              <a:solidFill>
                <a:schemeClr val="accent3"/>
              </a:solidFill>
              <a:prstDash val="solid"/>
              <a:round/>
              <a:headEnd type="none" w="med" len="med"/>
              <a:tailEnd type="none" w="med" len="med"/>
            </a:ln>
          </p:spPr>
        </p:sp>
      </p:grpSp>
      <p:grpSp>
        <p:nvGrpSpPr>
          <p:cNvPr id="3608" name="Google Shape;3608;p167"/>
          <p:cNvGrpSpPr/>
          <p:nvPr/>
        </p:nvGrpSpPr>
        <p:grpSpPr>
          <a:xfrm>
            <a:off x="-1567743" y="7049585"/>
            <a:ext cx="4890528" cy="4959475"/>
            <a:chOff x="-666750" y="1567027"/>
            <a:chExt cx="3000692" cy="3042996"/>
          </a:xfrm>
        </p:grpSpPr>
        <p:sp>
          <p:nvSpPr>
            <p:cNvPr id="3609" name="Google Shape;3609;p167"/>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3610" name="Google Shape;3610;p167"/>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grpSp>
        <p:nvGrpSpPr>
          <p:cNvPr id="3611" name="Google Shape;3611;p167"/>
          <p:cNvGrpSpPr/>
          <p:nvPr/>
        </p:nvGrpSpPr>
        <p:grpSpPr>
          <a:xfrm>
            <a:off x="13596057" y="-2481665"/>
            <a:ext cx="4890528" cy="4959475"/>
            <a:chOff x="-666750" y="1567027"/>
            <a:chExt cx="3000692" cy="3042996"/>
          </a:xfrm>
        </p:grpSpPr>
        <p:sp>
          <p:nvSpPr>
            <p:cNvPr id="3612" name="Google Shape;3612;p167"/>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3613" name="Google Shape;3613;p167"/>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grpSp>
        <p:nvGrpSpPr>
          <p:cNvPr id="3614" name="Google Shape;3614;p167"/>
          <p:cNvGrpSpPr/>
          <p:nvPr/>
        </p:nvGrpSpPr>
        <p:grpSpPr>
          <a:xfrm>
            <a:off x="10864107" y="7815085"/>
            <a:ext cx="4890528" cy="4959475"/>
            <a:chOff x="-666750" y="1567027"/>
            <a:chExt cx="3000692" cy="3042996"/>
          </a:xfrm>
        </p:grpSpPr>
        <p:sp>
          <p:nvSpPr>
            <p:cNvPr id="3615" name="Google Shape;3615;p167"/>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3616" name="Google Shape;3616;p167"/>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62.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3617"/>
        <p:cNvGrpSpPr/>
        <p:nvPr/>
      </p:nvGrpSpPr>
      <p:grpSpPr>
        <a:xfrm>
          <a:off x="0" y="0"/>
          <a:ext cx="0" cy="0"/>
          <a:chOff x="0" y="0"/>
          <a:chExt cx="0" cy="0"/>
        </a:xfrm>
      </p:grpSpPr>
      <p:sp>
        <p:nvSpPr>
          <p:cNvPr id="3618" name="Google Shape;3618;p168"/>
          <p:cNvSpPr txBox="1">
            <a:spLocks noGrp="1"/>
          </p:cNvSpPr>
          <p:nvPr>
            <p:ph type="title"/>
          </p:nvPr>
        </p:nvSpPr>
        <p:spPr>
          <a:xfrm>
            <a:off x="4685400" y="6881150"/>
            <a:ext cx="8917200" cy="2148600"/>
          </a:xfrm>
          <a:prstGeom prst="rect">
            <a:avLst/>
          </a:prstGeom>
          <a:solidFill>
            <a:schemeClr val="lt1"/>
          </a:solidFill>
        </p:spPr>
        <p:txBody>
          <a:bodyPr spcFirstLastPara="1" wrap="square" lIns="182850" tIns="182850" rIns="182850" bIns="182850" anchor="t" anchorCtr="0">
            <a:noAutofit/>
          </a:bodyPr>
          <a:lstStyle>
            <a:lvl1pPr lvl="0" algn="ctr">
              <a:spcBef>
                <a:spcPts val="0"/>
              </a:spcBef>
              <a:spcAft>
                <a:spcPts val="0"/>
              </a:spcAft>
              <a:buSzPts val="6000"/>
              <a:buNone/>
              <a:defRPr/>
            </a:lvl1pPr>
            <a:lvl2pPr lvl="1" algn="ctr">
              <a:spcBef>
                <a:spcPts val="0"/>
              </a:spcBef>
              <a:spcAft>
                <a:spcPts val="0"/>
              </a:spcAft>
              <a:buSzPts val="6000"/>
              <a:buNone/>
              <a:defRPr/>
            </a:lvl2pPr>
            <a:lvl3pPr lvl="2" algn="ctr">
              <a:spcBef>
                <a:spcPts val="0"/>
              </a:spcBef>
              <a:spcAft>
                <a:spcPts val="0"/>
              </a:spcAft>
              <a:buSzPts val="6000"/>
              <a:buNone/>
              <a:defRPr/>
            </a:lvl3pPr>
            <a:lvl4pPr lvl="3" algn="ctr">
              <a:spcBef>
                <a:spcPts val="0"/>
              </a:spcBef>
              <a:spcAft>
                <a:spcPts val="0"/>
              </a:spcAft>
              <a:buSzPts val="6000"/>
              <a:buNone/>
              <a:defRPr/>
            </a:lvl4pPr>
            <a:lvl5pPr lvl="4" algn="ctr">
              <a:spcBef>
                <a:spcPts val="0"/>
              </a:spcBef>
              <a:spcAft>
                <a:spcPts val="0"/>
              </a:spcAft>
              <a:buSzPts val="6000"/>
              <a:buNone/>
              <a:defRPr/>
            </a:lvl5pPr>
            <a:lvl6pPr lvl="5" algn="ctr">
              <a:spcBef>
                <a:spcPts val="0"/>
              </a:spcBef>
              <a:spcAft>
                <a:spcPts val="0"/>
              </a:spcAft>
              <a:buSzPts val="6000"/>
              <a:buNone/>
              <a:defRPr/>
            </a:lvl6pPr>
            <a:lvl7pPr lvl="6" algn="ctr">
              <a:spcBef>
                <a:spcPts val="0"/>
              </a:spcBef>
              <a:spcAft>
                <a:spcPts val="0"/>
              </a:spcAft>
              <a:buSzPts val="6000"/>
              <a:buNone/>
              <a:defRPr/>
            </a:lvl7pPr>
            <a:lvl8pPr lvl="7" algn="ctr">
              <a:spcBef>
                <a:spcPts val="0"/>
              </a:spcBef>
              <a:spcAft>
                <a:spcPts val="0"/>
              </a:spcAft>
              <a:buSzPts val="6000"/>
              <a:buNone/>
              <a:defRPr/>
            </a:lvl8pPr>
            <a:lvl9pPr lvl="8" algn="ctr">
              <a:spcBef>
                <a:spcPts val="0"/>
              </a:spcBef>
              <a:spcAft>
                <a:spcPts val="0"/>
              </a:spcAft>
              <a:buSzPts val="6000"/>
              <a:buNone/>
              <a:defRPr/>
            </a:lvl9pPr>
          </a:lstStyle>
          <a:p>
            <a:endParaRPr/>
          </a:p>
        </p:txBody>
      </p:sp>
      <p:grpSp>
        <p:nvGrpSpPr>
          <p:cNvPr id="3619" name="Google Shape;3619;p168"/>
          <p:cNvGrpSpPr/>
          <p:nvPr/>
        </p:nvGrpSpPr>
        <p:grpSpPr>
          <a:xfrm rot="5973335">
            <a:off x="3676682" y="-7302233"/>
            <a:ext cx="8642756" cy="7618569"/>
            <a:chOff x="5868774" y="-886497"/>
            <a:chExt cx="4321488" cy="3809381"/>
          </a:xfrm>
        </p:grpSpPr>
        <p:sp>
          <p:nvSpPr>
            <p:cNvPr id="3620" name="Google Shape;3620;p168"/>
            <p:cNvSpPr/>
            <p:nvPr/>
          </p:nvSpPr>
          <p:spPr>
            <a:xfrm>
              <a:off x="5868774" y="-830916"/>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solidFill>
              <a:schemeClr val="lt2"/>
            </a:solidFill>
            <a:ln>
              <a:noFill/>
            </a:ln>
          </p:spPr>
        </p:sp>
        <p:sp>
          <p:nvSpPr>
            <p:cNvPr id="3621" name="Google Shape;3621;p168"/>
            <p:cNvSpPr/>
            <p:nvPr/>
          </p:nvSpPr>
          <p:spPr>
            <a:xfrm>
              <a:off x="5974762" y="-886497"/>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noFill/>
            <a:ln w="19050" cap="flat" cmpd="sng">
              <a:solidFill>
                <a:schemeClr val="accent3"/>
              </a:solidFill>
              <a:prstDash val="solid"/>
              <a:round/>
              <a:headEnd type="none" w="med" len="med"/>
              <a:tailEnd type="none" w="med" len="med"/>
            </a:ln>
          </p:spPr>
        </p:sp>
      </p:grpSp>
      <p:grpSp>
        <p:nvGrpSpPr>
          <p:cNvPr id="3622" name="Google Shape;3622;p168"/>
          <p:cNvGrpSpPr/>
          <p:nvPr/>
        </p:nvGrpSpPr>
        <p:grpSpPr>
          <a:xfrm rot="892453">
            <a:off x="-3236919" y="8719878"/>
            <a:ext cx="8793341" cy="7644128"/>
            <a:chOff x="5868774" y="-899147"/>
            <a:chExt cx="4396633" cy="3822031"/>
          </a:xfrm>
        </p:grpSpPr>
        <p:sp>
          <p:nvSpPr>
            <p:cNvPr id="3623" name="Google Shape;3623;p168"/>
            <p:cNvSpPr/>
            <p:nvPr/>
          </p:nvSpPr>
          <p:spPr>
            <a:xfrm>
              <a:off x="5868774" y="-830916"/>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solidFill>
              <a:schemeClr val="lt2"/>
            </a:solidFill>
            <a:ln>
              <a:noFill/>
            </a:ln>
          </p:spPr>
        </p:sp>
        <p:sp>
          <p:nvSpPr>
            <p:cNvPr id="3624" name="Google Shape;3624;p168"/>
            <p:cNvSpPr/>
            <p:nvPr/>
          </p:nvSpPr>
          <p:spPr>
            <a:xfrm>
              <a:off x="6049906" y="-899147"/>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noFill/>
            <a:ln w="19050" cap="flat" cmpd="sng">
              <a:solidFill>
                <a:schemeClr val="accent3"/>
              </a:solidFill>
              <a:prstDash val="solid"/>
              <a:round/>
              <a:headEnd type="none" w="med" len="med"/>
              <a:tailEnd type="none" w="med" len="med"/>
            </a:ln>
          </p:spPr>
        </p:sp>
      </p:grpSp>
      <p:grpSp>
        <p:nvGrpSpPr>
          <p:cNvPr id="3625" name="Google Shape;3625;p168"/>
          <p:cNvGrpSpPr/>
          <p:nvPr/>
        </p:nvGrpSpPr>
        <p:grpSpPr>
          <a:xfrm rot="5973335">
            <a:off x="13125482" y="5847017"/>
            <a:ext cx="8642756" cy="7618569"/>
            <a:chOff x="5868774" y="-886497"/>
            <a:chExt cx="4321488" cy="3809381"/>
          </a:xfrm>
        </p:grpSpPr>
        <p:sp>
          <p:nvSpPr>
            <p:cNvPr id="3626" name="Google Shape;3626;p168"/>
            <p:cNvSpPr/>
            <p:nvPr/>
          </p:nvSpPr>
          <p:spPr>
            <a:xfrm>
              <a:off x="5868774" y="-830916"/>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solidFill>
              <a:schemeClr val="lt2"/>
            </a:solidFill>
            <a:ln>
              <a:noFill/>
            </a:ln>
          </p:spPr>
        </p:sp>
        <p:sp>
          <p:nvSpPr>
            <p:cNvPr id="3627" name="Google Shape;3627;p168"/>
            <p:cNvSpPr/>
            <p:nvPr/>
          </p:nvSpPr>
          <p:spPr>
            <a:xfrm>
              <a:off x="5974762" y="-886497"/>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noFill/>
            <a:ln w="19050" cap="flat" cmpd="sng">
              <a:solidFill>
                <a:schemeClr val="accent3"/>
              </a:solidFill>
              <a:prstDash val="solid"/>
              <a:round/>
              <a:headEnd type="none" w="med" len="med"/>
              <a:tailEnd type="none" w="med" len="med"/>
            </a:ln>
          </p:spPr>
        </p:sp>
      </p:grpSp>
      <p:grpSp>
        <p:nvGrpSpPr>
          <p:cNvPr id="3628" name="Google Shape;3628;p168"/>
          <p:cNvGrpSpPr/>
          <p:nvPr/>
        </p:nvGrpSpPr>
        <p:grpSpPr>
          <a:xfrm>
            <a:off x="-1018818" y="7354385"/>
            <a:ext cx="4890528" cy="4959475"/>
            <a:chOff x="-666750" y="1567027"/>
            <a:chExt cx="3000692" cy="3042996"/>
          </a:xfrm>
        </p:grpSpPr>
        <p:sp>
          <p:nvSpPr>
            <p:cNvPr id="3629" name="Google Shape;3629;p168"/>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3630" name="Google Shape;3630;p168"/>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grpSp>
        <p:nvGrpSpPr>
          <p:cNvPr id="3631" name="Google Shape;3631;p168"/>
          <p:cNvGrpSpPr/>
          <p:nvPr/>
        </p:nvGrpSpPr>
        <p:grpSpPr>
          <a:xfrm>
            <a:off x="15001582" y="6737410"/>
            <a:ext cx="4890528" cy="4959475"/>
            <a:chOff x="-666750" y="1567027"/>
            <a:chExt cx="3000692" cy="3042996"/>
          </a:xfrm>
        </p:grpSpPr>
        <p:sp>
          <p:nvSpPr>
            <p:cNvPr id="3632" name="Google Shape;3632;p168"/>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3633" name="Google Shape;3633;p168"/>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63.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3634"/>
        <p:cNvGrpSpPr/>
        <p:nvPr/>
      </p:nvGrpSpPr>
      <p:grpSpPr>
        <a:xfrm>
          <a:off x="0" y="0"/>
          <a:ext cx="0" cy="0"/>
          <a:chOff x="0" y="0"/>
          <a:chExt cx="0" cy="0"/>
        </a:xfrm>
      </p:grpSpPr>
      <p:sp>
        <p:nvSpPr>
          <p:cNvPr id="3635" name="Google Shape;3635;p169"/>
          <p:cNvSpPr txBox="1">
            <a:spLocks noGrp="1"/>
          </p:cNvSpPr>
          <p:nvPr>
            <p:ph type="title" hasCustomPrompt="1"/>
          </p:nvPr>
        </p:nvSpPr>
        <p:spPr>
          <a:xfrm>
            <a:off x="4571600" y="2247900"/>
            <a:ext cx="9144600" cy="2703000"/>
          </a:xfrm>
          <a:prstGeom prst="rect">
            <a:avLst/>
          </a:prstGeom>
        </p:spPr>
        <p:txBody>
          <a:bodyPr spcFirstLastPara="1" wrap="square" lIns="182850" tIns="182850" rIns="182850" bIns="182850" anchor="ctr" anchorCtr="0">
            <a:noAutofit/>
          </a:bodyPr>
          <a:lstStyle>
            <a:lvl1pPr lvl="0" algn="ctr">
              <a:spcBef>
                <a:spcPts val="0"/>
              </a:spcBef>
              <a:spcAft>
                <a:spcPts val="0"/>
              </a:spcAft>
              <a:buClr>
                <a:schemeClr val="dk1"/>
              </a:buClr>
              <a:buSzPts val="19200"/>
              <a:buNone/>
              <a:defRPr sz="19200">
                <a:solidFill>
                  <a:schemeClr val="dk1"/>
                </a:solidFill>
              </a:defRPr>
            </a:lvl1pPr>
            <a:lvl2pPr lvl="1" algn="ctr">
              <a:spcBef>
                <a:spcPts val="0"/>
              </a:spcBef>
              <a:spcAft>
                <a:spcPts val="0"/>
              </a:spcAft>
              <a:buClr>
                <a:schemeClr val="dk1"/>
              </a:buClr>
              <a:buSzPts val="19200"/>
              <a:buNone/>
              <a:defRPr sz="19200">
                <a:solidFill>
                  <a:schemeClr val="dk1"/>
                </a:solidFill>
              </a:defRPr>
            </a:lvl2pPr>
            <a:lvl3pPr lvl="2" algn="ctr">
              <a:spcBef>
                <a:spcPts val="0"/>
              </a:spcBef>
              <a:spcAft>
                <a:spcPts val="0"/>
              </a:spcAft>
              <a:buClr>
                <a:schemeClr val="dk1"/>
              </a:buClr>
              <a:buSzPts val="19200"/>
              <a:buNone/>
              <a:defRPr sz="19200">
                <a:solidFill>
                  <a:schemeClr val="dk1"/>
                </a:solidFill>
              </a:defRPr>
            </a:lvl3pPr>
            <a:lvl4pPr lvl="3" algn="ctr">
              <a:spcBef>
                <a:spcPts val="0"/>
              </a:spcBef>
              <a:spcAft>
                <a:spcPts val="0"/>
              </a:spcAft>
              <a:buClr>
                <a:schemeClr val="dk1"/>
              </a:buClr>
              <a:buSzPts val="19200"/>
              <a:buNone/>
              <a:defRPr sz="19200">
                <a:solidFill>
                  <a:schemeClr val="dk1"/>
                </a:solidFill>
              </a:defRPr>
            </a:lvl4pPr>
            <a:lvl5pPr lvl="4" algn="ctr">
              <a:spcBef>
                <a:spcPts val="0"/>
              </a:spcBef>
              <a:spcAft>
                <a:spcPts val="0"/>
              </a:spcAft>
              <a:buClr>
                <a:schemeClr val="dk1"/>
              </a:buClr>
              <a:buSzPts val="19200"/>
              <a:buNone/>
              <a:defRPr sz="19200">
                <a:solidFill>
                  <a:schemeClr val="dk1"/>
                </a:solidFill>
              </a:defRPr>
            </a:lvl5pPr>
            <a:lvl6pPr lvl="5" algn="ctr">
              <a:spcBef>
                <a:spcPts val="0"/>
              </a:spcBef>
              <a:spcAft>
                <a:spcPts val="0"/>
              </a:spcAft>
              <a:buClr>
                <a:schemeClr val="dk1"/>
              </a:buClr>
              <a:buSzPts val="19200"/>
              <a:buNone/>
              <a:defRPr sz="19200">
                <a:solidFill>
                  <a:schemeClr val="dk1"/>
                </a:solidFill>
              </a:defRPr>
            </a:lvl6pPr>
            <a:lvl7pPr lvl="6" algn="ctr">
              <a:spcBef>
                <a:spcPts val="0"/>
              </a:spcBef>
              <a:spcAft>
                <a:spcPts val="0"/>
              </a:spcAft>
              <a:buClr>
                <a:schemeClr val="dk1"/>
              </a:buClr>
              <a:buSzPts val="19200"/>
              <a:buNone/>
              <a:defRPr sz="19200">
                <a:solidFill>
                  <a:schemeClr val="dk1"/>
                </a:solidFill>
              </a:defRPr>
            </a:lvl7pPr>
            <a:lvl8pPr lvl="7" algn="ctr">
              <a:spcBef>
                <a:spcPts val="0"/>
              </a:spcBef>
              <a:spcAft>
                <a:spcPts val="0"/>
              </a:spcAft>
              <a:buClr>
                <a:schemeClr val="dk1"/>
              </a:buClr>
              <a:buSzPts val="19200"/>
              <a:buNone/>
              <a:defRPr sz="19200">
                <a:solidFill>
                  <a:schemeClr val="dk1"/>
                </a:solidFill>
              </a:defRPr>
            </a:lvl8pPr>
            <a:lvl9pPr lvl="8" algn="ctr">
              <a:spcBef>
                <a:spcPts val="0"/>
              </a:spcBef>
              <a:spcAft>
                <a:spcPts val="0"/>
              </a:spcAft>
              <a:buClr>
                <a:schemeClr val="dk1"/>
              </a:buClr>
              <a:buSzPts val="19200"/>
              <a:buNone/>
              <a:defRPr sz="19200">
                <a:solidFill>
                  <a:schemeClr val="dk1"/>
                </a:solidFill>
              </a:defRPr>
            </a:lvl9pPr>
          </a:lstStyle>
          <a:p>
            <a:r>
              <a:t>xx%</a:t>
            </a:r>
          </a:p>
        </p:txBody>
      </p:sp>
      <p:sp>
        <p:nvSpPr>
          <p:cNvPr id="3636" name="Google Shape;3636;p169"/>
          <p:cNvSpPr txBox="1">
            <a:spLocks noGrp="1"/>
          </p:cNvSpPr>
          <p:nvPr>
            <p:ph type="subTitle" idx="1"/>
          </p:nvPr>
        </p:nvSpPr>
        <p:spPr>
          <a:xfrm>
            <a:off x="4480700" y="4937900"/>
            <a:ext cx="9326400" cy="909000"/>
          </a:xfrm>
          <a:prstGeom prst="rect">
            <a:avLst/>
          </a:prstGeom>
          <a:solidFill>
            <a:schemeClr val="accent2"/>
          </a:solidFill>
        </p:spPr>
        <p:txBody>
          <a:bodyPr spcFirstLastPara="1" wrap="square" lIns="182850" tIns="182850" rIns="182850" bIns="182850" anchor="t" anchorCtr="0">
            <a:noAutofit/>
          </a:bodyPr>
          <a:lstStyle>
            <a:lvl1pPr lvl="0" algn="ctr">
              <a:lnSpc>
                <a:spcPct val="100000"/>
              </a:lnSpc>
              <a:spcBef>
                <a:spcPts val="0"/>
              </a:spcBef>
              <a:spcAft>
                <a:spcPts val="0"/>
              </a:spcAft>
              <a:buSzPts val="3200"/>
              <a:buNone/>
              <a:defRPr sz="3200">
                <a:solidFill>
                  <a:schemeClr val="dk2"/>
                </a:solidFill>
              </a:defRPr>
            </a:lvl1pPr>
            <a:lvl2pPr lvl="1" algn="ctr">
              <a:lnSpc>
                <a:spcPct val="100000"/>
              </a:lnSpc>
              <a:spcBef>
                <a:spcPts val="0"/>
              </a:spcBef>
              <a:spcAft>
                <a:spcPts val="0"/>
              </a:spcAft>
              <a:buSzPts val="3200"/>
              <a:buNone/>
              <a:defRPr sz="3200"/>
            </a:lvl2pPr>
            <a:lvl3pPr lvl="2" algn="ctr">
              <a:lnSpc>
                <a:spcPct val="100000"/>
              </a:lnSpc>
              <a:spcBef>
                <a:spcPts val="3200"/>
              </a:spcBef>
              <a:spcAft>
                <a:spcPts val="0"/>
              </a:spcAft>
              <a:buSzPts val="3200"/>
              <a:buNone/>
              <a:defRPr sz="3200"/>
            </a:lvl3pPr>
            <a:lvl4pPr lvl="3" algn="ctr">
              <a:lnSpc>
                <a:spcPct val="100000"/>
              </a:lnSpc>
              <a:spcBef>
                <a:spcPts val="3200"/>
              </a:spcBef>
              <a:spcAft>
                <a:spcPts val="0"/>
              </a:spcAft>
              <a:buSzPts val="3200"/>
              <a:buNone/>
              <a:defRPr sz="3200"/>
            </a:lvl4pPr>
            <a:lvl5pPr lvl="4" algn="ctr">
              <a:lnSpc>
                <a:spcPct val="100000"/>
              </a:lnSpc>
              <a:spcBef>
                <a:spcPts val="3200"/>
              </a:spcBef>
              <a:spcAft>
                <a:spcPts val="0"/>
              </a:spcAft>
              <a:buSzPts val="3200"/>
              <a:buNone/>
              <a:defRPr sz="3200"/>
            </a:lvl5pPr>
            <a:lvl6pPr lvl="5" algn="ctr">
              <a:lnSpc>
                <a:spcPct val="100000"/>
              </a:lnSpc>
              <a:spcBef>
                <a:spcPts val="3200"/>
              </a:spcBef>
              <a:spcAft>
                <a:spcPts val="0"/>
              </a:spcAft>
              <a:buSzPts val="3200"/>
              <a:buNone/>
              <a:defRPr sz="3200"/>
            </a:lvl6pPr>
            <a:lvl7pPr lvl="6" algn="ctr">
              <a:lnSpc>
                <a:spcPct val="100000"/>
              </a:lnSpc>
              <a:spcBef>
                <a:spcPts val="3200"/>
              </a:spcBef>
              <a:spcAft>
                <a:spcPts val="0"/>
              </a:spcAft>
              <a:buSzPts val="3200"/>
              <a:buNone/>
              <a:defRPr sz="3200"/>
            </a:lvl7pPr>
            <a:lvl8pPr lvl="7" algn="ctr">
              <a:lnSpc>
                <a:spcPct val="100000"/>
              </a:lnSpc>
              <a:spcBef>
                <a:spcPts val="3200"/>
              </a:spcBef>
              <a:spcAft>
                <a:spcPts val="0"/>
              </a:spcAft>
              <a:buSzPts val="3200"/>
              <a:buNone/>
              <a:defRPr sz="3200"/>
            </a:lvl8pPr>
            <a:lvl9pPr lvl="8" algn="ctr">
              <a:lnSpc>
                <a:spcPct val="100000"/>
              </a:lnSpc>
              <a:spcBef>
                <a:spcPts val="3200"/>
              </a:spcBef>
              <a:spcAft>
                <a:spcPts val="3200"/>
              </a:spcAft>
              <a:buSzPts val="3200"/>
              <a:buNone/>
              <a:defRPr sz="3200"/>
            </a:lvl9pPr>
          </a:lstStyle>
          <a:p>
            <a:endParaRPr/>
          </a:p>
        </p:txBody>
      </p:sp>
      <p:grpSp>
        <p:nvGrpSpPr>
          <p:cNvPr id="3637" name="Google Shape;3637;p169"/>
          <p:cNvGrpSpPr/>
          <p:nvPr/>
        </p:nvGrpSpPr>
        <p:grpSpPr>
          <a:xfrm rot="482896">
            <a:off x="-2226235" y="8367761"/>
            <a:ext cx="8598790" cy="7786892"/>
            <a:chOff x="5784660" y="-970761"/>
            <a:chExt cx="4299614" cy="3893645"/>
          </a:xfrm>
        </p:grpSpPr>
        <p:sp>
          <p:nvSpPr>
            <p:cNvPr id="3638" name="Google Shape;3638;p169"/>
            <p:cNvSpPr/>
            <p:nvPr/>
          </p:nvSpPr>
          <p:spPr>
            <a:xfrm>
              <a:off x="5868774" y="-830916"/>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solidFill>
              <a:schemeClr val="lt2"/>
            </a:solidFill>
            <a:ln>
              <a:noFill/>
            </a:ln>
          </p:spPr>
        </p:sp>
        <p:sp>
          <p:nvSpPr>
            <p:cNvPr id="3639" name="Google Shape;3639;p169"/>
            <p:cNvSpPr/>
            <p:nvPr/>
          </p:nvSpPr>
          <p:spPr>
            <a:xfrm>
              <a:off x="5784660" y="-970761"/>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noFill/>
            <a:ln w="19050" cap="flat" cmpd="sng">
              <a:solidFill>
                <a:schemeClr val="accent3"/>
              </a:solidFill>
              <a:prstDash val="solid"/>
              <a:round/>
              <a:headEnd type="none" w="med" len="med"/>
              <a:tailEnd type="none" w="med" len="med"/>
            </a:ln>
          </p:spPr>
        </p:sp>
      </p:grpSp>
      <p:grpSp>
        <p:nvGrpSpPr>
          <p:cNvPr id="3640" name="Google Shape;3640;p169"/>
          <p:cNvGrpSpPr/>
          <p:nvPr/>
        </p:nvGrpSpPr>
        <p:grpSpPr>
          <a:xfrm rot="-668752">
            <a:off x="12269440" y="-3021612"/>
            <a:ext cx="8792923" cy="7643765"/>
            <a:chOff x="5868774" y="-899147"/>
            <a:chExt cx="4396633" cy="3822031"/>
          </a:xfrm>
        </p:grpSpPr>
        <p:sp>
          <p:nvSpPr>
            <p:cNvPr id="3641" name="Google Shape;3641;p169"/>
            <p:cNvSpPr/>
            <p:nvPr/>
          </p:nvSpPr>
          <p:spPr>
            <a:xfrm>
              <a:off x="5868774" y="-830916"/>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solidFill>
              <a:schemeClr val="lt2"/>
            </a:solidFill>
            <a:ln>
              <a:noFill/>
            </a:ln>
          </p:spPr>
        </p:sp>
        <p:sp>
          <p:nvSpPr>
            <p:cNvPr id="3642" name="Google Shape;3642;p169"/>
            <p:cNvSpPr/>
            <p:nvPr/>
          </p:nvSpPr>
          <p:spPr>
            <a:xfrm>
              <a:off x="6049906" y="-899147"/>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noFill/>
            <a:ln w="19050" cap="flat" cmpd="sng">
              <a:solidFill>
                <a:schemeClr val="accent3"/>
              </a:solidFill>
              <a:prstDash val="solid"/>
              <a:round/>
              <a:headEnd type="none" w="med" len="med"/>
              <a:tailEnd type="none" w="med" len="med"/>
            </a:ln>
          </p:spPr>
        </p:sp>
      </p:grpSp>
      <p:grpSp>
        <p:nvGrpSpPr>
          <p:cNvPr id="3643" name="Google Shape;3643;p169"/>
          <p:cNvGrpSpPr/>
          <p:nvPr/>
        </p:nvGrpSpPr>
        <p:grpSpPr>
          <a:xfrm rot="7348931">
            <a:off x="11395128" y="5806086"/>
            <a:ext cx="8598632" cy="7786749"/>
            <a:chOff x="5784660" y="-970761"/>
            <a:chExt cx="4299614" cy="3893645"/>
          </a:xfrm>
        </p:grpSpPr>
        <p:sp>
          <p:nvSpPr>
            <p:cNvPr id="3644" name="Google Shape;3644;p169"/>
            <p:cNvSpPr/>
            <p:nvPr/>
          </p:nvSpPr>
          <p:spPr>
            <a:xfrm>
              <a:off x="5868774" y="-830916"/>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solidFill>
              <a:schemeClr val="lt2"/>
            </a:solidFill>
            <a:ln>
              <a:noFill/>
            </a:ln>
          </p:spPr>
        </p:sp>
        <p:sp>
          <p:nvSpPr>
            <p:cNvPr id="3645" name="Google Shape;3645;p169"/>
            <p:cNvSpPr/>
            <p:nvPr/>
          </p:nvSpPr>
          <p:spPr>
            <a:xfrm>
              <a:off x="5784660" y="-970761"/>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noFill/>
            <a:ln w="19050" cap="flat" cmpd="sng">
              <a:solidFill>
                <a:schemeClr val="accent3"/>
              </a:solidFill>
              <a:prstDash val="solid"/>
              <a:round/>
              <a:headEnd type="none" w="med" len="med"/>
              <a:tailEnd type="none" w="med" len="med"/>
            </a:ln>
          </p:spPr>
        </p:sp>
      </p:grpSp>
      <p:grpSp>
        <p:nvGrpSpPr>
          <p:cNvPr id="3646" name="Google Shape;3646;p169"/>
          <p:cNvGrpSpPr/>
          <p:nvPr/>
        </p:nvGrpSpPr>
        <p:grpSpPr>
          <a:xfrm rot="-4052461">
            <a:off x="-2969941" y="-3478721"/>
            <a:ext cx="8792759" cy="7643622"/>
            <a:chOff x="5868774" y="-899147"/>
            <a:chExt cx="4396633" cy="3822031"/>
          </a:xfrm>
        </p:grpSpPr>
        <p:sp>
          <p:nvSpPr>
            <p:cNvPr id="3647" name="Google Shape;3647;p169"/>
            <p:cNvSpPr/>
            <p:nvPr/>
          </p:nvSpPr>
          <p:spPr>
            <a:xfrm>
              <a:off x="5868774" y="-830916"/>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solidFill>
              <a:schemeClr val="lt2"/>
            </a:solidFill>
            <a:ln>
              <a:noFill/>
            </a:ln>
          </p:spPr>
        </p:sp>
        <p:sp>
          <p:nvSpPr>
            <p:cNvPr id="3648" name="Google Shape;3648;p169"/>
            <p:cNvSpPr/>
            <p:nvPr/>
          </p:nvSpPr>
          <p:spPr>
            <a:xfrm>
              <a:off x="6049906" y="-899147"/>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noFill/>
            <a:ln w="19050" cap="flat" cmpd="sng">
              <a:solidFill>
                <a:schemeClr val="accent3"/>
              </a:solidFill>
              <a:prstDash val="solid"/>
              <a:round/>
              <a:headEnd type="none" w="med" len="med"/>
              <a:tailEnd type="none" w="med" len="med"/>
            </a:ln>
          </p:spPr>
        </p:sp>
      </p:grpSp>
      <p:grpSp>
        <p:nvGrpSpPr>
          <p:cNvPr id="3649" name="Google Shape;3649;p169"/>
          <p:cNvGrpSpPr/>
          <p:nvPr/>
        </p:nvGrpSpPr>
        <p:grpSpPr>
          <a:xfrm>
            <a:off x="-1529643" y="6058985"/>
            <a:ext cx="4890528" cy="4959475"/>
            <a:chOff x="-666750" y="1567027"/>
            <a:chExt cx="3000692" cy="3042996"/>
          </a:xfrm>
        </p:grpSpPr>
        <p:sp>
          <p:nvSpPr>
            <p:cNvPr id="3650" name="Google Shape;3650;p169"/>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3651" name="Google Shape;3651;p169"/>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64.xml><?xml version="1.0" encoding="utf-8"?>
<p:sldLayout xmlns:a="http://schemas.openxmlformats.org/drawingml/2006/main" xmlns:r="http://schemas.openxmlformats.org/officeDocument/2006/relationships" xmlns:p="http://schemas.openxmlformats.org/presentationml/2006/main" matchingName="Blank" type="blank">
  <p:cSld name="BLANK">
    <p:bg>
      <p:bgPr>
        <a:solidFill>
          <a:schemeClr val="dk2"/>
        </a:solidFill>
        <a:effectLst/>
      </p:bgPr>
    </p:bg>
    <p:spTree>
      <p:nvGrpSpPr>
        <p:cNvPr id="1" name="Shape 3652"/>
        <p:cNvGrpSpPr/>
        <p:nvPr/>
      </p:nvGrpSpPr>
      <p:grpSpPr>
        <a:xfrm>
          <a:off x="0" y="0"/>
          <a:ext cx="0" cy="0"/>
          <a:chOff x="0" y="0"/>
          <a:chExt cx="0" cy="0"/>
        </a:xfrm>
      </p:grpSpPr>
    </p:spTree>
  </p:cSld>
  <p:clrMapOvr>
    <a:masterClrMapping/>
  </p:clrMapOvr>
</p:sldLayout>
</file>

<file path=ppt/slideLayouts/slideLayout165.xml><?xml version="1.0" encoding="utf-8"?>
<p:sldLayout xmlns:a="http://schemas.openxmlformats.org/drawingml/2006/main" xmlns:r="http://schemas.openxmlformats.org/officeDocument/2006/relationships" xmlns:p="http://schemas.openxmlformats.org/presentationml/2006/main" matchingName="Table of contents">
  <p:cSld name="BLANK_1_1_1_1_1_1">
    <p:spTree>
      <p:nvGrpSpPr>
        <p:cNvPr id="1" name="Shape 3653"/>
        <p:cNvGrpSpPr/>
        <p:nvPr/>
      </p:nvGrpSpPr>
      <p:grpSpPr>
        <a:xfrm>
          <a:off x="0" y="0"/>
          <a:ext cx="0" cy="0"/>
          <a:chOff x="0" y="0"/>
          <a:chExt cx="0" cy="0"/>
        </a:xfrm>
      </p:grpSpPr>
      <p:sp>
        <p:nvSpPr>
          <p:cNvPr id="3654" name="Google Shape;3654;p171"/>
          <p:cNvSpPr txBox="1">
            <a:spLocks noGrp="1"/>
          </p:cNvSpPr>
          <p:nvPr>
            <p:ph type="title"/>
          </p:nvPr>
        </p:nvSpPr>
        <p:spPr>
          <a:xfrm>
            <a:off x="1440000" y="890050"/>
            <a:ext cx="15408000" cy="1145400"/>
          </a:xfrm>
          <a:prstGeom prst="rect">
            <a:avLst/>
          </a:prstGeom>
        </p:spPr>
        <p:txBody>
          <a:bodyPr spcFirstLastPara="1" wrap="square" lIns="182850" tIns="182850" rIns="182850" bIns="182850" anchor="t" anchorCtr="0">
            <a:noAutofit/>
          </a:bodyPr>
          <a:lstStyle>
            <a:lvl1pPr lvl="0" algn="ctr">
              <a:spcBef>
                <a:spcPts val="0"/>
              </a:spcBef>
              <a:spcAft>
                <a:spcPts val="0"/>
              </a:spcAft>
              <a:buSzPts val="6000"/>
              <a:buNone/>
              <a:defRPr/>
            </a:lvl1pPr>
            <a:lvl2pPr lvl="1">
              <a:spcBef>
                <a:spcPts val="0"/>
              </a:spcBef>
              <a:spcAft>
                <a:spcPts val="0"/>
              </a:spcAft>
              <a:buSzPts val="6000"/>
              <a:buNone/>
              <a:defRPr/>
            </a:lvl2pPr>
            <a:lvl3pPr lvl="2">
              <a:spcBef>
                <a:spcPts val="0"/>
              </a:spcBef>
              <a:spcAft>
                <a:spcPts val="0"/>
              </a:spcAft>
              <a:buSzPts val="6000"/>
              <a:buNone/>
              <a:defRPr/>
            </a:lvl3pPr>
            <a:lvl4pPr lvl="3">
              <a:spcBef>
                <a:spcPts val="0"/>
              </a:spcBef>
              <a:spcAft>
                <a:spcPts val="0"/>
              </a:spcAft>
              <a:buSzPts val="6000"/>
              <a:buNone/>
              <a:defRPr/>
            </a:lvl4pPr>
            <a:lvl5pPr lvl="4">
              <a:spcBef>
                <a:spcPts val="0"/>
              </a:spcBef>
              <a:spcAft>
                <a:spcPts val="0"/>
              </a:spcAft>
              <a:buSzPts val="6000"/>
              <a:buNone/>
              <a:defRPr/>
            </a:lvl5pPr>
            <a:lvl6pPr lvl="5">
              <a:spcBef>
                <a:spcPts val="0"/>
              </a:spcBef>
              <a:spcAft>
                <a:spcPts val="0"/>
              </a:spcAft>
              <a:buSzPts val="6000"/>
              <a:buNone/>
              <a:defRPr/>
            </a:lvl6pPr>
            <a:lvl7pPr lvl="6">
              <a:spcBef>
                <a:spcPts val="0"/>
              </a:spcBef>
              <a:spcAft>
                <a:spcPts val="0"/>
              </a:spcAft>
              <a:buSzPts val="6000"/>
              <a:buNone/>
              <a:defRPr/>
            </a:lvl7pPr>
            <a:lvl8pPr lvl="7">
              <a:spcBef>
                <a:spcPts val="0"/>
              </a:spcBef>
              <a:spcAft>
                <a:spcPts val="0"/>
              </a:spcAft>
              <a:buSzPts val="6000"/>
              <a:buNone/>
              <a:defRPr/>
            </a:lvl8pPr>
            <a:lvl9pPr lvl="8">
              <a:spcBef>
                <a:spcPts val="0"/>
              </a:spcBef>
              <a:spcAft>
                <a:spcPts val="0"/>
              </a:spcAft>
              <a:buSzPts val="6000"/>
              <a:buNone/>
              <a:defRPr/>
            </a:lvl9pPr>
          </a:lstStyle>
          <a:p>
            <a:endParaRPr/>
          </a:p>
        </p:txBody>
      </p:sp>
      <p:sp>
        <p:nvSpPr>
          <p:cNvPr id="3655" name="Google Shape;3655;p171"/>
          <p:cNvSpPr txBox="1">
            <a:spLocks noGrp="1"/>
          </p:cNvSpPr>
          <p:nvPr>
            <p:ph type="subTitle" idx="1"/>
          </p:nvPr>
        </p:nvSpPr>
        <p:spPr>
          <a:xfrm>
            <a:off x="1426449" y="4538750"/>
            <a:ext cx="4611000" cy="969600"/>
          </a:xfrm>
          <a:prstGeom prst="rect">
            <a:avLst/>
          </a:prstGeom>
        </p:spPr>
        <p:txBody>
          <a:bodyPr spcFirstLastPara="1" wrap="square" lIns="182850" tIns="182850" rIns="182850" bIns="182850" anchor="t" anchorCtr="0">
            <a:no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a:lvl2pPr>
            <a:lvl3pPr lvl="2" algn="ctr">
              <a:lnSpc>
                <a:spcPct val="100000"/>
              </a:lnSpc>
              <a:spcBef>
                <a:spcPts val="3200"/>
              </a:spcBef>
              <a:spcAft>
                <a:spcPts val="0"/>
              </a:spcAft>
              <a:buSzPts val="2800"/>
              <a:buNone/>
              <a:defRPr/>
            </a:lvl3pPr>
            <a:lvl4pPr lvl="3" algn="ctr">
              <a:lnSpc>
                <a:spcPct val="100000"/>
              </a:lnSpc>
              <a:spcBef>
                <a:spcPts val="3200"/>
              </a:spcBef>
              <a:spcAft>
                <a:spcPts val="0"/>
              </a:spcAft>
              <a:buSzPts val="2800"/>
              <a:buNone/>
              <a:defRPr/>
            </a:lvl4pPr>
            <a:lvl5pPr lvl="4" algn="ctr">
              <a:lnSpc>
                <a:spcPct val="100000"/>
              </a:lnSpc>
              <a:spcBef>
                <a:spcPts val="3200"/>
              </a:spcBef>
              <a:spcAft>
                <a:spcPts val="0"/>
              </a:spcAft>
              <a:buSzPts val="2800"/>
              <a:buNone/>
              <a:defRPr/>
            </a:lvl5pPr>
            <a:lvl6pPr lvl="5" algn="ctr">
              <a:lnSpc>
                <a:spcPct val="100000"/>
              </a:lnSpc>
              <a:spcBef>
                <a:spcPts val="3200"/>
              </a:spcBef>
              <a:spcAft>
                <a:spcPts val="0"/>
              </a:spcAft>
              <a:buSzPts val="2800"/>
              <a:buNone/>
              <a:defRPr/>
            </a:lvl6pPr>
            <a:lvl7pPr lvl="6" algn="ctr">
              <a:lnSpc>
                <a:spcPct val="100000"/>
              </a:lnSpc>
              <a:spcBef>
                <a:spcPts val="3200"/>
              </a:spcBef>
              <a:spcAft>
                <a:spcPts val="0"/>
              </a:spcAft>
              <a:buSzPts val="2800"/>
              <a:buNone/>
              <a:defRPr/>
            </a:lvl7pPr>
            <a:lvl8pPr lvl="7" algn="ctr">
              <a:lnSpc>
                <a:spcPct val="100000"/>
              </a:lnSpc>
              <a:spcBef>
                <a:spcPts val="3200"/>
              </a:spcBef>
              <a:spcAft>
                <a:spcPts val="0"/>
              </a:spcAft>
              <a:buSzPts val="2800"/>
              <a:buNone/>
              <a:defRPr/>
            </a:lvl8pPr>
            <a:lvl9pPr lvl="8" algn="ctr">
              <a:lnSpc>
                <a:spcPct val="100000"/>
              </a:lnSpc>
              <a:spcBef>
                <a:spcPts val="3200"/>
              </a:spcBef>
              <a:spcAft>
                <a:spcPts val="3200"/>
              </a:spcAft>
              <a:buSzPts val="2800"/>
              <a:buNone/>
              <a:defRPr/>
            </a:lvl9pPr>
          </a:lstStyle>
          <a:p>
            <a:endParaRPr/>
          </a:p>
        </p:txBody>
      </p:sp>
      <p:sp>
        <p:nvSpPr>
          <p:cNvPr id="3656" name="Google Shape;3656;p171"/>
          <p:cNvSpPr txBox="1">
            <a:spLocks noGrp="1"/>
          </p:cNvSpPr>
          <p:nvPr>
            <p:ph type="subTitle" idx="2"/>
          </p:nvPr>
        </p:nvSpPr>
        <p:spPr>
          <a:xfrm>
            <a:off x="1426449" y="7980379"/>
            <a:ext cx="4611000" cy="969600"/>
          </a:xfrm>
          <a:prstGeom prst="rect">
            <a:avLst/>
          </a:prstGeom>
        </p:spPr>
        <p:txBody>
          <a:bodyPr spcFirstLastPara="1" wrap="square" lIns="182850" tIns="182850" rIns="182850" bIns="182850" anchor="t" anchorCtr="0">
            <a:no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a:lvl2pPr>
            <a:lvl3pPr lvl="2" algn="ctr">
              <a:lnSpc>
                <a:spcPct val="100000"/>
              </a:lnSpc>
              <a:spcBef>
                <a:spcPts val="3200"/>
              </a:spcBef>
              <a:spcAft>
                <a:spcPts val="0"/>
              </a:spcAft>
              <a:buSzPts val="2800"/>
              <a:buNone/>
              <a:defRPr/>
            </a:lvl3pPr>
            <a:lvl4pPr lvl="3" algn="ctr">
              <a:lnSpc>
                <a:spcPct val="100000"/>
              </a:lnSpc>
              <a:spcBef>
                <a:spcPts val="3200"/>
              </a:spcBef>
              <a:spcAft>
                <a:spcPts val="0"/>
              </a:spcAft>
              <a:buSzPts val="2800"/>
              <a:buNone/>
              <a:defRPr/>
            </a:lvl4pPr>
            <a:lvl5pPr lvl="4" algn="ctr">
              <a:lnSpc>
                <a:spcPct val="100000"/>
              </a:lnSpc>
              <a:spcBef>
                <a:spcPts val="3200"/>
              </a:spcBef>
              <a:spcAft>
                <a:spcPts val="0"/>
              </a:spcAft>
              <a:buSzPts val="2800"/>
              <a:buNone/>
              <a:defRPr/>
            </a:lvl5pPr>
            <a:lvl6pPr lvl="5" algn="ctr">
              <a:lnSpc>
                <a:spcPct val="100000"/>
              </a:lnSpc>
              <a:spcBef>
                <a:spcPts val="3200"/>
              </a:spcBef>
              <a:spcAft>
                <a:spcPts val="0"/>
              </a:spcAft>
              <a:buSzPts val="2800"/>
              <a:buNone/>
              <a:defRPr/>
            </a:lvl6pPr>
            <a:lvl7pPr lvl="6" algn="ctr">
              <a:lnSpc>
                <a:spcPct val="100000"/>
              </a:lnSpc>
              <a:spcBef>
                <a:spcPts val="3200"/>
              </a:spcBef>
              <a:spcAft>
                <a:spcPts val="0"/>
              </a:spcAft>
              <a:buSzPts val="2800"/>
              <a:buNone/>
              <a:defRPr/>
            </a:lvl7pPr>
            <a:lvl8pPr lvl="7" algn="ctr">
              <a:lnSpc>
                <a:spcPct val="100000"/>
              </a:lnSpc>
              <a:spcBef>
                <a:spcPts val="3200"/>
              </a:spcBef>
              <a:spcAft>
                <a:spcPts val="0"/>
              </a:spcAft>
              <a:buSzPts val="2800"/>
              <a:buNone/>
              <a:defRPr/>
            </a:lvl8pPr>
            <a:lvl9pPr lvl="8" algn="ctr">
              <a:lnSpc>
                <a:spcPct val="100000"/>
              </a:lnSpc>
              <a:spcBef>
                <a:spcPts val="3200"/>
              </a:spcBef>
              <a:spcAft>
                <a:spcPts val="3200"/>
              </a:spcAft>
              <a:buSzPts val="2800"/>
              <a:buNone/>
              <a:defRPr/>
            </a:lvl9pPr>
          </a:lstStyle>
          <a:p>
            <a:endParaRPr/>
          </a:p>
        </p:txBody>
      </p:sp>
      <p:sp>
        <p:nvSpPr>
          <p:cNvPr id="3657" name="Google Shape;3657;p171"/>
          <p:cNvSpPr txBox="1">
            <a:spLocks noGrp="1"/>
          </p:cNvSpPr>
          <p:nvPr>
            <p:ph type="subTitle" idx="3"/>
          </p:nvPr>
        </p:nvSpPr>
        <p:spPr>
          <a:xfrm>
            <a:off x="6838500" y="7980379"/>
            <a:ext cx="4611000" cy="969600"/>
          </a:xfrm>
          <a:prstGeom prst="rect">
            <a:avLst/>
          </a:prstGeom>
        </p:spPr>
        <p:txBody>
          <a:bodyPr spcFirstLastPara="1" wrap="square" lIns="182850" tIns="182850" rIns="182850" bIns="182850" anchor="t" anchorCtr="0">
            <a:no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a:lvl2pPr>
            <a:lvl3pPr lvl="2" algn="ctr">
              <a:lnSpc>
                <a:spcPct val="100000"/>
              </a:lnSpc>
              <a:spcBef>
                <a:spcPts val="3200"/>
              </a:spcBef>
              <a:spcAft>
                <a:spcPts val="0"/>
              </a:spcAft>
              <a:buSzPts val="2800"/>
              <a:buNone/>
              <a:defRPr/>
            </a:lvl3pPr>
            <a:lvl4pPr lvl="3" algn="ctr">
              <a:lnSpc>
                <a:spcPct val="100000"/>
              </a:lnSpc>
              <a:spcBef>
                <a:spcPts val="3200"/>
              </a:spcBef>
              <a:spcAft>
                <a:spcPts val="0"/>
              </a:spcAft>
              <a:buSzPts val="2800"/>
              <a:buNone/>
              <a:defRPr/>
            </a:lvl4pPr>
            <a:lvl5pPr lvl="4" algn="ctr">
              <a:lnSpc>
                <a:spcPct val="100000"/>
              </a:lnSpc>
              <a:spcBef>
                <a:spcPts val="3200"/>
              </a:spcBef>
              <a:spcAft>
                <a:spcPts val="0"/>
              </a:spcAft>
              <a:buSzPts val="2800"/>
              <a:buNone/>
              <a:defRPr/>
            </a:lvl5pPr>
            <a:lvl6pPr lvl="5" algn="ctr">
              <a:lnSpc>
                <a:spcPct val="100000"/>
              </a:lnSpc>
              <a:spcBef>
                <a:spcPts val="3200"/>
              </a:spcBef>
              <a:spcAft>
                <a:spcPts val="0"/>
              </a:spcAft>
              <a:buSzPts val="2800"/>
              <a:buNone/>
              <a:defRPr/>
            </a:lvl6pPr>
            <a:lvl7pPr lvl="6" algn="ctr">
              <a:lnSpc>
                <a:spcPct val="100000"/>
              </a:lnSpc>
              <a:spcBef>
                <a:spcPts val="3200"/>
              </a:spcBef>
              <a:spcAft>
                <a:spcPts val="0"/>
              </a:spcAft>
              <a:buSzPts val="2800"/>
              <a:buNone/>
              <a:defRPr/>
            </a:lvl7pPr>
            <a:lvl8pPr lvl="7" algn="ctr">
              <a:lnSpc>
                <a:spcPct val="100000"/>
              </a:lnSpc>
              <a:spcBef>
                <a:spcPts val="3200"/>
              </a:spcBef>
              <a:spcAft>
                <a:spcPts val="0"/>
              </a:spcAft>
              <a:buSzPts val="2800"/>
              <a:buNone/>
              <a:defRPr/>
            </a:lvl8pPr>
            <a:lvl9pPr lvl="8" algn="ctr">
              <a:lnSpc>
                <a:spcPct val="100000"/>
              </a:lnSpc>
              <a:spcBef>
                <a:spcPts val="3200"/>
              </a:spcBef>
              <a:spcAft>
                <a:spcPts val="3200"/>
              </a:spcAft>
              <a:buSzPts val="2800"/>
              <a:buNone/>
              <a:defRPr/>
            </a:lvl9pPr>
          </a:lstStyle>
          <a:p>
            <a:endParaRPr/>
          </a:p>
        </p:txBody>
      </p:sp>
      <p:sp>
        <p:nvSpPr>
          <p:cNvPr id="3658" name="Google Shape;3658;p171"/>
          <p:cNvSpPr txBox="1">
            <a:spLocks noGrp="1"/>
          </p:cNvSpPr>
          <p:nvPr>
            <p:ph type="subTitle" idx="4"/>
          </p:nvPr>
        </p:nvSpPr>
        <p:spPr>
          <a:xfrm>
            <a:off x="6838501" y="4538750"/>
            <a:ext cx="4611000" cy="969600"/>
          </a:xfrm>
          <a:prstGeom prst="rect">
            <a:avLst/>
          </a:prstGeom>
        </p:spPr>
        <p:txBody>
          <a:bodyPr spcFirstLastPara="1" wrap="square" lIns="182850" tIns="182850" rIns="182850" bIns="182850" anchor="t" anchorCtr="0">
            <a:no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a:lvl2pPr>
            <a:lvl3pPr lvl="2" algn="ctr">
              <a:lnSpc>
                <a:spcPct val="100000"/>
              </a:lnSpc>
              <a:spcBef>
                <a:spcPts val="3200"/>
              </a:spcBef>
              <a:spcAft>
                <a:spcPts val="0"/>
              </a:spcAft>
              <a:buSzPts val="2800"/>
              <a:buNone/>
              <a:defRPr/>
            </a:lvl3pPr>
            <a:lvl4pPr lvl="3" algn="ctr">
              <a:lnSpc>
                <a:spcPct val="100000"/>
              </a:lnSpc>
              <a:spcBef>
                <a:spcPts val="3200"/>
              </a:spcBef>
              <a:spcAft>
                <a:spcPts val="0"/>
              </a:spcAft>
              <a:buSzPts val="2800"/>
              <a:buNone/>
              <a:defRPr/>
            </a:lvl4pPr>
            <a:lvl5pPr lvl="4" algn="ctr">
              <a:lnSpc>
                <a:spcPct val="100000"/>
              </a:lnSpc>
              <a:spcBef>
                <a:spcPts val="3200"/>
              </a:spcBef>
              <a:spcAft>
                <a:spcPts val="0"/>
              </a:spcAft>
              <a:buSzPts val="2800"/>
              <a:buNone/>
              <a:defRPr/>
            </a:lvl5pPr>
            <a:lvl6pPr lvl="5" algn="ctr">
              <a:lnSpc>
                <a:spcPct val="100000"/>
              </a:lnSpc>
              <a:spcBef>
                <a:spcPts val="3200"/>
              </a:spcBef>
              <a:spcAft>
                <a:spcPts val="0"/>
              </a:spcAft>
              <a:buSzPts val="2800"/>
              <a:buNone/>
              <a:defRPr/>
            </a:lvl6pPr>
            <a:lvl7pPr lvl="6" algn="ctr">
              <a:lnSpc>
                <a:spcPct val="100000"/>
              </a:lnSpc>
              <a:spcBef>
                <a:spcPts val="3200"/>
              </a:spcBef>
              <a:spcAft>
                <a:spcPts val="0"/>
              </a:spcAft>
              <a:buSzPts val="2800"/>
              <a:buNone/>
              <a:defRPr/>
            </a:lvl7pPr>
            <a:lvl8pPr lvl="7" algn="ctr">
              <a:lnSpc>
                <a:spcPct val="100000"/>
              </a:lnSpc>
              <a:spcBef>
                <a:spcPts val="3200"/>
              </a:spcBef>
              <a:spcAft>
                <a:spcPts val="0"/>
              </a:spcAft>
              <a:buSzPts val="2800"/>
              <a:buNone/>
              <a:defRPr/>
            </a:lvl8pPr>
            <a:lvl9pPr lvl="8" algn="ctr">
              <a:lnSpc>
                <a:spcPct val="100000"/>
              </a:lnSpc>
              <a:spcBef>
                <a:spcPts val="3200"/>
              </a:spcBef>
              <a:spcAft>
                <a:spcPts val="3200"/>
              </a:spcAft>
              <a:buSzPts val="2800"/>
              <a:buNone/>
              <a:defRPr/>
            </a:lvl9pPr>
          </a:lstStyle>
          <a:p>
            <a:endParaRPr/>
          </a:p>
        </p:txBody>
      </p:sp>
      <p:sp>
        <p:nvSpPr>
          <p:cNvPr id="3659" name="Google Shape;3659;p171"/>
          <p:cNvSpPr txBox="1">
            <a:spLocks noGrp="1"/>
          </p:cNvSpPr>
          <p:nvPr>
            <p:ph type="title" idx="5" hasCustomPrompt="1"/>
          </p:nvPr>
        </p:nvSpPr>
        <p:spPr>
          <a:xfrm>
            <a:off x="2579350" y="2867000"/>
            <a:ext cx="2305200" cy="969600"/>
          </a:xfrm>
          <a:prstGeom prst="rect">
            <a:avLst/>
          </a:prstGeom>
          <a:solidFill>
            <a:schemeClr val="accent2"/>
          </a:solidFill>
        </p:spPr>
        <p:txBody>
          <a:bodyPr spcFirstLastPara="1" wrap="square" lIns="182850" tIns="182850" rIns="182850" bIns="182850" anchor="ctr" anchorCtr="0">
            <a:noAutofit/>
          </a:bodyPr>
          <a:lstStyle>
            <a:lvl1pPr lvl="0" algn="ctr">
              <a:spcBef>
                <a:spcPts val="0"/>
              </a:spcBef>
              <a:spcAft>
                <a:spcPts val="0"/>
              </a:spcAft>
              <a:buSzPts val="6000"/>
              <a:buNone/>
              <a:defRPr sz="4800">
                <a:solidFill>
                  <a:schemeClr val="dk2"/>
                </a:solidFill>
              </a:defRPr>
            </a:lvl1pPr>
            <a:lvl2pPr lvl="1">
              <a:spcBef>
                <a:spcPts val="0"/>
              </a:spcBef>
              <a:spcAft>
                <a:spcPts val="0"/>
              </a:spcAft>
              <a:buSzPts val="6000"/>
              <a:buNone/>
              <a:defRPr sz="6000"/>
            </a:lvl2pPr>
            <a:lvl3pPr lvl="2">
              <a:spcBef>
                <a:spcPts val="0"/>
              </a:spcBef>
              <a:spcAft>
                <a:spcPts val="0"/>
              </a:spcAft>
              <a:buSzPts val="6000"/>
              <a:buNone/>
              <a:defRPr sz="6000"/>
            </a:lvl3pPr>
            <a:lvl4pPr lvl="3">
              <a:spcBef>
                <a:spcPts val="0"/>
              </a:spcBef>
              <a:spcAft>
                <a:spcPts val="0"/>
              </a:spcAft>
              <a:buSzPts val="6000"/>
              <a:buNone/>
              <a:defRPr sz="6000"/>
            </a:lvl4pPr>
            <a:lvl5pPr lvl="4">
              <a:spcBef>
                <a:spcPts val="0"/>
              </a:spcBef>
              <a:spcAft>
                <a:spcPts val="0"/>
              </a:spcAft>
              <a:buSzPts val="6000"/>
              <a:buNone/>
              <a:defRPr sz="6000"/>
            </a:lvl5pPr>
            <a:lvl6pPr lvl="5">
              <a:spcBef>
                <a:spcPts val="0"/>
              </a:spcBef>
              <a:spcAft>
                <a:spcPts val="0"/>
              </a:spcAft>
              <a:buSzPts val="6000"/>
              <a:buNone/>
              <a:defRPr sz="6000"/>
            </a:lvl6pPr>
            <a:lvl7pPr lvl="6">
              <a:spcBef>
                <a:spcPts val="0"/>
              </a:spcBef>
              <a:spcAft>
                <a:spcPts val="0"/>
              </a:spcAft>
              <a:buSzPts val="6000"/>
              <a:buNone/>
              <a:defRPr sz="6000"/>
            </a:lvl7pPr>
            <a:lvl8pPr lvl="7">
              <a:spcBef>
                <a:spcPts val="0"/>
              </a:spcBef>
              <a:spcAft>
                <a:spcPts val="0"/>
              </a:spcAft>
              <a:buSzPts val="6000"/>
              <a:buNone/>
              <a:defRPr sz="6000"/>
            </a:lvl8pPr>
            <a:lvl9pPr lvl="8">
              <a:spcBef>
                <a:spcPts val="0"/>
              </a:spcBef>
              <a:spcAft>
                <a:spcPts val="0"/>
              </a:spcAft>
              <a:buSzPts val="6000"/>
              <a:buNone/>
              <a:defRPr sz="6000"/>
            </a:lvl9pPr>
          </a:lstStyle>
          <a:p>
            <a:r>
              <a:t>xx%</a:t>
            </a:r>
          </a:p>
        </p:txBody>
      </p:sp>
      <p:sp>
        <p:nvSpPr>
          <p:cNvPr id="3660" name="Google Shape;3660;p171"/>
          <p:cNvSpPr txBox="1">
            <a:spLocks noGrp="1"/>
          </p:cNvSpPr>
          <p:nvPr>
            <p:ph type="title" idx="6" hasCustomPrompt="1"/>
          </p:nvPr>
        </p:nvSpPr>
        <p:spPr>
          <a:xfrm>
            <a:off x="7991400" y="6317800"/>
            <a:ext cx="2305200" cy="951600"/>
          </a:xfrm>
          <a:prstGeom prst="rect">
            <a:avLst/>
          </a:prstGeom>
          <a:solidFill>
            <a:schemeClr val="accent2"/>
          </a:solidFill>
        </p:spPr>
        <p:txBody>
          <a:bodyPr spcFirstLastPara="1" wrap="square" lIns="182850" tIns="182850" rIns="182850" bIns="182850" anchor="ctr" anchorCtr="0">
            <a:noAutofit/>
          </a:bodyPr>
          <a:lstStyle>
            <a:lvl1pPr lvl="0" algn="ctr">
              <a:spcBef>
                <a:spcPts val="0"/>
              </a:spcBef>
              <a:spcAft>
                <a:spcPts val="0"/>
              </a:spcAft>
              <a:buSzPts val="6000"/>
              <a:buNone/>
              <a:defRPr sz="4800">
                <a:solidFill>
                  <a:schemeClr val="dk2"/>
                </a:solidFill>
              </a:defRPr>
            </a:lvl1pPr>
            <a:lvl2pPr lvl="1">
              <a:spcBef>
                <a:spcPts val="0"/>
              </a:spcBef>
              <a:spcAft>
                <a:spcPts val="0"/>
              </a:spcAft>
              <a:buSzPts val="6000"/>
              <a:buNone/>
              <a:defRPr sz="6000"/>
            </a:lvl2pPr>
            <a:lvl3pPr lvl="2">
              <a:spcBef>
                <a:spcPts val="0"/>
              </a:spcBef>
              <a:spcAft>
                <a:spcPts val="0"/>
              </a:spcAft>
              <a:buSzPts val="6000"/>
              <a:buNone/>
              <a:defRPr sz="6000"/>
            </a:lvl3pPr>
            <a:lvl4pPr lvl="3">
              <a:spcBef>
                <a:spcPts val="0"/>
              </a:spcBef>
              <a:spcAft>
                <a:spcPts val="0"/>
              </a:spcAft>
              <a:buSzPts val="6000"/>
              <a:buNone/>
              <a:defRPr sz="6000"/>
            </a:lvl4pPr>
            <a:lvl5pPr lvl="4">
              <a:spcBef>
                <a:spcPts val="0"/>
              </a:spcBef>
              <a:spcAft>
                <a:spcPts val="0"/>
              </a:spcAft>
              <a:buSzPts val="6000"/>
              <a:buNone/>
              <a:defRPr sz="6000"/>
            </a:lvl5pPr>
            <a:lvl6pPr lvl="5">
              <a:spcBef>
                <a:spcPts val="0"/>
              </a:spcBef>
              <a:spcAft>
                <a:spcPts val="0"/>
              </a:spcAft>
              <a:buSzPts val="6000"/>
              <a:buNone/>
              <a:defRPr sz="6000"/>
            </a:lvl6pPr>
            <a:lvl7pPr lvl="6">
              <a:spcBef>
                <a:spcPts val="0"/>
              </a:spcBef>
              <a:spcAft>
                <a:spcPts val="0"/>
              </a:spcAft>
              <a:buSzPts val="6000"/>
              <a:buNone/>
              <a:defRPr sz="6000"/>
            </a:lvl7pPr>
            <a:lvl8pPr lvl="7">
              <a:spcBef>
                <a:spcPts val="0"/>
              </a:spcBef>
              <a:spcAft>
                <a:spcPts val="0"/>
              </a:spcAft>
              <a:buSzPts val="6000"/>
              <a:buNone/>
              <a:defRPr sz="6000"/>
            </a:lvl8pPr>
            <a:lvl9pPr lvl="8">
              <a:spcBef>
                <a:spcPts val="0"/>
              </a:spcBef>
              <a:spcAft>
                <a:spcPts val="0"/>
              </a:spcAft>
              <a:buSzPts val="6000"/>
              <a:buNone/>
              <a:defRPr sz="6000"/>
            </a:lvl9pPr>
          </a:lstStyle>
          <a:p>
            <a:r>
              <a:t>xx%</a:t>
            </a:r>
          </a:p>
        </p:txBody>
      </p:sp>
      <p:sp>
        <p:nvSpPr>
          <p:cNvPr id="3661" name="Google Shape;3661;p171"/>
          <p:cNvSpPr txBox="1">
            <a:spLocks noGrp="1"/>
          </p:cNvSpPr>
          <p:nvPr>
            <p:ph type="title" idx="7" hasCustomPrompt="1"/>
          </p:nvPr>
        </p:nvSpPr>
        <p:spPr>
          <a:xfrm>
            <a:off x="2579350" y="6317800"/>
            <a:ext cx="2305200" cy="951600"/>
          </a:xfrm>
          <a:prstGeom prst="rect">
            <a:avLst/>
          </a:prstGeom>
          <a:solidFill>
            <a:schemeClr val="accent2"/>
          </a:solidFill>
        </p:spPr>
        <p:txBody>
          <a:bodyPr spcFirstLastPara="1" wrap="square" lIns="182850" tIns="182850" rIns="182850" bIns="182850" anchor="ctr" anchorCtr="0">
            <a:noAutofit/>
          </a:bodyPr>
          <a:lstStyle>
            <a:lvl1pPr lvl="0" algn="ctr">
              <a:spcBef>
                <a:spcPts val="0"/>
              </a:spcBef>
              <a:spcAft>
                <a:spcPts val="0"/>
              </a:spcAft>
              <a:buSzPts val="6000"/>
              <a:buNone/>
              <a:defRPr sz="4800">
                <a:solidFill>
                  <a:schemeClr val="dk2"/>
                </a:solidFill>
              </a:defRPr>
            </a:lvl1pPr>
            <a:lvl2pPr lvl="1">
              <a:spcBef>
                <a:spcPts val="0"/>
              </a:spcBef>
              <a:spcAft>
                <a:spcPts val="0"/>
              </a:spcAft>
              <a:buSzPts val="6000"/>
              <a:buNone/>
              <a:defRPr sz="6000"/>
            </a:lvl2pPr>
            <a:lvl3pPr lvl="2">
              <a:spcBef>
                <a:spcPts val="0"/>
              </a:spcBef>
              <a:spcAft>
                <a:spcPts val="0"/>
              </a:spcAft>
              <a:buSzPts val="6000"/>
              <a:buNone/>
              <a:defRPr sz="6000"/>
            </a:lvl3pPr>
            <a:lvl4pPr lvl="3">
              <a:spcBef>
                <a:spcPts val="0"/>
              </a:spcBef>
              <a:spcAft>
                <a:spcPts val="0"/>
              </a:spcAft>
              <a:buSzPts val="6000"/>
              <a:buNone/>
              <a:defRPr sz="6000"/>
            </a:lvl4pPr>
            <a:lvl5pPr lvl="4">
              <a:spcBef>
                <a:spcPts val="0"/>
              </a:spcBef>
              <a:spcAft>
                <a:spcPts val="0"/>
              </a:spcAft>
              <a:buSzPts val="6000"/>
              <a:buNone/>
              <a:defRPr sz="6000"/>
            </a:lvl5pPr>
            <a:lvl6pPr lvl="5">
              <a:spcBef>
                <a:spcPts val="0"/>
              </a:spcBef>
              <a:spcAft>
                <a:spcPts val="0"/>
              </a:spcAft>
              <a:buSzPts val="6000"/>
              <a:buNone/>
              <a:defRPr sz="6000"/>
            </a:lvl6pPr>
            <a:lvl7pPr lvl="6">
              <a:spcBef>
                <a:spcPts val="0"/>
              </a:spcBef>
              <a:spcAft>
                <a:spcPts val="0"/>
              </a:spcAft>
              <a:buSzPts val="6000"/>
              <a:buNone/>
              <a:defRPr sz="6000"/>
            </a:lvl7pPr>
            <a:lvl8pPr lvl="7">
              <a:spcBef>
                <a:spcPts val="0"/>
              </a:spcBef>
              <a:spcAft>
                <a:spcPts val="0"/>
              </a:spcAft>
              <a:buSzPts val="6000"/>
              <a:buNone/>
              <a:defRPr sz="6000"/>
            </a:lvl8pPr>
            <a:lvl9pPr lvl="8">
              <a:spcBef>
                <a:spcPts val="0"/>
              </a:spcBef>
              <a:spcAft>
                <a:spcPts val="0"/>
              </a:spcAft>
              <a:buSzPts val="6000"/>
              <a:buNone/>
              <a:defRPr sz="6000"/>
            </a:lvl9pPr>
          </a:lstStyle>
          <a:p>
            <a:r>
              <a:t>xx%</a:t>
            </a:r>
          </a:p>
        </p:txBody>
      </p:sp>
      <p:sp>
        <p:nvSpPr>
          <p:cNvPr id="3662" name="Google Shape;3662;p171"/>
          <p:cNvSpPr txBox="1">
            <a:spLocks noGrp="1"/>
          </p:cNvSpPr>
          <p:nvPr>
            <p:ph type="title" idx="8" hasCustomPrompt="1"/>
          </p:nvPr>
        </p:nvSpPr>
        <p:spPr>
          <a:xfrm>
            <a:off x="7991400" y="2867000"/>
            <a:ext cx="2305200" cy="969600"/>
          </a:xfrm>
          <a:prstGeom prst="rect">
            <a:avLst/>
          </a:prstGeom>
          <a:solidFill>
            <a:schemeClr val="accent2"/>
          </a:solidFill>
        </p:spPr>
        <p:txBody>
          <a:bodyPr spcFirstLastPara="1" wrap="square" lIns="182850" tIns="182850" rIns="182850" bIns="182850" anchor="ctr" anchorCtr="0">
            <a:noAutofit/>
          </a:bodyPr>
          <a:lstStyle>
            <a:lvl1pPr lvl="0" algn="ctr">
              <a:spcBef>
                <a:spcPts val="0"/>
              </a:spcBef>
              <a:spcAft>
                <a:spcPts val="0"/>
              </a:spcAft>
              <a:buSzPts val="6000"/>
              <a:buNone/>
              <a:defRPr sz="4800">
                <a:solidFill>
                  <a:schemeClr val="dk2"/>
                </a:solidFill>
              </a:defRPr>
            </a:lvl1pPr>
            <a:lvl2pPr lvl="1">
              <a:spcBef>
                <a:spcPts val="0"/>
              </a:spcBef>
              <a:spcAft>
                <a:spcPts val="0"/>
              </a:spcAft>
              <a:buSzPts val="6000"/>
              <a:buNone/>
              <a:defRPr sz="6000"/>
            </a:lvl2pPr>
            <a:lvl3pPr lvl="2">
              <a:spcBef>
                <a:spcPts val="0"/>
              </a:spcBef>
              <a:spcAft>
                <a:spcPts val="0"/>
              </a:spcAft>
              <a:buSzPts val="6000"/>
              <a:buNone/>
              <a:defRPr sz="6000"/>
            </a:lvl3pPr>
            <a:lvl4pPr lvl="3">
              <a:spcBef>
                <a:spcPts val="0"/>
              </a:spcBef>
              <a:spcAft>
                <a:spcPts val="0"/>
              </a:spcAft>
              <a:buSzPts val="6000"/>
              <a:buNone/>
              <a:defRPr sz="6000"/>
            </a:lvl4pPr>
            <a:lvl5pPr lvl="4">
              <a:spcBef>
                <a:spcPts val="0"/>
              </a:spcBef>
              <a:spcAft>
                <a:spcPts val="0"/>
              </a:spcAft>
              <a:buSzPts val="6000"/>
              <a:buNone/>
              <a:defRPr sz="6000"/>
            </a:lvl5pPr>
            <a:lvl6pPr lvl="5">
              <a:spcBef>
                <a:spcPts val="0"/>
              </a:spcBef>
              <a:spcAft>
                <a:spcPts val="0"/>
              </a:spcAft>
              <a:buSzPts val="6000"/>
              <a:buNone/>
              <a:defRPr sz="6000"/>
            </a:lvl6pPr>
            <a:lvl7pPr lvl="6">
              <a:spcBef>
                <a:spcPts val="0"/>
              </a:spcBef>
              <a:spcAft>
                <a:spcPts val="0"/>
              </a:spcAft>
              <a:buSzPts val="6000"/>
              <a:buNone/>
              <a:defRPr sz="6000"/>
            </a:lvl7pPr>
            <a:lvl8pPr lvl="7">
              <a:spcBef>
                <a:spcPts val="0"/>
              </a:spcBef>
              <a:spcAft>
                <a:spcPts val="0"/>
              </a:spcAft>
              <a:buSzPts val="6000"/>
              <a:buNone/>
              <a:defRPr sz="6000"/>
            </a:lvl8pPr>
            <a:lvl9pPr lvl="8">
              <a:spcBef>
                <a:spcPts val="0"/>
              </a:spcBef>
              <a:spcAft>
                <a:spcPts val="0"/>
              </a:spcAft>
              <a:buSzPts val="6000"/>
              <a:buNone/>
              <a:defRPr sz="6000"/>
            </a:lvl9pPr>
          </a:lstStyle>
          <a:p>
            <a:r>
              <a:t>xx%</a:t>
            </a:r>
          </a:p>
        </p:txBody>
      </p:sp>
      <p:sp>
        <p:nvSpPr>
          <p:cNvPr id="3663" name="Google Shape;3663;p171"/>
          <p:cNvSpPr txBox="1">
            <a:spLocks noGrp="1"/>
          </p:cNvSpPr>
          <p:nvPr>
            <p:ph type="subTitle" idx="9"/>
          </p:nvPr>
        </p:nvSpPr>
        <p:spPr>
          <a:xfrm>
            <a:off x="12250551" y="7980379"/>
            <a:ext cx="4611000" cy="969600"/>
          </a:xfrm>
          <a:prstGeom prst="rect">
            <a:avLst/>
          </a:prstGeom>
        </p:spPr>
        <p:txBody>
          <a:bodyPr spcFirstLastPara="1" wrap="square" lIns="182850" tIns="182850" rIns="182850" bIns="182850" anchor="t" anchorCtr="0">
            <a:no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a:lvl2pPr>
            <a:lvl3pPr lvl="2" algn="ctr">
              <a:lnSpc>
                <a:spcPct val="100000"/>
              </a:lnSpc>
              <a:spcBef>
                <a:spcPts val="3200"/>
              </a:spcBef>
              <a:spcAft>
                <a:spcPts val="0"/>
              </a:spcAft>
              <a:buSzPts val="2800"/>
              <a:buNone/>
              <a:defRPr/>
            </a:lvl3pPr>
            <a:lvl4pPr lvl="3" algn="ctr">
              <a:lnSpc>
                <a:spcPct val="100000"/>
              </a:lnSpc>
              <a:spcBef>
                <a:spcPts val="3200"/>
              </a:spcBef>
              <a:spcAft>
                <a:spcPts val="0"/>
              </a:spcAft>
              <a:buSzPts val="2800"/>
              <a:buNone/>
              <a:defRPr/>
            </a:lvl4pPr>
            <a:lvl5pPr lvl="4" algn="ctr">
              <a:lnSpc>
                <a:spcPct val="100000"/>
              </a:lnSpc>
              <a:spcBef>
                <a:spcPts val="3200"/>
              </a:spcBef>
              <a:spcAft>
                <a:spcPts val="0"/>
              </a:spcAft>
              <a:buSzPts val="2800"/>
              <a:buNone/>
              <a:defRPr/>
            </a:lvl5pPr>
            <a:lvl6pPr lvl="5" algn="ctr">
              <a:lnSpc>
                <a:spcPct val="100000"/>
              </a:lnSpc>
              <a:spcBef>
                <a:spcPts val="3200"/>
              </a:spcBef>
              <a:spcAft>
                <a:spcPts val="0"/>
              </a:spcAft>
              <a:buSzPts val="2800"/>
              <a:buNone/>
              <a:defRPr/>
            </a:lvl6pPr>
            <a:lvl7pPr lvl="6" algn="ctr">
              <a:lnSpc>
                <a:spcPct val="100000"/>
              </a:lnSpc>
              <a:spcBef>
                <a:spcPts val="3200"/>
              </a:spcBef>
              <a:spcAft>
                <a:spcPts val="0"/>
              </a:spcAft>
              <a:buSzPts val="2800"/>
              <a:buNone/>
              <a:defRPr/>
            </a:lvl7pPr>
            <a:lvl8pPr lvl="7" algn="ctr">
              <a:lnSpc>
                <a:spcPct val="100000"/>
              </a:lnSpc>
              <a:spcBef>
                <a:spcPts val="3200"/>
              </a:spcBef>
              <a:spcAft>
                <a:spcPts val="0"/>
              </a:spcAft>
              <a:buSzPts val="2800"/>
              <a:buNone/>
              <a:defRPr/>
            </a:lvl8pPr>
            <a:lvl9pPr lvl="8" algn="ctr">
              <a:lnSpc>
                <a:spcPct val="100000"/>
              </a:lnSpc>
              <a:spcBef>
                <a:spcPts val="3200"/>
              </a:spcBef>
              <a:spcAft>
                <a:spcPts val="3200"/>
              </a:spcAft>
              <a:buSzPts val="2800"/>
              <a:buNone/>
              <a:defRPr/>
            </a:lvl9pPr>
          </a:lstStyle>
          <a:p>
            <a:endParaRPr/>
          </a:p>
        </p:txBody>
      </p:sp>
      <p:sp>
        <p:nvSpPr>
          <p:cNvPr id="3664" name="Google Shape;3664;p171"/>
          <p:cNvSpPr txBox="1">
            <a:spLocks noGrp="1"/>
          </p:cNvSpPr>
          <p:nvPr>
            <p:ph type="subTitle" idx="13"/>
          </p:nvPr>
        </p:nvSpPr>
        <p:spPr>
          <a:xfrm>
            <a:off x="12250551" y="4538750"/>
            <a:ext cx="4611000" cy="969600"/>
          </a:xfrm>
          <a:prstGeom prst="rect">
            <a:avLst/>
          </a:prstGeom>
        </p:spPr>
        <p:txBody>
          <a:bodyPr spcFirstLastPara="1" wrap="square" lIns="182850" tIns="182850" rIns="182850" bIns="182850" anchor="t" anchorCtr="0">
            <a:no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a:lvl2pPr>
            <a:lvl3pPr lvl="2" algn="ctr">
              <a:lnSpc>
                <a:spcPct val="100000"/>
              </a:lnSpc>
              <a:spcBef>
                <a:spcPts val="3200"/>
              </a:spcBef>
              <a:spcAft>
                <a:spcPts val="0"/>
              </a:spcAft>
              <a:buSzPts val="2800"/>
              <a:buNone/>
              <a:defRPr/>
            </a:lvl3pPr>
            <a:lvl4pPr lvl="3" algn="ctr">
              <a:lnSpc>
                <a:spcPct val="100000"/>
              </a:lnSpc>
              <a:spcBef>
                <a:spcPts val="3200"/>
              </a:spcBef>
              <a:spcAft>
                <a:spcPts val="0"/>
              </a:spcAft>
              <a:buSzPts val="2800"/>
              <a:buNone/>
              <a:defRPr/>
            </a:lvl4pPr>
            <a:lvl5pPr lvl="4" algn="ctr">
              <a:lnSpc>
                <a:spcPct val="100000"/>
              </a:lnSpc>
              <a:spcBef>
                <a:spcPts val="3200"/>
              </a:spcBef>
              <a:spcAft>
                <a:spcPts val="0"/>
              </a:spcAft>
              <a:buSzPts val="2800"/>
              <a:buNone/>
              <a:defRPr/>
            </a:lvl5pPr>
            <a:lvl6pPr lvl="5" algn="ctr">
              <a:lnSpc>
                <a:spcPct val="100000"/>
              </a:lnSpc>
              <a:spcBef>
                <a:spcPts val="3200"/>
              </a:spcBef>
              <a:spcAft>
                <a:spcPts val="0"/>
              </a:spcAft>
              <a:buSzPts val="2800"/>
              <a:buNone/>
              <a:defRPr/>
            </a:lvl6pPr>
            <a:lvl7pPr lvl="6" algn="ctr">
              <a:lnSpc>
                <a:spcPct val="100000"/>
              </a:lnSpc>
              <a:spcBef>
                <a:spcPts val="3200"/>
              </a:spcBef>
              <a:spcAft>
                <a:spcPts val="0"/>
              </a:spcAft>
              <a:buSzPts val="2800"/>
              <a:buNone/>
              <a:defRPr/>
            </a:lvl7pPr>
            <a:lvl8pPr lvl="7" algn="ctr">
              <a:lnSpc>
                <a:spcPct val="100000"/>
              </a:lnSpc>
              <a:spcBef>
                <a:spcPts val="3200"/>
              </a:spcBef>
              <a:spcAft>
                <a:spcPts val="0"/>
              </a:spcAft>
              <a:buSzPts val="2800"/>
              <a:buNone/>
              <a:defRPr/>
            </a:lvl8pPr>
            <a:lvl9pPr lvl="8" algn="ctr">
              <a:lnSpc>
                <a:spcPct val="100000"/>
              </a:lnSpc>
              <a:spcBef>
                <a:spcPts val="3200"/>
              </a:spcBef>
              <a:spcAft>
                <a:spcPts val="3200"/>
              </a:spcAft>
              <a:buSzPts val="2800"/>
              <a:buNone/>
              <a:defRPr/>
            </a:lvl9pPr>
          </a:lstStyle>
          <a:p>
            <a:endParaRPr/>
          </a:p>
        </p:txBody>
      </p:sp>
      <p:sp>
        <p:nvSpPr>
          <p:cNvPr id="3665" name="Google Shape;3665;p171"/>
          <p:cNvSpPr txBox="1">
            <a:spLocks noGrp="1"/>
          </p:cNvSpPr>
          <p:nvPr>
            <p:ph type="title" idx="14" hasCustomPrompt="1"/>
          </p:nvPr>
        </p:nvSpPr>
        <p:spPr>
          <a:xfrm>
            <a:off x="13403450" y="6317800"/>
            <a:ext cx="2305200" cy="951600"/>
          </a:xfrm>
          <a:prstGeom prst="rect">
            <a:avLst/>
          </a:prstGeom>
          <a:solidFill>
            <a:schemeClr val="accent2"/>
          </a:solidFill>
        </p:spPr>
        <p:txBody>
          <a:bodyPr spcFirstLastPara="1" wrap="square" lIns="182850" tIns="182850" rIns="182850" bIns="182850" anchor="ctr" anchorCtr="0">
            <a:noAutofit/>
          </a:bodyPr>
          <a:lstStyle>
            <a:lvl1pPr lvl="0" algn="ctr">
              <a:spcBef>
                <a:spcPts val="0"/>
              </a:spcBef>
              <a:spcAft>
                <a:spcPts val="0"/>
              </a:spcAft>
              <a:buSzPts val="6000"/>
              <a:buNone/>
              <a:defRPr sz="4800">
                <a:solidFill>
                  <a:schemeClr val="dk2"/>
                </a:solidFill>
              </a:defRPr>
            </a:lvl1pPr>
            <a:lvl2pPr lvl="1">
              <a:spcBef>
                <a:spcPts val="0"/>
              </a:spcBef>
              <a:spcAft>
                <a:spcPts val="0"/>
              </a:spcAft>
              <a:buSzPts val="6000"/>
              <a:buNone/>
              <a:defRPr sz="6000"/>
            </a:lvl2pPr>
            <a:lvl3pPr lvl="2">
              <a:spcBef>
                <a:spcPts val="0"/>
              </a:spcBef>
              <a:spcAft>
                <a:spcPts val="0"/>
              </a:spcAft>
              <a:buSzPts val="6000"/>
              <a:buNone/>
              <a:defRPr sz="6000"/>
            </a:lvl3pPr>
            <a:lvl4pPr lvl="3">
              <a:spcBef>
                <a:spcPts val="0"/>
              </a:spcBef>
              <a:spcAft>
                <a:spcPts val="0"/>
              </a:spcAft>
              <a:buSzPts val="6000"/>
              <a:buNone/>
              <a:defRPr sz="6000"/>
            </a:lvl4pPr>
            <a:lvl5pPr lvl="4">
              <a:spcBef>
                <a:spcPts val="0"/>
              </a:spcBef>
              <a:spcAft>
                <a:spcPts val="0"/>
              </a:spcAft>
              <a:buSzPts val="6000"/>
              <a:buNone/>
              <a:defRPr sz="6000"/>
            </a:lvl5pPr>
            <a:lvl6pPr lvl="5">
              <a:spcBef>
                <a:spcPts val="0"/>
              </a:spcBef>
              <a:spcAft>
                <a:spcPts val="0"/>
              </a:spcAft>
              <a:buSzPts val="6000"/>
              <a:buNone/>
              <a:defRPr sz="6000"/>
            </a:lvl6pPr>
            <a:lvl7pPr lvl="6">
              <a:spcBef>
                <a:spcPts val="0"/>
              </a:spcBef>
              <a:spcAft>
                <a:spcPts val="0"/>
              </a:spcAft>
              <a:buSzPts val="6000"/>
              <a:buNone/>
              <a:defRPr sz="6000"/>
            </a:lvl7pPr>
            <a:lvl8pPr lvl="7">
              <a:spcBef>
                <a:spcPts val="0"/>
              </a:spcBef>
              <a:spcAft>
                <a:spcPts val="0"/>
              </a:spcAft>
              <a:buSzPts val="6000"/>
              <a:buNone/>
              <a:defRPr sz="6000"/>
            </a:lvl8pPr>
            <a:lvl9pPr lvl="8">
              <a:spcBef>
                <a:spcPts val="0"/>
              </a:spcBef>
              <a:spcAft>
                <a:spcPts val="0"/>
              </a:spcAft>
              <a:buSzPts val="6000"/>
              <a:buNone/>
              <a:defRPr sz="6000"/>
            </a:lvl9pPr>
          </a:lstStyle>
          <a:p>
            <a:r>
              <a:t>xx%</a:t>
            </a:r>
          </a:p>
        </p:txBody>
      </p:sp>
      <p:sp>
        <p:nvSpPr>
          <p:cNvPr id="3666" name="Google Shape;3666;p171"/>
          <p:cNvSpPr txBox="1">
            <a:spLocks noGrp="1"/>
          </p:cNvSpPr>
          <p:nvPr>
            <p:ph type="title" idx="15" hasCustomPrompt="1"/>
          </p:nvPr>
        </p:nvSpPr>
        <p:spPr>
          <a:xfrm>
            <a:off x="13403450" y="2867000"/>
            <a:ext cx="2305200" cy="969600"/>
          </a:xfrm>
          <a:prstGeom prst="rect">
            <a:avLst/>
          </a:prstGeom>
          <a:solidFill>
            <a:schemeClr val="accent2"/>
          </a:solidFill>
        </p:spPr>
        <p:txBody>
          <a:bodyPr spcFirstLastPara="1" wrap="square" lIns="182850" tIns="182850" rIns="182850" bIns="182850" anchor="ctr" anchorCtr="0">
            <a:noAutofit/>
          </a:bodyPr>
          <a:lstStyle>
            <a:lvl1pPr lvl="0" algn="ctr">
              <a:spcBef>
                <a:spcPts val="0"/>
              </a:spcBef>
              <a:spcAft>
                <a:spcPts val="0"/>
              </a:spcAft>
              <a:buSzPts val="6000"/>
              <a:buNone/>
              <a:defRPr sz="4800">
                <a:solidFill>
                  <a:schemeClr val="dk2"/>
                </a:solidFill>
              </a:defRPr>
            </a:lvl1pPr>
            <a:lvl2pPr lvl="1">
              <a:spcBef>
                <a:spcPts val="0"/>
              </a:spcBef>
              <a:spcAft>
                <a:spcPts val="0"/>
              </a:spcAft>
              <a:buSzPts val="6000"/>
              <a:buNone/>
              <a:defRPr sz="6000"/>
            </a:lvl2pPr>
            <a:lvl3pPr lvl="2">
              <a:spcBef>
                <a:spcPts val="0"/>
              </a:spcBef>
              <a:spcAft>
                <a:spcPts val="0"/>
              </a:spcAft>
              <a:buSzPts val="6000"/>
              <a:buNone/>
              <a:defRPr sz="6000"/>
            </a:lvl3pPr>
            <a:lvl4pPr lvl="3">
              <a:spcBef>
                <a:spcPts val="0"/>
              </a:spcBef>
              <a:spcAft>
                <a:spcPts val="0"/>
              </a:spcAft>
              <a:buSzPts val="6000"/>
              <a:buNone/>
              <a:defRPr sz="6000"/>
            </a:lvl4pPr>
            <a:lvl5pPr lvl="4">
              <a:spcBef>
                <a:spcPts val="0"/>
              </a:spcBef>
              <a:spcAft>
                <a:spcPts val="0"/>
              </a:spcAft>
              <a:buSzPts val="6000"/>
              <a:buNone/>
              <a:defRPr sz="6000"/>
            </a:lvl5pPr>
            <a:lvl6pPr lvl="5">
              <a:spcBef>
                <a:spcPts val="0"/>
              </a:spcBef>
              <a:spcAft>
                <a:spcPts val="0"/>
              </a:spcAft>
              <a:buSzPts val="6000"/>
              <a:buNone/>
              <a:defRPr sz="6000"/>
            </a:lvl6pPr>
            <a:lvl7pPr lvl="6">
              <a:spcBef>
                <a:spcPts val="0"/>
              </a:spcBef>
              <a:spcAft>
                <a:spcPts val="0"/>
              </a:spcAft>
              <a:buSzPts val="6000"/>
              <a:buNone/>
              <a:defRPr sz="6000"/>
            </a:lvl7pPr>
            <a:lvl8pPr lvl="7">
              <a:spcBef>
                <a:spcPts val="0"/>
              </a:spcBef>
              <a:spcAft>
                <a:spcPts val="0"/>
              </a:spcAft>
              <a:buSzPts val="6000"/>
              <a:buNone/>
              <a:defRPr sz="6000"/>
            </a:lvl8pPr>
            <a:lvl9pPr lvl="8">
              <a:spcBef>
                <a:spcPts val="0"/>
              </a:spcBef>
              <a:spcAft>
                <a:spcPts val="0"/>
              </a:spcAft>
              <a:buSzPts val="6000"/>
              <a:buNone/>
              <a:defRPr sz="6000"/>
            </a:lvl9pPr>
          </a:lstStyle>
          <a:p>
            <a:r>
              <a:t>xx%</a:t>
            </a:r>
          </a:p>
        </p:txBody>
      </p:sp>
      <p:sp>
        <p:nvSpPr>
          <p:cNvPr id="3667" name="Google Shape;3667;p171"/>
          <p:cNvSpPr txBox="1">
            <a:spLocks noGrp="1"/>
          </p:cNvSpPr>
          <p:nvPr>
            <p:ph type="subTitle" idx="16"/>
          </p:nvPr>
        </p:nvSpPr>
        <p:spPr>
          <a:xfrm>
            <a:off x="1426450" y="3975950"/>
            <a:ext cx="4611000" cy="770400"/>
          </a:xfrm>
          <a:prstGeom prst="rect">
            <a:avLst/>
          </a:prstGeom>
        </p:spPr>
        <p:txBody>
          <a:bodyPr spcFirstLastPara="1" wrap="square" lIns="182850" tIns="182850" rIns="182850" bIns="182850" anchor="b" anchorCtr="0">
            <a:noAutofit/>
          </a:bodyPr>
          <a:lstStyle>
            <a:lvl1pPr lvl="0" algn="ctr">
              <a:lnSpc>
                <a:spcPct val="100000"/>
              </a:lnSpc>
              <a:spcBef>
                <a:spcPts val="0"/>
              </a:spcBef>
              <a:spcAft>
                <a:spcPts val="0"/>
              </a:spcAft>
              <a:buSzPts val="4800"/>
              <a:buFont typeface="Bebas Neue"/>
              <a:buNone/>
              <a:defRPr sz="4000" b="1">
                <a:solidFill>
                  <a:schemeClr val="accent1"/>
                </a:solidFill>
                <a:latin typeface="Cairo"/>
                <a:ea typeface="Cairo"/>
                <a:cs typeface="Cairo"/>
                <a:sym typeface="Cairo"/>
              </a:defRPr>
            </a:lvl1pPr>
            <a:lvl2pPr lvl="1" algn="ctr">
              <a:lnSpc>
                <a:spcPct val="100000"/>
              </a:lnSpc>
              <a:spcBef>
                <a:spcPts val="0"/>
              </a:spcBef>
              <a:spcAft>
                <a:spcPts val="0"/>
              </a:spcAft>
              <a:buSzPts val="4800"/>
              <a:buFont typeface="Bebas Neue"/>
              <a:buNone/>
              <a:defRPr sz="4800">
                <a:latin typeface="Bebas Neue"/>
                <a:ea typeface="Bebas Neue"/>
                <a:cs typeface="Bebas Neue"/>
                <a:sym typeface="Bebas Neue"/>
              </a:defRPr>
            </a:lvl2pPr>
            <a:lvl3pPr lvl="2" algn="ctr">
              <a:lnSpc>
                <a:spcPct val="100000"/>
              </a:lnSpc>
              <a:spcBef>
                <a:spcPts val="3200"/>
              </a:spcBef>
              <a:spcAft>
                <a:spcPts val="0"/>
              </a:spcAft>
              <a:buSzPts val="4800"/>
              <a:buFont typeface="Bebas Neue"/>
              <a:buNone/>
              <a:defRPr sz="4800">
                <a:latin typeface="Bebas Neue"/>
                <a:ea typeface="Bebas Neue"/>
                <a:cs typeface="Bebas Neue"/>
                <a:sym typeface="Bebas Neue"/>
              </a:defRPr>
            </a:lvl3pPr>
            <a:lvl4pPr lvl="3" algn="ctr">
              <a:lnSpc>
                <a:spcPct val="100000"/>
              </a:lnSpc>
              <a:spcBef>
                <a:spcPts val="3200"/>
              </a:spcBef>
              <a:spcAft>
                <a:spcPts val="0"/>
              </a:spcAft>
              <a:buSzPts val="4800"/>
              <a:buFont typeface="Bebas Neue"/>
              <a:buNone/>
              <a:defRPr sz="4800">
                <a:latin typeface="Bebas Neue"/>
                <a:ea typeface="Bebas Neue"/>
                <a:cs typeface="Bebas Neue"/>
                <a:sym typeface="Bebas Neue"/>
              </a:defRPr>
            </a:lvl4pPr>
            <a:lvl5pPr lvl="4" algn="ctr">
              <a:lnSpc>
                <a:spcPct val="100000"/>
              </a:lnSpc>
              <a:spcBef>
                <a:spcPts val="3200"/>
              </a:spcBef>
              <a:spcAft>
                <a:spcPts val="0"/>
              </a:spcAft>
              <a:buSzPts val="4800"/>
              <a:buFont typeface="Bebas Neue"/>
              <a:buNone/>
              <a:defRPr sz="4800">
                <a:latin typeface="Bebas Neue"/>
                <a:ea typeface="Bebas Neue"/>
                <a:cs typeface="Bebas Neue"/>
                <a:sym typeface="Bebas Neue"/>
              </a:defRPr>
            </a:lvl5pPr>
            <a:lvl6pPr lvl="5" algn="ctr">
              <a:lnSpc>
                <a:spcPct val="100000"/>
              </a:lnSpc>
              <a:spcBef>
                <a:spcPts val="3200"/>
              </a:spcBef>
              <a:spcAft>
                <a:spcPts val="0"/>
              </a:spcAft>
              <a:buSzPts val="4800"/>
              <a:buFont typeface="Bebas Neue"/>
              <a:buNone/>
              <a:defRPr sz="4800">
                <a:latin typeface="Bebas Neue"/>
                <a:ea typeface="Bebas Neue"/>
                <a:cs typeface="Bebas Neue"/>
                <a:sym typeface="Bebas Neue"/>
              </a:defRPr>
            </a:lvl6pPr>
            <a:lvl7pPr lvl="6" algn="ctr">
              <a:lnSpc>
                <a:spcPct val="100000"/>
              </a:lnSpc>
              <a:spcBef>
                <a:spcPts val="3200"/>
              </a:spcBef>
              <a:spcAft>
                <a:spcPts val="0"/>
              </a:spcAft>
              <a:buSzPts val="4800"/>
              <a:buFont typeface="Bebas Neue"/>
              <a:buNone/>
              <a:defRPr sz="4800">
                <a:latin typeface="Bebas Neue"/>
                <a:ea typeface="Bebas Neue"/>
                <a:cs typeface="Bebas Neue"/>
                <a:sym typeface="Bebas Neue"/>
              </a:defRPr>
            </a:lvl7pPr>
            <a:lvl8pPr lvl="7" algn="ctr">
              <a:lnSpc>
                <a:spcPct val="100000"/>
              </a:lnSpc>
              <a:spcBef>
                <a:spcPts val="3200"/>
              </a:spcBef>
              <a:spcAft>
                <a:spcPts val="0"/>
              </a:spcAft>
              <a:buSzPts val="4800"/>
              <a:buFont typeface="Bebas Neue"/>
              <a:buNone/>
              <a:defRPr sz="4800">
                <a:latin typeface="Bebas Neue"/>
                <a:ea typeface="Bebas Neue"/>
                <a:cs typeface="Bebas Neue"/>
                <a:sym typeface="Bebas Neue"/>
              </a:defRPr>
            </a:lvl8pPr>
            <a:lvl9pPr lvl="8" algn="ctr">
              <a:lnSpc>
                <a:spcPct val="100000"/>
              </a:lnSpc>
              <a:spcBef>
                <a:spcPts val="3200"/>
              </a:spcBef>
              <a:spcAft>
                <a:spcPts val="3200"/>
              </a:spcAft>
              <a:buSzPts val="4800"/>
              <a:buFont typeface="Bebas Neue"/>
              <a:buNone/>
              <a:defRPr sz="4800">
                <a:latin typeface="Bebas Neue"/>
                <a:ea typeface="Bebas Neue"/>
                <a:cs typeface="Bebas Neue"/>
                <a:sym typeface="Bebas Neue"/>
              </a:defRPr>
            </a:lvl9pPr>
          </a:lstStyle>
          <a:p>
            <a:endParaRPr/>
          </a:p>
        </p:txBody>
      </p:sp>
      <p:sp>
        <p:nvSpPr>
          <p:cNvPr id="3668" name="Google Shape;3668;p171"/>
          <p:cNvSpPr txBox="1">
            <a:spLocks noGrp="1"/>
          </p:cNvSpPr>
          <p:nvPr>
            <p:ph type="subTitle" idx="17"/>
          </p:nvPr>
        </p:nvSpPr>
        <p:spPr>
          <a:xfrm>
            <a:off x="1426450" y="7417600"/>
            <a:ext cx="4611000" cy="770400"/>
          </a:xfrm>
          <a:prstGeom prst="rect">
            <a:avLst/>
          </a:prstGeom>
        </p:spPr>
        <p:txBody>
          <a:bodyPr spcFirstLastPara="1" wrap="square" lIns="182850" tIns="182850" rIns="182850" bIns="182850" anchor="b" anchorCtr="0">
            <a:noAutofit/>
          </a:bodyPr>
          <a:lstStyle>
            <a:lvl1pPr lvl="0" algn="ctr">
              <a:lnSpc>
                <a:spcPct val="100000"/>
              </a:lnSpc>
              <a:spcBef>
                <a:spcPts val="0"/>
              </a:spcBef>
              <a:spcAft>
                <a:spcPts val="0"/>
              </a:spcAft>
              <a:buSzPts val="4800"/>
              <a:buFont typeface="Bebas Neue"/>
              <a:buNone/>
              <a:defRPr sz="4000" b="1">
                <a:solidFill>
                  <a:schemeClr val="accent1"/>
                </a:solidFill>
                <a:latin typeface="Cairo"/>
                <a:ea typeface="Cairo"/>
                <a:cs typeface="Cairo"/>
                <a:sym typeface="Cairo"/>
              </a:defRPr>
            </a:lvl1pPr>
            <a:lvl2pPr lvl="1" algn="ctr">
              <a:lnSpc>
                <a:spcPct val="100000"/>
              </a:lnSpc>
              <a:spcBef>
                <a:spcPts val="0"/>
              </a:spcBef>
              <a:spcAft>
                <a:spcPts val="0"/>
              </a:spcAft>
              <a:buSzPts val="4800"/>
              <a:buFont typeface="Bebas Neue"/>
              <a:buNone/>
              <a:defRPr sz="4800">
                <a:latin typeface="Bebas Neue"/>
                <a:ea typeface="Bebas Neue"/>
                <a:cs typeface="Bebas Neue"/>
                <a:sym typeface="Bebas Neue"/>
              </a:defRPr>
            </a:lvl2pPr>
            <a:lvl3pPr lvl="2" algn="ctr">
              <a:lnSpc>
                <a:spcPct val="100000"/>
              </a:lnSpc>
              <a:spcBef>
                <a:spcPts val="3200"/>
              </a:spcBef>
              <a:spcAft>
                <a:spcPts val="0"/>
              </a:spcAft>
              <a:buSzPts val="4800"/>
              <a:buFont typeface="Bebas Neue"/>
              <a:buNone/>
              <a:defRPr sz="4800">
                <a:latin typeface="Bebas Neue"/>
                <a:ea typeface="Bebas Neue"/>
                <a:cs typeface="Bebas Neue"/>
                <a:sym typeface="Bebas Neue"/>
              </a:defRPr>
            </a:lvl3pPr>
            <a:lvl4pPr lvl="3" algn="ctr">
              <a:lnSpc>
                <a:spcPct val="100000"/>
              </a:lnSpc>
              <a:spcBef>
                <a:spcPts val="3200"/>
              </a:spcBef>
              <a:spcAft>
                <a:spcPts val="0"/>
              </a:spcAft>
              <a:buSzPts val="4800"/>
              <a:buFont typeface="Bebas Neue"/>
              <a:buNone/>
              <a:defRPr sz="4800">
                <a:latin typeface="Bebas Neue"/>
                <a:ea typeface="Bebas Neue"/>
                <a:cs typeface="Bebas Neue"/>
                <a:sym typeface="Bebas Neue"/>
              </a:defRPr>
            </a:lvl4pPr>
            <a:lvl5pPr lvl="4" algn="ctr">
              <a:lnSpc>
                <a:spcPct val="100000"/>
              </a:lnSpc>
              <a:spcBef>
                <a:spcPts val="3200"/>
              </a:spcBef>
              <a:spcAft>
                <a:spcPts val="0"/>
              </a:spcAft>
              <a:buSzPts val="4800"/>
              <a:buFont typeface="Bebas Neue"/>
              <a:buNone/>
              <a:defRPr sz="4800">
                <a:latin typeface="Bebas Neue"/>
                <a:ea typeface="Bebas Neue"/>
                <a:cs typeface="Bebas Neue"/>
                <a:sym typeface="Bebas Neue"/>
              </a:defRPr>
            </a:lvl5pPr>
            <a:lvl6pPr lvl="5" algn="ctr">
              <a:lnSpc>
                <a:spcPct val="100000"/>
              </a:lnSpc>
              <a:spcBef>
                <a:spcPts val="3200"/>
              </a:spcBef>
              <a:spcAft>
                <a:spcPts val="0"/>
              </a:spcAft>
              <a:buSzPts val="4800"/>
              <a:buFont typeface="Bebas Neue"/>
              <a:buNone/>
              <a:defRPr sz="4800">
                <a:latin typeface="Bebas Neue"/>
                <a:ea typeface="Bebas Neue"/>
                <a:cs typeface="Bebas Neue"/>
                <a:sym typeface="Bebas Neue"/>
              </a:defRPr>
            </a:lvl6pPr>
            <a:lvl7pPr lvl="6" algn="ctr">
              <a:lnSpc>
                <a:spcPct val="100000"/>
              </a:lnSpc>
              <a:spcBef>
                <a:spcPts val="3200"/>
              </a:spcBef>
              <a:spcAft>
                <a:spcPts val="0"/>
              </a:spcAft>
              <a:buSzPts val="4800"/>
              <a:buFont typeface="Bebas Neue"/>
              <a:buNone/>
              <a:defRPr sz="4800">
                <a:latin typeface="Bebas Neue"/>
                <a:ea typeface="Bebas Neue"/>
                <a:cs typeface="Bebas Neue"/>
                <a:sym typeface="Bebas Neue"/>
              </a:defRPr>
            </a:lvl7pPr>
            <a:lvl8pPr lvl="7" algn="ctr">
              <a:lnSpc>
                <a:spcPct val="100000"/>
              </a:lnSpc>
              <a:spcBef>
                <a:spcPts val="3200"/>
              </a:spcBef>
              <a:spcAft>
                <a:spcPts val="0"/>
              </a:spcAft>
              <a:buSzPts val="4800"/>
              <a:buFont typeface="Bebas Neue"/>
              <a:buNone/>
              <a:defRPr sz="4800">
                <a:latin typeface="Bebas Neue"/>
                <a:ea typeface="Bebas Neue"/>
                <a:cs typeface="Bebas Neue"/>
                <a:sym typeface="Bebas Neue"/>
              </a:defRPr>
            </a:lvl8pPr>
            <a:lvl9pPr lvl="8" algn="ctr">
              <a:lnSpc>
                <a:spcPct val="100000"/>
              </a:lnSpc>
              <a:spcBef>
                <a:spcPts val="3200"/>
              </a:spcBef>
              <a:spcAft>
                <a:spcPts val="3200"/>
              </a:spcAft>
              <a:buSzPts val="4800"/>
              <a:buFont typeface="Bebas Neue"/>
              <a:buNone/>
              <a:defRPr sz="4800">
                <a:latin typeface="Bebas Neue"/>
                <a:ea typeface="Bebas Neue"/>
                <a:cs typeface="Bebas Neue"/>
                <a:sym typeface="Bebas Neue"/>
              </a:defRPr>
            </a:lvl9pPr>
          </a:lstStyle>
          <a:p>
            <a:endParaRPr/>
          </a:p>
        </p:txBody>
      </p:sp>
      <p:sp>
        <p:nvSpPr>
          <p:cNvPr id="3669" name="Google Shape;3669;p171"/>
          <p:cNvSpPr txBox="1">
            <a:spLocks noGrp="1"/>
          </p:cNvSpPr>
          <p:nvPr>
            <p:ph type="subTitle" idx="18"/>
          </p:nvPr>
        </p:nvSpPr>
        <p:spPr>
          <a:xfrm>
            <a:off x="6838501" y="7417600"/>
            <a:ext cx="4611000" cy="770400"/>
          </a:xfrm>
          <a:prstGeom prst="rect">
            <a:avLst/>
          </a:prstGeom>
        </p:spPr>
        <p:txBody>
          <a:bodyPr spcFirstLastPara="1" wrap="square" lIns="182850" tIns="182850" rIns="182850" bIns="182850" anchor="b" anchorCtr="0">
            <a:noAutofit/>
          </a:bodyPr>
          <a:lstStyle>
            <a:lvl1pPr lvl="0" algn="ctr">
              <a:lnSpc>
                <a:spcPct val="100000"/>
              </a:lnSpc>
              <a:spcBef>
                <a:spcPts val="0"/>
              </a:spcBef>
              <a:spcAft>
                <a:spcPts val="0"/>
              </a:spcAft>
              <a:buSzPts val="4800"/>
              <a:buFont typeface="Bebas Neue"/>
              <a:buNone/>
              <a:defRPr sz="4000" b="1">
                <a:solidFill>
                  <a:schemeClr val="accent1"/>
                </a:solidFill>
                <a:latin typeface="Cairo"/>
                <a:ea typeface="Cairo"/>
                <a:cs typeface="Cairo"/>
                <a:sym typeface="Cairo"/>
              </a:defRPr>
            </a:lvl1pPr>
            <a:lvl2pPr lvl="1" algn="ctr">
              <a:lnSpc>
                <a:spcPct val="100000"/>
              </a:lnSpc>
              <a:spcBef>
                <a:spcPts val="0"/>
              </a:spcBef>
              <a:spcAft>
                <a:spcPts val="0"/>
              </a:spcAft>
              <a:buSzPts val="4800"/>
              <a:buFont typeface="Bebas Neue"/>
              <a:buNone/>
              <a:defRPr sz="4800">
                <a:latin typeface="Bebas Neue"/>
                <a:ea typeface="Bebas Neue"/>
                <a:cs typeface="Bebas Neue"/>
                <a:sym typeface="Bebas Neue"/>
              </a:defRPr>
            </a:lvl2pPr>
            <a:lvl3pPr lvl="2" algn="ctr">
              <a:lnSpc>
                <a:spcPct val="100000"/>
              </a:lnSpc>
              <a:spcBef>
                <a:spcPts val="3200"/>
              </a:spcBef>
              <a:spcAft>
                <a:spcPts val="0"/>
              </a:spcAft>
              <a:buSzPts val="4800"/>
              <a:buFont typeface="Bebas Neue"/>
              <a:buNone/>
              <a:defRPr sz="4800">
                <a:latin typeface="Bebas Neue"/>
                <a:ea typeface="Bebas Neue"/>
                <a:cs typeface="Bebas Neue"/>
                <a:sym typeface="Bebas Neue"/>
              </a:defRPr>
            </a:lvl3pPr>
            <a:lvl4pPr lvl="3" algn="ctr">
              <a:lnSpc>
                <a:spcPct val="100000"/>
              </a:lnSpc>
              <a:spcBef>
                <a:spcPts val="3200"/>
              </a:spcBef>
              <a:spcAft>
                <a:spcPts val="0"/>
              </a:spcAft>
              <a:buSzPts val="4800"/>
              <a:buFont typeface="Bebas Neue"/>
              <a:buNone/>
              <a:defRPr sz="4800">
                <a:latin typeface="Bebas Neue"/>
                <a:ea typeface="Bebas Neue"/>
                <a:cs typeface="Bebas Neue"/>
                <a:sym typeface="Bebas Neue"/>
              </a:defRPr>
            </a:lvl4pPr>
            <a:lvl5pPr lvl="4" algn="ctr">
              <a:lnSpc>
                <a:spcPct val="100000"/>
              </a:lnSpc>
              <a:spcBef>
                <a:spcPts val="3200"/>
              </a:spcBef>
              <a:spcAft>
                <a:spcPts val="0"/>
              </a:spcAft>
              <a:buSzPts val="4800"/>
              <a:buFont typeface="Bebas Neue"/>
              <a:buNone/>
              <a:defRPr sz="4800">
                <a:latin typeface="Bebas Neue"/>
                <a:ea typeface="Bebas Neue"/>
                <a:cs typeface="Bebas Neue"/>
                <a:sym typeface="Bebas Neue"/>
              </a:defRPr>
            </a:lvl5pPr>
            <a:lvl6pPr lvl="5" algn="ctr">
              <a:lnSpc>
                <a:spcPct val="100000"/>
              </a:lnSpc>
              <a:spcBef>
                <a:spcPts val="3200"/>
              </a:spcBef>
              <a:spcAft>
                <a:spcPts val="0"/>
              </a:spcAft>
              <a:buSzPts val="4800"/>
              <a:buFont typeface="Bebas Neue"/>
              <a:buNone/>
              <a:defRPr sz="4800">
                <a:latin typeface="Bebas Neue"/>
                <a:ea typeface="Bebas Neue"/>
                <a:cs typeface="Bebas Neue"/>
                <a:sym typeface="Bebas Neue"/>
              </a:defRPr>
            </a:lvl6pPr>
            <a:lvl7pPr lvl="6" algn="ctr">
              <a:lnSpc>
                <a:spcPct val="100000"/>
              </a:lnSpc>
              <a:spcBef>
                <a:spcPts val="3200"/>
              </a:spcBef>
              <a:spcAft>
                <a:spcPts val="0"/>
              </a:spcAft>
              <a:buSzPts val="4800"/>
              <a:buFont typeface="Bebas Neue"/>
              <a:buNone/>
              <a:defRPr sz="4800">
                <a:latin typeface="Bebas Neue"/>
                <a:ea typeface="Bebas Neue"/>
                <a:cs typeface="Bebas Neue"/>
                <a:sym typeface="Bebas Neue"/>
              </a:defRPr>
            </a:lvl7pPr>
            <a:lvl8pPr lvl="7" algn="ctr">
              <a:lnSpc>
                <a:spcPct val="100000"/>
              </a:lnSpc>
              <a:spcBef>
                <a:spcPts val="3200"/>
              </a:spcBef>
              <a:spcAft>
                <a:spcPts val="0"/>
              </a:spcAft>
              <a:buSzPts val="4800"/>
              <a:buFont typeface="Bebas Neue"/>
              <a:buNone/>
              <a:defRPr sz="4800">
                <a:latin typeface="Bebas Neue"/>
                <a:ea typeface="Bebas Neue"/>
                <a:cs typeface="Bebas Neue"/>
                <a:sym typeface="Bebas Neue"/>
              </a:defRPr>
            </a:lvl8pPr>
            <a:lvl9pPr lvl="8" algn="ctr">
              <a:lnSpc>
                <a:spcPct val="100000"/>
              </a:lnSpc>
              <a:spcBef>
                <a:spcPts val="3200"/>
              </a:spcBef>
              <a:spcAft>
                <a:spcPts val="3200"/>
              </a:spcAft>
              <a:buSzPts val="4800"/>
              <a:buFont typeface="Bebas Neue"/>
              <a:buNone/>
              <a:defRPr sz="4800">
                <a:latin typeface="Bebas Neue"/>
                <a:ea typeface="Bebas Neue"/>
                <a:cs typeface="Bebas Neue"/>
                <a:sym typeface="Bebas Neue"/>
              </a:defRPr>
            </a:lvl9pPr>
          </a:lstStyle>
          <a:p>
            <a:endParaRPr/>
          </a:p>
        </p:txBody>
      </p:sp>
      <p:sp>
        <p:nvSpPr>
          <p:cNvPr id="3670" name="Google Shape;3670;p171"/>
          <p:cNvSpPr txBox="1">
            <a:spLocks noGrp="1"/>
          </p:cNvSpPr>
          <p:nvPr>
            <p:ph type="subTitle" idx="19"/>
          </p:nvPr>
        </p:nvSpPr>
        <p:spPr>
          <a:xfrm>
            <a:off x="6838501" y="3975950"/>
            <a:ext cx="4611000" cy="770400"/>
          </a:xfrm>
          <a:prstGeom prst="rect">
            <a:avLst/>
          </a:prstGeom>
        </p:spPr>
        <p:txBody>
          <a:bodyPr spcFirstLastPara="1" wrap="square" lIns="182850" tIns="182850" rIns="182850" bIns="182850" anchor="b" anchorCtr="0">
            <a:noAutofit/>
          </a:bodyPr>
          <a:lstStyle>
            <a:lvl1pPr lvl="0" algn="ctr">
              <a:lnSpc>
                <a:spcPct val="100000"/>
              </a:lnSpc>
              <a:spcBef>
                <a:spcPts val="0"/>
              </a:spcBef>
              <a:spcAft>
                <a:spcPts val="0"/>
              </a:spcAft>
              <a:buSzPts val="4800"/>
              <a:buFont typeface="Bebas Neue"/>
              <a:buNone/>
              <a:defRPr sz="4000" b="1">
                <a:solidFill>
                  <a:schemeClr val="accent1"/>
                </a:solidFill>
                <a:latin typeface="Cairo"/>
                <a:ea typeface="Cairo"/>
                <a:cs typeface="Cairo"/>
                <a:sym typeface="Cairo"/>
              </a:defRPr>
            </a:lvl1pPr>
            <a:lvl2pPr lvl="1" algn="ctr">
              <a:lnSpc>
                <a:spcPct val="100000"/>
              </a:lnSpc>
              <a:spcBef>
                <a:spcPts val="0"/>
              </a:spcBef>
              <a:spcAft>
                <a:spcPts val="0"/>
              </a:spcAft>
              <a:buSzPts val="4800"/>
              <a:buFont typeface="Bebas Neue"/>
              <a:buNone/>
              <a:defRPr sz="4800">
                <a:latin typeface="Bebas Neue"/>
                <a:ea typeface="Bebas Neue"/>
                <a:cs typeface="Bebas Neue"/>
                <a:sym typeface="Bebas Neue"/>
              </a:defRPr>
            </a:lvl2pPr>
            <a:lvl3pPr lvl="2" algn="ctr">
              <a:lnSpc>
                <a:spcPct val="100000"/>
              </a:lnSpc>
              <a:spcBef>
                <a:spcPts val="3200"/>
              </a:spcBef>
              <a:spcAft>
                <a:spcPts val="0"/>
              </a:spcAft>
              <a:buSzPts val="4800"/>
              <a:buFont typeface="Bebas Neue"/>
              <a:buNone/>
              <a:defRPr sz="4800">
                <a:latin typeface="Bebas Neue"/>
                <a:ea typeface="Bebas Neue"/>
                <a:cs typeface="Bebas Neue"/>
                <a:sym typeface="Bebas Neue"/>
              </a:defRPr>
            </a:lvl3pPr>
            <a:lvl4pPr lvl="3" algn="ctr">
              <a:lnSpc>
                <a:spcPct val="100000"/>
              </a:lnSpc>
              <a:spcBef>
                <a:spcPts val="3200"/>
              </a:spcBef>
              <a:spcAft>
                <a:spcPts val="0"/>
              </a:spcAft>
              <a:buSzPts val="4800"/>
              <a:buFont typeface="Bebas Neue"/>
              <a:buNone/>
              <a:defRPr sz="4800">
                <a:latin typeface="Bebas Neue"/>
                <a:ea typeface="Bebas Neue"/>
                <a:cs typeface="Bebas Neue"/>
                <a:sym typeface="Bebas Neue"/>
              </a:defRPr>
            </a:lvl4pPr>
            <a:lvl5pPr lvl="4" algn="ctr">
              <a:lnSpc>
                <a:spcPct val="100000"/>
              </a:lnSpc>
              <a:spcBef>
                <a:spcPts val="3200"/>
              </a:spcBef>
              <a:spcAft>
                <a:spcPts val="0"/>
              </a:spcAft>
              <a:buSzPts val="4800"/>
              <a:buFont typeface="Bebas Neue"/>
              <a:buNone/>
              <a:defRPr sz="4800">
                <a:latin typeface="Bebas Neue"/>
                <a:ea typeface="Bebas Neue"/>
                <a:cs typeface="Bebas Neue"/>
                <a:sym typeface="Bebas Neue"/>
              </a:defRPr>
            </a:lvl5pPr>
            <a:lvl6pPr lvl="5" algn="ctr">
              <a:lnSpc>
                <a:spcPct val="100000"/>
              </a:lnSpc>
              <a:spcBef>
                <a:spcPts val="3200"/>
              </a:spcBef>
              <a:spcAft>
                <a:spcPts val="0"/>
              </a:spcAft>
              <a:buSzPts val="4800"/>
              <a:buFont typeface="Bebas Neue"/>
              <a:buNone/>
              <a:defRPr sz="4800">
                <a:latin typeface="Bebas Neue"/>
                <a:ea typeface="Bebas Neue"/>
                <a:cs typeface="Bebas Neue"/>
                <a:sym typeface="Bebas Neue"/>
              </a:defRPr>
            </a:lvl6pPr>
            <a:lvl7pPr lvl="6" algn="ctr">
              <a:lnSpc>
                <a:spcPct val="100000"/>
              </a:lnSpc>
              <a:spcBef>
                <a:spcPts val="3200"/>
              </a:spcBef>
              <a:spcAft>
                <a:spcPts val="0"/>
              </a:spcAft>
              <a:buSzPts val="4800"/>
              <a:buFont typeface="Bebas Neue"/>
              <a:buNone/>
              <a:defRPr sz="4800">
                <a:latin typeface="Bebas Neue"/>
                <a:ea typeface="Bebas Neue"/>
                <a:cs typeface="Bebas Neue"/>
                <a:sym typeface="Bebas Neue"/>
              </a:defRPr>
            </a:lvl7pPr>
            <a:lvl8pPr lvl="7" algn="ctr">
              <a:lnSpc>
                <a:spcPct val="100000"/>
              </a:lnSpc>
              <a:spcBef>
                <a:spcPts val="3200"/>
              </a:spcBef>
              <a:spcAft>
                <a:spcPts val="0"/>
              </a:spcAft>
              <a:buSzPts val="4800"/>
              <a:buFont typeface="Bebas Neue"/>
              <a:buNone/>
              <a:defRPr sz="4800">
                <a:latin typeface="Bebas Neue"/>
                <a:ea typeface="Bebas Neue"/>
                <a:cs typeface="Bebas Neue"/>
                <a:sym typeface="Bebas Neue"/>
              </a:defRPr>
            </a:lvl8pPr>
            <a:lvl9pPr lvl="8" algn="ctr">
              <a:lnSpc>
                <a:spcPct val="100000"/>
              </a:lnSpc>
              <a:spcBef>
                <a:spcPts val="3200"/>
              </a:spcBef>
              <a:spcAft>
                <a:spcPts val="3200"/>
              </a:spcAft>
              <a:buSzPts val="4800"/>
              <a:buFont typeface="Bebas Neue"/>
              <a:buNone/>
              <a:defRPr sz="4800">
                <a:latin typeface="Bebas Neue"/>
                <a:ea typeface="Bebas Neue"/>
                <a:cs typeface="Bebas Neue"/>
                <a:sym typeface="Bebas Neue"/>
              </a:defRPr>
            </a:lvl9pPr>
          </a:lstStyle>
          <a:p>
            <a:endParaRPr/>
          </a:p>
        </p:txBody>
      </p:sp>
      <p:sp>
        <p:nvSpPr>
          <p:cNvPr id="3671" name="Google Shape;3671;p171"/>
          <p:cNvSpPr txBox="1">
            <a:spLocks noGrp="1"/>
          </p:cNvSpPr>
          <p:nvPr>
            <p:ph type="subTitle" idx="20"/>
          </p:nvPr>
        </p:nvSpPr>
        <p:spPr>
          <a:xfrm>
            <a:off x="12250551" y="7417600"/>
            <a:ext cx="4611000" cy="770400"/>
          </a:xfrm>
          <a:prstGeom prst="rect">
            <a:avLst/>
          </a:prstGeom>
        </p:spPr>
        <p:txBody>
          <a:bodyPr spcFirstLastPara="1" wrap="square" lIns="182850" tIns="182850" rIns="182850" bIns="182850" anchor="b" anchorCtr="0">
            <a:noAutofit/>
          </a:bodyPr>
          <a:lstStyle>
            <a:lvl1pPr lvl="0" algn="ctr">
              <a:lnSpc>
                <a:spcPct val="100000"/>
              </a:lnSpc>
              <a:spcBef>
                <a:spcPts val="0"/>
              </a:spcBef>
              <a:spcAft>
                <a:spcPts val="0"/>
              </a:spcAft>
              <a:buSzPts val="4800"/>
              <a:buFont typeface="Bebas Neue"/>
              <a:buNone/>
              <a:defRPr sz="4000" b="1">
                <a:solidFill>
                  <a:schemeClr val="accent1"/>
                </a:solidFill>
                <a:latin typeface="Cairo"/>
                <a:ea typeface="Cairo"/>
                <a:cs typeface="Cairo"/>
                <a:sym typeface="Cairo"/>
              </a:defRPr>
            </a:lvl1pPr>
            <a:lvl2pPr lvl="1" algn="ctr">
              <a:lnSpc>
                <a:spcPct val="100000"/>
              </a:lnSpc>
              <a:spcBef>
                <a:spcPts val="0"/>
              </a:spcBef>
              <a:spcAft>
                <a:spcPts val="0"/>
              </a:spcAft>
              <a:buSzPts val="4800"/>
              <a:buFont typeface="Bebas Neue"/>
              <a:buNone/>
              <a:defRPr sz="4800">
                <a:latin typeface="Bebas Neue"/>
                <a:ea typeface="Bebas Neue"/>
                <a:cs typeface="Bebas Neue"/>
                <a:sym typeface="Bebas Neue"/>
              </a:defRPr>
            </a:lvl2pPr>
            <a:lvl3pPr lvl="2" algn="ctr">
              <a:lnSpc>
                <a:spcPct val="100000"/>
              </a:lnSpc>
              <a:spcBef>
                <a:spcPts val="3200"/>
              </a:spcBef>
              <a:spcAft>
                <a:spcPts val="0"/>
              </a:spcAft>
              <a:buSzPts val="4800"/>
              <a:buFont typeface="Bebas Neue"/>
              <a:buNone/>
              <a:defRPr sz="4800">
                <a:latin typeface="Bebas Neue"/>
                <a:ea typeface="Bebas Neue"/>
                <a:cs typeface="Bebas Neue"/>
                <a:sym typeface="Bebas Neue"/>
              </a:defRPr>
            </a:lvl3pPr>
            <a:lvl4pPr lvl="3" algn="ctr">
              <a:lnSpc>
                <a:spcPct val="100000"/>
              </a:lnSpc>
              <a:spcBef>
                <a:spcPts val="3200"/>
              </a:spcBef>
              <a:spcAft>
                <a:spcPts val="0"/>
              </a:spcAft>
              <a:buSzPts val="4800"/>
              <a:buFont typeface="Bebas Neue"/>
              <a:buNone/>
              <a:defRPr sz="4800">
                <a:latin typeface="Bebas Neue"/>
                <a:ea typeface="Bebas Neue"/>
                <a:cs typeface="Bebas Neue"/>
                <a:sym typeface="Bebas Neue"/>
              </a:defRPr>
            </a:lvl4pPr>
            <a:lvl5pPr lvl="4" algn="ctr">
              <a:lnSpc>
                <a:spcPct val="100000"/>
              </a:lnSpc>
              <a:spcBef>
                <a:spcPts val="3200"/>
              </a:spcBef>
              <a:spcAft>
                <a:spcPts val="0"/>
              </a:spcAft>
              <a:buSzPts val="4800"/>
              <a:buFont typeface="Bebas Neue"/>
              <a:buNone/>
              <a:defRPr sz="4800">
                <a:latin typeface="Bebas Neue"/>
                <a:ea typeface="Bebas Neue"/>
                <a:cs typeface="Bebas Neue"/>
                <a:sym typeface="Bebas Neue"/>
              </a:defRPr>
            </a:lvl5pPr>
            <a:lvl6pPr lvl="5" algn="ctr">
              <a:lnSpc>
                <a:spcPct val="100000"/>
              </a:lnSpc>
              <a:spcBef>
                <a:spcPts val="3200"/>
              </a:spcBef>
              <a:spcAft>
                <a:spcPts val="0"/>
              </a:spcAft>
              <a:buSzPts val="4800"/>
              <a:buFont typeface="Bebas Neue"/>
              <a:buNone/>
              <a:defRPr sz="4800">
                <a:latin typeface="Bebas Neue"/>
                <a:ea typeface="Bebas Neue"/>
                <a:cs typeface="Bebas Neue"/>
                <a:sym typeface="Bebas Neue"/>
              </a:defRPr>
            </a:lvl6pPr>
            <a:lvl7pPr lvl="6" algn="ctr">
              <a:lnSpc>
                <a:spcPct val="100000"/>
              </a:lnSpc>
              <a:spcBef>
                <a:spcPts val="3200"/>
              </a:spcBef>
              <a:spcAft>
                <a:spcPts val="0"/>
              </a:spcAft>
              <a:buSzPts val="4800"/>
              <a:buFont typeface="Bebas Neue"/>
              <a:buNone/>
              <a:defRPr sz="4800">
                <a:latin typeface="Bebas Neue"/>
                <a:ea typeface="Bebas Neue"/>
                <a:cs typeface="Bebas Neue"/>
                <a:sym typeface="Bebas Neue"/>
              </a:defRPr>
            </a:lvl7pPr>
            <a:lvl8pPr lvl="7" algn="ctr">
              <a:lnSpc>
                <a:spcPct val="100000"/>
              </a:lnSpc>
              <a:spcBef>
                <a:spcPts val="3200"/>
              </a:spcBef>
              <a:spcAft>
                <a:spcPts val="0"/>
              </a:spcAft>
              <a:buSzPts val="4800"/>
              <a:buFont typeface="Bebas Neue"/>
              <a:buNone/>
              <a:defRPr sz="4800">
                <a:latin typeface="Bebas Neue"/>
                <a:ea typeface="Bebas Neue"/>
                <a:cs typeface="Bebas Neue"/>
                <a:sym typeface="Bebas Neue"/>
              </a:defRPr>
            </a:lvl8pPr>
            <a:lvl9pPr lvl="8" algn="ctr">
              <a:lnSpc>
                <a:spcPct val="100000"/>
              </a:lnSpc>
              <a:spcBef>
                <a:spcPts val="3200"/>
              </a:spcBef>
              <a:spcAft>
                <a:spcPts val="3200"/>
              </a:spcAft>
              <a:buSzPts val="4800"/>
              <a:buFont typeface="Bebas Neue"/>
              <a:buNone/>
              <a:defRPr sz="4800">
                <a:latin typeface="Bebas Neue"/>
                <a:ea typeface="Bebas Neue"/>
                <a:cs typeface="Bebas Neue"/>
                <a:sym typeface="Bebas Neue"/>
              </a:defRPr>
            </a:lvl9pPr>
          </a:lstStyle>
          <a:p>
            <a:endParaRPr/>
          </a:p>
        </p:txBody>
      </p:sp>
      <p:sp>
        <p:nvSpPr>
          <p:cNvPr id="3672" name="Google Shape;3672;p171"/>
          <p:cNvSpPr txBox="1">
            <a:spLocks noGrp="1"/>
          </p:cNvSpPr>
          <p:nvPr>
            <p:ph type="subTitle" idx="21"/>
          </p:nvPr>
        </p:nvSpPr>
        <p:spPr>
          <a:xfrm>
            <a:off x="12250551" y="3975950"/>
            <a:ext cx="4611000" cy="770400"/>
          </a:xfrm>
          <a:prstGeom prst="rect">
            <a:avLst/>
          </a:prstGeom>
        </p:spPr>
        <p:txBody>
          <a:bodyPr spcFirstLastPara="1" wrap="square" lIns="182850" tIns="182850" rIns="182850" bIns="182850" anchor="b" anchorCtr="0">
            <a:noAutofit/>
          </a:bodyPr>
          <a:lstStyle>
            <a:lvl1pPr lvl="0" algn="ctr">
              <a:lnSpc>
                <a:spcPct val="100000"/>
              </a:lnSpc>
              <a:spcBef>
                <a:spcPts val="0"/>
              </a:spcBef>
              <a:spcAft>
                <a:spcPts val="0"/>
              </a:spcAft>
              <a:buSzPts val="4800"/>
              <a:buFont typeface="Bebas Neue"/>
              <a:buNone/>
              <a:defRPr sz="4000" b="1">
                <a:solidFill>
                  <a:schemeClr val="accent1"/>
                </a:solidFill>
                <a:latin typeface="Cairo"/>
                <a:ea typeface="Cairo"/>
                <a:cs typeface="Cairo"/>
                <a:sym typeface="Cairo"/>
              </a:defRPr>
            </a:lvl1pPr>
            <a:lvl2pPr lvl="1" algn="ctr">
              <a:lnSpc>
                <a:spcPct val="100000"/>
              </a:lnSpc>
              <a:spcBef>
                <a:spcPts val="0"/>
              </a:spcBef>
              <a:spcAft>
                <a:spcPts val="0"/>
              </a:spcAft>
              <a:buSzPts val="4800"/>
              <a:buFont typeface="Bebas Neue"/>
              <a:buNone/>
              <a:defRPr sz="4800">
                <a:latin typeface="Bebas Neue"/>
                <a:ea typeface="Bebas Neue"/>
                <a:cs typeface="Bebas Neue"/>
                <a:sym typeface="Bebas Neue"/>
              </a:defRPr>
            </a:lvl2pPr>
            <a:lvl3pPr lvl="2" algn="ctr">
              <a:lnSpc>
                <a:spcPct val="100000"/>
              </a:lnSpc>
              <a:spcBef>
                <a:spcPts val="3200"/>
              </a:spcBef>
              <a:spcAft>
                <a:spcPts val="0"/>
              </a:spcAft>
              <a:buSzPts val="4800"/>
              <a:buFont typeface="Bebas Neue"/>
              <a:buNone/>
              <a:defRPr sz="4800">
                <a:latin typeface="Bebas Neue"/>
                <a:ea typeface="Bebas Neue"/>
                <a:cs typeface="Bebas Neue"/>
                <a:sym typeface="Bebas Neue"/>
              </a:defRPr>
            </a:lvl3pPr>
            <a:lvl4pPr lvl="3" algn="ctr">
              <a:lnSpc>
                <a:spcPct val="100000"/>
              </a:lnSpc>
              <a:spcBef>
                <a:spcPts val="3200"/>
              </a:spcBef>
              <a:spcAft>
                <a:spcPts val="0"/>
              </a:spcAft>
              <a:buSzPts val="4800"/>
              <a:buFont typeface="Bebas Neue"/>
              <a:buNone/>
              <a:defRPr sz="4800">
                <a:latin typeface="Bebas Neue"/>
                <a:ea typeface="Bebas Neue"/>
                <a:cs typeface="Bebas Neue"/>
                <a:sym typeface="Bebas Neue"/>
              </a:defRPr>
            </a:lvl4pPr>
            <a:lvl5pPr lvl="4" algn="ctr">
              <a:lnSpc>
                <a:spcPct val="100000"/>
              </a:lnSpc>
              <a:spcBef>
                <a:spcPts val="3200"/>
              </a:spcBef>
              <a:spcAft>
                <a:spcPts val="0"/>
              </a:spcAft>
              <a:buSzPts val="4800"/>
              <a:buFont typeface="Bebas Neue"/>
              <a:buNone/>
              <a:defRPr sz="4800">
                <a:latin typeface="Bebas Neue"/>
                <a:ea typeface="Bebas Neue"/>
                <a:cs typeface="Bebas Neue"/>
                <a:sym typeface="Bebas Neue"/>
              </a:defRPr>
            </a:lvl5pPr>
            <a:lvl6pPr lvl="5" algn="ctr">
              <a:lnSpc>
                <a:spcPct val="100000"/>
              </a:lnSpc>
              <a:spcBef>
                <a:spcPts val="3200"/>
              </a:spcBef>
              <a:spcAft>
                <a:spcPts val="0"/>
              </a:spcAft>
              <a:buSzPts val="4800"/>
              <a:buFont typeface="Bebas Neue"/>
              <a:buNone/>
              <a:defRPr sz="4800">
                <a:latin typeface="Bebas Neue"/>
                <a:ea typeface="Bebas Neue"/>
                <a:cs typeface="Bebas Neue"/>
                <a:sym typeface="Bebas Neue"/>
              </a:defRPr>
            </a:lvl6pPr>
            <a:lvl7pPr lvl="6" algn="ctr">
              <a:lnSpc>
                <a:spcPct val="100000"/>
              </a:lnSpc>
              <a:spcBef>
                <a:spcPts val="3200"/>
              </a:spcBef>
              <a:spcAft>
                <a:spcPts val="0"/>
              </a:spcAft>
              <a:buSzPts val="4800"/>
              <a:buFont typeface="Bebas Neue"/>
              <a:buNone/>
              <a:defRPr sz="4800">
                <a:latin typeface="Bebas Neue"/>
                <a:ea typeface="Bebas Neue"/>
                <a:cs typeface="Bebas Neue"/>
                <a:sym typeface="Bebas Neue"/>
              </a:defRPr>
            </a:lvl7pPr>
            <a:lvl8pPr lvl="7" algn="ctr">
              <a:lnSpc>
                <a:spcPct val="100000"/>
              </a:lnSpc>
              <a:spcBef>
                <a:spcPts val="3200"/>
              </a:spcBef>
              <a:spcAft>
                <a:spcPts val="0"/>
              </a:spcAft>
              <a:buSzPts val="4800"/>
              <a:buFont typeface="Bebas Neue"/>
              <a:buNone/>
              <a:defRPr sz="4800">
                <a:latin typeface="Bebas Neue"/>
                <a:ea typeface="Bebas Neue"/>
                <a:cs typeface="Bebas Neue"/>
                <a:sym typeface="Bebas Neue"/>
              </a:defRPr>
            </a:lvl8pPr>
            <a:lvl9pPr lvl="8" algn="ctr">
              <a:lnSpc>
                <a:spcPct val="100000"/>
              </a:lnSpc>
              <a:spcBef>
                <a:spcPts val="3200"/>
              </a:spcBef>
              <a:spcAft>
                <a:spcPts val="3200"/>
              </a:spcAft>
              <a:buSzPts val="4800"/>
              <a:buFont typeface="Bebas Neue"/>
              <a:buNone/>
              <a:defRPr sz="4800">
                <a:latin typeface="Bebas Neue"/>
                <a:ea typeface="Bebas Neue"/>
                <a:cs typeface="Bebas Neue"/>
                <a:sym typeface="Bebas Neue"/>
              </a:defRPr>
            </a:lvl9pPr>
          </a:lstStyle>
          <a:p>
            <a:endParaRPr/>
          </a:p>
        </p:txBody>
      </p:sp>
      <p:grpSp>
        <p:nvGrpSpPr>
          <p:cNvPr id="3673" name="Google Shape;3673;p171"/>
          <p:cNvGrpSpPr/>
          <p:nvPr/>
        </p:nvGrpSpPr>
        <p:grpSpPr>
          <a:xfrm>
            <a:off x="-3792679" y="-3204795"/>
            <a:ext cx="10631200" cy="9222000"/>
            <a:chOff x="-1896339" y="-1602398"/>
            <a:chExt cx="5315600" cy="4611000"/>
          </a:xfrm>
        </p:grpSpPr>
        <p:sp>
          <p:nvSpPr>
            <p:cNvPr id="3674" name="Google Shape;3674;p171"/>
            <p:cNvSpPr/>
            <p:nvPr/>
          </p:nvSpPr>
          <p:spPr>
            <a:xfrm rot="5400000">
              <a:off x="-1635702" y="-1863035"/>
              <a:ext cx="4611000" cy="5132275"/>
            </a:xfrm>
            <a:custGeom>
              <a:avLst/>
              <a:gdLst/>
              <a:ahLst/>
              <a:cxnLst/>
              <a:rect l="l" t="t" r="r" b="b"/>
              <a:pathLst>
                <a:path w="184440" h="205291" extrusionOk="0">
                  <a:moveTo>
                    <a:pt x="175662" y="168485"/>
                  </a:moveTo>
                  <a:cubicBezTo>
                    <a:pt x="161006" y="182167"/>
                    <a:pt x="109728" y="196218"/>
                    <a:pt x="84163" y="200343"/>
                  </a:cubicBezTo>
                  <a:cubicBezTo>
                    <a:pt x="58599" y="204468"/>
                    <a:pt x="36140" y="211780"/>
                    <a:pt x="22275" y="193235"/>
                  </a:cubicBezTo>
                  <a:cubicBezTo>
                    <a:pt x="8410" y="174690"/>
                    <a:pt x="-3550" y="121256"/>
                    <a:pt x="973" y="89074"/>
                  </a:cubicBezTo>
                  <a:cubicBezTo>
                    <a:pt x="5497" y="56892"/>
                    <a:pt x="33087" y="-3323"/>
                    <a:pt x="49416" y="143"/>
                  </a:cubicBezTo>
                  <a:cubicBezTo>
                    <a:pt x="65745" y="3609"/>
                    <a:pt x="78499" y="90186"/>
                    <a:pt x="98946" y="109871"/>
                  </a:cubicBezTo>
                  <a:cubicBezTo>
                    <a:pt x="119393" y="129556"/>
                    <a:pt x="159312" y="108484"/>
                    <a:pt x="172098" y="118253"/>
                  </a:cubicBezTo>
                  <a:cubicBezTo>
                    <a:pt x="184884" y="128022"/>
                    <a:pt x="190318" y="154803"/>
                    <a:pt x="175662" y="168485"/>
                  </a:cubicBezTo>
                  <a:close/>
                </a:path>
              </a:pathLst>
            </a:custGeom>
            <a:solidFill>
              <a:schemeClr val="lt2"/>
            </a:solidFill>
            <a:ln>
              <a:noFill/>
            </a:ln>
          </p:spPr>
        </p:sp>
        <p:sp>
          <p:nvSpPr>
            <p:cNvPr id="3675" name="Google Shape;3675;p171"/>
            <p:cNvSpPr/>
            <p:nvPr/>
          </p:nvSpPr>
          <p:spPr>
            <a:xfrm rot="5400000">
              <a:off x="-1452377" y="-1863035"/>
              <a:ext cx="4611000" cy="5132275"/>
            </a:xfrm>
            <a:custGeom>
              <a:avLst/>
              <a:gdLst/>
              <a:ahLst/>
              <a:cxnLst/>
              <a:rect l="l" t="t" r="r" b="b"/>
              <a:pathLst>
                <a:path w="184440" h="205291" extrusionOk="0">
                  <a:moveTo>
                    <a:pt x="175662" y="168485"/>
                  </a:moveTo>
                  <a:cubicBezTo>
                    <a:pt x="161006" y="182167"/>
                    <a:pt x="109728" y="196218"/>
                    <a:pt x="84163" y="200343"/>
                  </a:cubicBezTo>
                  <a:cubicBezTo>
                    <a:pt x="58599" y="204468"/>
                    <a:pt x="36140" y="211780"/>
                    <a:pt x="22275" y="193235"/>
                  </a:cubicBezTo>
                  <a:cubicBezTo>
                    <a:pt x="8410" y="174690"/>
                    <a:pt x="-3550" y="121256"/>
                    <a:pt x="973" y="89074"/>
                  </a:cubicBezTo>
                  <a:cubicBezTo>
                    <a:pt x="5497" y="56892"/>
                    <a:pt x="33087" y="-3323"/>
                    <a:pt x="49416" y="143"/>
                  </a:cubicBezTo>
                  <a:cubicBezTo>
                    <a:pt x="65745" y="3609"/>
                    <a:pt x="78499" y="90186"/>
                    <a:pt x="98946" y="109871"/>
                  </a:cubicBezTo>
                  <a:cubicBezTo>
                    <a:pt x="119393" y="129556"/>
                    <a:pt x="159312" y="108484"/>
                    <a:pt x="172098" y="118253"/>
                  </a:cubicBezTo>
                  <a:cubicBezTo>
                    <a:pt x="184884" y="128022"/>
                    <a:pt x="190318" y="154803"/>
                    <a:pt x="175662" y="168485"/>
                  </a:cubicBezTo>
                  <a:close/>
                </a:path>
              </a:pathLst>
            </a:custGeom>
            <a:noFill/>
            <a:ln w="19050" cap="flat" cmpd="sng">
              <a:solidFill>
                <a:schemeClr val="accent3"/>
              </a:solidFill>
              <a:prstDash val="solid"/>
              <a:round/>
              <a:headEnd type="none" w="med" len="med"/>
              <a:tailEnd type="none" w="med" len="med"/>
            </a:ln>
          </p:spPr>
        </p:sp>
      </p:grpSp>
      <p:grpSp>
        <p:nvGrpSpPr>
          <p:cNvPr id="3676" name="Google Shape;3676;p171"/>
          <p:cNvGrpSpPr/>
          <p:nvPr/>
        </p:nvGrpSpPr>
        <p:grpSpPr>
          <a:xfrm>
            <a:off x="-7219701" y="4932930"/>
            <a:ext cx="12904669" cy="12039909"/>
            <a:chOff x="-3609850" y="2466465"/>
            <a:chExt cx="6452334" cy="6019955"/>
          </a:xfrm>
        </p:grpSpPr>
        <p:sp>
          <p:nvSpPr>
            <p:cNvPr id="3677" name="Google Shape;3677;p171"/>
            <p:cNvSpPr/>
            <p:nvPr/>
          </p:nvSpPr>
          <p:spPr>
            <a:xfrm rot="9217780">
              <a:off x="-2905691" y="3321740"/>
              <a:ext cx="4860690" cy="4309404"/>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solidFill>
              <a:schemeClr val="lt2"/>
            </a:solidFill>
            <a:ln>
              <a:noFill/>
            </a:ln>
          </p:spPr>
        </p:sp>
        <p:sp>
          <p:nvSpPr>
            <p:cNvPr id="3678" name="Google Shape;3678;p171"/>
            <p:cNvSpPr/>
            <p:nvPr/>
          </p:nvSpPr>
          <p:spPr>
            <a:xfrm rot="9217780">
              <a:off x="-2722366" y="3321740"/>
              <a:ext cx="4860690" cy="4309404"/>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noFill/>
            <a:ln w="19050" cap="flat" cmpd="sng">
              <a:solidFill>
                <a:schemeClr val="accent3"/>
              </a:solidFill>
              <a:prstDash val="solid"/>
              <a:round/>
              <a:headEnd type="none" w="med" len="med"/>
              <a:tailEnd type="none" w="med" len="med"/>
            </a:ln>
          </p:spPr>
        </p:sp>
      </p:grpSp>
      <p:grpSp>
        <p:nvGrpSpPr>
          <p:cNvPr id="3679" name="Google Shape;3679;p171"/>
          <p:cNvGrpSpPr/>
          <p:nvPr/>
        </p:nvGrpSpPr>
        <p:grpSpPr>
          <a:xfrm>
            <a:off x="12412884" y="4985302"/>
            <a:ext cx="11704782" cy="11935011"/>
            <a:chOff x="6206442" y="2492651"/>
            <a:chExt cx="5852391" cy="5967505"/>
          </a:xfrm>
        </p:grpSpPr>
        <p:sp>
          <p:nvSpPr>
            <p:cNvPr id="3680" name="Google Shape;3680;p171"/>
            <p:cNvSpPr/>
            <p:nvPr/>
          </p:nvSpPr>
          <p:spPr>
            <a:xfrm rot="4301948">
              <a:off x="6820078" y="3321888"/>
              <a:ext cx="4860269" cy="4309031"/>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solidFill>
              <a:schemeClr val="lt2"/>
            </a:solidFill>
            <a:ln>
              <a:noFill/>
            </a:ln>
          </p:spPr>
        </p:sp>
        <p:sp>
          <p:nvSpPr>
            <p:cNvPr id="3681" name="Google Shape;3681;p171"/>
            <p:cNvSpPr/>
            <p:nvPr/>
          </p:nvSpPr>
          <p:spPr>
            <a:xfrm rot="4301948">
              <a:off x="6584928" y="3321888"/>
              <a:ext cx="4860269" cy="4309031"/>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noFill/>
            <a:ln w="19050" cap="flat" cmpd="sng">
              <a:solidFill>
                <a:schemeClr val="accent3"/>
              </a:solidFill>
              <a:prstDash val="solid"/>
              <a:round/>
              <a:headEnd type="none" w="med" len="med"/>
              <a:tailEnd type="none" w="med" len="med"/>
            </a:ln>
          </p:spPr>
        </p:sp>
      </p:grpSp>
      <p:grpSp>
        <p:nvGrpSpPr>
          <p:cNvPr id="3682" name="Google Shape;3682;p171"/>
          <p:cNvGrpSpPr/>
          <p:nvPr/>
        </p:nvGrpSpPr>
        <p:grpSpPr>
          <a:xfrm>
            <a:off x="11875995" y="-4433144"/>
            <a:ext cx="9892880" cy="8839303"/>
            <a:chOff x="5937998" y="-2216572"/>
            <a:chExt cx="4946440" cy="4419652"/>
          </a:xfrm>
        </p:grpSpPr>
        <p:sp>
          <p:nvSpPr>
            <p:cNvPr id="3683" name="Google Shape;3683;p171"/>
            <p:cNvSpPr/>
            <p:nvPr/>
          </p:nvSpPr>
          <p:spPr>
            <a:xfrm>
              <a:off x="6112538" y="-2216572"/>
              <a:ext cx="4771900" cy="4168175"/>
            </a:xfrm>
            <a:custGeom>
              <a:avLst/>
              <a:gdLst/>
              <a:ahLst/>
              <a:cxnLst/>
              <a:rect l="l" t="t" r="r" b="b"/>
              <a:pathLst>
                <a:path w="190876" h="166727" extrusionOk="0">
                  <a:moveTo>
                    <a:pt x="7432" y="40211"/>
                  </a:moveTo>
                  <a:cubicBezTo>
                    <a:pt x="23556" y="24625"/>
                    <a:pt x="92535" y="-6450"/>
                    <a:pt x="115471" y="1189"/>
                  </a:cubicBezTo>
                  <a:cubicBezTo>
                    <a:pt x="138407" y="8828"/>
                    <a:pt x="132509" y="64733"/>
                    <a:pt x="145050" y="86046"/>
                  </a:cubicBezTo>
                  <a:cubicBezTo>
                    <a:pt x="157591" y="107359"/>
                    <a:pt x="193540" y="115675"/>
                    <a:pt x="190718" y="129065"/>
                  </a:cubicBezTo>
                  <a:cubicBezTo>
                    <a:pt x="187896" y="142455"/>
                    <a:pt x="144300" y="170099"/>
                    <a:pt x="128116" y="166387"/>
                  </a:cubicBezTo>
                  <a:cubicBezTo>
                    <a:pt x="111932" y="162675"/>
                    <a:pt x="111846" y="118738"/>
                    <a:pt x="93614" y="106791"/>
                  </a:cubicBezTo>
                  <a:cubicBezTo>
                    <a:pt x="75382" y="94844"/>
                    <a:pt x="33089" y="105804"/>
                    <a:pt x="18725" y="94707"/>
                  </a:cubicBezTo>
                  <a:cubicBezTo>
                    <a:pt x="4361" y="83610"/>
                    <a:pt x="-8692" y="55797"/>
                    <a:pt x="7432" y="40211"/>
                  </a:cubicBezTo>
                  <a:close/>
                </a:path>
              </a:pathLst>
            </a:custGeom>
            <a:solidFill>
              <a:schemeClr val="lt2"/>
            </a:solidFill>
            <a:ln>
              <a:noFill/>
            </a:ln>
          </p:spPr>
        </p:sp>
        <p:sp>
          <p:nvSpPr>
            <p:cNvPr id="3684" name="Google Shape;3684;p171"/>
            <p:cNvSpPr/>
            <p:nvPr/>
          </p:nvSpPr>
          <p:spPr>
            <a:xfrm>
              <a:off x="5937998" y="-2159820"/>
              <a:ext cx="4707975" cy="4362900"/>
            </a:xfrm>
            <a:custGeom>
              <a:avLst/>
              <a:gdLst/>
              <a:ahLst/>
              <a:cxnLst/>
              <a:rect l="l" t="t" r="r" b="b"/>
              <a:pathLst>
                <a:path w="188319" h="174516" extrusionOk="0">
                  <a:moveTo>
                    <a:pt x="5008" y="40227"/>
                  </a:moveTo>
                  <a:cubicBezTo>
                    <a:pt x="19621" y="24124"/>
                    <a:pt x="90111" y="-6434"/>
                    <a:pt x="113047" y="1205"/>
                  </a:cubicBezTo>
                  <a:cubicBezTo>
                    <a:pt x="135983" y="8844"/>
                    <a:pt x="130085" y="64749"/>
                    <a:pt x="142626" y="86062"/>
                  </a:cubicBezTo>
                  <a:cubicBezTo>
                    <a:pt x="155167" y="107375"/>
                    <a:pt x="189374" y="114385"/>
                    <a:pt x="188294" y="129081"/>
                  </a:cubicBezTo>
                  <a:cubicBezTo>
                    <a:pt x="187214" y="143777"/>
                    <a:pt x="152329" y="177948"/>
                    <a:pt x="136145" y="174236"/>
                  </a:cubicBezTo>
                  <a:cubicBezTo>
                    <a:pt x="119961" y="170524"/>
                    <a:pt x="109653" y="119543"/>
                    <a:pt x="91190" y="106807"/>
                  </a:cubicBezTo>
                  <a:cubicBezTo>
                    <a:pt x="72728" y="94072"/>
                    <a:pt x="39734" y="108920"/>
                    <a:pt x="25370" y="97823"/>
                  </a:cubicBezTo>
                  <a:cubicBezTo>
                    <a:pt x="11006" y="86726"/>
                    <a:pt x="-9605" y="56330"/>
                    <a:pt x="5008" y="40227"/>
                  </a:cubicBezTo>
                  <a:close/>
                </a:path>
              </a:pathLst>
            </a:custGeom>
            <a:noFill/>
            <a:ln w="19050" cap="flat" cmpd="sng">
              <a:solidFill>
                <a:schemeClr val="accent3"/>
              </a:solidFill>
              <a:prstDash val="solid"/>
              <a:round/>
              <a:headEnd type="none" w="med" len="med"/>
              <a:tailEnd type="none" w="med" len="med"/>
            </a:ln>
          </p:spPr>
        </p:sp>
      </p:grpSp>
      <p:grpSp>
        <p:nvGrpSpPr>
          <p:cNvPr id="3685" name="Google Shape;3685;p171"/>
          <p:cNvGrpSpPr/>
          <p:nvPr/>
        </p:nvGrpSpPr>
        <p:grpSpPr>
          <a:xfrm>
            <a:off x="-2800718" y="3975935"/>
            <a:ext cx="4890528" cy="4959475"/>
            <a:chOff x="-666750" y="1567027"/>
            <a:chExt cx="3000692" cy="3042996"/>
          </a:xfrm>
        </p:grpSpPr>
        <p:sp>
          <p:nvSpPr>
            <p:cNvPr id="3686" name="Google Shape;3686;p171"/>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3687" name="Google Shape;3687;p171"/>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grpSp>
        <p:nvGrpSpPr>
          <p:cNvPr id="3688" name="Google Shape;3688;p171"/>
          <p:cNvGrpSpPr/>
          <p:nvPr/>
        </p:nvGrpSpPr>
        <p:grpSpPr>
          <a:xfrm>
            <a:off x="16198182" y="-15"/>
            <a:ext cx="4890528" cy="4959475"/>
            <a:chOff x="-666750" y="1567027"/>
            <a:chExt cx="3000692" cy="3042996"/>
          </a:xfrm>
        </p:grpSpPr>
        <p:sp>
          <p:nvSpPr>
            <p:cNvPr id="3689" name="Google Shape;3689;p171"/>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3690" name="Google Shape;3690;p171"/>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66.xml><?xml version="1.0" encoding="utf-8"?>
<p:sldLayout xmlns:a="http://schemas.openxmlformats.org/drawingml/2006/main" xmlns:r="http://schemas.openxmlformats.org/officeDocument/2006/relationships" xmlns:p="http://schemas.openxmlformats.org/presentationml/2006/main" matchingName="Quote">
  <p:cSld name="BLANK_1_1">
    <p:spTree>
      <p:nvGrpSpPr>
        <p:cNvPr id="1" name="Shape 3691"/>
        <p:cNvGrpSpPr/>
        <p:nvPr/>
      </p:nvGrpSpPr>
      <p:grpSpPr>
        <a:xfrm>
          <a:off x="0" y="0"/>
          <a:ext cx="0" cy="0"/>
          <a:chOff x="0" y="0"/>
          <a:chExt cx="0" cy="0"/>
        </a:xfrm>
      </p:grpSpPr>
      <p:sp>
        <p:nvSpPr>
          <p:cNvPr id="3692" name="Google Shape;3692;p172"/>
          <p:cNvSpPr txBox="1">
            <a:spLocks noGrp="1"/>
          </p:cNvSpPr>
          <p:nvPr>
            <p:ph type="title"/>
          </p:nvPr>
        </p:nvSpPr>
        <p:spPr>
          <a:xfrm>
            <a:off x="4075800" y="7440000"/>
            <a:ext cx="10136400" cy="1063800"/>
          </a:xfrm>
          <a:prstGeom prst="rect">
            <a:avLst/>
          </a:prstGeom>
        </p:spPr>
        <p:txBody>
          <a:bodyPr spcFirstLastPara="1" wrap="square" lIns="182850" tIns="182850" rIns="182850" bIns="182850" anchor="t" anchorCtr="0">
            <a:noAutofit/>
          </a:bodyPr>
          <a:lstStyle>
            <a:lvl1pPr lvl="0" algn="ctr">
              <a:spcBef>
                <a:spcPts val="0"/>
              </a:spcBef>
              <a:spcAft>
                <a:spcPts val="0"/>
              </a:spcAft>
              <a:buSzPts val="6000"/>
              <a:buNone/>
              <a:defRPr sz="4000">
                <a:solidFill>
                  <a:schemeClr val="accent1"/>
                </a:solidFill>
              </a:defRPr>
            </a:lvl1pPr>
            <a:lvl2pPr lvl="1" algn="ctr">
              <a:spcBef>
                <a:spcPts val="0"/>
              </a:spcBef>
              <a:spcAft>
                <a:spcPts val="0"/>
              </a:spcAft>
              <a:buSzPts val="6000"/>
              <a:buNone/>
              <a:defRPr sz="6000"/>
            </a:lvl2pPr>
            <a:lvl3pPr lvl="2" algn="ctr">
              <a:spcBef>
                <a:spcPts val="0"/>
              </a:spcBef>
              <a:spcAft>
                <a:spcPts val="0"/>
              </a:spcAft>
              <a:buSzPts val="6000"/>
              <a:buNone/>
              <a:defRPr sz="6000"/>
            </a:lvl3pPr>
            <a:lvl4pPr lvl="3" algn="ctr">
              <a:spcBef>
                <a:spcPts val="0"/>
              </a:spcBef>
              <a:spcAft>
                <a:spcPts val="0"/>
              </a:spcAft>
              <a:buSzPts val="6000"/>
              <a:buNone/>
              <a:defRPr sz="6000"/>
            </a:lvl4pPr>
            <a:lvl5pPr lvl="4" algn="ctr">
              <a:spcBef>
                <a:spcPts val="0"/>
              </a:spcBef>
              <a:spcAft>
                <a:spcPts val="0"/>
              </a:spcAft>
              <a:buSzPts val="6000"/>
              <a:buNone/>
              <a:defRPr sz="6000"/>
            </a:lvl5pPr>
            <a:lvl6pPr lvl="5" algn="ctr">
              <a:spcBef>
                <a:spcPts val="0"/>
              </a:spcBef>
              <a:spcAft>
                <a:spcPts val="0"/>
              </a:spcAft>
              <a:buSzPts val="6000"/>
              <a:buNone/>
              <a:defRPr sz="6000"/>
            </a:lvl6pPr>
            <a:lvl7pPr lvl="6" algn="ctr">
              <a:spcBef>
                <a:spcPts val="0"/>
              </a:spcBef>
              <a:spcAft>
                <a:spcPts val="0"/>
              </a:spcAft>
              <a:buSzPts val="6000"/>
              <a:buNone/>
              <a:defRPr sz="6000"/>
            </a:lvl7pPr>
            <a:lvl8pPr lvl="7" algn="ctr">
              <a:spcBef>
                <a:spcPts val="0"/>
              </a:spcBef>
              <a:spcAft>
                <a:spcPts val="0"/>
              </a:spcAft>
              <a:buSzPts val="6000"/>
              <a:buNone/>
              <a:defRPr sz="6000"/>
            </a:lvl8pPr>
            <a:lvl9pPr lvl="8" algn="ctr">
              <a:spcBef>
                <a:spcPts val="0"/>
              </a:spcBef>
              <a:spcAft>
                <a:spcPts val="0"/>
              </a:spcAft>
              <a:buSzPts val="6000"/>
              <a:buNone/>
              <a:defRPr sz="6000"/>
            </a:lvl9pPr>
          </a:lstStyle>
          <a:p>
            <a:endParaRPr/>
          </a:p>
        </p:txBody>
      </p:sp>
      <p:sp>
        <p:nvSpPr>
          <p:cNvPr id="3693" name="Google Shape;3693;p172"/>
          <p:cNvSpPr txBox="1">
            <a:spLocks noGrp="1"/>
          </p:cNvSpPr>
          <p:nvPr>
            <p:ph type="subTitle" idx="1"/>
          </p:nvPr>
        </p:nvSpPr>
        <p:spPr>
          <a:xfrm>
            <a:off x="4075800" y="4850975"/>
            <a:ext cx="10136400" cy="2658000"/>
          </a:xfrm>
          <a:prstGeom prst="rect">
            <a:avLst/>
          </a:prstGeom>
        </p:spPr>
        <p:txBody>
          <a:bodyPr spcFirstLastPara="1" wrap="square" lIns="182850" tIns="182850" rIns="182850" bIns="182850" anchor="b" anchorCtr="0">
            <a:noAutofit/>
          </a:bodyPr>
          <a:lstStyle>
            <a:lvl1pPr lvl="0" algn="ctr">
              <a:lnSpc>
                <a:spcPct val="100000"/>
              </a:lnSpc>
              <a:spcBef>
                <a:spcPts val="0"/>
              </a:spcBef>
              <a:spcAft>
                <a:spcPts val="0"/>
              </a:spcAft>
              <a:buSzPts val="6000"/>
              <a:buNone/>
              <a:defRPr sz="4400"/>
            </a:lvl1pPr>
            <a:lvl2pPr lvl="1" algn="ctr">
              <a:lnSpc>
                <a:spcPct val="100000"/>
              </a:lnSpc>
              <a:spcBef>
                <a:spcPts val="0"/>
              </a:spcBef>
              <a:spcAft>
                <a:spcPts val="0"/>
              </a:spcAft>
              <a:buSzPts val="6000"/>
              <a:buNone/>
              <a:defRPr sz="6000"/>
            </a:lvl2pPr>
            <a:lvl3pPr lvl="2" algn="ctr">
              <a:lnSpc>
                <a:spcPct val="100000"/>
              </a:lnSpc>
              <a:spcBef>
                <a:spcPts val="3200"/>
              </a:spcBef>
              <a:spcAft>
                <a:spcPts val="0"/>
              </a:spcAft>
              <a:buSzPts val="6000"/>
              <a:buNone/>
              <a:defRPr sz="6000"/>
            </a:lvl3pPr>
            <a:lvl4pPr lvl="3" algn="ctr">
              <a:lnSpc>
                <a:spcPct val="100000"/>
              </a:lnSpc>
              <a:spcBef>
                <a:spcPts val="3200"/>
              </a:spcBef>
              <a:spcAft>
                <a:spcPts val="0"/>
              </a:spcAft>
              <a:buSzPts val="6000"/>
              <a:buNone/>
              <a:defRPr sz="6000"/>
            </a:lvl4pPr>
            <a:lvl5pPr lvl="4" algn="ctr">
              <a:lnSpc>
                <a:spcPct val="100000"/>
              </a:lnSpc>
              <a:spcBef>
                <a:spcPts val="3200"/>
              </a:spcBef>
              <a:spcAft>
                <a:spcPts val="0"/>
              </a:spcAft>
              <a:buSzPts val="6000"/>
              <a:buNone/>
              <a:defRPr sz="6000"/>
            </a:lvl5pPr>
            <a:lvl6pPr lvl="5" algn="ctr">
              <a:lnSpc>
                <a:spcPct val="100000"/>
              </a:lnSpc>
              <a:spcBef>
                <a:spcPts val="3200"/>
              </a:spcBef>
              <a:spcAft>
                <a:spcPts val="0"/>
              </a:spcAft>
              <a:buSzPts val="6000"/>
              <a:buNone/>
              <a:defRPr sz="6000"/>
            </a:lvl6pPr>
            <a:lvl7pPr lvl="6" algn="ctr">
              <a:lnSpc>
                <a:spcPct val="100000"/>
              </a:lnSpc>
              <a:spcBef>
                <a:spcPts val="3200"/>
              </a:spcBef>
              <a:spcAft>
                <a:spcPts val="0"/>
              </a:spcAft>
              <a:buSzPts val="6000"/>
              <a:buNone/>
              <a:defRPr sz="6000"/>
            </a:lvl7pPr>
            <a:lvl8pPr lvl="7" algn="ctr">
              <a:lnSpc>
                <a:spcPct val="100000"/>
              </a:lnSpc>
              <a:spcBef>
                <a:spcPts val="3200"/>
              </a:spcBef>
              <a:spcAft>
                <a:spcPts val="0"/>
              </a:spcAft>
              <a:buSzPts val="6000"/>
              <a:buNone/>
              <a:defRPr sz="6000"/>
            </a:lvl8pPr>
            <a:lvl9pPr lvl="8" algn="ctr">
              <a:lnSpc>
                <a:spcPct val="100000"/>
              </a:lnSpc>
              <a:spcBef>
                <a:spcPts val="3200"/>
              </a:spcBef>
              <a:spcAft>
                <a:spcPts val="3200"/>
              </a:spcAft>
              <a:buSzPts val="6000"/>
              <a:buNone/>
              <a:defRPr sz="6000"/>
            </a:lvl9pPr>
          </a:lstStyle>
          <a:p>
            <a:endParaRPr/>
          </a:p>
        </p:txBody>
      </p:sp>
      <p:grpSp>
        <p:nvGrpSpPr>
          <p:cNvPr id="3694" name="Google Shape;3694;p172"/>
          <p:cNvGrpSpPr/>
          <p:nvPr/>
        </p:nvGrpSpPr>
        <p:grpSpPr>
          <a:xfrm rot="769963">
            <a:off x="-2125633" y="-3110836"/>
            <a:ext cx="10630952" cy="9221785"/>
            <a:chOff x="-1896339" y="-1602398"/>
            <a:chExt cx="5315600" cy="4611000"/>
          </a:xfrm>
        </p:grpSpPr>
        <p:sp>
          <p:nvSpPr>
            <p:cNvPr id="3695" name="Google Shape;3695;p172"/>
            <p:cNvSpPr/>
            <p:nvPr/>
          </p:nvSpPr>
          <p:spPr>
            <a:xfrm rot="5400000">
              <a:off x="-1635702" y="-1863035"/>
              <a:ext cx="4611000" cy="5132275"/>
            </a:xfrm>
            <a:custGeom>
              <a:avLst/>
              <a:gdLst/>
              <a:ahLst/>
              <a:cxnLst/>
              <a:rect l="l" t="t" r="r" b="b"/>
              <a:pathLst>
                <a:path w="184440" h="205291" extrusionOk="0">
                  <a:moveTo>
                    <a:pt x="175662" y="168485"/>
                  </a:moveTo>
                  <a:cubicBezTo>
                    <a:pt x="161006" y="182167"/>
                    <a:pt x="109728" y="196218"/>
                    <a:pt x="84163" y="200343"/>
                  </a:cubicBezTo>
                  <a:cubicBezTo>
                    <a:pt x="58599" y="204468"/>
                    <a:pt x="36140" y="211780"/>
                    <a:pt x="22275" y="193235"/>
                  </a:cubicBezTo>
                  <a:cubicBezTo>
                    <a:pt x="8410" y="174690"/>
                    <a:pt x="-3550" y="121256"/>
                    <a:pt x="973" y="89074"/>
                  </a:cubicBezTo>
                  <a:cubicBezTo>
                    <a:pt x="5497" y="56892"/>
                    <a:pt x="33087" y="-3323"/>
                    <a:pt x="49416" y="143"/>
                  </a:cubicBezTo>
                  <a:cubicBezTo>
                    <a:pt x="65745" y="3609"/>
                    <a:pt x="78499" y="90186"/>
                    <a:pt x="98946" y="109871"/>
                  </a:cubicBezTo>
                  <a:cubicBezTo>
                    <a:pt x="119393" y="129556"/>
                    <a:pt x="159312" y="108484"/>
                    <a:pt x="172098" y="118253"/>
                  </a:cubicBezTo>
                  <a:cubicBezTo>
                    <a:pt x="184884" y="128022"/>
                    <a:pt x="190318" y="154803"/>
                    <a:pt x="175662" y="168485"/>
                  </a:cubicBezTo>
                  <a:close/>
                </a:path>
              </a:pathLst>
            </a:custGeom>
            <a:solidFill>
              <a:schemeClr val="lt2"/>
            </a:solidFill>
            <a:ln>
              <a:noFill/>
            </a:ln>
          </p:spPr>
        </p:sp>
        <p:sp>
          <p:nvSpPr>
            <p:cNvPr id="3696" name="Google Shape;3696;p172"/>
            <p:cNvSpPr/>
            <p:nvPr/>
          </p:nvSpPr>
          <p:spPr>
            <a:xfrm rot="5400000">
              <a:off x="-1452377" y="-1863035"/>
              <a:ext cx="4611000" cy="5132275"/>
            </a:xfrm>
            <a:custGeom>
              <a:avLst/>
              <a:gdLst/>
              <a:ahLst/>
              <a:cxnLst/>
              <a:rect l="l" t="t" r="r" b="b"/>
              <a:pathLst>
                <a:path w="184440" h="205291" extrusionOk="0">
                  <a:moveTo>
                    <a:pt x="175662" y="168485"/>
                  </a:moveTo>
                  <a:cubicBezTo>
                    <a:pt x="161006" y="182167"/>
                    <a:pt x="109728" y="196218"/>
                    <a:pt x="84163" y="200343"/>
                  </a:cubicBezTo>
                  <a:cubicBezTo>
                    <a:pt x="58599" y="204468"/>
                    <a:pt x="36140" y="211780"/>
                    <a:pt x="22275" y="193235"/>
                  </a:cubicBezTo>
                  <a:cubicBezTo>
                    <a:pt x="8410" y="174690"/>
                    <a:pt x="-3550" y="121256"/>
                    <a:pt x="973" y="89074"/>
                  </a:cubicBezTo>
                  <a:cubicBezTo>
                    <a:pt x="5497" y="56892"/>
                    <a:pt x="33087" y="-3323"/>
                    <a:pt x="49416" y="143"/>
                  </a:cubicBezTo>
                  <a:cubicBezTo>
                    <a:pt x="65745" y="3609"/>
                    <a:pt x="78499" y="90186"/>
                    <a:pt x="98946" y="109871"/>
                  </a:cubicBezTo>
                  <a:cubicBezTo>
                    <a:pt x="119393" y="129556"/>
                    <a:pt x="159312" y="108484"/>
                    <a:pt x="172098" y="118253"/>
                  </a:cubicBezTo>
                  <a:cubicBezTo>
                    <a:pt x="184884" y="128022"/>
                    <a:pt x="190318" y="154803"/>
                    <a:pt x="175662" y="168485"/>
                  </a:cubicBezTo>
                  <a:close/>
                </a:path>
              </a:pathLst>
            </a:custGeom>
            <a:noFill/>
            <a:ln w="19050" cap="flat" cmpd="sng">
              <a:solidFill>
                <a:schemeClr val="accent3"/>
              </a:solidFill>
              <a:prstDash val="solid"/>
              <a:round/>
              <a:headEnd type="none" w="med" len="med"/>
              <a:tailEnd type="none" w="med" len="med"/>
            </a:ln>
          </p:spPr>
        </p:sp>
      </p:grpSp>
      <p:grpSp>
        <p:nvGrpSpPr>
          <p:cNvPr id="3697" name="Google Shape;3697;p172"/>
          <p:cNvGrpSpPr/>
          <p:nvPr/>
        </p:nvGrpSpPr>
        <p:grpSpPr>
          <a:xfrm>
            <a:off x="-4488351" y="5325680"/>
            <a:ext cx="12904669" cy="12039909"/>
            <a:chOff x="-3609850" y="2466465"/>
            <a:chExt cx="6452334" cy="6019955"/>
          </a:xfrm>
        </p:grpSpPr>
        <p:sp>
          <p:nvSpPr>
            <p:cNvPr id="3698" name="Google Shape;3698;p172"/>
            <p:cNvSpPr/>
            <p:nvPr/>
          </p:nvSpPr>
          <p:spPr>
            <a:xfrm rot="9217780">
              <a:off x="-2905691" y="3321740"/>
              <a:ext cx="4860690" cy="4309404"/>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solidFill>
              <a:schemeClr val="lt2"/>
            </a:solidFill>
            <a:ln>
              <a:noFill/>
            </a:ln>
          </p:spPr>
        </p:sp>
        <p:sp>
          <p:nvSpPr>
            <p:cNvPr id="3699" name="Google Shape;3699;p172"/>
            <p:cNvSpPr/>
            <p:nvPr/>
          </p:nvSpPr>
          <p:spPr>
            <a:xfrm rot="9217780">
              <a:off x="-2722366" y="3321740"/>
              <a:ext cx="4860690" cy="4309404"/>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noFill/>
            <a:ln w="19050" cap="flat" cmpd="sng">
              <a:solidFill>
                <a:schemeClr val="accent3"/>
              </a:solidFill>
              <a:prstDash val="solid"/>
              <a:round/>
              <a:headEnd type="none" w="med" len="med"/>
              <a:tailEnd type="none" w="med" len="med"/>
            </a:ln>
          </p:spPr>
        </p:sp>
      </p:grpSp>
      <p:grpSp>
        <p:nvGrpSpPr>
          <p:cNvPr id="3700" name="Google Shape;3700;p172"/>
          <p:cNvGrpSpPr/>
          <p:nvPr/>
        </p:nvGrpSpPr>
        <p:grpSpPr>
          <a:xfrm rot="1227006">
            <a:off x="9559677" y="5034827"/>
            <a:ext cx="11705071" cy="11935305"/>
            <a:chOff x="6206442" y="2492651"/>
            <a:chExt cx="5852391" cy="5967505"/>
          </a:xfrm>
        </p:grpSpPr>
        <p:sp>
          <p:nvSpPr>
            <p:cNvPr id="3701" name="Google Shape;3701;p172"/>
            <p:cNvSpPr/>
            <p:nvPr/>
          </p:nvSpPr>
          <p:spPr>
            <a:xfrm rot="4301948">
              <a:off x="6820078" y="3321888"/>
              <a:ext cx="4860269" cy="4309031"/>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solidFill>
              <a:schemeClr val="lt2"/>
            </a:solidFill>
            <a:ln>
              <a:noFill/>
            </a:ln>
          </p:spPr>
        </p:sp>
        <p:sp>
          <p:nvSpPr>
            <p:cNvPr id="3702" name="Google Shape;3702;p172"/>
            <p:cNvSpPr/>
            <p:nvPr/>
          </p:nvSpPr>
          <p:spPr>
            <a:xfrm rot="4301948">
              <a:off x="6584928" y="3321888"/>
              <a:ext cx="4860269" cy="4309031"/>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noFill/>
            <a:ln w="19050" cap="flat" cmpd="sng">
              <a:solidFill>
                <a:schemeClr val="accent3"/>
              </a:solidFill>
              <a:prstDash val="solid"/>
              <a:round/>
              <a:headEnd type="none" w="med" len="med"/>
              <a:tailEnd type="none" w="med" len="med"/>
            </a:ln>
          </p:spPr>
        </p:sp>
      </p:grpSp>
      <p:grpSp>
        <p:nvGrpSpPr>
          <p:cNvPr id="3703" name="Google Shape;3703;p172"/>
          <p:cNvGrpSpPr/>
          <p:nvPr/>
        </p:nvGrpSpPr>
        <p:grpSpPr>
          <a:xfrm>
            <a:off x="11014995" y="-3646394"/>
            <a:ext cx="9892880" cy="8839303"/>
            <a:chOff x="5937998" y="-2216572"/>
            <a:chExt cx="4946440" cy="4419652"/>
          </a:xfrm>
        </p:grpSpPr>
        <p:sp>
          <p:nvSpPr>
            <p:cNvPr id="3704" name="Google Shape;3704;p172"/>
            <p:cNvSpPr/>
            <p:nvPr/>
          </p:nvSpPr>
          <p:spPr>
            <a:xfrm>
              <a:off x="6112538" y="-2216572"/>
              <a:ext cx="4771900" cy="4168175"/>
            </a:xfrm>
            <a:custGeom>
              <a:avLst/>
              <a:gdLst/>
              <a:ahLst/>
              <a:cxnLst/>
              <a:rect l="l" t="t" r="r" b="b"/>
              <a:pathLst>
                <a:path w="190876" h="166727" extrusionOk="0">
                  <a:moveTo>
                    <a:pt x="7432" y="40211"/>
                  </a:moveTo>
                  <a:cubicBezTo>
                    <a:pt x="23556" y="24625"/>
                    <a:pt x="92535" y="-6450"/>
                    <a:pt x="115471" y="1189"/>
                  </a:cubicBezTo>
                  <a:cubicBezTo>
                    <a:pt x="138407" y="8828"/>
                    <a:pt x="132509" y="64733"/>
                    <a:pt x="145050" y="86046"/>
                  </a:cubicBezTo>
                  <a:cubicBezTo>
                    <a:pt x="157591" y="107359"/>
                    <a:pt x="193540" y="115675"/>
                    <a:pt x="190718" y="129065"/>
                  </a:cubicBezTo>
                  <a:cubicBezTo>
                    <a:pt x="187896" y="142455"/>
                    <a:pt x="144300" y="170099"/>
                    <a:pt x="128116" y="166387"/>
                  </a:cubicBezTo>
                  <a:cubicBezTo>
                    <a:pt x="111932" y="162675"/>
                    <a:pt x="111846" y="118738"/>
                    <a:pt x="93614" y="106791"/>
                  </a:cubicBezTo>
                  <a:cubicBezTo>
                    <a:pt x="75382" y="94844"/>
                    <a:pt x="33089" y="105804"/>
                    <a:pt x="18725" y="94707"/>
                  </a:cubicBezTo>
                  <a:cubicBezTo>
                    <a:pt x="4361" y="83610"/>
                    <a:pt x="-8692" y="55797"/>
                    <a:pt x="7432" y="40211"/>
                  </a:cubicBezTo>
                  <a:close/>
                </a:path>
              </a:pathLst>
            </a:custGeom>
            <a:solidFill>
              <a:schemeClr val="lt2"/>
            </a:solidFill>
            <a:ln>
              <a:noFill/>
            </a:ln>
          </p:spPr>
        </p:sp>
        <p:sp>
          <p:nvSpPr>
            <p:cNvPr id="3705" name="Google Shape;3705;p172"/>
            <p:cNvSpPr/>
            <p:nvPr/>
          </p:nvSpPr>
          <p:spPr>
            <a:xfrm>
              <a:off x="5937998" y="-2159820"/>
              <a:ext cx="4707975" cy="4362900"/>
            </a:xfrm>
            <a:custGeom>
              <a:avLst/>
              <a:gdLst/>
              <a:ahLst/>
              <a:cxnLst/>
              <a:rect l="l" t="t" r="r" b="b"/>
              <a:pathLst>
                <a:path w="188319" h="174516" extrusionOk="0">
                  <a:moveTo>
                    <a:pt x="5008" y="40227"/>
                  </a:moveTo>
                  <a:cubicBezTo>
                    <a:pt x="19621" y="24124"/>
                    <a:pt x="90111" y="-6434"/>
                    <a:pt x="113047" y="1205"/>
                  </a:cubicBezTo>
                  <a:cubicBezTo>
                    <a:pt x="135983" y="8844"/>
                    <a:pt x="130085" y="64749"/>
                    <a:pt x="142626" y="86062"/>
                  </a:cubicBezTo>
                  <a:cubicBezTo>
                    <a:pt x="155167" y="107375"/>
                    <a:pt x="189374" y="114385"/>
                    <a:pt x="188294" y="129081"/>
                  </a:cubicBezTo>
                  <a:cubicBezTo>
                    <a:pt x="187214" y="143777"/>
                    <a:pt x="152329" y="177948"/>
                    <a:pt x="136145" y="174236"/>
                  </a:cubicBezTo>
                  <a:cubicBezTo>
                    <a:pt x="119961" y="170524"/>
                    <a:pt x="109653" y="119543"/>
                    <a:pt x="91190" y="106807"/>
                  </a:cubicBezTo>
                  <a:cubicBezTo>
                    <a:pt x="72728" y="94072"/>
                    <a:pt x="39734" y="108920"/>
                    <a:pt x="25370" y="97823"/>
                  </a:cubicBezTo>
                  <a:cubicBezTo>
                    <a:pt x="11006" y="86726"/>
                    <a:pt x="-9605" y="56330"/>
                    <a:pt x="5008" y="40227"/>
                  </a:cubicBezTo>
                  <a:close/>
                </a:path>
              </a:pathLst>
            </a:custGeom>
            <a:noFill/>
            <a:ln w="19050" cap="flat" cmpd="sng">
              <a:solidFill>
                <a:schemeClr val="accent3"/>
              </a:solidFill>
              <a:prstDash val="solid"/>
              <a:round/>
              <a:headEnd type="none" w="med" len="med"/>
              <a:tailEnd type="none" w="med" len="med"/>
            </a:ln>
          </p:spPr>
        </p:sp>
      </p:grpSp>
      <p:grpSp>
        <p:nvGrpSpPr>
          <p:cNvPr id="3706" name="Google Shape;3706;p172"/>
          <p:cNvGrpSpPr/>
          <p:nvPr/>
        </p:nvGrpSpPr>
        <p:grpSpPr>
          <a:xfrm>
            <a:off x="-364840" y="7272160"/>
            <a:ext cx="5255350" cy="4424725"/>
            <a:chOff x="-890594" y="1895134"/>
            <a:chExt cx="3224537" cy="2714888"/>
          </a:xfrm>
        </p:grpSpPr>
        <p:sp>
          <p:nvSpPr>
            <p:cNvPr id="3707" name="Google Shape;3707;p172"/>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3708" name="Google Shape;3708;p172"/>
            <p:cNvSpPr/>
            <p:nvPr/>
          </p:nvSpPr>
          <p:spPr>
            <a:xfrm>
              <a:off x="-890594" y="1895134"/>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grpSp>
        <p:nvGrpSpPr>
          <p:cNvPr id="3709" name="Google Shape;3709;p172"/>
          <p:cNvGrpSpPr/>
          <p:nvPr/>
        </p:nvGrpSpPr>
        <p:grpSpPr>
          <a:xfrm>
            <a:off x="12769110" y="-1303206"/>
            <a:ext cx="7214700" cy="3234615"/>
            <a:chOff x="-2092797" y="1141459"/>
            <a:chExt cx="4426740" cy="1984670"/>
          </a:xfrm>
        </p:grpSpPr>
        <p:sp>
          <p:nvSpPr>
            <p:cNvPr id="3710" name="Google Shape;3710;p172"/>
            <p:cNvSpPr/>
            <p:nvPr/>
          </p:nvSpPr>
          <p:spPr>
            <a:xfrm>
              <a:off x="-666750" y="1141459"/>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3711" name="Google Shape;3711;p172"/>
            <p:cNvSpPr/>
            <p:nvPr/>
          </p:nvSpPr>
          <p:spPr>
            <a:xfrm>
              <a:off x="-2092797" y="1537084"/>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grpSp>
        <p:nvGrpSpPr>
          <p:cNvPr id="3712" name="Google Shape;3712;p172"/>
          <p:cNvGrpSpPr/>
          <p:nvPr/>
        </p:nvGrpSpPr>
        <p:grpSpPr>
          <a:xfrm>
            <a:off x="-481293" y="-1709306"/>
            <a:ext cx="7056380" cy="3234615"/>
            <a:chOff x="-666750" y="2625353"/>
            <a:chExt cx="4329599" cy="1984670"/>
          </a:xfrm>
        </p:grpSpPr>
        <p:sp>
          <p:nvSpPr>
            <p:cNvPr id="3713" name="Google Shape;3713;p172"/>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3714" name="Google Shape;3714;p172"/>
            <p:cNvSpPr/>
            <p:nvPr/>
          </p:nvSpPr>
          <p:spPr>
            <a:xfrm>
              <a:off x="2563756" y="3020978"/>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grpSp>
        <p:nvGrpSpPr>
          <p:cNvPr id="3715" name="Google Shape;3715;p172"/>
          <p:cNvGrpSpPr/>
          <p:nvPr/>
        </p:nvGrpSpPr>
        <p:grpSpPr>
          <a:xfrm flipH="1">
            <a:off x="13516184" y="7132213"/>
            <a:ext cx="4890528" cy="4959475"/>
            <a:chOff x="-666750" y="1567027"/>
            <a:chExt cx="3000692" cy="3042996"/>
          </a:xfrm>
        </p:grpSpPr>
        <p:sp>
          <p:nvSpPr>
            <p:cNvPr id="3716" name="Google Shape;3716;p172"/>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3717" name="Google Shape;3717;p172"/>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67.xml><?xml version="1.0" encoding="utf-8"?>
<p:sldLayout xmlns:a="http://schemas.openxmlformats.org/drawingml/2006/main" xmlns:r="http://schemas.openxmlformats.org/officeDocument/2006/relationships" xmlns:p="http://schemas.openxmlformats.org/presentationml/2006/main" matchingName="Title and text">
  <p:cSld name="CUSTOM_9">
    <p:spTree>
      <p:nvGrpSpPr>
        <p:cNvPr id="1" name="Shape 3718"/>
        <p:cNvGrpSpPr/>
        <p:nvPr/>
      </p:nvGrpSpPr>
      <p:grpSpPr>
        <a:xfrm>
          <a:off x="0" y="0"/>
          <a:ext cx="0" cy="0"/>
          <a:chOff x="0" y="0"/>
          <a:chExt cx="0" cy="0"/>
        </a:xfrm>
      </p:grpSpPr>
      <p:sp>
        <p:nvSpPr>
          <p:cNvPr id="3719" name="Google Shape;3719;p173"/>
          <p:cNvSpPr txBox="1">
            <a:spLocks noGrp="1"/>
          </p:cNvSpPr>
          <p:nvPr>
            <p:ph type="title"/>
          </p:nvPr>
        </p:nvSpPr>
        <p:spPr>
          <a:xfrm>
            <a:off x="1426450" y="1957075"/>
            <a:ext cx="5988600" cy="4090800"/>
          </a:xfrm>
          <a:prstGeom prst="rect">
            <a:avLst/>
          </a:prstGeom>
        </p:spPr>
        <p:txBody>
          <a:bodyPr spcFirstLastPara="1" wrap="square" lIns="182850" tIns="182850" rIns="182850" bIns="182850" anchor="b" anchorCtr="0">
            <a:noAutofit/>
          </a:bodyPr>
          <a:lstStyle>
            <a:lvl1pPr lvl="0">
              <a:spcBef>
                <a:spcPts val="0"/>
              </a:spcBef>
              <a:spcAft>
                <a:spcPts val="0"/>
              </a:spcAft>
              <a:buSzPts val="6000"/>
              <a:buNone/>
              <a:defRPr/>
            </a:lvl1pPr>
            <a:lvl2pPr lvl="1">
              <a:spcBef>
                <a:spcPts val="0"/>
              </a:spcBef>
              <a:spcAft>
                <a:spcPts val="0"/>
              </a:spcAft>
              <a:buSzPts val="6000"/>
              <a:buNone/>
              <a:defRPr/>
            </a:lvl2pPr>
            <a:lvl3pPr lvl="2">
              <a:spcBef>
                <a:spcPts val="0"/>
              </a:spcBef>
              <a:spcAft>
                <a:spcPts val="0"/>
              </a:spcAft>
              <a:buSzPts val="6000"/>
              <a:buNone/>
              <a:defRPr/>
            </a:lvl3pPr>
            <a:lvl4pPr lvl="3">
              <a:spcBef>
                <a:spcPts val="0"/>
              </a:spcBef>
              <a:spcAft>
                <a:spcPts val="0"/>
              </a:spcAft>
              <a:buSzPts val="6000"/>
              <a:buNone/>
              <a:defRPr/>
            </a:lvl4pPr>
            <a:lvl5pPr lvl="4">
              <a:spcBef>
                <a:spcPts val="0"/>
              </a:spcBef>
              <a:spcAft>
                <a:spcPts val="0"/>
              </a:spcAft>
              <a:buSzPts val="6000"/>
              <a:buNone/>
              <a:defRPr/>
            </a:lvl5pPr>
            <a:lvl6pPr lvl="5">
              <a:spcBef>
                <a:spcPts val="0"/>
              </a:spcBef>
              <a:spcAft>
                <a:spcPts val="0"/>
              </a:spcAft>
              <a:buSzPts val="6000"/>
              <a:buNone/>
              <a:defRPr/>
            </a:lvl6pPr>
            <a:lvl7pPr lvl="6">
              <a:spcBef>
                <a:spcPts val="0"/>
              </a:spcBef>
              <a:spcAft>
                <a:spcPts val="0"/>
              </a:spcAft>
              <a:buSzPts val="6000"/>
              <a:buNone/>
              <a:defRPr/>
            </a:lvl7pPr>
            <a:lvl8pPr lvl="7">
              <a:spcBef>
                <a:spcPts val="0"/>
              </a:spcBef>
              <a:spcAft>
                <a:spcPts val="0"/>
              </a:spcAft>
              <a:buSzPts val="6000"/>
              <a:buNone/>
              <a:defRPr/>
            </a:lvl8pPr>
            <a:lvl9pPr lvl="8">
              <a:spcBef>
                <a:spcPts val="0"/>
              </a:spcBef>
              <a:spcAft>
                <a:spcPts val="0"/>
              </a:spcAft>
              <a:buSzPts val="6000"/>
              <a:buNone/>
              <a:defRPr/>
            </a:lvl9pPr>
          </a:lstStyle>
          <a:p>
            <a:endParaRPr/>
          </a:p>
        </p:txBody>
      </p:sp>
      <p:sp>
        <p:nvSpPr>
          <p:cNvPr id="3720" name="Google Shape;3720;p173"/>
          <p:cNvSpPr txBox="1">
            <a:spLocks noGrp="1"/>
          </p:cNvSpPr>
          <p:nvPr>
            <p:ph type="subTitle" idx="1"/>
          </p:nvPr>
        </p:nvSpPr>
        <p:spPr>
          <a:xfrm>
            <a:off x="1426450" y="5943100"/>
            <a:ext cx="5988600" cy="2158200"/>
          </a:xfrm>
          <a:prstGeom prst="rect">
            <a:avLst/>
          </a:prstGeom>
        </p:spPr>
        <p:txBody>
          <a:bodyPr spcFirstLastPara="1" wrap="square" lIns="182850" tIns="182850" rIns="182850" bIns="182850" anchor="t" anchorCtr="0">
            <a:noAutofit/>
          </a:bodyPr>
          <a:lstStyle>
            <a:lvl1pPr lvl="0">
              <a:lnSpc>
                <a:spcPct val="100000"/>
              </a:lnSpc>
              <a:spcBef>
                <a:spcPts val="0"/>
              </a:spcBef>
              <a:spcAft>
                <a:spcPts val="0"/>
              </a:spcAft>
              <a:buSzPts val="2800"/>
              <a:buNone/>
              <a:defRPr>
                <a:solidFill>
                  <a:schemeClr val="dk1"/>
                </a:solidFill>
              </a:defRPr>
            </a:lvl1pPr>
            <a:lvl2pPr lvl="1" algn="ctr">
              <a:lnSpc>
                <a:spcPct val="100000"/>
              </a:lnSpc>
              <a:spcBef>
                <a:spcPts val="0"/>
              </a:spcBef>
              <a:spcAft>
                <a:spcPts val="0"/>
              </a:spcAft>
              <a:buSzPts val="2800"/>
              <a:buNone/>
              <a:defRPr/>
            </a:lvl2pPr>
            <a:lvl3pPr lvl="2" algn="ctr">
              <a:lnSpc>
                <a:spcPct val="100000"/>
              </a:lnSpc>
              <a:spcBef>
                <a:spcPts val="3200"/>
              </a:spcBef>
              <a:spcAft>
                <a:spcPts val="0"/>
              </a:spcAft>
              <a:buSzPts val="2800"/>
              <a:buNone/>
              <a:defRPr/>
            </a:lvl3pPr>
            <a:lvl4pPr lvl="3" algn="ctr">
              <a:lnSpc>
                <a:spcPct val="100000"/>
              </a:lnSpc>
              <a:spcBef>
                <a:spcPts val="3200"/>
              </a:spcBef>
              <a:spcAft>
                <a:spcPts val="0"/>
              </a:spcAft>
              <a:buSzPts val="2800"/>
              <a:buNone/>
              <a:defRPr/>
            </a:lvl4pPr>
            <a:lvl5pPr lvl="4" algn="ctr">
              <a:lnSpc>
                <a:spcPct val="100000"/>
              </a:lnSpc>
              <a:spcBef>
                <a:spcPts val="3200"/>
              </a:spcBef>
              <a:spcAft>
                <a:spcPts val="0"/>
              </a:spcAft>
              <a:buSzPts val="2800"/>
              <a:buNone/>
              <a:defRPr/>
            </a:lvl5pPr>
            <a:lvl6pPr lvl="5" algn="ctr">
              <a:lnSpc>
                <a:spcPct val="100000"/>
              </a:lnSpc>
              <a:spcBef>
                <a:spcPts val="3200"/>
              </a:spcBef>
              <a:spcAft>
                <a:spcPts val="0"/>
              </a:spcAft>
              <a:buSzPts val="2800"/>
              <a:buNone/>
              <a:defRPr/>
            </a:lvl6pPr>
            <a:lvl7pPr lvl="6" algn="ctr">
              <a:lnSpc>
                <a:spcPct val="100000"/>
              </a:lnSpc>
              <a:spcBef>
                <a:spcPts val="3200"/>
              </a:spcBef>
              <a:spcAft>
                <a:spcPts val="0"/>
              </a:spcAft>
              <a:buSzPts val="2800"/>
              <a:buNone/>
              <a:defRPr/>
            </a:lvl7pPr>
            <a:lvl8pPr lvl="7" algn="ctr">
              <a:lnSpc>
                <a:spcPct val="100000"/>
              </a:lnSpc>
              <a:spcBef>
                <a:spcPts val="3200"/>
              </a:spcBef>
              <a:spcAft>
                <a:spcPts val="0"/>
              </a:spcAft>
              <a:buSzPts val="2800"/>
              <a:buNone/>
              <a:defRPr/>
            </a:lvl8pPr>
            <a:lvl9pPr lvl="8" algn="ctr">
              <a:lnSpc>
                <a:spcPct val="100000"/>
              </a:lnSpc>
              <a:spcBef>
                <a:spcPts val="3200"/>
              </a:spcBef>
              <a:spcAft>
                <a:spcPts val="3200"/>
              </a:spcAft>
              <a:buSzPts val="2800"/>
              <a:buNone/>
              <a:defRPr/>
            </a:lvl9pPr>
          </a:lstStyle>
          <a:p>
            <a:endParaRPr/>
          </a:p>
        </p:txBody>
      </p:sp>
      <p:sp>
        <p:nvSpPr>
          <p:cNvPr id="3721" name="Google Shape;3721;p173"/>
          <p:cNvSpPr>
            <a:spLocks noGrp="1"/>
          </p:cNvSpPr>
          <p:nvPr>
            <p:ph type="pic" idx="2"/>
          </p:nvPr>
        </p:nvSpPr>
        <p:spPr>
          <a:xfrm>
            <a:off x="8475800" y="2182799"/>
            <a:ext cx="8385600" cy="5692800"/>
          </a:xfrm>
          <a:prstGeom prst="roundRect">
            <a:avLst>
              <a:gd name="adj" fmla="val 16667"/>
            </a:avLst>
          </a:prstGeom>
          <a:noFill/>
          <a:ln>
            <a:noFill/>
          </a:ln>
        </p:spPr>
      </p:sp>
      <p:grpSp>
        <p:nvGrpSpPr>
          <p:cNvPr id="3722" name="Google Shape;3722;p173"/>
          <p:cNvGrpSpPr/>
          <p:nvPr/>
        </p:nvGrpSpPr>
        <p:grpSpPr>
          <a:xfrm rot="482896">
            <a:off x="-702235" y="8755261"/>
            <a:ext cx="8598790" cy="7786892"/>
            <a:chOff x="5784660" y="-970761"/>
            <a:chExt cx="4299614" cy="3893645"/>
          </a:xfrm>
        </p:grpSpPr>
        <p:sp>
          <p:nvSpPr>
            <p:cNvPr id="3723" name="Google Shape;3723;p173"/>
            <p:cNvSpPr/>
            <p:nvPr/>
          </p:nvSpPr>
          <p:spPr>
            <a:xfrm>
              <a:off x="5868774" y="-830916"/>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solidFill>
              <a:schemeClr val="lt2"/>
            </a:solidFill>
            <a:ln>
              <a:noFill/>
            </a:ln>
          </p:spPr>
        </p:sp>
        <p:sp>
          <p:nvSpPr>
            <p:cNvPr id="3724" name="Google Shape;3724;p173"/>
            <p:cNvSpPr/>
            <p:nvPr/>
          </p:nvSpPr>
          <p:spPr>
            <a:xfrm>
              <a:off x="5784660" y="-970761"/>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noFill/>
            <a:ln w="19050" cap="flat" cmpd="sng">
              <a:solidFill>
                <a:schemeClr val="accent3"/>
              </a:solidFill>
              <a:prstDash val="solid"/>
              <a:round/>
              <a:headEnd type="none" w="med" len="med"/>
              <a:tailEnd type="none" w="med" len="med"/>
            </a:ln>
          </p:spPr>
        </p:sp>
      </p:grpSp>
      <p:grpSp>
        <p:nvGrpSpPr>
          <p:cNvPr id="3725" name="Google Shape;3725;p173"/>
          <p:cNvGrpSpPr/>
          <p:nvPr/>
        </p:nvGrpSpPr>
        <p:grpSpPr>
          <a:xfrm rot="-668752">
            <a:off x="12955240" y="-2488212"/>
            <a:ext cx="8792923" cy="7643765"/>
            <a:chOff x="5868774" y="-899147"/>
            <a:chExt cx="4396633" cy="3822031"/>
          </a:xfrm>
        </p:grpSpPr>
        <p:sp>
          <p:nvSpPr>
            <p:cNvPr id="3726" name="Google Shape;3726;p173"/>
            <p:cNvSpPr/>
            <p:nvPr/>
          </p:nvSpPr>
          <p:spPr>
            <a:xfrm>
              <a:off x="5868774" y="-830916"/>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solidFill>
              <a:schemeClr val="lt2"/>
            </a:solidFill>
            <a:ln>
              <a:noFill/>
            </a:ln>
          </p:spPr>
        </p:sp>
        <p:sp>
          <p:nvSpPr>
            <p:cNvPr id="3727" name="Google Shape;3727;p173"/>
            <p:cNvSpPr/>
            <p:nvPr/>
          </p:nvSpPr>
          <p:spPr>
            <a:xfrm>
              <a:off x="6049906" y="-899147"/>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noFill/>
            <a:ln w="19050" cap="flat" cmpd="sng">
              <a:solidFill>
                <a:schemeClr val="accent3"/>
              </a:solidFill>
              <a:prstDash val="solid"/>
              <a:round/>
              <a:headEnd type="none" w="med" len="med"/>
              <a:tailEnd type="none" w="med" len="med"/>
            </a:ln>
          </p:spPr>
        </p:sp>
      </p:grpSp>
      <p:grpSp>
        <p:nvGrpSpPr>
          <p:cNvPr id="3728" name="Google Shape;3728;p173"/>
          <p:cNvGrpSpPr/>
          <p:nvPr/>
        </p:nvGrpSpPr>
        <p:grpSpPr>
          <a:xfrm rot="7348931">
            <a:off x="11928528" y="6567336"/>
            <a:ext cx="8598632" cy="7786749"/>
            <a:chOff x="5784660" y="-970761"/>
            <a:chExt cx="4299614" cy="3893645"/>
          </a:xfrm>
        </p:grpSpPr>
        <p:sp>
          <p:nvSpPr>
            <p:cNvPr id="3729" name="Google Shape;3729;p173"/>
            <p:cNvSpPr/>
            <p:nvPr/>
          </p:nvSpPr>
          <p:spPr>
            <a:xfrm>
              <a:off x="5868774" y="-830916"/>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solidFill>
              <a:schemeClr val="lt2"/>
            </a:solidFill>
            <a:ln>
              <a:noFill/>
            </a:ln>
          </p:spPr>
        </p:sp>
        <p:sp>
          <p:nvSpPr>
            <p:cNvPr id="3730" name="Google Shape;3730;p173"/>
            <p:cNvSpPr/>
            <p:nvPr/>
          </p:nvSpPr>
          <p:spPr>
            <a:xfrm>
              <a:off x="5784660" y="-970761"/>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noFill/>
            <a:ln w="19050" cap="flat" cmpd="sng">
              <a:solidFill>
                <a:schemeClr val="accent3"/>
              </a:solidFill>
              <a:prstDash val="solid"/>
              <a:round/>
              <a:headEnd type="none" w="med" len="med"/>
              <a:tailEnd type="none" w="med" len="med"/>
            </a:ln>
          </p:spPr>
        </p:sp>
      </p:grpSp>
      <p:grpSp>
        <p:nvGrpSpPr>
          <p:cNvPr id="3731" name="Google Shape;3731;p173"/>
          <p:cNvGrpSpPr/>
          <p:nvPr/>
        </p:nvGrpSpPr>
        <p:grpSpPr>
          <a:xfrm>
            <a:off x="3309057" y="7980960"/>
            <a:ext cx="4890528" cy="4959475"/>
            <a:chOff x="-666750" y="1567027"/>
            <a:chExt cx="3000692" cy="3042996"/>
          </a:xfrm>
        </p:grpSpPr>
        <p:sp>
          <p:nvSpPr>
            <p:cNvPr id="3732" name="Google Shape;3732;p173"/>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3733" name="Google Shape;3733;p173"/>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68.xml><?xml version="1.0" encoding="utf-8"?>
<p:sldLayout xmlns:a="http://schemas.openxmlformats.org/drawingml/2006/main" xmlns:r="http://schemas.openxmlformats.org/officeDocument/2006/relationships" xmlns:p="http://schemas.openxmlformats.org/presentationml/2006/main" matchingName="Title and text 1">
  <p:cSld name="CUSTOM_4">
    <p:spTree>
      <p:nvGrpSpPr>
        <p:cNvPr id="1" name="Shape 3734"/>
        <p:cNvGrpSpPr/>
        <p:nvPr/>
      </p:nvGrpSpPr>
      <p:grpSpPr>
        <a:xfrm>
          <a:off x="0" y="0"/>
          <a:ext cx="0" cy="0"/>
          <a:chOff x="0" y="0"/>
          <a:chExt cx="0" cy="0"/>
        </a:xfrm>
      </p:grpSpPr>
      <p:sp>
        <p:nvSpPr>
          <p:cNvPr id="3735" name="Google Shape;3735;p174"/>
          <p:cNvSpPr txBox="1">
            <a:spLocks noGrp="1"/>
          </p:cNvSpPr>
          <p:nvPr>
            <p:ph type="title"/>
          </p:nvPr>
        </p:nvSpPr>
        <p:spPr>
          <a:xfrm>
            <a:off x="9252950" y="3805500"/>
            <a:ext cx="7258800" cy="922200"/>
          </a:xfrm>
          <a:prstGeom prst="rect">
            <a:avLst/>
          </a:prstGeom>
        </p:spPr>
        <p:txBody>
          <a:bodyPr spcFirstLastPara="1" wrap="square" lIns="182850" tIns="182850" rIns="182850" bIns="182850" anchor="b" anchorCtr="0">
            <a:noAutofit/>
          </a:bodyPr>
          <a:lstStyle>
            <a:lvl1pPr lvl="0" algn="ctr">
              <a:spcBef>
                <a:spcPts val="0"/>
              </a:spcBef>
              <a:spcAft>
                <a:spcPts val="0"/>
              </a:spcAft>
              <a:buSzPts val="6000"/>
              <a:buNone/>
              <a:defRPr>
                <a:solidFill>
                  <a:schemeClr val="dk1"/>
                </a:solidFill>
              </a:defRPr>
            </a:lvl1pPr>
            <a:lvl2pPr lvl="1">
              <a:spcBef>
                <a:spcPts val="0"/>
              </a:spcBef>
              <a:spcAft>
                <a:spcPts val="0"/>
              </a:spcAft>
              <a:buSzPts val="6000"/>
              <a:buNone/>
              <a:defRPr/>
            </a:lvl2pPr>
            <a:lvl3pPr lvl="2">
              <a:spcBef>
                <a:spcPts val="0"/>
              </a:spcBef>
              <a:spcAft>
                <a:spcPts val="0"/>
              </a:spcAft>
              <a:buSzPts val="6000"/>
              <a:buNone/>
              <a:defRPr/>
            </a:lvl3pPr>
            <a:lvl4pPr lvl="3">
              <a:spcBef>
                <a:spcPts val="0"/>
              </a:spcBef>
              <a:spcAft>
                <a:spcPts val="0"/>
              </a:spcAft>
              <a:buSzPts val="6000"/>
              <a:buNone/>
              <a:defRPr/>
            </a:lvl4pPr>
            <a:lvl5pPr lvl="4">
              <a:spcBef>
                <a:spcPts val="0"/>
              </a:spcBef>
              <a:spcAft>
                <a:spcPts val="0"/>
              </a:spcAft>
              <a:buSzPts val="6000"/>
              <a:buNone/>
              <a:defRPr/>
            </a:lvl5pPr>
            <a:lvl6pPr lvl="5">
              <a:spcBef>
                <a:spcPts val="0"/>
              </a:spcBef>
              <a:spcAft>
                <a:spcPts val="0"/>
              </a:spcAft>
              <a:buSzPts val="6000"/>
              <a:buNone/>
              <a:defRPr/>
            </a:lvl6pPr>
            <a:lvl7pPr lvl="6">
              <a:spcBef>
                <a:spcPts val="0"/>
              </a:spcBef>
              <a:spcAft>
                <a:spcPts val="0"/>
              </a:spcAft>
              <a:buSzPts val="6000"/>
              <a:buNone/>
              <a:defRPr/>
            </a:lvl7pPr>
            <a:lvl8pPr lvl="7">
              <a:spcBef>
                <a:spcPts val="0"/>
              </a:spcBef>
              <a:spcAft>
                <a:spcPts val="0"/>
              </a:spcAft>
              <a:buSzPts val="6000"/>
              <a:buNone/>
              <a:defRPr/>
            </a:lvl8pPr>
            <a:lvl9pPr lvl="8">
              <a:spcBef>
                <a:spcPts val="0"/>
              </a:spcBef>
              <a:spcAft>
                <a:spcPts val="0"/>
              </a:spcAft>
              <a:buSzPts val="6000"/>
              <a:buNone/>
              <a:defRPr/>
            </a:lvl9pPr>
          </a:lstStyle>
          <a:p>
            <a:endParaRPr/>
          </a:p>
        </p:txBody>
      </p:sp>
      <p:sp>
        <p:nvSpPr>
          <p:cNvPr id="3736" name="Google Shape;3736;p174"/>
          <p:cNvSpPr txBox="1">
            <a:spLocks noGrp="1"/>
          </p:cNvSpPr>
          <p:nvPr>
            <p:ph type="subTitle" idx="1"/>
          </p:nvPr>
        </p:nvSpPr>
        <p:spPr>
          <a:xfrm>
            <a:off x="9252925" y="4609475"/>
            <a:ext cx="7258800" cy="1643400"/>
          </a:xfrm>
          <a:prstGeom prst="rect">
            <a:avLst/>
          </a:prstGeom>
        </p:spPr>
        <p:txBody>
          <a:bodyPr spcFirstLastPara="1" wrap="square" lIns="182850" tIns="182850" rIns="182850" bIns="182850" anchor="t" anchorCtr="0">
            <a:noAutofit/>
          </a:bodyPr>
          <a:lstStyle>
            <a:lvl1pPr lvl="0" algn="ctr">
              <a:lnSpc>
                <a:spcPct val="100000"/>
              </a:lnSpc>
              <a:spcBef>
                <a:spcPts val="0"/>
              </a:spcBef>
              <a:spcAft>
                <a:spcPts val="0"/>
              </a:spcAft>
              <a:buSzPts val="2800"/>
              <a:buNone/>
              <a:defRPr/>
            </a:lvl1pPr>
            <a:lvl2pPr lvl="1" algn="ctr">
              <a:lnSpc>
                <a:spcPct val="100000"/>
              </a:lnSpc>
              <a:spcBef>
                <a:spcPts val="0"/>
              </a:spcBef>
              <a:spcAft>
                <a:spcPts val="0"/>
              </a:spcAft>
              <a:buSzPts val="2800"/>
              <a:buNone/>
              <a:defRPr/>
            </a:lvl2pPr>
            <a:lvl3pPr lvl="2" algn="ctr">
              <a:lnSpc>
                <a:spcPct val="100000"/>
              </a:lnSpc>
              <a:spcBef>
                <a:spcPts val="3200"/>
              </a:spcBef>
              <a:spcAft>
                <a:spcPts val="0"/>
              </a:spcAft>
              <a:buSzPts val="2800"/>
              <a:buNone/>
              <a:defRPr/>
            </a:lvl3pPr>
            <a:lvl4pPr lvl="3" algn="ctr">
              <a:lnSpc>
                <a:spcPct val="100000"/>
              </a:lnSpc>
              <a:spcBef>
                <a:spcPts val="3200"/>
              </a:spcBef>
              <a:spcAft>
                <a:spcPts val="0"/>
              </a:spcAft>
              <a:buSzPts val="2800"/>
              <a:buNone/>
              <a:defRPr/>
            </a:lvl4pPr>
            <a:lvl5pPr lvl="4" algn="ctr">
              <a:lnSpc>
                <a:spcPct val="100000"/>
              </a:lnSpc>
              <a:spcBef>
                <a:spcPts val="3200"/>
              </a:spcBef>
              <a:spcAft>
                <a:spcPts val="0"/>
              </a:spcAft>
              <a:buSzPts val="2800"/>
              <a:buNone/>
              <a:defRPr/>
            </a:lvl5pPr>
            <a:lvl6pPr lvl="5" algn="ctr">
              <a:lnSpc>
                <a:spcPct val="100000"/>
              </a:lnSpc>
              <a:spcBef>
                <a:spcPts val="3200"/>
              </a:spcBef>
              <a:spcAft>
                <a:spcPts val="0"/>
              </a:spcAft>
              <a:buSzPts val="2800"/>
              <a:buNone/>
              <a:defRPr/>
            </a:lvl6pPr>
            <a:lvl7pPr lvl="6" algn="ctr">
              <a:lnSpc>
                <a:spcPct val="100000"/>
              </a:lnSpc>
              <a:spcBef>
                <a:spcPts val="3200"/>
              </a:spcBef>
              <a:spcAft>
                <a:spcPts val="0"/>
              </a:spcAft>
              <a:buSzPts val="2800"/>
              <a:buNone/>
              <a:defRPr/>
            </a:lvl7pPr>
            <a:lvl8pPr lvl="7" algn="ctr">
              <a:lnSpc>
                <a:spcPct val="100000"/>
              </a:lnSpc>
              <a:spcBef>
                <a:spcPts val="3200"/>
              </a:spcBef>
              <a:spcAft>
                <a:spcPts val="0"/>
              </a:spcAft>
              <a:buSzPts val="2800"/>
              <a:buNone/>
              <a:defRPr/>
            </a:lvl8pPr>
            <a:lvl9pPr lvl="8" algn="ctr">
              <a:lnSpc>
                <a:spcPct val="100000"/>
              </a:lnSpc>
              <a:spcBef>
                <a:spcPts val="3200"/>
              </a:spcBef>
              <a:spcAft>
                <a:spcPts val="3200"/>
              </a:spcAft>
              <a:buSzPts val="2800"/>
              <a:buNone/>
              <a:defRPr/>
            </a:lvl9pPr>
          </a:lstStyle>
          <a:p>
            <a:endParaRPr/>
          </a:p>
        </p:txBody>
      </p:sp>
      <p:grpSp>
        <p:nvGrpSpPr>
          <p:cNvPr id="3737" name="Google Shape;3737;p174"/>
          <p:cNvGrpSpPr/>
          <p:nvPr/>
        </p:nvGrpSpPr>
        <p:grpSpPr>
          <a:xfrm rot="-2927939">
            <a:off x="-3101731" y="8947223"/>
            <a:ext cx="8599192" cy="7787256"/>
            <a:chOff x="5784660" y="-970761"/>
            <a:chExt cx="4299614" cy="3893645"/>
          </a:xfrm>
        </p:grpSpPr>
        <p:sp>
          <p:nvSpPr>
            <p:cNvPr id="3738" name="Google Shape;3738;p174"/>
            <p:cNvSpPr/>
            <p:nvPr/>
          </p:nvSpPr>
          <p:spPr>
            <a:xfrm>
              <a:off x="5868774" y="-830916"/>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solidFill>
              <a:schemeClr val="lt2"/>
            </a:solidFill>
            <a:ln>
              <a:noFill/>
            </a:ln>
          </p:spPr>
        </p:sp>
        <p:sp>
          <p:nvSpPr>
            <p:cNvPr id="3739" name="Google Shape;3739;p174"/>
            <p:cNvSpPr/>
            <p:nvPr/>
          </p:nvSpPr>
          <p:spPr>
            <a:xfrm>
              <a:off x="5784660" y="-970761"/>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noFill/>
            <a:ln w="19050" cap="flat" cmpd="sng">
              <a:solidFill>
                <a:schemeClr val="accent3"/>
              </a:solidFill>
              <a:prstDash val="solid"/>
              <a:round/>
              <a:headEnd type="none" w="med" len="med"/>
              <a:tailEnd type="none" w="med" len="med"/>
            </a:ln>
          </p:spPr>
        </p:sp>
      </p:grpSp>
      <p:grpSp>
        <p:nvGrpSpPr>
          <p:cNvPr id="3740" name="Google Shape;3740;p174"/>
          <p:cNvGrpSpPr/>
          <p:nvPr/>
        </p:nvGrpSpPr>
        <p:grpSpPr>
          <a:xfrm rot="-173341">
            <a:off x="12955392" y="-2487753"/>
            <a:ext cx="8793009" cy="7643840"/>
            <a:chOff x="5868774" y="-899147"/>
            <a:chExt cx="4396633" cy="3822031"/>
          </a:xfrm>
        </p:grpSpPr>
        <p:sp>
          <p:nvSpPr>
            <p:cNvPr id="3741" name="Google Shape;3741;p174"/>
            <p:cNvSpPr/>
            <p:nvPr/>
          </p:nvSpPr>
          <p:spPr>
            <a:xfrm>
              <a:off x="5868774" y="-830916"/>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solidFill>
              <a:schemeClr val="lt2"/>
            </a:solidFill>
            <a:ln>
              <a:noFill/>
            </a:ln>
          </p:spPr>
        </p:sp>
        <p:sp>
          <p:nvSpPr>
            <p:cNvPr id="3742" name="Google Shape;3742;p174"/>
            <p:cNvSpPr/>
            <p:nvPr/>
          </p:nvSpPr>
          <p:spPr>
            <a:xfrm>
              <a:off x="6049906" y="-899147"/>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noFill/>
            <a:ln w="19050" cap="flat" cmpd="sng">
              <a:solidFill>
                <a:schemeClr val="accent3"/>
              </a:solidFill>
              <a:prstDash val="solid"/>
              <a:round/>
              <a:headEnd type="none" w="med" len="med"/>
              <a:tailEnd type="none" w="med" len="med"/>
            </a:ln>
          </p:spPr>
        </p:sp>
      </p:grpSp>
      <p:grpSp>
        <p:nvGrpSpPr>
          <p:cNvPr id="3743" name="Google Shape;3743;p174"/>
          <p:cNvGrpSpPr/>
          <p:nvPr/>
        </p:nvGrpSpPr>
        <p:grpSpPr>
          <a:xfrm rot="-1364649">
            <a:off x="11426552" y="8138874"/>
            <a:ext cx="8792880" cy="7643727"/>
            <a:chOff x="5868774" y="-899147"/>
            <a:chExt cx="4396633" cy="3822031"/>
          </a:xfrm>
        </p:grpSpPr>
        <p:sp>
          <p:nvSpPr>
            <p:cNvPr id="3744" name="Google Shape;3744;p174"/>
            <p:cNvSpPr/>
            <p:nvPr/>
          </p:nvSpPr>
          <p:spPr>
            <a:xfrm>
              <a:off x="5868774" y="-830916"/>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solidFill>
              <a:schemeClr val="lt2"/>
            </a:solidFill>
            <a:ln>
              <a:noFill/>
            </a:ln>
          </p:spPr>
        </p:sp>
        <p:sp>
          <p:nvSpPr>
            <p:cNvPr id="3745" name="Google Shape;3745;p174"/>
            <p:cNvSpPr/>
            <p:nvPr/>
          </p:nvSpPr>
          <p:spPr>
            <a:xfrm>
              <a:off x="6049906" y="-899147"/>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noFill/>
            <a:ln w="19050" cap="flat" cmpd="sng">
              <a:solidFill>
                <a:schemeClr val="accent3"/>
              </a:solidFill>
              <a:prstDash val="solid"/>
              <a:round/>
              <a:headEnd type="none" w="med" len="med"/>
              <a:tailEnd type="none" w="med" len="med"/>
            </a:ln>
          </p:spPr>
        </p:sp>
      </p:grpSp>
      <p:grpSp>
        <p:nvGrpSpPr>
          <p:cNvPr id="3746" name="Google Shape;3746;p174"/>
          <p:cNvGrpSpPr/>
          <p:nvPr/>
        </p:nvGrpSpPr>
        <p:grpSpPr>
          <a:xfrm>
            <a:off x="15348657" y="-2704515"/>
            <a:ext cx="4890528" cy="4959475"/>
            <a:chOff x="-666750" y="1567027"/>
            <a:chExt cx="3000692" cy="3042996"/>
          </a:xfrm>
        </p:grpSpPr>
        <p:sp>
          <p:nvSpPr>
            <p:cNvPr id="3747" name="Google Shape;3747;p174"/>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3748" name="Google Shape;3748;p174"/>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grpSp>
        <p:nvGrpSpPr>
          <p:cNvPr id="3749" name="Google Shape;3749;p174"/>
          <p:cNvGrpSpPr/>
          <p:nvPr/>
        </p:nvGrpSpPr>
        <p:grpSpPr>
          <a:xfrm>
            <a:off x="11207007" y="7586485"/>
            <a:ext cx="4890528" cy="4959475"/>
            <a:chOff x="-666750" y="1567027"/>
            <a:chExt cx="3000692" cy="3042996"/>
          </a:xfrm>
        </p:grpSpPr>
        <p:sp>
          <p:nvSpPr>
            <p:cNvPr id="3750" name="Google Shape;3750;p174"/>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3751" name="Google Shape;3751;p174"/>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grpSp>
        <p:nvGrpSpPr>
          <p:cNvPr id="3752" name="Google Shape;3752;p174"/>
          <p:cNvGrpSpPr/>
          <p:nvPr/>
        </p:nvGrpSpPr>
        <p:grpSpPr>
          <a:xfrm rot="3697996">
            <a:off x="8013081" y="-432199"/>
            <a:ext cx="4266752" cy="666827"/>
            <a:chOff x="6872198" y="1912465"/>
            <a:chExt cx="2133435" cy="333423"/>
          </a:xfrm>
        </p:grpSpPr>
        <p:sp>
          <p:nvSpPr>
            <p:cNvPr id="3753" name="Google Shape;3753;p174"/>
            <p:cNvSpPr/>
            <p:nvPr/>
          </p:nvSpPr>
          <p:spPr>
            <a:xfrm>
              <a:off x="8732395" y="1961923"/>
              <a:ext cx="273239" cy="275837"/>
            </a:xfrm>
            <a:custGeom>
              <a:avLst/>
              <a:gdLst/>
              <a:ahLst/>
              <a:cxnLst/>
              <a:rect l="l" t="t" r="r" b="b"/>
              <a:pathLst>
                <a:path w="2757" h="2783" extrusionOk="0">
                  <a:moveTo>
                    <a:pt x="1360" y="0"/>
                  </a:moveTo>
                  <a:cubicBezTo>
                    <a:pt x="1350" y="0"/>
                    <a:pt x="1340" y="1"/>
                    <a:pt x="1329" y="1"/>
                  </a:cubicBezTo>
                  <a:cubicBezTo>
                    <a:pt x="1255" y="10"/>
                    <a:pt x="1099" y="13"/>
                    <a:pt x="925" y="13"/>
                  </a:cubicBezTo>
                  <a:cubicBezTo>
                    <a:pt x="576" y="13"/>
                    <a:pt x="152" y="1"/>
                    <a:pt x="152" y="1"/>
                  </a:cubicBezTo>
                  <a:cubicBezTo>
                    <a:pt x="63" y="37"/>
                    <a:pt x="27" y="340"/>
                    <a:pt x="18" y="742"/>
                  </a:cubicBezTo>
                  <a:cubicBezTo>
                    <a:pt x="0" y="1545"/>
                    <a:pt x="107" y="2722"/>
                    <a:pt x="152" y="2758"/>
                  </a:cubicBezTo>
                  <a:cubicBezTo>
                    <a:pt x="170" y="2776"/>
                    <a:pt x="196" y="2783"/>
                    <a:pt x="230" y="2783"/>
                  </a:cubicBezTo>
                  <a:cubicBezTo>
                    <a:pt x="324" y="2783"/>
                    <a:pt x="474" y="2731"/>
                    <a:pt x="648" y="2731"/>
                  </a:cubicBezTo>
                  <a:cubicBezTo>
                    <a:pt x="658" y="2731"/>
                    <a:pt x="668" y="2731"/>
                    <a:pt x="678" y="2731"/>
                  </a:cubicBezTo>
                  <a:cubicBezTo>
                    <a:pt x="830" y="2742"/>
                    <a:pt x="1357" y="2759"/>
                    <a:pt x="1778" y="2759"/>
                  </a:cubicBezTo>
                  <a:cubicBezTo>
                    <a:pt x="2049" y="2759"/>
                    <a:pt x="2276" y="2752"/>
                    <a:pt x="2329" y="2731"/>
                  </a:cubicBezTo>
                  <a:cubicBezTo>
                    <a:pt x="2462" y="2687"/>
                    <a:pt x="2757" y="1955"/>
                    <a:pt x="2739" y="1562"/>
                  </a:cubicBezTo>
                  <a:cubicBezTo>
                    <a:pt x="2730" y="1348"/>
                    <a:pt x="2668" y="947"/>
                    <a:pt x="2605" y="626"/>
                  </a:cubicBezTo>
                  <a:cubicBezTo>
                    <a:pt x="2553" y="364"/>
                    <a:pt x="2500" y="162"/>
                    <a:pt x="2465" y="162"/>
                  </a:cubicBezTo>
                  <a:cubicBezTo>
                    <a:pt x="2464" y="162"/>
                    <a:pt x="2463" y="162"/>
                    <a:pt x="2462" y="162"/>
                  </a:cubicBezTo>
                  <a:cubicBezTo>
                    <a:pt x="2449" y="168"/>
                    <a:pt x="2420" y="170"/>
                    <a:pt x="2380" y="170"/>
                  </a:cubicBezTo>
                  <a:cubicBezTo>
                    <a:pt x="2273" y="170"/>
                    <a:pt x="2093" y="154"/>
                    <a:pt x="1973" y="154"/>
                  </a:cubicBezTo>
                  <a:cubicBezTo>
                    <a:pt x="1930" y="154"/>
                    <a:pt x="1894" y="156"/>
                    <a:pt x="1874" y="162"/>
                  </a:cubicBezTo>
                  <a:cubicBezTo>
                    <a:pt x="1870" y="163"/>
                    <a:pt x="1866" y="163"/>
                    <a:pt x="1861" y="163"/>
                  </a:cubicBezTo>
                  <a:cubicBezTo>
                    <a:pt x="1769" y="163"/>
                    <a:pt x="1570" y="0"/>
                    <a:pt x="1360" y="0"/>
                  </a:cubicBezTo>
                  <a:close/>
                </a:path>
              </a:pathLst>
            </a:custGeom>
            <a:solidFill>
              <a:schemeClr val="accent4"/>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3754" name="Google Shape;3754;p174"/>
            <p:cNvSpPr/>
            <p:nvPr/>
          </p:nvSpPr>
          <p:spPr>
            <a:xfrm>
              <a:off x="8734178" y="1961923"/>
              <a:ext cx="256490" cy="73543"/>
            </a:xfrm>
            <a:custGeom>
              <a:avLst/>
              <a:gdLst/>
              <a:ahLst/>
              <a:cxnLst/>
              <a:rect l="l" t="t" r="r" b="b"/>
              <a:pathLst>
                <a:path w="2588" h="742" extrusionOk="0">
                  <a:moveTo>
                    <a:pt x="1342" y="0"/>
                  </a:moveTo>
                  <a:cubicBezTo>
                    <a:pt x="1332" y="0"/>
                    <a:pt x="1322" y="1"/>
                    <a:pt x="1311" y="1"/>
                  </a:cubicBezTo>
                  <a:cubicBezTo>
                    <a:pt x="1237" y="10"/>
                    <a:pt x="1081" y="13"/>
                    <a:pt x="907" y="13"/>
                  </a:cubicBezTo>
                  <a:cubicBezTo>
                    <a:pt x="558" y="13"/>
                    <a:pt x="134" y="1"/>
                    <a:pt x="134" y="1"/>
                  </a:cubicBezTo>
                  <a:cubicBezTo>
                    <a:pt x="45" y="37"/>
                    <a:pt x="9" y="340"/>
                    <a:pt x="0" y="742"/>
                  </a:cubicBezTo>
                  <a:cubicBezTo>
                    <a:pt x="27" y="733"/>
                    <a:pt x="45" y="724"/>
                    <a:pt x="62" y="724"/>
                  </a:cubicBezTo>
                  <a:cubicBezTo>
                    <a:pt x="286" y="653"/>
                    <a:pt x="514" y="615"/>
                    <a:pt x="743" y="615"/>
                  </a:cubicBezTo>
                  <a:cubicBezTo>
                    <a:pt x="887" y="615"/>
                    <a:pt x="1032" y="630"/>
                    <a:pt x="1178" y="661"/>
                  </a:cubicBezTo>
                  <a:cubicBezTo>
                    <a:pt x="1278" y="686"/>
                    <a:pt x="1382" y="716"/>
                    <a:pt x="1485" y="716"/>
                  </a:cubicBezTo>
                  <a:cubicBezTo>
                    <a:pt x="1528" y="716"/>
                    <a:pt x="1572" y="710"/>
                    <a:pt x="1615" y="697"/>
                  </a:cubicBezTo>
                  <a:cubicBezTo>
                    <a:pt x="1704" y="670"/>
                    <a:pt x="1784" y="617"/>
                    <a:pt x="1873" y="617"/>
                  </a:cubicBezTo>
                  <a:cubicBezTo>
                    <a:pt x="1945" y="617"/>
                    <a:pt x="2007" y="644"/>
                    <a:pt x="2070" y="661"/>
                  </a:cubicBezTo>
                  <a:cubicBezTo>
                    <a:pt x="2105" y="672"/>
                    <a:pt x="2140" y="676"/>
                    <a:pt x="2175" y="676"/>
                  </a:cubicBezTo>
                  <a:cubicBezTo>
                    <a:pt x="2229" y="676"/>
                    <a:pt x="2283" y="667"/>
                    <a:pt x="2337" y="661"/>
                  </a:cubicBezTo>
                  <a:lnTo>
                    <a:pt x="2587" y="626"/>
                  </a:lnTo>
                  <a:cubicBezTo>
                    <a:pt x="2535" y="364"/>
                    <a:pt x="2482" y="162"/>
                    <a:pt x="2447" y="162"/>
                  </a:cubicBezTo>
                  <a:cubicBezTo>
                    <a:pt x="2446" y="162"/>
                    <a:pt x="2445" y="162"/>
                    <a:pt x="2444" y="162"/>
                  </a:cubicBezTo>
                  <a:cubicBezTo>
                    <a:pt x="2431" y="168"/>
                    <a:pt x="2402" y="170"/>
                    <a:pt x="2362" y="170"/>
                  </a:cubicBezTo>
                  <a:cubicBezTo>
                    <a:pt x="2255" y="170"/>
                    <a:pt x="2075" y="154"/>
                    <a:pt x="1955" y="154"/>
                  </a:cubicBezTo>
                  <a:cubicBezTo>
                    <a:pt x="1912" y="154"/>
                    <a:pt x="1876" y="156"/>
                    <a:pt x="1856" y="162"/>
                  </a:cubicBezTo>
                  <a:cubicBezTo>
                    <a:pt x="1852" y="163"/>
                    <a:pt x="1848" y="163"/>
                    <a:pt x="1843" y="163"/>
                  </a:cubicBezTo>
                  <a:cubicBezTo>
                    <a:pt x="1751" y="163"/>
                    <a:pt x="1552" y="0"/>
                    <a:pt x="1342" y="0"/>
                  </a:cubicBezTo>
                  <a:close/>
                </a:path>
              </a:pathLst>
            </a:custGeom>
            <a:solidFill>
              <a:srgbClr val="3D1D03">
                <a:alpha val="32139"/>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3755" name="Google Shape;3755;p174"/>
            <p:cNvSpPr/>
            <p:nvPr/>
          </p:nvSpPr>
          <p:spPr>
            <a:xfrm>
              <a:off x="7008368" y="1913654"/>
              <a:ext cx="1827542" cy="332233"/>
            </a:xfrm>
            <a:custGeom>
              <a:avLst/>
              <a:gdLst/>
              <a:ahLst/>
              <a:cxnLst/>
              <a:rect l="l" t="t" r="r" b="b"/>
              <a:pathLst>
                <a:path w="18440" h="3352" extrusionOk="0">
                  <a:moveTo>
                    <a:pt x="8211" y="0"/>
                  </a:moveTo>
                  <a:cubicBezTo>
                    <a:pt x="6183" y="0"/>
                    <a:pt x="0" y="176"/>
                    <a:pt x="0" y="176"/>
                  </a:cubicBezTo>
                  <a:lnTo>
                    <a:pt x="0" y="3281"/>
                  </a:lnTo>
                  <a:cubicBezTo>
                    <a:pt x="0" y="3281"/>
                    <a:pt x="4750" y="3225"/>
                    <a:pt x="8575" y="3225"/>
                  </a:cubicBezTo>
                  <a:cubicBezTo>
                    <a:pt x="10487" y="3225"/>
                    <a:pt x="12168" y="3239"/>
                    <a:pt x="12909" y="3281"/>
                  </a:cubicBezTo>
                  <a:cubicBezTo>
                    <a:pt x="13397" y="3308"/>
                    <a:pt x="15205" y="3351"/>
                    <a:pt x="16588" y="3351"/>
                  </a:cubicBezTo>
                  <a:cubicBezTo>
                    <a:pt x="17480" y="3351"/>
                    <a:pt x="18195" y="3333"/>
                    <a:pt x="18262" y="3281"/>
                  </a:cubicBezTo>
                  <a:cubicBezTo>
                    <a:pt x="18422" y="3156"/>
                    <a:pt x="17923" y="2808"/>
                    <a:pt x="17994" y="2674"/>
                  </a:cubicBezTo>
                  <a:cubicBezTo>
                    <a:pt x="18065" y="2549"/>
                    <a:pt x="18137" y="2290"/>
                    <a:pt x="18146" y="2121"/>
                  </a:cubicBezTo>
                  <a:cubicBezTo>
                    <a:pt x="18163" y="1942"/>
                    <a:pt x="18012" y="1862"/>
                    <a:pt x="17994" y="1728"/>
                  </a:cubicBezTo>
                  <a:cubicBezTo>
                    <a:pt x="17976" y="1603"/>
                    <a:pt x="18440" y="479"/>
                    <a:pt x="18262" y="444"/>
                  </a:cubicBezTo>
                  <a:cubicBezTo>
                    <a:pt x="18163" y="420"/>
                    <a:pt x="17701" y="409"/>
                    <a:pt x="17142" y="409"/>
                  </a:cubicBezTo>
                  <a:cubicBezTo>
                    <a:pt x="16643" y="409"/>
                    <a:pt x="16066" y="418"/>
                    <a:pt x="15603" y="435"/>
                  </a:cubicBezTo>
                  <a:cubicBezTo>
                    <a:pt x="15555" y="437"/>
                    <a:pt x="15497" y="438"/>
                    <a:pt x="15431" y="438"/>
                  </a:cubicBezTo>
                  <a:cubicBezTo>
                    <a:pt x="14161" y="438"/>
                    <a:pt x="9809" y="49"/>
                    <a:pt x="8698" y="7"/>
                  </a:cubicBezTo>
                  <a:cubicBezTo>
                    <a:pt x="8589" y="2"/>
                    <a:pt x="8423" y="0"/>
                    <a:pt x="8211" y="0"/>
                  </a:cubicBezTo>
                  <a:close/>
                </a:path>
              </a:pathLst>
            </a:custGeom>
            <a:solidFill>
              <a:schemeClr val="dk2"/>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3756" name="Google Shape;3756;p174"/>
            <p:cNvSpPr/>
            <p:nvPr/>
          </p:nvSpPr>
          <p:spPr>
            <a:xfrm>
              <a:off x="7008368" y="1912465"/>
              <a:ext cx="783445" cy="326386"/>
            </a:xfrm>
            <a:custGeom>
              <a:avLst/>
              <a:gdLst/>
              <a:ahLst/>
              <a:cxnLst/>
              <a:rect l="l" t="t" r="r" b="b"/>
              <a:pathLst>
                <a:path w="7905" h="3293" extrusionOk="0">
                  <a:moveTo>
                    <a:pt x="7610" y="1"/>
                  </a:moveTo>
                  <a:lnTo>
                    <a:pt x="0" y="188"/>
                  </a:lnTo>
                  <a:lnTo>
                    <a:pt x="0" y="3293"/>
                  </a:lnTo>
                  <a:lnTo>
                    <a:pt x="7904" y="3239"/>
                  </a:lnTo>
                  <a:cubicBezTo>
                    <a:pt x="7904" y="3239"/>
                    <a:pt x="7904" y="1508"/>
                    <a:pt x="7904" y="1116"/>
                  </a:cubicBezTo>
                  <a:cubicBezTo>
                    <a:pt x="7904" y="509"/>
                    <a:pt x="7610" y="1"/>
                    <a:pt x="7610" y="1"/>
                  </a:cubicBezTo>
                  <a:close/>
                </a:path>
              </a:pathLst>
            </a:custGeom>
            <a:solidFill>
              <a:schemeClr val="accent1"/>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3757" name="Google Shape;3757;p174"/>
            <p:cNvSpPr/>
            <p:nvPr/>
          </p:nvSpPr>
          <p:spPr>
            <a:xfrm>
              <a:off x="7528118" y="2119425"/>
              <a:ext cx="90287" cy="59568"/>
            </a:xfrm>
            <a:custGeom>
              <a:avLst/>
              <a:gdLst/>
              <a:ahLst/>
              <a:cxnLst/>
              <a:rect l="l" t="t" r="r" b="b"/>
              <a:pathLst>
                <a:path w="911" h="601" extrusionOk="0">
                  <a:moveTo>
                    <a:pt x="790" y="0"/>
                  </a:moveTo>
                  <a:cubicBezTo>
                    <a:pt x="744" y="0"/>
                    <a:pt x="706" y="40"/>
                    <a:pt x="652" y="61"/>
                  </a:cubicBezTo>
                  <a:cubicBezTo>
                    <a:pt x="509" y="123"/>
                    <a:pt x="393" y="293"/>
                    <a:pt x="233" y="310"/>
                  </a:cubicBezTo>
                  <a:cubicBezTo>
                    <a:pt x="188" y="319"/>
                    <a:pt x="135" y="310"/>
                    <a:pt x="90" y="328"/>
                  </a:cubicBezTo>
                  <a:cubicBezTo>
                    <a:pt x="37" y="346"/>
                    <a:pt x="1" y="400"/>
                    <a:pt x="10" y="444"/>
                  </a:cubicBezTo>
                  <a:cubicBezTo>
                    <a:pt x="19" y="462"/>
                    <a:pt x="37" y="480"/>
                    <a:pt x="54" y="498"/>
                  </a:cubicBezTo>
                  <a:cubicBezTo>
                    <a:pt x="102" y="539"/>
                    <a:pt x="180" y="600"/>
                    <a:pt x="252" y="600"/>
                  </a:cubicBezTo>
                  <a:cubicBezTo>
                    <a:pt x="288" y="600"/>
                    <a:pt x="322" y="584"/>
                    <a:pt x="349" y="542"/>
                  </a:cubicBezTo>
                  <a:cubicBezTo>
                    <a:pt x="367" y="507"/>
                    <a:pt x="376" y="489"/>
                    <a:pt x="411" y="462"/>
                  </a:cubicBezTo>
                  <a:cubicBezTo>
                    <a:pt x="420" y="462"/>
                    <a:pt x="429" y="462"/>
                    <a:pt x="438" y="453"/>
                  </a:cubicBezTo>
                  <a:cubicBezTo>
                    <a:pt x="483" y="435"/>
                    <a:pt x="536" y="435"/>
                    <a:pt x="590" y="435"/>
                  </a:cubicBezTo>
                  <a:cubicBezTo>
                    <a:pt x="652" y="435"/>
                    <a:pt x="723" y="408"/>
                    <a:pt x="795" y="391"/>
                  </a:cubicBezTo>
                  <a:cubicBezTo>
                    <a:pt x="831" y="382"/>
                    <a:pt x="866" y="373"/>
                    <a:pt x="884" y="337"/>
                  </a:cubicBezTo>
                  <a:cubicBezTo>
                    <a:pt x="911" y="301"/>
                    <a:pt x="884" y="43"/>
                    <a:pt x="839" y="16"/>
                  </a:cubicBezTo>
                  <a:cubicBezTo>
                    <a:pt x="822" y="5"/>
                    <a:pt x="805" y="0"/>
                    <a:pt x="790" y="0"/>
                  </a:cubicBezTo>
                  <a:close/>
                </a:path>
              </a:pathLst>
            </a:custGeom>
            <a:solidFill>
              <a:srgbClr val="3D1D03">
                <a:alpha val="32139"/>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3758" name="Google Shape;3758;p174"/>
            <p:cNvSpPr/>
            <p:nvPr/>
          </p:nvSpPr>
          <p:spPr>
            <a:xfrm>
              <a:off x="7702300" y="2172971"/>
              <a:ext cx="23984" cy="28446"/>
            </a:xfrm>
            <a:custGeom>
              <a:avLst/>
              <a:gdLst/>
              <a:ahLst/>
              <a:cxnLst/>
              <a:rect l="l" t="t" r="r" b="b"/>
              <a:pathLst>
                <a:path w="242" h="287" extrusionOk="0">
                  <a:moveTo>
                    <a:pt x="152" y="1"/>
                  </a:moveTo>
                  <a:cubicBezTo>
                    <a:pt x="125" y="1"/>
                    <a:pt x="107" y="19"/>
                    <a:pt x="98" y="45"/>
                  </a:cubicBezTo>
                  <a:cubicBezTo>
                    <a:pt x="54" y="99"/>
                    <a:pt x="0" y="144"/>
                    <a:pt x="45" y="206"/>
                  </a:cubicBezTo>
                  <a:cubicBezTo>
                    <a:pt x="54" y="224"/>
                    <a:pt x="63" y="233"/>
                    <a:pt x="81" y="242"/>
                  </a:cubicBezTo>
                  <a:cubicBezTo>
                    <a:pt x="90" y="260"/>
                    <a:pt x="107" y="286"/>
                    <a:pt x="134" y="286"/>
                  </a:cubicBezTo>
                  <a:cubicBezTo>
                    <a:pt x="161" y="286"/>
                    <a:pt x="179" y="268"/>
                    <a:pt x="197" y="242"/>
                  </a:cubicBezTo>
                  <a:cubicBezTo>
                    <a:pt x="241" y="188"/>
                    <a:pt x="241" y="126"/>
                    <a:pt x="214" y="54"/>
                  </a:cubicBezTo>
                  <a:cubicBezTo>
                    <a:pt x="205" y="28"/>
                    <a:pt x="179" y="1"/>
                    <a:pt x="152" y="1"/>
                  </a:cubicBezTo>
                  <a:close/>
                </a:path>
              </a:pathLst>
            </a:custGeom>
            <a:solidFill>
              <a:srgbClr val="3D1D03">
                <a:alpha val="32139"/>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3759" name="Google Shape;3759;p174"/>
            <p:cNvSpPr/>
            <p:nvPr/>
          </p:nvSpPr>
          <p:spPr>
            <a:xfrm>
              <a:off x="7483080" y="2048152"/>
              <a:ext cx="24876" cy="34195"/>
            </a:xfrm>
            <a:custGeom>
              <a:avLst/>
              <a:gdLst/>
              <a:ahLst/>
              <a:cxnLst/>
              <a:rect l="l" t="t" r="r" b="b"/>
              <a:pathLst>
                <a:path w="251" h="345" extrusionOk="0">
                  <a:moveTo>
                    <a:pt x="247" y="135"/>
                  </a:moveTo>
                  <a:cubicBezTo>
                    <a:pt x="248" y="136"/>
                    <a:pt x="249" y="138"/>
                    <a:pt x="251" y="139"/>
                  </a:cubicBezTo>
                  <a:cubicBezTo>
                    <a:pt x="251" y="136"/>
                    <a:pt x="249" y="135"/>
                    <a:pt x="247" y="135"/>
                  </a:cubicBezTo>
                  <a:close/>
                  <a:moveTo>
                    <a:pt x="88" y="1"/>
                  </a:moveTo>
                  <a:cubicBezTo>
                    <a:pt x="63" y="1"/>
                    <a:pt x="39" y="9"/>
                    <a:pt x="27" y="32"/>
                  </a:cubicBezTo>
                  <a:cubicBezTo>
                    <a:pt x="10" y="50"/>
                    <a:pt x="10" y="68"/>
                    <a:pt x="10" y="86"/>
                  </a:cubicBezTo>
                  <a:lnTo>
                    <a:pt x="1" y="202"/>
                  </a:lnTo>
                  <a:cubicBezTo>
                    <a:pt x="1" y="238"/>
                    <a:pt x="1" y="264"/>
                    <a:pt x="10" y="291"/>
                  </a:cubicBezTo>
                  <a:cubicBezTo>
                    <a:pt x="19" y="327"/>
                    <a:pt x="54" y="345"/>
                    <a:pt x="81" y="345"/>
                  </a:cubicBezTo>
                  <a:cubicBezTo>
                    <a:pt x="126" y="336"/>
                    <a:pt x="143" y="273"/>
                    <a:pt x="179" y="246"/>
                  </a:cubicBezTo>
                  <a:cubicBezTo>
                    <a:pt x="197" y="229"/>
                    <a:pt x="215" y="220"/>
                    <a:pt x="233" y="193"/>
                  </a:cubicBezTo>
                  <a:cubicBezTo>
                    <a:pt x="249" y="176"/>
                    <a:pt x="250" y="144"/>
                    <a:pt x="229" y="133"/>
                  </a:cubicBezTo>
                  <a:lnTo>
                    <a:pt x="229" y="133"/>
                  </a:lnTo>
                  <a:cubicBezTo>
                    <a:pt x="235" y="135"/>
                    <a:pt x="240" y="135"/>
                    <a:pt x="244" y="135"/>
                  </a:cubicBezTo>
                  <a:cubicBezTo>
                    <a:pt x="245" y="135"/>
                    <a:pt x="246" y="135"/>
                    <a:pt x="247" y="135"/>
                  </a:cubicBezTo>
                  <a:lnTo>
                    <a:pt x="247" y="135"/>
                  </a:lnTo>
                  <a:cubicBezTo>
                    <a:pt x="213" y="91"/>
                    <a:pt x="177" y="31"/>
                    <a:pt x="126" y="6"/>
                  </a:cubicBezTo>
                  <a:cubicBezTo>
                    <a:pt x="114" y="3"/>
                    <a:pt x="101" y="1"/>
                    <a:pt x="88" y="1"/>
                  </a:cubicBezTo>
                  <a:close/>
                </a:path>
              </a:pathLst>
            </a:custGeom>
            <a:solidFill>
              <a:srgbClr val="3D1D03">
                <a:alpha val="32139"/>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3760" name="Google Shape;3760;p174"/>
            <p:cNvSpPr/>
            <p:nvPr/>
          </p:nvSpPr>
          <p:spPr>
            <a:xfrm>
              <a:off x="7122342" y="2155179"/>
              <a:ext cx="74430" cy="42421"/>
            </a:xfrm>
            <a:custGeom>
              <a:avLst/>
              <a:gdLst/>
              <a:ahLst/>
              <a:cxnLst/>
              <a:rect l="l" t="t" r="r" b="b"/>
              <a:pathLst>
                <a:path w="751" h="428" extrusionOk="0">
                  <a:moveTo>
                    <a:pt x="660" y="0"/>
                  </a:moveTo>
                  <a:cubicBezTo>
                    <a:pt x="633" y="0"/>
                    <a:pt x="611" y="15"/>
                    <a:pt x="590" y="30"/>
                  </a:cubicBezTo>
                  <a:cubicBezTo>
                    <a:pt x="563" y="56"/>
                    <a:pt x="545" y="83"/>
                    <a:pt x="518" y="101"/>
                  </a:cubicBezTo>
                  <a:cubicBezTo>
                    <a:pt x="474" y="137"/>
                    <a:pt x="411" y="137"/>
                    <a:pt x="358" y="137"/>
                  </a:cubicBezTo>
                  <a:cubicBezTo>
                    <a:pt x="277" y="145"/>
                    <a:pt x="197" y="145"/>
                    <a:pt x="117" y="145"/>
                  </a:cubicBezTo>
                  <a:cubicBezTo>
                    <a:pt x="1" y="145"/>
                    <a:pt x="161" y="351"/>
                    <a:pt x="197" y="386"/>
                  </a:cubicBezTo>
                  <a:cubicBezTo>
                    <a:pt x="206" y="395"/>
                    <a:pt x="224" y="413"/>
                    <a:pt x="242" y="422"/>
                  </a:cubicBezTo>
                  <a:cubicBezTo>
                    <a:pt x="253" y="426"/>
                    <a:pt x="262" y="428"/>
                    <a:pt x="271" y="428"/>
                  </a:cubicBezTo>
                  <a:cubicBezTo>
                    <a:pt x="283" y="428"/>
                    <a:pt x="294" y="424"/>
                    <a:pt x="304" y="413"/>
                  </a:cubicBezTo>
                  <a:cubicBezTo>
                    <a:pt x="331" y="386"/>
                    <a:pt x="304" y="315"/>
                    <a:pt x="340" y="297"/>
                  </a:cubicBezTo>
                  <a:cubicBezTo>
                    <a:pt x="349" y="288"/>
                    <a:pt x="367" y="288"/>
                    <a:pt x="375" y="288"/>
                  </a:cubicBezTo>
                  <a:cubicBezTo>
                    <a:pt x="392" y="288"/>
                    <a:pt x="409" y="288"/>
                    <a:pt x="425" y="288"/>
                  </a:cubicBezTo>
                  <a:cubicBezTo>
                    <a:pt x="517" y="288"/>
                    <a:pt x="608" y="282"/>
                    <a:pt x="661" y="199"/>
                  </a:cubicBezTo>
                  <a:cubicBezTo>
                    <a:pt x="688" y="163"/>
                    <a:pt x="750" y="21"/>
                    <a:pt x="679" y="3"/>
                  </a:cubicBezTo>
                  <a:cubicBezTo>
                    <a:pt x="672" y="1"/>
                    <a:pt x="666" y="0"/>
                    <a:pt x="660" y="0"/>
                  </a:cubicBezTo>
                  <a:close/>
                </a:path>
              </a:pathLst>
            </a:custGeom>
            <a:solidFill>
              <a:srgbClr val="3D1D03">
                <a:alpha val="32139"/>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3761" name="Google Shape;3761;p174"/>
            <p:cNvSpPr/>
            <p:nvPr/>
          </p:nvSpPr>
          <p:spPr>
            <a:xfrm>
              <a:off x="7406258" y="2015391"/>
              <a:ext cx="30129" cy="32510"/>
            </a:xfrm>
            <a:custGeom>
              <a:avLst/>
              <a:gdLst/>
              <a:ahLst/>
              <a:cxnLst/>
              <a:rect l="l" t="t" r="r" b="b"/>
              <a:pathLst>
                <a:path w="304" h="328" extrusionOk="0">
                  <a:moveTo>
                    <a:pt x="220" y="1"/>
                  </a:moveTo>
                  <a:cubicBezTo>
                    <a:pt x="215" y="1"/>
                    <a:pt x="210" y="1"/>
                    <a:pt x="205" y="3"/>
                  </a:cubicBezTo>
                  <a:cubicBezTo>
                    <a:pt x="188" y="12"/>
                    <a:pt x="170" y="39"/>
                    <a:pt x="161" y="65"/>
                  </a:cubicBezTo>
                  <a:cubicBezTo>
                    <a:pt x="143" y="110"/>
                    <a:pt x="125" y="155"/>
                    <a:pt x="81" y="181"/>
                  </a:cubicBezTo>
                  <a:cubicBezTo>
                    <a:pt x="54" y="190"/>
                    <a:pt x="27" y="199"/>
                    <a:pt x="9" y="226"/>
                  </a:cubicBezTo>
                  <a:cubicBezTo>
                    <a:pt x="0" y="244"/>
                    <a:pt x="9" y="270"/>
                    <a:pt x="27" y="288"/>
                  </a:cubicBezTo>
                  <a:cubicBezTo>
                    <a:pt x="36" y="306"/>
                    <a:pt x="63" y="315"/>
                    <a:pt x="89" y="315"/>
                  </a:cubicBezTo>
                  <a:cubicBezTo>
                    <a:pt x="115" y="321"/>
                    <a:pt x="140" y="328"/>
                    <a:pt x="168" y="328"/>
                  </a:cubicBezTo>
                  <a:cubicBezTo>
                    <a:pt x="180" y="328"/>
                    <a:pt x="192" y="327"/>
                    <a:pt x="205" y="324"/>
                  </a:cubicBezTo>
                  <a:cubicBezTo>
                    <a:pt x="214" y="324"/>
                    <a:pt x="232" y="324"/>
                    <a:pt x="241" y="315"/>
                  </a:cubicBezTo>
                  <a:cubicBezTo>
                    <a:pt x="259" y="306"/>
                    <a:pt x="259" y="288"/>
                    <a:pt x="268" y="270"/>
                  </a:cubicBezTo>
                  <a:cubicBezTo>
                    <a:pt x="277" y="217"/>
                    <a:pt x="295" y="163"/>
                    <a:pt x="304" y="110"/>
                  </a:cubicBezTo>
                  <a:lnTo>
                    <a:pt x="304" y="110"/>
                  </a:lnTo>
                  <a:lnTo>
                    <a:pt x="286" y="119"/>
                  </a:lnTo>
                  <a:cubicBezTo>
                    <a:pt x="286" y="92"/>
                    <a:pt x="286" y="65"/>
                    <a:pt x="277" y="39"/>
                  </a:cubicBezTo>
                  <a:cubicBezTo>
                    <a:pt x="269" y="17"/>
                    <a:pt x="244" y="1"/>
                    <a:pt x="220" y="1"/>
                  </a:cubicBezTo>
                  <a:close/>
                </a:path>
              </a:pathLst>
            </a:custGeom>
            <a:solidFill>
              <a:srgbClr val="3D1D03">
                <a:alpha val="32139"/>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3762" name="Google Shape;3762;p174"/>
            <p:cNvSpPr/>
            <p:nvPr/>
          </p:nvSpPr>
          <p:spPr>
            <a:xfrm>
              <a:off x="7305385" y="1947551"/>
              <a:ext cx="71754" cy="30428"/>
            </a:xfrm>
            <a:custGeom>
              <a:avLst/>
              <a:gdLst/>
              <a:ahLst/>
              <a:cxnLst/>
              <a:rect l="l" t="t" r="r" b="b"/>
              <a:pathLst>
                <a:path w="724" h="307" extrusionOk="0">
                  <a:moveTo>
                    <a:pt x="66" y="1"/>
                  </a:moveTo>
                  <a:cubicBezTo>
                    <a:pt x="44" y="1"/>
                    <a:pt x="24" y="9"/>
                    <a:pt x="18" y="30"/>
                  </a:cubicBezTo>
                  <a:cubicBezTo>
                    <a:pt x="1" y="57"/>
                    <a:pt x="18" y="93"/>
                    <a:pt x="45" y="111"/>
                  </a:cubicBezTo>
                  <a:cubicBezTo>
                    <a:pt x="108" y="164"/>
                    <a:pt x="206" y="155"/>
                    <a:pt x="259" y="209"/>
                  </a:cubicBezTo>
                  <a:cubicBezTo>
                    <a:pt x="286" y="227"/>
                    <a:pt x="295" y="253"/>
                    <a:pt x="322" y="271"/>
                  </a:cubicBezTo>
                  <a:cubicBezTo>
                    <a:pt x="366" y="307"/>
                    <a:pt x="438" y="307"/>
                    <a:pt x="500" y="307"/>
                  </a:cubicBezTo>
                  <a:cubicBezTo>
                    <a:pt x="723" y="298"/>
                    <a:pt x="482" y="146"/>
                    <a:pt x="393" y="128"/>
                  </a:cubicBezTo>
                  <a:cubicBezTo>
                    <a:pt x="331" y="111"/>
                    <a:pt x="250" y="111"/>
                    <a:pt x="197" y="75"/>
                  </a:cubicBezTo>
                  <a:cubicBezTo>
                    <a:pt x="170" y="57"/>
                    <a:pt x="143" y="30"/>
                    <a:pt x="108" y="12"/>
                  </a:cubicBezTo>
                  <a:cubicBezTo>
                    <a:pt x="97" y="5"/>
                    <a:pt x="81" y="1"/>
                    <a:pt x="66" y="1"/>
                  </a:cubicBezTo>
                  <a:close/>
                </a:path>
              </a:pathLst>
            </a:custGeom>
            <a:solidFill>
              <a:srgbClr val="3D1D03">
                <a:alpha val="32139"/>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3763" name="Google Shape;3763;p174"/>
            <p:cNvSpPr/>
            <p:nvPr/>
          </p:nvSpPr>
          <p:spPr>
            <a:xfrm>
              <a:off x="7228480" y="2040718"/>
              <a:ext cx="45193" cy="37366"/>
            </a:xfrm>
            <a:custGeom>
              <a:avLst/>
              <a:gdLst/>
              <a:ahLst/>
              <a:cxnLst/>
              <a:rect l="l" t="t" r="r" b="b"/>
              <a:pathLst>
                <a:path w="456" h="377" extrusionOk="0">
                  <a:moveTo>
                    <a:pt x="286" y="0"/>
                  </a:moveTo>
                  <a:cubicBezTo>
                    <a:pt x="277" y="0"/>
                    <a:pt x="259" y="0"/>
                    <a:pt x="250" y="9"/>
                  </a:cubicBezTo>
                  <a:cubicBezTo>
                    <a:pt x="232" y="18"/>
                    <a:pt x="223" y="36"/>
                    <a:pt x="215" y="45"/>
                  </a:cubicBezTo>
                  <a:cubicBezTo>
                    <a:pt x="188" y="89"/>
                    <a:pt x="0" y="89"/>
                    <a:pt x="9" y="170"/>
                  </a:cubicBezTo>
                  <a:cubicBezTo>
                    <a:pt x="24" y="250"/>
                    <a:pt x="105" y="313"/>
                    <a:pt x="188" y="313"/>
                  </a:cubicBezTo>
                  <a:cubicBezTo>
                    <a:pt x="206" y="313"/>
                    <a:pt x="224" y="310"/>
                    <a:pt x="241" y="304"/>
                  </a:cubicBezTo>
                  <a:lnTo>
                    <a:pt x="241" y="304"/>
                  </a:lnTo>
                  <a:cubicBezTo>
                    <a:pt x="225" y="336"/>
                    <a:pt x="268" y="376"/>
                    <a:pt x="310" y="376"/>
                  </a:cubicBezTo>
                  <a:cubicBezTo>
                    <a:pt x="314" y="376"/>
                    <a:pt x="318" y="376"/>
                    <a:pt x="322" y="375"/>
                  </a:cubicBezTo>
                  <a:cubicBezTo>
                    <a:pt x="357" y="366"/>
                    <a:pt x="384" y="321"/>
                    <a:pt x="402" y="286"/>
                  </a:cubicBezTo>
                  <a:cubicBezTo>
                    <a:pt x="455" y="170"/>
                    <a:pt x="447" y="27"/>
                    <a:pt x="286" y="0"/>
                  </a:cubicBezTo>
                  <a:close/>
                </a:path>
              </a:pathLst>
            </a:custGeom>
            <a:solidFill>
              <a:srgbClr val="3D1D03">
                <a:alpha val="32139"/>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3764" name="Google Shape;3764;p174"/>
            <p:cNvSpPr/>
            <p:nvPr/>
          </p:nvSpPr>
          <p:spPr>
            <a:xfrm>
              <a:off x="7287745" y="2119415"/>
              <a:ext cx="52230" cy="23490"/>
            </a:xfrm>
            <a:custGeom>
              <a:avLst/>
              <a:gdLst/>
              <a:ahLst/>
              <a:cxnLst/>
              <a:rect l="l" t="t" r="r" b="b"/>
              <a:pathLst>
                <a:path w="527" h="237" extrusionOk="0">
                  <a:moveTo>
                    <a:pt x="170" y="0"/>
                  </a:moveTo>
                  <a:cubicBezTo>
                    <a:pt x="161" y="0"/>
                    <a:pt x="152" y="0"/>
                    <a:pt x="143" y="9"/>
                  </a:cubicBezTo>
                  <a:lnTo>
                    <a:pt x="27" y="89"/>
                  </a:lnTo>
                  <a:cubicBezTo>
                    <a:pt x="18" y="98"/>
                    <a:pt x="9" y="116"/>
                    <a:pt x="0" y="125"/>
                  </a:cubicBezTo>
                  <a:cubicBezTo>
                    <a:pt x="0" y="134"/>
                    <a:pt x="9" y="143"/>
                    <a:pt x="9" y="152"/>
                  </a:cubicBezTo>
                  <a:cubicBezTo>
                    <a:pt x="45" y="197"/>
                    <a:pt x="107" y="223"/>
                    <a:pt x="161" y="223"/>
                  </a:cubicBezTo>
                  <a:cubicBezTo>
                    <a:pt x="188" y="228"/>
                    <a:pt x="217" y="228"/>
                    <a:pt x="246" y="228"/>
                  </a:cubicBezTo>
                  <a:cubicBezTo>
                    <a:pt x="275" y="228"/>
                    <a:pt x="303" y="228"/>
                    <a:pt x="330" y="232"/>
                  </a:cubicBezTo>
                  <a:cubicBezTo>
                    <a:pt x="354" y="232"/>
                    <a:pt x="382" y="236"/>
                    <a:pt x="408" y="236"/>
                  </a:cubicBezTo>
                  <a:cubicBezTo>
                    <a:pt x="421" y="236"/>
                    <a:pt x="434" y="235"/>
                    <a:pt x="446" y="232"/>
                  </a:cubicBezTo>
                  <a:cubicBezTo>
                    <a:pt x="527" y="205"/>
                    <a:pt x="500" y="72"/>
                    <a:pt x="437" y="54"/>
                  </a:cubicBezTo>
                  <a:cubicBezTo>
                    <a:pt x="411" y="43"/>
                    <a:pt x="388" y="39"/>
                    <a:pt x="365" y="39"/>
                  </a:cubicBezTo>
                  <a:cubicBezTo>
                    <a:pt x="348" y="39"/>
                    <a:pt x="331" y="41"/>
                    <a:pt x="312" y="45"/>
                  </a:cubicBezTo>
                  <a:cubicBezTo>
                    <a:pt x="277" y="45"/>
                    <a:pt x="232" y="36"/>
                    <a:pt x="196" y="18"/>
                  </a:cubicBezTo>
                  <a:cubicBezTo>
                    <a:pt x="188" y="9"/>
                    <a:pt x="179" y="0"/>
                    <a:pt x="170" y="0"/>
                  </a:cubicBezTo>
                  <a:close/>
                </a:path>
              </a:pathLst>
            </a:custGeom>
            <a:solidFill>
              <a:srgbClr val="3D1D03">
                <a:alpha val="32139"/>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3765" name="Google Shape;3765;p174"/>
            <p:cNvSpPr/>
            <p:nvPr/>
          </p:nvSpPr>
          <p:spPr>
            <a:xfrm>
              <a:off x="7045434" y="2015246"/>
              <a:ext cx="100693" cy="32807"/>
            </a:xfrm>
            <a:custGeom>
              <a:avLst/>
              <a:gdLst/>
              <a:ahLst/>
              <a:cxnLst/>
              <a:rect l="l" t="t" r="r" b="b"/>
              <a:pathLst>
                <a:path w="1016" h="331" extrusionOk="0">
                  <a:moveTo>
                    <a:pt x="271" y="1"/>
                  </a:moveTo>
                  <a:cubicBezTo>
                    <a:pt x="186" y="1"/>
                    <a:pt x="100" y="22"/>
                    <a:pt x="28" y="61"/>
                  </a:cubicBezTo>
                  <a:cubicBezTo>
                    <a:pt x="19" y="70"/>
                    <a:pt x="10" y="79"/>
                    <a:pt x="10" y="88"/>
                  </a:cubicBezTo>
                  <a:cubicBezTo>
                    <a:pt x="1" y="97"/>
                    <a:pt x="10" y="106"/>
                    <a:pt x="19" y="115"/>
                  </a:cubicBezTo>
                  <a:cubicBezTo>
                    <a:pt x="54" y="168"/>
                    <a:pt x="126" y="186"/>
                    <a:pt x="188" y="195"/>
                  </a:cubicBezTo>
                  <a:cubicBezTo>
                    <a:pt x="295" y="204"/>
                    <a:pt x="402" y="222"/>
                    <a:pt x="500" y="266"/>
                  </a:cubicBezTo>
                  <a:cubicBezTo>
                    <a:pt x="563" y="284"/>
                    <a:pt x="616" y="320"/>
                    <a:pt x="679" y="329"/>
                  </a:cubicBezTo>
                  <a:cubicBezTo>
                    <a:pt x="688" y="330"/>
                    <a:pt x="697" y="330"/>
                    <a:pt x="706" y="330"/>
                  </a:cubicBezTo>
                  <a:cubicBezTo>
                    <a:pt x="919" y="330"/>
                    <a:pt x="1016" y="34"/>
                    <a:pt x="750" y="25"/>
                  </a:cubicBezTo>
                  <a:cubicBezTo>
                    <a:pt x="744" y="25"/>
                    <a:pt x="737" y="24"/>
                    <a:pt x="731" y="24"/>
                  </a:cubicBezTo>
                  <a:cubicBezTo>
                    <a:pt x="672" y="24"/>
                    <a:pt x="614" y="53"/>
                    <a:pt x="556" y="53"/>
                  </a:cubicBezTo>
                  <a:cubicBezTo>
                    <a:pt x="549" y="53"/>
                    <a:pt x="543" y="53"/>
                    <a:pt x="536" y="52"/>
                  </a:cubicBezTo>
                  <a:cubicBezTo>
                    <a:pt x="491" y="52"/>
                    <a:pt x="456" y="34"/>
                    <a:pt x="420" y="25"/>
                  </a:cubicBezTo>
                  <a:cubicBezTo>
                    <a:pt x="373" y="8"/>
                    <a:pt x="322" y="1"/>
                    <a:pt x="271" y="1"/>
                  </a:cubicBezTo>
                  <a:close/>
                </a:path>
              </a:pathLst>
            </a:custGeom>
            <a:solidFill>
              <a:srgbClr val="3D1D03">
                <a:alpha val="32139"/>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3766" name="Google Shape;3766;p174"/>
            <p:cNvSpPr/>
            <p:nvPr/>
          </p:nvSpPr>
          <p:spPr>
            <a:xfrm>
              <a:off x="7083490" y="1932783"/>
              <a:ext cx="65510" cy="15759"/>
            </a:xfrm>
            <a:custGeom>
              <a:avLst/>
              <a:gdLst/>
              <a:ahLst/>
              <a:cxnLst/>
              <a:rect l="l" t="t" r="r" b="b"/>
              <a:pathLst>
                <a:path w="661" h="159" extrusionOk="0">
                  <a:moveTo>
                    <a:pt x="500" y="1"/>
                  </a:moveTo>
                  <a:cubicBezTo>
                    <a:pt x="429" y="1"/>
                    <a:pt x="348" y="28"/>
                    <a:pt x="286" y="54"/>
                  </a:cubicBezTo>
                  <a:cubicBezTo>
                    <a:pt x="257" y="62"/>
                    <a:pt x="228" y="75"/>
                    <a:pt x="199" y="75"/>
                  </a:cubicBezTo>
                  <a:cubicBezTo>
                    <a:pt x="192" y="75"/>
                    <a:pt x="186" y="74"/>
                    <a:pt x="179" y="72"/>
                  </a:cubicBezTo>
                  <a:cubicBezTo>
                    <a:pt x="143" y="72"/>
                    <a:pt x="107" y="54"/>
                    <a:pt x="72" y="54"/>
                  </a:cubicBezTo>
                  <a:cubicBezTo>
                    <a:pt x="36" y="54"/>
                    <a:pt x="0" y="99"/>
                    <a:pt x="27" y="126"/>
                  </a:cubicBezTo>
                  <a:cubicBezTo>
                    <a:pt x="56" y="150"/>
                    <a:pt x="92" y="158"/>
                    <a:pt x="130" y="158"/>
                  </a:cubicBezTo>
                  <a:cubicBezTo>
                    <a:pt x="162" y="158"/>
                    <a:pt x="195" y="152"/>
                    <a:pt x="223" y="144"/>
                  </a:cubicBezTo>
                  <a:cubicBezTo>
                    <a:pt x="286" y="126"/>
                    <a:pt x="348" y="99"/>
                    <a:pt x="420" y="99"/>
                  </a:cubicBezTo>
                  <a:cubicBezTo>
                    <a:pt x="448" y="99"/>
                    <a:pt x="483" y="110"/>
                    <a:pt x="513" y="110"/>
                  </a:cubicBezTo>
                  <a:cubicBezTo>
                    <a:pt x="521" y="110"/>
                    <a:pt x="529" y="110"/>
                    <a:pt x="536" y="108"/>
                  </a:cubicBezTo>
                  <a:cubicBezTo>
                    <a:pt x="661" y="90"/>
                    <a:pt x="571" y="10"/>
                    <a:pt x="500" y="1"/>
                  </a:cubicBezTo>
                  <a:close/>
                </a:path>
              </a:pathLst>
            </a:custGeom>
            <a:solidFill>
              <a:srgbClr val="3D1D03">
                <a:alpha val="32139"/>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3767" name="Google Shape;3767;p174"/>
            <p:cNvSpPr/>
            <p:nvPr/>
          </p:nvSpPr>
          <p:spPr>
            <a:xfrm>
              <a:off x="7176351" y="1943686"/>
              <a:ext cx="20416" cy="13975"/>
            </a:xfrm>
            <a:custGeom>
              <a:avLst/>
              <a:gdLst/>
              <a:ahLst/>
              <a:cxnLst/>
              <a:rect l="l" t="t" r="r" b="b"/>
              <a:pathLst>
                <a:path w="206" h="141" extrusionOk="0">
                  <a:moveTo>
                    <a:pt x="82" y="1"/>
                  </a:moveTo>
                  <a:cubicBezTo>
                    <a:pt x="61" y="1"/>
                    <a:pt x="41" y="8"/>
                    <a:pt x="27" y="25"/>
                  </a:cubicBezTo>
                  <a:cubicBezTo>
                    <a:pt x="0" y="43"/>
                    <a:pt x="9" y="87"/>
                    <a:pt x="27" y="105"/>
                  </a:cubicBezTo>
                  <a:cubicBezTo>
                    <a:pt x="54" y="132"/>
                    <a:pt x="89" y="141"/>
                    <a:pt x="116" y="141"/>
                  </a:cubicBezTo>
                  <a:cubicBezTo>
                    <a:pt x="196" y="132"/>
                    <a:pt x="205" y="96"/>
                    <a:pt x="187" y="69"/>
                  </a:cubicBezTo>
                  <a:cubicBezTo>
                    <a:pt x="175" y="33"/>
                    <a:pt x="126" y="1"/>
                    <a:pt x="82" y="1"/>
                  </a:cubicBezTo>
                  <a:close/>
                </a:path>
              </a:pathLst>
            </a:custGeom>
            <a:solidFill>
              <a:srgbClr val="3D1D03">
                <a:alpha val="32139"/>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3768" name="Google Shape;3768;p174"/>
            <p:cNvSpPr/>
            <p:nvPr/>
          </p:nvSpPr>
          <p:spPr>
            <a:xfrm>
              <a:off x="7205488" y="1952903"/>
              <a:ext cx="25768" cy="19030"/>
            </a:xfrm>
            <a:custGeom>
              <a:avLst/>
              <a:gdLst/>
              <a:ahLst/>
              <a:cxnLst/>
              <a:rect l="l" t="t" r="r" b="b"/>
              <a:pathLst>
                <a:path w="260" h="192" extrusionOk="0">
                  <a:moveTo>
                    <a:pt x="98" y="1"/>
                  </a:moveTo>
                  <a:cubicBezTo>
                    <a:pt x="86" y="1"/>
                    <a:pt x="75" y="2"/>
                    <a:pt x="63" y="3"/>
                  </a:cubicBezTo>
                  <a:cubicBezTo>
                    <a:pt x="45" y="12"/>
                    <a:pt x="36" y="12"/>
                    <a:pt x="27" y="21"/>
                  </a:cubicBezTo>
                  <a:cubicBezTo>
                    <a:pt x="1" y="48"/>
                    <a:pt x="9" y="92"/>
                    <a:pt x="36" y="128"/>
                  </a:cubicBezTo>
                  <a:cubicBezTo>
                    <a:pt x="60" y="160"/>
                    <a:pt x="105" y="192"/>
                    <a:pt x="147" y="192"/>
                  </a:cubicBezTo>
                  <a:cubicBezTo>
                    <a:pt x="152" y="192"/>
                    <a:pt x="156" y="191"/>
                    <a:pt x="161" y="190"/>
                  </a:cubicBezTo>
                  <a:cubicBezTo>
                    <a:pt x="215" y="190"/>
                    <a:pt x="259" y="137"/>
                    <a:pt x="259" y="83"/>
                  </a:cubicBezTo>
                  <a:lnTo>
                    <a:pt x="259" y="66"/>
                  </a:lnTo>
                  <a:cubicBezTo>
                    <a:pt x="222" y="21"/>
                    <a:pt x="159" y="1"/>
                    <a:pt x="98" y="1"/>
                  </a:cubicBezTo>
                  <a:close/>
                </a:path>
              </a:pathLst>
            </a:custGeom>
            <a:solidFill>
              <a:srgbClr val="3D1D03">
                <a:alpha val="32139"/>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3769" name="Google Shape;3769;p174"/>
            <p:cNvSpPr/>
            <p:nvPr/>
          </p:nvSpPr>
          <p:spPr>
            <a:xfrm>
              <a:off x="7217876" y="1985016"/>
              <a:ext cx="25768" cy="21310"/>
            </a:xfrm>
            <a:custGeom>
              <a:avLst/>
              <a:gdLst/>
              <a:ahLst/>
              <a:cxnLst/>
              <a:rect l="l" t="t" r="r" b="b"/>
              <a:pathLst>
                <a:path w="260" h="215" extrusionOk="0">
                  <a:moveTo>
                    <a:pt x="143" y="0"/>
                  </a:moveTo>
                  <a:cubicBezTo>
                    <a:pt x="72" y="0"/>
                    <a:pt x="0" y="89"/>
                    <a:pt x="36" y="152"/>
                  </a:cubicBezTo>
                  <a:cubicBezTo>
                    <a:pt x="52" y="195"/>
                    <a:pt x="93" y="215"/>
                    <a:pt x="136" y="215"/>
                  </a:cubicBezTo>
                  <a:cubicBezTo>
                    <a:pt x="164" y="215"/>
                    <a:pt x="193" y="206"/>
                    <a:pt x="215" y="188"/>
                  </a:cubicBezTo>
                  <a:cubicBezTo>
                    <a:pt x="241" y="152"/>
                    <a:pt x="259" y="116"/>
                    <a:pt x="250" y="72"/>
                  </a:cubicBezTo>
                  <a:lnTo>
                    <a:pt x="250" y="72"/>
                  </a:lnTo>
                  <a:lnTo>
                    <a:pt x="250" y="81"/>
                  </a:lnTo>
                  <a:cubicBezTo>
                    <a:pt x="241" y="36"/>
                    <a:pt x="197" y="0"/>
                    <a:pt x="143" y="0"/>
                  </a:cubicBezTo>
                  <a:close/>
                </a:path>
              </a:pathLst>
            </a:custGeom>
            <a:solidFill>
              <a:srgbClr val="3D1D03">
                <a:alpha val="32139"/>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3770" name="Google Shape;3770;p174"/>
            <p:cNvSpPr/>
            <p:nvPr/>
          </p:nvSpPr>
          <p:spPr>
            <a:xfrm>
              <a:off x="7308953" y="1948146"/>
              <a:ext cx="63330" cy="32113"/>
            </a:xfrm>
            <a:custGeom>
              <a:avLst/>
              <a:gdLst/>
              <a:ahLst/>
              <a:cxnLst/>
              <a:rect l="l" t="t" r="r" b="b"/>
              <a:pathLst>
                <a:path w="639" h="324" extrusionOk="0">
                  <a:moveTo>
                    <a:pt x="71" y="1"/>
                  </a:moveTo>
                  <a:cubicBezTo>
                    <a:pt x="48" y="1"/>
                    <a:pt x="28" y="9"/>
                    <a:pt x="18" y="33"/>
                  </a:cubicBezTo>
                  <a:cubicBezTo>
                    <a:pt x="0" y="60"/>
                    <a:pt x="18" y="96"/>
                    <a:pt x="36" y="122"/>
                  </a:cubicBezTo>
                  <a:cubicBezTo>
                    <a:pt x="63" y="140"/>
                    <a:pt x="89" y="149"/>
                    <a:pt x="125" y="167"/>
                  </a:cubicBezTo>
                  <a:cubicBezTo>
                    <a:pt x="161" y="185"/>
                    <a:pt x="197" y="212"/>
                    <a:pt x="223" y="247"/>
                  </a:cubicBezTo>
                  <a:cubicBezTo>
                    <a:pt x="241" y="265"/>
                    <a:pt x="250" y="274"/>
                    <a:pt x="268" y="292"/>
                  </a:cubicBezTo>
                  <a:cubicBezTo>
                    <a:pt x="299" y="314"/>
                    <a:pt x="336" y="323"/>
                    <a:pt x="372" y="323"/>
                  </a:cubicBezTo>
                  <a:cubicBezTo>
                    <a:pt x="510" y="323"/>
                    <a:pt x="639" y="188"/>
                    <a:pt x="420" y="131"/>
                  </a:cubicBezTo>
                  <a:cubicBezTo>
                    <a:pt x="384" y="122"/>
                    <a:pt x="330" y="122"/>
                    <a:pt x="295" y="105"/>
                  </a:cubicBezTo>
                  <a:cubicBezTo>
                    <a:pt x="232" y="87"/>
                    <a:pt x="188" y="42"/>
                    <a:pt x="134" y="15"/>
                  </a:cubicBezTo>
                  <a:cubicBezTo>
                    <a:pt x="113" y="7"/>
                    <a:pt x="91" y="1"/>
                    <a:pt x="71" y="1"/>
                  </a:cubicBezTo>
                  <a:close/>
                </a:path>
              </a:pathLst>
            </a:custGeom>
            <a:solidFill>
              <a:srgbClr val="3D1D03">
                <a:alpha val="32139"/>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3771" name="Google Shape;3771;p174"/>
            <p:cNvSpPr/>
            <p:nvPr/>
          </p:nvSpPr>
          <p:spPr>
            <a:xfrm>
              <a:off x="7338090" y="2199301"/>
              <a:ext cx="31913" cy="26959"/>
            </a:xfrm>
            <a:custGeom>
              <a:avLst/>
              <a:gdLst/>
              <a:ahLst/>
              <a:cxnLst/>
              <a:rect l="l" t="t" r="r" b="b"/>
              <a:pathLst>
                <a:path w="322" h="272" extrusionOk="0">
                  <a:moveTo>
                    <a:pt x="197" y="0"/>
                  </a:moveTo>
                  <a:cubicBezTo>
                    <a:pt x="187" y="0"/>
                    <a:pt x="178" y="2"/>
                    <a:pt x="170" y="6"/>
                  </a:cubicBezTo>
                  <a:cubicBezTo>
                    <a:pt x="152" y="15"/>
                    <a:pt x="143" y="33"/>
                    <a:pt x="126" y="42"/>
                  </a:cubicBezTo>
                  <a:cubicBezTo>
                    <a:pt x="81" y="77"/>
                    <a:pt x="10" y="104"/>
                    <a:pt x="1" y="158"/>
                  </a:cubicBezTo>
                  <a:cubicBezTo>
                    <a:pt x="1" y="193"/>
                    <a:pt x="27" y="220"/>
                    <a:pt x="54" y="238"/>
                  </a:cubicBezTo>
                  <a:cubicBezTo>
                    <a:pt x="86" y="257"/>
                    <a:pt x="123" y="272"/>
                    <a:pt x="161" y="272"/>
                  </a:cubicBezTo>
                  <a:cubicBezTo>
                    <a:pt x="176" y="272"/>
                    <a:pt x="191" y="270"/>
                    <a:pt x="206" y="265"/>
                  </a:cubicBezTo>
                  <a:cubicBezTo>
                    <a:pt x="268" y="247"/>
                    <a:pt x="304" y="202"/>
                    <a:pt x="313" y="158"/>
                  </a:cubicBezTo>
                  <a:cubicBezTo>
                    <a:pt x="322" y="122"/>
                    <a:pt x="313" y="77"/>
                    <a:pt x="286" y="42"/>
                  </a:cubicBezTo>
                  <a:cubicBezTo>
                    <a:pt x="265" y="21"/>
                    <a:pt x="229" y="0"/>
                    <a:pt x="197" y="0"/>
                  </a:cubicBezTo>
                  <a:close/>
                </a:path>
              </a:pathLst>
            </a:custGeom>
            <a:solidFill>
              <a:srgbClr val="3D1D03">
                <a:alpha val="32139"/>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3772" name="Google Shape;3772;p174"/>
            <p:cNvSpPr/>
            <p:nvPr/>
          </p:nvSpPr>
          <p:spPr>
            <a:xfrm>
              <a:off x="7402580" y="2137922"/>
              <a:ext cx="24777" cy="22598"/>
            </a:xfrm>
            <a:custGeom>
              <a:avLst/>
              <a:gdLst/>
              <a:ahLst/>
              <a:cxnLst/>
              <a:rect l="l" t="t" r="r" b="b"/>
              <a:pathLst>
                <a:path w="250" h="228" extrusionOk="0">
                  <a:moveTo>
                    <a:pt x="140" y="0"/>
                  </a:moveTo>
                  <a:cubicBezTo>
                    <a:pt x="135" y="0"/>
                    <a:pt x="130" y="1"/>
                    <a:pt x="125" y="1"/>
                  </a:cubicBezTo>
                  <a:cubicBezTo>
                    <a:pt x="54" y="10"/>
                    <a:pt x="0" y="81"/>
                    <a:pt x="18" y="153"/>
                  </a:cubicBezTo>
                  <a:cubicBezTo>
                    <a:pt x="24" y="151"/>
                    <a:pt x="29" y="150"/>
                    <a:pt x="33" y="150"/>
                  </a:cubicBezTo>
                  <a:cubicBezTo>
                    <a:pt x="77" y="150"/>
                    <a:pt x="104" y="216"/>
                    <a:pt x="152" y="224"/>
                  </a:cubicBezTo>
                  <a:cubicBezTo>
                    <a:pt x="159" y="227"/>
                    <a:pt x="166" y="228"/>
                    <a:pt x="172" y="228"/>
                  </a:cubicBezTo>
                  <a:cubicBezTo>
                    <a:pt x="214" y="228"/>
                    <a:pt x="241" y="180"/>
                    <a:pt x="241" y="126"/>
                  </a:cubicBezTo>
                  <a:cubicBezTo>
                    <a:pt x="250" y="67"/>
                    <a:pt x="218" y="0"/>
                    <a:pt x="140" y="0"/>
                  </a:cubicBezTo>
                  <a:close/>
                </a:path>
              </a:pathLst>
            </a:custGeom>
            <a:solidFill>
              <a:srgbClr val="3D1D03">
                <a:alpha val="32139"/>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3773" name="Google Shape;3773;p174"/>
            <p:cNvSpPr/>
            <p:nvPr/>
          </p:nvSpPr>
          <p:spPr>
            <a:xfrm>
              <a:off x="7726283" y="1999982"/>
              <a:ext cx="39841" cy="21409"/>
            </a:xfrm>
            <a:custGeom>
              <a:avLst/>
              <a:gdLst/>
              <a:ahLst/>
              <a:cxnLst/>
              <a:rect l="l" t="t" r="r" b="b"/>
              <a:pathLst>
                <a:path w="402" h="216" extrusionOk="0">
                  <a:moveTo>
                    <a:pt x="54" y="1"/>
                  </a:moveTo>
                  <a:cubicBezTo>
                    <a:pt x="18" y="1"/>
                    <a:pt x="0" y="54"/>
                    <a:pt x="18" y="90"/>
                  </a:cubicBezTo>
                  <a:cubicBezTo>
                    <a:pt x="27" y="117"/>
                    <a:pt x="62" y="144"/>
                    <a:pt x="98" y="161"/>
                  </a:cubicBezTo>
                  <a:cubicBezTo>
                    <a:pt x="152" y="188"/>
                    <a:pt x="214" y="215"/>
                    <a:pt x="277" y="215"/>
                  </a:cubicBezTo>
                  <a:cubicBezTo>
                    <a:pt x="339" y="206"/>
                    <a:pt x="401" y="153"/>
                    <a:pt x="393" y="90"/>
                  </a:cubicBezTo>
                  <a:lnTo>
                    <a:pt x="393" y="90"/>
                  </a:lnTo>
                  <a:cubicBezTo>
                    <a:pt x="395" y="98"/>
                    <a:pt x="396" y="101"/>
                    <a:pt x="396" y="101"/>
                  </a:cubicBezTo>
                  <a:cubicBezTo>
                    <a:pt x="397" y="101"/>
                    <a:pt x="395" y="83"/>
                    <a:pt x="393" y="83"/>
                  </a:cubicBezTo>
                  <a:cubicBezTo>
                    <a:pt x="393" y="83"/>
                    <a:pt x="393" y="85"/>
                    <a:pt x="393" y="90"/>
                  </a:cubicBezTo>
                  <a:cubicBezTo>
                    <a:pt x="384" y="46"/>
                    <a:pt x="321" y="28"/>
                    <a:pt x="268" y="28"/>
                  </a:cubicBezTo>
                  <a:cubicBezTo>
                    <a:pt x="237" y="33"/>
                    <a:pt x="209" y="38"/>
                    <a:pt x="180" y="38"/>
                  </a:cubicBezTo>
                  <a:cubicBezTo>
                    <a:pt x="160" y="38"/>
                    <a:pt x="139" y="35"/>
                    <a:pt x="116" y="28"/>
                  </a:cubicBezTo>
                  <a:cubicBezTo>
                    <a:pt x="98" y="19"/>
                    <a:pt x="80" y="1"/>
                    <a:pt x="54" y="1"/>
                  </a:cubicBezTo>
                  <a:close/>
                </a:path>
              </a:pathLst>
            </a:custGeom>
            <a:solidFill>
              <a:srgbClr val="3D1D03">
                <a:alpha val="32139"/>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3774" name="Google Shape;3774;p174"/>
            <p:cNvSpPr/>
            <p:nvPr/>
          </p:nvSpPr>
          <p:spPr>
            <a:xfrm>
              <a:off x="6872198" y="1931098"/>
              <a:ext cx="222001" cy="307752"/>
            </a:xfrm>
            <a:custGeom>
              <a:avLst/>
              <a:gdLst/>
              <a:ahLst/>
              <a:cxnLst/>
              <a:rect l="l" t="t" r="r" b="b"/>
              <a:pathLst>
                <a:path w="2240" h="3105" extrusionOk="0">
                  <a:moveTo>
                    <a:pt x="1374" y="0"/>
                  </a:moveTo>
                  <a:cubicBezTo>
                    <a:pt x="1374" y="0"/>
                    <a:pt x="0" y="1811"/>
                    <a:pt x="1374" y="3105"/>
                  </a:cubicBezTo>
                  <a:cubicBezTo>
                    <a:pt x="1374" y="3105"/>
                    <a:pt x="2239" y="1945"/>
                    <a:pt x="1374" y="0"/>
                  </a:cubicBezTo>
                  <a:close/>
                </a:path>
              </a:pathLst>
            </a:custGeom>
            <a:solidFill>
              <a:schemeClr val="dk2"/>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3775" name="Google Shape;3775;p174"/>
            <p:cNvSpPr/>
            <p:nvPr/>
          </p:nvSpPr>
          <p:spPr>
            <a:xfrm>
              <a:off x="7820829" y="1913357"/>
              <a:ext cx="51338" cy="320241"/>
            </a:xfrm>
            <a:custGeom>
              <a:avLst/>
              <a:gdLst/>
              <a:ahLst/>
              <a:cxnLst/>
              <a:rect l="l" t="t" r="r" b="b"/>
              <a:pathLst>
                <a:path w="518" h="3231" extrusionOk="0">
                  <a:moveTo>
                    <a:pt x="1" y="1"/>
                  </a:moveTo>
                  <a:cubicBezTo>
                    <a:pt x="1" y="1"/>
                    <a:pt x="215" y="518"/>
                    <a:pt x="259" y="821"/>
                  </a:cubicBezTo>
                  <a:cubicBezTo>
                    <a:pt x="295" y="1125"/>
                    <a:pt x="259" y="3230"/>
                    <a:pt x="259" y="3230"/>
                  </a:cubicBezTo>
                  <a:lnTo>
                    <a:pt x="509" y="3230"/>
                  </a:lnTo>
                  <a:cubicBezTo>
                    <a:pt x="509" y="3230"/>
                    <a:pt x="500" y="1143"/>
                    <a:pt x="509" y="821"/>
                  </a:cubicBezTo>
                  <a:cubicBezTo>
                    <a:pt x="518" y="500"/>
                    <a:pt x="250" y="10"/>
                    <a:pt x="250" y="10"/>
                  </a:cubicBezTo>
                  <a:lnTo>
                    <a:pt x="1" y="1"/>
                  </a:lnTo>
                  <a:close/>
                </a:path>
              </a:pathLst>
            </a:custGeom>
            <a:solidFill>
              <a:schemeClr val="accent1"/>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3776" name="Google Shape;3776;p174"/>
            <p:cNvSpPr/>
            <p:nvPr/>
          </p:nvSpPr>
          <p:spPr>
            <a:xfrm>
              <a:off x="8204537" y="2006573"/>
              <a:ext cx="245886" cy="105657"/>
            </a:xfrm>
            <a:custGeom>
              <a:avLst/>
              <a:gdLst/>
              <a:ahLst/>
              <a:cxnLst/>
              <a:rect l="l" t="t" r="r" b="b"/>
              <a:pathLst>
                <a:path w="2481" h="1066" extrusionOk="0">
                  <a:moveTo>
                    <a:pt x="204" y="1"/>
                  </a:moveTo>
                  <a:cubicBezTo>
                    <a:pt x="136" y="1"/>
                    <a:pt x="67" y="12"/>
                    <a:pt x="0" y="40"/>
                  </a:cubicBezTo>
                  <a:lnTo>
                    <a:pt x="36" y="111"/>
                  </a:lnTo>
                  <a:cubicBezTo>
                    <a:pt x="89" y="90"/>
                    <a:pt x="143" y="82"/>
                    <a:pt x="198" y="82"/>
                  </a:cubicBezTo>
                  <a:cubicBezTo>
                    <a:pt x="360" y="82"/>
                    <a:pt x="530" y="156"/>
                    <a:pt x="696" y="236"/>
                  </a:cubicBezTo>
                  <a:lnTo>
                    <a:pt x="2445" y="1066"/>
                  </a:lnTo>
                  <a:lnTo>
                    <a:pt x="2480" y="994"/>
                  </a:lnTo>
                  <a:lnTo>
                    <a:pt x="732" y="156"/>
                  </a:lnTo>
                  <a:cubicBezTo>
                    <a:pt x="564" y="78"/>
                    <a:pt x="383" y="1"/>
                    <a:pt x="204" y="1"/>
                  </a:cubicBezTo>
                  <a:close/>
                </a:path>
              </a:pathLst>
            </a:custGeom>
            <a:solidFill>
              <a:srgbClr val="042B2B"/>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3777" name="Google Shape;3777;p174"/>
            <p:cNvSpPr/>
            <p:nvPr/>
          </p:nvSpPr>
          <p:spPr>
            <a:xfrm>
              <a:off x="8511557" y="2076491"/>
              <a:ext cx="32805" cy="16949"/>
            </a:xfrm>
            <a:custGeom>
              <a:avLst/>
              <a:gdLst/>
              <a:ahLst/>
              <a:cxnLst/>
              <a:rect l="l" t="t" r="r" b="b"/>
              <a:pathLst>
                <a:path w="331" h="171" extrusionOk="0">
                  <a:moveTo>
                    <a:pt x="27" y="1"/>
                  </a:moveTo>
                  <a:lnTo>
                    <a:pt x="0" y="81"/>
                  </a:lnTo>
                  <a:lnTo>
                    <a:pt x="303" y="170"/>
                  </a:lnTo>
                  <a:lnTo>
                    <a:pt x="330" y="90"/>
                  </a:lnTo>
                  <a:lnTo>
                    <a:pt x="27" y="1"/>
                  </a:lnTo>
                  <a:close/>
                </a:path>
              </a:pathLst>
            </a:custGeom>
            <a:solidFill>
              <a:srgbClr val="042B2B"/>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3778" name="Google Shape;3778;p174"/>
            <p:cNvSpPr/>
            <p:nvPr/>
          </p:nvSpPr>
          <p:spPr>
            <a:xfrm>
              <a:off x="7978160" y="2133287"/>
              <a:ext cx="54014" cy="64623"/>
            </a:xfrm>
            <a:custGeom>
              <a:avLst/>
              <a:gdLst/>
              <a:ahLst/>
              <a:cxnLst/>
              <a:rect l="l" t="t" r="r" b="b"/>
              <a:pathLst>
                <a:path w="545" h="652" extrusionOk="0">
                  <a:moveTo>
                    <a:pt x="45" y="0"/>
                  </a:moveTo>
                  <a:lnTo>
                    <a:pt x="1" y="71"/>
                  </a:lnTo>
                  <a:cubicBezTo>
                    <a:pt x="215" y="205"/>
                    <a:pt x="384" y="410"/>
                    <a:pt x="464" y="651"/>
                  </a:cubicBezTo>
                  <a:lnTo>
                    <a:pt x="545" y="625"/>
                  </a:lnTo>
                  <a:cubicBezTo>
                    <a:pt x="456" y="366"/>
                    <a:pt x="277" y="152"/>
                    <a:pt x="45" y="0"/>
                  </a:cubicBezTo>
                  <a:close/>
                </a:path>
              </a:pathLst>
            </a:custGeom>
            <a:solidFill>
              <a:srgbClr val="042B2B"/>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3779" name="Google Shape;3779;p174"/>
            <p:cNvSpPr/>
            <p:nvPr/>
          </p:nvSpPr>
          <p:spPr>
            <a:xfrm>
              <a:off x="8827634" y="2058757"/>
              <a:ext cx="48067" cy="45692"/>
            </a:xfrm>
            <a:custGeom>
              <a:avLst/>
              <a:gdLst/>
              <a:ahLst/>
              <a:cxnLst/>
              <a:rect l="l" t="t" r="r" b="b"/>
              <a:pathLst>
                <a:path w="485" h="461" extrusionOk="0">
                  <a:moveTo>
                    <a:pt x="180" y="0"/>
                  </a:moveTo>
                  <a:cubicBezTo>
                    <a:pt x="80" y="0"/>
                    <a:pt x="0" y="124"/>
                    <a:pt x="56" y="220"/>
                  </a:cubicBezTo>
                  <a:cubicBezTo>
                    <a:pt x="56" y="229"/>
                    <a:pt x="56" y="238"/>
                    <a:pt x="56" y="246"/>
                  </a:cubicBezTo>
                  <a:cubicBezTo>
                    <a:pt x="81" y="322"/>
                    <a:pt x="145" y="381"/>
                    <a:pt x="227" y="381"/>
                  </a:cubicBezTo>
                  <a:cubicBezTo>
                    <a:pt x="232" y="381"/>
                    <a:pt x="238" y="381"/>
                    <a:pt x="244" y="380"/>
                  </a:cubicBezTo>
                  <a:lnTo>
                    <a:pt x="252" y="380"/>
                  </a:lnTo>
                  <a:cubicBezTo>
                    <a:pt x="261" y="425"/>
                    <a:pt x="324" y="461"/>
                    <a:pt x="377" y="461"/>
                  </a:cubicBezTo>
                  <a:cubicBezTo>
                    <a:pt x="431" y="443"/>
                    <a:pt x="484" y="371"/>
                    <a:pt x="431" y="327"/>
                  </a:cubicBezTo>
                  <a:cubicBezTo>
                    <a:pt x="422" y="318"/>
                    <a:pt x="413" y="309"/>
                    <a:pt x="395" y="309"/>
                  </a:cubicBezTo>
                  <a:cubicBezTo>
                    <a:pt x="395" y="300"/>
                    <a:pt x="395" y="300"/>
                    <a:pt x="386" y="300"/>
                  </a:cubicBezTo>
                  <a:cubicBezTo>
                    <a:pt x="386" y="291"/>
                    <a:pt x="377" y="291"/>
                    <a:pt x="368" y="282"/>
                  </a:cubicBezTo>
                  <a:cubicBezTo>
                    <a:pt x="368" y="273"/>
                    <a:pt x="377" y="255"/>
                    <a:pt x="377" y="246"/>
                  </a:cubicBezTo>
                  <a:cubicBezTo>
                    <a:pt x="395" y="220"/>
                    <a:pt x="404" y="193"/>
                    <a:pt x="404" y="175"/>
                  </a:cubicBezTo>
                  <a:cubicBezTo>
                    <a:pt x="395" y="113"/>
                    <a:pt x="359" y="77"/>
                    <a:pt x="315" y="50"/>
                  </a:cubicBezTo>
                  <a:cubicBezTo>
                    <a:pt x="297" y="50"/>
                    <a:pt x="288" y="41"/>
                    <a:pt x="270" y="41"/>
                  </a:cubicBezTo>
                  <a:cubicBezTo>
                    <a:pt x="261" y="32"/>
                    <a:pt x="244" y="15"/>
                    <a:pt x="217" y="6"/>
                  </a:cubicBezTo>
                  <a:cubicBezTo>
                    <a:pt x="204" y="2"/>
                    <a:pt x="192" y="0"/>
                    <a:pt x="180" y="0"/>
                  </a:cubicBezTo>
                  <a:close/>
                </a:path>
              </a:pathLst>
            </a:custGeom>
            <a:solidFill>
              <a:srgbClr val="3D1D03">
                <a:alpha val="32139"/>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3780" name="Google Shape;3780;p174"/>
            <p:cNvSpPr/>
            <p:nvPr/>
          </p:nvSpPr>
          <p:spPr>
            <a:xfrm>
              <a:off x="8890665" y="2056577"/>
              <a:ext cx="16848" cy="18733"/>
            </a:xfrm>
            <a:custGeom>
              <a:avLst/>
              <a:gdLst/>
              <a:ahLst/>
              <a:cxnLst/>
              <a:rect l="l" t="t" r="r" b="b"/>
              <a:pathLst>
                <a:path w="170" h="189" extrusionOk="0">
                  <a:moveTo>
                    <a:pt x="89" y="1"/>
                  </a:moveTo>
                  <a:cubicBezTo>
                    <a:pt x="36" y="1"/>
                    <a:pt x="9" y="45"/>
                    <a:pt x="0" y="90"/>
                  </a:cubicBezTo>
                  <a:cubicBezTo>
                    <a:pt x="0" y="90"/>
                    <a:pt x="0" y="99"/>
                    <a:pt x="0" y="108"/>
                  </a:cubicBezTo>
                  <a:cubicBezTo>
                    <a:pt x="0" y="153"/>
                    <a:pt x="45" y="188"/>
                    <a:pt x="80" y="188"/>
                  </a:cubicBezTo>
                  <a:cubicBezTo>
                    <a:pt x="134" y="188"/>
                    <a:pt x="161" y="153"/>
                    <a:pt x="170" y="108"/>
                  </a:cubicBezTo>
                  <a:cubicBezTo>
                    <a:pt x="170" y="99"/>
                    <a:pt x="170" y="90"/>
                    <a:pt x="170" y="90"/>
                  </a:cubicBezTo>
                  <a:cubicBezTo>
                    <a:pt x="170" y="45"/>
                    <a:pt x="125" y="1"/>
                    <a:pt x="89" y="1"/>
                  </a:cubicBezTo>
                  <a:close/>
                </a:path>
              </a:pathLst>
            </a:custGeom>
            <a:solidFill>
              <a:srgbClr val="3D1D03">
                <a:alpha val="32139"/>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3781" name="Google Shape;3781;p174"/>
            <p:cNvSpPr/>
            <p:nvPr/>
          </p:nvSpPr>
          <p:spPr>
            <a:xfrm>
              <a:off x="8907414" y="2092852"/>
              <a:ext cx="23092" cy="16949"/>
            </a:xfrm>
            <a:custGeom>
              <a:avLst/>
              <a:gdLst/>
              <a:ahLst/>
              <a:cxnLst/>
              <a:rect l="l" t="t" r="r" b="b"/>
              <a:pathLst>
                <a:path w="233" h="171" extrusionOk="0">
                  <a:moveTo>
                    <a:pt x="108" y="1"/>
                  </a:moveTo>
                  <a:cubicBezTo>
                    <a:pt x="1" y="1"/>
                    <a:pt x="1" y="170"/>
                    <a:pt x="108" y="170"/>
                  </a:cubicBezTo>
                  <a:lnTo>
                    <a:pt x="125" y="170"/>
                  </a:lnTo>
                  <a:cubicBezTo>
                    <a:pt x="232" y="170"/>
                    <a:pt x="232" y="1"/>
                    <a:pt x="125" y="1"/>
                  </a:cubicBezTo>
                  <a:close/>
                </a:path>
              </a:pathLst>
            </a:custGeom>
            <a:solidFill>
              <a:srgbClr val="3D1D03">
                <a:alpha val="32139"/>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3782" name="Google Shape;3782;p174"/>
            <p:cNvSpPr/>
            <p:nvPr/>
          </p:nvSpPr>
          <p:spPr>
            <a:xfrm>
              <a:off x="8938334" y="2049539"/>
              <a:ext cx="43409" cy="39943"/>
            </a:xfrm>
            <a:custGeom>
              <a:avLst/>
              <a:gdLst/>
              <a:ahLst/>
              <a:cxnLst/>
              <a:rect l="l" t="t" r="r" b="b"/>
              <a:pathLst>
                <a:path w="438" h="403" extrusionOk="0">
                  <a:moveTo>
                    <a:pt x="217" y="1"/>
                  </a:moveTo>
                  <a:cubicBezTo>
                    <a:pt x="198" y="1"/>
                    <a:pt x="179" y="3"/>
                    <a:pt x="161" y="9"/>
                  </a:cubicBezTo>
                  <a:cubicBezTo>
                    <a:pt x="126" y="18"/>
                    <a:pt x="81" y="36"/>
                    <a:pt x="63" y="63"/>
                  </a:cubicBezTo>
                  <a:cubicBezTo>
                    <a:pt x="19" y="108"/>
                    <a:pt x="10" y="143"/>
                    <a:pt x="1" y="197"/>
                  </a:cubicBezTo>
                  <a:cubicBezTo>
                    <a:pt x="1" y="232"/>
                    <a:pt x="10" y="268"/>
                    <a:pt x="36" y="295"/>
                  </a:cubicBezTo>
                  <a:cubicBezTo>
                    <a:pt x="45" y="331"/>
                    <a:pt x="72" y="357"/>
                    <a:pt x="108" y="375"/>
                  </a:cubicBezTo>
                  <a:cubicBezTo>
                    <a:pt x="140" y="393"/>
                    <a:pt x="175" y="402"/>
                    <a:pt x="211" y="402"/>
                  </a:cubicBezTo>
                  <a:cubicBezTo>
                    <a:pt x="263" y="402"/>
                    <a:pt x="315" y="382"/>
                    <a:pt x="358" y="339"/>
                  </a:cubicBezTo>
                  <a:cubicBezTo>
                    <a:pt x="420" y="277"/>
                    <a:pt x="438" y="170"/>
                    <a:pt x="393" y="99"/>
                  </a:cubicBezTo>
                  <a:cubicBezTo>
                    <a:pt x="352" y="36"/>
                    <a:pt x="283" y="1"/>
                    <a:pt x="217" y="1"/>
                  </a:cubicBezTo>
                  <a:close/>
                </a:path>
              </a:pathLst>
            </a:custGeom>
            <a:solidFill>
              <a:srgbClr val="3D1D03">
                <a:alpha val="32139"/>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3783" name="Google Shape;3783;p174"/>
            <p:cNvSpPr/>
            <p:nvPr/>
          </p:nvSpPr>
          <p:spPr>
            <a:xfrm>
              <a:off x="8853401" y="2116640"/>
              <a:ext cx="17146" cy="9614"/>
            </a:xfrm>
            <a:custGeom>
              <a:avLst/>
              <a:gdLst/>
              <a:ahLst/>
              <a:cxnLst/>
              <a:rect l="l" t="t" r="r" b="b"/>
              <a:pathLst>
                <a:path w="173" h="97" extrusionOk="0">
                  <a:moveTo>
                    <a:pt x="51" y="1"/>
                  </a:moveTo>
                  <a:cubicBezTo>
                    <a:pt x="25" y="1"/>
                    <a:pt x="0" y="30"/>
                    <a:pt x="19" y="55"/>
                  </a:cubicBezTo>
                  <a:cubicBezTo>
                    <a:pt x="33" y="83"/>
                    <a:pt x="59" y="96"/>
                    <a:pt x="86" y="96"/>
                  </a:cubicBezTo>
                  <a:cubicBezTo>
                    <a:pt x="111" y="96"/>
                    <a:pt x="136" y="85"/>
                    <a:pt x="153" y="64"/>
                  </a:cubicBezTo>
                  <a:cubicBezTo>
                    <a:pt x="172" y="32"/>
                    <a:pt x="146" y="5"/>
                    <a:pt x="116" y="5"/>
                  </a:cubicBezTo>
                  <a:cubicBezTo>
                    <a:pt x="104" y="5"/>
                    <a:pt x="92" y="9"/>
                    <a:pt x="82" y="19"/>
                  </a:cubicBezTo>
                  <a:cubicBezTo>
                    <a:pt x="74" y="6"/>
                    <a:pt x="62" y="1"/>
                    <a:pt x="51" y="1"/>
                  </a:cubicBezTo>
                  <a:close/>
                </a:path>
              </a:pathLst>
            </a:custGeom>
            <a:solidFill>
              <a:srgbClr val="3D1D03">
                <a:alpha val="32139"/>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3784" name="Google Shape;3784;p174"/>
            <p:cNvSpPr/>
            <p:nvPr/>
          </p:nvSpPr>
          <p:spPr>
            <a:xfrm>
              <a:off x="8849041" y="2039826"/>
              <a:ext cx="16055" cy="8028"/>
            </a:xfrm>
            <a:custGeom>
              <a:avLst/>
              <a:gdLst/>
              <a:ahLst/>
              <a:cxnLst/>
              <a:rect l="l" t="t" r="r" b="b"/>
              <a:pathLst>
                <a:path w="162" h="81" extrusionOk="0">
                  <a:moveTo>
                    <a:pt x="45" y="0"/>
                  </a:moveTo>
                  <a:cubicBezTo>
                    <a:pt x="1" y="0"/>
                    <a:pt x="1" y="81"/>
                    <a:pt x="45" y="81"/>
                  </a:cubicBezTo>
                  <a:lnTo>
                    <a:pt x="108" y="81"/>
                  </a:lnTo>
                  <a:cubicBezTo>
                    <a:pt x="161" y="81"/>
                    <a:pt x="161" y="0"/>
                    <a:pt x="108" y="0"/>
                  </a:cubicBezTo>
                  <a:close/>
                </a:path>
              </a:pathLst>
            </a:custGeom>
            <a:solidFill>
              <a:srgbClr val="3D1D03">
                <a:alpha val="32139"/>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3785" name="Google Shape;3785;p174"/>
            <p:cNvSpPr/>
            <p:nvPr/>
          </p:nvSpPr>
          <p:spPr>
            <a:xfrm>
              <a:off x="8810093" y="2039529"/>
              <a:ext cx="13479" cy="10407"/>
            </a:xfrm>
            <a:custGeom>
              <a:avLst/>
              <a:gdLst/>
              <a:ahLst/>
              <a:cxnLst/>
              <a:rect l="l" t="t" r="r" b="b"/>
              <a:pathLst>
                <a:path w="136" h="105" extrusionOk="0">
                  <a:moveTo>
                    <a:pt x="73" y="1"/>
                  </a:moveTo>
                  <a:cubicBezTo>
                    <a:pt x="64" y="1"/>
                    <a:pt x="54" y="4"/>
                    <a:pt x="46" y="12"/>
                  </a:cubicBezTo>
                  <a:lnTo>
                    <a:pt x="28" y="39"/>
                  </a:lnTo>
                  <a:cubicBezTo>
                    <a:pt x="1" y="66"/>
                    <a:pt x="26" y="104"/>
                    <a:pt x="55" y="104"/>
                  </a:cubicBezTo>
                  <a:cubicBezTo>
                    <a:pt x="64" y="104"/>
                    <a:pt x="73" y="101"/>
                    <a:pt x="82" y="93"/>
                  </a:cubicBezTo>
                  <a:cubicBezTo>
                    <a:pt x="90" y="84"/>
                    <a:pt x="99" y="75"/>
                    <a:pt x="108" y="75"/>
                  </a:cubicBezTo>
                  <a:cubicBezTo>
                    <a:pt x="136" y="40"/>
                    <a:pt x="105" y="1"/>
                    <a:pt x="73" y="1"/>
                  </a:cubicBezTo>
                  <a:close/>
                </a:path>
              </a:pathLst>
            </a:custGeom>
            <a:solidFill>
              <a:srgbClr val="3D1D03">
                <a:alpha val="32139"/>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3786" name="Google Shape;3786;p174"/>
            <p:cNvSpPr/>
            <p:nvPr/>
          </p:nvSpPr>
          <p:spPr>
            <a:xfrm>
              <a:off x="8969354" y="2035069"/>
              <a:ext cx="12488" cy="12092"/>
            </a:xfrm>
            <a:custGeom>
              <a:avLst/>
              <a:gdLst/>
              <a:ahLst/>
              <a:cxnLst/>
              <a:rect l="l" t="t" r="r" b="b"/>
              <a:pathLst>
                <a:path w="126" h="122" extrusionOk="0">
                  <a:moveTo>
                    <a:pt x="53" y="1"/>
                  </a:moveTo>
                  <a:cubicBezTo>
                    <a:pt x="48" y="1"/>
                    <a:pt x="42" y="2"/>
                    <a:pt x="36" y="4"/>
                  </a:cubicBezTo>
                  <a:cubicBezTo>
                    <a:pt x="9" y="22"/>
                    <a:pt x="0" y="48"/>
                    <a:pt x="9" y="66"/>
                  </a:cubicBezTo>
                  <a:cubicBezTo>
                    <a:pt x="0" y="84"/>
                    <a:pt x="9" y="111"/>
                    <a:pt x="36" y="120"/>
                  </a:cubicBezTo>
                  <a:cubicBezTo>
                    <a:pt x="41" y="121"/>
                    <a:pt x="46" y="121"/>
                    <a:pt x="50" y="121"/>
                  </a:cubicBezTo>
                  <a:cubicBezTo>
                    <a:pt x="125" y="121"/>
                    <a:pt x="114" y="1"/>
                    <a:pt x="53" y="1"/>
                  </a:cubicBezTo>
                  <a:close/>
                </a:path>
              </a:pathLst>
            </a:custGeom>
            <a:solidFill>
              <a:srgbClr val="3D1D03">
                <a:alpha val="32139"/>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3787" name="Google Shape;3787;p174"/>
            <p:cNvSpPr/>
            <p:nvPr/>
          </p:nvSpPr>
          <p:spPr>
            <a:xfrm>
              <a:off x="8960435" y="2095429"/>
              <a:ext cx="29435" cy="28545"/>
            </a:xfrm>
            <a:custGeom>
              <a:avLst/>
              <a:gdLst/>
              <a:ahLst/>
              <a:cxnLst/>
              <a:rect l="l" t="t" r="r" b="b"/>
              <a:pathLst>
                <a:path w="297" h="288" extrusionOk="0">
                  <a:moveTo>
                    <a:pt x="238" y="1"/>
                  </a:moveTo>
                  <a:cubicBezTo>
                    <a:pt x="226" y="1"/>
                    <a:pt x="214" y="6"/>
                    <a:pt x="206" y="19"/>
                  </a:cubicBezTo>
                  <a:cubicBezTo>
                    <a:pt x="179" y="46"/>
                    <a:pt x="161" y="82"/>
                    <a:pt x="135" y="117"/>
                  </a:cubicBezTo>
                  <a:cubicBezTo>
                    <a:pt x="135" y="117"/>
                    <a:pt x="126" y="108"/>
                    <a:pt x="126" y="108"/>
                  </a:cubicBezTo>
                  <a:cubicBezTo>
                    <a:pt x="99" y="108"/>
                    <a:pt x="72" y="117"/>
                    <a:pt x="54" y="135"/>
                  </a:cubicBezTo>
                  <a:cubicBezTo>
                    <a:pt x="45" y="144"/>
                    <a:pt x="45" y="144"/>
                    <a:pt x="36" y="153"/>
                  </a:cubicBezTo>
                  <a:cubicBezTo>
                    <a:pt x="28" y="162"/>
                    <a:pt x="19" y="171"/>
                    <a:pt x="10" y="189"/>
                  </a:cubicBezTo>
                  <a:cubicBezTo>
                    <a:pt x="1" y="207"/>
                    <a:pt x="10" y="242"/>
                    <a:pt x="36" y="242"/>
                  </a:cubicBezTo>
                  <a:cubicBezTo>
                    <a:pt x="45" y="251"/>
                    <a:pt x="54" y="251"/>
                    <a:pt x="54" y="251"/>
                  </a:cubicBezTo>
                  <a:cubicBezTo>
                    <a:pt x="63" y="251"/>
                    <a:pt x="63" y="251"/>
                    <a:pt x="72" y="260"/>
                  </a:cubicBezTo>
                  <a:cubicBezTo>
                    <a:pt x="88" y="279"/>
                    <a:pt x="111" y="288"/>
                    <a:pt x="134" y="288"/>
                  </a:cubicBezTo>
                  <a:cubicBezTo>
                    <a:pt x="177" y="288"/>
                    <a:pt x="221" y="256"/>
                    <a:pt x="215" y="198"/>
                  </a:cubicBezTo>
                  <a:cubicBezTo>
                    <a:pt x="224" y="189"/>
                    <a:pt x="224" y="180"/>
                    <a:pt x="224" y="171"/>
                  </a:cubicBezTo>
                  <a:cubicBezTo>
                    <a:pt x="251" y="153"/>
                    <a:pt x="260" y="117"/>
                    <a:pt x="260" y="82"/>
                  </a:cubicBezTo>
                  <a:lnTo>
                    <a:pt x="277" y="55"/>
                  </a:lnTo>
                  <a:cubicBezTo>
                    <a:pt x="296" y="30"/>
                    <a:pt x="267" y="1"/>
                    <a:pt x="238" y="1"/>
                  </a:cubicBezTo>
                  <a:close/>
                </a:path>
              </a:pathLst>
            </a:custGeom>
            <a:solidFill>
              <a:srgbClr val="3D1D03">
                <a:alpha val="32139"/>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3788" name="Google Shape;3788;p174"/>
            <p:cNvSpPr/>
            <p:nvPr/>
          </p:nvSpPr>
          <p:spPr>
            <a:xfrm>
              <a:off x="8916135" y="2122785"/>
              <a:ext cx="14271" cy="10209"/>
            </a:xfrm>
            <a:custGeom>
              <a:avLst/>
              <a:gdLst/>
              <a:ahLst/>
              <a:cxnLst/>
              <a:rect l="l" t="t" r="r" b="b"/>
              <a:pathLst>
                <a:path w="144" h="103" extrusionOk="0">
                  <a:moveTo>
                    <a:pt x="66" y="0"/>
                  </a:moveTo>
                  <a:cubicBezTo>
                    <a:pt x="33" y="0"/>
                    <a:pt x="0" y="45"/>
                    <a:pt x="29" y="73"/>
                  </a:cubicBezTo>
                  <a:lnTo>
                    <a:pt x="55" y="91"/>
                  </a:lnTo>
                  <a:cubicBezTo>
                    <a:pt x="64" y="99"/>
                    <a:pt x="73" y="103"/>
                    <a:pt x="83" y="103"/>
                  </a:cubicBezTo>
                  <a:cubicBezTo>
                    <a:pt x="114" y="103"/>
                    <a:pt x="143" y="65"/>
                    <a:pt x="109" y="38"/>
                  </a:cubicBezTo>
                  <a:lnTo>
                    <a:pt x="91" y="11"/>
                  </a:lnTo>
                  <a:cubicBezTo>
                    <a:pt x="83" y="3"/>
                    <a:pt x="75" y="0"/>
                    <a:pt x="66" y="0"/>
                  </a:cubicBezTo>
                  <a:close/>
                </a:path>
              </a:pathLst>
            </a:custGeom>
            <a:solidFill>
              <a:srgbClr val="3D1D03">
                <a:alpha val="32139"/>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3789" name="Google Shape;3789;p174"/>
            <p:cNvSpPr/>
            <p:nvPr/>
          </p:nvSpPr>
          <p:spPr>
            <a:xfrm>
              <a:off x="8834968" y="1998694"/>
              <a:ext cx="15064" cy="11993"/>
            </a:xfrm>
            <a:custGeom>
              <a:avLst/>
              <a:gdLst/>
              <a:ahLst/>
              <a:cxnLst/>
              <a:rect l="l" t="t" r="r" b="b"/>
              <a:pathLst>
                <a:path w="152" h="121" extrusionOk="0">
                  <a:moveTo>
                    <a:pt x="71" y="0"/>
                  </a:moveTo>
                  <a:cubicBezTo>
                    <a:pt x="49" y="0"/>
                    <a:pt x="28" y="12"/>
                    <a:pt x="18" y="32"/>
                  </a:cubicBezTo>
                  <a:cubicBezTo>
                    <a:pt x="0" y="50"/>
                    <a:pt x="9" y="67"/>
                    <a:pt x="27" y="76"/>
                  </a:cubicBezTo>
                  <a:cubicBezTo>
                    <a:pt x="27" y="103"/>
                    <a:pt x="36" y="121"/>
                    <a:pt x="62" y="121"/>
                  </a:cubicBezTo>
                  <a:cubicBezTo>
                    <a:pt x="107" y="112"/>
                    <a:pt x="152" y="67"/>
                    <a:pt x="116" y="23"/>
                  </a:cubicBezTo>
                  <a:cubicBezTo>
                    <a:pt x="104" y="7"/>
                    <a:pt x="87" y="0"/>
                    <a:pt x="71" y="0"/>
                  </a:cubicBezTo>
                  <a:close/>
                </a:path>
              </a:pathLst>
            </a:custGeom>
            <a:solidFill>
              <a:schemeClr val="accent4"/>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3790" name="Google Shape;3790;p174"/>
            <p:cNvSpPr/>
            <p:nvPr/>
          </p:nvSpPr>
          <p:spPr>
            <a:xfrm>
              <a:off x="8863114" y="2009597"/>
              <a:ext cx="13479" cy="10308"/>
            </a:xfrm>
            <a:custGeom>
              <a:avLst/>
              <a:gdLst/>
              <a:ahLst/>
              <a:cxnLst/>
              <a:rect l="l" t="t" r="r" b="b"/>
              <a:pathLst>
                <a:path w="136" h="104" extrusionOk="0">
                  <a:moveTo>
                    <a:pt x="62" y="0"/>
                  </a:moveTo>
                  <a:cubicBezTo>
                    <a:pt x="28" y="0"/>
                    <a:pt x="0" y="45"/>
                    <a:pt x="28" y="73"/>
                  </a:cubicBezTo>
                  <a:cubicBezTo>
                    <a:pt x="37" y="82"/>
                    <a:pt x="46" y="82"/>
                    <a:pt x="55" y="91"/>
                  </a:cubicBezTo>
                  <a:cubicBezTo>
                    <a:pt x="63" y="100"/>
                    <a:pt x="73" y="103"/>
                    <a:pt x="81" y="103"/>
                  </a:cubicBezTo>
                  <a:cubicBezTo>
                    <a:pt x="111" y="103"/>
                    <a:pt x="136" y="65"/>
                    <a:pt x="109" y="38"/>
                  </a:cubicBezTo>
                  <a:cubicBezTo>
                    <a:pt x="100" y="29"/>
                    <a:pt x="91" y="20"/>
                    <a:pt x="91" y="11"/>
                  </a:cubicBezTo>
                  <a:cubicBezTo>
                    <a:pt x="81" y="3"/>
                    <a:pt x="72" y="0"/>
                    <a:pt x="62" y="0"/>
                  </a:cubicBezTo>
                  <a:close/>
                </a:path>
              </a:pathLst>
            </a:custGeom>
            <a:solidFill>
              <a:schemeClr val="accent4"/>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3791" name="Google Shape;3791;p174"/>
            <p:cNvSpPr/>
            <p:nvPr/>
          </p:nvSpPr>
          <p:spPr>
            <a:xfrm>
              <a:off x="8903846" y="1989972"/>
              <a:ext cx="23092" cy="17940"/>
            </a:xfrm>
            <a:custGeom>
              <a:avLst/>
              <a:gdLst/>
              <a:ahLst/>
              <a:cxnLst/>
              <a:rect l="l" t="t" r="r" b="b"/>
              <a:pathLst>
                <a:path w="233" h="181" extrusionOk="0">
                  <a:moveTo>
                    <a:pt x="90" y="0"/>
                  </a:moveTo>
                  <a:cubicBezTo>
                    <a:pt x="72" y="0"/>
                    <a:pt x="50" y="9"/>
                    <a:pt x="37" y="22"/>
                  </a:cubicBezTo>
                  <a:cubicBezTo>
                    <a:pt x="10" y="48"/>
                    <a:pt x="1" y="120"/>
                    <a:pt x="28" y="147"/>
                  </a:cubicBezTo>
                  <a:cubicBezTo>
                    <a:pt x="43" y="173"/>
                    <a:pt x="78" y="181"/>
                    <a:pt x="113" y="181"/>
                  </a:cubicBezTo>
                  <a:cubicBezTo>
                    <a:pt x="137" y="181"/>
                    <a:pt x="161" y="177"/>
                    <a:pt x="179" y="173"/>
                  </a:cubicBezTo>
                  <a:cubicBezTo>
                    <a:pt x="197" y="164"/>
                    <a:pt x="206" y="147"/>
                    <a:pt x="206" y="129"/>
                  </a:cubicBezTo>
                  <a:cubicBezTo>
                    <a:pt x="206" y="120"/>
                    <a:pt x="206" y="111"/>
                    <a:pt x="206" y="102"/>
                  </a:cubicBezTo>
                  <a:cubicBezTo>
                    <a:pt x="233" y="84"/>
                    <a:pt x="233" y="31"/>
                    <a:pt x="188" y="31"/>
                  </a:cubicBezTo>
                  <a:lnTo>
                    <a:pt x="179" y="31"/>
                  </a:lnTo>
                  <a:cubicBezTo>
                    <a:pt x="170" y="13"/>
                    <a:pt x="161" y="4"/>
                    <a:pt x="144" y="4"/>
                  </a:cubicBezTo>
                  <a:lnTo>
                    <a:pt x="108" y="4"/>
                  </a:lnTo>
                  <a:cubicBezTo>
                    <a:pt x="103" y="1"/>
                    <a:pt x="97" y="0"/>
                    <a:pt x="90" y="0"/>
                  </a:cubicBezTo>
                  <a:close/>
                </a:path>
              </a:pathLst>
            </a:custGeom>
            <a:solidFill>
              <a:schemeClr val="accent4"/>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3792" name="Google Shape;3792;p174"/>
            <p:cNvSpPr/>
            <p:nvPr/>
          </p:nvSpPr>
          <p:spPr>
            <a:xfrm>
              <a:off x="8944578" y="1992945"/>
              <a:ext cx="15064" cy="8028"/>
            </a:xfrm>
            <a:custGeom>
              <a:avLst/>
              <a:gdLst/>
              <a:ahLst/>
              <a:cxnLst/>
              <a:rect l="l" t="t" r="r" b="b"/>
              <a:pathLst>
                <a:path w="152" h="81" extrusionOk="0">
                  <a:moveTo>
                    <a:pt x="54" y="1"/>
                  </a:moveTo>
                  <a:cubicBezTo>
                    <a:pt x="0" y="1"/>
                    <a:pt x="0" y="81"/>
                    <a:pt x="54" y="81"/>
                  </a:cubicBezTo>
                  <a:lnTo>
                    <a:pt x="98" y="81"/>
                  </a:lnTo>
                  <a:cubicBezTo>
                    <a:pt x="152" y="81"/>
                    <a:pt x="152" y="1"/>
                    <a:pt x="98" y="1"/>
                  </a:cubicBezTo>
                  <a:close/>
                </a:path>
              </a:pathLst>
            </a:custGeom>
            <a:solidFill>
              <a:schemeClr val="accent4"/>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3793" name="Google Shape;3793;p174"/>
            <p:cNvSpPr/>
            <p:nvPr/>
          </p:nvSpPr>
          <p:spPr>
            <a:xfrm>
              <a:off x="8864997" y="1969951"/>
              <a:ext cx="15560" cy="11993"/>
            </a:xfrm>
            <a:custGeom>
              <a:avLst/>
              <a:gdLst/>
              <a:ahLst/>
              <a:cxnLst/>
              <a:rect l="l" t="t" r="r" b="b"/>
              <a:pathLst>
                <a:path w="157" h="121" extrusionOk="0">
                  <a:moveTo>
                    <a:pt x="81" y="1"/>
                  </a:moveTo>
                  <a:cubicBezTo>
                    <a:pt x="45" y="10"/>
                    <a:pt x="18" y="27"/>
                    <a:pt x="9" y="63"/>
                  </a:cubicBezTo>
                  <a:cubicBezTo>
                    <a:pt x="0" y="90"/>
                    <a:pt x="18" y="108"/>
                    <a:pt x="45" y="108"/>
                  </a:cubicBezTo>
                  <a:cubicBezTo>
                    <a:pt x="56" y="117"/>
                    <a:pt x="69" y="120"/>
                    <a:pt x="82" y="120"/>
                  </a:cubicBezTo>
                  <a:cubicBezTo>
                    <a:pt x="120" y="120"/>
                    <a:pt x="156" y="85"/>
                    <a:pt x="143" y="45"/>
                  </a:cubicBezTo>
                  <a:cubicBezTo>
                    <a:pt x="134" y="18"/>
                    <a:pt x="107" y="1"/>
                    <a:pt x="81" y="1"/>
                  </a:cubicBezTo>
                  <a:close/>
                </a:path>
              </a:pathLst>
            </a:custGeom>
            <a:solidFill>
              <a:schemeClr val="accent4"/>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3794" name="Google Shape;3794;p174"/>
            <p:cNvSpPr/>
            <p:nvPr/>
          </p:nvSpPr>
          <p:spPr>
            <a:xfrm>
              <a:off x="7993271" y="1977880"/>
              <a:ext cx="23092" cy="23094"/>
            </a:xfrm>
            <a:custGeom>
              <a:avLst/>
              <a:gdLst/>
              <a:ahLst/>
              <a:cxnLst/>
              <a:rect l="l" t="t" r="r" b="b"/>
              <a:pathLst>
                <a:path w="233" h="233" extrusionOk="0">
                  <a:moveTo>
                    <a:pt x="116" y="1"/>
                  </a:moveTo>
                  <a:cubicBezTo>
                    <a:pt x="54" y="1"/>
                    <a:pt x="0" y="54"/>
                    <a:pt x="0" y="117"/>
                  </a:cubicBezTo>
                  <a:cubicBezTo>
                    <a:pt x="0" y="179"/>
                    <a:pt x="54" y="233"/>
                    <a:pt x="116" y="233"/>
                  </a:cubicBezTo>
                  <a:cubicBezTo>
                    <a:pt x="179" y="233"/>
                    <a:pt x="232" y="179"/>
                    <a:pt x="232" y="117"/>
                  </a:cubicBezTo>
                  <a:cubicBezTo>
                    <a:pt x="232" y="54"/>
                    <a:pt x="179" y="1"/>
                    <a:pt x="116" y="1"/>
                  </a:cubicBezTo>
                  <a:close/>
                </a:path>
              </a:pathLst>
            </a:custGeom>
            <a:solidFill>
              <a:srgbClr val="042B2B"/>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3795" name="Google Shape;3795;p174"/>
            <p:cNvSpPr/>
            <p:nvPr/>
          </p:nvSpPr>
          <p:spPr>
            <a:xfrm>
              <a:off x="8699690" y="1977880"/>
              <a:ext cx="23092" cy="23094"/>
            </a:xfrm>
            <a:custGeom>
              <a:avLst/>
              <a:gdLst/>
              <a:ahLst/>
              <a:cxnLst/>
              <a:rect l="l" t="t" r="r" b="b"/>
              <a:pathLst>
                <a:path w="233" h="233" extrusionOk="0">
                  <a:moveTo>
                    <a:pt x="116" y="1"/>
                  </a:moveTo>
                  <a:cubicBezTo>
                    <a:pt x="54" y="1"/>
                    <a:pt x="0" y="54"/>
                    <a:pt x="0" y="117"/>
                  </a:cubicBezTo>
                  <a:cubicBezTo>
                    <a:pt x="0" y="179"/>
                    <a:pt x="54" y="233"/>
                    <a:pt x="116" y="233"/>
                  </a:cubicBezTo>
                  <a:cubicBezTo>
                    <a:pt x="179" y="233"/>
                    <a:pt x="232" y="179"/>
                    <a:pt x="232" y="117"/>
                  </a:cubicBezTo>
                  <a:cubicBezTo>
                    <a:pt x="232" y="54"/>
                    <a:pt x="179" y="1"/>
                    <a:pt x="116" y="1"/>
                  </a:cubicBezTo>
                  <a:close/>
                </a:path>
              </a:pathLst>
            </a:custGeom>
            <a:solidFill>
              <a:srgbClr val="042B2B"/>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3796" name="Google Shape;3796;p174"/>
            <p:cNvSpPr/>
            <p:nvPr/>
          </p:nvSpPr>
          <p:spPr>
            <a:xfrm rot="3433724">
              <a:off x="7573318" y="1951000"/>
              <a:ext cx="90286" cy="59568"/>
            </a:xfrm>
            <a:custGeom>
              <a:avLst/>
              <a:gdLst/>
              <a:ahLst/>
              <a:cxnLst/>
              <a:rect l="l" t="t" r="r" b="b"/>
              <a:pathLst>
                <a:path w="911" h="601" extrusionOk="0">
                  <a:moveTo>
                    <a:pt x="790" y="0"/>
                  </a:moveTo>
                  <a:cubicBezTo>
                    <a:pt x="744" y="0"/>
                    <a:pt x="706" y="40"/>
                    <a:pt x="652" y="61"/>
                  </a:cubicBezTo>
                  <a:cubicBezTo>
                    <a:pt x="509" y="123"/>
                    <a:pt x="393" y="293"/>
                    <a:pt x="233" y="310"/>
                  </a:cubicBezTo>
                  <a:cubicBezTo>
                    <a:pt x="188" y="319"/>
                    <a:pt x="135" y="310"/>
                    <a:pt x="90" y="328"/>
                  </a:cubicBezTo>
                  <a:cubicBezTo>
                    <a:pt x="37" y="346"/>
                    <a:pt x="1" y="400"/>
                    <a:pt x="10" y="444"/>
                  </a:cubicBezTo>
                  <a:cubicBezTo>
                    <a:pt x="19" y="462"/>
                    <a:pt x="37" y="480"/>
                    <a:pt x="54" y="498"/>
                  </a:cubicBezTo>
                  <a:cubicBezTo>
                    <a:pt x="102" y="539"/>
                    <a:pt x="180" y="600"/>
                    <a:pt x="252" y="600"/>
                  </a:cubicBezTo>
                  <a:cubicBezTo>
                    <a:pt x="288" y="600"/>
                    <a:pt x="322" y="584"/>
                    <a:pt x="349" y="542"/>
                  </a:cubicBezTo>
                  <a:cubicBezTo>
                    <a:pt x="367" y="507"/>
                    <a:pt x="376" y="489"/>
                    <a:pt x="411" y="462"/>
                  </a:cubicBezTo>
                  <a:cubicBezTo>
                    <a:pt x="420" y="462"/>
                    <a:pt x="429" y="462"/>
                    <a:pt x="438" y="453"/>
                  </a:cubicBezTo>
                  <a:cubicBezTo>
                    <a:pt x="483" y="435"/>
                    <a:pt x="536" y="435"/>
                    <a:pt x="590" y="435"/>
                  </a:cubicBezTo>
                  <a:cubicBezTo>
                    <a:pt x="652" y="435"/>
                    <a:pt x="723" y="408"/>
                    <a:pt x="795" y="391"/>
                  </a:cubicBezTo>
                  <a:cubicBezTo>
                    <a:pt x="831" y="382"/>
                    <a:pt x="866" y="373"/>
                    <a:pt x="884" y="337"/>
                  </a:cubicBezTo>
                  <a:cubicBezTo>
                    <a:pt x="911" y="301"/>
                    <a:pt x="884" y="43"/>
                    <a:pt x="839" y="16"/>
                  </a:cubicBezTo>
                  <a:cubicBezTo>
                    <a:pt x="822" y="5"/>
                    <a:pt x="805" y="0"/>
                    <a:pt x="790" y="0"/>
                  </a:cubicBezTo>
                  <a:close/>
                </a:path>
              </a:pathLst>
            </a:custGeom>
            <a:solidFill>
              <a:srgbClr val="3D1D03">
                <a:alpha val="32139"/>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3797" name="Google Shape;3797;p174"/>
            <p:cNvSpPr/>
            <p:nvPr/>
          </p:nvSpPr>
          <p:spPr>
            <a:xfrm>
              <a:off x="7667951" y="2053879"/>
              <a:ext cx="25768" cy="21310"/>
            </a:xfrm>
            <a:custGeom>
              <a:avLst/>
              <a:gdLst/>
              <a:ahLst/>
              <a:cxnLst/>
              <a:rect l="l" t="t" r="r" b="b"/>
              <a:pathLst>
                <a:path w="260" h="215" extrusionOk="0">
                  <a:moveTo>
                    <a:pt x="143" y="0"/>
                  </a:moveTo>
                  <a:cubicBezTo>
                    <a:pt x="72" y="0"/>
                    <a:pt x="0" y="89"/>
                    <a:pt x="36" y="152"/>
                  </a:cubicBezTo>
                  <a:cubicBezTo>
                    <a:pt x="52" y="195"/>
                    <a:pt x="93" y="215"/>
                    <a:pt x="136" y="215"/>
                  </a:cubicBezTo>
                  <a:cubicBezTo>
                    <a:pt x="164" y="215"/>
                    <a:pt x="193" y="206"/>
                    <a:pt x="215" y="188"/>
                  </a:cubicBezTo>
                  <a:cubicBezTo>
                    <a:pt x="241" y="152"/>
                    <a:pt x="259" y="116"/>
                    <a:pt x="250" y="72"/>
                  </a:cubicBezTo>
                  <a:lnTo>
                    <a:pt x="250" y="72"/>
                  </a:lnTo>
                  <a:lnTo>
                    <a:pt x="250" y="81"/>
                  </a:lnTo>
                  <a:cubicBezTo>
                    <a:pt x="241" y="36"/>
                    <a:pt x="197" y="0"/>
                    <a:pt x="143" y="0"/>
                  </a:cubicBezTo>
                  <a:close/>
                </a:path>
              </a:pathLst>
            </a:custGeom>
            <a:solidFill>
              <a:srgbClr val="3D1D03">
                <a:alpha val="32139"/>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69.xml><?xml version="1.0" encoding="utf-8"?>
<p:sldLayout xmlns:a="http://schemas.openxmlformats.org/drawingml/2006/main" xmlns:r="http://schemas.openxmlformats.org/officeDocument/2006/relationships" xmlns:p="http://schemas.openxmlformats.org/presentationml/2006/main" matchingName="Title and text 2">
  <p:cSld name="CUSTOM_4_1_1_2">
    <p:spTree>
      <p:nvGrpSpPr>
        <p:cNvPr id="1" name="Shape 3798"/>
        <p:cNvGrpSpPr/>
        <p:nvPr/>
      </p:nvGrpSpPr>
      <p:grpSpPr>
        <a:xfrm>
          <a:off x="0" y="0"/>
          <a:ext cx="0" cy="0"/>
          <a:chOff x="0" y="0"/>
          <a:chExt cx="0" cy="0"/>
        </a:xfrm>
      </p:grpSpPr>
      <p:sp>
        <p:nvSpPr>
          <p:cNvPr id="3799" name="Google Shape;3799;p175"/>
          <p:cNvSpPr txBox="1">
            <a:spLocks noGrp="1"/>
          </p:cNvSpPr>
          <p:nvPr>
            <p:ph type="title"/>
          </p:nvPr>
        </p:nvSpPr>
        <p:spPr>
          <a:xfrm>
            <a:off x="1440000" y="890050"/>
            <a:ext cx="15408000" cy="1145400"/>
          </a:xfrm>
          <a:prstGeom prst="rect">
            <a:avLst/>
          </a:prstGeom>
        </p:spPr>
        <p:txBody>
          <a:bodyPr spcFirstLastPara="1" wrap="square" lIns="182850" tIns="182850" rIns="182850" bIns="182850" anchor="t" anchorCtr="0">
            <a:noAutofit/>
          </a:bodyPr>
          <a:lstStyle>
            <a:lvl1pPr lvl="0" algn="ctr">
              <a:spcBef>
                <a:spcPts val="0"/>
              </a:spcBef>
              <a:spcAft>
                <a:spcPts val="0"/>
              </a:spcAft>
              <a:buSzPts val="6000"/>
              <a:buNone/>
              <a:defRPr/>
            </a:lvl1pPr>
            <a:lvl2pPr lvl="1">
              <a:spcBef>
                <a:spcPts val="0"/>
              </a:spcBef>
              <a:spcAft>
                <a:spcPts val="0"/>
              </a:spcAft>
              <a:buSzPts val="6000"/>
              <a:buNone/>
              <a:defRPr/>
            </a:lvl2pPr>
            <a:lvl3pPr lvl="2">
              <a:spcBef>
                <a:spcPts val="0"/>
              </a:spcBef>
              <a:spcAft>
                <a:spcPts val="0"/>
              </a:spcAft>
              <a:buSzPts val="6000"/>
              <a:buNone/>
              <a:defRPr/>
            </a:lvl3pPr>
            <a:lvl4pPr lvl="3">
              <a:spcBef>
                <a:spcPts val="0"/>
              </a:spcBef>
              <a:spcAft>
                <a:spcPts val="0"/>
              </a:spcAft>
              <a:buSzPts val="6000"/>
              <a:buNone/>
              <a:defRPr/>
            </a:lvl4pPr>
            <a:lvl5pPr lvl="4">
              <a:spcBef>
                <a:spcPts val="0"/>
              </a:spcBef>
              <a:spcAft>
                <a:spcPts val="0"/>
              </a:spcAft>
              <a:buSzPts val="6000"/>
              <a:buNone/>
              <a:defRPr/>
            </a:lvl5pPr>
            <a:lvl6pPr lvl="5">
              <a:spcBef>
                <a:spcPts val="0"/>
              </a:spcBef>
              <a:spcAft>
                <a:spcPts val="0"/>
              </a:spcAft>
              <a:buSzPts val="6000"/>
              <a:buNone/>
              <a:defRPr/>
            </a:lvl6pPr>
            <a:lvl7pPr lvl="6">
              <a:spcBef>
                <a:spcPts val="0"/>
              </a:spcBef>
              <a:spcAft>
                <a:spcPts val="0"/>
              </a:spcAft>
              <a:buSzPts val="6000"/>
              <a:buNone/>
              <a:defRPr/>
            </a:lvl7pPr>
            <a:lvl8pPr lvl="7">
              <a:spcBef>
                <a:spcPts val="0"/>
              </a:spcBef>
              <a:spcAft>
                <a:spcPts val="0"/>
              </a:spcAft>
              <a:buSzPts val="6000"/>
              <a:buNone/>
              <a:defRPr/>
            </a:lvl8pPr>
            <a:lvl9pPr lvl="8">
              <a:spcBef>
                <a:spcPts val="0"/>
              </a:spcBef>
              <a:spcAft>
                <a:spcPts val="0"/>
              </a:spcAft>
              <a:buSzPts val="6000"/>
              <a:buNone/>
              <a:defRPr/>
            </a:lvl9pPr>
          </a:lstStyle>
          <a:p>
            <a:endParaRPr/>
          </a:p>
        </p:txBody>
      </p:sp>
      <p:sp>
        <p:nvSpPr>
          <p:cNvPr id="3800" name="Google Shape;3800;p175"/>
          <p:cNvSpPr txBox="1">
            <a:spLocks noGrp="1"/>
          </p:cNvSpPr>
          <p:nvPr>
            <p:ph type="body" idx="1"/>
          </p:nvPr>
        </p:nvSpPr>
        <p:spPr>
          <a:xfrm>
            <a:off x="1440000" y="2279102"/>
            <a:ext cx="15408000" cy="2497800"/>
          </a:xfrm>
          <a:prstGeom prst="rect">
            <a:avLst/>
          </a:prstGeom>
        </p:spPr>
        <p:txBody>
          <a:bodyPr spcFirstLastPara="1" wrap="square" lIns="182850" tIns="182850" rIns="182850" bIns="182850" anchor="t" anchorCtr="0">
            <a:noAutofit/>
          </a:bodyPr>
          <a:lstStyle>
            <a:lvl1pPr marL="457200" lvl="0" indent="-381000">
              <a:lnSpc>
                <a:spcPct val="100000"/>
              </a:lnSpc>
              <a:spcBef>
                <a:spcPts val="0"/>
              </a:spcBef>
              <a:spcAft>
                <a:spcPts val="0"/>
              </a:spcAft>
              <a:buClr>
                <a:schemeClr val="dk1"/>
              </a:buClr>
              <a:buSzPts val="2400"/>
              <a:buChar char="●"/>
              <a:defRPr sz="2400">
                <a:solidFill>
                  <a:schemeClr val="dk1"/>
                </a:solidFill>
              </a:defRPr>
            </a:lvl1pPr>
            <a:lvl2pPr marL="914400" lvl="1" indent="-381000">
              <a:lnSpc>
                <a:spcPct val="115000"/>
              </a:lnSpc>
              <a:spcBef>
                <a:spcPts val="3200"/>
              </a:spcBef>
              <a:spcAft>
                <a:spcPts val="0"/>
              </a:spcAft>
              <a:buClr>
                <a:schemeClr val="dk1"/>
              </a:buClr>
              <a:buSzPts val="2400"/>
              <a:buFont typeface="Roboto Condensed Light"/>
              <a:buChar char="○"/>
              <a:defRPr>
                <a:solidFill>
                  <a:schemeClr val="dk1"/>
                </a:solidFill>
              </a:defRPr>
            </a:lvl2pPr>
            <a:lvl3pPr marL="1371600" lvl="2" indent="-381000">
              <a:lnSpc>
                <a:spcPct val="115000"/>
              </a:lnSpc>
              <a:spcBef>
                <a:spcPts val="3200"/>
              </a:spcBef>
              <a:spcAft>
                <a:spcPts val="0"/>
              </a:spcAft>
              <a:buClr>
                <a:schemeClr val="dk1"/>
              </a:buClr>
              <a:buSzPts val="2400"/>
              <a:buFont typeface="Roboto Condensed Light"/>
              <a:buChar char="■"/>
              <a:defRPr>
                <a:solidFill>
                  <a:schemeClr val="dk1"/>
                </a:solidFill>
              </a:defRPr>
            </a:lvl3pPr>
            <a:lvl4pPr marL="1828800" lvl="3" indent="-381000">
              <a:lnSpc>
                <a:spcPct val="115000"/>
              </a:lnSpc>
              <a:spcBef>
                <a:spcPts val="3200"/>
              </a:spcBef>
              <a:spcAft>
                <a:spcPts val="0"/>
              </a:spcAft>
              <a:buClr>
                <a:schemeClr val="dk1"/>
              </a:buClr>
              <a:buSzPts val="2400"/>
              <a:buFont typeface="Roboto Condensed Light"/>
              <a:buChar char="●"/>
              <a:defRPr>
                <a:solidFill>
                  <a:schemeClr val="dk1"/>
                </a:solidFill>
              </a:defRPr>
            </a:lvl4pPr>
            <a:lvl5pPr marL="2286000" lvl="4" indent="-381000">
              <a:lnSpc>
                <a:spcPct val="115000"/>
              </a:lnSpc>
              <a:spcBef>
                <a:spcPts val="3200"/>
              </a:spcBef>
              <a:spcAft>
                <a:spcPts val="0"/>
              </a:spcAft>
              <a:buClr>
                <a:schemeClr val="dk1"/>
              </a:buClr>
              <a:buSzPts val="2400"/>
              <a:buFont typeface="Roboto Condensed Light"/>
              <a:buChar char="○"/>
              <a:defRPr>
                <a:solidFill>
                  <a:schemeClr val="dk1"/>
                </a:solidFill>
              </a:defRPr>
            </a:lvl5pPr>
            <a:lvl6pPr marL="2743200" lvl="5" indent="-381000">
              <a:lnSpc>
                <a:spcPct val="115000"/>
              </a:lnSpc>
              <a:spcBef>
                <a:spcPts val="3200"/>
              </a:spcBef>
              <a:spcAft>
                <a:spcPts val="0"/>
              </a:spcAft>
              <a:buClr>
                <a:schemeClr val="dk1"/>
              </a:buClr>
              <a:buSzPts val="2400"/>
              <a:buFont typeface="Roboto Condensed Light"/>
              <a:buChar char="■"/>
              <a:defRPr>
                <a:solidFill>
                  <a:schemeClr val="dk1"/>
                </a:solidFill>
              </a:defRPr>
            </a:lvl6pPr>
            <a:lvl7pPr marL="3200400" lvl="6" indent="-381000">
              <a:lnSpc>
                <a:spcPct val="115000"/>
              </a:lnSpc>
              <a:spcBef>
                <a:spcPts val="3200"/>
              </a:spcBef>
              <a:spcAft>
                <a:spcPts val="0"/>
              </a:spcAft>
              <a:buClr>
                <a:schemeClr val="dk1"/>
              </a:buClr>
              <a:buSzPts val="2400"/>
              <a:buFont typeface="Roboto Condensed Light"/>
              <a:buChar char="●"/>
              <a:defRPr>
                <a:solidFill>
                  <a:schemeClr val="dk1"/>
                </a:solidFill>
              </a:defRPr>
            </a:lvl7pPr>
            <a:lvl8pPr marL="3657600" lvl="7" indent="-381000">
              <a:lnSpc>
                <a:spcPct val="115000"/>
              </a:lnSpc>
              <a:spcBef>
                <a:spcPts val="3200"/>
              </a:spcBef>
              <a:spcAft>
                <a:spcPts val="0"/>
              </a:spcAft>
              <a:buClr>
                <a:schemeClr val="dk1"/>
              </a:buClr>
              <a:buSzPts val="2400"/>
              <a:buFont typeface="Roboto Condensed Light"/>
              <a:buChar char="○"/>
              <a:defRPr>
                <a:solidFill>
                  <a:schemeClr val="dk1"/>
                </a:solidFill>
              </a:defRPr>
            </a:lvl8pPr>
            <a:lvl9pPr marL="4114800" lvl="8" indent="-381000">
              <a:lnSpc>
                <a:spcPct val="115000"/>
              </a:lnSpc>
              <a:spcBef>
                <a:spcPts val="3200"/>
              </a:spcBef>
              <a:spcAft>
                <a:spcPts val="3200"/>
              </a:spcAft>
              <a:buClr>
                <a:schemeClr val="dk1"/>
              </a:buClr>
              <a:buSzPts val="2400"/>
              <a:buFont typeface="Roboto Condensed Light"/>
              <a:buChar char="■"/>
              <a:defRPr>
                <a:solidFill>
                  <a:schemeClr val="dk1"/>
                </a:solidFill>
              </a:defRPr>
            </a:lvl9pPr>
          </a:lstStyle>
          <a:p>
            <a:endParaRPr/>
          </a:p>
        </p:txBody>
      </p:sp>
      <p:grpSp>
        <p:nvGrpSpPr>
          <p:cNvPr id="3801" name="Google Shape;3801;p175"/>
          <p:cNvGrpSpPr/>
          <p:nvPr/>
        </p:nvGrpSpPr>
        <p:grpSpPr>
          <a:xfrm rot="5128484">
            <a:off x="-5437700" y="5662436"/>
            <a:ext cx="11704986" cy="11935218"/>
            <a:chOff x="6206442" y="2492651"/>
            <a:chExt cx="5852391" cy="5967505"/>
          </a:xfrm>
        </p:grpSpPr>
        <p:sp>
          <p:nvSpPr>
            <p:cNvPr id="3802" name="Google Shape;3802;p175"/>
            <p:cNvSpPr/>
            <p:nvPr/>
          </p:nvSpPr>
          <p:spPr>
            <a:xfrm rot="4301948">
              <a:off x="6820078" y="3321888"/>
              <a:ext cx="4860269" cy="4309031"/>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solidFill>
              <a:schemeClr val="lt2"/>
            </a:solidFill>
            <a:ln>
              <a:noFill/>
            </a:ln>
          </p:spPr>
        </p:sp>
        <p:sp>
          <p:nvSpPr>
            <p:cNvPr id="3803" name="Google Shape;3803;p175"/>
            <p:cNvSpPr/>
            <p:nvPr/>
          </p:nvSpPr>
          <p:spPr>
            <a:xfrm rot="4301948">
              <a:off x="6584928" y="3321888"/>
              <a:ext cx="4860269" cy="4309031"/>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noFill/>
            <a:ln w="19050" cap="flat" cmpd="sng">
              <a:solidFill>
                <a:schemeClr val="accent3"/>
              </a:solidFill>
              <a:prstDash val="solid"/>
              <a:round/>
              <a:headEnd type="none" w="med" len="med"/>
              <a:tailEnd type="none" w="med" len="med"/>
            </a:ln>
          </p:spPr>
        </p:sp>
      </p:grpSp>
      <p:grpSp>
        <p:nvGrpSpPr>
          <p:cNvPr id="3804" name="Google Shape;3804;p175"/>
          <p:cNvGrpSpPr/>
          <p:nvPr/>
        </p:nvGrpSpPr>
        <p:grpSpPr>
          <a:xfrm>
            <a:off x="12412884" y="4985302"/>
            <a:ext cx="11704782" cy="11935011"/>
            <a:chOff x="6206442" y="2492651"/>
            <a:chExt cx="5852391" cy="5967505"/>
          </a:xfrm>
        </p:grpSpPr>
        <p:sp>
          <p:nvSpPr>
            <p:cNvPr id="3805" name="Google Shape;3805;p175"/>
            <p:cNvSpPr/>
            <p:nvPr/>
          </p:nvSpPr>
          <p:spPr>
            <a:xfrm rot="4301948">
              <a:off x="6820078" y="3321888"/>
              <a:ext cx="4860269" cy="4309031"/>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solidFill>
              <a:schemeClr val="lt2"/>
            </a:solidFill>
            <a:ln>
              <a:noFill/>
            </a:ln>
          </p:spPr>
        </p:sp>
        <p:sp>
          <p:nvSpPr>
            <p:cNvPr id="3806" name="Google Shape;3806;p175"/>
            <p:cNvSpPr/>
            <p:nvPr/>
          </p:nvSpPr>
          <p:spPr>
            <a:xfrm rot="4301948">
              <a:off x="6584928" y="3321888"/>
              <a:ext cx="4860269" cy="4309031"/>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noFill/>
            <a:ln w="19050" cap="flat" cmpd="sng">
              <a:solidFill>
                <a:schemeClr val="accent3"/>
              </a:solidFill>
              <a:prstDash val="solid"/>
              <a:round/>
              <a:headEnd type="none" w="med" len="med"/>
              <a:tailEnd type="none" w="med" len="med"/>
            </a:ln>
          </p:spPr>
        </p:sp>
      </p:grpSp>
      <p:grpSp>
        <p:nvGrpSpPr>
          <p:cNvPr id="3807" name="Google Shape;3807;p175"/>
          <p:cNvGrpSpPr/>
          <p:nvPr/>
        </p:nvGrpSpPr>
        <p:grpSpPr>
          <a:xfrm>
            <a:off x="-2792143" y="6737410"/>
            <a:ext cx="4890528" cy="4959475"/>
            <a:chOff x="-666750" y="1567027"/>
            <a:chExt cx="3000692" cy="3042996"/>
          </a:xfrm>
        </p:grpSpPr>
        <p:sp>
          <p:nvSpPr>
            <p:cNvPr id="3808" name="Google Shape;3808;p175"/>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3809" name="Google Shape;3809;p175"/>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grpSp>
        <p:nvGrpSpPr>
          <p:cNvPr id="3810" name="Google Shape;3810;p175"/>
          <p:cNvGrpSpPr/>
          <p:nvPr/>
        </p:nvGrpSpPr>
        <p:grpSpPr>
          <a:xfrm>
            <a:off x="14645907" y="6891335"/>
            <a:ext cx="4890528" cy="4959475"/>
            <a:chOff x="-666750" y="1567027"/>
            <a:chExt cx="3000692" cy="3042996"/>
          </a:xfrm>
        </p:grpSpPr>
        <p:sp>
          <p:nvSpPr>
            <p:cNvPr id="3811" name="Google Shape;3811;p175"/>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3812" name="Google Shape;3812;p175"/>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70.xml><?xml version="1.0" encoding="utf-8"?>
<p:sldLayout xmlns:a="http://schemas.openxmlformats.org/drawingml/2006/main" xmlns:r="http://schemas.openxmlformats.org/officeDocument/2006/relationships" xmlns:p="http://schemas.openxmlformats.org/presentationml/2006/main" matchingName="Numbers and text">
  <p:cSld name="CUSTOM_8_1">
    <p:spTree>
      <p:nvGrpSpPr>
        <p:cNvPr id="1" name="Shape 3813"/>
        <p:cNvGrpSpPr/>
        <p:nvPr/>
      </p:nvGrpSpPr>
      <p:grpSpPr>
        <a:xfrm>
          <a:off x="0" y="0"/>
          <a:ext cx="0" cy="0"/>
          <a:chOff x="0" y="0"/>
          <a:chExt cx="0" cy="0"/>
        </a:xfrm>
      </p:grpSpPr>
      <p:sp>
        <p:nvSpPr>
          <p:cNvPr id="3814" name="Google Shape;3814;p176"/>
          <p:cNvSpPr txBox="1">
            <a:spLocks noGrp="1"/>
          </p:cNvSpPr>
          <p:nvPr>
            <p:ph type="title"/>
          </p:nvPr>
        </p:nvSpPr>
        <p:spPr>
          <a:xfrm>
            <a:off x="1440150" y="890050"/>
            <a:ext cx="15408000" cy="1145400"/>
          </a:xfrm>
          <a:prstGeom prst="rect">
            <a:avLst/>
          </a:prstGeom>
        </p:spPr>
        <p:txBody>
          <a:bodyPr spcFirstLastPara="1" wrap="square" lIns="182850" tIns="182850" rIns="182850" bIns="182850" anchor="t" anchorCtr="0">
            <a:noAutofit/>
          </a:bodyPr>
          <a:lstStyle>
            <a:lvl1pPr lvl="0" algn="ctr">
              <a:spcBef>
                <a:spcPts val="0"/>
              </a:spcBef>
              <a:spcAft>
                <a:spcPts val="0"/>
              </a:spcAft>
              <a:buSzPts val="6000"/>
              <a:buNone/>
              <a:defRPr>
                <a:solidFill>
                  <a:schemeClr val="dk1"/>
                </a:solidFill>
              </a:defRPr>
            </a:lvl1pPr>
            <a:lvl2pPr lvl="1">
              <a:spcBef>
                <a:spcPts val="0"/>
              </a:spcBef>
              <a:spcAft>
                <a:spcPts val="0"/>
              </a:spcAft>
              <a:buSzPts val="6000"/>
              <a:buNone/>
              <a:defRPr/>
            </a:lvl2pPr>
            <a:lvl3pPr lvl="2">
              <a:spcBef>
                <a:spcPts val="0"/>
              </a:spcBef>
              <a:spcAft>
                <a:spcPts val="0"/>
              </a:spcAft>
              <a:buSzPts val="6000"/>
              <a:buNone/>
              <a:defRPr/>
            </a:lvl3pPr>
            <a:lvl4pPr lvl="3">
              <a:spcBef>
                <a:spcPts val="0"/>
              </a:spcBef>
              <a:spcAft>
                <a:spcPts val="0"/>
              </a:spcAft>
              <a:buSzPts val="6000"/>
              <a:buNone/>
              <a:defRPr/>
            </a:lvl4pPr>
            <a:lvl5pPr lvl="4">
              <a:spcBef>
                <a:spcPts val="0"/>
              </a:spcBef>
              <a:spcAft>
                <a:spcPts val="0"/>
              </a:spcAft>
              <a:buSzPts val="6000"/>
              <a:buNone/>
              <a:defRPr/>
            </a:lvl5pPr>
            <a:lvl6pPr lvl="5">
              <a:spcBef>
                <a:spcPts val="0"/>
              </a:spcBef>
              <a:spcAft>
                <a:spcPts val="0"/>
              </a:spcAft>
              <a:buSzPts val="6000"/>
              <a:buNone/>
              <a:defRPr/>
            </a:lvl6pPr>
            <a:lvl7pPr lvl="6">
              <a:spcBef>
                <a:spcPts val="0"/>
              </a:spcBef>
              <a:spcAft>
                <a:spcPts val="0"/>
              </a:spcAft>
              <a:buSzPts val="6000"/>
              <a:buNone/>
              <a:defRPr/>
            </a:lvl7pPr>
            <a:lvl8pPr lvl="7">
              <a:spcBef>
                <a:spcPts val="0"/>
              </a:spcBef>
              <a:spcAft>
                <a:spcPts val="0"/>
              </a:spcAft>
              <a:buSzPts val="6000"/>
              <a:buNone/>
              <a:defRPr/>
            </a:lvl8pPr>
            <a:lvl9pPr lvl="8">
              <a:spcBef>
                <a:spcPts val="0"/>
              </a:spcBef>
              <a:spcAft>
                <a:spcPts val="0"/>
              </a:spcAft>
              <a:buSzPts val="6000"/>
              <a:buNone/>
              <a:defRPr/>
            </a:lvl9pPr>
          </a:lstStyle>
          <a:p>
            <a:endParaRPr/>
          </a:p>
        </p:txBody>
      </p:sp>
      <p:sp>
        <p:nvSpPr>
          <p:cNvPr id="3815" name="Google Shape;3815;p176"/>
          <p:cNvSpPr txBox="1">
            <a:spLocks noGrp="1"/>
          </p:cNvSpPr>
          <p:nvPr>
            <p:ph type="title" idx="2" hasCustomPrompt="1"/>
          </p:nvPr>
        </p:nvSpPr>
        <p:spPr>
          <a:xfrm>
            <a:off x="3004150" y="7984986"/>
            <a:ext cx="2093400" cy="883200"/>
          </a:xfrm>
          <a:prstGeom prst="rect">
            <a:avLst/>
          </a:prstGeom>
        </p:spPr>
        <p:txBody>
          <a:bodyPr spcFirstLastPara="1" wrap="square" lIns="182850" tIns="182850" rIns="182850" bIns="182850" anchor="ctr" anchorCtr="0">
            <a:noAutofit/>
          </a:bodyPr>
          <a:lstStyle>
            <a:lvl1pPr lvl="0" algn="ctr">
              <a:spcBef>
                <a:spcPts val="0"/>
              </a:spcBef>
              <a:spcAft>
                <a:spcPts val="0"/>
              </a:spcAft>
              <a:buSzPts val="9600"/>
              <a:buNone/>
              <a:defRPr sz="7200"/>
            </a:lvl1pPr>
            <a:lvl2pPr lvl="1" algn="ctr">
              <a:spcBef>
                <a:spcPts val="0"/>
              </a:spcBef>
              <a:spcAft>
                <a:spcPts val="0"/>
              </a:spcAft>
              <a:buSzPts val="9600"/>
              <a:buNone/>
              <a:defRPr sz="9600"/>
            </a:lvl2pPr>
            <a:lvl3pPr lvl="2" algn="ctr">
              <a:spcBef>
                <a:spcPts val="0"/>
              </a:spcBef>
              <a:spcAft>
                <a:spcPts val="0"/>
              </a:spcAft>
              <a:buSzPts val="9600"/>
              <a:buNone/>
              <a:defRPr sz="9600"/>
            </a:lvl3pPr>
            <a:lvl4pPr lvl="3" algn="ctr">
              <a:spcBef>
                <a:spcPts val="0"/>
              </a:spcBef>
              <a:spcAft>
                <a:spcPts val="0"/>
              </a:spcAft>
              <a:buSzPts val="9600"/>
              <a:buNone/>
              <a:defRPr sz="9600"/>
            </a:lvl4pPr>
            <a:lvl5pPr lvl="4" algn="ctr">
              <a:spcBef>
                <a:spcPts val="0"/>
              </a:spcBef>
              <a:spcAft>
                <a:spcPts val="0"/>
              </a:spcAft>
              <a:buSzPts val="9600"/>
              <a:buNone/>
              <a:defRPr sz="9600"/>
            </a:lvl5pPr>
            <a:lvl6pPr lvl="5" algn="ctr">
              <a:spcBef>
                <a:spcPts val="0"/>
              </a:spcBef>
              <a:spcAft>
                <a:spcPts val="0"/>
              </a:spcAft>
              <a:buSzPts val="9600"/>
              <a:buNone/>
              <a:defRPr sz="9600"/>
            </a:lvl6pPr>
            <a:lvl7pPr lvl="6" algn="ctr">
              <a:spcBef>
                <a:spcPts val="0"/>
              </a:spcBef>
              <a:spcAft>
                <a:spcPts val="0"/>
              </a:spcAft>
              <a:buSzPts val="9600"/>
              <a:buNone/>
              <a:defRPr sz="9600"/>
            </a:lvl7pPr>
            <a:lvl8pPr lvl="7" algn="ctr">
              <a:spcBef>
                <a:spcPts val="0"/>
              </a:spcBef>
              <a:spcAft>
                <a:spcPts val="0"/>
              </a:spcAft>
              <a:buSzPts val="9600"/>
              <a:buNone/>
              <a:defRPr sz="9600"/>
            </a:lvl8pPr>
            <a:lvl9pPr lvl="8" algn="ctr">
              <a:spcBef>
                <a:spcPts val="0"/>
              </a:spcBef>
              <a:spcAft>
                <a:spcPts val="0"/>
              </a:spcAft>
              <a:buSzPts val="9600"/>
              <a:buNone/>
              <a:defRPr sz="9600"/>
            </a:lvl9pPr>
          </a:lstStyle>
          <a:p>
            <a:r>
              <a:t>xx%</a:t>
            </a:r>
          </a:p>
        </p:txBody>
      </p:sp>
      <p:sp>
        <p:nvSpPr>
          <p:cNvPr id="3816" name="Google Shape;3816;p176"/>
          <p:cNvSpPr txBox="1">
            <a:spLocks noGrp="1"/>
          </p:cNvSpPr>
          <p:nvPr>
            <p:ph type="title" idx="3" hasCustomPrompt="1"/>
          </p:nvPr>
        </p:nvSpPr>
        <p:spPr>
          <a:xfrm>
            <a:off x="8097446" y="7985136"/>
            <a:ext cx="2093400" cy="883200"/>
          </a:xfrm>
          <a:prstGeom prst="rect">
            <a:avLst/>
          </a:prstGeom>
        </p:spPr>
        <p:txBody>
          <a:bodyPr spcFirstLastPara="1" wrap="square" lIns="182850" tIns="182850" rIns="182850" bIns="182850" anchor="ctr" anchorCtr="0">
            <a:noAutofit/>
          </a:bodyPr>
          <a:lstStyle>
            <a:lvl1pPr lvl="0" algn="ctr">
              <a:spcBef>
                <a:spcPts val="0"/>
              </a:spcBef>
              <a:spcAft>
                <a:spcPts val="0"/>
              </a:spcAft>
              <a:buSzPts val="9600"/>
              <a:buNone/>
              <a:defRPr sz="7200"/>
            </a:lvl1pPr>
            <a:lvl2pPr lvl="1" algn="ctr">
              <a:spcBef>
                <a:spcPts val="0"/>
              </a:spcBef>
              <a:spcAft>
                <a:spcPts val="0"/>
              </a:spcAft>
              <a:buSzPts val="9600"/>
              <a:buNone/>
              <a:defRPr sz="9600"/>
            </a:lvl2pPr>
            <a:lvl3pPr lvl="2" algn="ctr">
              <a:spcBef>
                <a:spcPts val="0"/>
              </a:spcBef>
              <a:spcAft>
                <a:spcPts val="0"/>
              </a:spcAft>
              <a:buSzPts val="9600"/>
              <a:buNone/>
              <a:defRPr sz="9600"/>
            </a:lvl3pPr>
            <a:lvl4pPr lvl="3" algn="ctr">
              <a:spcBef>
                <a:spcPts val="0"/>
              </a:spcBef>
              <a:spcAft>
                <a:spcPts val="0"/>
              </a:spcAft>
              <a:buSzPts val="9600"/>
              <a:buNone/>
              <a:defRPr sz="9600"/>
            </a:lvl4pPr>
            <a:lvl5pPr lvl="4" algn="ctr">
              <a:spcBef>
                <a:spcPts val="0"/>
              </a:spcBef>
              <a:spcAft>
                <a:spcPts val="0"/>
              </a:spcAft>
              <a:buSzPts val="9600"/>
              <a:buNone/>
              <a:defRPr sz="9600"/>
            </a:lvl5pPr>
            <a:lvl6pPr lvl="5" algn="ctr">
              <a:spcBef>
                <a:spcPts val="0"/>
              </a:spcBef>
              <a:spcAft>
                <a:spcPts val="0"/>
              </a:spcAft>
              <a:buSzPts val="9600"/>
              <a:buNone/>
              <a:defRPr sz="9600"/>
            </a:lvl6pPr>
            <a:lvl7pPr lvl="6" algn="ctr">
              <a:spcBef>
                <a:spcPts val="0"/>
              </a:spcBef>
              <a:spcAft>
                <a:spcPts val="0"/>
              </a:spcAft>
              <a:buSzPts val="9600"/>
              <a:buNone/>
              <a:defRPr sz="9600"/>
            </a:lvl7pPr>
            <a:lvl8pPr lvl="7" algn="ctr">
              <a:spcBef>
                <a:spcPts val="0"/>
              </a:spcBef>
              <a:spcAft>
                <a:spcPts val="0"/>
              </a:spcAft>
              <a:buSzPts val="9600"/>
              <a:buNone/>
              <a:defRPr sz="9600"/>
            </a:lvl8pPr>
            <a:lvl9pPr lvl="8" algn="ctr">
              <a:spcBef>
                <a:spcPts val="0"/>
              </a:spcBef>
              <a:spcAft>
                <a:spcPts val="0"/>
              </a:spcAft>
              <a:buSzPts val="9600"/>
              <a:buNone/>
              <a:defRPr sz="9600"/>
            </a:lvl9pPr>
          </a:lstStyle>
          <a:p>
            <a:r>
              <a:t>xx%</a:t>
            </a:r>
          </a:p>
        </p:txBody>
      </p:sp>
      <p:sp>
        <p:nvSpPr>
          <p:cNvPr id="3817" name="Google Shape;3817;p176"/>
          <p:cNvSpPr txBox="1">
            <a:spLocks noGrp="1"/>
          </p:cNvSpPr>
          <p:nvPr>
            <p:ph type="title" idx="4" hasCustomPrompt="1"/>
          </p:nvPr>
        </p:nvSpPr>
        <p:spPr>
          <a:xfrm>
            <a:off x="13191049" y="7985136"/>
            <a:ext cx="2093400" cy="883200"/>
          </a:xfrm>
          <a:prstGeom prst="rect">
            <a:avLst/>
          </a:prstGeom>
        </p:spPr>
        <p:txBody>
          <a:bodyPr spcFirstLastPara="1" wrap="square" lIns="182850" tIns="182850" rIns="182850" bIns="182850" anchor="ctr" anchorCtr="0">
            <a:noAutofit/>
          </a:bodyPr>
          <a:lstStyle>
            <a:lvl1pPr lvl="0" algn="ctr">
              <a:spcBef>
                <a:spcPts val="0"/>
              </a:spcBef>
              <a:spcAft>
                <a:spcPts val="0"/>
              </a:spcAft>
              <a:buSzPts val="9600"/>
              <a:buNone/>
              <a:defRPr sz="7200"/>
            </a:lvl1pPr>
            <a:lvl2pPr lvl="1" algn="ctr">
              <a:spcBef>
                <a:spcPts val="0"/>
              </a:spcBef>
              <a:spcAft>
                <a:spcPts val="0"/>
              </a:spcAft>
              <a:buSzPts val="9600"/>
              <a:buNone/>
              <a:defRPr sz="9600"/>
            </a:lvl2pPr>
            <a:lvl3pPr lvl="2" algn="ctr">
              <a:spcBef>
                <a:spcPts val="0"/>
              </a:spcBef>
              <a:spcAft>
                <a:spcPts val="0"/>
              </a:spcAft>
              <a:buSzPts val="9600"/>
              <a:buNone/>
              <a:defRPr sz="9600"/>
            </a:lvl3pPr>
            <a:lvl4pPr lvl="3" algn="ctr">
              <a:spcBef>
                <a:spcPts val="0"/>
              </a:spcBef>
              <a:spcAft>
                <a:spcPts val="0"/>
              </a:spcAft>
              <a:buSzPts val="9600"/>
              <a:buNone/>
              <a:defRPr sz="9600"/>
            </a:lvl4pPr>
            <a:lvl5pPr lvl="4" algn="ctr">
              <a:spcBef>
                <a:spcPts val="0"/>
              </a:spcBef>
              <a:spcAft>
                <a:spcPts val="0"/>
              </a:spcAft>
              <a:buSzPts val="9600"/>
              <a:buNone/>
              <a:defRPr sz="9600"/>
            </a:lvl5pPr>
            <a:lvl6pPr lvl="5" algn="ctr">
              <a:spcBef>
                <a:spcPts val="0"/>
              </a:spcBef>
              <a:spcAft>
                <a:spcPts val="0"/>
              </a:spcAft>
              <a:buSzPts val="9600"/>
              <a:buNone/>
              <a:defRPr sz="9600"/>
            </a:lvl6pPr>
            <a:lvl7pPr lvl="6" algn="ctr">
              <a:spcBef>
                <a:spcPts val="0"/>
              </a:spcBef>
              <a:spcAft>
                <a:spcPts val="0"/>
              </a:spcAft>
              <a:buSzPts val="9600"/>
              <a:buNone/>
              <a:defRPr sz="9600"/>
            </a:lvl7pPr>
            <a:lvl8pPr lvl="7" algn="ctr">
              <a:spcBef>
                <a:spcPts val="0"/>
              </a:spcBef>
              <a:spcAft>
                <a:spcPts val="0"/>
              </a:spcAft>
              <a:buSzPts val="9600"/>
              <a:buNone/>
              <a:defRPr sz="9600"/>
            </a:lvl8pPr>
            <a:lvl9pPr lvl="8" algn="ctr">
              <a:spcBef>
                <a:spcPts val="0"/>
              </a:spcBef>
              <a:spcAft>
                <a:spcPts val="0"/>
              </a:spcAft>
              <a:buSzPts val="9600"/>
              <a:buNone/>
              <a:defRPr sz="9600"/>
            </a:lvl9pPr>
          </a:lstStyle>
          <a:p>
            <a:r>
              <a:t>xx%</a:t>
            </a:r>
          </a:p>
        </p:txBody>
      </p:sp>
      <p:sp>
        <p:nvSpPr>
          <p:cNvPr id="3818" name="Google Shape;3818;p176"/>
          <p:cNvSpPr txBox="1">
            <a:spLocks noGrp="1"/>
          </p:cNvSpPr>
          <p:nvPr>
            <p:ph type="subTitle" idx="1"/>
          </p:nvPr>
        </p:nvSpPr>
        <p:spPr>
          <a:xfrm>
            <a:off x="1875550" y="5177700"/>
            <a:ext cx="4350600" cy="1738800"/>
          </a:xfrm>
          <a:prstGeom prst="rect">
            <a:avLst/>
          </a:prstGeom>
        </p:spPr>
        <p:txBody>
          <a:bodyPr spcFirstLastPara="1" wrap="square" lIns="182850" tIns="182850" rIns="182850" bIns="182850" anchor="t" anchorCtr="0">
            <a:noAutofit/>
          </a:bodyPr>
          <a:lstStyle>
            <a:lvl1pPr lvl="0" algn="ctr">
              <a:lnSpc>
                <a:spcPct val="100000"/>
              </a:lnSpc>
              <a:spcBef>
                <a:spcPts val="0"/>
              </a:spcBef>
              <a:spcAft>
                <a:spcPts val="0"/>
              </a:spcAft>
              <a:buClr>
                <a:schemeClr val="dk1"/>
              </a:buClr>
              <a:buSzPts val="2800"/>
              <a:buNone/>
              <a:defRPr sz="2800">
                <a:solidFill>
                  <a:schemeClr val="dk1"/>
                </a:solidFill>
              </a:defRPr>
            </a:lvl1pPr>
            <a:lvl2pPr lvl="1" algn="ctr">
              <a:lnSpc>
                <a:spcPct val="100000"/>
              </a:lnSpc>
              <a:spcBef>
                <a:spcPts val="0"/>
              </a:spcBef>
              <a:spcAft>
                <a:spcPts val="0"/>
              </a:spcAft>
              <a:buClr>
                <a:schemeClr val="dk1"/>
              </a:buClr>
              <a:buSzPts val="2800"/>
              <a:buNone/>
              <a:defRPr>
                <a:solidFill>
                  <a:schemeClr val="dk1"/>
                </a:solidFill>
              </a:defRPr>
            </a:lvl2pPr>
            <a:lvl3pPr lvl="2" algn="ctr">
              <a:lnSpc>
                <a:spcPct val="100000"/>
              </a:lnSpc>
              <a:spcBef>
                <a:spcPts val="3200"/>
              </a:spcBef>
              <a:spcAft>
                <a:spcPts val="0"/>
              </a:spcAft>
              <a:buClr>
                <a:schemeClr val="dk1"/>
              </a:buClr>
              <a:buSzPts val="2800"/>
              <a:buNone/>
              <a:defRPr>
                <a:solidFill>
                  <a:schemeClr val="dk1"/>
                </a:solidFill>
              </a:defRPr>
            </a:lvl3pPr>
            <a:lvl4pPr lvl="3" algn="ctr">
              <a:lnSpc>
                <a:spcPct val="100000"/>
              </a:lnSpc>
              <a:spcBef>
                <a:spcPts val="3200"/>
              </a:spcBef>
              <a:spcAft>
                <a:spcPts val="0"/>
              </a:spcAft>
              <a:buClr>
                <a:schemeClr val="dk1"/>
              </a:buClr>
              <a:buSzPts val="2800"/>
              <a:buNone/>
              <a:defRPr>
                <a:solidFill>
                  <a:schemeClr val="dk1"/>
                </a:solidFill>
              </a:defRPr>
            </a:lvl4pPr>
            <a:lvl5pPr lvl="4" algn="ctr">
              <a:lnSpc>
                <a:spcPct val="100000"/>
              </a:lnSpc>
              <a:spcBef>
                <a:spcPts val="3200"/>
              </a:spcBef>
              <a:spcAft>
                <a:spcPts val="0"/>
              </a:spcAft>
              <a:buClr>
                <a:schemeClr val="dk1"/>
              </a:buClr>
              <a:buSzPts val="2800"/>
              <a:buNone/>
              <a:defRPr>
                <a:solidFill>
                  <a:schemeClr val="dk1"/>
                </a:solidFill>
              </a:defRPr>
            </a:lvl5pPr>
            <a:lvl6pPr lvl="5" algn="ctr">
              <a:lnSpc>
                <a:spcPct val="100000"/>
              </a:lnSpc>
              <a:spcBef>
                <a:spcPts val="3200"/>
              </a:spcBef>
              <a:spcAft>
                <a:spcPts val="0"/>
              </a:spcAft>
              <a:buClr>
                <a:schemeClr val="dk1"/>
              </a:buClr>
              <a:buSzPts val="2800"/>
              <a:buNone/>
              <a:defRPr>
                <a:solidFill>
                  <a:schemeClr val="dk1"/>
                </a:solidFill>
              </a:defRPr>
            </a:lvl6pPr>
            <a:lvl7pPr lvl="6" algn="ctr">
              <a:lnSpc>
                <a:spcPct val="100000"/>
              </a:lnSpc>
              <a:spcBef>
                <a:spcPts val="3200"/>
              </a:spcBef>
              <a:spcAft>
                <a:spcPts val="0"/>
              </a:spcAft>
              <a:buClr>
                <a:schemeClr val="dk1"/>
              </a:buClr>
              <a:buSzPts val="2800"/>
              <a:buNone/>
              <a:defRPr>
                <a:solidFill>
                  <a:schemeClr val="dk1"/>
                </a:solidFill>
              </a:defRPr>
            </a:lvl7pPr>
            <a:lvl8pPr lvl="7" algn="ctr">
              <a:lnSpc>
                <a:spcPct val="100000"/>
              </a:lnSpc>
              <a:spcBef>
                <a:spcPts val="3200"/>
              </a:spcBef>
              <a:spcAft>
                <a:spcPts val="0"/>
              </a:spcAft>
              <a:buClr>
                <a:schemeClr val="dk1"/>
              </a:buClr>
              <a:buSzPts val="2800"/>
              <a:buNone/>
              <a:defRPr>
                <a:solidFill>
                  <a:schemeClr val="dk1"/>
                </a:solidFill>
              </a:defRPr>
            </a:lvl8pPr>
            <a:lvl9pPr lvl="8" algn="ctr">
              <a:lnSpc>
                <a:spcPct val="100000"/>
              </a:lnSpc>
              <a:spcBef>
                <a:spcPts val="3200"/>
              </a:spcBef>
              <a:spcAft>
                <a:spcPts val="3200"/>
              </a:spcAft>
              <a:buClr>
                <a:schemeClr val="dk1"/>
              </a:buClr>
              <a:buSzPts val="2800"/>
              <a:buNone/>
              <a:defRPr>
                <a:solidFill>
                  <a:schemeClr val="dk1"/>
                </a:solidFill>
              </a:defRPr>
            </a:lvl9pPr>
          </a:lstStyle>
          <a:p>
            <a:endParaRPr/>
          </a:p>
        </p:txBody>
      </p:sp>
      <p:sp>
        <p:nvSpPr>
          <p:cNvPr id="3819" name="Google Shape;3819;p176"/>
          <p:cNvSpPr txBox="1">
            <a:spLocks noGrp="1"/>
          </p:cNvSpPr>
          <p:nvPr>
            <p:ph type="subTitle" idx="5"/>
          </p:nvPr>
        </p:nvSpPr>
        <p:spPr>
          <a:xfrm>
            <a:off x="6968846" y="5177700"/>
            <a:ext cx="4350600" cy="1738800"/>
          </a:xfrm>
          <a:prstGeom prst="rect">
            <a:avLst/>
          </a:prstGeom>
        </p:spPr>
        <p:txBody>
          <a:bodyPr spcFirstLastPara="1" wrap="square" lIns="182850" tIns="182850" rIns="182850" bIns="182850" anchor="t" anchorCtr="0">
            <a:noAutofit/>
          </a:bodyPr>
          <a:lstStyle>
            <a:lvl1pPr lvl="0" algn="ctr">
              <a:lnSpc>
                <a:spcPct val="100000"/>
              </a:lnSpc>
              <a:spcBef>
                <a:spcPts val="0"/>
              </a:spcBef>
              <a:spcAft>
                <a:spcPts val="0"/>
              </a:spcAft>
              <a:buClr>
                <a:schemeClr val="dk1"/>
              </a:buClr>
              <a:buSzPts val="2800"/>
              <a:buNone/>
              <a:defRPr sz="2800">
                <a:solidFill>
                  <a:schemeClr val="dk1"/>
                </a:solidFill>
              </a:defRPr>
            </a:lvl1pPr>
            <a:lvl2pPr lvl="1" algn="ctr">
              <a:lnSpc>
                <a:spcPct val="100000"/>
              </a:lnSpc>
              <a:spcBef>
                <a:spcPts val="0"/>
              </a:spcBef>
              <a:spcAft>
                <a:spcPts val="0"/>
              </a:spcAft>
              <a:buClr>
                <a:schemeClr val="dk1"/>
              </a:buClr>
              <a:buSzPts val="2800"/>
              <a:buNone/>
              <a:defRPr>
                <a:solidFill>
                  <a:schemeClr val="dk1"/>
                </a:solidFill>
              </a:defRPr>
            </a:lvl2pPr>
            <a:lvl3pPr lvl="2" algn="ctr">
              <a:lnSpc>
                <a:spcPct val="100000"/>
              </a:lnSpc>
              <a:spcBef>
                <a:spcPts val="3200"/>
              </a:spcBef>
              <a:spcAft>
                <a:spcPts val="0"/>
              </a:spcAft>
              <a:buClr>
                <a:schemeClr val="dk1"/>
              </a:buClr>
              <a:buSzPts val="2800"/>
              <a:buNone/>
              <a:defRPr>
                <a:solidFill>
                  <a:schemeClr val="dk1"/>
                </a:solidFill>
              </a:defRPr>
            </a:lvl3pPr>
            <a:lvl4pPr lvl="3" algn="ctr">
              <a:lnSpc>
                <a:spcPct val="100000"/>
              </a:lnSpc>
              <a:spcBef>
                <a:spcPts val="3200"/>
              </a:spcBef>
              <a:spcAft>
                <a:spcPts val="0"/>
              </a:spcAft>
              <a:buClr>
                <a:schemeClr val="dk1"/>
              </a:buClr>
              <a:buSzPts val="2800"/>
              <a:buNone/>
              <a:defRPr>
                <a:solidFill>
                  <a:schemeClr val="dk1"/>
                </a:solidFill>
              </a:defRPr>
            </a:lvl4pPr>
            <a:lvl5pPr lvl="4" algn="ctr">
              <a:lnSpc>
                <a:spcPct val="100000"/>
              </a:lnSpc>
              <a:spcBef>
                <a:spcPts val="3200"/>
              </a:spcBef>
              <a:spcAft>
                <a:spcPts val="0"/>
              </a:spcAft>
              <a:buClr>
                <a:schemeClr val="dk1"/>
              </a:buClr>
              <a:buSzPts val="2800"/>
              <a:buNone/>
              <a:defRPr>
                <a:solidFill>
                  <a:schemeClr val="dk1"/>
                </a:solidFill>
              </a:defRPr>
            </a:lvl5pPr>
            <a:lvl6pPr lvl="5" algn="ctr">
              <a:lnSpc>
                <a:spcPct val="100000"/>
              </a:lnSpc>
              <a:spcBef>
                <a:spcPts val="3200"/>
              </a:spcBef>
              <a:spcAft>
                <a:spcPts val="0"/>
              </a:spcAft>
              <a:buClr>
                <a:schemeClr val="dk1"/>
              </a:buClr>
              <a:buSzPts val="2800"/>
              <a:buNone/>
              <a:defRPr>
                <a:solidFill>
                  <a:schemeClr val="dk1"/>
                </a:solidFill>
              </a:defRPr>
            </a:lvl6pPr>
            <a:lvl7pPr lvl="6" algn="ctr">
              <a:lnSpc>
                <a:spcPct val="100000"/>
              </a:lnSpc>
              <a:spcBef>
                <a:spcPts val="3200"/>
              </a:spcBef>
              <a:spcAft>
                <a:spcPts val="0"/>
              </a:spcAft>
              <a:buClr>
                <a:schemeClr val="dk1"/>
              </a:buClr>
              <a:buSzPts val="2800"/>
              <a:buNone/>
              <a:defRPr>
                <a:solidFill>
                  <a:schemeClr val="dk1"/>
                </a:solidFill>
              </a:defRPr>
            </a:lvl7pPr>
            <a:lvl8pPr lvl="7" algn="ctr">
              <a:lnSpc>
                <a:spcPct val="100000"/>
              </a:lnSpc>
              <a:spcBef>
                <a:spcPts val="3200"/>
              </a:spcBef>
              <a:spcAft>
                <a:spcPts val="0"/>
              </a:spcAft>
              <a:buClr>
                <a:schemeClr val="dk1"/>
              </a:buClr>
              <a:buSzPts val="2800"/>
              <a:buNone/>
              <a:defRPr>
                <a:solidFill>
                  <a:schemeClr val="dk1"/>
                </a:solidFill>
              </a:defRPr>
            </a:lvl8pPr>
            <a:lvl9pPr lvl="8" algn="ctr">
              <a:lnSpc>
                <a:spcPct val="100000"/>
              </a:lnSpc>
              <a:spcBef>
                <a:spcPts val="3200"/>
              </a:spcBef>
              <a:spcAft>
                <a:spcPts val="3200"/>
              </a:spcAft>
              <a:buClr>
                <a:schemeClr val="dk1"/>
              </a:buClr>
              <a:buSzPts val="2800"/>
              <a:buNone/>
              <a:defRPr>
                <a:solidFill>
                  <a:schemeClr val="dk1"/>
                </a:solidFill>
              </a:defRPr>
            </a:lvl9pPr>
          </a:lstStyle>
          <a:p>
            <a:endParaRPr/>
          </a:p>
        </p:txBody>
      </p:sp>
      <p:sp>
        <p:nvSpPr>
          <p:cNvPr id="3820" name="Google Shape;3820;p176"/>
          <p:cNvSpPr txBox="1">
            <a:spLocks noGrp="1"/>
          </p:cNvSpPr>
          <p:nvPr>
            <p:ph type="subTitle" idx="6"/>
          </p:nvPr>
        </p:nvSpPr>
        <p:spPr>
          <a:xfrm>
            <a:off x="12062449" y="5177700"/>
            <a:ext cx="4350600" cy="1738800"/>
          </a:xfrm>
          <a:prstGeom prst="rect">
            <a:avLst/>
          </a:prstGeom>
        </p:spPr>
        <p:txBody>
          <a:bodyPr spcFirstLastPara="1" wrap="square" lIns="182850" tIns="182850" rIns="182850" bIns="182850" anchor="t" anchorCtr="0">
            <a:noAutofit/>
          </a:bodyPr>
          <a:lstStyle>
            <a:lvl1pPr lvl="0" algn="ctr">
              <a:lnSpc>
                <a:spcPct val="100000"/>
              </a:lnSpc>
              <a:spcBef>
                <a:spcPts val="0"/>
              </a:spcBef>
              <a:spcAft>
                <a:spcPts val="0"/>
              </a:spcAft>
              <a:buClr>
                <a:schemeClr val="dk1"/>
              </a:buClr>
              <a:buSzPts val="2800"/>
              <a:buNone/>
              <a:defRPr sz="2800">
                <a:solidFill>
                  <a:schemeClr val="dk1"/>
                </a:solidFill>
              </a:defRPr>
            </a:lvl1pPr>
            <a:lvl2pPr lvl="1" algn="ctr">
              <a:lnSpc>
                <a:spcPct val="100000"/>
              </a:lnSpc>
              <a:spcBef>
                <a:spcPts val="0"/>
              </a:spcBef>
              <a:spcAft>
                <a:spcPts val="0"/>
              </a:spcAft>
              <a:buClr>
                <a:schemeClr val="dk1"/>
              </a:buClr>
              <a:buSzPts val="2800"/>
              <a:buNone/>
              <a:defRPr>
                <a:solidFill>
                  <a:schemeClr val="dk1"/>
                </a:solidFill>
              </a:defRPr>
            </a:lvl2pPr>
            <a:lvl3pPr lvl="2" algn="ctr">
              <a:lnSpc>
                <a:spcPct val="100000"/>
              </a:lnSpc>
              <a:spcBef>
                <a:spcPts val="3200"/>
              </a:spcBef>
              <a:spcAft>
                <a:spcPts val="0"/>
              </a:spcAft>
              <a:buClr>
                <a:schemeClr val="dk1"/>
              </a:buClr>
              <a:buSzPts val="2800"/>
              <a:buNone/>
              <a:defRPr>
                <a:solidFill>
                  <a:schemeClr val="dk1"/>
                </a:solidFill>
              </a:defRPr>
            </a:lvl3pPr>
            <a:lvl4pPr lvl="3" algn="ctr">
              <a:lnSpc>
                <a:spcPct val="100000"/>
              </a:lnSpc>
              <a:spcBef>
                <a:spcPts val="3200"/>
              </a:spcBef>
              <a:spcAft>
                <a:spcPts val="0"/>
              </a:spcAft>
              <a:buClr>
                <a:schemeClr val="dk1"/>
              </a:buClr>
              <a:buSzPts val="2800"/>
              <a:buNone/>
              <a:defRPr>
                <a:solidFill>
                  <a:schemeClr val="dk1"/>
                </a:solidFill>
              </a:defRPr>
            </a:lvl4pPr>
            <a:lvl5pPr lvl="4" algn="ctr">
              <a:lnSpc>
                <a:spcPct val="100000"/>
              </a:lnSpc>
              <a:spcBef>
                <a:spcPts val="3200"/>
              </a:spcBef>
              <a:spcAft>
                <a:spcPts val="0"/>
              </a:spcAft>
              <a:buClr>
                <a:schemeClr val="dk1"/>
              </a:buClr>
              <a:buSzPts val="2800"/>
              <a:buNone/>
              <a:defRPr>
                <a:solidFill>
                  <a:schemeClr val="dk1"/>
                </a:solidFill>
              </a:defRPr>
            </a:lvl5pPr>
            <a:lvl6pPr lvl="5" algn="ctr">
              <a:lnSpc>
                <a:spcPct val="100000"/>
              </a:lnSpc>
              <a:spcBef>
                <a:spcPts val="3200"/>
              </a:spcBef>
              <a:spcAft>
                <a:spcPts val="0"/>
              </a:spcAft>
              <a:buClr>
                <a:schemeClr val="dk1"/>
              </a:buClr>
              <a:buSzPts val="2800"/>
              <a:buNone/>
              <a:defRPr>
                <a:solidFill>
                  <a:schemeClr val="dk1"/>
                </a:solidFill>
              </a:defRPr>
            </a:lvl6pPr>
            <a:lvl7pPr lvl="6" algn="ctr">
              <a:lnSpc>
                <a:spcPct val="100000"/>
              </a:lnSpc>
              <a:spcBef>
                <a:spcPts val="3200"/>
              </a:spcBef>
              <a:spcAft>
                <a:spcPts val="0"/>
              </a:spcAft>
              <a:buClr>
                <a:schemeClr val="dk1"/>
              </a:buClr>
              <a:buSzPts val="2800"/>
              <a:buNone/>
              <a:defRPr>
                <a:solidFill>
                  <a:schemeClr val="dk1"/>
                </a:solidFill>
              </a:defRPr>
            </a:lvl7pPr>
            <a:lvl8pPr lvl="7" algn="ctr">
              <a:lnSpc>
                <a:spcPct val="100000"/>
              </a:lnSpc>
              <a:spcBef>
                <a:spcPts val="3200"/>
              </a:spcBef>
              <a:spcAft>
                <a:spcPts val="0"/>
              </a:spcAft>
              <a:buClr>
                <a:schemeClr val="dk1"/>
              </a:buClr>
              <a:buSzPts val="2800"/>
              <a:buNone/>
              <a:defRPr>
                <a:solidFill>
                  <a:schemeClr val="dk1"/>
                </a:solidFill>
              </a:defRPr>
            </a:lvl8pPr>
            <a:lvl9pPr lvl="8" algn="ctr">
              <a:lnSpc>
                <a:spcPct val="100000"/>
              </a:lnSpc>
              <a:spcBef>
                <a:spcPts val="3200"/>
              </a:spcBef>
              <a:spcAft>
                <a:spcPts val="3200"/>
              </a:spcAft>
              <a:buClr>
                <a:schemeClr val="dk1"/>
              </a:buClr>
              <a:buSzPts val="2800"/>
              <a:buNone/>
              <a:defRPr>
                <a:solidFill>
                  <a:schemeClr val="dk1"/>
                </a:solidFill>
              </a:defRPr>
            </a:lvl9pPr>
          </a:lstStyle>
          <a:p>
            <a:endParaRPr/>
          </a:p>
        </p:txBody>
      </p:sp>
      <p:sp>
        <p:nvSpPr>
          <p:cNvPr id="3821" name="Google Shape;3821;p176"/>
          <p:cNvSpPr txBox="1">
            <a:spLocks noGrp="1"/>
          </p:cNvSpPr>
          <p:nvPr>
            <p:ph type="subTitle" idx="7"/>
          </p:nvPr>
        </p:nvSpPr>
        <p:spPr>
          <a:xfrm>
            <a:off x="1875550" y="4540450"/>
            <a:ext cx="4350600" cy="812400"/>
          </a:xfrm>
          <a:prstGeom prst="rect">
            <a:avLst/>
          </a:prstGeom>
        </p:spPr>
        <p:txBody>
          <a:bodyPr spcFirstLastPara="1" wrap="square" lIns="182850" tIns="182850" rIns="182850" bIns="182850" anchor="b" anchorCtr="0">
            <a:noAutofit/>
          </a:bodyPr>
          <a:lstStyle>
            <a:lvl1pPr lvl="0"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1pPr>
            <a:lvl2pPr lvl="1"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2pPr>
            <a:lvl3pPr lvl="2"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3pPr>
            <a:lvl4pPr lvl="3"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4pPr>
            <a:lvl5pPr lvl="4"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5pPr>
            <a:lvl6pPr lvl="5"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6pPr>
            <a:lvl7pPr lvl="6"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7pPr>
            <a:lvl8pPr lvl="7"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8pPr>
            <a:lvl9pPr lvl="8"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9pPr>
          </a:lstStyle>
          <a:p>
            <a:endParaRPr/>
          </a:p>
        </p:txBody>
      </p:sp>
      <p:sp>
        <p:nvSpPr>
          <p:cNvPr id="3822" name="Google Shape;3822;p176"/>
          <p:cNvSpPr txBox="1">
            <a:spLocks noGrp="1"/>
          </p:cNvSpPr>
          <p:nvPr>
            <p:ph type="subTitle" idx="8"/>
          </p:nvPr>
        </p:nvSpPr>
        <p:spPr>
          <a:xfrm>
            <a:off x="6968846" y="4540450"/>
            <a:ext cx="4350600" cy="812400"/>
          </a:xfrm>
          <a:prstGeom prst="rect">
            <a:avLst/>
          </a:prstGeom>
        </p:spPr>
        <p:txBody>
          <a:bodyPr spcFirstLastPara="1" wrap="square" lIns="182850" tIns="182850" rIns="182850" bIns="182850" anchor="b" anchorCtr="0">
            <a:noAutofit/>
          </a:bodyPr>
          <a:lstStyle>
            <a:lvl1pPr lvl="0"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1pPr>
            <a:lvl2pPr lvl="1"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2pPr>
            <a:lvl3pPr lvl="2"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3pPr>
            <a:lvl4pPr lvl="3"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4pPr>
            <a:lvl5pPr lvl="4"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5pPr>
            <a:lvl6pPr lvl="5"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6pPr>
            <a:lvl7pPr lvl="6"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7pPr>
            <a:lvl8pPr lvl="7"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8pPr>
            <a:lvl9pPr lvl="8"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9pPr>
          </a:lstStyle>
          <a:p>
            <a:endParaRPr/>
          </a:p>
        </p:txBody>
      </p:sp>
      <p:sp>
        <p:nvSpPr>
          <p:cNvPr id="3823" name="Google Shape;3823;p176"/>
          <p:cNvSpPr txBox="1">
            <a:spLocks noGrp="1"/>
          </p:cNvSpPr>
          <p:nvPr>
            <p:ph type="subTitle" idx="9"/>
          </p:nvPr>
        </p:nvSpPr>
        <p:spPr>
          <a:xfrm>
            <a:off x="12062449" y="4540450"/>
            <a:ext cx="4350600" cy="812400"/>
          </a:xfrm>
          <a:prstGeom prst="rect">
            <a:avLst/>
          </a:prstGeom>
        </p:spPr>
        <p:txBody>
          <a:bodyPr spcFirstLastPara="1" wrap="square" lIns="182850" tIns="182850" rIns="182850" bIns="182850" anchor="b" anchorCtr="0">
            <a:noAutofit/>
          </a:bodyPr>
          <a:lstStyle>
            <a:lvl1pPr lvl="0"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1pPr>
            <a:lvl2pPr lvl="1"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2pPr>
            <a:lvl3pPr lvl="2"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3pPr>
            <a:lvl4pPr lvl="3"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4pPr>
            <a:lvl5pPr lvl="4"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5pPr>
            <a:lvl6pPr lvl="5"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6pPr>
            <a:lvl7pPr lvl="6"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7pPr>
            <a:lvl8pPr lvl="7"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8pPr>
            <a:lvl9pPr lvl="8"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9pPr>
          </a:lstStyle>
          <a:p>
            <a:endParaRPr/>
          </a:p>
        </p:txBody>
      </p:sp>
      <p:grpSp>
        <p:nvGrpSpPr>
          <p:cNvPr id="3824" name="Google Shape;3824;p176"/>
          <p:cNvGrpSpPr/>
          <p:nvPr/>
        </p:nvGrpSpPr>
        <p:grpSpPr>
          <a:xfrm rot="482896">
            <a:off x="-3522185" y="9136261"/>
            <a:ext cx="8598790" cy="7786892"/>
            <a:chOff x="5784660" y="-970761"/>
            <a:chExt cx="4299614" cy="3893645"/>
          </a:xfrm>
        </p:grpSpPr>
        <p:sp>
          <p:nvSpPr>
            <p:cNvPr id="3825" name="Google Shape;3825;p176"/>
            <p:cNvSpPr/>
            <p:nvPr/>
          </p:nvSpPr>
          <p:spPr>
            <a:xfrm>
              <a:off x="5868774" y="-830916"/>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solidFill>
              <a:schemeClr val="lt2"/>
            </a:solidFill>
            <a:ln>
              <a:noFill/>
            </a:ln>
          </p:spPr>
        </p:sp>
        <p:sp>
          <p:nvSpPr>
            <p:cNvPr id="3826" name="Google Shape;3826;p176"/>
            <p:cNvSpPr/>
            <p:nvPr/>
          </p:nvSpPr>
          <p:spPr>
            <a:xfrm>
              <a:off x="5784660" y="-970761"/>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noFill/>
            <a:ln w="19050" cap="flat" cmpd="sng">
              <a:solidFill>
                <a:schemeClr val="accent3"/>
              </a:solidFill>
              <a:prstDash val="solid"/>
              <a:round/>
              <a:headEnd type="none" w="med" len="med"/>
              <a:tailEnd type="none" w="med" len="med"/>
            </a:ln>
          </p:spPr>
        </p:sp>
      </p:grpSp>
      <p:grpSp>
        <p:nvGrpSpPr>
          <p:cNvPr id="3827" name="Google Shape;3827;p176"/>
          <p:cNvGrpSpPr/>
          <p:nvPr/>
        </p:nvGrpSpPr>
        <p:grpSpPr>
          <a:xfrm rot="-668752">
            <a:off x="12718190" y="-3344362"/>
            <a:ext cx="8792923" cy="7643765"/>
            <a:chOff x="5868774" y="-899147"/>
            <a:chExt cx="4396633" cy="3822031"/>
          </a:xfrm>
        </p:grpSpPr>
        <p:sp>
          <p:nvSpPr>
            <p:cNvPr id="3828" name="Google Shape;3828;p176"/>
            <p:cNvSpPr/>
            <p:nvPr/>
          </p:nvSpPr>
          <p:spPr>
            <a:xfrm>
              <a:off x="5868774" y="-830916"/>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solidFill>
              <a:schemeClr val="lt2"/>
            </a:solidFill>
            <a:ln>
              <a:noFill/>
            </a:ln>
          </p:spPr>
        </p:sp>
        <p:sp>
          <p:nvSpPr>
            <p:cNvPr id="3829" name="Google Shape;3829;p176"/>
            <p:cNvSpPr/>
            <p:nvPr/>
          </p:nvSpPr>
          <p:spPr>
            <a:xfrm>
              <a:off x="6049906" y="-899147"/>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noFill/>
            <a:ln w="19050" cap="flat" cmpd="sng">
              <a:solidFill>
                <a:schemeClr val="accent3"/>
              </a:solidFill>
              <a:prstDash val="solid"/>
              <a:round/>
              <a:headEnd type="none" w="med" len="med"/>
              <a:tailEnd type="none" w="med" len="med"/>
            </a:ln>
          </p:spPr>
        </p:sp>
      </p:grpSp>
      <p:grpSp>
        <p:nvGrpSpPr>
          <p:cNvPr id="3830" name="Google Shape;3830;p176"/>
          <p:cNvGrpSpPr/>
          <p:nvPr/>
        </p:nvGrpSpPr>
        <p:grpSpPr>
          <a:xfrm rot="7348931">
            <a:off x="11738028" y="6853436"/>
            <a:ext cx="8598632" cy="7786749"/>
            <a:chOff x="5784660" y="-970761"/>
            <a:chExt cx="4299614" cy="3893645"/>
          </a:xfrm>
        </p:grpSpPr>
        <p:sp>
          <p:nvSpPr>
            <p:cNvPr id="3831" name="Google Shape;3831;p176"/>
            <p:cNvSpPr/>
            <p:nvPr/>
          </p:nvSpPr>
          <p:spPr>
            <a:xfrm>
              <a:off x="5868774" y="-830916"/>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solidFill>
              <a:schemeClr val="lt2"/>
            </a:solidFill>
            <a:ln>
              <a:noFill/>
            </a:ln>
          </p:spPr>
        </p:sp>
        <p:sp>
          <p:nvSpPr>
            <p:cNvPr id="3832" name="Google Shape;3832;p176"/>
            <p:cNvSpPr/>
            <p:nvPr/>
          </p:nvSpPr>
          <p:spPr>
            <a:xfrm>
              <a:off x="5784660" y="-970761"/>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noFill/>
            <a:ln w="19050" cap="flat" cmpd="sng">
              <a:solidFill>
                <a:schemeClr val="accent3"/>
              </a:solidFill>
              <a:prstDash val="solid"/>
              <a:round/>
              <a:headEnd type="none" w="med" len="med"/>
              <a:tailEnd type="none" w="med" len="med"/>
            </a:ln>
          </p:spPr>
        </p:sp>
      </p:grpSp>
      <p:grpSp>
        <p:nvGrpSpPr>
          <p:cNvPr id="3833" name="Google Shape;3833;p176"/>
          <p:cNvGrpSpPr/>
          <p:nvPr/>
        </p:nvGrpSpPr>
        <p:grpSpPr>
          <a:xfrm rot="-7712179">
            <a:off x="-5032965" y="-2123969"/>
            <a:ext cx="8793115" cy="7643932"/>
            <a:chOff x="5868774" y="-899147"/>
            <a:chExt cx="4396633" cy="3822031"/>
          </a:xfrm>
        </p:grpSpPr>
        <p:sp>
          <p:nvSpPr>
            <p:cNvPr id="3834" name="Google Shape;3834;p176"/>
            <p:cNvSpPr/>
            <p:nvPr/>
          </p:nvSpPr>
          <p:spPr>
            <a:xfrm>
              <a:off x="5868774" y="-830916"/>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solidFill>
              <a:schemeClr val="lt2"/>
            </a:solidFill>
            <a:ln>
              <a:noFill/>
            </a:ln>
          </p:spPr>
        </p:sp>
        <p:sp>
          <p:nvSpPr>
            <p:cNvPr id="3835" name="Google Shape;3835;p176"/>
            <p:cNvSpPr/>
            <p:nvPr/>
          </p:nvSpPr>
          <p:spPr>
            <a:xfrm>
              <a:off x="6049906" y="-899147"/>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noFill/>
            <a:ln w="19050" cap="flat" cmpd="sng">
              <a:solidFill>
                <a:schemeClr val="accent3"/>
              </a:solidFill>
              <a:prstDash val="solid"/>
              <a:round/>
              <a:headEnd type="none" w="med" len="med"/>
              <a:tailEnd type="none" w="med" len="med"/>
            </a:ln>
          </p:spPr>
        </p:sp>
      </p:grpSp>
      <p:grpSp>
        <p:nvGrpSpPr>
          <p:cNvPr id="3836" name="Google Shape;3836;p176"/>
          <p:cNvGrpSpPr/>
          <p:nvPr/>
        </p:nvGrpSpPr>
        <p:grpSpPr>
          <a:xfrm>
            <a:off x="-1668068" y="8019885"/>
            <a:ext cx="4890528" cy="4959475"/>
            <a:chOff x="-666750" y="1567027"/>
            <a:chExt cx="3000692" cy="3042996"/>
          </a:xfrm>
        </p:grpSpPr>
        <p:sp>
          <p:nvSpPr>
            <p:cNvPr id="3837" name="Google Shape;3837;p176"/>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3838" name="Google Shape;3838;p176"/>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grpSp>
        <p:nvGrpSpPr>
          <p:cNvPr id="3839" name="Google Shape;3839;p176"/>
          <p:cNvGrpSpPr/>
          <p:nvPr/>
        </p:nvGrpSpPr>
        <p:grpSpPr>
          <a:xfrm>
            <a:off x="13596057" y="-2481665"/>
            <a:ext cx="4890528" cy="4959475"/>
            <a:chOff x="-666750" y="1567027"/>
            <a:chExt cx="3000692" cy="3042996"/>
          </a:xfrm>
        </p:grpSpPr>
        <p:sp>
          <p:nvSpPr>
            <p:cNvPr id="3840" name="Google Shape;3840;p176"/>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3841" name="Google Shape;3841;p176"/>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sp>
        <p:nvSpPr>
          <p:cNvPr id="3842" name="Google Shape;3842;p176"/>
          <p:cNvSpPr/>
          <p:nvPr/>
        </p:nvSpPr>
        <p:spPr>
          <a:xfrm>
            <a:off x="16219010" y="8898335"/>
            <a:ext cx="1791291" cy="1944994"/>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71.xml><?xml version="1.0" encoding="utf-8"?>
<p:sldLayout xmlns:a="http://schemas.openxmlformats.org/drawingml/2006/main" xmlns:r="http://schemas.openxmlformats.org/officeDocument/2006/relationships" xmlns:p="http://schemas.openxmlformats.org/presentationml/2006/main" matchingName="Title and three columns">
  <p:cSld name="CUSTOM_6">
    <p:spTree>
      <p:nvGrpSpPr>
        <p:cNvPr id="1" name="Shape 3843"/>
        <p:cNvGrpSpPr/>
        <p:nvPr/>
      </p:nvGrpSpPr>
      <p:grpSpPr>
        <a:xfrm>
          <a:off x="0" y="0"/>
          <a:ext cx="0" cy="0"/>
          <a:chOff x="0" y="0"/>
          <a:chExt cx="0" cy="0"/>
        </a:xfrm>
      </p:grpSpPr>
      <p:sp>
        <p:nvSpPr>
          <p:cNvPr id="3844" name="Google Shape;3844;p177"/>
          <p:cNvSpPr txBox="1">
            <a:spLocks noGrp="1"/>
          </p:cNvSpPr>
          <p:nvPr>
            <p:ph type="title"/>
          </p:nvPr>
        </p:nvSpPr>
        <p:spPr>
          <a:xfrm>
            <a:off x="1440000" y="890050"/>
            <a:ext cx="15408000" cy="1145400"/>
          </a:xfrm>
          <a:prstGeom prst="rect">
            <a:avLst/>
          </a:prstGeom>
        </p:spPr>
        <p:txBody>
          <a:bodyPr spcFirstLastPara="1" wrap="square" lIns="182850" tIns="182850" rIns="182850" bIns="182850" anchor="t" anchorCtr="0">
            <a:noAutofit/>
          </a:bodyPr>
          <a:lstStyle>
            <a:lvl1pPr lvl="0" algn="ctr">
              <a:spcBef>
                <a:spcPts val="0"/>
              </a:spcBef>
              <a:spcAft>
                <a:spcPts val="0"/>
              </a:spcAft>
              <a:buSzPts val="6000"/>
              <a:buNone/>
              <a:defRPr/>
            </a:lvl1pPr>
            <a:lvl2pPr lvl="1">
              <a:spcBef>
                <a:spcPts val="0"/>
              </a:spcBef>
              <a:spcAft>
                <a:spcPts val="0"/>
              </a:spcAft>
              <a:buSzPts val="6000"/>
              <a:buNone/>
              <a:defRPr/>
            </a:lvl2pPr>
            <a:lvl3pPr lvl="2">
              <a:spcBef>
                <a:spcPts val="0"/>
              </a:spcBef>
              <a:spcAft>
                <a:spcPts val="0"/>
              </a:spcAft>
              <a:buSzPts val="6000"/>
              <a:buNone/>
              <a:defRPr/>
            </a:lvl3pPr>
            <a:lvl4pPr lvl="3">
              <a:spcBef>
                <a:spcPts val="0"/>
              </a:spcBef>
              <a:spcAft>
                <a:spcPts val="0"/>
              </a:spcAft>
              <a:buSzPts val="6000"/>
              <a:buNone/>
              <a:defRPr/>
            </a:lvl4pPr>
            <a:lvl5pPr lvl="4">
              <a:spcBef>
                <a:spcPts val="0"/>
              </a:spcBef>
              <a:spcAft>
                <a:spcPts val="0"/>
              </a:spcAft>
              <a:buSzPts val="6000"/>
              <a:buNone/>
              <a:defRPr/>
            </a:lvl5pPr>
            <a:lvl6pPr lvl="5">
              <a:spcBef>
                <a:spcPts val="0"/>
              </a:spcBef>
              <a:spcAft>
                <a:spcPts val="0"/>
              </a:spcAft>
              <a:buSzPts val="6000"/>
              <a:buNone/>
              <a:defRPr/>
            </a:lvl6pPr>
            <a:lvl7pPr lvl="6">
              <a:spcBef>
                <a:spcPts val="0"/>
              </a:spcBef>
              <a:spcAft>
                <a:spcPts val="0"/>
              </a:spcAft>
              <a:buSzPts val="6000"/>
              <a:buNone/>
              <a:defRPr/>
            </a:lvl7pPr>
            <a:lvl8pPr lvl="7">
              <a:spcBef>
                <a:spcPts val="0"/>
              </a:spcBef>
              <a:spcAft>
                <a:spcPts val="0"/>
              </a:spcAft>
              <a:buSzPts val="6000"/>
              <a:buNone/>
              <a:defRPr/>
            </a:lvl8pPr>
            <a:lvl9pPr lvl="8">
              <a:spcBef>
                <a:spcPts val="0"/>
              </a:spcBef>
              <a:spcAft>
                <a:spcPts val="0"/>
              </a:spcAft>
              <a:buSzPts val="6000"/>
              <a:buNone/>
              <a:defRPr/>
            </a:lvl9pPr>
          </a:lstStyle>
          <a:p>
            <a:endParaRPr/>
          </a:p>
        </p:txBody>
      </p:sp>
      <p:sp>
        <p:nvSpPr>
          <p:cNvPr id="3845" name="Google Shape;3845;p177"/>
          <p:cNvSpPr txBox="1">
            <a:spLocks noGrp="1"/>
          </p:cNvSpPr>
          <p:nvPr>
            <p:ph type="subTitle" idx="1"/>
          </p:nvPr>
        </p:nvSpPr>
        <p:spPr>
          <a:xfrm>
            <a:off x="5348800" y="5317400"/>
            <a:ext cx="9813000" cy="1145400"/>
          </a:xfrm>
          <a:prstGeom prst="rect">
            <a:avLst/>
          </a:prstGeom>
        </p:spPr>
        <p:txBody>
          <a:bodyPr spcFirstLastPara="1" wrap="square" lIns="182850" tIns="182850" rIns="182850" bIns="182850" anchor="t" anchorCtr="0">
            <a:noAutofit/>
          </a:bodyPr>
          <a:lstStyle>
            <a:lvl1pPr lvl="0">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a:lvl2pPr>
            <a:lvl3pPr lvl="2" algn="ctr">
              <a:lnSpc>
                <a:spcPct val="100000"/>
              </a:lnSpc>
              <a:spcBef>
                <a:spcPts val="3200"/>
              </a:spcBef>
              <a:spcAft>
                <a:spcPts val="0"/>
              </a:spcAft>
              <a:buSzPts val="2800"/>
              <a:buNone/>
              <a:defRPr/>
            </a:lvl3pPr>
            <a:lvl4pPr lvl="3" algn="ctr">
              <a:lnSpc>
                <a:spcPct val="100000"/>
              </a:lnSpc>
              <a:spcBef>
                <a:spcPts val="3200"/>
              </a:spcBef>
              <a:spcAft>
                <a:spcPts val="0"/>
              </a:spcAft>
              <a:buSzPts val="2800"/>
              <a:buNone/>
              <a:defRPr/>
            </a:lvl4pPr>
            <a:lvl5pPr lvl="4" algn="ctr">
              <a:lnSpc>
                <a:spcPct val="100000"/>
              </a:lnSpc>
              <a:spcBef>
                <a:spcPts val="3200"/>
              </a:spcBef>
              <a:spcAft>
                <a:spcPts val="0"/>
              </a:spcAft>
              <a:buSzPts val="2800"/>
              <a:buNone/>
              <a:defRPr/>
            </a:lvl5pPr>
            <a:lvl6pPr lvl="5" algn="ctr">
              <a:lnSpc>
                <a:spcPct val="100000"/>
              </a:lnSpc>
              <a:spcBef>
                <a:spcPts val="3200"/>
              </a:spcBef>
              <a:spcAft>
                <a:spcPts val="0"/>
              </a:spcAft>
              <a:buSzPts val="2800"/>
              <a:buNone/>
              <a:defRPr/>
            </a:lvl6pPr>
            <a:lvl7pPr lvl="6" algn="ctr">
              <a:lnSpc>
                <a:spcPct val="100000"/>
              </a:lnSpc>
              <a:spcBef>
                <a:spcPts val="3200"/>
              </a:spcBef>
              <a:spcAft>
                <a:spcPts val="0"/>
              </a:spcAft>
              <a:buSzPts val="2800"/>
              <a:buNone/>
              <a:defRPr/>
            </a:lvl7pPr>
            <a:lvl8pPr lvl="7" algn="ctr">
              <a:lnSpc>
                <a:spcPct val="100000"/>
              </a:lnSpc>
              <a:spcBef>
                <a:spcPts val="3200"/>
              </a:spcBef>
              <a:spcAft>
                <a:spcPts val="0"/>
              </a:spcAft>
              <a:buSzPts val="2800"/>
              <a:buNone/>
              <a:defRPr/>
            </a:lvl8pPr>
            <a:lvl9pPr lvl="8" algn="ctr">
              <a:lnSpc>
                <a:spcPct val="100000"/>
              </a:lnSpc>
              <a:spcBef>
                <a:spcPts val="3200"/>
              </a:spcBef>
              <a:spcAft>
                <a:spcPts val="3200"/>
              </a:spcAft>
              <a:buSzPts val="2800"/>
              <a:buNone/>
              <a:defRPr/>
            </a:lvl9pPr>
          </a:lstStyle>
          <a:p>
            <a:endParaRPr/>
          </a:p>
        </p:txBody>
      </p:sp>
      <p:sp>
        <p:nvSpPr>
          <p:cNvPr id="3846" name="Google Shape;3846;p177"/>
          <p:cNvSpPr txBox="1">
            <a:spLocks noGrp="1"/>
          </p:cNvSpPr>
          <p:nvPr>
            <p:ph type="subTitle" idx="2"/>
          </p:nvPr>
        </p:nvSpPr>
        <p:spPr>
          <a:xfrm>
            <a:off x="5349114" y="3194800"/>
            <a:ext cx="9813000" cy="1145400"/>
          </a:xfrm>
          <a:prstGeom prst="rect">
            <a:avLst/>
          </a:prstGeom>
        </p:spPr>
        <p:txBody>
          <a:bodyPr spcFirstLastPara="1" wrap="square" lIns="182850" tIns="182850" rIns="182850" bIns="182850" anchor="t" anchorCtr="0">
            <a:noAutofit/>
          </a:bodyPr>
          <a:lstStyle>
            <a:lvl1pPr lvl="0">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a:lvl2pPr>
            <a:lvl3pPr lvl="2" algn="ctr">
              <a:lnSpc>
                <a:spcPct val="100000"/>
              </a:lnSpc>
              <a:spcBef>
                <a:spcPts val="3200"/>
              </a:spcBef>
              <a:spcAft>
                <a:spcPts val="0"/>
              </a:spcAft>
              <a:buSzPts val="2800"/>
              <a:buNone/>
              <a:defRPr/>
            </a:lvl3pPr>
            <a:lvl4pPr lvl="3" algn="ctr">
              <a:lnSpc>
                <a:spcPct val="100000"/>
              </a:lnSpc>
              <a:spcBef>
                <a:spcPts val="3200"/>
              </a:spcBef>
              <a:spcAft>
                <a:spcPts val="0"/>
              </a:spcAft>
              <a:buSzPts val="2800"/>
              <a:buNone/>
              <a:defRPr/>
            </a:lvl4pPr>
            <a:lvl5pPr lvl="4" algn="ctr">
              <a:lnSpc>
                <a:spcPct val="100000"/>
              </a:lnSpc>
              <a:spcBef>
                <a:spcPts val="3200"/>
              </a:spcBef>
              <a:spcAft>
                <a:spcPts val="0"/>
              </a:spcAft>
              <a:buSzPts val="2800"/>
              <a:buNone/>
              <a:defRPr/>
            </a:lvl5pPr>
            <a:lvl6pPr lvl="5" algn="ctr">
              <a:lnSpc>
                <a:spcPct val="100000"/>
              </a:lnSpc>
              <a:spcBef>
                <a:spcPts val="3200"/>
              </a:spcBef>
              <a:spcAft>
                <a:spcPts val="0"/>
              </a:spcAft>
              <a:buSzPts val="2800"/>
              <a:buNone/>
              <a:defRPr/>
            </a:lvl6pPr>
            <a:lvl7pPr lvl="6" algn="ctr">
              <a:lnSpc>
                <a:spcPct val="100000"/>
              </a:lnSpc>
              <a:spcBef>
                <a:spcPts val="3200"/>
              </a:spcBef>
              <a:spcAft>
                <a:spcPts val="0"/>
              </a:spcAft>
              <a:buSzPts val="2800"/>
              <a:buNone/>
              <a:defRPr/>
            </a:lvl7pPr>
            <a:lvl8pPr lvl="7" algn="ctr">
              <a:lnSpc>
                <a:spcPct val="100000"/>
              </a:lnSpc>
              <a:spcBef>
                <a:spcPts val="3200"/>
              </a:spcBef>
              <a:spcAft>
                <a:spcPts val="0"/>
              </a:spcAft>
              <a:buSzPts val="2800"/>
              <a:buNone/>
              <a:defRPr/>
            </a:lvl8pPr>
            <a:lvl9pPr lvl="8" algn="ctr">
              <a:lnSpc>
                <a:spcPct val="100000"/>
              </a:lnSpc>
              <a:spcBef>
                <a:spcPts val="3200"/>
              </a:spcBef>
              <a:spcAft>
                <a:spcPts val="3200"/>
              </a:spcAft>
              <a:buSzPts val="2800"/>
              <a:buNone/>
              <a:defRPr/>
            </a:lvl9pPr>
          </a:lstStyle>
          <a:p>
            <a:endParaRPr/>
          </a:p>
        </p:txBody>
      </p:sp>
      <p:sp>
        <p:nvSpPr>
          <p:cNvPr id="3847" name="Google Shape;3847;p177"/>
          <p:cNvSpPr txBox="1">
            <a:spLocks noGrp="1"/>
          </p:cNvSpPr>
          <p:nvPr>
            <p:ph type="subTitle" idx="3"/>
          </p:nvPr>
        </p:nvSpPr>
        <p:spPr>
          <a:xfrm>
            <a:off x="5348800" y="7440000"/>
            <a:ext cx="9813000" cy="1145400"/>
          </a:xfrm>
          <a:prstGeom prst="rect">
            <a:avLst/>
          </a:prstGeom>
        </p:spPr>
        <p:txBody>
          <a:bodyPr spcFirstLastPara="1" wrap="square" lIns="182850" tIns="182850" rIns="182850" bIns="182850" anchor="t" anchorCtr="0">
            <a:noAutofit/>
          </a:bodyPr>
          <a:lstStyle>
            <a:lvl1pPr lvl="0">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a:lvl2pPr>
            <a:lvl3pPr lvl="2" algn="ctr">
              <a:lnSpc>
                <a:spcPct val="100000"/>
              </a:lnSpc>
              <a:spcBef>
                <a:spcPts val="3200"/>
              </a:spcBef>
              <a:spcAft>
                <a:spcPts val="0"/>
              </a:spcAft>
              <a:buSzPts val="2800"/>
              <a:buNone/>
              <a:defRPr/>
            </a:lvl3pPr>
            <a:lvl4pPr lvl="3" algn="ctr">
              <a:lnSpc>
                <a:spcPct val="100000"/>
              </a:lnSpc>
              <a:spcBef>
                <a:spcPts val="3200"/>
              </a:spcBef>
              <a:spcAft>
                <a:spcPts val="0"/>
              </a:spcAft>
              <a:buSzPts val="2800"/>
              <a:buNone/>
              <a:defRPr/>
            </a:lvl4pPr>
            <a:lvl5pPr lvl="4" algn="ctr">
              <a:lnSpc>
                <a:spcPct val="100000"/>
              </a:lnSpc>
              <a:spcBef>
                <a:spcPts val="3200"/>
              </a:spcBef>
              <a:spcAft>
                <a:spcPts val="0"/>
              </a:spcAft>
              <a:buSzPts val="2800"/>
              <a:buNone/>
              <a:defRPr/>
            </a:lvl5pPr>
            <a:lvl6pPr lvl="5" algn="ctr">
              <a:lnSpc>
                <a:spcPct val="100000"/>
              </a:lnSpc>
              <a:spcBef>
                <a:spcPts val="3200"/>
              </a:spcBef>
              <a:spcAft>
                <a:spcPts val="0"/>
              </a:spcAft>
              <a:buSzPts val="2800"/>
              <a:buNone/>
              <a:defRPr/>
            </a:lvl6pPr>
            <a:lvl7pPr lvl="6" algn="ctr">
              <a:lnSpc>
                <a:spcPct val="100000"/>
              </a:lnSpc>
              <a:spcBef>
                <a:spcPts val="3200"/>
              </a:spcBef>
              <a:spcAft>
                <a:spcPts val="0"/>
              </a:spcAft>
              <a:buSzPts val="2800"/>
              <a:buNone/>
              <a:defRPr/>
            </a:lvl7pPr>
            <a:lvl8pPr lvl="7" algn="ctr">
              <a:lnSpc>
                <a:spcPct val="100000"/>
              </a:lnSpc>
              <a:spcBef>
                <a:spcPts val="3200"/>
              </a:spcBef>
              <a:spcAft>
                <a:spcPts val="0"/>
              </a:spcAft>
              <a:buSzPts val="2800"/>
              <a:buNone/>
              <a:defRPr/>
            </a:lvl8pPr>
            <a:lvl9pPr lvl="8" algn="ctr">
              <a:lnSpc>
                <a:spcPct val="100000"/>
              </a:lnSpc>
              <a:spcBef>
                <a:spcPts val="3200"/>
              </a:spcBef>
              <a:spcAft>
                <a:spcPts val="3200"/>
              </a:spcAft>
              <a:buSzPts val="2800"/>
              <a:buNone/>
              <a:defRPr/>
            </a:lvl9pPr>
          </a:lstStyle>
          <a:p>
            <a:endParaRPr/>
          </a:p>
        </p:txBody>
      </p:sp>
      <p:sp>
        <p:nvSpPr>
          <p:cNvPr id="3848" name="Google Shape;3848;p177"/>
          <p:cNvSpPr txBox="1">
            <a:spLocks noGrp="1"/>
          </p:cNvSpPr>
          <p:nvPr>
            <p:ph type="subTitle" idx="4"/>
          </p:nvPr>
        </p:nvSpPr>
        <p:spPr>
          <a:xfrm>
            <a:off x="5348812" y="4860200"/>
            <a:ext cx="9813000" cy="731400"/>
          </a:xfrm>
          <a:prstGeom prst="rect">
            <a:avLst/>
          </a:prstGeom>
        </p:spPr>
        <p:txBody>
          <a:bodyPr spcFirstLastPara="1" wrap="square" lIns="182850" tIns="182850" rIns="182850" bIns="182850" anchor="b" anchorCtr="0">
            <a:noAutofit/>
          </a:bodyPr>
          <a:lstStyle>
            <a:lvl1pPr lvl="0">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1pPr>
            <a:lvl2pPr lvl="1"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2pPr>
            <a:lvl3pPr lvl="2"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3pPr>
            <a:lvl4pPr lvl="3"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4pPr>
            <a:lvl5pPr lvl="4"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5pPr>
            <a:lvl6pPr lvl="5"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6pPr>
            <a:lvl7pPr lvl="6"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7pPr>
            <a:lvl8pPr lvl="7"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8pPr>
            <a:lvl9pPr lvl="8" algn="ctr">
              <a:lnSpc>
                <a:spcPct val="100000"/>
              </a:lnSpc>
              <a:spcBef>
                <a:spcPts val="3200"/>
              </a:spcBef>
              <a:spcAft>
                <a:spcPts val="3200"/>
              </a:spcAft>
              <a:buClr>
                <a:schemeClr val="accent1"/>
              </a:buClr>
              <a:buSzPts val="4000"/>
              <a:buFont typeface="Cairo"/>
              <a:buNone/>
              <a:defRPr sz="4000" b="1">
                <a:solidFill>
                  <a:schemeClr val="accent1"/>
                </a:solidFill>
                <a:latin typeface="Cairo"/>
                <a:ea typeface="Cairo"/>
                <a:cs typeface="Cairo"/>
                <a:sym typeface="Cairo"/>
              </a:defRPr>
            </a:lvl9pPr>
          </a:lstStyle>
          <a:p>
            <a:endParaRPr/>
          </a:p>
        </p:txBody>
      </p:sp>
      <p:sp>
        <p:nvSpPr>
          <p:cNvPr id="3849" name="Google Shape;3849;p177"/>
          <p:cNvSpPr txBox="1">
            <a:spLocks noGrp="1"/>
          </p:cNvSpPr>
          <p:nvPr>
            <p:ph type="subTitle" idx="5"/>
          </p:nvPr>
        </p:nvSpPr>
        <p:spPr>
          <a:xfrm>
            <a:off x="5349134" y="2737600"/>
            <a:ext cx="9813000" cy="731400"/>
          </a:xfrm>
          <a:prstGeom prst="rect">
            <a:avLst/>
          </a:prstGeom>
        </p:spPr>
        <p:txBody>
          <a:bodyPr spcFirstLastPara="1" wrap="square" lIns="182850" tIns="182850" rIns="182850" bIns="182850" anchor="b" anchorCtr="0">
            <a:noAutofit/>
          </a:bodyPr>
          <a:lstStyle>
            <a:lvl1pPr lvl="0">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1pPr>
            <a:lvl2pPr lvl="1"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2pPr>
            <a:lvl3pPr lvl="2"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3pPr>
            <a:lvl4pPr lvl="3"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4pPr>
            <a:lvl5pPr lvl="4"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5pPr>
            <a:lvl6pPr lvl="5"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6pPr>
            <a:lvl7pPr lvl="6"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7pPr>
            <a:lvl8pPr lvl="7"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8pPr>
            <a:lvl9pPr lvl="8" algn="ctr">
              <a:lnSpc>
                <a:spcPct val="100000"/>
              </a:lnSpc>
              <a:spcBef>
                <a:spcPts val="3200"/>
              </a:spcBef>
              <a:spcAft>
                <a:spcPts val="3200"/>
              </a:spcAft>
              <a:buClr>
                <a:schemeClr val="accent1"/>
              </a:buClr>
              <a:buSzPts val="4000"/>
              <a:buFont typeface="Cairo"/>
              <a:buNone/>
              <a:defRPr sz="4000" b="1">
                <a:solidFill>
                  <a:schemeClr val="accent1"/>
                </a:solidFill>
                <a:latin typeface="Cairo"/>
                <a:ea typeface="Cairo"/>
                <a:cs typeface="Cairo"/>
                <a:sym typeface="Cairo"/>
              </a:defRPr>
            </a:lvl9pPr>
          </a:lstStyle>
          <a:p>
            <a:endParaRPr/>
          </a:p>
        </p:txBody>
      </p:sp>
      <p:sp>
        <p:nvSpPr>
          <p:cNvPr id="3850" name="Google Shape;3850;p177"/>
          <p:cNvSpPr txBox="1">
            <a:spLocks noGrp="1"/>
          </p:cNvSpPr>
          <p:nvPr>
            <p:ph type="subTitle" idx="6"/>
          </p:nvPr>
        </p:nvSpPr>
        <p:spPr>
          <a:xfrm>
            <a:off x="5348810" y="6982800"/>
            <a:ext cx="9813000" cy="731400"/>
          </a:xfrm>
          <a:prstGeom prst="rect">
            <a:avLst/>
          </a:prstGeom>
        </p:spPr>
        <p:txBody>
          <a:bodyPr spcFirstLastPara="1" wrap="square" lIns="182850" tIns="182850" rIns="182850" bIns="182850" anchor="b" anchorCtr="0">
            <a:noAutofit/>
          </a:bodyPr>
          <a:lstStyle>
            <a:lvl1pPr lvl="0">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1pPr>
            <a:lvl2pPr lvl="1"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2pPr>
            <a:lvl3pPr lvl="2"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3pPr>
            <a:lvl4pPr lvl="3"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4pPr>
            <a:lvl5pPr lvl="4"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5pPr>
            <a:lvl6pPr lvl="5"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6pPr>
            <a:lvl7pPr lvl="6"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7pPr>
            <a:lvl8pPr lvl="7"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8pPr>
            <a:lvl9pPr lvl="8" algn="ctr">
              <a:lnSpc>
                <a:spcPct val="100000"/>
              </a:lnSpc>
              <a:spcBef>
                <a:spcPts val="3200"/>
              </a:spcBef>
              <a:spcAft>
                <a:spcPts val="3200"/>
              </a:spcAft>
              <a:buClr>
                <a:schemeClr val="accent1"/>
              </a:buClr>
              <a:buSzPts val="4000"/>
              <a:buFont typeface="Cairo"/>
              <a:buNone/>
              <a:defRPr sz="4000" b="1">
                <a:solidFill>
                  <a:schemeClr val="accent1"/>
                </a:solidFill>
                <a:latin typeface="Cairo"/>
                <a:ea typeface="Cairo"/>
                <a:cs typeface="Cairo"/>
                <a:sym typeface="Cairo"/>
              </a:defRPr>
            </a:lvl9pPr>
          </a:lstStyle>
          <a:p>
            <a:endParaRPr/>
          </a:p>
        </p:txBody>
      </p:sp>
      <p:grpSp>
        <p:nvGrpSpPr>
          <p:cNvPr id="3851" name="Google Shape;3851;p177"/>
          <p:cNvGrpSpPr/>
          <p:nvPr/>
        </p:nvGrpSpPr>
        <p:grpSpPr>
          <a:xfrm>
            <a:off x="-3681499" y="5220413"/>
            <a:ext cx="10277012" cy="9592599"/>
            <a:chOff x="-1840749" y="2610206"/>
            <a:chExt cx="5138506" cy="4796299"/>
          </a:xfrm>
        </p:grpSpPr>
        <p:sp>
          <p:nvSpPr>
            <p:cNvPr id="3852" name="Google Shape;3852;p177"/>
            <p:cNvSpPr/>
            <p:nvPr/>
          </p:nvSpPr>
          <p:spPr>
            <a:xfrm rot="9810459">
              <a:off x="-1394619" y="3131373"/>
              <a:ext cx="4215686" cy="3753966"/>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solidFill>
              <a:schemeClr val="lt2"/>
            </a:solidFill>
            <a:ln>
              <a:noFill/>
            </a:ln>
          </p:spPr>
        </p:sp>
        <p:sp>
          <p:nvSpPr>
            <p:cNvPr id="3853" name="Google Shape;3853;p177"/>
            <p:cNvSpPr/>
            <p:nvPr/>
          </p:nvSpPr>
          <p:spPr>
            <a:xfrm>
              <a:off x="-1222743" y="3491645"/>
              <a:ext cx="4520500" cy="3665400"/>
            </a:xfrm>
            <a:custGeom>
              <a:avLst/>
              <a:gdLst/>
              <a:ahLst/>
              <a:cxnLst/>
              <a:rect l="l" t="t" r="r" b="b"/>
              <a:pathLst>
                <a:path w="180820" h="146616" extrusionOk="0">
                  <a:moveTo>
                    <a:pt x="175341" y="109810"/>
                  </a:moveTo>
                  <a:cubicBezTo>
                    <a:pt x="162480" y="124082"/>
                    <a:pt x="109407" y="137543"/>
                    <a:pt x="83842" y="141668"/>
                  </a:cubicBezTo>
                  <a:cubicBezTo>
                    <a:pt x="58278" y="145793"/>
                    <a:pt x="35819" y="153105"/>
                    <a:pt x="21954" y="134560"/>
                  </a:cubicBezTo>
                  <a:cubicBezTo>
                    <a:pt x="8089" y="116015"/>
                    <a:pt x="-2825" y="52735"/>
                    <a:pt x="652" y="30399"/>
                  </a:cubicBezTo>
                  <a:cubicBezTo>
                    <a:pt x="4129" y="8063"/>
                    <a:pt x="29056" y="-2610"/>
                    <a:pt x="42814" y="542"/>
                  </a:cubicBezTo>
                  <a:cubicBezTo>
                    <a:pt x="56572" y="3694"/>
                    <a:pt x="63501" y="40061"/>
                    <a:pt x="83200" y="49310"/>
                  </a:cubicBezTo>
                  <a:cubicBezTo>
                    <a:pt x="102899" y="58559"/>
                    <a:pt x="145653" y="45955"/>
                    <a:pt x="161010" y="56038"/>
                  </a:cubicBezTo>
                  <a:cubicBezTo>
                    <a:pt x="176367" y="66121"/>
                    <a:pt x="188202" y="95538"/>
                    <a:pt x="175341" y="109810"/>
                  </a:cubicBezTo>
                  <a:close/>
                </a:path>
              </a:pathLst>
            </a:custGeom>
            <a:noFill/>
            <a:ln w="19050" cap="flat" cmpd="sng">
              <a:solidFill>
                <a:schemeClr val="accent3"/>
              </a:solidFill>
              <a:prstDash val="solid"/>
              <a:round/>
              <a:headEnd type="none" w="med" len="med"/>
              <a:tailEnd type="none" w="med" len="med"/>
            </a:ln>
          </p:spPr>
        </p:sp>
      </p:grpSp>
      <p:grpSp>
        <p:nvGrpSpPr>
          <p:cNvPr id="3854" name="Google Shape;3854;p177"/>
          <p:cNvGrpSpPr/>
          <p:nvPr/>
        </p:nvGrpSpPr>
        <p:grpSpPr>
          <a:xfrm>
            <a:off x="14744630" y="-2846351"/>
            <a:ext cx="9873150" cy="8924450"/>
            <a:chOff x="7372315" y="-1423176"/>
            <a:chExt cx="4936575" cy="4462225"/>
          </a:xfrm>
        </p:grpSpPr>
        <p:sp>
          <p:nvSpPr>
            <p:cNvPr id="3855" name="Google Shape;3855;p177"/>
            <p:cNvSpPr/>
            <p:nvPr/>
          </p:nvSpPr>
          <p:spPr>
            <a:xfrm>
              <a:off x="7448515" y="-1423176"/>
              <a:ext cx="4860375" cy="4309125"/>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solidFill>
              <a:schemeClr val="lt2"/>
            </a:solidFill>
            <a:ln>
              <a:noFill/>
            </a:ln>
          </p:spPr>
        </p:sp>
        <p:sp>
          <p:nvSpPr>
            <p:cNvPr id="3856" name="Google Shape;3856;p177"/>
            <p:cNvSpPr/>
            <p:nvPr/>
          </p:nvSpPr>
          <p:spPr>
            <a:xfrm>
              <a:off x="7372315" y="-1270076"/>
              <a:ext cx="4860375" cy="4309125"/>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noFill/>
            <a:ln w="19050" cap="flat" cmpd="sng">
              <a:solidFill>
                <a:schemeClr val="accent3"/>
              </a:solidFill>
              <a:prstDash val="solid"/>
              <a:round/>
              <a:headEnd type="none" w="med" len="med"/>
              <a:tailEnd type="none" w="med" len="med"/>
            </a:ln>
          </p:spPr>
        </p:sp>
      </p:grpSp>
      <p:grpSp>
        <p:nvGrpSpPr>
          <p:cNvPr id="3857" name="Google Shape;3857;p177"/>
          <p:cNvGrpSpPr/>
          <p:nvPr/>
        </p:nvGrpSpPr>
        <p:grpSpPr>
          <a:xfrm>
            <a:off x="-2215443" y="7762010"/>
            <a:ext cx="4890528" cy="4959475"/>
            <a:chOff x="-666750" y="1567027"/>
            <a:chExt cx="3000692" cy="3042996"/>
          </a:xfrm>
        </p:grpSpPr>
        <p:sp>
          <p:nvSpPr>
            <p:cNvPr id="3858" name="Google Shape;3858;p177"/>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3859" name="Google Shape;3859;p177"/>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grpSp>
        <p:nvGrpSpPr>
          <p:cNvPr id="3860" name="Google Shape;3860;p177"/>
          <p:cNvGrpSpPr/>
          <p:nvPr/>
        </p:nvGrpSpPr>
        <p:grpSpPr>
          <a:xfrm>
            <a:off x="13189973" y="483202"/>
            <a:ext cx="6937880" cy="9619487"/>
            <a:chOff x="6482387" y="848201"/>
            <a:chExt cx="3468940" cy="4809744"/>
          </a:xfrm>
        </p:grpSpPr>
        <p:grpSp>
          <p:nvGrpSpPr>
            <p:cNvPr id="3861" name="Google Shape;3861;p177"/>
            <p:cNvGrpSpPr/>
            <p:nvPr/>
          </p:nvGrpSpPr>
          <p:grpSpPr>
            <a:xfrm>
              <a:off x="6482387" y="2085582"/>
              <a:ext cx="3468940" cy="3572363"/>
              <a:chOff x="5839590" y="1567014"/>
              <a:chExt cx="4256891" cy="4383805"/>
            </a:xfrm>
          </p:grpSpPr>
          <p:grpSp>
            <p:nvGrpSpPr>
              <p:cNvPr id="3862" name="Google Shape;3862;p177"/>
              <p:cNvGrpSpPr/>
              <p:nvPr/>
            </p:nvGrpSpPr>
            <p:grpSpPr>
              <a:xfrm>
                <a:off x="5839590" y="4503577"/>
                <a:ext cx="2577179" cy="1447242"/>
                <a:chOff x="3362865" y="4799939"/>
                <a:chExt cx="2577179" cy="1447242"/>
              </a:xfrm>
            </p:grpSpPr>
            <p:sp>
              <p:nvSpPr>
                <p:cNvPr id="3863" name="Google Shape;3863;p177"/>
                <p:cNvSpPr/>
                <p:nvPr/>
              </p:nvSpPr>
              <p:spPr>
                <a:xfrm>
                  <a:off x="4402683" y="5446878"/>
                  <a:ext cx="94529" cy="149396"/>
                </a:xfrm>
                <a:custGeom>
                  <a:avLst/>
                  <a:gdLst/>
                  <a:ahLst/>
                  <a:cxnLst/>
                  <a:rect l="l" t="t" r="r" b="b"/>
                  <a:pathLst>
                    <a:path w="429" h="678" extrusionOk="0">
                      <a:moveTo>
                        <a:pt x="366" y="0"/>
                      </a:moveTo>
                      <a:cubicBezTo>
                        <a:pt x="206" y="187"/>
                        <a:pt x="81" y="419"/>
                        <a:pt x="0" y="651"/>
                      </a:cubicBezTo>
                      <a:lnTo>
                        <a:pt x="81" y="678"/>
                      </a:lnTo>
                      <a:cubicBezTo>
                        <a:pt x="161" y="455"/>
                        <a:pt x="277" y="232"/>
                        <a:pt x="429" y="54"/>
                      </a:cubicBezTo>
                      <a:lnTo>
                        <a:pt x="366" y="0"/>
                      </a:lnTo>
                      <a:close/>
                    </a:path>
                  </a:pathLst>
                </a:custGeom>
                <a:solidFill>
                  <a:schemeClr val="dk1"/>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3864" name="Google Shape;3864;p177"/>
                <p:cNvSpPr/>
                <p:nvPr/>
              </p:nvSpPr>
              <p:spPr>
                <a:xfrm>
                  <a:off x="4532467" y="5642105"/>
                  <a:ext cx="33052" cy="30188"/>
                </a:xfrm>
                <a:custGeom>
                  <a:avLst/>
                  <a:gdLst/>
                  <a:ahLst/>
                  <a:cxnLst/>
                  <a:rect l="l" t="t" r="r" b="b"/>
                  <a:pathLst>
                    <a:path w="150" h="137" extrusionOk="0">
                      <a:moveTo>
                        <a:pt x="70" y="0"/>
                      </a:moveTo>
                      <a:cubicBezTo>
                        <a:pt x="61" y="0"/>
                        <a:pt x="52" y="2"/>
                        <a:pt x="45" y="6"/>
                      </a:cubicBezTo>
                      <a:lnTo>
                        <a:pt x="36" y="6"/>
                      </a:lnTo>
                      <a:cubicBezTo>
                        <a:pt x="0" y="24"/>
                        <a:pt x="0" y="86"/>
                        <a:pt x="45" y="95"/>
                      </a:cubicBezTo>
                      <a:cubicBezTo>
                        <a:pt x="54" y="104"/>
                        <a:pt x="63" y="113"/>
                        <a:pt x="72" y="131"/>
                      </a:cubicBezTo>
                      <a:cubicBezTo>
                        <a:pt x="77" y="135"/>
                        <a:pt x="85" y="137"/>
                        <a:pt x="92" y="137"/>
                      </a:cubicBezTo>
                      <a:cubicBezTo>
                        <a:pt x="119" y="137"/>
                        <a:pt x="150" y="114"/>
                        <a:pt x="143" y="86"/>
                      </a:cubicBezTo>
                      <a:cubicBezTo>
                        <a:pt x="134" y="69"/>
                        <a:pt x="116" y="33"/>
                        <a:pt x="98" y="15"/>
                      </a:cubicBezTo>
                      <a:cubicBezTo>
                        <a:pt x="93" y="5"/>
                        <a:pt x="82" y="0"/>
                        <a:pt x="70" y="0"/>
                      </a:cubicBezTo>
                      <a:close/>
                    </a:path>
                  </a:pathLst>
                </a:custGeom>
                <a:solidFill>
                  <a:srgbClr val="FBB068"/>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3865" name="Google Shape;3865;p177"/>
                <p:cNvSpPr/>
                <p:nvPr/>
              </p:nvSpPr>
              <p:spPr>
                <a:xfrm>
                  <a:off x="5572285" y="4799939"/>
                  <a:ext cx="367760" cy="442678"/>
                </a:xfrm>
                <a:custGeom>
                  <a:avLst/>
                  <a:gdLst/>
                  <a:ahLst/>
                  <a:cxnLst/>
                  <a:rect l="l" t="t" r="r" b="b"/>
                  <a:pathLst>
                    <a:path w="1669" h="2009" extrusionOk="0">
                      <a:moveTo>
                        <a:pt x="1035" y="1"/>
                      </a:moveTo>
                      <a:cubicBezTo>
                        <a:pt x="857" y="144"/>
                        <a:pt x="625" y="188"/>
                        <a:pt x="420" y="278"/>
                      </a:cubicBezTo>
                      <a:cubicBezTo>
                        <a:pt x="268" y="349"/>
                        <a:pt x="125" y="447"/>
                        <a:pt x="0" y="563"/>
                      </a:cubicBezTo>
                      <a:cubicBezTo>
                        <a:pt x="54" y="634"/>
                        <a:pt x="116" y="750"/>
                        <a:pt x="143" y="822"/>
                      </a:cubicBezTo>
                      <a:cubicBezTo>
                        <a:pt x="277" y="1196"/>
                        <a:pt x="366" y="1607"/>
                        <a:pt x="402" y="2008"/>
                      </a:cubicBezTo>
                      <a:cubicBezTo>
                        <a:pt x="803" y="1785"/>
                        <a:pt x="1285" y="1589"/>
                        <a:pt x="1669" y="1330"/>
                      </a:cubicBezTo>
                      <a:cubicBezTo>
                        <a:pt x="1597" y="1205"/>
                        <a:pt x="1651" y="1045"/>
                        <a:pt x="1597" y="911"/>
                      </a:cubicBezTo>
                      <a:cubicBezTo>
                        <a:pt x="1579" y="857"/>
                        <a:pt x="1535" y="813"/>
                        <a:pt x="1508" y="768"/>
                      </a:cubicBezTo>
                      <a:cubicBezTo>
                        <a:pt x="1330" y="527"/>
                        <a:pt x="1267" y="197"/>
                        <a:pt x="1035" y="1"/>
                      </a:cubicBezTo>
                      <a:close/>
                    </a:path>
                  </a:pathLst>
                </a:custGeom>
                <a:solidFill>
                  <a:schemeClr val="dk1"/>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3866" name="Google Shape;3866;p177"/>
                <p:cNvSpPr/>
                <p:nvPr/>
              </p:nvSpPr>
              <p:spPr>
                <a:xfrm>
                  <a:off x="5774784" y="4879484"/>
                  <a:ext cx="27764" cy="35696"/>
                </a:xfrm>
                <a:custGeom>
                  <a:avLst/>
                  <a:gdLst/>
                  <a:ahLst/>
                  <a:cxnLst/>
                  <a:rect l="l" t="t" r="r" b="b"/>
                  <a:pathLst>
                    <a:path w="126" h="162" extrusionOk="0">
                      <a:moveTo>
                        <a:pt x="56" y="0"/>
                      </a:moveTo>
                      <a:cubicBezTo>
                        <a:pt x="34" y="0"/>
                        <a:pt x="10" y="13"/>
                        <a:pt x="0" y="41"/>
                      </a:cubicBezTo>
                      <a:cubicBezTo>
                        <a:pt x="0" y="68"/>
                        <a:pt x="0" y="95"/>
                        <a:pt x="0" y="122"/>
                      </a:cubicBezTo>
                      <a:cubicBezTo>
                        <a:pt x="6" y="146"/>
                        <a:pt x="24" y="161"/>
                        <a:pt x="46" y="161"/>
                      </a:cubicBezTo>
                      <a:cubicBezTo>
                        <a:pt x="57" y="161"/>
                        <a:pt x="69" y="157"/>
                        <a:pt x="81" y="148"/>
                      </a:cubicBezTo>
                      <a:cubicBezTo>
                        <a:pt x="116" y="122"/>
                        <a:pt x="125" y="68"/>
                        <a:pt x="98" y="33"/>
                      </a:cubicBezTo>
                      <a:cubicBezTo>
                        <a:pt x="94" y="11"/>
                        <a:pt x="76" y="0"/>
                        <a:pt x="56" y="0"/>
                      </a:cubicBezTo>
                      <a:close/>
                    </a:path>
                  </a:pathLst>
                </a:custGeom>
                <a:solidFill>
                  <a:srgbClr val="552600"/>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3867" name="Google Shape;3867;p177"/>
                <p:cNvSpPr/>
                <p:nvPr/>
              </p:nvSpPr>
              <p:spPr>
                <a:xfrm>
                  <a:off x="5729613" y="4988777"/>
                  <a:ext cx="25781" cy="27984"/>
                </a:xfrm>
                <a:custGeom>
                  <a:avLst/>
                  <a:gdLst/>
                  <a:ahLst/>
                  <a:cxnLst/>
                  <a:rect l="l" t="t" r="r" b="b"/>
                  <a:pathLst>
                    <a:path w="117" h="127" extrusionOk="0">
                      <a:moveTo>
                        <a:pt x="45" y="0"/>
                      </a:moveTo>
                      <a:cubicBezTo>
                        <a:pt x="36" y="0"/>
                        <a:pt x="27" y="9"/>
                        <a:pt x="18" y="9"/>
                      </a:cubicBezTo>
                      <a:cubicBezTo>
                        <a:pt x="9" y="18"/>
                        <a:pt x="0" y="45"/>
                        <a:pt x="0" y="54"/>
                      </a:cubicBezTo>
                      <a:cubicBezTo>
                        <a:pt x="8" y="86"/>
                        <a:pt x="24" y="126"/>
                        <a:pt x="60" y="126"/>
                      </a:cubicBezTo>
                      <a:cubicBezTo>
                        <a:pt x="64" y="126"/>
                        <a:pt x="68" y="126"/>
                        <a:pt x="71" y="125"/>
                      </a:cubicBezTo>
                      <a:cubicBezTo>
                        <a:pt x="116" y="116"/>
                        <a:pt x="107" y="63"/>
                        <a:pt x="89" y="27"/>
                      </a:cubicBezTo>
                      <a:cubicBezTo>
                        <a:pt x="89" y="18"/>
                        <a:pt x="71" y="0"/>
                        <a:pt x="54" y="0"/>
                      </a:cubicBezTo>
                      <a:close/>
                    </a:path>
                  </a:pathLst>
                </a:custGeom>
                <a:solidFill>
                  <a:srgbClr val="552600"/>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3868" name="Google Shape;3868;p177"/>
                <p:cNvSpPr/>
                <p:nvPr/>
              </p:nvSpPr>
              <p:spPr>
                <a:xfrm>
                  <a:off x="5808056" y="5089255"/>
                  <a:ext cx="47595" cy="33052"/>
                </a:xfrm>
                <a:custGeom>
                  <a:avLst/>
                  <a:gdLst/>
                  <a:ahLst/>
                  <a:cxnLst/>
                  <a:rect l="l" t="t" r="r" b="b"/>
                  <a:pathLst>
                    <a:path w="216" h="150" extrusionOk="0">
                      <a:moveTo>
                        <a:pt x="83" y="0"/>
                      </a:moveTo>
                      <a:cubicBezTo>
                        <a:pt x="51" y="0"/>
                        <a:pt x="22" y="13"/>
                        <a:pt x="10" y="44"/>
                      </a:cubicBezTo>
                      <a:cubicBezTo>
                        <a:pt x="1" y="71"/>
                        <a:pt x="19" y="89"/>
                        <a:pt x="37" y="98"/>
                      </a:cubicBezTo>
                      <a:cubicBezTo>
                        <a:pt x="48" y="98"/>
                        <a:pt x="60" y="94"/>
                        <a:pt x="72" y="94"/>
                      </a:cubicBezTo>
                      <a:cubicBezTo>
                        <a:pt x="78" y="94"/>
                        <a:pt x="84" y="95"/>
                        <a:pt x="90" y="98"/>
                      </a:cubicBezTo>
                      <a:cubicBezTo>
                        <a:pt x="117" y="106"/>
                        <a:pt x="117" y="115"/>
                        <a:pt x="126" y="133"/>
                      </a:cubicBezTo>
                      <a:cubicBezTo>
                        <a:pt x="137" y="145"/>
                        <a:pt x="151" y="150"/>
                        <a:pt x="164" y="150"/>
                      </a:cubicBezTo>
                      <a:cubicBezTo>
                        <a:pt x="190" y="150"/>
                        <a:pt x="215" y="128"/>
                        <a:pt x="215" y="98"/>
                      </a:cubicBezTo>
                      <a:cubicBezTo>
                        <a:pt x="215" y="45"/>
                        <a:pt x="143" y="0"/>
                        <a:pt x="83" y="0"/>
                      </a:cubicBezTo>
                      <a:close/>
                    </a:path>
                  </a:pathLst>
                </a:custGeom>
                <a:solidFill>
                  <a:srgbClr val="552600"/>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3869" name="Google Shape;3869;p177"/>
                <p:cNvSpPr/>
                <p:nvPr/>
              </p:nvSpPr>
              <p:spPr>
                <a:xfrm>
                  <a:off x="5666593" y="4908130"/>
                  <a:ext cx="23798" cy="32391"/>
                </a:xfrm>
                <a:custGeom>
                  <a:avLst/>
                  <a:gdLst/>
                  <a:ahLst/>
                  <a:cxnLst/>
                  <a:rect l="l" t="t" r="r" b="b"/>
                  <a:pathLst>
                    <a:path w="108" h="147" extrusionOk="0">
                      <a:moveTo>
                        <a:pt x="54" y="1"/>
                      </a:moveTo>
                      <a:cubicBezTo>
                        <a:pt x="45" y="1"/>
                        <a:pt x="36" y="1"/>
                        <a:pt x="27" y="10"/>
                      </a:cubicBezTo>
                      <a:cubicBezTo>
                        <a:pt x="1" y="18"/>
                        <a:pt x="1" y="45"/>
                        <a:pt x="1" y="72"/>
                      </a:cubicBezTo>
                      <a:cubicBezTo>
                        <a:pt x="1" y="72"/>
                        <a:pt x="1" y="81"/>
                        <a:pt x="1" y="81"/>
                      </a:cubicBezTo>
                      <a:cubicBezTo>
                        <a:pt x="1" y="99"/>
                        <a:pt x="10" y="117"/>
                        <a:pt x="18" y="126"/>
                      </a:cubicBezTo>
                      <a:cubicBezTo>
                        <a:pt x="27" y="140"/>
                        <a:pt x="40" y="146"/>
                        <a:pt x="52" y="146"/>
                      </a:cubicBezTo>
                      <a:cubicBezTo>
                        <a:pt x="79" y="146"/>
                        <a:pt x="108" y="120"/>
                        <a:pt x="108" y="90"/>
                      </a:cubicBezTo>
                      <a:cubicBezTo>
                        <a:pt x="99" y="63"/>
                        <a:pt x="90" y="10"/>
                        <a:pt x="54" y="1"/>
                      </a:cubicBezTo>
                      <a:close/>
                    </a:path>
                  </a:pathLst>
                </a:custGeom>
                <a:solidFill>
                  <a:srgbClr val="552600"/>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3870" name="Google Shape;3870;p177"/>
                <p:cNvSpPr/>
                <p:nvPr/>
              </p:nvSpPr>
              <p:spPr>
                <a:xfrm>
                  <a:off x="5825243" y="5003760"/>
                  <a:ext cx="27103" cy="19170"/>
                </a:xfrm>
                <a:custGeom>
                  <a:avLst/>
                  <a:gdLst/>
                  <a:ahLst/>
                  <a:cxnLst/>
                  <a:rect l="l" t="t" r="r" b="b"/>
                  <a:pathLst>
                    <a:path w="123" h="87" extrusionOk="0">
                      <a:moveTo>
                        <a:pt x="62" y="1"/>
                      </a:moveTo>
                      <a:cubicBezTo>
                        <a:pt x="57" y="1"/>
                        <a:pt x="53" y="2"/>
                        <a:pt x="48" y="4"/>
                      </a:cubicBezTo>
                      <a:cubicBezTo>
                        <a:pt x="0" y="28"/>
                        <a:pt x="23" y="87"/>
                        <a:pt x="60" y="87"/>
                      </a:cubicBezTo>
                      <a:cubicBezTo>
                        <a:pt x="65" y="87"/>
                        <a:pt x="70" y="86"/>
                        <a:pt x="75" y="84"/>
                      </a:cubicBezTo>
                      <a:cubicBezTo>
                        <a:pt x="122" y="60"/>
                        <a:pt x="99" y="1"/>
                        <a:pt x="62" y="1"/>
                      </a:cubicBezTo>
                      <a:close/>
                    </a:path>
                  </a:pathLst>
                </a:custGeom>
                <a:solidFill>
                  <a:srgbClr val="552600"/>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3871" name="Google Shape;3871;p177"/>
                <p:cNvSpPr/>
                <p:nvPr/>
              </p:nvSpPr>
              <p:spPr>
                <a:xfrm>
                  <a:off x="5772801" y="5045185"/>
                  <a:ext cx="29747" cy="31289"/>
                </a:xfrm>
                <a:custGeom>
                  <a:avLst/>
                  <a:gdLst/>
                  <a:ahLst/>
                  <a:cxnLst/>
                  <a:rect l="l" t="t" r="r" b="b"/>
                  <a:pathLst>
                    <a:path w="135" h="142" extrusionOk="0">
                      <a:moveTo>
                        <a:pt x="57" y="1"/>
                      </a:moveTo>
                      <a:cubicBezTo>
                        <a:pt x="34" y="1"/>
                        <a:pt x="9" y="18"/>
                        <a:pt x="9" y="48"/>
                      </a:cubicBezTo>
                      <a:lnTo>
                        <a:pt x="9" y="57"/>
                      </a:lnTo>
                      <a:cubicBezTo>
                        <a:pt x="0" y="66"/>
                        <a:pt x="0" y="74"/>
                        <a:pt x="0" y="83"/>
                      </a:cubicBezTo>
                      <a:cubicBezTo>
                        <a:pt x="0" y="83"/>
                        <a:pt x="0" y="92"/>
                        <a:pt x="0" y="101"/>
                      </a:cubicBezTo>
                      <a:cubicBezTo>
                        <a:pt x="5" y="128"/>
                        <a:pt x="25" y="141"/>
                        <a:pt x="45" y="141"/>
                      </a:cubicBezTo>
                      <a:cubicBezTo>
                        <a:pt x="65" y="141"/>
                        <a:pt x="85" y="128"/>
                        <a:pt x="90" y="101"/>
                      </a:cubicBezTo>
                      <a:cubicBezTo>
                        <a:pt x="116" y="92"/>
                        <a:pt x="134" y="66"/>
                        <a:pt x="116" y="39"/>
                      </a:cubicBezTo>
                      <a:cubicBezTo>
                        <a:pt x="98" y="21"/>
                        <a:pt x="90" y="12"/>
                        <a:pt x="72" y="3"/>
                      </a:cubicBezTo>
                      <a:cubicBezTo>
                        <a:pt x="67" y="2"/>
                        <a:pt x="62" y="1"/>
                        <a:pt x="57" y="1"/>
                      </a:cubicBezTo>
                      <a:close/>
                    </a:path>
                  </a:pathLst>
                </a:custGeom>
                <a:solidFill>
                  <a:srgbClr val="552600"/>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3872" name="Google Shape;3872;p177"/>
                <p:cNvSpPr/>
                <p:nvPr/>
              </p:nvSpPr>
              <p:spPr>
                <a:xfrm>
                  <a:off x="3362865" y="4866925"/>
                  <a:ext cx="2380634" cy="1380257"/>
                </a:xfrm>
                <a:custGeom>
                  <a:avLst/>
                  <a:gdLst/>
                  <a:ahLst/>
                  <a:cxnLst/>
                  <a:rect l="l" t="t" r="r" b="b"/>
                  <a:pathLst>
                    <a:path w="10804" h="6264" extrusionOk="0">
                      <a:moveTo>
                        <a:pt x="10161" y="0"/>
                      </a:moveTo>
                      <a:cubicBezTo>
                        <a:pt x="8868" y="1098"/>
                        <a:pt x="7021" y="1954"/>
                        <a:pt x="5406" y="2632"/>
                      </a:cubicBezTo>
                      <a:cubicBezTo>
                        <a:pt x="3658" y="3372"/>
                        <a:pt x="1856" y="4024"/>
                        <a:pt x="0" y="4639"/>
                      </a:cubicBezTo>
                      <a:cubicBezTo>
                        <a:pt x="63" y="5210"/>
                        <a:pt x="196" y="5808"/>
                        <a:pt x="642" y="6263"/>
                      </a:cubicBezTo>
                      <a:cubicBezTo>
                        <a:pt x="643" y="6263"/>
                        <a:pt x="644" y="6263"/>
                        <a:pt x="645" y="6263"/>
                      </a:cubicBezTo>
                      <a:cubicBezTo>
                        <a:pt x="744" y="6263"/>
                        <a:pt x="3214" y="5283"/>
                        <a:pt x="6049" y="4077"/>
                      </a:cubicBezTo>
                      <a:cubicBezTo>
                        <a:pt x="8422" y="3069"/>
                        <a:pt x="8752" y="2766"/>
                        <a:pt x="9189" y="2507"/>
                      </a:cubicBezTo>
                      <a:cubicBezTo>
                        <a:pt x="9965" y="2043"/>
                        <a:pt x="10375" y="1865"/>
                        <a:pt x="10804" y="1499"/>
                      </a:cubicBezTo>
                      <a:cubicBezTo>
                        <a:pt x="10759" y="1481"/>
                        <a:pt x="10759" y="1401"/>
                        <a:pt x="10750" y="1347"/>
                      </a:cubicBezTo>
                      <a:cubicBezTo>
                        <a:pt x="10741" y="1294"/>
                        <a:pt x="10741" y="1231"/>
                        <a:pt x="10714" y="1187"/>
                      </a:cubicBezTo>
                      <a:cubicBezTo>
                        <a:pt x="10688" y="1124"/>
                        <a:pt x="10616" y="1089"/>
                        <a:pt x="10580" y="1026"/>
                      </a:cubicBezTo>
                      <a:cubicBezTo>
                        <a:pt x="10527" y="946"/>
                        <a:pt x="10536" y="839"/>
                        <a:pt x="10500" y="750"/>
                      </a:cubicBezTo>
                      <a:cubicBezTo>
                        <a:pt x="10465" y="643"/>
                        <a:pt x="10384" y="562"/>
                        <a:pt x="10313" y="473"/>
                      </a:cubicBezTo>
                      <a:cubicBezTo>
                        <a:pt x="10241" y="393"/>
                        <a:pt x="10179" y="286"/>
                        <a:pt x="10188" y="179"/>
                      </a:cubicBezTo>
                      <a:cubicBezTo>
                        <a:pt x="10197" y="116"/>
                        <a:pt x="10197" y="54"/>
                        <a:pt x="10161" y="0"/>
                      </a:cubicBezTo>
                      <a:close/>
                    </a:path>
                  </a:pathLst>
                </a:custGeom>
                <a:solidFill>
                  <a:schemeClr val="dk2"/>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3873" name="Google Shape;3873;p177"/>
                <p:cNvSpPr/>
                <p:nvPr/>
              </p:nvSpPr>
              <p:spPr>
                <a:xfrm>
                  <a:off x="4740695" y="5120544"/>
                  <a:ext cx="959613" cy="575768"/>
                </a:xfrm>
                <a:custGeom>
                  <a:avLst/>
                  <a:gdLst/>
                  <a:ahLst/>
                  <a:cxnLst/>
                  <a:rect l="l" t="t" r="r" b="b"/>
                  <a:pathLst>
                    <a:path w="4355" h="2613" extrusionOk="0">
                      <a:moveTo>
                        <a:pt x="4292" y="0"/>
                      </a:moveTo>
                      <a:cubicBezTo>
                        <a:pt x="4051" y="473"/>
                        <a:pt x="3302" y="901"/>
                        <a:pt x="2909" y="1097"/>
                      </a:cubicBezTo>
                      <a:cubicBezTo>
                        <a:pt x="2659" y="1213"/>
                        <a:pt x="2517" y="1472"/>
                        <a:pt x="2267" y="1561"/>
                      </a:cubicBezTo>
                      <a:cubicBezTo>
                        <a:pt x="1981" y="1659"/>
                        <a:pt x="1687" y="1731"/>
                        <a:pt x="1410" y="1838"/>
                      </a:cubicBezTo>
                      <a:cubicBezTo>
                        <a:pt x="1143" y="1936"/>
                        <a:pt x="884" y="2061"/>
                        <a:pt x="634" y="2204"/>
                      </a:cubicBezTo>
                      <a:cubicBezTo>
                        <a:pt x="438" y="2320"/>
                        <a:pt x="152" y="2427"/>
                        <a:pt x="1" y="2596"/>
                      </a:cubicBezTo>
                      <a:cubicBezTo>
                        <a:pt x="23" y="2608"/>
                        <a:pt x="48" y="2613"/>
                        <a:pt x="76" y="2613"/>
                      </a:cubicBezTo>
                      <a:cubicBezTo>
                        <a:pt x="218" y="2613"/>
                        <a:pt x="423" y="2480"/>
                        <a:pt x="527" y="2436"/>
                      </a:cubicBezTo>
                      <a:cubicBezTo>
                        <a:pt x="714" y="2364"/>
                        <a:pt x="902" y="2248"/>
                        <a:pt x="1098" y="2204"/>
                      </a:cubicBezTo>
                      <a:cubicBezTo>
                        <a:pt x="1544" y="2105"/>
                        <a:pt x="1375" y="2159"/>
                        <a:pt x="1446" y="2123"/>
                      </a:cubicBezTo>
                      <a:cubicBezTo>
                        <a:pt x="1660" y="2025"/>
                        <a:pt x="1990" y="1838"/>
                        <a:pt x="2186" y="1704"/>
                      </a:cubicBezTo>
                      <a:cubicBezTo>
                        <a:pt x="2365" y="1579"/>
                        <a:pt x="2409" y="1517"/>
                        <a:pt x="2588" y="1401"/>
                      </a:cubicBezTo>
                      <a:cubicBezTo>
                        <a:pt x="2873" y="1204"/>
                        <a:pt x="3203" y="1080"/>
                        <a:pt x="3507" y="919"/>
                      </a:cubicBezTo>
                      <a:cubicBezTo>
                        <a:pt x="3703" y="812"/>
                        <a:pt x="3890" y="696"/>
                        <a:pt x="4069" y="562"/>
                      </a:cubicBezTo>
                      <a:cubicBezTo>
                        <a:pt x="4158" y="509"/>
                        <a:pt x="4238" y="437"/>
                        <a:pt x="4292" y="339"/>
                      </a:cubicBezTo>
                      <a:cubicBezTo>
                        <a:pt x="4345" y="241"/>
                        <a:pt x="4354" y="107"/>
                        <a:pt x="4292" y="0"/>
                      </a:cubicBezTo>
                      <a:close/>
                    </a:path>
                  </a:pathLst>
                </a:custGeom>
                <a:solidFill>
                  <a:srgbClr val="B0B0B0">
                    <a:alpha val="3869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3874" name="Google Shape;3874;p177"/>
                <p:cNvSpPr/>
                <p:nvPr/>
              </p:nvSpPr>
              <p:spPr>
                <a:xfrm>
                  <a:off x="3362865" y="5446878"/>
                  <a:ext cx="1332882" cy="800302"/>
                </a:xfrm>
                <a:custGeom>
                  <a:avLst/>
                  <a:gdLst/>
                  <a:ahLst/>
                  <a:cxnLst/>
                  <a:rect l="l" t="t" r="r" b="b"/>
                  <a:pathLst>
                    <a:path w="6049" h="3632" extrusionOk="0">
                      <a:moveTo>
                        <a:pt x="5406" y="0"/>
                      </a:moveTo>
                      <a:cubicBezTo>
                        <a:pt x="3658" y="740"/>
                        <a:pt x="1856" y="1392"/>
                        <a:pt x="0" y="2007"/>
                      </a:cubicBezTo>
                      <a:cubicBezTo>
                        <a:pt x="63" y="2578"/>
                        <a:pt x="196" y="3176"/>
                        <a:pt x="642" y="3631"/>
                      </a:cubicBezTo>
                      <a:cubicBezTo>
                        <a:pt x="643" y="3631"/>
                        <a:pt x="644" y="3631"/>
                        <a:pt x="645" y="3631"/>
                      </a:cubicBezTo>
                      <a:cubicBezTo>
                        <a:pt x="744" y="3631"/>
                        <a:pt x="3214" y="2651"/>
                        <a:pt x="6049" y="1454"/>
                      </a:cubicBezTo>
                      <a:cubicBezTo>
                        <a:pt x="5995" y="669"/>
                        <a:pt x="5415" y="0"/>
                        <a:pt x="5415" y="0"/>
                      </a:cubicBezTo>
                      <a:close/>
                    </a:path>
                  </a:pathLst>
                </a:custGeom>
                <a:solidFill>
                  <a:schemeClr val="accent1"/>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3875" name="Google Shape;3875;p177"/>
                <p:cNvSpPr/>
                <p:nvPr/>
              </p:nvSpPr>
              <p:spPr>
                <a:xfrm>
                  <a:off x="3384459" y="5920403"/>
                  <a:ext cx="135734" cy="299012"/>
                </a:xfrm>
                <a:custGeom>
                  <a:avLst/>
                  <a:gdLst/>
                  <a:ahLst/>
                  <a:cxnLst/>
                  <a:rect l="l" t="t" r="r" b="b"/>
                  <a:pathLst>
                    <a:path w="616" h="1357" extrusionOk="0">
                      <a:moveTo>
                        <a:pt x="72" y="1"/>
                      </a:moveTo>
                      <a:lnTo>
                        <a:pt x="0" y="46"/>
                      </a:lnTo>
                      <a:cubicBezTo>
                        <a:pt x="0" y="54"/>
                        <a:pt x="357" y="563"/>
                        <a:pt x="446" y="813"/>
                      </a:cubicBezTo>
                      <a:cubicBezTo>
                        <a:pt x="527" y="1063"/>
                        <a:pt x="500" y="1348"/>
                        <a:pt x="500" y="1348"/>
                      </a:cubicBezTo>
                      <a:lnTo>
                        <a:pt x="580" y="1357"/>
                      </a:lnTo>
                      <a:cubicBezTo>
                        <a:pt x="580" y="1348"/>
                        <a:pt x="616" y="1054"/>
                        <a:pt x="518" y="786"/>
                      </a:cubicBezTo>
                      <a:cubicBezTo>
                        <a:pt x="428" y="518"/>
                        <a:pt x="81" y="19"/>
                        <a:pt x="72" y="1"/>
                      </a:cubicBezTo>
                      <a:close/>
                    </a:path>
                  </a:pathLst>
                </a:custGeom>
                <a:solidFill>
                  <a:schemeClr val="dk1"/>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3876" name="Google Shape;3876;p177"/>
                <p:cNvSpPr/>
                <p:nvPr/>
              </p:nvSpPr>
              <p:spPr>
                <a:xfrm>
                  <a:off x="5277461" y="5126273"/>
                  <a:ext cx="88580" cy="80868"/>
                </a:xfrm>
                <a:custGeom>
                  <a:avLst/>
                  <a:gdLst/>
                  <a:ahLst/>
                  <a:cxnLst/>
                  <a:rect l="l" t="t" r="r" b="b"/>
                  <a:pathLst>
                    <a:path w="402" h="367" extrusionOk="0">
                      <a:moveTo>
                        <a:pt x="54" y="1"/>
                      </a:moveTo>
                      <a:lnTo>
                        <a:pt x="0" y="63"/>
                      </a:lnTo>
                      <a:cubicBezTo>
                        <a:pt x="125" y="153"/>
                        <a:pt x="241" y="260"/>
                        <a:pt x="348" y="367"/>
                      </a:cubicBezTo>
                      <a:lnTo>
                        <a:pt x="402" y="304"/>
                      </a:lnTo>
                      <a:cubicBezTo>
                        <a:pt x="295" y="197"/>
                        <a:pt x="170" y="90"/>
                        <a:pt x="54" y="1"/>
                      </a:cubicBezTo>
                      <a:close/>
                    </a:path>
                  </a:pathLst>
                </a:custGeom>
                <a:solidFill>
                  <a:schemeClr val="dk1"/>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3877" name="Google Shape;3877;p177"/>
                <p:cNvSpPr/>
                <p:nvPr/>
              </p:nvSpPr>
              <p:spPr>
                <a:xfrm>
                  <a:off x="5240002" y="5153816"/>
                  <a:ext cx="88800" cy="159532"/>
                </a:xfrm>
                <a:custGeom>
                  <a:avLst/>
                  <a:gdLst/>
                  <a:ahLst/>
                  <a:cxnLst/>
                  <a:rect l="l" t="t" r="r" b="b"/>
                  <a:pathLst>
                    <a:path w="403" h="724" extrusionOk="0">
                      <a:moveTo>
                        <a:pt x="72" y="1"/>
                      </a:moveTo>
                      <a:lnTo>
                        <a:pt x="1" y="36"/>
                      </a:lnTo>
                      <a:cubicBezTo>
                        <a:pt x="117" y="259"/>
                        <a:pt x="233" y="483"/>
                        <a:pt x="322" y="723"/>
                      </a:cubicBezTo>
                      <a:lnTo>
                        <a:pt x="402" y="697"/>
                      </a:lnTo>
                      <a:cubicBezTo>
                        <a:pt x="304" y="456"/>
                        <a:pt x="197" y="215"/>
                        <a:pt x="72" y="1"/>
                      </a:cubicBezTo>
                      <a:close/>
                    </a:path>
                  </a:pathLst>
                </a:custGeom>
                <a:solidFill>
                  <a:schemeClr val="dk1"/>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3878" name="Google Shape;3878;p177"/>
                <p:cNvSpPr/>
                <p:nvPr/>
              </p:nvSpPr>
              <p:spPr>
                <a:xfrm>
                  <a:off x="5120133" y="5407436"/>
                  <a:ext cx="74918" cy="163498"/>
                </a:xfrm>
                <a:custGeom>
                  <a:avLst/>
                  <a:gdLst/>
                  <a:ahLst/>
                  <a:cxnLst/>
                  <a:rect l="l" t="t" r="r" b="b"/>
                  <a:pathLst>
                    <a:path w="340" h="742" extrusionOk="0">
                      <a:moveTo>
                        <a:pt x="259" y="1"/>
                      </a:moveTo>
                      <a:cubicBezTo>
                        <a:pt x="206" y="259"/>
                        <a:pt x="125" y="491"/>
                        <a:pt x="1" y="696"/>
                      </a:cubicBezTo>
                      <a:lnTo>
                        <a:pt x="72" y="741"/>
                      </a:lnTo>
                      <a:cubicBezTo>
                        <a:pt x="197" y="527"/>
                        <a:pt x="286" y="286"/>
                        <a:pt x="340" y="18"/>
                      </a:cubicBezTo>
                      <a:lnTo>
                        <a:pt x="259" y="1"/>
                      </a:lnTo>
                      <a:close/>
                    </a:path>
                  </a:pathLst>
                </a:custGeom>
                <a:solidFill>
                  <a:schemeClr val="dk1"/>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3879" name="Google Shape;3879;p177"/>
                <p:cNvSpPr/>
                <p:nvPr/>
              </p:nvSpPr>
              <p:spPr>
                <a:xfrm>
                  <a:off x="4548112" y="5440928"/>
                  <a:ext cx="96512" cy="149616"/>
                </a:xfrm>
                <a:custGeom>
                  <a:avLst/>
                  <a:gdLst/>
                  <a:ahLst/>
                  <a:cxnLst/>
                  <a:rect l="l" t="t" r="r" b="b"/>
                  <a:pathLst>
                    <a:path w="438" h="679" extrusionOk="0">
                      <a:moveTo>
                        <a:pt x="72" y="0"/>
                      </a:moveTo>
                      <a:lnTo>
                        <a:pt x="1" y="54"/>
                      </a:lnTo>
                      <a:cubicBezTo>
                        <a:pt x="161" y="232"/>
                        <a:pt x="277" y="455"/>
                        <a:pt x="357" y="678"/>
                      </a:cubicBezTo>
                      <a:lnTo>
                        <a:pt x="438" y="651"/>
                      </a:lnTo>
                      <a:cubicBezTo>
                        <a:pt x="357" y="420"/>
                        <a:pt x="224" y="188"/>
                        <a:pt x="72" y="0"/>
                      </a:cubicBezTo>
                      <a:close/>
                    </a:path>
                  </a:pathLst>
                </a:custGeom>
                <a:solidFill>
                  <a:schemeClr val="dk1"/>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3880" name="Google Shape;3880;p177"/>
                <p:cNvSpPr/>
                <p:nvPr/>
              </p:nvSpPr>
              <p:spPr>
                <a:xfrm>
                  <a:off x="3535838" y="5743244"/>
                  <a:ext cx="1134349" cy="436949"/>
                </a:xfrm>
                <a:custGeom>
                  <a:avLst/>
                  <a:gdLst/>
                  <a:ahLst/>
                  <a:cxnLst/>
                  <a:rect l="l" t="t" r="r" b="b"/>
                  <a:pathLst>
                    <a:path w="5148" h="1983" extrusionOk="0">
                      <a:moveTo>
                        <a:pt x="5009" y="0"/>
                      </a:moveTo>
                      <a:cubicBezTo>
                        <a:pt x="4848" y="0"/>
                        <a:pt x="4698" y="75"/>
                        <a:pt x="4559" y="145"/>
                      </a:cubicBezTo>
                      <a:cubicBezTo>
                        <a:pt x="3702" y="573"/>
                        <a:pt x="2801" y="912"/>
                        <a:pt x="1847" y="1082"/>
                      </a:cubicBezTo>
                      <a:cubicBezTo>
                        <a:pt x="1731" y="1099"/>
                        <a:pt x="1624" y="1117"/>
                        <a:pt x="1517" y="1162"/>
                      </a:cubicBezTo>
                      <a:cubicBezTo>
                        <a:pt x="1374" y="1215"/>
                        <a:pt x="1240" y="1305"/>
                        <a:pt x="1106" y="1385"/>
                      </a:cubicBezTo>
                      <a:cubicBezTo>
                        <a:pt x="973" y="1456"/>
                        <a:pt x="0" y="1581"/>
                        <a:pt x="143" y="1947"/>
                      </a:cubicBezTo>
                      <a:cubicBezTo>
                        <a:pt x="153" y="1972"/>
                        <a:pt x="184" y="1982"/>
                        <a:pt x="230" y="1982"/>
                      </a:cubicBezTo>
                      <a:cubicBezTo>
                        <a:pt x="485" y="1982"/>
                        <a:pt x="1201" y="1661"/>
                        <a:pt x="1329" y="1608"/>
                      </a:cubicBezTo>
                      <a:cubicBezTo>
                        <a:pt x="1454" y="1563"/>
                        <a:pt x="1579" y="1519"/>
                        <a:pt x="1704" y="1465"/>
                      </a:cubicBezTo>
                      <a:cubicBezTo>
                        <a:pt x="2025" y="1349"/>
                        <a:pt x="2337" y="1233"/>
                        <a:pt x="2650" y="1108"/>
                      </a:cubicBezTo>
                      <a:cubicBezTo>
                        <a:pt x="3497" y="778"/>
                        <a:pt x="4327" y="412"/>
                        <a:pt x="5148" y="20"/>
                      </a:cubicBezTo>
                      <a:cubicBezTo>
                        <a:pt x="5101" y="6"/>
                        <a:pt x="5054" y="0"/>
                        <a:pt x="5009" y="0"/>
                      </a:cubicBezTo>
                      <a:close/>
                    </a:path>
                  </a:pathLst>
                </a:custGeom>
                <a:solidFill>
                  <a:srgbClr val="3D1D03">
                    <a:alpha val="32139"/>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3881" name="Google Shape;3881;p177"/>
                <p:cNvSpPr/>
                <p:nvPr/>
              </p:nvSpPr>
              <p:spPr>
                <a:xfrm>
                  <a:off x="4356851" y="5577764"/>
                  <a:ext cx="42968" cy="25120"/>
                </a:xfrm>
                <a:custGeom>
                  <a:avLst/>
                  <a:gdLst/>
                  <a:ahLst/>
                  <a:cxnLst/>
                  <a:rect l="l" t="t" r="r" b="b"/>
                  <a:pathLst>
                    <a:path w="195" h="114" extrusionOk="0">
                      <a:moveTo>
                        <a:pt x="136" y="1"/>
                      </a:moveTo>
                      <a:cubicBezTo>
                        <a:pt x="131" y="1"/>
                        <a:pt x="125" y="2"/>
                        <a:pt x="119" y="4"/>
                      </a:cubicBezTo>
                      <a:lnTo>
                        <a:pt x="48" y="39"/>
                      </a:lnTo>
                      <a:cubicBezTo>
                        <a:pt x="0" y="55"/>
                        <a:pt x="23" y="114"/>
                        <a:pt x="60" y="114"/>
                      </a:cubicBezTo>
                      <a:cubicBezTo>
                        <a:pt x="65" y="114"/>
                        <a:pt x="70" y="113"/>
                        <a:pt x="75" y="111"/>
                      </a:cubicBezTo>
                      <a:lnTo>
                        <a:pt x="155" y="75"/>
                      </a:lnTo>
                      <a:cubicBezTo>
                        <a:pt x="195" y="59"/>
                        <a:pt x="178" y="1"/>
                        <a:pt x="136" y="1"/>
                      </a:cubicBezTo>
                      <a:close/>
                    </a:path>
                  </a:pathLst>
                </a:custGeom>
                <a:solidFill>
                  <a:srgbClr val="FBB068"/>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3882" name="Google Shape;3882;p177"/>
                <p:cNvSpPr/>
                <p:nvPr/>
              </p:nvSpPr>
              <p:spPr>
                <a:xfrm>
                  <a:off x="4339664" y="5660173"/>
                  <a:ext cx="35696" cy="24679"/>
                </a:xfrm>
                <a:custGeom>
                  <a:avLst/>
                  <a:gdLst/>
                  <a:ahLst/>
                  <a:cxnLst/>
                  <a:rect l="l" t="t" r="r" b="b"/>
                  <a:pathLst>
                    <a:path w="162" h="112" extrusionOk="0">
                      <a:moveTo>
                        <a:pt x="122" y="1"/>
                      </a:moveTo>
                      <a:cubicBezTo>
                        <a:pt x="118" y="1"/>
                        <a:pt x="113" y="2"/>
                        <a:pt x="108" y="4"/>
                      </a:cubicBezTo>
                      <a:lnTo>
                        <a:pt x="90" y="4"/>
                      </a:lnTo>
                      <a:cubicBezTo>
                        <a:pt x="90" y="4"/>
                        <a:pt x="81" y="4"/>
                        <a:pt x="81" y="13"/>
                      </a:cubicBezTo>
                      <a:lnTo>
                        <a:pt x="45" y="22"/>
                      </a:lnTo>
                      <a:cubicBezTo>
                        <a:pt x="1" y="40"/>
                        <a:pt x="19" y="94"/>
                        <a:pt x="45" y="103"/>
                      </a:cubicBezTo>
                      <a:cubicBezTo>
                        <a:pt x="54" y="111"/>
                        <a:pt x="72" y="111"/>
                        <a:pt x="81" y="111"/>
                      </a:cubicBezTo>
                      <a:cubicBezTo>
                        <a:pt x="117" y="111"/>
                        <a:pt x="135" y="85"/>
                        <a:pt x="153" y="58"/>
                      </a:cubicBezTo>
                      <a:cubicBezTo>
                        <a:pt x="161" y="40"/>
                        <a:pt x="153" y="22"/>
                        <a:pt x="144" y="13"/>
                      </a:cubicBezTo>
                      <a:cubicBezTo>
                        <a:pt x="137" y="7"/>
                        <a:pt x="131" y="1"/>
                        <a:pt x="122" y="1"/>
                      </a:cubicBezTo>
                      <a:close/>
                    </a:path>
                  </a:pathLst>
                </a:custGeom>
                <a:solidFill>
                  <a:srgbClr val="FBB068"/>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3883" name="Google Shape;3883;p177"/>
                <p:cNvSpPr/>
                <p:nvPr/>
              </p:nvSpPr>
              <p:spPr>
                <a:xfrm>
                  <a:off x="4198642" y="5667886"/>
                  <a:ext cx="29306" cy="24018"/>
                </a:xfrm>
                <a:custGeom>
                  <a:avLst/>
                  <a:gdLst/>
                  <a:ahLst/>
                  <a:cxnLst/>
                  <a:rect l="l" t="t" r="r" b="b"/>
                  <a:pathLst>
                    <a:path w="133" h="109" extrusionOk="0">
                      <a:moveTo>
                        <a:pt x="42" y="0"/>
                      </a:moveTo>
                      <a:cubicBezTo>
                        <a:pt x="17" y="0"/>
                        <a:pt x="0" y="28"/>
                        <a:pt x="7" y="50"/>
                      </a:cubicBezTo>
                      <a:cubicBezTo>
                        <a:pt x="7" y="50"/>
                        <a:pt x="7" y="50"/>
                        <a:pt x="7" y="59"/>
                      </a:cubicBezTo>
                      <a:cubicBezTo>
                        <a:pt x="0" y="80"/>
                        <a:pt x="17" y="108"/>
                        <a:pt x="42" y="108"/>
                      </a:cubicBezTo>
                      <a:cubicBezTo>
                        <a:pt x="48" y="108"/>
                        <a:pt x="54" y="107"/>
                        <a:pt x="61" y="103"/>
                      </a:cubicBezTo>
                      <a:cubicBezTo>
                        <a:pt x="70" y="94"/>
                        <a:pt x="79" y="85"/>
                        <a:pt x="97" y="85"/>
                      </a:cubicBezTo>
                      <a:cubicBezTo>
                        <a:pt x="132" y="68"/>
                        <a:pt x="123" y="14"/>
                        <a:pt x="79" y="5"/>
                      </a:cubicBezTo>
                      <a:lnTo>
                        <a:pt x="61" y="5"/>
                      </a:lnTo>
                      <a:cubicBezTo>
                        <a:pt x="54" y="2"/>
                        <a:pt x="48" y="0"/>
                        <a:pt x="42" y="0"/>
                      </a:cubicBezTo>
                      <a:close/>
                    </a:path>
                  </a:pathLst>
                </a:custGeom>
                <a:solidFill>
                  <a:srgbClr val="FBB068"/>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3884" name="Google Shape;3884;p177"/>
                <p:cNvSpPr/>
                <p:nvPr/>
              </p:nvSpPr>
              <p:spPr>
                <a:xfrm>
                  <a:off x="4282814" y="5661055"/>
                  <a:ext cx="23136" cy="22696"/>
                </a:xfrm>
                <a:custGeom>
                  <a:avLst/>
                  <a:gdLst/>
                  <a:ahLst/>
                  <a:cxnLst/>
                  <a:rect l="l" t="t" r="r" b="b"/>
                  <a:pathLst>
                    <a:path w="105" h="103" extrusionOk="0">
                      <a:moveTo>
                        <a:pt x="58" y="1"/>
                      </a:moveTo>
                      <a:cubicBezTo>
                        <a:pt x="47" y="1"/>
                        <a:pt x="35" y="4"/>
                        <a:pt x="27" y="9"/>
                      </a:cubicBezTo>
                      <a:cubicBezTo>
                        <a:pt x="18" y="18"/>
                        <a:pt x="18" y="18"/>
                        <a:pt x="9" y="27"/>
                      </a:cubicBezTo>
                      <a:cubicBezTo>
                        <a:pt x="0" y="36"/>
                        <a:pt x="0" y="54"/>
                        <a:pt x="0" y="63"/>
                      </a:cubicBezTo>
                      <a:cubicBezTo>
                        <a:pt x="0" y="72"/>
                        <a:pt x="0" y="81"/>
                        <a:pt x="9" y="81"/>
                      </a:cubicBezTo>
                      <a:cubicBezTo>
                        <a:pt x="20" y="95"/>
                        <a:pt x="36" y="102"/>
                        <a:pt x="52" y="102"/>
                      </a:cubicBezTo>
                      <a:cubicBezTo>
                        <a:pt x="76" y="102"/>
                        <a:pt x="98" y="86"/>
                        <a:pt x="98" y="54"/>
                      </a:cubicBezTo>
                      <a:cubicBezTo>
                        <a:pt x="98" y="54"/>
                        <a:pt x="98" y="45"/>
                        <a:pt x="98" y="45"/>
                      </a:cubicBezTo>
                      <a:cubicBezTo>
                        <a:pt x="104" y="15"/>
                        <a:pt x="81" y="1"/>
                        <a:pt x="58" y="1"/>
                      </a:cubicBezTo>
                      <a:close/>
                    </a:path>
                  </a:pathLst>
                </a:custGeom>
                <a:solidFill>
                  <a:srgbClr val="FBB068"/>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3885" name="Google Shape;3885;p177"/>
                <p:cNvSpPr/>
                <p:nvPr/>
              </p:nvSpPr>
              <p:spPr>
                <a:xfrm>
                  <a:off x="4170658" y="5741702"/>
                  <a:ext cx="37679" cy="26221"/>
                </a:xfrm>
                <a:custGeom>
                  <a:avLst/>
                  <a:gdLst/>
                  <a:ahLst/>
                  <a:cxnLst/>
                  <a:rect l="l" t="t" r="r" b="b"/>
                  <a:pathLst>
                    <a:path w="171" h="119" extrusionOk="0">
                      <a:moveTo>
                        <a:pt x="45" y="0"/>
                      </a:moveTo>
                      <a:cubicBezTo>
                        <a:pt x="10" y="0"/>
                        <a:pt x="1" y="36"/>
                        <a:pt x="10" y="63"/>
                      </a:cubicBezTo>
                      <a:cubicBezTo>
                        <a:pt x="1" y="80"/>
                        <a:pt x="10" y="107"/>
                        <a:pt x="36" y="116"/>
                      </a:cubicBezTo>
                      <a:cubicBezTo>
                        <a:pt x="43" y="118"/>
                        <a:pt x="49" y="119"/>
                        <a:pt x="55" y="119"/>
                      </a:cubicBezTo>
                      <a:cubicBezTo>
                        <a:pt x="82" y="119"/>
                        <a:pt x="102" y="104"/>
                        <a:pt x="117" y="89"/>
                      </a:cubicBezTo>
                      <a:cubicBezTo>
                        <a:pt x="126" y="80"/>
                        <a:pt x="126" y="80"/>
                        <a:pt x="134" y="80"/>
                      </a:cubicBezTo>
                      <a:cubicBezTo>
                        <a:pt x="170" y="63"/>
                        <a:pt x="170" y="0"/>
                        <a:pt x="126" y="0"/>
                      </a:cubicBezTo>
                      <a:close/>
                    </a:path>
                  </a:pathLst>
                </a:custGeom>
                <a:solidFill>
                  <a:srgbClr val="FBB068"/>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3886" name="Google Shape;3886;p177"/>
                <p:cNvSpPr/>
                <p:nvPr/>
              </p:nvSpPr>
              <p:spPr>
                <a:xfrm>
                  <a:off x="4061806" y="5725837"/>
                  <a:ext cx="51341" cy="26442"/>
                </a:xfrm>
                <a:custGeom>
                  <a:avLst/>
                  <a:gdLst/>
                  <a:ahLst/>
                  <a:cxnLst/>
                  <a:rect l="l" t="t" r="r" b="b"/>
                  <a:pathLst>
                    <a:path w="233" h="120" extrusionOk="0">
                      <a:moveTo>
                        <a:pt x="163" y="0"/>
                      </a:moveTo>
                      <a:cubicBezTo>
                        <a:pt x="161" y="0"/>
                        <a:pt x="158" y="0"/>
                        <a:pt x="156" y="1"/>
                      </a:cubicBezTo>
                      <a:cubicBezTo>
                        <a:pt x="120" y="19"/>
                        <a:pt x="84" y="28"/>
                        <a:pt x="49" y="36"/>
                      </a:cubicBezTo>
                      <a:cubicBezTo>
                        <a:pt x="0" y="53"/>
                        <a:pt x="25" y="119"/>
                        <a:pt x="69" y="119"/>
                      </a:cubicBezTo>
                      <a:cubicBezTo>
                        <a:pt x="74" y="119"/>
                        <a:pt x="79" y="119"/>
                        <a:pt x="84" y="117"/>
                      </a:cubicBezTo>
                      <a:lnTo>
                        <a:pt x="182" y="81"/>
                      </a:lnTo>
                      <a:cubicBezTo>
                        <a:pt x="233" y="64"/>
                        <a:pt x="204" y="0"/>
                        <a:pt x="163" y="0"/>
                      </a:cubicBezTo>
                      <a:close/>
                    </a:path>
                  </a:pathLst>
                </a:custGeom>
                <a:solidFill>
                  <a:srgbClr val="FBB068"/>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3887" name="Google Shape;3887;p177"/>
                <p:cNvSpPr/>
                <p:nvPr/>
              </p:nvSpPr>
              <p:spPr>
                <a:xfrm>
                  <a:off x="3958463" y="5711514"/>
                  <a:ext cx="35476" cy="34154"/>
                </a:xfrm>
                <a:custGeom>
                  <a:avLst/>
                  <a:gdLst/>
                  <a:ahLst/>
                  <a:cxnLst/>
                  <a:rect l="l" t="t" r="r" b="b"/>
                  <a:pathLst>
                    <a:path w="161" h="155" extrusionOk="0">
                      <a:moveTo>
                        <a:pt x="118" y="1"/>
                      </a:moveTo>
                      <a:cubicBezTo>
                        <a:pt x="107" y="1"/>
                        <a:pt x="97" y="5"/>
                        <a:pt x="89" y="12"/>
                      </a:cubicBezTo>
                      <a:cubicBezTo>
                        <a:pt x="54" y="30"/>
                        <a:pt x="36" y="57"/>
                        <a:pt x="18" y="93"/>
                      </a:cubicBezTo>
                      <a:cubicBezTo>
                        <a:pt x="0" y="128"/>
                        <a:pt x="27" y="155"/>
                        <a:pt x="63" y="155"/>
                      </a:cubicBezTo>
                      <a:cubicBezTo>
                        <a:pt x="89" y="146"/>
                        <a:pt x="116" y="137"/>
                        <a:pt x="134" y="110"/>
                      </a:cubicBezTo>
                      <a:cubicBezTo>
                        <a:pt x="143" y="101"/>
                        <a:pt x="143" y="93"/>
                        <a:pt x="143" y="84"/>
                      </a:cubicBezTo>
                      <a:cubicBezTo>
                        <a:pt x="152" y="75"/>
                        <a:pt x="161" y="48"/>
                        <a:pt x="152" y="30"/>
                      </a:cubicBezTo>
                      <a:cubicBezTo>
                        <a:pt x="147" y="9"/>
                        <a:pt x="132" y="1"/>
                        <a:pt x="118" y="1"/>
                      </a:cubicBezTo>
                      <a:close/>
                    </a:path>
                  </a:pathLst>
                </a:custGeom>
                <a:solidFill>
                  <a:srgbClr val="FBB068"/>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3888" name="Google Shape;3888;p177"/>
                <p:cNvSpPr/>
                <p:nvPr/>
              </p:nvSpPr>
              <p:spPr>
                <a:xfrm>
                  <a:off x="3924310" y="5788195"/>
                  <a:ext cx="39002" cy="23577"/>
                </a:xfrm>
                <a:custGeom>
                  <a:avLst/>
                  <a:gdLst/>
                  <a:ahLst/>
                  <a:cxnLst/>
                  <a:rect l="l" t="t" r="r" b="b"/>
                  <a:pathLst>
                    <a:path w="177" h="107" extrusionOk="0">
                      <a:moveTo>
                        <a:pt x="116" y="0"/>
                      </a:moveTo>
                      <a:cubicBezTo>
                        <a:pt x="111" y="0"/>
                        <a:pt x="107" y="1"/>
                        <a:pt x="102" y="3"/>
                      </a:cubicBezTo>
                      <a:lnTo>
                        <a:pt x="39" y="30"/>
                      </a:lnTo>
                      <a:cubicBezTo>
                        <a:pt x="1" y="45"/>
                        <a:pt x="15" y="107"/>
                        <a:pt x="54" y="107"/>
                      </a:cubicBezTo>
                      <a:cubicBezTo>
                        <a:pt x="60" y="107"/>
                        <a:pt x="67" y="105"/>
                        <a:pt x="75" y="101"/>
                      </a:cubicBezTo>
                      <a:lnTo>
                        <a:pt x="128" y="84"/>
                      </a:lnTo>
                      <a:cubicBezTo>
                        <a:pt x="176" y="60"/>
                        <a:pt x="153" y="0"/>
                        <a:pt x="116" y="0"/>
                      </a:cubicBezTo>
                      <a:close/>
                    </a:path>
                  </a:pathLst>
                </a:custGeom>
                <a:solidFill>
                  <a:srgbClr val="FBB068"/>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3889" name="Google Shape;3889;p177"/>
                <p:cNvSpPr/>
                <p:nvPr/>
              </p:nvSpPr>
              <p:spPr>
                <a:xfrm>
                  <a:off x="4021483" y="5822128"/>
                  <a:ext cx="37018" cy="24238"/>
                </a:xfrm>
                <a:custGeom>
                  <a:avLst/>
                  <a:gdLst/>
                  <a:ahLst/>
                  <a:cxnLst/>
                  <a:rect l="l" t="t" r="r" b="b"/>
                  <a:pathLst>
                    <a:path w="168" h="110" extrusionOk="0">
                      <a:moveTo>
                        <a:pt x="123" y="0"/>
                      </a:moveTo>
                      <a:cubicBezTo>
                        <a:pt x="121" y="0"/>
                        <a:pt x="118" y="0"/>
                        <a:pt x="116" y="1"/>
                      </a:cubicBezTo>
                      <a:cubicBezTo>
                        <a:pt x="107" y="1"/>
                        <a:pt x="98" y="10"/>
                        <a:pt x="89" y="10"/>
                      </a:cubicBezTo>
                      <a:cubicBezTo>
                        <a:pt x="84" y="8"/>
                        <a:pt x="79" y="8"/>
                        <a:pt x="74" y="8"/>
                      </a:cubicBezTo>
                      <a:cubicBezTo>
                        <a:pt x="50" y="8"/>
                        <a:pt x="23" y="25"/>
                        <a:pt x="9" y="54"/>
                      </a:cubicBezTo>
                      <a:cubicBezTo>
                        <a:pt x="1" y="78"/>
                        <a:pt x="28" y="109"/>
                        <a:pt x="53" y="109"/>
                      </a:cubicBezTo>
                      <a:cubicBezTo>
                        <a:pt x="56" y="109"/>
                        <a:pt x="59" y="109"/>
                        <a:pt x="62" y="108"/>
                      </a:cubicBezTo>
                      <a:cubicBezTo>
                        <a:pt x="80" y="99"/>
                        <a:pt x="89" y="99"/>
                        <a:pt x="98" y="90"/>
                      </a:cubicBezTo>
                      <a:cubicBezTo>
                        <a:pt x="100" y="93"/>
                        <a:pt x="104" y="94"/>
                        <a:pt x="107" y="94"/>
                      </a:cubicBezTo>
                      <a:cubicBezTo>
                        <a:pt x="116" y="94"/>
                        <a:pt x="127" y="88"/>
                        <a:pt x="133" y="81"/>
                      </a:cubicBezTo>
                      <a:cubicBezTo>
                        <a:pt x="167" y="64"/>
                        <a:pt x="161" y="0"/>
                        <a:pt x="123" y="0"/>
                      </a:cubicBezTo>
                      <a:close/>
                    </a:path>
                  </a:pathLst>
                </a:custGeom>
                <a:solidFill>
                  <a:srgbClr val="FBB068"/>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3890" name="Google Shape;3890;p177"/>
                <p:cNvSpPr/>
                <p:nvPr/>
              </p:nvSpPr>
              <p:spPr>
                <a:xfrm>
                  <a:off x="3773592" y="5783568"/>
                  <a:ext cx="35256" cy="27323"/>
                </a:xfrm>
                <a:custGeom>
                  <a:avLst/>
                  <a:gdLst/>
                  <a:ahLst/>
                  <a:cxnLst/>
                  <a:rect l="l" t="t" r="r" b="b"/>
                  <a:pathLst>
                    <a:path w="160" h="124" extrusionOk="0">
                      <a:moveTo>
                        <a:pt x="75" y="1"/>
                      </a:moveTo>
                      <a:cubicBezTo>
                        <a:pt x="35" y="1"/>
                        <a:pt x="1" y="28"/>
                        <a:pt x="1" y="78"/>
                      </a:cubicBezTo>
                      <a:cubicBezTo>
                        <a:pt x="1" y="94"/>
                        <a:pt x="15" y="124"/>
                        <a:pt x="37" y="124"/>
                      </a:cubicBezTo>
                      <a:cubicBezTo>
                        <a:pt x="40" y="124"/>
                        <a:pt x="42" y="123"/>
                        <a:pt x="45" y="122"/>
                      </a:cubicBezTo>
                      <a:cubicBezTo>
                        <a:pt x="63" y="113"/>
                        <a:pt x="81" y="105"/>
                        <a:pt x="99" y="96"/>
                      </a:cubicBezTo>
                      <a:cubicBezTo>
                        <a:pt x="103" y="97"/>
                        <a:pt x="108" y="98"/>
                        <a:pt x="113" y="98"/>
                      </a:cubicBezTo>
                      <a:cubicBezTo>
                        <a:pt x="136" y="98"/>
                        <a:pt x="160" y="81"/>
                        <a:pt x="152" y="51"/>
                      </a:cubicBezTo>
                      <a:cubicBezTo>
                        <a:pt x="152" y="24"/>
                        <a:pt x="126" y="6"/>
                        <a:pt x="108" y="6"/>
                      </a:cubicBezTo>
                      <a:cubicBezTo>
                        <a:pt x="97" y="3"/>
                        <a:pt x="86" y="1"/>
                        <a:pt x="75" y="1"/>
                      </a:cubicBezTo>
                      <a:close/>
                    </a:path>
                  </a:pathLst>
                </a:custGeom>
                <a:solidFill>
                  <a:srgbClr val="FBB068"/>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3891" name="Google Shape;3891;p177"/>
                <p:cNvSpPr/>
                <p:nvPr/>
              </p:nvSpPr>
              <p:spPr>
                <a:xfrm>
                  <a:off x="3850273" y="5798331"/>
                  <a:ext cx="31289" cy="24018"/>
                </a:xfrm>
                <a:custGeom>
                  <a:avLst/>
                  <a:gdLst/>
                  <a:ahLst/>
                  <a:cxnLst/>
                  <a:rect l="l" t="t" r="r" b="b"/>
                  <a:pathLst>
                    <a:path w="142" h="109" extrusionOk="0">
                      <a:moveTo>
                        <a:pt x="98" y="1"/>
                      </a:moveTo>
                      <a:cubicBezTo>
                        <a:pt x="95" y="1"/>
                        <a:pt x="93" y="1"/>
                        <a:pt x="90" y="2"/>
                      </a:cubicBezTo>
                      <a:cubicBezTo>
                        <a:pt x="81" y="2"/>
                        <a:pt x="81" y="11"/>
                        <a:pt x="72" y="11"/>
                      </a:cubicBezTo>
                      <a:lnTo>
                        <a:pt x="63" y="11"/>
                      </a:lnTo>
                      <a:cubicBezTo>
                        <a:pt x="54" y="20"/>
                        <a:pt x="36" y="29"/>
                        <a:pt x="27" y="38"/>
                      </a:cubicBezTo>
                      <a:cubicBezTo>
                        <a:pt x="1" y="64"/>
                        <a:pt x="18" y="109"/>
                        <a:pt x="54" y="109"/>
                      </a:cubicBezTo>
                      <a:cubicBezTo>
                        <a:pt x="81" y="109"/>
                        <a:pt x="99" y="100"/>
                        <a:pt x="117" y="73"/>
                      </a:cubicBezTo>
                      <a:cubicBezTo>
                        <a:pt x="142" y="57"/>
                        <a:pt x="135" y="1"/>
                        <a:pt x="98" y="1"/>
                      </a:cubicBezTo>
                      <a:close/>
                    </a:path>
                  </a:pathLst>
                </a:custGeom>
                <a:solidFill>
                  <a:srgbClr val="FBB068"/>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3892" name="Google Shape;3892;p177"/>
                <p:cNvSpPr/>
                <p:nvPr/>
              </p:nvSpPr>
              <p:spPr>
                <a:xfrm>
                  <a:off x="3885749" y="5856723"/>
                  <a:ext cx="35476" cy="24679"/>
                </a:xfrm>
                <a:custGeom>
                  <a:avLst/>
                  <a:gdLst/>
                  <a:ahLst/>
                  <a:cxnLst/>
                  <a:rect l="l" t="t" r="r" b="b"/>
                  <a:pathLst>
                    <a:path w="161" h="112" extrusionOk="0">
                      <a:moveTo>
                        <a:pt x="105" y="1"/>
                      </a:moveTo>
                      <a:cubicBezTo>
                        <a:pt x="100" y="1"/>
                        <a:pt x="94" y="2"/>
                        <a:pt x="89" y="4"/>
                      </a:cubicBezTo>
                      <a:cubicBezTo>
                        <a:pt x="71" y="4"/>
                        <a:pt x="71" y="13"/>
                        <a:pt x="63" y="22"/>
                      </a:cubicBezTo>
                      <a:cubicBezTo>
                        <a:pt x="54" y="22"/>
                        <a:pt x="36" y="31"/>
                        <a:pt x="45" y="31"/>
                      </a:cubicBezTo>
                      <a:cubicBezTo>
                        <a:pt x="0" y="49"/>
                        <a:pt x="27" y="112"/>
                        <a:pt x="71" y="112"/>
                      </a:cubicBezTo>
                      <a:cubicBezTo>
                        <a:pt x="89" y="112"/>
                        <a:pt x="107" y="103"/>
                        <a:pt x="125" y="94"/>
                      </a:cubicBezTo>
                      <a:cubicBezTo>
                        <a:pt x="143" y="76"/>
                        <a:pt x="161" y="49"/>
                        <a:pt x="143" y="22"/>
                      </a:cubicBezTo>
                      <a:cubicBezTo>
                        <a:pt x="136" y="9"/>
                        <a:pt x="120" y="1"/>
                        <a:pt x="105" y="1"/>
                      </a:cubicBezTo>
                      <a:close/>
                    </a:path>
                  </a:pathLst>
                </a:custGeom>
                <a:solidFill>
                  <a:srgbClr val="FBB068"/>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3893" name="Google Shape;3893;p177"/>
                <p:cNvSpPr/>
                <p:nvPr/>
              </p:nvSpPr>
              <p:spPr>
                <a:xfrm>
                  <a:off x="3672012" y="5884487"/>
                  <a:ext cx="51782" cy="33272"/>
                </a:xfrm>
                <a:custGeom>
                  <a:avLst/>
                  <a:gdLst/>
                  <a:ahLst/>
                  <a:cxnLst/>
                  <a:rect l="l" t="t" r="r" b="b"/>
                  <a:pathLst>
                    <a:path w="235" h="151" extrusionOk="0">
                      <a:moveTo>
                        <a:pt x="198" y="1"/>
                      </a:moveTo>
                      <a:cubicBezTo>
                        <a:pt x="194" y="1"/>
                        <a:pt x="190" y="1"/>
                        <a:pt x="185" y="3"/>
                      </a:cubicBezTo>
                      <a:lnTo>
                        <a:pt x="140" y="3"/>
                      </a:lnTo>
                      <a:cubicBezTo>
                        <a:pt x="105" y="3"/>
                        <a:pt x="78" y="12"/>
                        <a:pt x="51" y="39"/>
                      </a:cubicBezTo>
                      <a:cubicBezTo>
                        <a:pt x="51" y="48"/>
                        <a:pt x="51" y="48"/>
                        <a:pt x="51" y="57"/>
                      </a:cubicBezTo>
                      <a:lnTo>
                        <a:pt x="42" y="57"/>
                      </a:lnTo>
                      <a:cubicBezTo>
                        <a:pt x="1" y="82"/>
                        <a:pt x="21" y="138"/>
                        <a:pt x="61" y="138"/>
                      </a:cubicBezTo>
                      <a:cubicBezTo>
                        <a:pt x="63" y="138"/>
                        <a:pt x="66" y="138"/>
                        <a:pt x="69" y="137"/>
                      </a:cubicBezTo>
                      <a:cubicBezTo>
                        <a:pt x="80" y="146"/>
                        <a:pt x="94" y="150"/>
                        <a:pt x="108" y="150"/>
                      </a:cubicBezTo>
                      <a:cubicBezTo>
                        <a:pt x="149" y="150"/>
                        <a:pt x="196" y="115"/>
                        <a:pt x="203" y="75"/>
                      </a:cubicBezTo>
                      <a:cubicBezTo>
                        <a:pt x="235" y="59"/>
                        <a:pt x="231" y="1"/>
                        <a:pt x="198" y="1"/>
                      </a:cubicBezTo>
                      <a:close/>
                    </a:path>
                  </a:pathLst>
                </a:custGeom>
                <a:solidFill>
                  <a:srgbClr val="FBB068"/>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3894" name="Google Shape;3894;p177"/>
                <p:cNvSpPr/>
                <p:nvPr/>
              </p:nvSpPr>
              <p:spPr>
                <a:xfrm>
                  <a:off x="3794746" y="5854960"/>
                  <a:ext cx="42968" cy="27984"/>
                </a:xfrm>
                <a:custGeom>
                  <a:avLst/>
                  <a:gdLst/>
                  <a:ahLst/>
                  <a:cxnLst/>
                  <a:rect l="l" t="t" r="r" b="b"/>
                  <a:pathLst>
                    <a:path w="195" h="127" extrusionOk="0">
                      <a:moveTo>
                        <a:pt x="133" y="1"/>
                      </a:moveTo>
                      <a:cubicBezTo>
                        <a:pt x="128" y="1"/>
                        <a:pt x="124" y="2"/>
                        <a:pt x="119" y="4"/>
                      </a:cubicBezTo>
                      <a:lnTo>
                        <a:pt x="110" y="4"/>
                      </a:lnTo>
                      <a:cubicBezTo>
                        <a:pt x="101" y="4"/>
                        <a:pt x="92" y="12"/>
                        <a:pt x="83" y="12"/>
                      </a:cubicBezTo>
                      <a:lnTo>
                        <a:pt x="74" y="21"/>
                      </a:lnTo>
                      <a:cubicBezTo>
                        <a:pt x="56" y="30"/>
                        <a:pt x="38" y="39"/>
                        <a:pt x="30" y="57"/>
                      </a:cubicBezTo>
                      <a:cubicBezTo>
                        <a:pt x="1" y="86"/>
                        <a:pt x="24" y="127"/>
                        <a:pt x="58" y="127"/>
                      </a:cubicBezTo>
                      <a:cubicBezTo>
                        <a:pt x="66" y="127"/>
                        <a:pt x="75" y="125"/>
                        <a:pt x="83" y="120"/>
                      </a:cubicBezTo>
                      <a:lnTo>
                        <a:pt x="110" y="93"/>
                      </a:lnTo>
                      <a:cubicBezTo>
                        <a:pt x="128" y="84"/>
                        <a:pt x="137" y="84"/>
                        <a:pt x="154" y="75"/>
                      </a:cubicBezTo>
                      <a:cubicBezTo>
                        <a:pt x="194" y="59"/>
                        <a:pt x="170" y="1"/>
                        <a:pt x="133" y="1"/>
                      </a:cubicBezTo>
                      <a:close/>
                    </a:path>
                  </a:pathLst>
                </a:custGeom>
                <a:solidFill>
                  <a:srgbClr val="FBB068"/>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3895" name="Google Shape;3895;p177"/>
                <p:cNvSpPr/>
                <p:nvPr/>
              </p:nvSpPr>
              <p:spPr>
                <a:xfrm>
                  <a:off x="3579026" y="5843943"/>
                  <a:ext cx="39442" cy="25781"/>
                </a:xfrm>
                <a:custGeom>
                  <a:avLst/>
                  <a:gdLst/>
                  <a:ahLst/>
                  <a:cxnLst/>
                  <a:rect l="l" t="t" r="r" b="b"/>
                  <a:pathLst>
                    <a:path w="179" h="117" extrusionOk="0">
                      <a:moveTo>
                        <a:pt x="125" y="0"/>
                      </a:moveTo>
                      <a:cubicBezTo>
                        <a:pt x="81" y="0"/>
                        <a:pt x="45" y="18"/>
                        <a:pt x="18" y="54"/>
                      </a:cubicBezTo>
                      <a:cubicBezTo>
                        <a:pt x="0" y="71"/>
                        <a:pt x="18" y="116"/>
                        <a:pt x="45" y="116"/>
                      </a:cubicBezTo>
                      <a:cubicBezTo>
                        <a:pt x="99" y="116"/>
                        <a:pt x="134" y="107"/>
                        <a:pt x="161" y="71"/>
                      </a:cubicBezTo>
                      <a:cubicBezTo>
                        <a:pt x="170" y="54"/>
                        <a:pt x="179" y="45"/>
                        <a:pt x="170" y="27"/>
                      </a:cubicBezTo>
                      <a:cubicBezTo>
                        <a:pt x="161" y="9"/>
                        <a:pt x="152" y="0"/>
                        <a:pt x="125" y="0"/>
                      </a:cubicBezTo>
                      <a:close/>
                    </a:path>
                  </a:pathLst>
                </a:custGeom>
                <a:solidFill>
                  <a:srgbClr val="FBB068"/>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3896" name="Google Shape;3896;p177"/>
                <p:cNvSpPr/>
                <p:nvPr/>
              </p:nvSpPr>
              <p:spPr>
                <a:xfrm>
                  <a:off x="4481787" y="5636156"/>
                  <a:ext cx="33052" cy="30188"/>
                </a:xfrm>
                <a:custGeom>
                  <a:avLst/>
                  <a:gdLst/>
                  <a:ahLst/>
                  <a:cxnLst/>
                  <a:rect l="l" t="t" r="r" b="b"/>
                  <a:pathLst>
                    <a:path w="150" h="137" extrusionOk="0">
                      <a:moveTo>
                        <a:pt x="80" y="0"/>
                      </a:moveTo>
                      <a:cubicBezTo>
                        <a:pt x="68" y="0"/>
                        <a:pt x="57" y="5"/>
                        <a:pt x="52" y="15"/>
                      </a:cubicBezTo>
                      <a:cubicBezTo>
                        <a:pt x="34" y="33"/>
                        <a:pt x="16" y="69"/>
                        <a:pt x="7" y="87"/>
                      </a:cubicBezTo>
                      <a:cubicBezTo>
                        <a:pt x="0" y="114"/>
                        <a:pt x="31" y="137"/>
                        <a:pt x="54" y="137"/>
                      </a:cubicBezTo>
                      <a:cubicBezTo>
                        <a:pt x="60" y="137"/>
                        <a:pt x="66" y="135"/>
                        <a:pt x="70" y="131"/>
                      </a:cubicBezTo>
                      <a:cubicBezTo>
                        <a:pt x="87" y="113"/>
                        <a:pt x="96" y="104"/>
                        <a:pt x="105" y="96"/>
                      </a:cubicBezTo>
                      <a:cubicBezTo>
                        <a:pt x="150" y="87"/>
                        <a:pt x="150" y="24"/>
                        <a:pt x="114" y="6"/>
                      </a:cubicBezTo>
                      <a:lnTo>
                        <a:pt x="105" y="6"/>
                      </a:lnTo>
                      <a:cubicBezTo>
                        <a:pt x="98" y="3"/>
                        <a:pt x="89" y="0"/>
                        <a:pt x="80" y="0"/>
                      </a:cubicBezTo>
                      <a:close/>
                    </a:path>
                  </a:pathLst>
                </a:custGeom>
                <a:solidFill>
                  <a:srgbClr val="FBB068"/>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3897" name="Google Shape;3897;p177"/>
                <p:cNvSpPr/>
                <p:nvPr/>
              </p:nvSpPr>
              <p:spPr>
                <a:xfrm>
                  <a:off x="4231694" y="5603544"/>
                  <a:ext cx="61036" cy="32171"/>
                </a:xfrm>
                <a:custGeom>
                  <a:avLst/>
                  <a:gdLst/>
                  <a:ahLst/>
                  <a:cxnLst/>
                  <a:rect l="l" t="t" r="r" b="b"/>
                  <a:pathLst>
                    <a:path w="277" h="146" extrusionOk="0">
                      <a:moveTo>
                        <a:pt x="194" y="1"/>
                      </a:moveTo>
                      <a:cubicBezTo>
                        <a:pt x="127" y="1"/>
                        <a:pt x="74" y="27"/>
                        <a:pt x="27" y="74"/>
                      </a:cubicBezTo>
                      <a:cubicBezTo>
                        <a:pt x="0" y="101"/>
                        <a:pt x="36" y="145"/>
                        <a:pt x="63" y="145"/>
                      </a:cubicBezTo>
                      <a:cubicBezTo>
                        <a:pt x="107" y="136"/>
                        <a:pt x="143" y="119"/>
                        <a:pt x="179" y="83"/>
                      </a:cubicBezTo>
                      <a:lnTo>
                        <a:pt x="214" y="83"/>
                      </a:lnTo>
                      <a:cubicBezTo>
                        <a:pt x="259" y="83"/>
                        <a:pt x="277" y="3"/>
                        <a:pt x="223" y="3"/>
                      </a:cubicBezTo>
                      <a:cubicBezTo>
                        <a:pt x="213" y="2"/>
                        <a:pt x="203" y="1"/>
                        <a:pt x="194" y="1"/>
                      </a:cubicBezTo>
                      <a:close/>
                    </a:path>
                  </a:pathLst>
                </a:custGeom>
                <a:solidFill>
                  <a:srgbClr val="FBB068"/>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sp>
            <p:nvSpPr>
              <p:cNvPr id="3898" name="Google Shape;3898;p177"/>
              <p:cNvSpPr/>
              <p:nvPr/>
            </p:nvSpPr>
            <p:spPr>
              <a:xfrm>
                <a:off x="7094907" y="2625340"/>
                <a:ext cx="3001574" cy="1984670"/>
              </a:xfrm>
              <a:custGeom>
                <a:avLst/>
                <a:gdLst/>
                <a:ahLst/>
                <a:cxnLst/>
                <a:rect l="l" t="t" r="r" b="b"/>
                <a:pathLst>
                  <a:path w="13622" h="9007" extrusionOk="0">
                    <a:moveTo>
                      <a:pt x="1624" y="1"/>
                    </a:moveTo>
                    <a:cubicBezTo>
                      <a:pt x="958" y="1"/>
                      <a:pt x="362" y="220"/>
                      <a:pt x="227" y="951"/>
                    </a:cubicBezTo>
                    <a:cubicBezTo>
                      <a:pt x="1" y="2199"/>
                      <a:pt x="2543" y="2289"/>
                      <a:pt x="4665" y="2289"/>
                    </a:cubicBezTo>
                    <a:cubicBezTo>
                      <a:pt x="5024" y="2289"/>
                      <a:pt x="5372" y="2286"/>
                      <a:pt x="5692" y="2286"/>
                    </a:cubicBezTo>
                    <a:cubicBezTo>
                      <a:pt x="6616" y="2286"/>
                      <a:pt x="7310" y="2308"/>
                      <a:pt x="7399" y="2477"/>
                    </a:cubicBezTo>
                    <a:cubicBezTo>
                      <a:pt x="7703" y="3056"/>
                      <a:pt x="4544" y="3226"/>
                      <a:pt x="5240" y="4091"/>
                    </a:cubicBezTo>
                    <a:cubicBezTo>
                      <a:pt x="5927" y="4957"/>
                      <a:pt x="10013" y="5233"/>
                      <a:pt x="10031" y="6214"/>
                    </a:cubicBezTo>
                    <a:cubicBezTo>
                      <a:pt x="10058" y="7374"/>
                      <a:pt x="4420" y="6250"/>
                      <a:pt x="5669" y="9007"/>
                    </a:cubicBezTo>
                    <a:cubicBezTo>
                      <a:pt x="5669" y="9007"/>
                      <a:pt x="5327" y="7710"/>
                      <a:pt x="8039" y="7710"/>
                    </a:cubicBezTo>
                    <a:cubicBezTo>
                      <a:pt x="8722" y="7710"/>
                      <a:pt x="9600" y="7792"/>
                      <a:pt x="10727" y="7999"/>
                    </a:cubicBezTo>
                    <a:cubicBezTo>
                      <a:pt x="10949" y="8040"/>
                      <a:pt x="11151" y="8059"/>
                      <a:pt x="11331" y="8059"/>
                    </a:cubicBezTo>
                    <a:cubicBezTo>
                      <a:pt x="13622" y="8059"/>
                      <a:pt x="12617" y="4978"/>
                      <a:pt x="9772" y="4341"/>
                    </a:cubicBezTo>
                    <a:cubicBezTo>
                      <a:pt x="6703" y="3663"/>
                      <a:pt x="9968" y="3636"/>
                      <a:pt x="9567" y="2548"/>
                    </a:cubicBezTo>
                    <a:cubicBezTo>
                      <a:pt x="9166" y="1460"/>
                      <a:pt x="2127" y="1816"/>
                      <a:pt x="2180" y="1022"/>
                    </a:cubicBezTo>
                    <a:cubicBezTo>
                      <a:pt x="2207" y="597"/>
                      <a:pt x="2505" y="458"/>
                      <a:pt x="3109" y="458"/>
                    </a:cubicBezTo>
                    <a:cubicBezTo>
                      <a:pt x="3303" y="458"/>
                      <a:pt x="3528" y="472"/>
                      <a:pt x="3786" y="496"/>
                    </a:cubicBezTo>
                    <a:cubicBezTo>
                      <a:pt x="3786" y="496"/>
                      <a:pt x="2625" y="1"/>
                      <a:pt x="1624"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3899" name="Google Shape;3899;p177"/>
              <p:cNvSpPr/>
              <p:nvPr/>
            </p:nvSpPr>
            <p:spPr>
              <a:xfrm>
                <a:off x="8076553" y="1567014"/>
                <a:ext cx="1097110" cy="1193402"/>
              </a:xfrm>
              <a:custGeom>
                <a:avLst/>
                <a:gdLst/>
                <a:ahLst/>
                <a:cxnLst/>
                <a:rect l="l" t="t" r="r" b="b"/>
                <a:pathLst>
                  <a:path w="4979" h="5416" extrusionOk="0">
                    <a:moveTo>
                      <a:pt x="455" y="0"/>
                    </a:moveTo>
                    <a:lnTo>
                      <a:pt x="455" y="0"/>
                    </a:lnTo>
                    <a:cubicBezTo>
                      <a:pt x="152" y="303"/>
                      <a:pt x="0" y="758"/>
                      <a:pt x="36" y="1187"/>
                    </a:cubicBezTo>
                    <a:cubicBezTo>
                      <a:pt x="81" y="1615"/>
                      <a:pt x="313" y="2025"/>
                      <a:pt x="669" y="2275"/>
                    </a:cubicBezTo>
                    <a:cubicBezTo>
                      <a:pt x="1053" y="2543"/>
                      <a:pt x="1544" y="2623"/>
                      <a:pt x="2008" y="2685"/>
                    </a:cubicBezTo>
                    <a:cubicBezTo>
                      <a:pt x="2480" y="2748"/>
                      <a:pt x="2962" y="2819"/>
                      <a:pt x="3355" y="3078"/>
                    </a:cubicBezTo>
                    <a:cubicBezTo>
                      <a:pt x="3747" y="3345"/>
                      <a:pt x="4015" y="3872"/>
                      <a:pt x="3818" y="4300"/>
                    </a:cubicBezTo>
                    <a:cubicBezTo>
                      <a:pt x="3747" y="4478"/>
                      <a:pt x="3604" y="4621"/>
                      <a:pt x="3462" y="4746"/>
                    </a:cubicBezTo>
                    <a:cubicBezTo>
                      <a:pt x="3212" y="4969"/>
                      <a:pt x="2873" y="5228"/>
                      <a:pt x="2587" y="5415"/>
                    </a:cubicBezTo>
                    <a:cubicBezTo>
                      <a:pt x="3203" y="5201"/>
                      <a:pt x="3827" y="4987"/>
                      <a:pt x="4282" y="4532"/>
                    </a:cubicBezTo>
                    <a:cubicBezTo>
                      <a:pt x="4746" y="4086"/>
                      <a:pt x="4978" y="3345"/>
                      <a:pt x="4657" y="2792"/>
                    </a:cubicBezTo>
                    <a:cubicBezTo>
                      <a:pt x="4425" y="2391"/>
                      <a:pt x="3952" y="2177"/>
                      <a:pt x="3497" y="2105"/>
                    </a:cubicBezTo>
                    <a:cubicBezTo>
                      <a:pt x="3033" y="2025"/>
                      <a:pt x="2561" y="2061"/>
                      <a:pt x="2097" y="2016"/>
                    </a:cubicBezTo>
                    <a:cubicBezTo>
                      <a:pt x="1633" y="1980"/>
                      <a:pt x="1151" y="1847"/>
                      <a:pt x="839" y="1508"/>
                    </a:cubicBezTo>
                    <a:cubicBezTo>
                      <a:pt x="473" y="1115"/>
                      <a:pt x="402" y="526"/>
                      <a:pt x="455"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sp>
          <p:nvSpPr>
            <p:cNvPr id="3900" name="Google Shape;3900;p177"/>
            <p:cNvSpPr/>
            <p:nvPr/>
          </p:nvSpPr>
          <p:spPr>
            <a:xfrm rot="8302675">
              <a:off x="8498349" y="1022896"/>
              <a:ext cx="895654" cy="972507"/>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72.xml><?xml version="1.0" encoding="utf-8"?>
<p:sldLayout xmlns:a="http://schemas.openxmlformats.org/drawingml/2006/main" xmlns:r="http://schemas.openxmlformats.org/officeDocument/2006/relationships" xmlns:p="http://schemas.openxmlformats.org/presentationml/2006/main" matchingName="Title and three columns 1">
  <p:cSld name="CUSTOM_6_1">
    <p:spTree>
      <p:nvGrpSpPr>
        <p:cNvPr id="1" name="Shape 3901"/>
        <p:cNvGrpSpPr/>
        <p:nvPr/>
      </p:nvGrpSpPr>
      <p:grpSpPr>
        <a:xfrm>
          <a:off x="0" y="0"/>
          <a:ext cx="0" cy="0"/>
          <a:chOff x="0" y="0"/>
          <a:chExt cx="0" cy="0"/>
        </a:xfrm>
      </p:grpSpPr>
      <p:sp>
        <p:nvSpPr>
          <p:cNvPr id="3902" name="Google Shape;3902;p178"/>
          <p:cNvSpPr txBox="1">
            <a:spLocks noGrp="1"/>
          </p:cNvSpPr>
          <p:nvPr>
            <p:ph type="title"/>
          </p:nvPr>
        </p:nvSpPr>
        <p:spPr>
          <a:xfrm>
            <a:off x="1440000" y="890050"/>
            <a:ext cx="15408000" cy="1145400"/>
          </a:xfrm>
          <a:prstGeom prst="rect">
            <a:avLst/>
          </a:prstGeom>
        </p:spPr>
        <p:txBody>
          <a:bodyPr spcFirstLastPara="1" wrap="square" lIns="182850" tIns="182850" rIns="182850" bIns="182850" anchor="t" anchorCtr="0">
            <a:noAutofit/>
          </a:bodyPr>
          <a:lstStyle>
            <a:lvl1pPr lvl="0" algn="ctr">
              <a:spcBef>
                <a:spcPts val="0"/>
              </a:spcBef>
              <a:spcAft>
                <a:spcPts val="0"/>
              </a:spcAft>
              <a:buSzPts val="6000"/>
              <a:buNone/>
              <a:defRPr/>
            </a:lvl1pPr>
            <a:lvl2pPr lvl="1">
              <a:spcBef>
                <a:spcPts val="0"/>
              </a:spcBef>
              <a:spcAft>
                <a:spcPts val="0"/>
              </a:spcAft>
              <a:buSzPts val="6000"/>
              <a:buNone/>
              <a:defRPr/>
            </a:lvl2pPr>
            <a:lvl3pPr lvl="2">
              <a:spcBef>
                <a:spcPts val="0"/>
              </a:spcBef>
              <a:spcAft>
                <a:spcPts val="0"/>
              </a:spcAft>
              <a:buSzPts val="6000"/>
              <a:buNone/>
              <a:defRPr/>
            </a:lvl3pPr>
            <a:lvl4pPr lvl="3">
              <a:spcBef>
                <a:spcPts val="0"/>
              </a:spcBef>
              <a:spcAft>
                <a:spcPts val="0"/>
              </a:spcAft>
              <a:buSzPts val="6000"/>
              <a:buNone/>
              <a:defRPr/>
            </a:lvl4pPr>
            <a:lvl5pPr lvl="4">
              <a:spcBef>
                <a:spcPts val="0"/>
              </a:spcBef>
              <a:spcAft>
                <a:spcPts val="0"/>
              </a:spcAft>
              <a:buSzPts val="6000"/>
              <a:buNone/>
              <a:defRPr/>
            </a:lvl5pPr>
            <a:lvl6pPr lvl="5">
              <a:spcBef>
                <a:spcPts val="0"/>
              </a:spcBef>
              <a:spcAft>
                <a:spcPts val="0"/>
              </a:spcAft>
              <a:buSzPts val="6000"/>
              <a:buNone/>
              <a:defRPr/>
            </a:lvl6pPr>
            <a:lvl7pPr lvl="6">
              <a:spcBef>
                <a:spcPts val="0"/>
              </a:spcBef>
              <a:spcAft>
                <a:spcPts val="0"/>
              </a:spcAft>
              <a:buSzPts val="6000"/>
              <a:buNone/>
              <a:defRPr/>
            </a:lvl7pPr>
            <a:lvl8pPr lvl="7">
              <a:spcBef>
                <a:spcPts val="0"/>
              </a:spcBef>
              <a:spcAft>
                <a:spcPts val="0"/>
              </a:spcAft>
              <a:buSzPts val="6000"/>
              <a:buNone/>
              <a:defRPr/>
            </a:lvl8pPr>
            <a:lvl9pPr lvl="8">
              <a:spcBef>
                <a:spcPts val="0"/>
              </a:spcBef>
              <a:spcAft>
                <a:spcPts val="0"/>
              </a:spcAft>
              <a:buSzPts val="6000"/>
              <a:buNone/>
              <a:defRPr/>
            </a:lvl9pPr>
          </a:lstStyle>
          <a:p>
            <a:endParaRPr/>
          </a:p>
        </p:txBody>
      </p:sp>
      <p:sp>
        <p:nvSpPr>
          <p:cNvPr id="3903" name="Google Shape;3903;p178"/>
          <p:cNvSpPr txBox="1">
            <a:spLocks noGrp="1"/>
          </p:cNvSpPr>
          <p:nvPr>
            <p:ph type="subTitle" idx="1"/>
          </p:nvPr>
        </p:nvSpPr>
        <p:spPr>
          <a:xfrm>
            <a:off x="1440250" y="5944000"/>
            <a:ext cx="5116800" cy="2044200"/>
          </a:xfrm>
          <a:prstGeom prst="rect">
            <a:avLst/>
          </a:prstGeom>
        </p:spPr>
        <p:txBody>
          <a:bodyPr spcFirstLastPara="1" wrap="square" lIns="182850" tIns="182850" rIns="182850" bIns="182850" anchor="t" anchorCtr="0">
            <a:noAutofit/>
          </a:bodyPr>
          <a:lstStyle>
            <a:lvl1pPr lvl="0" algn="ctr">
              <a:lnSpc>
                <a:spcPct val="100000"/>
              </a:lnSpc>
              <a:spcBef>
                <a:spcPts val="0"/>
              </a:spcBef>
              <a:spcAft>
                <a:spcPts val="0"/>
              </a:spcAft>
              <a:buClr>
                <a:schemeClr val="dk1"/>
              </a:buClr>
              <a:buSzPts val="2800"/>
              <a:buNone/>
              <a:defRPr sz="2800">
                <a:solidFill>
                  <a:schemeClr val="dk1"/>
                </a:solidFill>
              </a:defRPr>
            </a:lvl1pPr>
            <a:lvl2pPr lvl="1" algn="ctr">
              <a:lnSpc>
                <a:spcPct val="100000"/>
              </a:lnSpc>
              <a:spcBef>
                <a:spcPts val="0"/>
              </a:spcBef>
              <a:spcAft>
                <a:spcPts val="0"/>
              </a:spcAft>
              <a:buClr>
                <a:schemeClr val="dk1"/>
              </a:buClr>
              <a:buSzPts val="2800"/>
              <a:buNone/>
              <a:defRPr>
                <a:solidFill>
                  <a:schemeClr val="dk1"/>
                </a:solidFill>
              </a:defRPr>
            </a:lvl2pPr>
            <a:lvl3pPr lvl="2" algn="ctr">
              <a:lnSpc>
                <a:spcPct val="100000"/>
              </a:lnSpc>
              <a:spcBef>
                <a:spcPts val="3200"/>
              </a:spcBef>
              <a:spcAft>
                <a:spcPts val="0"/>
              </a:spcAft>
              <a:buClr>
                <a:schemeClr val="dk1"/>
              </a:buClr>
              <a:buSzPts val="2800"/>
              <a:buNone/>
              <a:defRPr>
                <a:solidFill>
                  <a:schemeClr val="dk1"/>
                </a:solidFill>
              </a:defRPr>
            </a:lvl3pPr>
            <a:lvl4pPr lvl="3" algn="ctr">
              <a:lnSpc>
                <a:spcPct val="100000"/>
              </a:lnSpc>
              <a:spcBef>
                <a:spcPts val="3200"/>
              </a:spcBef>
              <a:spcAft>
                <a:spcPts val="0"/>
              </a:spcAft>
              <a:buClr>
                <a:schemeClr val="dk1"/>
              </a:buClr>
              <a:buSzPts val="2800"/>
              <a:buNone/>
              <a:defRPr>
                <a:solidFill>
                  <a:schemeClr val="dk1"/>
                </a:solidFill>
              </a:defRPr>
            </a:lvl4pPr>
            <a:lvl5pPr lvl="4" algn="ctr">
              <a:lnSpc>
                <a:spcPct val="100000"/>
              </a:lnSpc>
              <a:spcBef>
                <a:spcPts val="3200"/>
              </a:spcBef>
              <a:spcAft>
                <a:spcPts val="0"/>
              </a:spcAft>
              <a:buClr>
                <a:schemeClr val="dk1"/>
              </a:buClr>
              <a:buSzPts val="2800"/>
              <a:buNone/>
              <a:defRPr>
                <a:solidFill>
                  <a:schemeClr val="dk1"/>
                </a:solidFill>
              </a:defRPr>
            </a:lvl5pPr>
            <a:lvl6pPr lvl="5" algn="ctr">
              <a:lnSpc>
                <a:spcPct val="100000"/>
              </a:lnSpc>
              <a:spcBef>
                <a:spcPts val="3200"/>
              </a:spcBef>
              <a:spcAft>
                <a:spcPts val="0"/>
              </a:spcAft>
              <a:buClr>
                <a:schemeClr val="dk1"/>
              </a:buClr>
              <a:buSzPts val="2800"/>
              <a:buNone/>
              <a:defRPr>
                <a:solidFill>
                  <a:schemeClr val="dk1"/>
                </a:solidFill>
              </a:defRPr>
            </a:lvl6pPr>
            <a:lvl7pPr lvl="6" algn="ctr">
              <a:lnSpc>
                <a:spcPct val="100000"/>
              </a:lnSpc>
              <a:spcBef>
                <a:spcPts val="3200"/>
              </a:spcBef>
              <a:spcAft>
                <a:spcPts val="0"/>
              </a:spcAft>
              <a:buClr>
                <a:schemeClr val="dk1"/>
              </a:buClr>
              <a:buSzPts val="2800"/>
              <a:buNone/>
              <a:defRPr>
                <a:solidFill>
                  <a:schemeClr val="dk1"/>
                </a:solidFill>
              </a:defRPr>
            </a:lvl7pPr>
            <a:lvl8pPr lvl="7" algn="ctr">
              <a:lnSpc>
                <a:spcPct val="100000"/>
              </a:lnSpc>
              <a:spcBef>
                <a:spcPts val="3200"/>
              </a:spcBef>
              <a:spcAft>
                <a:spcPts val="0"/>
              </a:spcAft>
              <a:buClr>
                <a:schemeClr val="dk1"/>
              </a:buClr>
              <a:buSzPts val="2800"/>
              <a:buNone/>
              <a:defRPr>
                <a:solidFill>
                  <a:schemeClr val="dk1"/>
                </a:solidFill>
              </a:defRPr>
            </a:lvl8pPr>
            <a:lvl9pPr lvl="8" algn="ctr">
              <a:lnSpc>
                <a:spcPct val="100000"/>
              </a:lnSpc>
              <a:spcBef>
                <a:spcPts val="3200"/>
              </a:spcBef>
              <a:spcAft>
                <a:spcPts val="3200"/>
              </a:spcAft>
              <a:buClr>
                <a:schemeClr val="dk1"/>
              </a:buClr>
              <a:buSzPts val="2800"/>
              <a:buNone/>
              <a:defRPr>
                <a:solidFill>
                  <a:schemeClr val="dk1"/>
                </a:solidFill>
              </a:defRPr>
            </a:lvl9pPr>
          </a:lstStyle>
          <a:p>
            <a:endParaRPr/>
          </a:p>
        </p:txBody>
      </p:sp>
      <p:sp>
        <p:nvSpPr>
          <p:cNvPr id="3904" name="Google Shape;3904;p178"/>
          <p:cNvSpPr txBox="1">
            <a:spLocks noGrp="1"/>
          </p:cNvSpPr>
          <p:nvPr>
            <p:ph type="subTitle" idx="2"/>
          </p:nvPr>
        </p:nvSpPr>
        <p:spPr>
          <a:xfrm>
            <a:off x="6585900" y="5944000"/>
            <a:ext cx="5116800" cy="2044200"/>
          </a:xfrm>
          <a:prstGeom prst="rect">
            <a:avLst/>
          </a:prstGeom>
        </p:spPr>
        <p:txBody>
          <a:bodyPr spcFirstLastPara="1" wrap="square" lIns="182850" tIns="182850" rIns="182850" bIns="182850" anchor="t" anchorCtr="0">
            <a:noAutofit/>
          </a:bodyPr>
          <a:lstStyle>
            <a:lvl1pPr lvl="0" algn="ctr">
              <a:lnSpc>
                <a:spcPct val="100000"/>
              </a:lnSpc>
              <a:spcBef>
                <a:spcPts val="0"/>
              </a:spcBef>
              <a:spcAft>
                <a:spcPts val="0"/>
              </a:spcAft>
              <a:buClr>
                <a:schemeClr val="dk1"/>
              </a:buClr>
              <a:buSzPts val="2800"/>
              <a:buNone/>
              <a:defRPr sz="2800">
                <a:solidFill>
                  <a:schemeClr val="dk1"/>
                </a:solidFill>
              </a:defRPr>
            </a:lvl1pPr>
            <a:lvl2pPr lvl="1" algn="ctr">
              <a:lnSpc>
                <a:spcPct val="100000"/>
              </a:lnSpc>
              <a:spcBef>
                <a:spcPts val="0"/>
              </a:spcBef>
              <a:spcAft>
                <a:spcPts val="0"/>
              </a:spcAft>
              <a:buClr>
                <a:schemeClr val="dk1"/>
              </a:buClr>
              <a:buSzPts val="2800"/>
              <a:buNone/>
              <a:defRPr>
                <a:solidFill>
                  <a:schemeClr val="dk1"/>
                </a:solidFill>
              </a:defRPr>
            </a:lvl2pPr>
            <a:lvl3pPr lvl="2" algn="ctr">
              <a:lnSpc>
                <a:spcPct val="100000"/>
              </a:lnSpc>
              <a:spcBef>
                <a:spcPts val="3200"/>
              </a:spcBef>
              <a:spcAft>
                <a:spcPts val="0"/>
              </a:spcAft>
              <a:buClr>
                <a:schemeClr val="dk1"/>
              </a:buClr>
              <a:buSzPts val="2800"/>
              <a:buNone/>
              <a:defRPr>
                <a:solidFill>
                  <a:schemeClr val="dk1"/>
                </a:solidFill>
              </a:defRPr>
            </a:lvl3pPr>
            <a:lvl4pPr lvl="3" algn="ctr">
              <a:lnSpc>
                <a:spcPct val="100000"/>
              </a:lnSpc>
              <a:spcBef>
                <a:spcPts val="3200"/>
              </a:spcBef>
              <a:spcAft>
                <a:spcPts val="0"/>
              </a:spcAft>
              <a:buClr>
                <a:schemeClr val="dk1"/>
              </a:buClr>
              <a:buSzPts val="2800"/>
              <a:buNone/>
              <a:defRPr>
                <a:solidFill>
                  <a:schemeClr val="dk1"/>
                </a:solidFill>
              </a:defRPr>
            </a:lvl4pPr>
            <a:lvl5pPr lvl="4" algn="ctr">
              <a:lnSpc>
                <a:spcPct val="100000"/>
              </a:lnSpc>
              <a:spcBef>
                <a:spcPts val="3200"/>
              </a:spcBef>
              <a:spcAft>
                <a:spcPts val="0"/>
              </a:spcAft>
              <a:buClr>
                <a:schemeClr val="dk1"/>
              </a:buClr>
              <a:buSzPts val="2800"/>
              <a:buNone/>
              <a:defRPr>
                <a:solidFill>
                  <a:schemeClr val="dk1"/>
                </a:solidFill>
              </a:defRPr>
            </a:lvl5pPr>
            <a:lvl6pPr lvl="5" algn="ctr">
              <a:lnSpc>
                <a:spcPct val="100000"/>
              </a:lnSpc>
              <a:spcBef>
                <a:spcPts val="3200"/>
              </a:spcBef>
              <a:spcAft>
                <a:spcPts val="0"/>
              </a:spcAft>
              <a:buClr>
                <a:schemeClr val="dk1"/>
              </a:buClr>
              <a:buSzPts val="2800"/>
              <a:buNone/>
              <a:defRPr>
                <a:solidFill>
                  <a:schemeClr val="dk1"/>
                </a:solidFill>
              </a:defRPr>
            </a:lvl6pPr>
            <a:lvl7pPr lvl="6" algn="ctr">
              <a:lnSpc>
                <a:spcPct val="100000"/>
              </a:lnSpc>
              <a:spcBef>
                <a:spcPts val="3200"/>
              </a:spcBef>
              <a:spcAft>
                <a:spcPts val="0"/>
              </a:spcAft>
              <a:buClr>
                <a:schemeClr val="dk1"/>
              </a:buClr>
              <a:buSzPts val="2800"/>
              <a:buNone/>
              <a:defRPr>
                <a:solidFill>
                  <a:schemeClr val="dk1"/>
                </a:solidFill>
              </a:defRPr>
            </a:lvl7pPr>
            <a:lvl8pPr lvl="7" algn="ctr">
              <a:lnSpc>
                <a:spcPct val="100000"/>
              </a:lnSpc>
              <a:spcBef>
                <a:spcPts val="3200"/>
              </a:spcBef>
              <a:spcAft>
                <a:spcPts val="0"/>
              </a:spcAft>
              <a:buClr>
                <a:schemeClr val="dk1"/>
              </a:buClr>
              <a:buSzPts val="2800"/>
              <a:buNone/>
              <a:defRPr>
                <a:solidFill>
                  <a:schemeClr val="dk1"/>
                </a:solidFill>
              </a:defRPr>
            </a:lvl8pPr>
            <a:lvl9pPr lvl="8" algn="ctr">
              <a:lnSpc>
                <a:spcPct val="100000"/>
              </a:lnSpc>
              <a:spcBef>
                <a:spcPts val="3200"/>
              </a:spcBef>
              <a:spcAft>
                <a:spcPts val="3200"/>
              </a:spcAft>
              <a:buClr>
                <a:schemeClr val="dk1"/>
              </a:buClr>
              <a:buSzPts val="2800"/>
              <a:buNone/>
              <a:defRPr>
                <a:solidFill>
                  <a:schemeClr val="dk1"/>
                </a:solidFill>
              </a:defRPr>
            </a:lvl9pPr>
          </a:lstStyle>
          <a:p>
            <a:endParaRPr/>
          </a:p>
        </p:txBody>
      </p:sp>
      <p:sp>
        <p:nvSpPr>
          <p:cNvPr id="3905" name="Google Shape;3905;p178"/>
          <p:cNvSpPr txBox="1">
            <a:spLocks noGrp="1"/>
          </p:cNvSpPr>
          <p:nvPr>
            <p:ph type="subTitle" idx="3"/>
          </p:nvPr>
        </p:nvSpPr>
        <p:spPr>
          <a:xfrm>
            <a:off x="11731550" y="5944000"/>
            <a:ext cx="5116800" cy="2044200"/>
          </a:xfrm>
          <a:prstGeom prst="rect">
            <a:avLst/>
          </a:prstGeom>
        </p:spPr>
        <p:txBody>
          <a:bodyPr spcFirstLastPara="1" wrap="square" lIns="182850" tIns="182850" rIns="182850" bIns="182850" anchor="t" anchorCtr="0">
            <a:noAutofit/>
          </a:bodyPr>
          <a:lstStyle>
            <a:lvl1pPr lvl="0" algn="ctr">
              <a:lnSpc>
                <a:spcPct val="100000"/>
              </a:lnSpc>
              <a:spcBef>
                <a:spcPts val="0"/>
              </a:spcBef>
              <a:spcAft>
                <a:spcPts val="0"/>
              </a:spcAft>
              <a:buClr>
                <a:schemeClr val="dk1"/>
              </a:buClr>
              <a:buSzPts val="2800"/>
              <a:buNone/>
              <a:defRPr sz="2800">
                <a:solidFill>
                  <a:schemeClr val="dk1"/>
                </a:solidFill>
              </a:defRPr>
            </a:lvl1pPr>
            <a:lvl2pPr lvl="1" algn="ctr">
              <a:lnSpc>
                <a:spcPct val="100000"/>
              </a:lnSpc>
              <a:spcBef>
                <a:spcPts val="0"/>
              </a:spcBef>
              <a:spcAft>
                <a:spcPts val="0"/>
              </a:spcAft>
              <a:buClr>
                <a:schemeClr val="dk1"/>
              </a:buClr>
              <a:buSzPts val="2800"/>
              <a:buNone/>
              <a:defRPr>
                <a:solidFill>
                  <a:schemeClr val="dk1"/>
                </a:solidFill>
              </a:defRPr>
            </a:lvl2pPr>
            <a:lvl3pPr lvl="2" algn="ctr">
              <a:lnSpc>
                <a:spcPct val="100000"/>
              </a:lnSpc>
              <a:spcBef>
                <a:spcPts val="3200"/>
              </a:spcBef>
              <a:spcAft>
                <a:spcPts val="0"/>
              </a:spcAft>
              <a:buClr>
                <a:schemeClr val="dk1"/>
              </a:buClr>
              <a:buSzPts val="2800"/>
              <a:buNone/>
              <a:defRPr>
                <a:solidFill>
                  <a:schemeClr val="dk1"/>
                </a:solidFill>
              </a:defRPr>
            </a:lvl3pPr>
            <a:lvl4pPr lvl="3" algn="ctr">
              <a:lnSpc>
                <a:spcPct val="100000"/>
              </a:lnSpc>
              <a:spcBef>
                <a:spcPts val="3200"/>
              </a:spcBef>
              <a:spcAft>
                <a:spcPts val="0"/>
              </a:spcAft>
              <a:buClr>
                <a:schemeClr val="dk1"/>
              </a:buClr>
              <a:buSzPts val="2800"/>
              <a:buNone/>
              <a:defRPr>
                <a:solidFill>
                  <a:schemeClr val="dk1"/>
                </a:solidFill>
              </a:defRPr>
            </a:lvl4pPr>
            <a:lvl5pPr lvl="4" algn="ctr">
              <a:lnSpc>
                <a:spcPct val="100000"/>
              </a:lnSpc>
              <a:spcBef>
                <a:spcPts val="3200"/>
              </a:spcBef>
              <a:spcAft>
                <a:spcPts val="0"/>
              </a:spcAft>
              <a:buClr>
                <a:schemeClr val="dk1"/>
              </a:buClr>
              <a:buSzPts val="2800"/>
              <a:buNone/>
              <a:defRPr>
                <a:solidFill>
                  <a:schemeClr val="dk1"/>
                </a:solidFill>
              </a:defRPr>
            </a:lvl5pPr>
            <a:lvl6pPr lvl="5" algn="ctr">
              <a:lnSpc>
                <a:spcPct val="100000"/>
              </a:lnSpc>
              <a:spcBef>
                <a:spcPts val="3200"/>
              </a:spcBef>
              <a:spcAft>
                <a:spcPts val="0"/>
              </a:spcAft>
              <a:buClr>
                <a:schemeClr val="dk1"/>
              </a:buClr>
              <a:buSzPts val="2800"/>
              <a:buNone/>
              <a:defRPr>
                <a:solidFill>
                  <a:schemeClr val="dk1"/>
                </a:solidFill>
              </a:defRPr>
            </a:lvl6pPr>
            <a:lvl7pPr lvl="6" algn="ctr">
              <a:lnSpc>
                <a:spcPct val="100000"/>
              </a:lnSpc>
              <a:spcBef>
                <a:spcPts val="3200"/>
              </a:spcBef>
              <a:spcAft>
                <a:spcPts val="0"/>
              </a:spcAft>
              <a:buClr>
                <a:schemeClr val="dk1"/>
              </a:buClr>
              <a:buSzPts val="2800"/>
              <a:buNone/>
              <a:defRPr>
                <a:solidFill>
                  <a:schemeClr val="dk1"/>
                </a:solidFill>
              </a:defRPr>
            </a:lvl7pPr>
            <a:lvl8pPr lvl="7" algn="ctr">
              <a:lnSpc>
                <a:spcPct val="100000"/>
              </a:lnSpc>
              <a:spcBef>
                <a:spcPts val="3200"/>
              </a:spcBef>
              <a:spcAft>
                <a:spcPts val="0"/>
              </a:spcAft>
              <a:buClr>
                <a:schemeClr val="dk1"/>
              </a:buClr>
              <a:buSzPts val="2800"/>
              <a:buNone/>
              <a:defRPr>
                <a:solidFill>
                  <a:schemeClr val="dk1"/>
                </a:solidFill>
              </a:defRPr>
            </a:lvl8pPr>
            <a:lvl9pPr lvl="8" algn="ctr">
              <a:lnSpc>
                <a:spcPct val="100000"/>
              </a:lnSpc>
              <a:spcBef>
                <a:spcPts val="3200"/>
              </a:spcBef>
              <a:spcAft>
                <a:spcPts val="3200"/>
              </a:spcAft>
              <a:buClr>
                <a:schemeClr val="dk1"/>
              </a:buClr>
              <a:buSzPts val="2800"/>
              <a:buNone/>
              <a:defRPr>
                <a:solidFill>
                  <a:schemeClr val="dk1"/>
                </a:solidFill>
              </a:defRPr>
            </a:lvl9pPr>
          </a:lstStyle>
          <a:p>
            <a:endParaRPr/>
          </a:p>
        </p:txBody>
      </p:sp>
      <p:sp>
        <p:nvSpPr>
          <p:cNvPr id="3906" name="Google Shape;3906;p178"/>
          <p:cNvSpPr txBox="1">
            <a:spLocks noGrp="1"/>
          </p:cNvSpPr>
          <p:nvPr>
            <p:ph type="subTitle" idx="4"/>
          </p:nvPr>
        </p:nvSpPr>
        <p:spPr>
          <a:xfrm>
            <a:off x="1440250" y="5306750"/>
            <a:ext cx="5116800" cy="812400"/>
          </a:xfrm>
          <a:prstGeom prst="rect">
            <a:avLst/>
          </a:prstGeom>
        </p:spPr>
        <p:txBody>
          <a:bodyPr spcFirstLastPara="1" wrap="square" lIns="182850" tIns="182850" rIns="182850" bIns="182850" anchor="b" anchorCtr="0">
            <a:noAutofit/>
          </a:bodyPr>
          <a:lstStyle>
            <a:lvl1pPr lvl="0" algn="ctr">
              <a:lnSpc>
                <a:spcPct val="100000"/>
              </a:lnSpc>
              <a:spcBef>
                <a:spcPts val="0"/>
              </a:spcBef>
              <a:spcAft>
                <a:spcPts val="0"/>
              </a:spcAft>
              <a:buSzPts val="4000"/>
              <a:buFont typeface="Bebas Neue"/>
              <a:buNone/>
              <a:defRPr sz="4000" b="1">
                <a:solidFill>
                  <a:schemeClr val="accent1"/>
                </a:solidFill>
                <a:latin typeface="Cairo"/>
                <a:ea typeface="Cairo"/>
                <a:cs typeface="Cairo"/>
                <a:sym typeface="Cairo"/>
              </a:defRPr>
            </a:lvl1pPr>
            <a:lvl2pPr lvl="1" algn="ctr">
              <a:lnSpc>
                <a:spcPct val="100000"/>
              </a:lnSpc>
              <a:spcBef>
                <a:spcPts val="0"/>
              </a:spcBef>
              <a:spcAft>
                <a:spcPts val="0"/>
              </a:spcAft>
              <a:buSzPts val="4000"/>
              <a:buFont typeface="Bebas Neue"/>
              <a:buNone/>
              <a:defRPr sz="4000">
                <a:latin typeface="Bebas Neue"/>
                <a:ea typeface="Bebas Neue"/>
                <a:cs typeface="Bebas Neue"/>
                <a:sym typeface="Bebas Neue"/>
              </a:defRPr>
            </a:lvl2pPr>
            <a:lvl3pPr lvl="2" algn="ctr">
              <a:lnSpc>
                <a:spcPct val="100000"/>
              </a:lnSpc>
              <a:spcBef>
                <a:spcPts val="0"/>
              </a:spcBef>
              <a:spcAft>
                <a:spcPts val="0"/>
              </a:spcAft>
              <a:buSzPts val="4000"/>
              <a:buFont typeface="Bebas Neue"/>
              <a:buNone/>
              <a:defRPr sz="4000">
                <a:latin typeface="Bebas Neue"/>
                <a:ea typeface="Bebas Neue"/>
                <a:cs typeface="Bebas Neue"/>
                <a:sym typeface="Bebas Neue"/>
              </a:defRPr>
            </a:lvl3pPr>
            <a:lvl4pPr lvl="3" algn="ctr">
              <a:lnSpc>
                <a:spcPct val="100000"/>
              </a:lnSpc>
              <a:spcBef>
                <a:spcPts val="0"/>
              </a:spcBef>
              <a:spcAft>
                <a:spcPts val="0"/>
              </a:spcAft>
              <a:buSzPts val="4000"/>
              <a:buFont typeface="Bebas Neue"/>
              <a:buNone/>
              <a:defRPr sz="4000">
                <a:latin typeface="Bebas Neue"/>
                <a:ea typeface="Bebas Neue"/>
                <a:cs typeface="Bebas Neue"/>
                <a:sym typeface="Bebas Neue"/>
              </a:defRPr>
            </a:lvl4pPr>
            <a:lvl5pPr lvl="4" algn="ctr">
              <a:lnSpc>
                <a:spcPct val="100000"/>
              </a:lnSpc>
              <a:spcBef>
                <a:spcPts val="0"/>
              </a:spcBef>
              <a:spcAft>
                <a:spcPts val="0"/>
              </a:spcAft>
              <a:buSzPts val="4000"/>
              <a:buFont typeface="Bebas Neue"/>
              <a:buNone/>
              <a:defRPr sz="4000">
                <a:latin typeface="Bebas Neue"/>
                <a:ea typeface="Bebas Neue"/>
                <a:cs typeface="Bebas Neue"/>
                <a:sym typeface="Bebas Neue"/>
              </a:defRPr>
            </a:lvl5pPr>
            <a:lvl6pPr lvl="5" algn="ctr">
              <a:lnSpc>
                <a:spcPct val="100000"/>
              </a:lnSpc>
              <a:spcBef>
                <a:spcPts val="0"/>
              </a:spcBef>
              <a:spcAft>
                <a:spcPts val="0"/>
              </a:spcAft>
              <a:buSzPts val="4000"/>
              <a:buFont typeface="Bebas Neue"/>
              <a:buNone/>
              <a:defRPr sz="4000">
                <a:latin typeface="Bebas Neue"/>
                <a:ea typeface="Bebas Neue"/>
                <a:cs typeface="Bebas Neue"/>
                <a:sym typeface="Bebas Neue"/>
              </a:defRPr>
            </a:lvl6pPr>
            <a:lvl7pPr lvl="6" algn="ctr">
              <a:lnSpc>
                <a:spcPct val="100000"/>
              </a:lnSpc>
              <a:spcBef>
                <a:spcPts val="0"/>
              </a:spcBef>
              <a:spcAft>
                <a:spcPts val="0"/>
              </a:spcAft>
              <a:buSzPts val="4000"/>
              <a:buFont typeface="Bebas Neue"/>
              <a:buNone/>
              <a:defRPr sz="4000">
                <a:latin typeface="Bebas Neue"/>
                <a:ea typeface="Bebas Neue"/>
                <a:cs typeface="Bebas Neue"/>
                <a:sym typeface="Bebas Neue"/>
              </a:defRPr>
            </a:lvl7pPr>
            <a:lvl8pPr lvl="7" algn="ctr">
              <a:lnSpc>
                <a:spcPct val="100000"/>
              </a:lnSpc>
              <a:spcBef>
                <a:spcPts val="0"/>
              </a:spcBef>
              <a:spcAft>
                <a:spcPts val="0"/>
              </a:spcAft>
              <a:buSzPts val="4000"/>
              <a:buFont typeface="Bebas Neue"/>
              <a:buNone/>
              <a:defRPr sz="4000">
                <a:latin typeface="Bebas Neue"/>
                <a:ea typeface="Bebas Neue"/>
                <a:cs typeface="Bebas Neue"/>
                <a:sym typeface="Bebas Neue"/>
              </a:defRPr>
            </a:lvl8pPr>
            <a:lvl9pPr lvl="8" algn="ctr">
              <a:lnSpc>
                <a:spcPct val="100000"/>
              </a:lnSpc>
              <a:spcBef>
                <a:spcPts val="0"/>
              </a:spcBef>
              <a:spcAft>
                <a:spcPts val="0"/>
              </a:spcAft>
              <a:buSzPts val="4000"/>
              <a:buFont typeface="Bebas Neue"/>
              <a:buNone/>
              <a:defRPr sz="4000">
                <a:latin typeface="Bebas Neue"/>
                <a:ea typeface="Bebas Neue"/>
                <a:cs typeface="Bebas Neue"/>
                <a:sym typeface="Bebas Neue"/>
              </a:defRPr>
            </a:lvl9pPr>
          </a:lstStyle>
          <a:p>
            <a:endParaRPr/>
          </a:p>
        </p:txBody>
      </p:sp>
      <p:sp>
        <p:nvSpPr>
          <p:cNvPr id="3907" name="Google Shape;3907;p178"/>
          <p:cNvSpPr txBox="1">
            <a:spLocks noGrp="1"/>
          </p:cNvSpPr>
          <p:nvPr>
            <p:ph type="subTitle" idx="5"/>
          </p:nvPr>
        </p:nvSpPr>
        <p:spPr>
          <a:xfrm>
            <a:off x="6585901" y="5306750"/>
            <a:ext cx="5116800" cy="812400"/>
          </a:xfrm>
          <a:prstGeom prst="rect">
            <a:avLst/>
          </a:prstGeom>
        </p:spPr>
        <p:txBody>
          <a:bodyPr spcFirstLastPara="1" wrap="square" lIns="182850" tIns="182850" rIns="182850" bIns="182850" anchor="b" anchorCtr="0">
            <a:noAutofit/>
          </a:bodyPr>
          <a:lstStyle>
            <a:lvl1pPr lvl="0" algn="ctr">
              <a:lnSpc>
                <a:spcPct val="100000"/>
              </a:lnSpc>
              <a:spcBef>
                <a:spcPts val="0"/>
              </a:spcBef>
              <a:spcAft>
                <a:spcPts val="0"/>
              </a:spcAft>
              <a:buSzPts val="4000"/>
              <a:buFont typeface="Bebas Neue"/>
              <a:buNone/>
              <a:defRPr sz="4000" b="1">
                <a:solidFill>
                  <a:schemeClr val="accent1"/>
                </a:solidFill>
                <a:latin typeface="Cairo"/>
                <a:ea typeface="Cairo"/>
                <a:cs typeface="Cairo"/>
                <a:sym typeface="Cairo"/>
              </a:defRPr>
            </a:lvl1pPr>
            <a:lvl2pPr lvl="1" algn="ctr">
              <a:lnSpc>
                <a:spcPct val="100000"/>
              </a:lnSpc>
              <a:spcBef>
                <a:spcPts val="0"/>
              </a:spcBef>
              <a:spcAft>
                <a:spcPts val="0"/>
              </a:spcAft>
              <a:buSzPts val="4000"/>
              <a:buFont typeface="Bebas Neue"/>
              <a:buNone/>
              <a:defRPr sz="4000">
                <a:latin typeface="Bebas Neue"/>
                <a:ea typeface="Bebas Neue"/>
                <a:cs typeface="Bebas Neue"/>
                <a:sym typeface="Bebas Neue"/>
              </a:defRPr>
            </a:lvl2pPr>
            <a:lvl3pPr lvl="2" algn="ctr">
              <a:lnSpc>
                <a:spcPct val="100000"/>
              </a:lnSpc>
              <a:spcBef>
                <a:spcPts val="0"/>
              </a:spcBef>
              <a:spcAft>
                <a:spcPts val="0"/>
              </a:spcAft>
              <a:buSzPts val="4000"/>
              <a:buFont typeface="Bebas Neue"/>
              <a:buNone/>
              <a:defRPr sz="4000">
                <a:latin typeface="Bebas Neue"/>
                <a:ea typeface="Bebas Neue"/>
                <a:cs typeface="Bebas Neue"/>
                <a:sym typeface="Bebas Neue"/>
              </a:defRPr>
            </a:lvl3pPr>
            <a:lvl4pPr lvl="3" algn="ctr">
              <a:lnSpc>
                <a:spcPct val="100000"/>
              </a:lnSpc>
              <a:spcBef>
                <a:spcPts val="0"/>
              </a:spcBef>
              <a:spcAft>
                <a:spcPts val="0"/>
              </a:spcAft>
              <a:buSzPts val="4000"/>
              <a:buFont typeface="Bebas Neue"/>
              <a:buNone/>
              <a:defRPr sz="4000">
                <a:latin typeface="Bebas Neue"/>
                <a:ea typeface="Bebas Neue"/>
                <a:cs typeface="Bebas Neue"/>
                <a:sym typeface="Bebas Neue"/>
              </a:defRPr>
            </a:lvl4pPr>
            <a:lvl5pPr lvl="4" algn="ctr">
              <a:lnSpc>
                <a:spcPct val="100000"/>
              </a:lnSpc>
              <a:spcBef>
                <a:spcPts val="0"/>
              </a:spcBef>
              <a:spcAft>
                <a:spcPts val="0"/>
              </a:spcAft>
              <a:buSzPts val="4000"/>
              <a:buFont typeface="Bebas Neue"/>
              <a:buNone/>
              <a:defRPr sz="4000">
                <a:latin typeface="Bebas Neue"/>
                <a:ea typeface="Bebas Neue"/>
                <a:cs typeface="Bebas Neue"/>
                <a:sym typeface="Bebas Neue"/>
              </a:defRPr>
            </a:lvl5pPr>
            <a:lvl6pPr lvl="5" algn="ctr">
              <a:lnSpc>
                <a:spcPct val="100000"/>
              </a:lnSpc>
              <a:spcBef>
                <a:spcPts val="0"/>
              </a:spcBef>
              <a:spcAft>
                <a:spcPts val="0"/>
              </a:spcAft>
              <a:buSzPts val="4000"/>
              <a:buFont typeface="Bebas Neue"/>
              <a:buNone/>
              <a:defRPr sz="4000">
                <a:latin typeface="Bebas Neue"/>
                <a:ea typeface="Bebas Neue"/>
                <a:cs typeface="Bebas Neue"/>
                <a:sym typeface="Bebas Neue"/>
              </a:defRPr>
            </a:lvl6pPr>
            <a:lvl7pPr lvl="6" algn="ctr">
              <a:lnSpc>
                <a:spcPct val="100000"/>
              </a:lnSpc>
              <a:spcBef>
                <a:spcPts val="0"/>
              </a:spcBef>
              <a:spcAft>
                <a:spcPts val="0"/>
              </a:spcAft>
              <a:buSzPts val="4000"/>
              <a:buFont typeface="Bebas Neue"/>
              <a:buNone/>
              <a:defRPr sz="4000">
                <a:latin typeface="Bebas Neue"/>
                <a:ea typeface="Bebas Neue"/>
                <a:cs typeface="Bebas Neue"/>
                <a:sym typeface="Bebas Neue"/>
              </a:defRPr>
            </a:lvl7pPr>
            <a:lvl8pPr lvl="7" algn="ctr">
              <a:lnSpc>
                <a:spcPct val="100000"/>
              </a:lnSpc>
              <a:spcBef>
                <a:spcPts val="0"/>
              </a:spcBef>
              <a:spcAft>
                <a:spcPts val="0"/>
              </a:spcAft>
              <a:buSzPts val="4000"/>
              <a:buFont typeface="Bebas Neue"/>
              <a:buNone/>
              <a:defRPr sz="4000">
                <a:latin typeface="Bebas Neue"/>
                <a:ea typeface="Bebas Neue"/>
                <a:cs typeface="Bebas Neue"/>
                <a:sym typeface="Bebas Neue"/>
              </a:defRPr>
            </a:lvl8pPr>
            <a:lvl9pPr lvl="8" algn="ctr">
              <a:lnSpc>
                <a:spcPct val="100000"/>
              </a:lnSpc>
              <a:spcBef>
                <a:spcPts val="0"/>
              </a:spcBef>
              <a:spcAft>
                <a:spcPts val="0"/>
              </a:spcAft>
              <a:buSzPts val="4000"/>
              <a:buFont typeface="Bebas Neue"/>
              <a:buNone/>
              <a:defRPr sz="4000">
                <a:latin typeface="Bebas Neue"/>
                <a:ea typeface="Bebas Neue"/>
                <a:cs typeface="Bebas Neue"/>
                <a:sym typeface="Bebas Neue"/>
              </a:defRPr>
            </a:lvl9pPr>
          </a:lstStyle>
          <a:p>
            <a:endParaRPr/>
          </a:p>
        </p:txBody>
      </p:sp>
      <p:sp>
        <p:nvSpPr>
          <p:cNvPr id="3908" name="Google Shape;3908;p178"/>
          <p:cNvSpPr txBox="1">
            <a:spLocks noGrp="1"/>
          </p:cNvSpPr>
          <p:nvPr>
            <p:ph type="subTitle" idx="6"/>
          </p:nvPr>
        </p:nvSpPr>
        <p:spPr>
          <a:xfrm>
            <a:off x="11731551" y="5306750"/>
            <a:ext cx="5116800" cy="812400"/>
          </a:xfrm>
          <a:prstGeom prst="rect">
            <a:avLst/>
          </a:prstGeom>
        </p:spPr>
        <p:txBody>
          <a:bodyPr spcFirstLastPara="1" wrap="square" lIns="182850" tIns="182850" rIns="182850" bIns="182850" anchor="b" anchorCtr="0">
            <a:noAutofit/>
          </a:bodyPr>
          <a:lstStyle>
            <a:lvl1pPr lvl="0" algn="ctr">
              <a:lnSpc>
                <a:spcPct val="100000"/>
              </a:lnSpc>
              <a:spcBef>
                <a:spcPts val="0"/>
              </a:spcBef>
              <a:spcAft>
                <a:spcPts val="0"/>
              </a:spcAft>
              <a:buSzPts val="4000"/>
              <a:buFont typeface="Bebas Neue"/>
              <a:buNone/>
              <a:defRPr sz="4000" b="1">
                <a:solidFill>
                  <a:schemeClr val="accent1"/>
                </a:solidFill>
                <a:latin typeface="Cairo"/>
                <a:ea typeface="Cairo"/>
                <a:cs typeface="Cairo"/>
                <a:sym typeface="Cairo"/>
              </a:defRPr>
            </a:lvl1pPr>
            <a:lvl2pPr lvl="1" algn="ctr">
              <a:lnSpc>
                <a:spcPct val="100000"/>
              </a:lnSpc>
              <a:spcBef>
                <a:spcPts val="0"/>
              </a:spcBef>
              <a:spcAft>
                <a:spcPts val="0"/>
              </a:spcAft>
              <a:buSzPts val="4000"/>
              <a:buFont typeface="Bebas Neue"/>
              <a:buNone/>
              <a:defRPr sz="4000">
                <a:latin typeface="Bebas Neue"/>
                <a:ea typeface="Bebas Neue"/>
                <a:cs typeface="Bebas Neue"/>
                <a:sym typeface="Bebas Neue"/>
              </a:defRPr>
            </a:lvl2pPr>
            <a:lvl3pPr lvl="2" algn="ctr">
              <a:lnSpc>
                <a:spcPct val="100000"/>
              </a:lnSpc>
              <a:spcBef>
                <a:spcPts val="0"/>
              </a:spcBef>
              <a:spcAft>
                <a:spcPts val="0"/>
              </a:spcAft>
              <a:buSzPts val="4000"/>
              <a:buFont typeface="Bebas Neue"/>
              <a:buNone/>
              <a:defRPr sz="4000">
                <a:latin typeface="Bebas Neue"/>
                <a:ea typeface="Bebas Neue"/>
                <a:cs typeface="Bebas Neue"/>
                <a:sym typeface="Bebas Neue"/>
              </a:defRPr>
            </a:lvl3pPr>
            <a:lvl4pPr lvl="3" algn="ctr">
              <a:lnSpc>
                <a:spcPct val="100000"/>
              </a:lnSpc>
              <a:spcBef>
                <a:spcPts val="0"/>
              </a:spcBef>
              <a:spcAft>
                <a:spcPts val="0"/>
              </a:spcAft>
              <a:buSzPts val="4000"/>
              <a:buFont typeface="Bebas Neue"/>
              <a:buNone/>
              <a:defRPr sz="4000">
                <a:latin typeface="Bebas Neue"/>
                <a:ea typeface="Bebas Neue"/>
                <a:cs typeface="Bebas Neue"/>
                <a:sym typeface="Bebas Neue"/>
              </a:defRPr>
            </a:lvl4pPr>
            <a:lvl5pPr lvl="4" algn="ctr">
              <a:lnSpc>
                <a:spcPct val="100000"/>
              </a:lnSpc>
              <a:spcBef>
                <a:spcPts val="0"/>
              </a:spcBef>
              <a:spcAft>
                <a:spcPts val="0"/>
              </a:spcAft>
              <a:buSzPts val="4000"/>
              <a:buFont typeface="Bebas Neue"/>
              <a:buNone/>
              <a:defRPr sz="4000">
                <a:latin typeface="Bebas Neue"/>
                <a:ea typeface="Bebas Neue"/>
                <a:cs typeface="Bebas Neue"/>
                <a:sym typeface="Bebas Neue"/>
              </a:defRPr>
            </a:lvl5pPr>
            <a:lvl6pPr lvl="5" algn="ctr">
              <a:lnSpc>
                <a:spcPct val="100000"/>
              </a:lnSpc>
              <a:spcBef>
                <a:spcPts val="0"/>
              </a:spcBef>
              <a:spcAft>
                <a:spcPts val="0"/>
              </a:spcAft>
              <a:buSzPts val="4000"/>
              <a:buFont typeface="Bebas Neue"/>
              <a:buNone/>
              <a:defRPr sz="4000">
                <a:latin typeface="Bebas Neue"/>
                <a:ea typeface="Bebas Neue"/>
                <a:cs typeface="Bebas Neue"/>
                <a:sym typeface="Bebas Neue"/>
              </a:defRPr>
            </a:lvl6pPr>
            <a:lvl7pPr lvl="6" algn="ctr">
              <a:lnSpc>
                <a:spcPct val="100000"/>
              </a:lnSpc>
              <a:spcBef>
                <a:spcPts val="0"/>
              </a:spcBef>
              <a:spcAft>
                <a:spcPts val="0"/>
              </a:spcAft>
              <a:buSzPts val="4000"/>
              <a:buFont typeface="Bebas Neue"/>
              <a:buNone/>
              <a:defRPr sz="4000">
                <a:latin typeface="Bebas Neue"/>
                <a:ea typeface="Bebas Neue"/>
                <a:cs typeface="Bebas Neue"/>
                <a:sym typeface="Bebas Neue"/>
              </a:defRPr>
            </a:lvl7pPr>
            <a:lvl8pPr lvl="7" algn="ctr">
              <a:lnSpc>
                <a:spcPct val="100000"/>
              </a:lnSpc>
              <a:spcBef>
                <a:spcPts val="0"/>
              </a:spcBef>
              <a:spcAft>
                <a:spcPts val="0"/>
              </a:spcAft>
              <a:buSzPts val="4000"/>
              <a:buFont typeface="Bebas Neue"/>
              <a:buNone/>
              <a:defRPr sz="4000">
                <a:latin typeface="Bebas Neue"/>
                <a:ea typeface="Bebas Neue"/>
                <a:cs typeface="Bebas Neue"/>
                <a:sym typeface="Bebas Neue"/>
              </a:defRPr>
            </a:lvl8pPr>
            <a:lvl9pPr lvl="8" algn="ctr">
              <a:lnSpc>
                <a:spcPct val="100000"/>
              </a:lnSpc>
              <a:spcBef>
                <a:spcPts val="0"/>
              </a:spcBef>
              <a:spcAft>
                <a:spcPts val="0"/>
              </a:spcAft>
              <a:buSzPts val="4000"/>
              <a:buFont typeface="Bebas Neue"/>
              <a:buNone/>
              <a:defRPr sz="4000">
                <a:latin typeface="Bebas Neue"/>
                <a:ea typeface="Bebas Neue"/>
                <a:cs typeface="Bebas Neue"/>
                <a:sym typeface="Bebas Neue"/>
              </a:defRPr>
            </a:lvl9pPr>
          </a:lstStyle>
          <a:p>
            <a:endParaRPr/>
          </a:p>
        </p:txBody>
      </p:sp>
      <p:grpSp>
        <p:nvGrpSpPr>
          <p:cNvPr id="3909" name="Google Shape;3909;p178"/>
          <p:cNvGrpSpPr/>
          <p:nvPr/>
        </p:nvGrpSpPr>
        <p:grpSpPr>
          <a:xfrm>
            <a:off x="-6686301" y="4475730"/>
            <a:ext cx="12904669" cy="12039909"/>
            <a:chOff x="-3609850" y="2466465"/>
            <a:chExt cx="6452334" cy="6019955"/>
          </a:xfrm>
        </p:grpSpPr>
        <p:sp>
          <p:nvSpPr>
            <p:cNvPr id="3910" name="Google Shape;3910;p178"/>
            <p:cNvSpPr/>
            <p:nvPr/>
          </p:nvSpPr>
          <p:spPr>
            <a:xfrm rot="9217780">
              <a:off x="-2905691" y="3321740"/>
              <a:ext cx="4860690" cy="4309404"/>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solidFill>
              <a:schemeClr val="lt2"/>
            </a:solidFill>
            <a:ln>
              <a:noFill/>
            </a:ln>
          </p:spPr>
        </p:sp>
        <p:sp>
          <p:nvSpPr>
            <p:cNvPr id="3911" name="Google Shape;3911;p178"/>
            <p:cNvSpPr/>
            <p:nvPr/>
          </p:nvSpPr>
          <p:spPr>
            <a:xfrm rot="9217780">
              <a:off x="-2722366" y="3321740"/>
              <a:ext cx="4860690" cy="4309404"/>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noFill/>
            <a:ln w="19050" cap="flat" cmpd="sng">
              <a:solidFill>
                <a:schemeClr val="accent3"/>
              </a:solidFill>
              <a:prstDash val="solid"/>
              <a:round/>
              <a:headEnd type="none" w="med" len="med"/>
              <a:tailEnd type="none" w="med" len="med"/>
            </a:ln>
          </p:spPr>
        </p:sp>
      </p:grpSp>
      <p:grpSp>
        <p:nvGrpSpPr>
          <p:cNvPr id="3912" name="Google Shape;3912;p178"/>
          <p:cNvGrpSpPr/>
          <p:nvPr/>
        </p:nvGrpSpPr>
        <p:grpSpPr>
          <a:xfrm>
            <a:off x="12412884" y="4985302"/>
            <a:ext cx="11704782" cy="11935011"/>
            <a:chOff x="6206442" y="2492651"/>
            <a:chExt cx="5852391" cy="5967505"/>
          </a:xfrm>
        </p:grpSpPr>
        <p:sp>
          <p:nvSpPr>
            <p:cNvPr id="3913" name="Google Shape;3913;p178"/>
            <p:cNvSpPr/>
            <p:nvPr/>
          </p:nvSpPr>
          <p:spPr>
            <a:xfrm rot="4301948">
              <a:off x="6820078" y="3321888"/>
              <a:ext cx="4860269" cy="4309031"/>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solidFill>
              <a:schemeClr val="lt2"/>
            </a:solidFill>
            <a:ln>
              <a:noFill/>
            </a:ln>
          </p:spPr>
        </p:sp>
        <p:sp>
          <p:nvSpPr>
            <p:cNvPr id="3914" name="Google Shape;3914;p178"/>
            <p:cNvSpPr/>
            <p:nvPr/>
          </p:nvSpPr>
          <p:spPr>
            <a:xfrm rot="4301948">
              <a:off x="6584928" y="3321888"/>
              <a:ext cx="4860269" cy="4309031"/>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noFill/>
            <a:ln w="19050" cap="flat" cmpd="sng">
              <a:solidFill>
                <a:schemeClr val="accent3"/>
              </a:solidFill>
              <a:prstDash val="solid"/>
              <a:round/>
              <a:headEnd type="none" w="med" len="med"/>
              <a:tailEnd type="none" w="med" len="med"/>
            </a:ln>
          </p:spPr>
        </p:sp>
      </p:grpSp>
      <p:grpSp>
        <p:nvGrpSpPr>
          <p:cNvPr id="3915" name="Google Shape;3915;p178"/>
          <p:cNvGrpSpPr/>
          <p:nvPr/>
        </p:nvGrpSpPr>
        <p:grpSpPr>
          <a:xfrm rot="-2927939">
            <a:off x="4419169" y="9785423"/>
            <a:ext cx="8599192" cy="7787256"/>
            <a:chOff x="5784660" y="-970761"/>
            <a:chExt cx="4299614" cy="3893645"/>
          </a:xfrm>
        </p:grpSpPr>
        <p:sp>
          <p:nvSpPr>
            <p:cNvPr id="3916" name="Google Shape;3916;p178"/>
            <p:cNvSpPr/>
            <p:nvPr/>
          </p:nvSpPr>
          <p:spPr>
            <a:xfrm>
              <a:off x="5868774" y="-830916"/>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solidFill>
              <a:schemeClr val="lt2"/>
            </a:solidFill>
            <a:ln>
              <a:noFill/>
            </a:ln>
          </p:spPr>
        </p:sp>
        <p:sp>
          <p:nvSpPr>
            <p:cNvPr id="3917" name="Google Shape;3917;p178"/>
            <p:cNvSpPr/>
            <p:nvPr/>
          </p:nvSpPr>
          <p:spPr>
            <a:xfrm>
              <a:off x="5784660" y="-970761"/>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noFill/>
            <a:ln w="19050" cap="flat" cmpd="sng">
              <a:solidFill>
                <a:schemeClr val="accent3"/>
              </a:solidFill>
              <a:prstDash val="solid"/>
              <a:round/>
              <a:headEnd type="none" w="med" len="med"/>
              <a:tailEnd type="none" w="med" len="med"/>
            </a:ln>
          </p:spPr>
        </p:sp>
      </p:grpSp>
      <p:grpSp>
        <p:nvGrpSpPr>
          <p:cNvPr id="3918" name="Google Shape;3918;p178"/>
          <p:cNvGrpSpPr/>
          <p:nvPr/>
        </p:nvGrpSpPr>
        <p:grpSpPr>
          <a:xfrm rot="-2927939">
            <a:off x="-5021081" y="-3815127"/>
            <a:ext cx="8599192" cy="7787256"/>
            <a:chOff x="5784660" y="-970761"/>
            <a:chExt cx="4299614" cy="3893645"/>
          </a:xfrm>
        </p:grpSpPr>
        <p:sp>
          <p:nvSpPr>
            <p:cNvPr id="3919" name="Google Shape;3919;p178"/>
            <p:cNvSpPr/>
            <p:nvPr/>
          </p:nvSpPr>
          <p:spPr>
            <a:xfrm>
              <a:off x="5868774" y="-830916"/>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solidFill>
              <a:schemeClr val="lt2"/>
            </a:solidFill>
            <a:ln>
              <a:noFill/>
            </a:ln>
          </p:spPr>
        </p:sp>
        <p:sp>
          <p:nvSpPr>
            <p:cNvPr id="3920" name="Google Shape;3920;p178"/>
            <p:cNvSpPr/>
            <p:nvPr/>
          </p:nvSpPr>
          <p:spPr>
            <a:xfrm>
              <a:off x="5784660" y="-970761"/>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noFill/>
            <a:ln w="19050" cap="flat" cmpd="sng">
              <a:solidFill>
                <a:schemeClr val="accent3"/>
              </a:solidFill>
              <a:prstDash val="solid"/>
              <a:round/>
              <a:headEnd type="none" w="med" len="med"/>
              <a:tailEnd type="none" w="med" len="med"/>
            </a:ln>
          </p:spPr>
        </p:sp>
      </p:grpSp>
      <p:grpSp>
        <p:nvGrpSpPr>
          <p:cNvPr id="3921" name="Google Shape;3921;p178"/>
          <p:cNvGrpSpPr/>
          <p:nvPr/>
        </p:nvGrpSpPr>
        <p:grpSpPr>
          <a:xfrm rot="-2927939">
            <a:off x="16171219" y="-4234227"/>
            <a:ext cx="8599192" cy="7787256"/>
            <a:chOff x="5784660" y="-970761"/>
            <a:chExt cx="4299614" cy="3893645"/>
          </a:xfrm>
        </p:grpSpPr>
        <p:sp>
          <p:nvSpPr>
            <p:cNvPr id="3922" name="Google Shape;3922;p178"/>
            <p:cNvSpPr/>
            <p:nvPr/>
          </p:nvSpPr>
          <p:spPr>
            <a:xfrm>
              <a:off x="5868774" y="-830916"/>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solidFill>
              <a:schemeClr val="lt2"/>
            </a:solidFill>
            <a:ln>
              <a:noFill/>
            </a:ln>
          </p:spPr>
        </p:sp>
        <p:sp>
          <p:nvSpPr>
            <p:cNvPr id="3923" name="Google Shape;3923;p178"/>
            <p:cNvSpPr/>
            <p:nvPr/>
          </p:nvSpPr>
          <p:spPr>
            <a:xfrm>
              <a:off x="5784660" y="-970761"/>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noFill/>
            <a:ln w="19050" cap="flat" cmpd="sng">
              <a:solidFill>
                <a:schemeClr val="accent3"/>
              </a:solidFill>
              <a:prstDash val="solid"/>
              <a:round/>
              <a:headEnd type="none" w="med" len="med"/>
              <a:tailEnd type="none" w="med" len="med"/>
            </a:ln>
          </p:spPr>
        </p:sp>
      </p:grpSp>
      <p:grpSp>
        <p:nvGrpSpPr>
          <p:cNvPr id="3924" name="Google Shape;3924;p178"/>
          <p:cNvGrpSpPr/>
          <p:nvPr/>
        </p:nvGrpSpPr>
        <p:grpSpPr>
          <a:xfrm>
            <a:off x="14416282" y="8015960"/>
            <a:ext cx="4890528" cy="4959475"/>
            <a:chOff x="-666750" y="1567027"/>
            <a:chExt cx="3000692" cy="3042996"/>
          </a:xfrm>
        </p:grpSpPr>
        <p:sp>
          <p:nvSpPr>
            <p:cNvPr id="3925" name="Google Shape;3925;p178"/>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3926" name="Google Shape;3926;p178"/>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grpSp>
        <p:nvGrpSpPr>
          <p:cNvPr id="3927" name="Google Shape;3927;p178"/>
          <p:cNvGrpSpPr/>
          <p:nvPr/>
        </p:nvGrpSpPr>
        <p:grpSpPr>
          <a:xfrm>
            <a:off x="-3450293" y="6197760"/>
            <a:ext cx="4890528" cy="5499125"/>
            <a:chOff x="-666750" y="1235912"/>
            <a:chExt cx="3000692" cy="3374110"/>
          </a:xfrm>
        </p:grpSpPr>
        <p:sp>
          <p:nvSpPr>
            <p:cNvPr id="3928" name="Google Shape;3928;p178"/>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3929" name="Google Shape;3929;p178"/>
            <p:cNvSpPr/>
            <p:nvPr/>
          </p:nvSpPr>
          <p:spPr>
            <a:xfrm>
              <a:off x="932237" y="1235912"/>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grpSp>
        <p:nvGrpSpPr>
          <p:cNvPr id="3930" name="Google Shape;3930;p178"/>
          <p:cNvGrpSpPr/>
          <p:nvPr/>
        </p:nvGrpSpPr>
        <p:grpSpPr>
          <a:xfrm>
            <a:off x="7282707" y="8729485"/>
            <a:ext cx="4890528" cy="4959475"/>
            <a:chOff x="-666750" y="1567027"/>
            <a:chExt cx="3000692" cy="3042996"/>
          </a:xfrm>
        </p:grpSpPr>
        <p:sp>
          <p:nvSpPr>
            <p:cNvPr id="3931" name="Google Shape;3931;p178"/>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3932" name="Google Shape;3932;p178"/>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73.xml><?xml version="1.0" encoding="utf-8"?>
<p:sldLayout xmlns:a="http://schemas.openxmlformats.org/drawingml/2006/main" xmlns:r="http://schemas.openxmlformats.org/officeDocument/2006/relationships" xmlns:p="http://schemas.openxmlformats.org/presentationml/2006/main" matchingName="Title and four columns">
  <p:cSld name="CUSTOM_5_1">
    <p:spTree>
      <p:nvGrpSpPr>
        <p:cNvPr id="1" name="Shape 3933"/>
        <p:cNvGrpSpPr/>
        <p:nvPr/>
      </p:nvGrpSpPr>
      <p:grpSpPr>
        <a:xfrm>
          <a:off x="0" y="0"/>
          <a:ext cx="0" cy="0"/>
          <a:chOff x="0" y="0"/>
          <a:chExt cx="0" cy="0"/>
        </a:xfrm>
      </p:grpSpPr>
      <p:sp>
        <p:nvSpPr>
          <p:cNvPr id="3934" name="Google Shape;3934;p179"/>
          <p:cNvSpPr txBox="1">
            <a:spLocks noGrp="1"/>
          </p:cNvSpPr>
          <p:nvPr>
            <p:ph type="title"/>
          </p:nvPr>
        </p:nvSpPr>
        <p:spPr>
          <a:xfrm>
            <a:off x="1440000" y="890050"/>
            <a:ext cx="15408000" cy="1145400"/>
          </a:xfrm>
          <a:prstGeom prst="rect">
            <a:avLst/>
          </a:prstGeom>
        </p:spPr>
        <p:txBody>
          <a:bodyPr spcFirstLastPara="1" wrap="square" lIns="182850" tIns="182850" rIns="182850" bIns="182850" anchor="t" anchorCtr="0">
            <a:noAutofit/>
          </a:bodyPr>
          <a:lstStyle>
            <a:lvl1pPr lvl="0" algn="ctr">
              <a:spcBef>
                <a:spcPts val="0"/>
              </a:spcBef>
              <a:spcAft>
                <a:spcPts val="0"/>
              </a:spcAft>
              <a:buSzPts val="6000"/>
              <a:buNone/>
              <a:defRPr>
                <a:solidFill>
                  <a:schemeClr val="dk1"/>
                </a:solidFill>
              </a:defRPr>
            </a:lvl1pPr>
            <a:lvl2pPr lvl="1">
              <a:spcBef>
                <a:spcPts val="0"/>
              </a:spcBef>
              <a:spcAft>
                <a:spcPts val="0"/>
              </a:spcAft>
              <a:buSzPts val="6000"/>
              <a:buNone/>
              <a:defRPr/>
            </a:lvl2pPr>
            <a:lvl3pPr lvl="2">
              <a:spcBef>
                <a:spcPts val="0"/>
              </a:spcBef>
              <a:spcAft>
                <a:spcPts val="0"/>
              </a:spcAft>
              <a:buSzPts val="6000"/>
              <a:buNone/>
              <a:defRPr/>
            </a:lvl3pPr>
            <a:lvl4pPr lvl="3">
              <a:spcBef>
                <a:spcPts val="0"/>
              </a:spcBef>
              <a:spcAft>
                <a:spcPts val="0"/>
              </a:spcAft>
              <a:buSzPts val="6000"/>
              <a:buNone/>
              <a:defRPr/>
            </a:lvl4pPr>
            <a:lvl5pPr lvl="4">
              <a:spcBef>
                <a:spcPts val="0"/>
              </a:spcBef>
              <a:spcAft>
                <a:spcPts val="0"/>
              </a:spcAft>
              <a:buSzPts val="6000"/>
              <a:buNone/>
              <a:defRPr/>
            </a:lvl5pPr>
            <a:lvl6pPr lvl="5">
              <a:spcBef>
                <a:spcPts val="0"/>
              </a:spcBef>
              <a:spcAft>
                <a:spcPts val="0"/>
              </a:spcAft>
              <a:buSzPts val="6000"/>
              <a:buNone/>
              <a:defRPr/>
            </a:lvl6pPr>
            <a:lvl7pPr lvl="6">
              <a:spcBef>
                <a:spcPts val="0"/>
              </a:spcBef>
              <a:spcAft>
                <a:spcPts val="0"/>
              </a:spcAft>
              <a:buSzPts val="6000"/>
              <a:buNone/>
              <a:defRPr/>
            </a:lvl7pPr>
            <a:lvl8pPr lvl="7">
              <a:spcBef>
                <a:spcPts val="0"/>
              </a:spcBef>
              <a:spcAft>
                <a:spcPts val="0"/>
              </a:spcAft>
              <a:buSzPts val="6000"/>
              <a:buNone/>
              <a:defRPr/>
            </a:lvl8pPr>
            <a:lvl9pPr lvl="8">
              <a:spcBef>
                <a:spcPts val="0"/>
              </a:spcBef>
              <a:spcAft>
                <a:spcPts val="0"/>
              </a:spcAft>
              <a:buSzPts val="6000"/>
              <a:buNone/>
              <a:defRPr/>
            </a:lvl9pPr>
          </a:lstStyle>
          <a:p>
            <a:endParaRPr/>
          </a:p>
        </p:txBody>
      </p:sp>
      <p:sp>
        <p:nvSpPr>
          <p:cNvPr id="3935" name="Google Shape;3935;p179"/>
          <p:cNvSpPr txBox="1">
            <a:spLocks noGrp="1"/>
          </p:cNvSpPr>
          <p:nvPr>
            <p:ph type="subTitle" idx="1"/>
          </p:nvPr>
        </p:nvSpPr>
        <p:spPr>
          <a:xfrm>
            <a:off x="1440300" y="6039050"/>
            <a:ext cx="3852000" cy="1950600"/>
          </a:xfrm>
          <a:prstGeom prst="rect">
            <a:avLst/>
          </a:prstGeom>
        </p:spPr>
        <p:txBody>
          <a:bodyPr spcFirstLastPara="1" wrap="square" lIns="182850" tIns="182850" rIns="182850" bIns="182850" anchor="t" anchorCtr="0">
            <a:no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a:lvl2pPr>
            <a:lvl3pPr lvl="2" algn="ctr">
              <a:lnSpc>
                <a:spcPct val="100000"/>
              </a:lnSpc>
              <a:spcBef>
                <a:spcPts val="3200"/>
              </a:spcBef>
              <a:spcAft>
                <a:spcPts val="0"/>
              </a:spcAft>
              <a:buSzPts val="2800"/>
              <a:buNone/>
              <a:defRPr/>
            </a:lvl3pPr>
            <a:lvl4pPr lvl="3" algn="ctr">
              <a:lnSpc>
                <a:spcPct val="100000"/>
              </a:lnSpc>
              <a:spcBef>
                <a:spcPts val="3200"/>
              </a:spcBef>
              <a:spcAft>
                <a:spcPts val="0"/>
              </a:spcAft>
              <a:buSzPts val="2800"/>
              <a:buNone/>
              <a:defRPr/>
            </a:lvl4pPr>
            <a:lvl5pPr lvl="4" algn="ctr">
              <a:lnSpc>
                <a:spcPct val="100000"/>
              </a:lnSpc>
              <a:spcBef>
                <a:spcPts val="3200"/>
              </a:spcBef>
              <a:spcAft>
                <a:spcPts val="0"/>
              </a:spcAft>
              <a:buSzPts val="2800"/>
              <a:buNone/>
              <a:defRPr/>
            </a:lvl5pPr>
            <a:lvl6pPr lvl="5" algn="ctr">
              <a:lnSpc>
                <a:spcPct val="100000"/>
              </a:lnSpc>
              <a:spcBef>
                <a:spcPts val="3200"/>
              </a:spcBef>
              <a:spcAft>
                <a:spcPts val="0"/>
              </a:spcAft>
              <a:buSzPts val="2800"/>
              <a:buNone/>
              <a:defRPr/>
            </a:lvl6pPr>
            <a:lvl7pPr lvl="6" algn="ctr">
              <a:lnSpc>
                <a:spcPct val="100000"/>
              </a:lnSpc>
              <a:spcBef>
                <a:spcPts val="3200"/>
              </a:spcBef>
              <a:spcAft>
                <a:spcPts val="0"/>
              </a:spcAft>
              <a:buSzPts val="2800"/>
              <a:buNone/>
              <a:defRPr/>
            </a:lvl7pPr>
            <a:lvl8pPr lvl="7" algn="ctr">
              <a:lnSpc>
                <a:spcPct val="100000"/>
              </a:lnSpc>
              <a:spcBef>
                <a:spcPts val="3200"/>
              </a:spcBef>
              <a:spcAft>
                <a:spcPts val="0"/>
              </a:spcAft>
              <a:buSzPts val="2800"/>
              <a:buNone/>
              <a:defRPr/>
            </a:lvl8pPr>
            <a:lvl9pPr lvl="8" algn="ctr">
              <a:lnSpc>
                <a:spcPct val="100000"/>
              </a:lnSpc>
              <a:spcBef>
                <a:spcPts val="3200"/>
              </a:spcBef>
              <a:spcAft>
                <a:spcPts val="3200"/>
              </a:spcAft>
              <a:buSzPts val="2800"/>
              <a:buNone/>
              <a:defRPr/>
            </a:lvl9pPr>
          </a:lstStyle>
          <a:p>
            <a:endParaRPr/>
          </a:p>
        </p:txBody>
      </p:sp>
      <p:sp>
        <p:nvSpPr>
          <p:cNvPr id="3936" name="Google Shape;3936;p179"/>
          <p:cNvSpPr txBox="1">
            <a:spLocks noGrp="1"/>
          </p:cNvSpPr>
          <p:nvPr>
            <p:ph type="subTitle" idx="2"/>
          </p:nvPr>
        </p:nvSpPr>
        <p:spPr>
          <a:xfrm>
            <a:off x="1440300" y="5322950"/>
            <a:ext cx="3852000" cy="816000"/>
          </a:xfrm>
          <a:prstGeom prst="rect">
            <a:avLst/>
          </a:prstGeom>
        </p:spPr>
        <p:txBody>
          <a:bodyPr spcFirstLastPara="1" wrap="square" lIns="182850" tIns="182850" rIns="182850" bIns="182850" anchor="b" anchorCtr="0">
            <a:noAutofit/>
          </a:bodyPr>
          <a:lstStyle>
            <a:lvl1pPr lvl="0"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1pPr>
            <a:lvl2pPr lvl="1"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2pPr>
            <a:lvl3pPr lvl="2"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3pPr>
            <a:lvl4pPr lvl="3"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4pPr>
            <a:lvl5pPr lvl="4"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5pPr>
            <a:lvl6pPr lvl="5"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6pPr>
            <a:lvl7pPr lvl="6"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7pPr>
            <a:lvl8pPr lvl="7"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8pPr>
            <a:lvl9pPr lvl="8" algn="ctr">
              <a:lnSpc>
                <a:spcPct val="100000"/>
              </a:lnSpc>
              <a:spcBef>
                <a:spcPts val="3200"/>
              </a:spcBef>
              <a:spcAft>
                <a:spcPts val="3200"/>
              </a:spcAft>
              <a:buClr>
                <a:schemeClr val="accent1"/>
              </a:buClr>
              <a:buSzPts val="4000"/>
              <a:buFont typeface="Cairo"/>
              <a:buNone/>
              <a:defRPr sz="4000" b="1">
                <a:solidFill>
                  <a:schemeClr val="accent1"/>
                </a:solidFill>
                <a:latin typeface="Cairo"/>
                <a:ea typeface="Cairo"/>
                <a:cs typeface="Cairo"/>
                <a:sym typeface="Cairo"/>
              </a:defRPr>
            </a:lvl9pPr>
          </a:lstStyle>
          <a:p>
            <a:endParaRPr/>
          </a:p>
        </p:txBody>
      </p:sp>
      <p:sp>
        <p:nvSpPr>
          <p:cNvPr id="3937" name="Google Shape;3937;p179"/>
          <p:cNvSpPr txBox="1">
            <a:spLocks noGrp="1"/>
          </p:cNvSpPr>
          <p:nvPr>
            <p:ph type="subTitle" idx="3"/>
          </p:nvPr>
        </p:nvSpPr>
        <p:spPr>
          <a:xfrm>
            <a:off x="5292300" y="6039050"/>
            <a:ext cx="3852000" cy="1950600"/>
          </a:xfrm>
          <a:prstGeom prst="rect">
            <a:avLst/>
          </a:prstGeom>
        </p:spPr>
        <p:txBody>
          <a:bodyPr spcFirstLastPara="1" wrap="square" lIns="182850" tIns="182850" rIns="182850" bIns="182850" anchor="t" anchorCtr="0">
            <a:no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a:lvl2pPr>
            <a:lvl3pPr lvl="2" algn="ctr">
              <a:lnSpc>
                <a:spcPct val="100000"/>
              </a:lnSpc>
              <a:spcBef>
                <a:spcPts val="3200"/>
              </a:spcBef>
              <a:spcAft>
                <a:spcPts val="0"/>
              </a:spcAft>
              <a:buSzPts val="2800"/>
              <a:buNone/>
              <a:defRPr/>
            </a:lvl3pPr>
            <a:lvl4pPr lvl="3" algn="ctr">
              <a:lnSpc>
                <a:spcPct val="100000"/>
              </a:lnSpc>
              <a:spcBef>
                <a:spcPts val="3200"/>
              </a:spcBef>
              <a:spcAft>
                <a:spcPts val="0"/>
              </a:spcAft>
              <a:buSzPts val="2800"/>
              <a:buNone/>
              <a:defRPr/>
            </a:lvl4pPr>
            <a:lvl5pPr lvl="4" algn="ctr">
              <a:lnSpc>
                <a:spcPct val="100000"/>
              </a:lnSpc>
              <a:spcBef>
                <a:spcPts val="3200"/>
              </a:spcBef>
              <a:spcAft>
                <a:spcPts val="0"/>
              </a:spcAft>
              <a:buSzPts val="2800"/>
              <a:buNone/>
              <a:defRPr/>
            </a:lvl5pPr>
            <a:lvl6pPr lvl="5" algn="ctr">
              <a:lnSpc>
                <a:spcPct val="100000"/>
              </a:lnSpc>
              <a:spcBef>
                <a:spcPts val="3200"/>
              </a:spcBef>
              <a:spcAft>
                <a:spcPts val="0"/>
              </a:spcAft>
              <a:buSzPts val="2800"/>
              <a:buNone/>
              <a:defRPr/>
            </a:lvl6pPr>
            <a:lvl7pPr lvl="6" algn="ctr">
              <a:lnSpc>
                <a:spcPct val="100000"/>
              </a:lnSpc>
              <a:spcBef>
                <a:spcPts val="3200"/>
              </a:spcBef>
              <a:spcAft>
                <a:spcPts val="0"/>
              </a:spcAft>
              <a:buSzPts val="2800"/>
              <a:buNone/>
              <a:defRPr/>
            </a:lvl7pPr>
            <a:lvl8pPr lvl="7" algn="ctr">
              <a:lnSpc>
                <a:spcPct val="100000"/>
              </a:lnSpc>
              <a:spcBef>
                <a:spcPts val="3200"/>
              </a:spcBef>
              <a:spcAft>
                <a:spcPts val="0"/>
              </a:spcAft>
              <a:buSzPts val="2800"/>
              <a:buNone/>
              <a:defRPr/>
            </a:lvl8pPr>
            <a:lvl9pPr lvl="8" algn="ctr">
              <a:lnSpc>
                <a:spcPct val="100000"/>
              </a:lnSpc>
              <a:spcBef>
                <a:spcPts val="3200"/>
              </a:spcBef>
              <a:spcAft>
                <a:spcPts val="3200"/>
              </a:spcAft>
              <a:buSzPts val="2800"/>
              <a:buNone/>
              <a:defRPr/>
            </a:lvl9pPr>
          </a:lstStyle>
          <a:p>
            <a:endParaRPr/>
          </a:p>
        </p:txBody>
      </p:sp>
      <p:sp>
        <p:nvSpPr>
          <p:cNvPr id="3938" name="Google Shape;3938;p179"/>
          <p:cNvSpPr txBox="1">
            <a:spLocks noGrp="1"/>
          </p:cNvSpPr>
          <p:nvPr>
            <p:ph type="subTitle" idx="4"/>
          </p:nvPr>
        </p:nvSpPr>
        <p:spPr>
          <a:xfrm>
            <a:off x="5292300" y="5322950"/>
            <a:ext cx="3852000" cy="816000"/>
          </a:xfrm>
          <a:prstGeom prst="rect">
            <a:avLst/>
          </a:prstGeom>
        </p:spPr>
        <p:txBody>
          <a:bodyPr spcFirstLastPara="1" wrap="square" lIns="182850" tIns="182850" rIns="182850" bIns="182850" anchor="b" anchorCtr="0">
            <a:noAutofit/>
          </a:bodyPr>
          <a:lstStyle>
            <a:lvl1pPr lvl="0"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1pPr>
            <a:lvl2pPr lvl="1"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2pPr>
            <a:lvl3pPr lvl="2"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3pPr>
            <a:lvl4pPr lvl="3"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4pPr>
            <a:lvl5pPr lvl="4"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5pPr>
            <a:lvl6pPr lvl="5"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6pPr>
            <a:lvl7pPr lvl="6"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7pPr>
            <a:lvl8pPr lvl="7"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8pPr>
            <a:lvl9pPr lvl="8" algn="ctr">
              <a:lnSpc>
                <a:spcPct val="100000"/>
              </a:lnSpc>
              <a:spcBef>
                <a:spcPts val="3200"/>
              </a:spcBef>
              <a:spcAft>
                <a:spcPts val="3200"/>
              </a:spcAft>
              <a:buClr>
                <a:schemeClr val="accent1"/>
              </a:buClr>
              <a:buSzPts val="4000"/>
              <a:buFont typeface="Cairo"/>
              <a:buNone/>
              <a:defRPr sz="4000" b="1">
                <a:solidFill>
                  <a:schemeClr val="accent1"/>
                </a:solidFill>
                <a:latin typeface="Cairo"/>
                <a:ea typeface="Cairo"/>
                <a:cs typeface="Cairo"/>
                <a:sym typeface="Cairo"/>
              </a:defRPr>
            </a:lvl9pPr>
          </a:lstStyle>
          <a:p>
            <a:endParaRPr/>
          </a:p>
        </p:txBody>
      </p:sp>
      <p:sp>
        <p:nvSpPr>
          <p:cNvPr id="3939" name="Google Shape;3939;p179"/>
          <p:cNvSpPr txBox="1">
            <a:spLocks noGrp="1"/>
          </p:cNvSpPr>
          <p:nvPr>
            <p:ph type="subTitle" idx="5"/>
          </p:nvPr>
        </p:nvSpPr>
        <p:spPr>
          <a:xfrm>
            <a:off x="9144300" y="6039050"/>
            <a:ext cx="3852000" cy="1950600"/>
          </a:xfrm>
          <a:prstGeom prst="rect">
            <a:avLst/>
          </a:prstGeom>
        </p:spPr>
        <p:txBody>
          <a:bodyPr spcFirstLastPara="1" wrap="square" lIns="182850" tIns="182850" rIns="182850" bIns="182850" anchor="t" anchorCtr="0">
            <a:no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a:lvl2pPr>
            <a:lvl3pPr lvl="2" algn="ctr">
              <a:lnSpc>
                <a:spcPct val="100000"/>
              </a:lnSpc>
              <a:spcBef>
                <a:spcPts val="3200"/>
              </a:spcBef>
              <a:spcAft>
                <a:spcPts val="0"/>
              </a:spcAft>
              <a:buSzPts val="2800"/>
              <a:buNone/>
              <a:defRPr/>
            </a:lvl3pPr>
            <a:lvl4pPr lvl="3" algn="ctr">
              <a:lnSpc>
                <a:spcPct val="100000"/>
              </a:lnSpc>
              <a:spcBef>
                <a:spcPts val="3200"/>
              </a:spcBef>
              <a:spcAft>
                <a:spcPts val="0"/>
              </a:spcAft>
              <a:buSzPts val="2800"/>
              <a:buNone/>
              <a:defRPr/>
            </a:lvl4pPr>
            <a:lvl5pPr lvl="4" algn="ctr">
              <a:lnSpc>
                <a:spcPct val="100000"/>
              </a:lnSpc>
              <a:spcBef>
                <a:spcPts val="3200"/>
              </a:spcBef>
              <a:spcAft>
                <a:spcPts val="0"/>
              </a:spcAft>
              <a:buSzPts val="2800"/>
              <a:buNone/>
              <a:defRPr/>
            </a:lvl5pPr>
            <a:lvl6pPr lvl="5" algn="ctr">
              <a:lnSpc>
                <a:spcPct val="100000"/>
              </a:lnSpc>
              <a:spcBef>
                <a:spcPts val="3200"/>
              </a:spcBef>
              <a:spcAft>
                <a:spcPts val="0"/>
              </a:spcAft>
              <a:buSzPts val="2800"/>
              <a:buNone/>
              <a:defRPr/>
            </a:lvl6pPr>
            <a:lvl7pPr lvl="6" algn="ctr">
              <a:lnSpc>
                <a:spcPct val="100000"/>
              </a:lnSpc>
              <a:spcBef>
                <a:spcPts val="3200"/>
              </a:spcBef>
              <a:spcAft>
                <a:spcPts val="0"/>
              </a:spcAft>
              <a:buSzPts val="2800"/>
              <a:buNone/>
              <a:defRPr/>
            </a:lvl7pPr>
            <a:lvl8pPr lvl="7" algn="ctr">
              <a:lnSpc>
                <a:spcPct val="100000"/>
              </a:lnSpc>
              <a:spcBef>
                <a:spcPts val="3200"/>
              </a:spcBef>
              <a:spcAft>
                <a:spcPts val="0"/>
              </a:spcAft>
              <a:buSzPts val="2800"/>
              <a:buNone/>
              <a:defRPr/>
            </a:lvl8pPr>
            <a:lvl9pPr lvl="8" algn="ctr">
              <a:lnSpc>
                <a:spcPct val="100000"/>
              </a:lnSpc>
              <a:spcBef>
                <a:spcPts val="3200"/>
              </a:spcBef>
              <a:spcAft>
                <a:spcPts val="3200"/>
              </a:spcAft>
              <a:buSzPts val="2800"/>
              <a:buNone/>
              <a:defRPr/>
            </a:lvl9pPr>
          </a:lstStyle>
          <a:p>
            <a:endParaRPr/>
          </a:p>
        </p:txBody>
      </p:sp>
      <p:sp>
        <p:nvSpPr>
          <p:cNvPr id="3940" name="Google Shape;3940;p179"/>
          <p:cNvSpPr txBox="1">
            <a:spLocks noGrp="1"/>
          </p:cNvSpPr>
          <p:nvPr>
            <p:ph type="subTitle" idx="6"/>
          </p:nvPr>
        </p:nvSpPr>
        <p:spPr>
          <a:xfrm>
            <a:off x="9144300" y="5322950"/>
            <a:ext cx="3852000" cy="816000"/>
          </a:xfrm>
          <a:prstGeom prst="rect">
            <a:avLst/>
          </a:prstGeom>
        </p:spPr>
        <p:txBody>
          <a:bodyPr spcFirstLastPara="1" wrap="square" lIns="182850" tIns="182850" rIns="182850" bIns="182850" anchor="b" anchorCtr="0">
            <a:noAutofit/>
          </a:bodyPr>
          <a:lstStyle>
            <a:lvl1pPr lvl="0"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1pPr>
            <a:lvl2pPr lvl="1"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2pPr>
            <a:lvl3pPr lvl="2"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3pPr>
            <a:lvl4pPr lvl="3"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4pPr>
            <a:lvl5pPr lvl="4"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5pPr>
            <a:lvl6pPr lvl="5"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6pPr>
            <a:lvl7pPr lvl="6"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7pPr>
            <a:lvl8pPr lvl="7"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8pPr>
            <a:lvl9pPr lvl="8" algn="ctr">
              <a:lnSpc>
                <a:spcPct val="100000"/>
              </a:lnSpc>
              <a:spcBef>
                <a:spcPts val="3200"/>
              </a:spcBef>
              <a:spcAft>
                <a:spcPts val="3200"/>
              </a:spcAft>
              <a:buClr>
                <a:schemeClr val="accent1"/>
              </a:buClr>
              <a:buSzPts val="4000"/>
              <a:buFont typeface="Cairo"/>
              <a:buNone/>
              <a:defRPr sz="4000" b="1">
                <a:solidFill>
                  <a:schemeClr val="accent1"/>
                </a:solidFill>
                <a:latin typeface="Cairo"/>
                <a:ea typeface="Cairo"/>
                <a:cs typeface="Cairo"/>
                <a:sym typeface="Cairo"/>
              </a:defRPr>
            </a:lvl9pPr>
          </a:lstStyle>
          <a:p>
            <a:endParaRPr/>
          </a:p>
        </p:txBody>
      </p:sp>
      <p:sp>
        <p:nvSpPr>
          <p:cNvPr id="3941" name="Google Shape;3941;p179"/>
          <p:cNvSpPr txBox="1">
            <a:spLocks noGrp="1"/>
          </p:cNvSpPr>
          <p:nvPr>
            <p:ph type="subTitle" idx="7"/>
          </p:nvPr>
        </p:nvSpPr>
        <p:spPr>
          <a:xfrm>
            <a:off x="12996300" y="6039050"/>
            <a:ext cx="3852000" cy="1950600"/>
          </a:xfrm>
          <a:prstGeom prst="rect">
            <a:avLst/>
          </a:prstGeom>
        </p:spPr>
        <p:txBody>
          <a:bodyPr spcFirstLastPara="1" wrap="square" lIns="182850" tIns="182850" rIns="182850" bIns="182850" anchor="t" anchorCtr="0">
            <a:no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a:lvl2pPr>
            <a:lvl3pPr lvl="2" algn="ctr">
              <a:lnSpc>
                <a:spcPct val="100000"/>
              </a:lnSpc>
              <a:spcBef>
                <a:spcPts val="3200"/>
              </a:spcBef>
              <a:spcAft>
                <a:spcPts val="0"/>
              </a:spcAft>
              <a:buSzPts val="2800"/>
              <a:buNone/>
              <a:defRPr/>
            </a:lvl3pPr>
            <a:lvl4pPr lvl="3" algn="ctr">
              <a:lnSpc>
                <a:spcPct val="100000"/>
              </a:lnSpc>
              <a:spcBef>
                <a:spcPts val="3200"/>
              </a:spcBef>
              <a:spcAft>
                <a:spcPts val="0"/>
              </a:spcAft>
              <a:buSzPts val="2800"/>
              <a:buNone/>
              <a:defRPr/>
            </a:lvl4pPr>
            <a:lvl5pPr lvl="4" algn="ctr">
              <a:lnSpc>
                <a:spcPct val="100000"/>
              </a:lnSpc>
              <a:spcBef>
                <a:spcPts val="3200"/>
              </a:spcBef>
              <a:spcAft>
                <a:spcPts val="0"/>
              </a:spcAft>
              <a:buSzPts val="2800"/>
              <a:buNone/>
              <a:defRPr/>
            </a:lvl5pPr>
            <a:lvl6pPr lvl="5" algn="ctr">
              <a:lnSpc>
                <a:spcPct val="100000"/>
              </a:lnSpc>
              <a:spcBef>
                <a:spcPts val="3200"/>
              </a:spcBef>
              <a:spcAft>
                <a:spcPts val="0"/>
              </a:spcAft>
              <a:buSzPts val="2800"/>
              <a:buNone/>
              <a:defRPr/>
            </a:lvl6pPr>
            <a:lvl7pPr lvl="6" algn="ctr">
              <a:lnSpc>
                <a:spcPct val="100000"/>
              </a:lnSpc>
              <a:spcBef>
                <a:spcPts val="3200"/>
              </a:spcBef>
              <a:spcAft>
                <a:spcPts val="0"/>
              </a:spcAft>
              <a:buSzPts val="2800"/>
              <a:buNone/>
              <a:defRPr/>
            </a:lvl7pPr>
            <a:lvl8pPr lvl="7" algn="ctr">
              <a:lnSpc>
                <a:spcPct val="100000"/>
              </a:lnSpc>
              <a:spcBef>
                <a:spcPts val="3200"/>
              </a:spcBef>
              <a:spcAft>
                <a:spcPts val="0"/>
              </a:spcAft>
              <a:buSzPts val="2800"/>
              <a:buNone/>
              <a:defRPr/>
            </a:lvl8pPr>
            <a:lvl9pPr lvl="8" algn="ctr">
              <a:lnSpc>
                <a:spcPct val="100000"/>
              </a:lnSpc>
              <a:spcBef>
                <a:spcPts val="3200"/>
              </a:spcBef>
              <a:spcAft>
                <a:spcPts val="3200"/>
              </a:spcAft>
              <a:buSzPts val="2800"/>
              <a:buNone/>
              <a:defRPr/>
            </a:lvl9pPr>
          </a:lstStyle>
          <a:p>
            <a:endParaRPr/>
          </a:p>
        </p:txBody>
      </p:sp>
      <p:sp>
        <p:nvSpPr>
          <p:cNvPr id="3942" name="Google Shape;3942;p179"/>
          <p:cNvSpPr txBox="1">
            <a:spLocks noGrp="1"/>
          </p:cNvSpPr>
          <p:nvPr>
            <p:ph type="subTitle" idx="8"/>
          </p:nvPr>
        </p:nvSpPr>
        <p:spPr>
          <a:xfrm>
            <a:off x="12996300" y="5322950"/>
            <a:ext cx="3852000" cy="816000"/>
          </a:xfrm>
          <a:prstGeom prst="rect">
            <a:avLst/>
          </a:prstGeom>
        </p:spPr>
        <p:txBody>
          <a:bodyPr spcFirstLastPara="1" wrap="square" lIns="182850" tIns="182850" rIns="182850" bIns="182850" anchor="b" anchorCtr="0">
            <a:noAutofit/>
          </a:bodyPr>
          <a:lstStyle>
            <a:lvl1pPr lvl="0"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1pPr>
            <a:lvl2pPr lvl="1"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2pPr>
            <a:lvl3pPr lvl="2"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3pPr>
            <a:lvl4pPr lvl="3"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4pPr>
            <a:lvl5pPr lvl="4"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5pPr>
            <a:lvl6pPr lvl="5"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6pPr>
            <a:lvl7pPr lvl="6"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7pPr>
            <a:lvl8pPr lvl="7"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8pPr>
            <a:lvl9pPr lvl="8" algn="ctr">
              <a:lnSpc>
                <a:spcPct val="100000"/>
              </a:lnSpc>
              <a:spcBef>
                <a:spcPts val="3200"/>
              </a:spcBef>
              <a:spcAft>
                <a:spcPts val="3200"/>
              </a:spcAft>
              <a:buClr>
                <a:schemeClr val="accent1"/>
              </a:buClr>
              <a:buSzPts val="4000"/>
              <a:buFont typeface="Cairo"/>
              <a:buNone/>
              <a:defRPr sz="4000" b="1">
                <a:solidFill>
                  <a:schemeClr val="accent1"/>
                </a:solidFill>
                <a:latin typeface="Cairo"/>
                <a:ea typeface="Cairo"/>
                <a:cs typeface="Cairo"/>
                <a:sym typeface="Cairo"/>
              </a:defRPr>
            </a:lvl9pPr>
          </a:lstStyle>
          <a:p>
            <a:endParaRPr/>
          </a:p>
        </p:txBody>
      </p:sp>
      <p:grpSp>
        <p:nvGrpSpPr>
          <p:cNvPr id="3943" name="Google Shape;3943;p179"/>
          <p:cNvGrpSpPr/>
          <p:nvPr/>
        </p:nvGrpSpPr>
        <p:grpSpPr>
          <a:xfrm rot="482896">
            <a:off x="-2035735" y="8259961"/>
            <a:ext cx="8598790" cy="7786892"/>
            <a:chOff x="5784660" y="-970761"/>
            <a:chExt cx="4299614" cy="3893645"/>
          </a:xfrm>
        </p:grpSpPr>
        <p:sp>
          <p:nvSpPr>
            <p:cNvPr id="3944" name="Google Shape;3944;p179"/>
            <p:cNvSpPr/>
            <p:nvPr/>
          </p:nvSpPr>
          <p:spPr>
            <a:xfrm>
              <a:off x="5868774" y="-830916"/>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solidFill>
              <a:schemeClr val="lt2"/>
            </a:solidFill>
            <a:ln>
              <a:noFill/>
            </a:ln>
          </p:spPr>
        </p:sp>
        <p:sp>
          <p:nvSpPr>
            <p:cNvPr id="3945" name="Google Shape;3945;p179"/>
            <p:cNvSpPr/>
            <p:nvPr/>
          </p:nvSpPr>
          <p:spPr>
            <a:xfrm>
              <a:off x="5784660" y="-970761"/>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noFill/>
            <a:ln w="19050" cap="flat" cmpd="sng">
              <a:solidFill>
                <a:schemeClr val="accent3"/>
              </a:solidFill>
              <a:prstDash val="solid"/>
              <a:round/>
              <a:headEnd type="none" w="med" len="med"/>
              <a:tailEnd type="none" w="med" len="med"/>
            </a:ln>
          </p:spPr>
        </p:sp>
      </p:grpSp>
      <p:grpSp>
        <p:nvGrpSpPr>
          <p:cNvPr id="3946" name="Google Shape;3946;p179"/>
          <p:cNvGrpSpPr/>
          <p:nvPr/>
        </p:nvGrpSpPr>
        <p:grpSpPr>
          <a:xfrm rot="7348931">
            <a:off x="11738028" y="6453036"/>
            <a:ext cx="8598632" cy="7786749"/>
            <a:chOff x="5784660" y="-970761"/>
            <a:chExt cx="4299614" cy="3893645"/>
          </a:xfrm>
        </p:grpSpPr>
        <p:sp>
          <p:nvSpPr>
            <p:cNvPr id="3947" name="Google Shape;3947;p179"/>
            <p:cNvSpPr/>
            <p:nvPr/>
          </p:nvSpPr>
          <p:spPr>
            <a:xfrm>
              <a:off x="5868774" y="-830916"/>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solidFill>
              <a:schemeClr val="lt2"/>
            </a:solidFill>
            <a:ln>
              <a:noFill/>
            </a:ln>
          </p:spPr>
        </p:sp>
        <p:sp>
          <p:nvSpPr>
            <p:cNvPr id="3948" name="Google Shape;3948;p179"/>
            <p:cNvSpPr/>
            <p:nvPr/>
          </p:nvSpPr>
          <p:spPr>
            <a:xfrm>
              <a:off x="5784660" y="-970761"/>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noFill/>
            <a:ln w="19050" cap="flat" cmpd="sng">
              <a:solidFill>
                <a:schemeClr val="accent3"/>
              </a:solidFill>
              <a:prstDash val="solid"/>
              <a:round/>
              <a:headEnd type="none" w="med" len="med"/>
              <a:tailEnd type="none" w="med" len="med"/>
            </a:ln>
          </p:spPr>
        </p:sp>
      </p:grpSp>
      <p:grpSp>
        <p:nvGrpSpPr>
          <p:cNvPr id="3949" name="Google Shape;3949;p179"/>
          <p:cNvGrpSpPr/>
          <p:nvPr/>
        </p:nvGrpSpPr>
        <p:grpSpPr>
          <a:xfrm rot="440549">
            <a:off x="-4807763" y="-3188298"/>
            <a:ext cx="10367306" cy="9418200"/>
            <a:chOff x="-1896339" y="-1700496"/>
            <a:chExt cx="5183653" cy="4709100"/>
          </a:xfrm>
        </p:grpSpPr>
        <p:sp>
          <p:nvSpPr>
            <p:cNvPr id="3950" name="Google Shape;3950;p179"/>
            <p:cNvSpPr/>
            <p:nvPr/>
          </p:nvSpPr>
          <p:spPr>
            <a:xfrm rot="5400000">
              <a:off x="-1635702" y="-1863035"/>
              <a:ext cx="4611000" cy="5132275"/>
            </a:xfrm>
            <a:custGeom>
              <a:avLst/>
              <a:gdLst/>
              <a:ahLst/>
              <a:cxnLst/>
              <a:rect l="l" t="t" r="r" b="b"/>
              <a:pathLst>
                <a:path w="184440" h="205291" extrusionOk="0">
                  <a:moveTo>
                    <a:pt x="175662" y="168485"/>
                  </a:moveTo>
                  <a:cubicBezTo>
                    <a:pt x="161006" y="182167"/>
                    <a:pt x="109728" y="196218"/>
                    <a:pt x="84163" y="200343"/>
                  </a:cubicBezTo>
                  <a:cubicBezTo>
                    <a:pt x="58599" y="204468"/>
                    <a:pt x="36140" y="211780"/>
                    <a:pt x="22275" y="193235"/>
                  </a:cubicBezTo>
                  <a:cubicBezTo>
                    <a:pt x="8410" y="174690"/>
                    <a:pt x="-3550" y="121256"/>
                    <a:pt x="973" y="89074"/>
                  </a:cubicBezTo>
                  <a:cubicBezTo>
                    <a:pt x="5497" y="56892"/>
                    <a:pt x="33087" y="-3323"/>
                    <a:pt x="49416" y="143"/>
                  </a:cubicBezTo>
                  <a:cubicBezTo>
                    <a:pt x="65745" y="3609"/>
                    <a:pt x="78499" y="90186"/>
                    <a:pt x="98946" y="109871"/>
                  </a:cubicBezTo>
                  <a:cubicBezTo>
                    <a:pt x="119393" y="129556"/>
                    <a:pt x="159312" y="108484"/>
                    <a:pt x="172098" y="118253"/>
                  </a:cubicBezTo>
                  <a:cubicBezTo>
                    <a:pt x="184884" y="128022"/>
                    <a:pt x="190318" y="154803"/>
                    <a:pt x="175662" y="168485"/>
                  </a:cubicBezTo>
                  <a:close/>
                </a:path>
              </a:pathLst>
            </a:custGeom>
            <a:solidFill>
              <a:schemeClr val="lt2"/>
            </a:solidFill>
            <a:ln>
              <a:noFill/>
            </a:ln>
          </p:spPr>
        </p:sp>
        <p:sp>
          <p:nvSpPr>
            <p:cNvPr id="3951" name="Google Shape;3951;p179"/>
            <p:cNvSpPr/>
            <p:nvPr/>
          </p:nvSpPr>
          <p:spPr>
            <a:xfrm>
              <a:off x="-1761536" y="-1700496"/>
              <a:ext cx="5048850" cy="4709100"/>
            </a:xfrm>
            <a:custGeom>
              <a:avLst/>
              <a:gdLst/>
              <a:ahLst/>
              <a:cxnLst/>
              <a:rect l="l" t="t" r="r" b="b"/>
              <a:pathLst>
                <a:path w="201954" h="188364" extrusionOk="0">
                  <a:moveTo>
                    <a:pt x="38747" y="179586"/>
                  </a:moveTo>
                  <a:cubicBezTo>
                    <a:pt x="25065" y="164930"/>
                    <a:pt x="11014" y="113652"/>
                    <a:pt x="6889" y="88087"/>
                  </a:cubicBezTo>
                  <a:cubicBezTo>
                    <a:pt x="2764" y="62523"/>
                    <a:pt x="-9496" y="40707"/>
                    <a:pt x="13997" y="26199"/>
                  </a:cubicBezTo>
                  <a:cubicBezTo>
                    <a:pt x="37490" y="11692"/>
                    <a:pt x="116759" y="-4262"/>
                    <a:pt x="147846" y="1042"/>
                  </a:cubicBezTo>
                  <a:cubicBezTo>
                    <a:pt x="178933" y="6346"/>
                    <a:pt x="208932" y="41053"/>
                    <a:pt x="200518" y="58024"/>
                  </a:cubicBezTo>
                  <a:cubicBezTo>
                    <a:pt x="192104" y="74995"/>
                    <a:pt x="115951" y="83204"/>
                    <a:pt x="97361" y="102870"/>
                  </a:cubicBezTo>
                  <a:cubicBezTo>
                    <a:pt x="78771" y="122536"/>
                    <a:pt x="98748" y="163236"/>
                    <a:pt x="88979" y="176022"/>
                  </a:cubicBezTo>
                  <a:cubicBezTo>
                    <a:pt x="79210" y="188808"/>
                    <a:pt x="52429" y="194242"/>
                    <a:pt x="38747" y="179586"/>
                  </a:cubicBezTo>
                  <a:close/>
                </a:path>
              </a:pathLst>
            </a:custGeom>
            <a:noFill/>
            <a:ln w="19050" cap="flat" cmpd="sng">
              <a:solidFill>
                <a:schemeClr val="accent3"/>
              </a:solidFill>
              <a:prstDash val="solid"/>
              <a:round/>
              <a:headEnd type="none" w="med" len="med"/>
              <a:tailEnd type="none" w="med" len="med"/>
            </a:ln>
          </p:spPr>
        </p:sp>
      </p:grpSp>
      <p:grpSp>
        <p:nvGrpSpPr>
          <p:cNvPr id="3952" name="Google Shape;3952;p179"/>
          <p:cNvGrpSpPr/>
          <p:nvPr/>
        </p:nvGrpSpPr>
        <p:grpSpPr>
          <a:xfrm>
            <a:off x="12111595" y="-4433144"/>
            <a:ext cx="9892880" cy="8839303"/>
            <a:chOff x="5937998" y="-2216572"/>
            <a:chExt cx="4946440" cy="4419652"/>
          </a:xfrm>
        </p:grpSpPr>
        <p:sp>
          <p:nvSpPr>
            <p:cNvPr id="3953" name="Google Shape;3953;p179"/>
            <p:cNvSpPr/>
            <p:nvPr/>
          </p:nvSpPr>
          <p:spPr>
            <a:xfrm>
              <a:off x="6112538" y="-2216572"/>
              <a:ext cx="4771900" cy="4168175"/>
            </a:xfrm>
            <a:custGeom>
              <a:avLst/>
              <a:gdLst/>
              <a:ahLst/>
              <a:cxnLst/>
              <a:rect l="l" t="t" r="r" b="b"/>
              <a:pathLst>
                <a:path w="190876" h="166727" extrusionOk="0">
                  <a:moveTo>
                    <a:pt x="7432" y="40211"/>
                  </a:moveTo>
                  <a:cubicBezTo>
                    <a:pt x="23556" y="24625"/>
                    <a:pt x="92535" y="-6450"/>
                    <a:pt x="115471" y="1189"/>
                  </a:cubicBezTo>
                  <a:cubicBezTo>
                    <a:pt x="138407" y="8828"/>
                    <a:pt x="132509" y="64733"/>
                    <a:pt x="145050" y="86046"/>
                  </a:cubicBezTo>
                  <a:cubicBezTo>
                    <a:pt x="157591" y="107359"/>
                    <a:pt x="193540" y="115675"/>
                    <a:pt x="190718" y="129065"/>
                  </a:cubicBezTo>
                  <a:cubicBezTo>
                    <a:pt x="187896" y="142455"/>
                    <a:pt x="144300" y="170099"/>
                    <a:pt x="128116" y="166387"/>
                  </a:cubicBezTo>
                  <a:cubicBezTo>
                    <a:pt x="111932" y="162675"/>
                    <a:pt x="111846" y="118738"/>
                    <a:pt x="93614" y="106791"/>
                  </a:cubicBezTo>
                  <a:cubicBezTo>
                    <a:pt x="75382" y="94844"/>
                    <a:pt x="33089" y="105804"/>
                    <a:pt x="18725" y="94707"/>
                  </a:cubicBezTo>
                  <a:cubicBezTo>
                    <a:pt x="4361" y="83610"/>
                    <a:pt x="-8692" y="55797"/>
                    <a:pt x="7432" y="40211"/>
                  </a:cubicBezTo>
                  <a:close/>
                </a:path>
              </a:pathLst>
            </a:custGeom>
            <a:solidFill>
              <a:schemeClr val="lt2"/>
            </a:solidFill>
            <a:ln>
              <a:noFill/>
            </a:ln>
          </p:spPr>
        </p:sp>
        <p:sp>
          <p:nvSpPr>
            <p:cNvPr id="3954" name="Google Shape;3954;p179"/>
            <p:cNvSpPr/>
            <p:nvPr/>
          </p:nvSpPr>
          <p:spPr>
            <a:xfrm>
              <a:off x="5937998" y="-2159820"/>
              <a:ext cx="4707975" cy="4362900"/>
            </a:xfrm>
            <a:custGeom>
              <a:avLst/>
              <a:gdLst/>
              <a:ahLst/>
              <a:cxnLst/>
              <a:rect l="l" t="t" r="r" b="b"/>
              <a:pathLst>
                <a:path w="188319" h="174516" extrusionOk="0">
                  <a:moveTo>
                    <a:pt x="5008" y="40227"/>
                  </a:moveTo>
                  <a:cubicBezTo>
                    <a:pt x="19621" y="24124"/>
                    <a:pt x="90111" y="-6434"/>
                    <a:pt x="113047" y="1205"/>
                  </a:cubicBezTo>
                  <a:cubicBezTo>
                    <a:pt x="135983" y="8844"/>
                    <a:pt x="130085" y="64749"/>
                    <a:pt x="142626" y="86062"/>
                  </a:cubicBezTo>
                  <a:cubicBezTo>
                    <a:pt x="155167" y="107375"/>
                    <a:pt x="189374" y="114385"/>
                    <a:pt x="188294" y="129081"/>
                  </a:cubicBezTo>
                  <a:cubicBezTo>
                    <a:pt x="187214" y="143777"/>
                    <a:pt x="152329" y="177948"/>
                    <a:pt x="136145" y="174236"/>
                  </a:cubicBezTo>
                  <a:cubicBezTo>
                    <a:pt x="119961" y="170524"/>
                    <a:pt x="109653" y="119543"/>
                    <a:pt x="91190" y="106807"/>
                  </a:cubicBezTo>
                  <a:cubicBezTo>
                    <a:pt x="72728" y="94072"/>
                    <a:pt x="39734" y="108920"/>
                    <a:pt x="25370" y="97823"/>
                  </a:cubicBezTo>
                  <a:cubicBezTo>
                    <a:pt x="11006" y="86726"/>
                    <a:pt x="-9605" y="56330"/>
                    <a:pt x="5008" y="40227"/>
                  </a:cubicBezTo>
                  <a:close/>
                </a:path>
              </a:pathLst>
            </a:custGeom>
            <a:noFill/>
            <a:ln w="19050" cap="flat" cmpd="sng">
              <a:solidFill>
                <a:schemeClr val="accent3"/>
              </a:solidFill>
              <a:prstDash val="solid"/>
              <a:round/>
              <a:headEnd type="none" w="med" len="med"/>
              <a:tailEnd type="none" w="med" len="med"/>
            </a:ln>
          </p:spPr>
        </p:sp>
      </p:grpSp>
      <p:grpSp>
        <p:nvGrpSpPr>
          <p:cNvPr id="3955" name="Google Shape;3955;p179"/>
          <p:cNvGrpSpPr/>
          <p:nvPr/>
        </p:nvGrpSpPr>
        <p:grpSpPr>
          <a:xfrm>
            <a:off x="-2538493" y="7316285"/>
            <a:ext cx="4890528" cy="4959475"/>
            <a:chOff x="-666750" y="1567027"/>
            <a:chExt cx="3000692" cy="3042996"/>
          </a:xfrm>
        </p:grpSpPr>
        <p:sp>
          <p:nvSpPr>
            <p:cNvPr id="3956" name="Google Shape;3956;p179"/>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3957" name="Google Shape;3957;p179"/>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grpSp>
        <p:nvGrpSpPr>
          <p:cNvPr id="3958" name="Google Shape;3958;p179"/>
          <p:cNvGrpSpPr/>
          <p:nvPr/>
        </p:nvGrpSpPr>
        <p:grpSpPr>
          <a:xfrm>
            <a:off x="12784357" y="-2344581"/>
            <a:ext cx="6085330" cy="3303572"/>
            <a:chOff x="-1912854" y="1922552"/>
            <a:chExt cx="3733790" cy="2026980"/>
          </a:xfrm>
        </p:grpSpPr>
        <p:sp>
          <p:nvSpPr>
            <p:cNvPr id="3959" name="Google Shape;3959;p179"/>
            <p:cNvSpPr/>
            <p:nvPr/>
          </p:nvSpPr>
          <p:spPr>
            <a:xfrm>
              <a:off x="-1912854" y="1922552"/>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3960" name="Google Shape;3960;p179"/>
            <p:cNvSpPr/>
            <p:nvPr/>
          </p:nvSpPr>
          <p:spPr>
            <a:xfrm>
              <a:off x="721843" y="2756130"/>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grpSp>
        <p:nvGrpSpPr>
          <p:cNvPr id="3961" name="Google Shape;3961;p179"/>
          <p:cNvGrpSpPr/>
          <p:nvPr/>
        </p:nvGrpSpPr>
        <p:grpSpPr>
          <a:xfrm>
            <a:off x="12365235" y="8555785"/>
            <a:ext cx="6121350" cy="3234625"/>
            <a:chOff x="254301" y="1567027"/>
            <a:chExt cx="3755890" cy="1984676"/>
          </a:xfrm>
        </p:grpSpPr>
        <p:sp>
          <p:nvSpPr>
            <p:cNvPr id="3962" name="Google Shape;3962;p179"/>
            <p:cNvSpPr/>
            <p:nvPr/>
          </p:nvSpPr>
          <p:spPr>
            <a:xfrm>
              <a:off x="1009499" y="156703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3963" name="Google Shape;3963;p179"/>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grpSp>
        <p:nvGrpSpPr>
          <p:cNvPr id="3964" name="Google Shape;3964;p179"/>
          <p:cNvGrpSpPr/>
          <p:nvPr/>
        </p:nvGrpSpPr>
        <p:grpSpPr>
          <a:xfrm>
            <a:off x="-66590" y="-2224581"/>
            <a:ext cx="6681800" cy="4276072"/>
            <a:chOff x="-962045" y="1922552"/>
            <a:chExt cx="4099767" cy="2623679"/>
          </a:xfrm>
        </p:grpSpPr>
        <p:sp>
          <p:nvSpPr>
            <p:cNvPr id="3965" name="Google Shape;3965;p179"/>
            <p:cNvSpPr/>
            <p:nvPr/>
          </p:nvSpPr>
          <p:spPr>
            <a:xfrm>
              <a:off x="137030" y="1922552"/>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3966" name="Google Shape;3966;p179"/>
            <p:cNvSpPr/>
            <p:nvPr/>
          </p:nvSpPr>
          <p:spPr>
            <a:xfrm>
              <a:off x="-962045" y="3352829"/>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74.xml><?xml version="1.0" encoding="utf-8"?>
<p:sldLayout xmlns:a="http://schemas.openxmlformats.org/drawingml/2006/main" xmlns:r="http://schemas.openxmlformats.org/officeDocument/2006/relationships" xmlns:p="http://schemas.openxmlformats.org/presentationml/2006/main" matchingName="Title and six columns">
  <p:cSld name="CUSTOM_7_1">
    <p:spTree>
      <p:nvGrpSpPr>
        <p:cNvPr id="1" name="Shape 3967"/>
        <p:cNvGrpSpPr/>
        <p:nvPr/>
      </p:nvGrpSpPr>
      <p:grpSpPr>
        <a:xfrm>
          <a:off x="0" y="0"/>
          <a:ext cx="0" cy="0"/>
          <a:chOff x="0" y="0"/>
          <a:chExt cx="0" cy="0"/>
        </a:xfrm>
      </p:grpSpPr>
      <p:sp>
        <p:nvSpPr>
          <p:cNvPr id="3968" name="Google Shape;3968;p180"/>
          <p:cNvSpPr txBox="1">
            <a:spLocks noGrp="1"/>
          </p:cNvSpPr>
          <p:nvPr>
            <p:ph type="title"/>
          </p:nvPr>
        </p:nvSpPr>
        <p:spPr>
          <a:xfrm>
            <a:off x="1440000" y="890050"/>
            <a:ext cx="15408000" cy="1145400"/>
          </a:xfrm>
          <a:prstGeom prst="rect">
            <a:avLst/>
          </a:prstGeom>
        </p:spPr>
        <p:txBody>
          <a:bodyPr spcFirstLastPara="1" wrap="square" lIns="182850" tIns="182850" rIns="182850" bIns="182850" anchor="t" anchorCtr="0">
            <a:noAutofit/>
          </a:bodyPr>
          <a:lstStyle>
            <a:lvl1pPr lvl="0" algn="ctr">
              <a:spcBef>
                <a:spcPts val="0"/>
              </a:spcBef>
              <a:spcAft>
                <a:spcPts val="0"/>
              </a:spcAft>
              <a:buSzPts val="6000"/>
              <a:buNone/>
              <a:defRPr>
                <a:solidFill>
                  <a:schemeClr val="dk1"/>
                </a:solidFill>
              </a:defRPr>
            </a:lvl1pPr>
            <a:lvl2pPr lvl="1">
              <a:spcBef>
                <a:spcPts val="0"/>
              </a:spcBef>
              <a:spcAft>
                <a:spcPts val="0"/>
              </a:spcAft>
              <a:buSzPts val="6000"/>
              <a:buNone/>
              <a:defRPr/>
            </a:lvl2pPr>
            <a:lvl3pPr lvl="2">
              <a:spcBef>
                <a:spcPts val="0"/>
              </a:spcBef>
              <a:spcAft>
                <a:spcPts val="0"/>
              </a:spcAft>
              <a:buSzPts val="6000"/>
              <a:buNone/>
              <a:defRPr/>
            </a:lvl3pPr>
            <a:lvl4pPr lvl="3">
              <a:spcBef>
                <a:spcPts val="0"/>
              </a:spcBef>
              <a:spcAft>
                <a:spcPts val="0"/>
              </a:spcAft>
              <a:buSzPts val="6000"/>
              <a:buNone/>
              <a:defRPr/>
            </a:lvl4pPr>
            <a:lvl5pPr lvl="4">
              <a:spcBef>
                <a:spcPts val="0"/>
              </a:spcBef>
              <a:spcAft>
                <a:spcPts val="0"/>
              </a:spcAft>
              <a:buSzPts val="6000"/>
              <a:buNone/>
              <a:defRPr/>
            </a:lvl5pPr>
            <a:lvl6pPr lvl="5">
              <a:spcBef>
                <a:spcPts val="0"/>
              </a:spcBef>
              <a:spcAft>
                <a:spcPts val="0"/>
              </a:spcAft>
              <a:buSzPts val="6000"/>
              <a:buNone/>
              <a:defRPr/>
            </a:lvl6pPr>
            <a:lvl7pPr lvl="6">
              <a:spcBef>
                <a:spcPts val="0"/>
              </a:spcBef>
              <a:spcAft>
                <a:spcPts val="0"/>
              </a:spcAft>
              <a:buSzPts val="6000"/>
              <a:buNone/>
              <a:defRPr/>
            </a:lvl7pPr>
            <a:lvl8pPr lvl="7">
              <a:spcBef>
                <a:spcPts val="0"/>
              </a:spcBef>
              <a:spcAft>
                <a:spcPts val="0"/>
              </a:spcAft>
              <a:buSzPts val="6000"/>
              <a:buNone/>
              <a:defRPr/>
            </a:lvl8pPr>
            <a:lvl9pPr lvl="8">
              <a:spcBef>
                <a:spcPts val="0"/>
              </a:spcBef>
              <a:spcAft>
                <a:spcPts val="0"/>
              </a:spcAft>
              <a:buSzPts val="6000"/>
              <a:buNone/>
              <a:defRPr/>
            </a:lvl9pPr>
          </a:lstStyle>
          <a:p>
            <a:endParaRPr/>
          </a:p>
        </p:txBody>
      </p:sp>
      <p:sp>
        <p:nvSpPr>
          <p:cNvPr id="3969" name="Google Shape;3969;p180"/>
          <p:cNvSpPr txBox="1">
            <a:spLocks noGrp="1"/>
          </p:cNvSpPr>
          <p:nvPr>
            <p:ph type="subTitle" idx="1"/>
          </p:nvPr>
        </p:nvSpPr>
        <p:spPr>
          <a:xfrm>
            <a:off x="3662050" y="3372232"/>
            <a:ext cx="5326800" cy="1063800"/>
          </a:xfrm>
          <a:prstGeom prst="rect">
            <a:avLst/>
          </a:prstGeom>
        </p:spPr>
        <p:txBody>
          <a:bodyPr spcFirstLastPara="1" wrap="square" lIns="182850" tIns="182850" rIns="182850" bIns="182850" anchor="t" anchorCtr="0">
            <a:noAutofit/>
          </a:bodyPr>
          <a:lstStyle>
            <a:lvl1pPr lvl="0">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a:lvl2pPr>
            <a:lvl3pPr lvl="2" algn="ctr">
              <a:lnSpc>
                <a:spcPct val="100000"/>
              </a:lnSpc>
              <a:spcBef>
                <a:spcPts val="3200"/>
              </a:spcBef>
              <a:spcAft>
                <a:spcPts val="0"/>
              </a:spcAft>
              <a:buSzPts val="2800"/>
              <a:buNone/>
              <a:defRPr/>
            </a:lvl3pPr>
            <a:lvl4pPr lvl="3" algn="ctr">
              <a:lnSpc>
                <a:spcPct val="100000"/>
              </a:lnSpc>
              <a:spcBef>
                <a:spcPts val="3200"/>
              </a:spcBef>
              <a:spcAft>
                <a:spcPts val="0"/>
              </a:spcAft>
              <a:buSzPts val="2800"/>
              <a:buNone/>
              <a:defRPr/>
            </a:lvl4pPr>
            <a:lvl5pPr lvl="4" algn="ctr">
              <a:lnSpc>
                <a:spcPct val="100000"/>
              </a:lnSpc>
              <a:spcBef>
                <a:spcPts val="3200"/>
              </a:spcBef>
              <a:spcAft>
                <a:spcPts val="0"/>
              </a:spcAft>
              <a:buSzPts val="2800"/>
              <a:buNone/>
              <a:defRPr/>
            </a:lvl5pPr>
            <a:lvl6pPr lvl="5" algn="ctr">
              <a:lnSpc>
                <a:spcPct val="100000"/>
              </a:lnSpc>
              <a:spcBef>
                <a:spcPts val="3200"/>
              </a:spcBef>
              <a:spcAft>
                <a:spcPts val="0"/>
              </a:spcAft>
              <a:buSzPts val="2800"/>
              <a:buNone/>
              <a:defRPr/>
            </a:lvl6pPr>
            <a:lvl7pPr lvl="6" algn="ctr">
              <a:lnSpc>
                <a:spcPct val="100000"/>
              </a:lnSpc>
              <a:spcBef>
                <a:spcPts val="3200"/>
              </a:spcBef>
              <a:spcAft>
                <a:spcPts val="0"/>
              </a:spcAft>
              <a:buSzPts val="2800"/>
              <a:buNone/>
              <a:defRPr/>
            </a:lvl7pPr>
            <a:lvl8pPr lvl="7" algn="ctr">
              <a:lnSpc>
                <a:spcPct val="100000"/>
              </a:lnSpc>
              <a:spcBef>
                <a:spcPts val="3200"/>
              </a:spcBef>
              <a:spcAft>
                <a:spcPts val="0"/>
              </a:spcAft>
              <a:buSzPts val="2800"/>
              <a:buNone/>
              <a:defRPr/>
            </a:lvl8pPr>
            <a:lvl9pPr lvl="8" algn="ctr">
              <a:lnSpc>
                <a:spcPct val="100000"/>
              </a:lnSpc>
              <a:spcBef>
                <a:spcPts val="3200"/>
              </a:spcBef>
              <a:spcAft>
                <a:spcPts val="3200"/>
              </a:spcAft>
              <a:buSzPts val="2800"/>
              <a:buNone/>
              <a:defRPr/>
            </a:lvl9pPr>
          </a:lstStyle>
          <a:p>
            <a:endParaRPr/>
          </a:p>
        </p:txBody>
      </p:sp>
      <p:sp>
        <p:nvSpPr>
          <p:cNvPr id="3970" name="Google Shape;3970;p180"/>
          <p:cNvSpPr txBox="1">
            <a:spLocks noGrp="1"/>
          </p:cNvSpPr>
          <p:nvPr>
            <p:ph type="subTitle" idx="2"/>
          </p:nvPr>
        </p:nvSpPr>
        <p:spPr>
          <a:xfrm>
            <a:off x="9285601" y="3372232"/>
            <a:ext cx="5326800" cy="1063800"/>
          </a:xfrm>
          <a:prstGeom prst="rect">
            <a:avLst/>
          </a:prstGeom>
        </p:spPr>
        <p:txBody>
          <a:bodyPr spcFirstLastPara="1" wrap="square" lIns="182850" tIns="182850" rIns="182850" bIns="182850" anchor="t" anchorCtr="0">
            <a:noAutofit/>
          </a:bodyPr>
          <a:lstStyle>
            <a:lvl1pPr lvl="0" algn="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a:lvl2pPr>
            <a:lvl3pPr lvl="2" algn="ctr">
              <a:lnSpc>
                <a:spcPct val="100000"/>
              </a:lnSpc>
              <a:spcBef>
                <a:spcPts val="3200"/>
              </a:spcBef>
              <a:spcAft>
                <a:spcPts val="0"/>
              </a:spcAft>
              <a:buSzPts val="2800"/>
              <a:buNone/>
              <a:defRPr/>
            </a:lvl3pPr>
            <a:lvl4pPr lvl="3" algn="ctr">
              <a:lnSpc>
                <a:spcPct val="100000"/>
              </a:lnSpc>
              <a:spcBef>
                <a:spcPts val="3200"/>
              </a:spcBef>
              <a:spcAft>
                <a:spcPts val="0"/>
              </a:spcAft>
              <a:buSzPts val="2800"/>
              <a:buNone/>
              <a:defRPr/>
            </a:lvl4pPr>
            <a:lvl5pPr lvl="4" algn="ctr">
              <a:lnSpc>
                <a:spcPct val="100000"/>
              </a:lnSpc>
              <a:spcBef>
                <a:spcPts val="3200"/>
              </a:spcBef>
              <a:spcAft>
                <a:spcPts val="0"/>
              </a:spcAft>
              <a:buSzPts val="2800"/>
              <a:buNone/>
              <a:defRPr/>
            </a:lvl5pPr>
            <a:lvl6pPr lvl="5" algn="ctr">
              <a:lnSpc>
                <a:spcPct val="100000"/>
              </a:lnSpc>
              <a:spcBef>
                <a:spcPts val="3200"/>
              </a:spcBef>
              <a:spcAft>
                <a:spcPts val="0"/>
              </a:spcAft>
              <a:buSzPts val="2800"/>
              <a:buNone/>
              <a:defRPr/>
            </a:lvl6pPr>
            <a:lvl7pPr lvl="6" algn="ctr">
              <a:lnSpc>
                <a:spcPct val="100000"/>
              </a:lnSpc>
              <a:spcBef>
                <a:spcPts val="3200"/>
              </a:spcBef>
              <a:spcAft>
                <a:spcPts val="0"/>
              </a:spcAft>
              <a:buSzPts val="2800"/>
              <a:buNone/>
              <a:defRPr/>
            </a:lvl7pPr>
            <a:lvl8pPr lvl="7" algn="ctr">
              <a:lnSpc>
                <a:spcPct val="100000"/>
              </a:lnSpc>
              <a:spcBef>
                <a:spcPts val="3200"/>
              </a:spcBef>
              <a:spcAft>
                <a:spcPts val="0"/>
              </a:spcAft>
              <a:buSzPts val="2800"/>
              <a:buNone/>
              <a:defRPr/>
            </a:lvl8pPr>
            <a:lvl9pPr lvl="8" algn="ctr">
              <a:lnSpc>
                <a:spcPct val="100000"/>
              </a:lnSpc>
              <a:spcBef>
                <a:spcPts val="3200"/>
              </a:spcBef>
              <a:spcAft>
                <a:spcPts val="3200"/>
              </a:spcAft>
              <a:buSzPts val="2800"/>
              <a:buNone/>
              <a:defRPr/>
            </a:lvl9pPr>
          </a:lstStyle>
          <a:p>
            <a:endParaRPr/>
          </a:p>
        </p:txBody>
      </p:sp>
      <p:sp>
        <p:nvSpPr>
          <p:cNvPr id="3971" name="Google Shape;3971;p180"/>
          <p:cNvSpPr txBox="1">
            <a:spLocks noGrp="1"/>
          </p:cNvSpPr>
          <p:nvPr>
            <p:ph type="subTitle" idx="3"/>
          </p:nvPr>
        </p:nvSpPr>
        <p:spPr>
          <a:xfrm>
            <a:off x="3662050" y="5639307"/>
            <a:ext cx="5326800" cy="1063800"/>
          </a:xfrm>
          <a:prstGeom prst="rect">
            <a:avLst/>
          </a:prstGeom>
        </p:spPr>
        <p:txBody>
          <a:bodyPr spcFirstLastPara="1" wrap="square" lIns="182850" tIns="182850" rIns="182850" bIns="182850" anchor="t" anchorCtr="0">
            <a:noAutofit/>
          </a:bodyPr>
          <a:lstStyle>
            <a:lvl1pPr lvl="0">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a:lvl2pPr>
            <a:lvl3pPr lvl="2" algn="ctr">
              <a:lnSpc>
                <a:spcPct val="100000"/>
              </a:lnSpc>
              <a:spcBef>
                <a:spcPts val="3200"/>
              </a:spcBef>
              <a:spcAft>
                <a:spcPts val="0"/>
              </a:spcAft>
              <a:buSzPts val="2800"/>
              <a:buNone/>
              <a:defRPr/>
            </a:lvl3pPr>
            <a:lvl4pPr lvl="3" algn="ctr">
              <a:lnSpc>
                <a:spcPct val="100000"/>
              </a:lnSpc>
              <a:spcBef>
                <a:spcPts val="3200"/>
              </a:spcBef>
              <a:spcAft>
                <a:spcPts val="0"/>
              </a:spcAft>
              <a:buSzPts val="2800"/>
              <a:buNone/>
              <a:defRPr/>
            </a:lvl4pPr>
            <a:lvl5pPr lvl="4" algn="ctr">
              <a:lnSpc>
                <a:spcPct val="100000"/>
              </a:lnSpc>
              <a:spcBef>
                <a:spcPts val="3200"/>
              </a:spcBef>
              <a:spcAft>
                <a:spcPts val="0"/>
              </a:spcAft>
              <a:buSzPts val="2800"/>
              <a:buNone/>
              <a:defRPr/>
            </a:lvl5pPr>
            <a:lvl6pPr lvl="5" algn="ctr">
              <a:lnSpc>
                <a:spcPct val="100000"/>
              </a:lnSpc>
              <a:spcBef>
                <a:spcPts val="3200"/>
              </a:spcBef>
              <a:spcAft>
                <a:spcPts val="0"/>
              </a:spcAft>
              <a:buSzPts val="2800"/>
              <a:buNone/>
              <a:defRPr/>
            </a:lvl6pPr>
            <a:lvl7pPr lvl="6" algn="ctr">
              <a:lnSpc>
                <a:spcPct val="100000"/>
              </a:lnSpc>
              <a:spcBef>
                <a:spcPts val="3200"/>
              </a:spcBef>
              <a:spcAft>
                <a:spcPts val="0"/>
              </a:spcAft>
              <a:buSzPts val="2800"/>
              <a:buNone/>
              <a:defRPr/>
            </a:lvl7pPr>
            <a:lvl8pPr lvl="7" algn="ctr">
              <a:lnSpc>
                <a:spcPct val="100000"/>
              </a:lnSpc>
              <a:spcBef>
                <a:spcPts val="3200"/>
              </a:spcBef>
              <a:spcAft>
                <a:spcPts val="0"/>
              </a:spcAft>
              <a:buSzPts val="2800"/>
              <a:buNone/>
              <a:defRPr/>
            </a:lvl8pPr>
            <a:lvl9pPr lvl="8" algn="ctr">
              <a:lnSpc>
                <a:spcPct val="100000"/>
              </a:lnSpc>
              <a:spcBef>
                <a:spcPts val="3200"/>
              </a:spcBef>
              <a:spcAft>
                <a:spcPts val="3200"/>
              </a:spcAft>
              <a:buSzPts val="2800"/>
              <a:buNone/>
              <a:defRPr/>
            </a:lvl9pPr>
          </a:lstStyle>
          <a:p>
            <a:endParaRPr/>
          </a:p>
        </p:txBody>
      </p:sp>
      <p:sp>
        <p:nvSpPr>
          <p:cNvPr id="3972" name="Google Shape;3972;p180"/>
          <p:cNvSpPr txBox="1">
            <a:spLocks noGrp="1"/>
          </p:cNvSpPr>
          <p:nvPr>
            <p:ph type="subTitle" idx="4"/>
          </p:nvPr>
        </p:nvSpPr>
        <p:spPr>
          <a:xfrm>
            <a:off x="9285601" y="5639307"/>
            <a:ext cx="5326800" cy="1063800"/>
          </a:xfrm>
          <a:prstGeom prst="rect">
            <a:avLst/>
          </a:prstGeom>
        </p:spPr>
        <p:txBody>
          <a:bodyPr spcFirstLastPara="1" wrap="square" lIns="182850" tIns="182850" rIns="182850" bIns="182850" anchor="t" anchorCtr="0">
            <a:noAutofit/>
          </a:bodyPr>
          <a:lstStyle>
            <a:lvl1pPr lvl="0" algn="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a:lvl2pPr>
            <a:lvl3pPr lvl="2" algn="ctr">
              <a:lnSpc>
                <a:spcPct val="100000"/>
              </a:lnSpc>
              <a:spcBef>
                <a:spcPts val="3200"/>
              </a:spcBef>
              <a:spcAft>
                <a:spcPts val="0"/>
              </a:spcAft>
              <a:buSzPts val="2800"/>
              <a:buNone/>
              <a:defRPr/>
            </a:lvl3pPr>
            <a:lvl4pPr lvl="3" algn="ctr">
              <a:lnSpc>
                <a:spcPct val="100000"/>
              </a:lnSpc>
              <a:spcBef>
                <a:spcPts val="3200"/>
              </a:spcBef>
              <a:spcAft>
                <a:spcPts val="0"/>
              </a:spcAft>
              <a:buSzPts val="2800"/>
              <a:buNone/>
              <a:defRPr/>
            </a:lvl4pPr>
            <a:lvl5pPr lvl="4" algn="ctr">
              <a:lnSpc>
                <a:spcPct val="100000"/>
              </a:lnSpc>
              <a:spcBef>
                <a:spcPts val="3200"/>
              </a:spcBef>
              <a:spcAft>
                <a:spcPts val="0"/>
              </a:spcAft>
              <a:buSzPts val="2800"/>
              <a:buNone/>
              <a:defRPr/>
            </a:lvl5pPr>
            <a:lvl6pPr lvl="5" algn="ctr">
              <a:lnSpc>
                <a:spcPct val="100000"/>
              </a:lnSpc>
              <a:spcBef>
                <a:spcPts val="3200"/>
              </a:spcBef>
              <a:spcAft>
                <a:spcPts val="0"/>
              </a:spcAft>
              <a:buSzPts val="2800"/>
              <a:buNone/>
              <a:defRPr/>
            </a:lvl6pPr>
            <a:lvl7pPr lvl="6" algn="ctr">
              <a:lnSpc>
                <a:spcPct val="100000"/>
              </a:lnSpc>
              <a:spcBef>
                <a:spcPts val="3200"/>
              </a:spcBef>
              <a:spcAft>
                <a:spcPts val="0"/>
              </a:spcAft>
              <a:buSzPts val="2800"/>
              <a:buNone/>
              <a:defRPr/>
            </a:lvl7pPr>
            <a:lvl8pPr lvl="7" algn="ctr">
              <a:lnSpc>
                <a:spcPct val="100000"/>
              </a:lnSpc>
              <a:spcBef>
                <a:spcPts val="3200"/>
              </a:spcBef>
              <a:spcAft>
                <a:spcPts val="0"/>
              </a:spcAft>
              <a:buSzPts val="2800"/>
              <a:buNone/>
              <a:defRPr/>
            </a:lvl8pPr>
            <a:lvl9pPr lvl="8" algn="ctr">
              <a:lnSpc>
                <a:spcPct val="100000"/>
              </a:lnSpc>
              <a:spcBef>
                <a:spcPts val="3200"/>
              </a:spcBef>
              <a:spcAft>
                <a:spcPts val="3200"/>
              </a:spcAft>
              <a:buSzPts val="2800"/>
              <a:buNone/>
              <a:defRPr/>
            </a:lvl9pPr>
          </a:lstStyle>
          <a:p>
            <a:endParaRPr/>
          </a:p>
        </p:txBody>
      </p:sp>
      <p:sp>
        <p:nvSpPr>
          <p:cNvPr id="3973" name="Google Shape;3973;p180"/>
          <p:cNvSpPr txBox="1">
            <a:spLocks noGrp="1"/>
          </p:cNvSpPr>
          <p:nvPr>
            <p:ph type="subTitle" idx="5"/>
          </p:nvPr>
        </p:nvSpPr>
        <p:spPr>
          <a:xfrm>
            <a:off x="3662052" y="2915032"/>
            <a:ext cx="5326800" cy="709800"/>
          </a:xfrm>
          <a:prstGeom prst="rect">
            <a:avLst/>
          </a:prstGeom>
        </p:spPr>
        <p:txBody>
          <a:bodyPr spcFirstLastPara="1" wrap="square" lIns="182850" tIns="182850" rIns="182850" bIns="182850" anchor="b" anchorCtr="0">
            <a:noAutofit/>
          </a:bodyPr>
          <a:lstStyle>
            <a:lvl1pPr lvl="0">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1pPr>
            <a:lvl2pPr lvl="1"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2pPr>
            <a:lvl3pPr lvl="2"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3pPr>
            <a:lvl4pPr lvl="3"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4pPr>
            <a:lvl5pPr lvl="4"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5pPr>
            <a:lvl6pPr lvl="5"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6pPr>
            <a:lvl7pPr lvl="6"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7pPr>
            <a:lvl8pPr lvl="7"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8pPr>
            <a:lvl9pPr lvl="8" algn="ctr">
              <a:lnSpc>
                <a:spcPct val="100000"/>
              </a:lnSpc>
              <a:spcBef>
                <a:spcPts val="3200"/>
              </a:spcBef>
              <a:spcAft>
                <a:spcPts val="3200"/>
              </a:spcAft>
              <a:buClr>
                <a:schemeClr val="accent1"/>
              </a:buClr>
              <a:buSzPts val="4000"/>
              <a:buFont typeface="Cairo"/>
              <a:buNone/>
              <a:defRPr sz="4000" b="1">
                <a:solidFill>
                  <a:schemeClr val="accent1"/>
                </a:solidFill>
                <a:latin typeface="Cairo"/>
                <a:ea typeface="Cairo"/>
                <a:cs typeface="Cairo"/>
                <a:sym typeface="Cairo"/>
              </a:defRPr>
            </a:lvl9pPr>
          </a:lstStyle>
          <a:p>
            <a:endParaRPr/>
          </a:p>
        </p:txBody>
      </p:sp>
      <p:sp>
        <p:nvSpPr>
          <p:cNvPr id="3974" name="Google Shape;3974;p180"/>
          <p:cNvSpPr txBox="1">
            <a:spLocks noGrp="1"/>
          </p:cNvSpPr>
          <p:nvPr>
            <p:ph type="subTitle" idx="6"/>
          </p:nvPr>
        </p:nvSpPr>
        <p:spPr>
          <a:xfrm>
            <a:off x="9285612" y="2915032"/>
            <a:ext cx="5326800" cy="709800"/>
          </a:xfrm>
          <a:prstGeom prst="rect">
            <a:avLst/>
          </a:prstGeom>
        </p:spPr>
        <p:txBody>
          <a:bodyPr spcFirstLastPara="1" wrap="square" lIns="182850" tIns="182850" rIns="182850" bIns="182850" anchor="b" anchorCtr="0">
            <a:noAutofit/>
          </a:bodyPr>
          <a:lstStyle>
            <a:lvl1pPr lvl="0" algn="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1pPr>
            <a:lvl2pPr lvl="1"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2pPr>
            <a:lvl3pPr lvl="2"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3pPr>
            <a:lvl4pPr lvl="3"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4pPr>
            <a:lvl5pPr lvl="4"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5pPr>
            <a:lvl6pPr lvl="5"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6pPr>
            <a:lvl7pPr lvl="6"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7pPr>
            <a:lvl8pPr lvl="7"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8pPr>
            <a:lvl9pPr lvl="8" algn="ctr">
              <a:lnSpc>
                <a:spcPct val="100000"/>
              </a:lnSpc>
              <a:spcBef>
                <a:spcPts val="3200"/>
              </a:spcBef>
              <a:spcAft>
                <a:spcPts val="3200"/>
              </a:spcAft>
              <a:buClr>
                <a:schemeClr val="accent1"/>
              </a:buClr>
              <a:buSzPts val="4000"/>
              <a:buFont typeface="Cairo"/>
              <a:buNone/>
              <a:defRPr sz="4000" b="1">
                <a:solidFill>
                  <a:schemeClr val="accent1"/>
                </a:solidFill>
                <a:latin typeface="Cairo"/>
                <a:ea typeface="Cairo"/>
                <a:cs typeface="Cairo"/>
                <a:sym typeface="Cairo"/>
              </a:defRPr>
            </a:lvl9pPr>
          </a:lstStyle>
          <a:p>
            <a:endParaRPr/>
          </a:p>
        </p:txBody>
      </p:sp>
      <p:sp>
        <p:nvSpPr>
          <p:cNvPr id="3975" name="Google Shape;3975;p180"/>
          <p:cNvSpPr txBox="1">
            <a:spLocks noGrp="1"/>
          </p:cNvSpPr>
          <p:nvPr>
            <p:ph type="subTitle" idx="7"/>
          </p:nvPr>
        </p:nvSpPr>
        <p:spPr>
          <a:xfrm>
            <a:off x="3662052" y="5182107"/>
            <a:ext cx="5326800" cy="709800"/>
          </a:xfrm>
          <a:prstGeom prst="rect">
            <a:avLst/>
          </a:prstGeom>
        </p:spPr>
        <p:txBody>
          <a:bodyPr spcFirstLastPara="1" wrap="square" lIns="182850" tIns="182850" rIns="182850" bIns="182850" anchor="b" anchorCtr="0">
            <a:noAutofit/>
          </a:bodyPr>
          <a:lstStyle>
            <a:lvl1pPr lvl="0">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1pPr>
            <a:lvl2pPr lvl="1"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2pPr>
            <a:lvl3pPr lvl="2"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3pPr>
            <a:lvl4pPr lvl="3"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4pPr>
            <a:lvl5pPr lvl="4"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5pPr>
            <a:lvl6pPr lvl="5"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6pPr>
            <a:lvl7pPr lvl="6"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7pPr>
            <a:lvl8pPr lvl="7"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8pPr>
            <a:lvl9pPr lvl="8" algn="ctr">
              <a:lnSpc>
                <a:spcPct val="100000"/>
              </a:lnSpc>
              <a:spcBef>
                <a:spcPts val="3200"/>
              </a:spcBef>
              <a:spcAft>
                <a:spcPts val="3200"/>
              </a:spcAft>
              <a:buClr>
                <a:schemeClr val="accent1"/>
              </a:buClr>
              <a:buSzPts val="4000"/>
              <a:buFont typeface="Cairo"/>
              <a:buNone/>
              <a:defRPr sz="4000" b="1">
                <a:solidFill>
                  <a:schemeClr val="accent1"/>
                </a:solidFill>
                <a:latin typeface="Cairo"/>
                <a:ea typeface="Cairo"/>
                <a:cs typeface="Cairo"/>
                <a:sym typeface="Cairo"/>
              </a:defRPr>
            </a:lvl9pPr>
          </a:lstStyle>
          <a:p>
            <a:endParaRPr/>
          </a:p>
        </p:txBody>
      </p:sp>
      <p:sp>
        <p:nvSpPr>
          <p:cNvPr id="3976" name="Google Shape;3976;p180"/>
          <p:cNvSpPr txBox="1">
            <a:spLocks noGrp="1"/>
          </p:cNvSpPr>
          <p:nvPr>
            <p:ph type="subTitle" idx="8"/>
          </p:nvPr>
        </p:nvSpPr>
        <p:spPr>
          <a:xfrm>
            <a:off x="9285612" y="5182107"/>
            <a:ext cx="5326800" cy="709800"/>
          </a:xfrm>
          <a:prstGeom prst="rect">
            <a:avLst/>
          </a:prstGeom>
        </p:spPr>
        <p:txBody>
          <a:bodyPr spcFirstLastPara="1" wrap="square" lIns="182850" tIns="182850" rIns="182850" bIns="182850" anchor="b" anchorCtr="0">
            <a:noAutofit/>
          </a:bodyPr>
          <a:lstStyle>
            <a:lvl1pPr lvl="0" algn="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1pPr>
            <a:lvl2pPr lvl="1"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2pPr>
            <a:lvl3pPr lvl="2"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3pPr>
            <a:lvl4pPr lvl="3"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4pPr>
            <a:lvl5pPr lvl="4"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5pPr>
            <a:lvl6pPr lvl="5"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6pPr>
            <a:lvl7pPr lvl="6"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7pPr>
            <a:lvl8pPr lvl="7"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8pPr>
            <a:lvl9pPr lvl="8" algn="ctr">
              <a:lnSpc>
                <a:spcPct val="100000"/>
              </a:lnSpc>
              <a:spcBef>
                <a:spcPts val="3200"/>
              </a:spcBef>
              <a:spcAft>
                <a:spcPts val="3200"/>
              </a:spcAft>
              <a:buClr>
                <a:schemeClr val="accent1"/>
              </a:buClr>
              <a:buSzPts val="4000"/>
              <a:buFont typeface="Cairo"/>
              <a:buNone/>
              <a:defRPr sz="4000" b="1">
                <a:solidFill>
                  <a:schemeClr val="accent1"/>
                </a:solidFill>
                <a:latin typeface="Cairo"/>
                <a:ea typeface="Cairo"/>
                <a:cs typeface="Cairo"/>
                <a:sym typeface="Cairo"/>
              </a:defRPr>
            </a:lvl9pPr>
          </a:lstStyle>
          <a:p>
            <a:endParaRPr/>
          </a:p>
        </p:txBody>
      </p:sp>
      <p:sp>
        <p:nvSpPr>
          <p:cNvPr id="3977" name="Google Shape;3977;p180"/>
          <p:cNvSpPr txBox="1">
            <a:spLocks noGrp="1"/>
          </p:cNvSpPr>
          <p:nvPr>
            <p:ph type="subTitle" idx="9"/>
          </p:nvPr>
        </p:nvSpPr>
        <p:spPr>
          <a:xfrm>
            <a:off x="3662050" y="7906357"/>
            <a:ext cx="5326800" cy="1063800"/>
          </a:xfrm>
          <a:prstGeom prst="rect">
            <a:avLst/>
          </a:prstGeom>
        </p:spPr>
        <p:txBody>
          <a:bodyPr spcFirstLastPara="1" wrap="square" lIns="182850" tIns="182850" rIns="182850" bIns="182850" anchor="t" anchorCtr="0">
            <a:noAutofit/>
          </a:bodyPr>
          <a:lstStyle>
            <a:lvl1pPr lvl="0">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a:lvl2pPr>
            <a:lvl3pPr lvl="2" algn="ctr">
              <a:lnSpc>
                <a:spcPct val="100000"/>
              </a:lnSpc>
              <a:spcBef>
                <a:spcPts val="3200"/>
              </a:spcBef>
              <a:spcAft>
                <a:spcPts val="0"/>
              </a:spcAft>
              <a:buSzPts val="2800"/>
              <a:buNone/>
              <a:defRPr/>
            </a:lvl3pPr>
            <a:lvl4pPr lvl="3" algn="ctr">
              <a:lnSpc>
                <a:spcPct val="100000"/>
              </a:lnSpc>
              <a:spcBef>
                <a:spcPts val="3200"/>
              </a:spcBef>
              <a:spcAft>
                <a:spcPts val="0"/>
              </a:spcAft>
              <a:buSzPts val="2800"/>
              <a:buNone/>
              <a:defRPr/>
            </a:lvl4pPr>
            <a:lvl5pPr lvl="4" algn="ctr">
              <a:lnSpc>
                <a:spcPct val="100000"/>
              </a:lnSpc>
              <a:spcBef>
                <a:spcPts val="3200"/>
              </a:spcBef>
              <a:spcAft>
                <a:spcPts val="0"/>
              </a:spcAft>
              <a:buSzPts val="2800"/>
              <a:buNone/>
              <a:defRPr/>
            </a:lvl5pPr>
            <a:lvl6pPr lvl="5" algn="ctr">
              <a:lnSpc>
                <a:spcPct val="100000"/>
              </a:lnSpc>
              <a:spcBef>
                <a:spcPts val="3200"/>
              </a:spcBef>
              <a:spcAft>
                <a:spcPts val="0"/>
              </a:spcAft>
              <a:buSzPts val="2800"/>
              <a:buNone/>
              <a:defRPr/>
            </a:lvl6pPr>
            <a:lvl7pPr lvl="6" algn="ctr">
              <a:lnSpc>
                <a:spcPct val="100000"/>
              </a:lnSpc>
              <a:spcBef>
                <a:spcPts val="3200"/>
              </a:spcBef>
              <a:spcAft>
                <a:spcPts val="0"/>
              </a:spcAft>
              <a:buSzPts val="2800"/>
              <a:buNone/>
              <a:defRPr/>
            </a:lvl7pPr>
            <a:lvl8pPr lvl="7" algn="ctr">
              <a:lnSpc>
                <a:spcPct val="100000"/>
              </a:lnSpc>
              <a:spcBef>
                <a:spcPts val="3200"/>
              </a:spcBef>
              <a:spcAft>
                <a:spcPts val="0"/>
              </a:spcAft>
              <a:buSzPts val="2800"/>
              <a:buNone/>
              <a:defRPr/>
            </a:lvl8pPr>
            <a:lvl9pPr lvl="8" algn="ctr">
              <a:lnSpc>
                <a:spcPct val="100000"/>
              </a:lnSpc>
              <a:spcBef>
                <a:spcPts val="3200"/>
              </a:spcBef>
              <a:spcAft>
                <a:spcPts val="3200"/>
              </a:spcAft>
              <a:buSzPts val="2800"/>
              <a:buNone/>
              <a:defRPr/>
            </a:lvl9pPr>
          </a:lstStyle>
          <a:p>
            <a:endParaRPr/>
          </a:p>
        </p:txBody>
      </p:sp>
      <p:sp>
        <p:nvSpPr>
          <p:cNvPr id="3978" name="Google Shape;3978;p180"/>
          <p:cNvSpPr txBox="1">
            <a:spLocks noGrp="1"/>
          </p:cNvSpPr>
          <p:nvPr>
            <p:ph type="subTitle" idx="13"/>
          </p:nvPr>
        </p:nvSpPr>
        <p:spPr>
          <a:xfrm>
            <a:off x="9285601" y="7906357"/>
            <a:ext cx="5326800" cy="1063800"/>
          </a:xfrm>
          <a:prstGeom prst="rect">
            <a:avLst/>
          </a:prstGeom>
        </p:spPr>
        <p:txBody>
          <a:bodyPr spcFirstLastPara="1" wrap="square" lIns="182850" tIns="182850" rIns="182850" bIns="182850" anchor="t" anchorCtr="0">
            <a:noAutofit/>
          </a:bodyPr>
          <a:lstStyle>
            <a:lvl1pPr lvl="0" algn="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a:lvl2pPr>
            <a:lvl3pPr lvl="2" algn="ctr">
              <a:lnSpc>
                <a:spcPct val="100000"/>
              </a:lnSpc>
              <a:spcBef>
                <a:spcPts val="3200"/>
              </a:spcBef>
              <a:spcAft>
                <a:spcPts val="0"/>
              </a:spcAft>
              <a:buSzPts val="2800"/>
              <a:buNone/>
              <a:defRPr/>
            </a:lvl3pPr>
            <a:lvl4pPr lvl="3" algn="ctr">
              <a:lnSpc>
                <a:spcPct val="100000"/>
              </a:lnSpc>
              <a:spcBef>
                <a:spcPts val="3200"/>
              </a:spcBef>
              <a:spcAft>
                <a:spcPts val="0"/>
              </a:spcAft>
              <a:buSzPts val="2800"/>
              <a:buNone/>
              <a:defRPr/>
            </a:lvl4pPr>
            <a:lvl5pPr lvl="4" algn="ctr">
              <a:lnSpc>
                <a:spcPct val="100000"/>
              </a:lnSpc>
              <a:spcBef>
                <a:spcPts val="3200"/>
              </a:spcBef>
              <a:spcAft>
                <a:spcPts val="0"/>
              </a:spcAft>
              <a:buSzPts val="2800"/>
              <a:buNone/>
              <a:defRPr/>
            </a:lvl5pPr>
            <a:lvl6pPr lvl="5" algn="ctr">
              <a:lnSpc>
                <a:spcPct val="100000"/>
              </a:lnSpc>
              <a:spcBef>
                <a:spcPts val="3200"/>
              </a:spcBef>
              <a:spcAft>
                <a:spcPts val="0"/>
              </a:spcAft>
              <a:buSzPts val="2800"/>
              <a:buNone/>
              <a:defRPr/>
            </a:lvl6pPr>
            <a:lvl7pPr lvl="6" algn="ctr">
              <a:lnSpc>
                <a:spcPct val="100000"/>
              </a:lnSpc>
              <a:spcBef>
                <a:spcPts val="3200"/>
              </a:spcBef>
              <a:spcAft>
                <a:spcPts val="0"/>
              </a:spcAft>
              <a:buSzPts val="2800"/>
              <a:buNone/>
              <a:defRPr/>
            </a:lvl7pPr>
            <a:lvl8pPr lvl="7" algn="ctr">
              <a:lnSpc>
                <a:spcPct val="100000"/>
              </a:lnSpc>
              <a:spcBef>
                <a:spcPts val="3200"/>
              </a:spcBef>
              <a:spcAft>
                <a:spcPts val="0"/>
              </a:spcAft>
              <a:buSzPts val="2800"/>
              <a:buNone/>
              <a:defRPr/>
            </a:lvl8pPr>
            <a:lvl9pPr lvl="8" algn="ctr">
              <a:lnSpc>
                <a:spcPct val="100000"/>
              </a:lnSpc>
              <a:spcBef>
                <a:spcPts val="3200"/>
              </a:spcBef>
              <a:spcAft>
                <a:spcPts val="3200"/>
              </a:spcAft>
              <a:buSzPts val="2800"/>
              <a:buNone/>
              <a:defRPr/>
            </a:lvl9pPr>
          </a:lstStyle>
          <a:p>
            <a:endParaRPr/>
          </a:p>
        </p:txBody>
      </p:sp>
      <p:sp>
        <p:nvSpPr>
          <p:cNvPr id="3979" name="Google Shape;3979;p180"/>
          <p:cNvSpPr txBox="1">
            <a:spLocks noGrp="1"/>
          </p:cNvSpPr>
          <p:nvPr>
            <p:ph type="subTitle" idx="14"/>
          </p:nvPr>
        </p:nvSpPr>
        <p:spPr>
          <a:xfrm>
            <a:off x="3662052" y="7449157"/>
            <a:ext cx="5326800" cy="709800"/>
          </a:xfrm>
          <a:prstGeom prst="rect">
            <a:avLst/>
          </a:prstGeom>
        </p:spPr>
        <p:txBody>
          <a:bodyPr spcFirstLastPara="1" wrap="square" lIns="182850" tIns="182850" rIns="182850" bIns="182850" anchor="b" anchorCtr="0">
            <a:noAutofit/>
          </a:bodyPr>
          <a:lstStyle>
            <a:lvl1pPr lvl="0">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1pPr>
            <a:lvl2pPr lvl="1"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2pPr>
            <a:lvl3pPr lvl="2"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3pPr>
            <a:lvl4pPr lvl="3"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4pPr>
            <a:lvl5pPr lvl="4"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5pPr>
            <a:lvl6pPr lvl="5"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6pPr>
            <a:lvl7pPr lvl="6"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7pPr>
            <a:lvl8pPr lvl="7"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8pPr>
            <a:lvl9pPr lvl="8" algn="ctr">
              <a:lnSpc>
                <a:spcPct val="100000"/>
              </a:lnSpc>
              <a:spcBef>
                <a:spcPts val="3200"/>
              </a:spcBef>
              <a:spcAft>
                <a:spcPts val="3200"/>
              </a:spcAft>
              <a:buClr>
                <a:schemeClr val="accent1"/>
              </a:buClr>
              <a:buSzPts val="4000"/>
              <a:buFont typeface="Cairo"/>
              <a:buNone/>
              <a:defRPr sz="4000" b="1">
                <a:solidFill>
                  <a:schemeClr val="accent1"/>
                </a:solidFill>
                <a:latin typeface="Cairo"/>
                <a:ea typeface="Cairo"/>
                <a:cs typeface="Cairo"/>
                <a:sym typeface="Cairo"/>
              </a:defRPr>
            </a:lvl9pPr>
          </a:lstStyle>
          <a:p>
            <a:endParaRPr/>
          </a:p>
        </p:txBody>
      </p:sp>
      <p:sp>
        <p:nvSpPr>
          <p:cNvPr id="3980" name="Google Shape;3980;p180"/>
          <p:cNvSpPr txBox="1">
            <a:spLocks noGrp="1"/>
          </p:cNvSpPr>
          <p:nvPr>
            <p:ph type="subTitle" idx="15"/>
          </p:nvPr>
        </p:nvSpPr>
        <p:spPr>
          <a:xfrm>
            <a:off x="9285612" y="7449157"/>
            <a:ext cx="5326800" cy="709800"/>
          </a:xfrm>
          <a:prstGeom prst="rect">
            <a:avLst/>
          </a:prstGeom>
        </p:spPr>
        <p:txBody>
          <a:bodyPr spcFirstLastPara="1" wrap="square" lIns="182850" tIns="182850" rIns="182850" bIns="182850" anchor="b" anchorCtr="0">
            <a:noAutofit/>
          </a:bodyPr>
          <a:lstStyle>
            <a:lvl1pPr lvl="0" algn="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1pPr>
            <a:lvl2pPr lvl="1" algn="ctr">
              <a:lnSpc>
                <a:spcPct val="100000"/>
              </a:lnSpc>
              <a:spcBef>
                <a:spcPts val="0"/>
              </a:spcBef>
              <a:spcAft>
                <a:spcPts val="0"/>
              </a:spcAft>
              <a:buClr>
                <a:schemeClr val="accent1"/>
              </a:buClr>
              <a:buSzPts val="4000"/>
              <a:buFont typeface="Cairo"/>
              <a:buNone/>
              <a:defRPr sz="4000" b="1">
                <a:solidFill>
                  <a:schemeClr val="accent1"/>
                </a:solidFill>
                <a:latin typeface="Cairo"/>
                <a:ea typeface="Cairo"/>
                <a:cs typeface="Cairo"/>
                <a:sym typeface="Cairo"/>
              </a:defRPr>
            </a:lvl2pPr>
            <a:lvl3pPr lvl="2"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3pPr>
            <a:lvl4pPr lvl="3"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4pPr>
            <a:lvl5pPr lvl="4"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5pPr>
            <a:lvl6pPr lvl="5"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6pPr>
            <a:lvl7pPr lvl="6"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7pPr>
            <a:lvl8pPr lvl="7" algn="ctr">
              <a:lnSpc>
                <a:spcPct val="100000"/>
              </a:lnSpc>
              <a:spcBef>
                <a:spcPts val="3200"/>
              </a:spcBef>
              <a:spcAft>
                <a:spcPts val="0"/>
              </a:spcAft>
              <a:buClr>
                <a:schemeClr val="accent1"/>
              </a:buClr>
              <a:buSzPts val="4000"/>
              <a:buFont typeface="Cairo"/>
              <a:buNone/>
              <a:defRPr sz="4000" b="1">
                <a:solidFill>
                  <a:schemeClr val="accent1"/>
                </a:solidFill>
                <a:latin typeface="Cairo"/>
                <a:ea typeface="Cairo"/>
                <a:cs typeface="Cairo"/>
                <a:sym typeface="Cairo"/>
              </a:defRPr>
            </a:lvl8pPr>
            <a:lvl9pPr lvl="8" algn="ctr">
              <a:lnSpc>
                <a:spcPct val="100000"/>
              </a:lnSpc>
              <a:spcBef>
                <a:spcPts val="3200"/>
              </a:spcBef>
              <a:spcAft>
                <a:spcPts val="3200"/>
              </a:spcAft>
              <a:buClr>
                <a:schemeClr val="accent1"/>
              </a:buClr>
              <a:buSzPts val="4000"/>
              <a:buFont typeface="Cairo"/>
              <a:buNone/>
              <a:defRPr sz="4000" b="1">
                <a:solidFill>
                  <a:schemeClr val="accent1"/>
                </a:solidFill>
                <a:latin typeface="Cairo"/>
                <a:ea typeface="Cairo"/>
                <a:cs typeface="Cairo"/>
                <a:sym typeface="Cairo"/>
              </a:defRPr>
            </a:lvl9pPr>
          </a:lstStyle>
          <a:p>
            <a:endParaRPr/>
          </a:p>
        </p:txBody>
      </p:sp>
      <p:grpSp>
        <p:nvGrpSpPr>
          <p:cNvPr id="3981" name="Google Shape;3981;p180"/>
          <p:cNvGrpSpPr/>
          <p:nvPr/>
        </p:nvGrpSpPr>
        <p:grpSpPr>
          <a:xfrm rot="-1364649">
            <a:off x="13217252" y="8914424"/>
            <a:ext cx="8792880" cy="7643727"/>
            <a:chOff x="5868774" y="-899147"/>
            <a:chExt cx="4396633" cy="3822031"/>
          </a:xfrm>
        </p:grpSpPr>
        <p:sp>
          <p:nvSpPr>
            <p:cNvPr id="3982" name="Google Shape;3982;p180"/>
            <p:cNvSpPr/>
            <p:nvPr/>
          </p:nvSpPr>
          <p:spPr>
            <a:xfrm>
              <a:off x="5868774" y="-830916"/>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solidFill>
              <a:schemeClr val="lt2"/>
            </a:solidFill>
            <a:ln>
              <a:noFill/>
            </a:ln>
          </p:spPr>
        </p:sp>
        <p:sp>
          <p:nvSpPr>
            <p:cNvPr id="3983" name="Google Shape;3983;p180"/>
            <p:cNvSpPr/>
            <p:nvPr/>
          </p:nvSpPr>
          <p:spPr>
            <a:xfrm>
              <a:off x="6049906" y="-899147"/>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noFill/>
            <a:ln w="19050" cap="flat" cmpd="sng">
              <a:solidFill>
                <a:schemeClr val="accent3"/>
              </a:solidFill>
              <a:prstDash val="solid"/>
              <a:round/>
              <a:headEnd type="none" w="med" len="med"/>
              <a:tailEnd type="none" w="med" len="med"/>
            </a:ln>
          </p:spPr>
        </p:sp>
      </p:grpSp>
      <p:grpSp>
        <p:nvGrpSpPr>
          <p:cNvPr id="3984" name="Google Shape;3984;p180"/>
          <p:cNvGrpSpPr/>
          <p:nvPr/>
        </p:nvGrpSpPr>
        <p:grpSpPr>
          <a:xfrm rot="-2927939">
            <a:off x="-5540131" y="8842648"/>
            <a:ext cx="8599192" cy="7787256"/>
            <a:chOff x="5784660" y="-970761"/>
            <a:chExt cx="4299614" cy="3893645"/>
          </a:xfrm>
        </p:grpSpPr>
        <p:sp>
          <p:nvSpPr>
            <p:cNvPr id="3985" name="Google Shape;3985;p180"/>
            <p:cNvSpPr/>
            <p:nvPr/>
          </p:nvSpPr>
          <p:spPr>
            <a:xfrm>
              <a:off x="5868774" y="-830916"/>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solidFill>
              <a:schemeClr val="lt2"/>
            </a:solidFill>
            <a:ln>
              <a:noFill/>
            </a:ln>
          </p:spPr>
        </p:sp>
        <p:sp>
          <p:nvSpPr>
            <p:cNvPr id="3986" name="Google Shape;3986;p180"/>
            <p:cNvSpPr/>
            <p:nvPr/>
          </p:nvSpPr>
          <p:spPr>
            <a:xfrm>
              <a:off x="5784660" y="-970761"/>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noFill/>
            <a:ln w="19050" cap="flat" cmpd="sng">
              <a:solidFill>
                <a:schemeClr val="accent3"/>
              </a:solidFill>
              <a:prstDash val="solid"/>
              <a:round/>
              <a:headEnd type="none" w="med" len="med"/>
              <a:tailEnd type="none" w="med" len="med"/>
            </a:ln>
          </p:spPr>
        </p:sp>
      </p:grpSp>
      <p:grpSp>
        <p:nvGrpSpPr>
          <p:cNvPr id="3987" name="Google Shape;3987;p180"/>
          <p:cNvGrpSpPr/>
          <p:nvPr/>
        </p:nvGrpSpPr>
        <p:grpSpPr>
          <a:xfrm rot="-173341">
            <a:off x="14479392" y="-2796003"/>
            <a:ext cx="8793009" cy="7643840"/>
            <a:chOff x="5868774" y="-899147"/>
            <a:chExt cx="4396633" cy="3822031"/>
          </a:xfrm>
        </p:grpSpPr>
        <p:sp>
          <p:nvSpPr>
            <p:cNvPr id="3988" name="Google Shape;3988;p180"/>
            <p:cNvSpPr/>
            <p:nvPr/>
          </p:nvSpPr>
          <p:spPr>
            <a:xfrm>
              <a:off x="5868774" y="-830916"/>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solidFill>
              <a:schemeClr val="lt2"/>
            </a:solidFill>
            <a:ln>
              <a:noFill/>
            </a:ln>
          </p:spPr>
        </p:sp>
        <p:sp>
          <p:nvSpPr>
            <p:cNvPr id="3989" name="Google Shape;3989;p180"/>
            <p:cNvSpPr/>
            <p:nvPr/>
          </p:nvSpPr>
          <p:spPr>
            <a:xfrm>
              <a:off x="6049906" y="-899147"/>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noFill/>
            <a:ln w="19050" cap="flat" cmpd="sng">
              <a:solidFill>
                <a:schemeClr val="accent3"/>
              </a:solidFill>
              <a:prstDash val="solid"/>
              <a:round/>
              <a:headEnd type="none" w="med" len="med"/>
              <a:tailEnd type="none" w="med" len="med"/>
            </a:ln>
          </p:spPr>
        </p:sp>
      </p:grpSp>
      <p:grpSp>
        <p:nvGrpSpPr>
          <p:cNvPr id="3990" name="Google Shape;3990;p180"/>
          <p:cNvGrpSpPr/>
          <p:nvPr/>
        </p:nvGrpSpPr>
        <p:grpSpPr>
          <a:xfrm rot="7787938">
            <a:off x="-4504168" y="-6155108"/>
            <a:ext cx="8793322" cy="7644112"/>
            <a:chOff x="5868774" y="-899147"/>
            <a:chExt cx="4396633" cy="3822031"/>
          </a:xfrm>
        </p:grpSpPr>
        <p:sp>
          <p:nvSpPr>
            <p:cNvPr id="3991" name="Google Shape;3991;p180"/>
            <p:cNvSpPr/>
            <p:nvPr/>
          </p:nvSpPr>
          <p:spPr>
            <a:xfrm>
              <a:off x="5868774" y="-830916"/>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solidFill>
              <a:schemeClr val="lt2"/>
            </a:solidFill>
            <a:ln>
              <a:noFill/>
            </a:ln>
          </p:spPr>
        </p:sp>
        <p:sp>
          <p:nvSpPr>
            <p:cNvPr id="3992" name="Google Shape;3992;p180"/>
            <p:cNvSpPr/>
            <p:nvPr/>
          </p:nvSpPr>
          <p:spPr>
            <a:xfrm>
              <a:off x="6049906" y="-899147"/>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noFill/>
            <a:ln w="19050" cap="flat" cmpd="sng">
              <a:solidFill>
                <a:schemeClr val="accent3"/>
              </a:solidFill>
              <a:prstDash val="solid"/>
              <a:round/>
              <a:headEnd type="none" w="med" len="med"/>
              <a:tailEnd type="none" w="med" len="med"/>
            </a:ln>
          </p:spPr>
        </p:sp>
      </p:grpSp>
      <p:grpSp>
        <p:nvGrpSpPr>
          <p:cNvPr id="3993" name="Google Shape;3993;p180"/>
          <p:cNvGrpSpPr/>
          <p:nvPr/>
        </p:nvGrpSpPr>
        <p:grpSpPr>
          <a:xfrm>
            <a:off x="-2798943" y="7816635"/>
            <a:ext cx="4890528" cy="4959475"/>
            <a:chOff x="-666750" y="1567027"/>
            <a:chExt cx="3000692" cy="3042996"/>
          </a:xfrm>
        </p:grpSpPr>
        <p:sp>
          <p:nvSpPr>
            <p:cNvPr id="3994" name="Google Shape;3994;p180"/>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3995" name="Google Shape;3995;p180"/>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grpSp>
        <p:nvGrpSpPr>
          <p:cNvPr id="3996" name="Google Shape;3996;p180"/>
          <p:cNvGrpSpPr/>
          <p:nvPr/>
        </p:nvGrpSpPr>
        <p:grpSpPr>
          <a:xfrm>
            <a:off x="14764785" y="-256740"/>
            <a:ext cx="4784009" cy="4197492"/>
            <a:chOff x="-2107247" y="1917683"/>
            <a:chExt cx="2935335" cy="2575465"/>
          </a:xfrm>
        </p:grpSpPr>
        <p:sp>
          <p:nvSpPr>
            <p:cNvPr id="3997" name="Google Shape;3997;p180"/>
            <p:cNvSpPr/>
            <p:nvPr/>
          </p:nvSpPr>
          <p:spPr>
            <a:xfrm flipH="1">
              <a:off x="-1124563" y="2508455"/>
              <a:ext cx="1952651" cy="1984692"/>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3998" name="Google Shape;3998;p180"/>
            <p:cNvSpPr/>
            <p:nvPr/>
          </p:nvSpPr>
          <p:spPr>
            <a:xfrm>
              <a:off x="-2107247" y="1917683"/>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75.xml><?xml version="1.0" encoding="utf-8"?>
<p:sldLayout xmlns:a="http://schemas.openxmlformats.org/drawingml/2006/main" xmlns:r="http://schemas.openxmlformats.org/officeDocument/2006/relationships" xmlns:p="http://schemas.openxmlformats.org/presentationml/2006/main" matchingName="Title only 1">
  <p:cSld name="CUSTOM_12_1">
    <p:spTree>
      <p:nvGrpSpPr>
        <p:cNvPr id="1" name="Shape 3999"/>
        <p:cNvGrpSpPr/>
        <p:nvPr/>
      </p:nvGrpSpPr>
      <p:grpSpPr>
        <a:xfrm>
          <a:off x="0" y="0"/>
          <a:ext cx="0" cy="0"/>
          <a:chOff x="0" y="0"/>
          <a:chExt cx="0" cy="0"/>
        </a:xfrm>
      </p:grpSpPr>
      <p:grpSp>
        <p:nvGrpSpPr>
          <p:cNvPr id="4000" name="Google Shape;4000;p181"/>
          <p:cNvGrpSpPr/>
          <p:nvPr/>
        </p:nvGrpSpPr>
        <p:grpSpPr>
          <a:xfrm>
            <a:off x="-3806429" y="-4192795"/>
            <a:ext cx="10631200" cy="9222000"/>
            <a:chOff x="-1896339" y="-1602398"/>
            <a:chExt cx="5315600" cy="4611000"/>
          </a:xfrm>
        </p:grpSpPr>
        <p:sp>
          <p:nvSpPr>
            <p:cNvPr id="4001" name="Google Shape;4001;p181"/>
            <p:cNvSpPr/>
            <p:nvPr/>
          </p:nvSpPr>
          <p:spPr>
            <a:xfrm rot="5400000">
              <a:off x="-1635702" y="-1863035"/>
              <a:ext cx="4611000" cy="5132275"/>
            </a:xfrm>
            <a:custGeom>
              <a:avLst/>
              <a:gdLst/>
              <a:ahLst/>
              <a:cxnLst/>
              <a:rect l="l" t="t" r="r" b="b"/>
              <a:pathLst>
                <a:path w="184440" h="205291" extrusionOk="0">
                  <a:moveTo>
                    <a:pt x="175662" y="168485"/>
                  </a:moveTo>
                  <a:cubicBezTo>
                    <a:pt x="161006" y="182167"/>
                    <a:pt x="109728" y="196218"/>
                    <a:pt x="84163" y="200343"/>
                  </a:cubicBezTo>
                  <a:cubicBezTo>
                    <a:pt x="58599" y="204468"/>
                    <a:pt x="36140" y="211780"/>
                    <a:pt x="22275" y="193235"/>
                  </a:cubicBezTo>
                  <a:cubicBezTo>
                    <a:pt x="8410" y="174690"/>
                    <a:pt x="-3550" y="121256"/>
                    <a:pt x="973" y="89074"/>
                  </a:cubicBezTo>
                  <a:cubicBezTo>
                    <a:pt x="5497" y="56892"/>
                    <a:pt x="33087" y="-3323"/>
                    <a:pt x="49416" y="143"/>
                  </a:cubicBezTo>
                  <a:cubicBezTo>
                    <a:pt x="65745" y="3609"/>
                    <a:pt x="78499" y="90186"/>
                    <a:pt x="98946" y="109871"/>
                  </a:cubicBezTo>
                  <a:cubicBezTo>
                    <a:pt x="119393" y="129556"/>
                    <a:pt x="159312" y="108484"/>
                    <a:pt x="172098" y="118253"/>
                  </a:cubicBezTo>
                  <a:cubicBezTo>
                    <a:pt x="184884" y="128022"/>
                    <a:pt x="190318" y="154803"/>
                    <a:pt x="175662" y="168485"/>
                  </a:cubicBezTo>
                  <a:close/>
                </a:path>
              </a:pathLst>
            </a:custGeom>
            <a:solidFill>
              <a:schemeClr val="lt2"/>
            </a:solidFill>
            <a:ln>
              <a:noFill/>
            </a:ln>
          </p:spPr>
        </p:sp>
        <p:sp>
          <p:nvSpPr>
            <p:cNvPr id="4002" name="Google Shape;4002;p181"/>
            <p:cNvSpPr/>
            <p:nvPr/>
          </p:nvSpPr>
          <p:spPr>
            <a:xfrm rot="5400000">
              <a:off x="-1452377" y="-1863035"/>
              <a:ext cx="4611000" cy="5132275"/>
            </a:xfrm>
            <a:custGeom>
              <a:avLst/>
              <a:gdLst/>
              <a:ahLst/>
              <a:cxnLst/>
              <a:rect l="l" t="t" r="r" b="b"/>
              <a:pathLst>
                <a:path w="184440" h="205291" extrusionOk="0">
                  <a:moveTo>
                    <a:pt x="175662" y="168485"/>
                  </a:moveTo>
                  <a:cubicBezTo>
                    <a:pt x="161006" y="182167"/>
                    <a:pt x="109728" y="196218"/>
                    <a:pt x="84163" y="200343"/>
                  </a:cubicBezTo>
                  <a:cubicBezTo>
                    <a:pt x="58599" y="204468"/>
                    <a:pt x="36140" y="211780"/>
                    <a:pt x="22275" y="193235"/>
                  </a:cubicBezTo>
                  <a:cubicBezTo>
                    <a:pt x="8410" y="174690"/>
                    <a:pt x="-3550" y="121256"/>
                    <a:pt x="973" y="89074"/>
                  </a:cubicBezTo>
                  <a:cubicBezTo>
                    <a:pt x="5497" y="56892"/>
                    <a:pt x="33087" y="-3323"/>
                    <a:pt x="49416" y="143"/>
                  </a:cubicBezTo>
                  <a:cubicBezTo>
                    <a:pt x="65745" y="3609"/>
                    <a:pt x="78499" y="90186"/>
                    <a:pt x="98946" y="109871"/>
                  </a:cubicBezTo>
                  <a:cubicBezTo>
                    <a:pt x="119393" y="129556"/>
                    <a:pt x="159312" y="108484"/>
                    <a:pt x="172098" y="118253"/>
                  </a:cubicBezTo>
                  <a:cubicBezTo>
                    <a:pt x="184884" y="128022"/>
                    <a:pt x="190318" y="154803"/>
                    <a:pt x="175662" y="168485"/>
                  </a:cubicBezTo>
                  <a:close/>
                </a:path>
              </a:pathLst>
            </a:custGeom>
            <a:noFill/>
            <a:ln w="19050" cap="flat" cmpd="sng">
              <a:solidFill>
                <a:schemeClr val="accent3"/>
              </a:solidFill>
              <a:prstDash val="solid"/>
              <a:round/>
              <a:headEnd type="none" w="med" len="med"/>
              <a:tailEnd type="none" w="med" len="med"/>
            </a:ln>
          </p:spPr>
        </p:sp>
      </p:grpSp>
      <p:grpSp>
        <p:nvGrpSpPr>
          <p:cNvPr id="4003" name="Google Shape;4003;p181"/>
          <p:cNvGrpSpPr/>
          <p:nvPr/>
        </p:nvGrpSpPr>
        <p:grpSpPr>
          <a:xfrm>
            <a:off x="-7219701" y="4932930"/>
            <a:ext cx="12904669" cy="12039909"/>
            <a:chOff x="-3609850" y="2466465"/>
            <a:chExt cx="6452334" cy="6019955"/>
          </a:xfrm>
        </p:grpSpPr>
        <p:sp>
          <p:nvSpPr>
            <p:cNvPr id="4004" name="Google Shape;4004;p181"/>
            <p:cNvSpPr/>
            <p:nvPr/>
          </p:nvSpPr>
          <p:spPr>
            <a:xfrm rot="9217780">
              <a:off x="-2905691" y="3321740"/>
              <a:ext cx="4860690" cy="4309404"/>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solidFill>
              <a:schemeClr val="lt2"/>
            </a:solidFill>
            <a:ln>
              <a:noFill/>
            </a:ln>
          </p:spPr>
        </p:sp>
        <p:sp>
          <p:nvSpPr>
            <p:cNvPr id="4005" name="Google Shape;4005;p181"/>
            <p:cNvSpPr/>
            <p:nvPr/>
          </p:nvSpPr>
          <p:spPr>
            <a:xfrm rot="9217780">
              <a:off x="-2722366" y="3321740"/>
              <a:ext cx="4860690" cy="4309404"/>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noFill/>
            <a:ln w="19050" cap="flat" cmpd="sng">
              <a:solidFill>
                <a:schemeClr val="accent3"/>
              </a:solidFill>
              <a:prstDash val="solid"/>
              <a:round/>
              <a:headEnd type="none" w="med" len="med"/>
              <a:tailEnd type="none" w="med" len="med"/>
            </a:ln>
          </p:spPr>
        </p:sp>
      </p:grpSp>
      <p:grpSp>
        <p:nvGrpSpPr>
          <p:cNvPr id="4006" name="Google Shape;4006;p181"/>
          <p:cNvGrpSpPr/>
          <p:nvPr/>
        </p:nvGrpSpPr>
        <p:grpSpPr>
          <a:xfrm>
            <a:off x="12495284" y="5411052"/>
            <a:ext cx="11704782" cy="11935011"/>
            <a:chOff x="6206442" y="2492651"/>
            <a:chExt cx="5852391" cy="5967505"/>
          </a:xfrm>
        </p:grpSpPr>
        <p:sp>
          <p:nvSpPr>
            <p:cNvPr id="4007" name="Google Shape;4007;p181"/>
            <p:cNvSpPr/>
            <p:nvPr/>
          </p:nvSpPr>
          <p:spPr>
            <a:xfrm rot="4301948">
              <a:off x="6820078" y="3321888"/>
              <a:ext cx="4860269" cy="4309031"/>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solidFill>
              <a:schemeClr val="lt2"/>
            </a:solidFill>
            <a:ln>
              <a:noFill/>
            </a:ln>
          </p:spPr>
        </p:sp>
        <p:sp>
          <p:nvSpPr>
            <p:cNvPr id="4008" name="Google Shape;4008;p181"/>
            <p:cNvSpPr/>
            <p:nvPr/>
          </p:nvSpPr>
          <p:spPr>
            <a:xfrm rot="4301948">
              <a:off x="6584928" y="3321888"/>
              <a:ext cx="4860269" cy="4309031"/>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noFill/>
            <a:ln w="19050" cap="flat" cmpd="sng">
              <a:solidFill>
                <a:schemeClr val="accent3"/>
              </a:solidFill>
              <a:prstDash val="solid"/>
              <a:round/>
              <a:headEnd type="none" w="med" len="med"/>
              <a:tailEnd type="none" w="med" len="med"/>
            </a:ln>
          </p:spPr>
        </p:sp>
      </p:grpSp>
      <p:grpSp>
        <p:nvGrpSpPr>
          <p:cNvPr id="4009" name="Google Shape;4009;p181"/>
          <p:cNvGrpSpPr/>
          <p:nvPr/>
        </p:nvGrpSpPr>
        <p:grpSpPr>
          <a:xfrm>
            <a:off x="11875995" y="-4433144"/>
            <a:ext cx="9892880" cy="8839303"/>
            <a:chOff x="5937998" y="-2216572"/>
            <a:chExt cx="4946440" cy="4419652"/>
          </a:xfrm>
        </p:grpSpPr>
        <p:sp>
          <p:nvSpPr>
            <p:cNvPr id="4010" name="Google Shape;4010;p181"/>
            <p:cNvSpPr/>
            <p:nvPr/>
          </p:nvSpPr>
          <p:spPr>
            <a:xfrm>
              <a:off x="6112538" y="-2216572"/>
              <a:ext cx="4771900" cy="4168175"/>
            </a:xfrm>
            <a:custGeom>
              <a:avLst/>
              <a:gdLst/>
              <a:ahLst/>
              <a:cxnLst/>
              <a:rect l="l" t="t" r="r" b="b"/>
              <a:pathLst>
                <a:path w="190876" h="166727" extrusionOk="0">
                  <a:moveTo>
                    <a:pt x="7432" y="40211"/>
                  </a:moveTo>
                  <a:cubicBezTo>
                    <a:pt x="23556" y="24625"/>
                    <a:pt x="92535" y="-6450"/>
                    <a:pt x="115471" y="1189"/>
                  </a:cubicBezTo>
                  <a:cubicBezTo>
                    <a:pt x="138407" y="8828"/>
                    <a:pt x="132509" y="64733"/>
                    <a:pt x="145050" y="86046"/>
                  </a:cubicBezTo>
                  <a:cubicBezTo>
                    <a:pt x="157591" y="107359"/>
                    <a:pt x="193540" y="115675"/>
                    <a:pt x="190718" y="129065"/>
                  </a:cubicBezTo>
                  <a:cubicBezTo>
                    <a:pt x="187896" y="142455"/>
                    <a:pt x="144300" y="170099"/>
                    <a:pt x="128116" y="166387"/>
                  </a:cubicBezTo>
                  <a:cubicBezTo>
                    <a:pt x="111932" y="162675"/>
                    <a:pt x="111846" y="118738"/>
                    <a:pt x="93614" y="106791"/>
                  </a:cubicBezTo>
                  <a:cubicBezTo>
                    <a:pt x="75382" y="94844"/>
                    <a:pt x="33089" y="105804"/>
                    <a:pt x="18725" y="94707"/>
                  </a:cubicBezTo>
                  <a:cubicBezTo>
                    <a:pt x="4361" y="83610"/>
                    <a:pt x="-8692" y="55797"/>
                    <a:pt x="7432" y="40211"/>
                  </a:cubicBezTo>
                  <a:close/>
                </a:path>
              </a:pathLst>
            </a:custGeom>
            <a:solidFill>
              <a:schemeClr val="lt2"/>
            </a:solidFill>
            <a:ln>
              <a:noFill/>
            </a:ln>
          </p:spPr>
        </p:sp>
        <p:sp>
          <p:nvSpPr>
            <p:cNvPr id="4011" name="Google Shape;4011;p181"/>
            <p:cNvSpPr/>
            <p:nvPr/>
          </p:nvSpPr>
          <p:spPr>
            <a:xfrm>
              <a:off x="5937998" y="-2159820"/>
              <a:ext cx="4707975" cy="4362900"/>
            </a:xfrm>
            <a:custGeom>
              <a:avLst/>
              <a:gdLst/>
              <a:ahLst/>
              <a:cxnLst/>
              <a:rect l="l" t="t" r="r" b="b"/>
              <a:pathLst>
                <a:path w="188319" h="174516" extrusionOk="0">
                  <a:moveTo>
                    <a:pt x="5008" y="40227"/>
                  </a:moveTo>
                  <a:cubicBezTo>
                    <a:pt x="19621" y="24124"/>
                    <a:pt x="90111" y="-6434"/>
                    <a:pt x="113047" y="1205"/>
                  </a:cubicBezTo>
                  <a:cubicBezTo>
                    <a:pt x="135983" y="8844"/>
                    <a:pt x="130085" y="64749"/>
                    <a:pt x="142626" y="86062"/>
                  </a:cubicBezTo>
                  <a:cubicBezTo>
                    <a:pt x="155167" y="107375"/>
                    <a:pt x="189374" y="114385"/>
                    <a:pt x="188294" y="129081"/>
                  </a:cubicBezTo>
                  <a:cubicBezTo>
                    <a:pt x="187214" y="143777"/>
                    <a:pt x="152329" y="177948"/>
                    <a:pt x="136145" y="174236"/>
                  </a:cubicBezTo>
                  <a:cubicBezTo>
                    <a:pt x="119961" y="170524"/>
                    <a:pt x="109653" y="119543"/>
                    <a:pt x="91190" y="106807"/>
                  </a:cubicBezTo>
                  <a:cubicBezTo>
                    <a:pt x="72728" y="94072"/>
                    <a:pt x="39734" y="108920"/>
                    <a:pt x="25370" y="97823"/>
                  </a:cubicBezTo>
                  <a:cubicBezTo>
                    <a:pt x="11006" y="86726"/>
                    <a:pt x="-9605" y="56330"/>
                    <a:pt x="5008" y="40227"/>
                  </a:cubicBezTo>
                  <a:close/>
                </a:path>
              </a:pathLst>
            </a:custGeom>
            <a:noFill/>
            <a:ln w="19050" cap="flat" cmpd="sng">
              <a:solidFill>
                <a:schemeClr val="accent3"/>
              </a:solidFill>
              <a:prstDash val="solid"/>
              <a:round/>
              <a:headEnd type="none" w="med" len="med"/>
              <a:tailEnd type="none" w="med" len="med"/>
            </a:ln>
          </p:spPr>
        </p:sp>
      </p:grpSp>
      <p:grpSp>
        <p:nvGrpSpPr>
          <p:cNvPr id="4012" name="Google Shape;4012;p181"/>
          <p:cNvGrpSpPr/>
          <p:nvPr/>
        </p:nvGrpSpPr>
        <p:grpSpPr>
          <a:xfrm>
            <a:off x="16527782" y="-219715"/>
            <a:ext cx="4890528" cy="5083075"/>
            <a:chOff x="-616191" y="1491189"/>
            <a:chExt cx="3000692" cy="3118833"/>
          </a:xfrm>
        </p:grpSpPr>
        <p:sp>
          <p:nvSpPr>
            <p:cNvPr id="4013" name="Google Shape;4013;p181"/>
            <p:cNvSpPr/>
            <p:nvPr/>
          </p:nvSpPr>
          <p:spPr>
            <a:xfrm>
              <a:off x="-616191"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4014" name="Google Shape;4014;p181"/>
            <p:cNvSpPr/>
            <p:nvPr/>
          </p:nvSpPr>
          <p:spPr>
            <a:xfrm>
              <a:off x="-217598" y="1491189"/>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sp>
        <p:nvSpPr>
          <p:cNvPr id="4015" name="Google Shape;4015;p181"/>
          <p:cNvSpPr txBox="1">
            <a:spLocks noGrp="1"/>
          </p:cNvSpPr>
          <p:nvPr>
            <p:ph type="title"/>
          </p:nvPr>
        </p:nvSpPr>
        <p:spPr>
          <a:xfrm>
            <a:off x="1440000" y="890050"/>
            <a:ext cx="15408000" cy="1145400"/>
          </a:xfrm>
          <a:prstGeom prst="rect">
            <a:avLst/>
          </a:prstGeom>
        </p:spPr>
        <p:txBody>
          <a:bodyPr spcFirstLastPara="1" wrap="square" lIns="182850" tIns="182850" rIns="182850" bIns="182850" anchor="t" anchorCtr="0">
            <a:noAutofit/>
          </a:bodyPr>
          <a:lstStyle>
            <a:lvl1pPr lvl="0" algn="ctr">
              <a:spcBef>
                <a:spcPts val="0"/>
              </a:spcBef>
              <a:spcAft>
                <a:spcPts val="0"/>
              </a:spcAft>
              <a:buSzPts val="6000"/>
              <a:buNone/>
              <a:defRPr/>
            </a:lvl1pPr>
            <a:lvl2pPr lvl="1" algn="ctr">
              <a:spcBef>
                <a:spcPts val="0"/>
              </a:spcBef>
              <a:spcAft>
                <a:spcPts val="0"/>
              </a:spcAft>
              <a:buSzPts val="6000"/>
              <a:buNone/>
              <a:defRPr/>
            </a:lvl2pPr>
            <a:lvl3pPr lvl="2" algn="ctr">
              <a:spcBef>
                <a:spcPts val="0"/>
              </a:spcBef>
              <a:spcAft>
                <a:spcPts val="0"/>
              </a:spcAft>
              <a:buSzPts val="6000"/>
              <a:buNone/>
              <a:defRPr/>
            </a:lvl3pPr>
            <a:lvl4pPr lvl="3" algn="ctr">
              <a:spcBef>
                <a:spcPts val="0"/>
              </a:spcBef>
              <a:spcAft>
                <a:spcPts val="0"/>
              </a:spcAft>
              <a:buSzPts val="6000"/>
              <a:buNone/>
              <a:defRPr/>
            </a:lvl4pPr>
            <a:lvl5pPr lvl="4" algn="ctr">
              <a:spcBef>
                <a:spcPts val="0"/>
              </a:spcBef>
              <a:spcAft>
                <a:spcPts val="0"/>
              </a:spcAft>
              <a:buSzPts val="6000"/>
              <a:buNone/>
              <a:defRPr/>
            </a:lvl5pPr>
            <a:lvl6pPr lvl="5" algn="ctr">
              <a:spcBef>
                <a:spcPts val="0"/>
              </a:spcBef>
              <a:spcAft>
                <a:spcPts val="0"/>
              </a:spcAft>
              <a:buSzPts val="6000"/>
              <a:buNone/>
              <a:defRPr/>
            </a:lvl6pPr>
            <a:lvl7pPr lvl="6" algn="ctr">
              <a:spcBef>
                <a:spcPts val="0"/>
              </a:spcBef>
              <a:spcAft>
                <a:spcPts val="0"/>
              </a:spcAft>
              <a:buSzPts val="6000"/>
              <a:buNone/>
              <a:defRPr/>
            </a:lvl7pPr>
            <a:lvl8pPr lvl="7" algn="ctr">
              <a:spcBef>
                <a:spcPts val="0"/>
              </a:spcBef>
              <a:spcAft>
                <a:spcPts val="0"/>
              </a:spcAft>
              <a:buSzPts val="6000"/>
              <a:buNone/>
              <a:defRPr/>
            </a:lvl8pPr>
            <a:lvl9pPr lvl="8" algn="ctr">
              <a:spcBef>
                <a:spcPts val="0"/>
              </a:spcBef>
              <a:spcAft>
                <a:spcPts val="0"/>
              </a:spcAft>
              <a:buSzPts val="6000"/>
              <a:buNone/>
              <a:defRPr/>
            </a:lvl9pPr>
          </a:lstStyle>
          <a:p>
            <a:endParaRPr/>
          </a:p>
        </p:txBody>
      </p:sp>
      <p:grpSp>
        <p:nvGrpSpPr>
          <p:cNvPr id="4016" name="Google Shape;4016;p181"/>
          <p:cNvGrpSpPr/>
          <p:nvPr/>
        </p:nvGrpSpPr>
        <p:grpSpPr>
          <a:xfrm>
            <a:off x="-659365" y="6608360"/>
            <a:ext cx="5623857" cy="5591292"/>
            <a:chOff x="448128" y="1086692"/>
            <a:chExt cx="3450642" cy="3430662"/>
          </a:xfrm>
        </p:grpSpPr>
        <p:sp>
          <p:nvSpPr>
            <p:cNvPr id="4017" name="Google Shape;4017;p181"/>
            <p:cNvSpPr/>
            <p:nvPr/>
          </p:nvSpPr>
          <p:spPr>
            <a:xfrm flipH="1">
              <a:off x="684174" y="2532661"/>
              <a:ext cx="3214597" cy="1984692"/>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4018" name="Google Shape;4018;p181"/>
            <p:cNvSpPr/>
            <p:nvPr/>
          </p:nvSpPr>
          <p:spPr>
            <a:xfrm>
              <a:off x="448128" y="1086692"/>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76.xml><?xml version="1.0" encoding="utf-8"?>
<p:sldLayout xmlns:a="http://schemas.openxmlformats.org/drawingml/2006/main" xmlns:r="http://schemas.openxmlformats.org/officeDocument/2006/relationships" xmlns:p="http://schemas.openxmlformats.org/presentationml/2006/main" matchingName="Title only 2">
  <p:cSld name="TITLE_ONLY_1">
    <p:spTree>
      <p:nvGrpSpPr>
        <p:cNvPr id="1" name="Shape 4019"/>
        <p:cNvGrpSpPr/>
        <p:nvPr/>
      </p:nvGrpSpPr>
      <p:grpSpPr>
        <a:xfrm>
          <a:off x="0" y="0"/>
          <a:ext cx="0" cy="0"/>
          <a:chOff x="0" y="0"/>
          <a:chExt cx="0" cy="0"/>
        </a:xfrm>
      </p:grpSpPr>
      <p:sp>
        <p:nvSpPr>
          <p:cNvPr id="4020" name="Google Shape;4020;p182"/>
          <p:cNvSpPr txBox="1">
            <a:spLocks noGrp="1"/>
          </p:cNvSpPr>
          <p:nvPr>
            <p:ph type="title"/>
          </p:nvPr>
        </p:nvSpPr>
        <p:spPr>
          <a:xfrm>
            <a:off x="1440000" y="890050"/>
            <a:ext cx="15408000" cy="1145400"/>
          </a:xfrm>
          <a:prstGeom prst="rect">
            <a:avLst/>
          </a:prstGeom>
        </p:spPr>
        <p:txBody>
          <a:bodyPr spcFirstLastPara="1" wrap="square" lIns="182850" tIns="182850" rIns="182850" bIns="182850" anchor="t" anchorCtr="0">
            <a:noAutofit/>
          </a:bodyPr>
          <a:lstStyle>
            <a:lvl1pPr lvl="0" algn="ctr">
              <a:spcBef>
                <a:spcPts val="0"/>
              </a:spcBef>
              <a:spcAft>
                <a:spcPts val="0"/>
              </a:spcAft>
              <a:buSzPts val="6000"/>
              <a:buNone/>
              <a:defRPr>
                <a:solidFill>
                  <a:schemeClr val="dk1"/>
                </a:solidFill>
              </a:defRPr>
            </a:lvl1pPr>
            <a:lvl2pPr lvl="1">
              <a:spcBef>
                <a:spcPts val="0"/>
              </a:spcBef>
              <a:spcAft>
                <a:spcPts val="0"/>
              </a:spcAft>
              <a:buSzPts val="6000"/>
              <a:buNone/>
              <a:defRPr/>
            </a:lvl2pPr>
            <a:lvl3pPr lvl="2">
              <a:spcBef>
                <a:spcPts val="0"/>
              </a:spcBef>
              <a:spcAft>
                <a:spcPts val="0"/>
              </a:spcAft>
              <a:buSzPts val="6000"/>
              <a:buNone/>
              <a:defRPr/>
            </a:lvl3pPr>
            <a:lvl4pPr lvl="3">
              <a:spcBef>
                <a:spcPts val="0"/>
              </a:spcBef>
              <a:spcAft>
                <a:spcPts val="0"/>
              </a:spcAft>
              <a:buSzPts val="6000"/>
              <a:buNone/>
              <a:defRPr/>
            </a:lvl4pPr>
            <a:lvl5pPr lvl="4">
              <a:spcBef>
                <a:spcPts val="0"/>
              </a:spcBef>
              <a:spcAft>
                <a:spcPts val="0"/>
              </a:spcAft>
              <a:buSzPts val="6000"/>
              <a:buNone/>
              <a:defRPr/>
            </a:lvl5pPr>
            <a:lvl6pPr lvl="5">
              <a:spcBef>
                <a:spcPts val="0"/>
              </a:spcBef>
              <a:spcAft>
                <a:spcPts val="0"/>
              </a:spcAft>
              <a:buSzPts val="6000"/>
              <a:buNone/>
              <a:defRPr/>
            </a:lvl6pPr>
            <a:lvl7pPr lvl="6">
              <a:spcBef>
                <a:spcPts val="0"/>
              </a:spcBef>
              <a:spcAft>
                <a:spcPts val="0"/>
              </a:spcAft>
              <a:buSzPts val="6000"/>
              <a:buNone/>
              <a:defRPr/>
            </a:lvl7pPr>
            <a:lvl8pPr lvl="7">
              <a:spcBef>
                <a:spcPts val="0"/>
              </a:spcBef>
              <a:spcAft>
                <a:spcPts val="0"/>
              </a:spcAft>
              <a:buSzPts val="6000"/>
              <a:buNone/>
              <a:defRPr/>
            </a:lvl8pPr>
            <a:lvl9pPr lvl="8">
              <a:spcBef>
                <a:spcPts val="0"/>
              </a:spcBef>
              <a:spcAft>
                <a:spcPts val="0"/>
              </a:spcAft>
              <a:buSzPts val="6000"/>
              <a:buNone/>
              <a:defRPr/>
            </a:lvl9pPr>
          </a:lstStyle>
          <a:p>
            <a:endParaRPr/>
          </a:p>
        </p:txBody>
      </p:sp>
      <p:grpSp>
        <p:nvGrpSpPr>
          <p:cNvPr id="4021" name="Google Shape;4021;p182"/>
          <p:cNvGrpSpPr/>
          <p:nvPr/>
        </p:nvGrpSpPr>
        <p:grpSpPr>
          <a:xfrm>
            <a:off x="-3792679" y="-3204795"/>
            <a:ext cx="10631200" cy="9222000"/>
            <a:chOff x="-1896339" y="-1602398"/>
            <a:chExt cx="5315600" cy="4611000"/>
          </a:xfrm>
        </p:grpSpPr>
        <p:sp>
          <p:nvSpPr>
            <p:cNvPr id="4022" name="Google Shape;4022;p182"/>
            <p:cNvSpPr/>
            <p:nvPr/>
          </p:nvSpPr>
          <p:spPr>
            <a:xfrm rot="5400000">
              <a:off x="-1635702" y="-1863035"/>
              <a:ext cx="4611000" cy="5132275"/>
            </a:xfrm>
            <a:custGeom>
              <a:avLst/>
              <a:gdLst/>
              <a:ahLst/>
              <a:cxnLst/>
              <a:rect l="l" t="t" r="r" b="b"/>
              <a:pathLst>
                <a:path w="184440" h="205291" extrusionOk="0">
                  <a:moveTo>
                    <a:pt x="175662" y="168485"/>
                  </a:moveTo>
                  <a:cubicBezTo>
                    <a:pt x="161006" y="182167"/>
                    <a:pt x="109728" y="196218"/>
                    <a:pt x="84163" y="200343"/>
                  </a:cubicBezTo>
                  <a:cubicBezTo>
                    <a:pt x="58599" y="204468"/>
                    <a:pt x="36140" y="211780"/>
                    <a:pt x="22275" y="193235"/>
                  </a:cubicBezTo>
                  <a:cubicBezTo>
                    <a:pt x="8410" y="174690"/>
                    <a:pt x="-3550" y="121256"/>
                    <a:pt x="973" y="89074"/>
                  </a:cubicBezTo>
                  <a:cubicBezTo>
                    <a:pt x="5497" y="56892"/>
                    <a:pt x="33087" y="-3323"/>
                    <a:pt x="49416" y="143"/>
                  </a:cubicBezTo>
                  <a:cubicBezTo>
                    <a:pt x="65745" y="3609"/>
                    <a:pt x="78499" y="90186"/>
                    <a:pt x="98946" y="109871"/>
                  </a:cubicBezTo>
                  <a:cubicBezTo>
                    <a:pt x="119393" y="129556"/>
                    <a:pt x="159312" y="108484"/>
                    <a:pt x="172098" y="118253"/>
                  </a:cubicBezTo>
                  <a:cubicBezTo>
                    <a:pt x="184884" y="128022"/>
                    <a:pt x="190318" y="154803"/>
                    <a:pt x="175662" y="168485"/>
                  </a:cubicBezTo>
                  <a:close/>
                </a:path>
              </a:pathLst>
            </a:custGeom>
            <a:solidFill>
              <a:schemeClr val="lt2"/>
            </a:solidFill>
            <a:ln>
              <a:noFill/>
            </a:ln>
          </p:spPr>
        </p:sp>
        <p:sp>
          <p:nvSpPr>
            <p:cNvPr id="4023" name="Google Shape;4023;p182"/>
            <p:cNvSpPr/>
            <p:nvPr/>
          </p:nvSpPr>
          <p:spPr>
            <a:xfrm rot="5400000">
              <a:off x="-1452377" y="-1863035"/>
              <a:ext cx="4611000" cy="5132275"/>
            </a:xfrm>
            <a:custGeom>
              <a:avLst/>
              <a:gdLst/>
              <a:ahLst/>
              <a:cxnLst/>
              <a:rect l="l" t="t" r="r" b="b"/>
              <a:pathLst>
                <a:path w="184440" h="205291" extrusionOk="0">
                  <a:moveTo>
                    <a:pt x="175662" y="168485"/>
                  </a:moveTo>
                  <a:cubicBezTo>
                    <a:pt x="161006" y="182167"/>
                    <a:pt x="109728" y="196218"/>
                    <a:pt x="84163" y="200343"/>
                  </a:cubicBezTo>
                  <a:cubicBezTo>
                    <a:pt x="58599" y="204468"/>
                    <a:pt x="36140" y="211780"/>
                    <a:pt x="22275" y="193235"/>
                  </a:cubicBezTo>
                  <a:cubicBezTo>
                    <a:pt x="8410" y="174690"/>
                    <a:pt x="-3550" y="121256"/>
                    <a:pt x="973" y="89074"/>
                  </a:cubicBezTo>
                  <a:cubicBezTo>
                    <a:pt x="5497" y="56892"/>
                    <a:pt x="33087" y="-3323"/>
                    <a:pt x="49416" y="143"/>
                  </a:cubicBezTo>
                  <a:cubicBezTo>
                    <a:pt x="65745" y="3609"/>
                    <a:pt x="78499" y="90186"/>
                    <a:pt x="98946" y="109871"/>
                  </a:cubicBezTo>
                  <a:cubicBezTo>
                    <a:pt x="119393" y="129556"/>
                    <a:pt x="159312" y="108484"/>
                    <a:pt x="172098" y="118253"/>
                  </a:cubicBezTo>
                  <a:cubicBezTo>
                    <a:pt x="184884" y="128022"/>
                    <a:pt x="190318" y="154803"/>
                    <a:pt x="175662" y="168485"/>
                  </a:cubicBezTo>
                  <a:close/>
                </a:path>
              </a:pathLst>
            </a:custGeom>
            <a:noFill/>
            <a:ln w="19050" cap="flat" cmpd="sng">
              <a:solidFill>
                <a:schemeClr val="accent3"/>
              </a:solidFill>
              <a:prstDash val="solid"/>
              <a:round/>
              <a:headEnd type="none" w="med" len="med"/>
              <a:tailEnd type="none" w="med" len="med"/>
            </a:ln>
          </p:spPr>
        </p:sp>
      </p:grpSp>
      <p:grpSp>
        <p:nvGrpSpPr>
          <p:cNvPr id="4024" name="Google Shape;4024;p182"/>
          <p:cNvGrpSpPr/>
          <p:nvPr/>
        </p:nvGrpSpPr>
        <p:grpSpPr>
          <a:xfrm>
            <a:off x="12412884" y="4985302"/>
            <a:ext cx="11704782" cy="11935011"/>
            <a:chOff x="6206442" y="2492651"/>
            <a:chExt cx="5852391" cy="5967505"/>
          </a:xfrm>
        </p:grpSpPr>
        <p:sp>
          <p:nvSpPr>
            <p:cNvPr id="4025" name="Google Shape;4025;p182"/>
            <p:cNvSpPr/>
            <p:nvPr/>
          </p:nvSpPr>
          <p:spPr>
            <a:xfrm rot="4301948">
              <a:off x="6820078" y="3321888"/>
              <a:ext cx="4860269" cy="4309031"/>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solidFill>
              <a:schemeClr val="lt2"/>
            </a:solidFill>
            <a:ln>
              <a:noFill/>
            </a:ln>
          </p:spPr>
        </p:sp>
        <p:sp>
          <p:nvSpPr>
            <p:cNvPr id="4026" name="Google Shape;4026;p182"/>
            <p:cNvSpPr/>
            <p:nvPr/>
          </p:nvSpPr>
          <p:spPr>
            <a:xfrm rot="4301948">
              <a:off x="6584928" y="3321888"/>
              <a:ext cx="4860269" cy="4309031"/>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noFill/>
            <a:ln w="19050" cap="flat" cmpd="sng">
              <a:solidFill>
                <a:schemeClr val="accent3"/>
              </a:solidFill>
              <a:prstDash val="solid"/>
              <a:round/>
              <a:headEnd type="none" w="med" len="med"/>
              <a:tailEnd type="none" w="med" len="med"/>
            </a:ln>
          </p:spPr>
        </p:sp>
      </p:grpSp>
      <p:grpSp>
        <p:nvGrpSpPr>
          <p:cNvPr id="4027" name="Google Shape;4027;p182"/>
          <p:cNvGrpSpPr/>
          <p:nvPr/>
        </p:nvGrpSpPr>
        <p:grpSpPr>
          <a:xfrm>
            <a:off x="16321832" y="3399085"/>
            <a:ext cx="4890528" cy="4959475"/>
            <a:chOff x="-666750" y="1567027"/>
            <a:chExt cx="3000692" cy="3042996"/>
          </a:xfrm>
        </p:grpSpPr>
        <p:sp>
          <p:nvSpPr>
            <p:cNvPr id="4028" name="Google Shape;4028;p182"/>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4029" name="Google Shape;4029;p182"/>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grpSp>
        <p:nvGrpSpPr>
          <p:cNvPr id="4030" name="Google Shape;4030;p182"/>
          <p:cNvGrpSpPr/>
          <p:nvPr/>
        </p:nvGrpSpPr>
        <p:grpSpPr>
          <a:xfrm>
            <a:off x="-3611018" y="468544"/>
            <a:ext cx="5700796" cy="8783265"/>
            <a:chOff x="-1805509" y="234272"/>
            <a:chExt cx="2850398" cy="4391633"/>
          </a:xfrm>
        </p:grpSpPr>
        <p:grpSp>
          <p:nvGrpSpPr>
            <p:cNvPr id="4031" name="Google Shape;4031;p182"/>
            <p:cNvGrpSpPr/>
            <p:nvPr/>
          </p:nvGrpSpPr>
          <p:grpSpPr>
            <a:xfrm>
              <a:off x="-1805509" y="1507217"/>
              <a:ext cx="2445264" cy="3118687"/>
              <a:chOff x="-1163927" y="977077"/>
              <a:chExt cx="3000692" cy="3827080"/>
            </a:xfrm>
          </p:grpSpPr>
          <p:sp>
            <p:nvSpPr>
              <p:cNvPr id="4032" name="Google Shape;4032;p182"/>
              <p:cNvSpPr/>
              <p:nvPr/>
            </p:nvSpPr>
            <p:spPr>
              <a:xfrm>
                <a:off x="-1163927" y="2819487"/>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4033" name="Google Shape;4033;p182"/>
              <p:cNvSpPr/>
              <p:nvPr/>
            </p:nvSpPr>
            <p:spPr>
              <a:xfrm>
                <a:off x="591367" y="97707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sp>
          <p:nvSpPr>
            <p:cNvPr id="4034" name="Google Shape;4034;p182"/>
            <p:cNvSpPr/>
            <p:nvPr/>
          </p:nvSpPr>
          <p:spPr>
            <a:xfrm rot="10800000">
              <a:off x="-1400359" y="234272"/>
              <a:ext cx="2445248" cy="1617297"/>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77.xml><?xml version="1.0" encoding="utf-8"?>
<p:sldLayout xmlns:a="http://schemas.openxmlformats.org/drawingml/2006/main" xmlns:r="http://schemas.openxmlformats.org/officeDocument/2006/relationships" xmlns:p="http://schemas.openxmlformats.org/presentationml/2006/main" matchingName="Title only 3">
  <p:cSld name="CUSTOM_12_1_1">
    <p:spTree>
      <p:nvGrpSpPr>
        <p:cNvPr id="1" name="Shape 4035"/>
        <p:cNvGrpSpPr/>
        <p:nvPr/>
      </p:nvGrpSpPr>
      <p:grpSpPr>
        <a:xfrm>
          <a:off x="0" y="0"/>
          <a:ext cx="0" cy="0"/>
          <a:chOff x="0" y="0"/>
          <a:chExt cx="0" cy="0"/>
        </a:xfrm>
      </p:grpSpPr>
      <p:grpSp>
        <p:nvGrpSpPr>
          <p:cNvPr id="4036" name="Google Shape;4036;p183"/>
          <p:cNvGrpSpPr/>
          <p:nvPr/>
        </p:nvGrpSpPr>
        <p:grpSpPr>
          <a:xfrm>
            <a:off x="-3806429" y="-4852045"/>
            <a:ext cx="10631200" cy="9222000"/>
            <a:chOff x="-1896339" y="-1602398"/>
            <a:chExt cx="5315600" cy="4611000"/>
          </a:xfrm>
        </p:grpSpPr>
        <p:sp>
          <p:nvSpPr>
            <p:cNvPr id="4037" name="Google Shape;4037;p183"/>
            <p:cNvSpPr/>
            <p:nvPr/>
          </p:nvSpPr>
          <p:spPr>
            <a:xfrm rot="5400000">
              <a:off x="-1635702" y="-1863035"/>
              <a:ext cx="4611000" cy="5132275"/>
            </a:xfrm>
            <a:custGeom>
              <a:avLst/>
              <a:gdLst/>
              <a:ahLst/>
              <a:cxnLst/>
              <a:rect l="l" t="t" r="r" b="b"/>
              <a:pathLst>
                <a:path w="184440" h="205291" extrusionOk="0">
                  <a:moveTo>
                    <a:pt x="175662" y="168485"/>
                  </a:moveTo>
                  <a:cubicBezTo>
                    <a:pt x="161006" y="182167"/>
                    <a:pt x="109728" y="196218"/>
                    <a:pt x="84163" y="200343"/>
                  </a:cubicBezTo>
                  <a:cubicBezTo>
                    <a:pt x="58599" y="204468"/>
                    <a:pt x="36140" y="211780"/>
                    <a:pt x="22275" y="193235"/>
                  </a:cubicBezTo>
                  <a:cubicBezTo>
                    <a:pt x="8410" y="174690"/>
                    <a:pt x="-3550" y="121256"/>
                    <a:pt x="973" y="89074"/>
                  </a:cubicBezTo>
                  <a:cubicBezTo>
                    <a:pt x="5497" y="56892"/>
                    <a:pt x="33087" y="-3323"/>
                    <a:pt x="49416" y="143"/>
                  </a:cubicBezTo>
                  <a:cubicBezTo>
                    <a:pt x="65745" y="3609"/>
                    <a:pt x="78499" y="90186"/>
                    <a:pt x="98946" y="109871"/>
                  </a:cubicBezTo>
                  <a:cubicBezTo>
                    <a:pt x="119393" y="129556"/>
                    <a:pt x="159312" y="108484"/>
                    <a:pt x="172098" y="118253"/>
                  </a:cubicBezTo>
                  <a:cubicBezTo>
                    <a:pt x="184884" y="128022"/>
                    <a:pt x="190318" y="154803"/>
                    <a:pt x="175662" y="168485"/>
                  </a:cubicBezTo>
                  <a:close/>
                </a:path>
              </a:pathLst>
            </a:custGeom>
            <a:solidFill>
              <a:schemeClr val="lt2"/>
            </a:solidFill>
            <a:ln>
              <a:noFill/>
            </a:ln>
          </p:spPr>
        </p:sp>
        <p:sp>
          <p:nvSpPr>
            <p:cNvPr id="4038" name="Google Shape;4038;p183"/>
            <p:cNvSpPr/>
            <p:nvPr/>
          </p:nvSpPr>
          <p:spPr>
            <a:xfrm rot="5400000">
              <a:off x="-1452377" y="-1863035"/>
              <a:ext cx="4611000" cy="5132275"/>
            </a:xfrm>
            <a:custGeom>
              <a:avLst/>
              <a:gdLst/>
              <a:ahLst/>
              <a:cxnLst/>
              <a:rect l="l" t="t" r="r" b="b"/>
              <a:pathLst>
                <a:path w="184440" h="205291" extrusionOk="0">
                  <a:moveTo>
                    <a:pt x="175662" y="168485"/>
                  </a:moveTo>
                  <a:cubicBezTo>
                    <a:pt x="161006" y="182167"/>
                    <a:pt x="109728" y="196218"/>
                    <a:pt x="84163" y="200343"/>
                  </a:cubicBezTo>
                  <a:cubicBezTo>
                    <a:pt x="58599" y="204468"/>
                    <a:pt x="36140" y="211780"/>
                    <a:pt x="22275" y="193235"/>
                  </a:cubicBezTo>
                  <a:cubicBezTo>
                    <a:pt x="8410" y="174690"/>
                    <a:pt x="-3550" y="121256"/>
                    <a:pt x="973" y="89074"/>
                  </a:cubicBezTo>
                  <a:cubicBezTo>
                    <a:pt x="5497" y="56892"/>
                    <a:pt x="33087" y="-3323"/>
                    <a:pt x="49416" y="143"/>
                  </a:cubicBezTo>
                  <a:cubicBezTo>
                    <a:pt x="65745" y="3609"/>
                    <a:pt x="78499" y="90186"/>
                    <a:pt x="98946" y="109871"/>
                  </a:cubicBezTo>
                  <a:cubicBezTo>
                    <a:pt x="119393" y="129556"/>
                    <a:pt x="159312" y="108484"/>
                    <a:pt x="172098" y="118253"/>
                  </a:cubicBezTo>
                  <a:cubicBezTo>
                    <a:pt x="184884" y="128022"/>
                    <a:pt x="190318" y="154803"/>
                    <a:pt x="175662" y="168485"/>
                  </a:cubicBezTo>
                  <a:close/>
                </a:path>
              </a:pathLst>
            </a:custGeom>
            <a:noFill/>
            <a:ln w="19050" cap="flat" cmpd="sng">
              <a:solidFill>
                <a:schemeClr val="accent3"/>
              </a:solidFill>
              <a:prstDash val="solid"/>
              <a:round/>
              <a:headEnd type="none" w="med" len="med"/>
              <a:tailEnd type="none" w="med" len="med"/>
            </a:ln>
          </p:spPr>
        </p:sp>
      </p:grpSp>
      <p:grpSp>
        <p:nvGrpSpPr>
          <p:cNvPr id="4039" name="Google Shape;4039;p183"/>
          <p:cNvGrpSpPr/>
          <p:nvPr/>
        </p:nvGrpSpPr>
        <p:grpSpPr>
          <a:xfrm rot="509636">
            <a:off x="-6897881" y="4795416"/>
            <a:ext cx="12904258" cy="12039526"/>
            <a:chOff x="-3609850" y="2466465"/>
            <a:chExt cx="6452334" cy="6019955"/>
          </a:xfrm>
        </p:grpSpPr>
        <p:sp>
          <p:nvSpPr>
            <p:cNvPr id="4040" name="Google Shape;4040;p183"/>
            <p:cNvSpPr/>
            <p:nvPr/>
          </p:nvSpPr>
          <p:spPr>
            <a:xfrm rot="9217780">
              <a:off x="-2905691" y="3321740"/>
              <a:ext cx="4860690" cy="4309404"/>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solidFill>
              <a:schemeClr val="lt2"/>
            </a:solidFill>
            <a:ln>
              <a:noFill/>
            </a:ln>
          </p:spPr>
        </p:sp>
        <p:sp>
          <p:nvSpPr>
            <p:cNvPr id="4041" name="Google Shape;4041;p183"/>
            <p:cNvSpPr/>
            <p:nvPr/>
          </p:nvSpPr>
          <p:spPr>
            <a:xfrm rot="9217780">
              <a:off x="-2722366" y="3321740"/>
              <a:ext cx="4860690" cy="4309404"/>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noFill/>
            <a:ln w="19050" cap="flat" cmpd="sng">
              <a:solidFill>
                <a:schemeClr val="accent3"/>
              </a:solidFill>
              <a:prstDash val="solid"/>
              <a:round/>
              <a:headEnd type="none" w="med" len="med"/>
              <a:tailEnd type="none" w="med" len="med"/>
            </a:ln>
          </p:spPr>
        </p:sp>
      </p:grpSp>
      <p:grpSp>
        <p:nvGrpSpPr>
          <p:cNvPr id="4042" name="Google Shape;4042;p183"/>
          <p:cNvGrpSpPr/>
          <p:nvPr/>
        </p:nvGrpSpPr>
        <p:grpSpPr>
          <a:xfrm rot="1687706">
            <a:off x="10680804" y="5894304"/>
            <a:ext cx="11703548" cy="11933753"/>
            <a:chOff x="6206442" y="2492651"/>
            <a:chExt cx="5852391" cy="5967505"/>
          </a:xfrm>
        </p:grpSpPr>
        <p:sp>
          <p:nvSpPr>
            <p:cNvPr id="4043" name="Google Shape;4043;p183"/>
            <p:cNvSpPr/>
            <p:nvPr/>
          </p:nvSpPr>
          <p:spPr>
            <a:xfrm rot="4301948">
              <a:off x="6820078" y="3321888"/>
              <a:ext cx="4860269" cy="4309031"/>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solidFill>
              <a:schemeClr val="lt2"/>
            </a:solidFill>
            <a:ln>
              <a:noFill/>
            </a:ln>
          </p:spPr>
        </p:sp>
        <p:sp>
          <p:nvSpPr>
            <p:cNvPr id="4044" name="Google Shape;4044;p183"/>
            <p:cNvSpPr/>
            <p:nvPr/>
          </p:nvSpPr>
          <p:spPr>
            <a:xfrm rot="4301948">
              <a:off x="6584928" y="3321888"/>
              <a:ext cx="4860269" cy="4309031"/>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noFill/>
            <a:ln w="19050" cap="flat" cmpd="sng">
              <a:solidFill>
                <a:schemeClr val="accent3"/>
              </a:solidFill>
              <a:prstDash val="solid"/>
              <a:round/>
              <a:headEnd type="none" w="med" len="med"/>
              <a:tailEnd type="none" w="med" len="med"/>
            </a:ln>
          </p:spPr>
        </p:sp>
      </p:grpSp>
      <p:grpSp>
        <p:nvGrpSpPr>
          <p:cNvPr id="4045" name="Google Shape;4045;p183"/>
          <p:cNvGrpSpPr/>
          <p:nvPr/>
        </p:nvGrpSpPr>
        <p:grpSpPr>
          <a:xfrm rot="-1401621">
            <a:off x="9974464" y="-5574658"/>
            <a:ext cx="9892565" cy="8839021"/>
            <a:chOff x="5937998" y="-2216572"/>
            <a:chExt cx="4946440" cy="4419652"/>
          </a:xfrm>
        </p:grpSpPr>
        <p:sp>
          <p:nvSpPr>
            <p:cNvPr id="4046" name="Google Shape;4046;p183"/>
            <p:cNvSpPr/>
            <p:nvPr/>
          </p:nvSpPr>
          <p:spPr>
            <a:xfrm>
              <a:off x="6112538" y="-2216572"/>
              <a:ext cx="4771900" cy="4168175"/>
            </a:xfrm>
            <a:custGeom>
              <a:avLst/>
              <a:gdLst/>
              <a:ahLst/>
              <a:cxnLst/>
              <a:rect l="l" t="t" r="r" b="b"/>
              <a:pathLst>
                <a:path w="190876" h="166727" extrusionOk="0">
                  <a:moveTo>
                    <a:pt x="7432" y="40211"/>
                  </a:moveTo>
                  <a:cubicBezTo>
                    <a:pt x="23556" y="24625"/>
                    <a:pt x="92535" y="-6450"/>
                    <a:pt x="115471" y="1189"/>
                  </a:cubicBezTo>
                  <a:cubicBezTo>
                    <a:pt x="138407" y="8828"/>
                    <a:pt x="132509" y="64733"/>
                    <a:pt x="145050" y="86046"/>
                  </a:cubicBezTo>
                  <a:cubicBezTo>
                    <a:pt x="157591" y="107359"/>
                    <a:pt x="193540" y="115675"/>
                    <a:pt x="190718" y="129065"/>
                  </a:cubicBezTo>
                  <a:cubicBezTo>
                    <a:pt x="187896" y="142455"/>
                    <a:pt x="144300" y="170099"/>
                    <a:pt x="128116" y="166387"/>
                  </a:cubicBezTo>
                  <a:cubicBezTo>
                    <a:pt x="111932" y="162675"/>
                    <a:pt x="111846" y="118738"/>
                    <a:pt x="93614" y="106791"/>
                  </a:cubicBezTo>
                  <a:cubicBezTo>
                    <a:pt x="75382" y="94844"/>
                    <a:pt x="33089" y="105804"/>
                    <a:pt x="18725" y="94707"/>
                  </a:cubicBezTo>
                  <a:cubicBezTo>
                    <a:pt x="4361" y="83610"/>
                    <a:pt x="-8692" y="55797"/>
                    <a:pt x="7432" y="40211"/>
                  </a:cubicBezTo>
                  <a:close/>
                </a:path>
              </a:pathLst>
            </a:custGeom>
            <a:solidFill>
              <a:schemeClr val="lt2"/>
            </a:solidFill>
            <a:ln>
              <a:noFill/>
            </a:ln>
          </p:spPr>
        </p:sp>
        <p:sp>
          <p:nvSpPr>
            <p:cNvPr id="4047" name="Google Shape;4047;p183"/>
            <p:cNvSpPr/>
            <p:nvPr/>
          </p:nvSpPr>
          <p:spPr>
            <a:xfrm>
              <a:off x="5937998" y="-2159820"/>
              <a:ext cx="4707975" cy="4362900"/>
            </a:xfrm>
            <a:custGeom>
              <a:avLst/>
              <a:gdLst/>
              <a:ahLst/>
              <a:cxnLst/>
              <a:rect l="l" t="t" r="r" b="b"/>
              <a:pathLst>
                <a:path w="188319" h="174516" extrusionOk="0">
                  <a:moveTo>
                    <a:pt x="5008" y="40227"/>
                  </a:moveTo>
                  <a:cubicBezTo>
                    <a:pt x="19621" y="24124"/>
                    <a:pt x="90111" y="-6434"/>
                    <a:pt x="113047" y="1205"/>
                  </a:cubicBezTo>
                  <a:cubicBezTo>
                    <a:pt x="135983" y="8844"/>
                    <a:pt x="130085" y="64749"/>
                    <a:pt x="142626" y="86062"/>
                  </a:cubicBezTo>
                  <a:cubicBezTo>
                    <a:pt x="155167" y="107375"/>
                    <a:pt x="189374" y="114385"/>
                    <a:pt x="188294" y="129081"/>
                  </a:cubicBezTo>
                  <a:cubicBezTo>
                    <a:pt x="187214" y="143777"/>
                    <a:pt x="152329" y="177948"/>
                    <a:pt x="136145" y="174236"/>
                  </a:cubicBezTo>
                  <a:cubicBezTo>
                    <a:pt x="119961" y="170524"/>
                    <a:pt x="109653" y="119543"/>
                    <a:pt x="91190" y="106807"/>
                  </a:cubicBezTo>
                  <a:cubicBezTo>
                    <a:pt x="72728" y="94072"/>
                    <a:pt x="39734" y="108920"/>
                    <a:pt x="25370" y="97823"/>
                  </a:cubicBezTo>
                  <a:cubicBezTo>
                    <a:pt x="11006" y="86726"/>
                    <a:pt x="-9605" y="56330"/>
                    <a:pt x="5008" y="40227"/>
                  </a:cubicBezTo>
                  <a:close/>
                </a:path>
              </a:pathLst>
            </a:custGeom>
            <a:noFill/>
            <a:ln w="19050" cap="flat" cmpd="sng">
              <a:solidFill>
                <a:schemeClr val="accent3"/>
              </a:solidFill>
              <a:prstDash val="solid"/>
              <a:round/>
              <a:headEnd type="none" w="med" len="med"/>
              <a:tailEnd type="none" w="med" len="med"/>
            </a:ln>
          </p:spPr>
        </p:sp>
      </p:grpSp>
      <p:grpSp>
        <p:nvGrpSpPr>
          <p:cNvPr id="4048" name="Google Shape;4048;p183"/>
          <p:cNvGrpSpPr/>
          <p:nvPr/>
        </p:nvGrpSpPr>
        <p:grpSpPr>
          <a:xfrm>
            <a:off x="16527782" y="3570935"/>
            <a:ext cx="4890528" cy="5083075"/>
            <a:chOff x="-616191" y="1491189"/>
            <a:chExt cx="3000692" cy="3118833"/>
          </a:xfrm>
        </p:grpSpPr>
        <p:sp>
          <p:nvSpPr>
            <p:cNvPr id="4049" name="Google Shape;4049;p183"/>
            <p:cNvSpPr/>
            <p:nvPr/>
          </p:nvSpPr>
          <p:spPr>
            <a:xfrm>
              <a:off x="-616191"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4050" name="Google Shape;4050;p183"/>
            <p:cNvSpPr/>
            <p:nvPr/>
          </p:nvSpPr>
          <p:spPr>
            <a:xfrm>
              <a:off x="-217598" y="1491189"/>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sp>
        <p:nvSpPr>
          <p:cNvPr id="4051" name="Google Shape;4051;p183"/>
          <p:cNvSpPr txBox="1">
            <a:spLocks noGrp="1"/>
          </p:cNvSpPr>
          <p:nvPr>
            <p:ph type="title"/>
          </p:nvPr>
        </p:nvSpPr>
        <p:spPr>
          <a:xfrm>
            <a:off x="3404100" y="890050"/>
            <a:ext cx="11479800" cy="2088000"/>
          </a:xfrm>
          <a:prstGeom prst="rect">
            <a:avLst/>
          </a:prstGeom>
        </p:spPr>
        <p:txBody>
          <a:bodyPr spcFirstLastPara="1" wrap="square" lIns="182850" tIns="182850" rIns="182850" bIns="182850" anchor="t" anchorCtr="0">
            <a:noAutofit/>
          </a:bodyPr>
          <a:lstStyle>
            <a:lvl1pPr lvl="0" algn="ctr">
              <a:spcBef>
                <a:spcPts val="0"/>
              </a:spcBef>
              <a:spcAft>
                <a:spcPts val="0"/>
              </a:spcAft>
              <a:buSzPts val="6000"/>
              <a:buNone/>
              <a:defRPr/>
            </a:lvl1pPr>
            <a:lvl2pPr lvl="1" algn="ctr">
              <a:spcBef>
                <a:spcPts val="0"/>
              </a:spcBef>
              <a:spcAft>
                <a:spcPts val="0"/>
              </a:spcAft>
              <a:buSzPts val="6000"/>
              <a:buNone/>
              <a:defRPr/>
            </a:lvl2pPr>
            <a:lvl3pPr lvl="2" algn="ctr">
              <a:spcBef>
                <a:spcPts val="0"/>
              </a:spcBef>
              <a:spcAft>
                <a:spcPts val="0"/>
              </a:spcAft>
              <a:buSzPts val="6000"/>
              <a:buNone/>
              <a:defRPr/>
            </a:lvl3pPr>
            <a:lvl4pPr lvl="3" algn="ctr">
              <a:spcBef>
                <a:spcPts val="0"/>
              </a:spcBef>
              <a:spcAft>
                <a:spcPts val="0"/>
              </a:spcAft>
              <a:buSzPts val="6000"/>
              <a:buNone/>
              <a:defRPr/>
            </a:lvl4pPr>
            <a:lvl5pPr lvl="4" algn="ctr">
              <a:spcBef>
                <a:spcPts val="0"/>
              </a:spcBef>
              <a:spcAft>
                <a:spcPts val="0"/>
              </a:spcAft>
              <a:buSzPts val="6000"/>
              <a:buNone/>
              <a:defRPr/>
            </a:lvl5pPr>
            <a:lvl6pPr lvl="5" algn="ctr">
              <a:spcBef>
                <a:spcPts val="0"/>
              </a:spcBef>
              <a:spcAft>
                <a:spcPts val="0"/>
              </a:spcAft>
              <a:buSzPts val="6000"/>
              <a:buNone/>
              <a:defRPr/>
            </a:lvl6pPr>
            <a:lvl7pPr lvl="6" algn="ctr">
              <a:spcBef>
                <a:spcPts val="0"/>
              </a:spcBef>
              <a:spcAft>
                <a:spcPts val="0"/>
              </a:spcAft>
              <a:buSzPts val="6000"/>
              <a:buNone/>
              <a:defRPr/>
            </a:lvl7pPr>
            <a:lvl8pPr lvl="7" algn="ctr">
              <a:spcBef>
                <a:spcPts val="0"/>
              </a:spcBef>
              <a:spcAft>
                <a:spcPts val="0"/>
              </a:spcAft>
              <a:buSzPts val="6000"/>
              <a:buNone/>
              <a:defRPr/>
            </a:lvl8pPr>
            <a:lvl9pPr lvl="8" algn="ctr">
              <a:spcBef>
                <a:spcPts val="0"/>
              </a:spcBef>
              <a:spcAft>
                <a:spcPts val="0"/>
              </a:spcAft>
              <a:buSzPts val="6000"/>
              <a:buNone/>
              <a:defRPr/>
            </a:lvl9pPr>
          </a:lstStyle>
          <a:p>
            <a:endParaRPr/>
          </a:p>
        </p:txBody>
      </p:sp>
      <p:grpSp>
        <p:nvGrpSpPr>
          <p:cNvPr id="4052" name="Google Shape;4052;p183"/>
          <p:cNvGrpSpPr/>
          <p:nvPr/>
        </p:nvGrpSpPr>
        <p:grpSpPr>
          <a:xfrm>
            <a:off x="-659365" y="6608360"/>
            <a:ext cx="5623857" cy="5591292"/>
            <a:chOff x="448128" y="1086692"/>
            <a:chExt cx="3450642" cy="3430662"/>
          </a:xfrm>
        </p:grpSpPr>
        <p:sp>
          <p:nvSpPr>
            <p:cNvPr id="4053" name="Google Shape;4053;p183"/>
            <p:cNvSpPr/>
            <p:nvPr/>
          </p:nvSpPr>
          <p:spPr>
            <a:xfrm flipH="1">
              <a:off x="684174" y="2532661"/>
              <a:ext cx="3214597" cy="1984692"/>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4054" name="Google Shape;4054;p183"/>
            <p:cNvSpPr/>
            <p:nvPr/>
          </p:nvSpPr>
          <p:spPr>
            <a:xfrm>
              <a:off x="448128" y="1086692"/>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78.xml><?xml version="1.0" encoding="utf-8"?>
<p:sldLayout xmlns:a="http://schemas.openxmlformats.org/drawingml/2006/main" xmlns:r="http://schemas.openxmlformats.org/officeDocument/2006/relationships" xmlns:p="http://schemas.openxmlformats.org/presentationml/2006/main" matchingName="Thanks">
  <p:cSld name="CUSTOM_3_1">
    <p:spTree>
      <p:nvGrpSpPr>
        <p:cNvPr id="1" name="Shape 4055"/>
        <p:cNvGrpSpPr/>
        <p:nvPr/>
      </p:nvGrpSpPr>
      <p:grpSpPr>
        <a:xfrm>
          <a:off x="0" y="0"/>
          <a:ext cx="0" cy="0"/>
          <a:chOff x="0" y="0"/>
          <a:chExt cx="0" cy="0"/>
        </a:xfrm>
      </p:grpSpPr>
      <p:sp>
        <p:nvSpPr>
          <p:cNvPr id="4056" name="Google Shape;4056;p184"/>
          <p:cNvSpPr txBox="1">
            <a:spLocks noGrp="1"/>
          </p:cNvSpPr>
          <p:nvPr>
            <p:ph type="title"/>
          </p:nvPr>
        </p:nvSpPr>
        <p:spPr>
          <a:xfrm>
            <a:off x="4695900" y="1167275"/>
            <a:ext cx="8896200" cy="2447400"/>
          </a:xfrm>
          <a:prstGeom prst="rect">
            <a:avLst/>
          </a:prstGeom>
        </p:spPr>
        <p:txBody>
          <a:bodyPr spcFirstLastPara="1" wrap="square" lIns="182850" tIns="182850" rIns="182850" bIns="182850" anchor="b" anchorCtr="0">
            <a:noAutofit/>
          </a:bodyPr>
          <a:lstStyle>
            <a:lvl1pPr lvl="0" algn="ctr">
              <a:spcBef>
                <a:spcPts val="0"/>
              </a:spcBef>
              <a:spcAft>
                <a:spcPts val="0"/>
              </a:spcAft>
              <a:buSzPts val="6000"/>
              <a:buNone/>
              <a:defRPr sz="17000"/>
            </a:lvl1pPr>
            <a:lvl2pPr lvl="1">
              <a:spcBef>
                <a:spcPts val="0"/>
              </a:spcBef>
              <a:spcAft>
                <a:spcPts val="0"/>
              </a:spcAft>
              <a:buSzPts val="6000"/>
              <a:buNone/>
              <a:defRPr/>
            </a:lvl2pPr>
            <a:lvl3pPr lvl="2">
              <a:spcBef>
                <a:spcPts val="0"/>
              </a:spcBef>
              <a:spcAft>
                <a:spcPts val="0"/>
              </a:spcAft>
              <a:buSzPts val="6000"/>
              <a:buNone/>
              <a:defRPr/>
            </a:lvl3pPr>
            <a:lvl4pPr lvl="3">
              <a:spcBef>
                <a:spcPts val="0"/>
              </a:spcBef>
              <a:spcAft>
                <a:spcPts val="0"/>
              </a:spcAft>
              <a:buSzPts val="6000"/>
              <a:buNone/>
              <a:defRPr/>
            </a:lvl4pPr>
            <a:lvl5pPr lvl="4">
              <a:spcBef>
                <a:spcPts val="0"/>
              </a:spcBef>
              <a:spcAft>
                <a:spcPts val="0"/>
              </a:spcAft>
              <a:buSzPts val="6000"/>
              <a:buNone/>
              <a:defRPr/>
            </a:lvl5pPr>
            <a:lvl6pPr lvl="5">
              <a:spcBef>
                <a:spcPts val="0"/>
              </a:spcBef>
              <a:spcAft>
                <a:spcPts val="0"/>
              </a:spcAft>
              <a:buSzPts val="6000"/>
              <a:buNone/>
              <a:defRPr/>
            </a:lvl6pPr>
            <a:lvl7pPr lvl="6">
              <a:spcBef>
                <a:spcPts val="0"/>
              </a:spcBef>
              <a:spcAft>
                <a:spcPts val="0"/>
              </a:spcAft>
              <a:buSzPts val="6000"/>
              <a:buNone/>
              <a:defRPr/>
            </a:lvl7pPr>
            <a:lvl8pPr lvl="7">
              <a:spcBef>
                <a:spcPts val="0"/>
              </a:spcBef>
              <a:spcAft>
                <a:spcPts val="0"/>
              </a:spcAft>
              <a:buSzPts val="6000"/>
              <a:buNone/>
              <a:defRPr/>
            </a:lvl8pPr>
            <a:lvl9pPr lvl="8">
              <a:spcBef>
                <a:spcPts val="0"/>
              </a:spcBef>
              <a:spcAft>
                <a:spcPts val="0"/>
              </a:spcAft>
              <a:buSzPts val="6000"/>
              <a:buNone/>
              <a:defRPr/>
            </a:lvl9pPr>
          </a:lstStyle>
          <a:p>
            <a:endParaRPr/>
          </a:p>
        </p:txBody>
      </p:sp>
      <p:sp>
        <p:nvSpPr>
          <p:cNvPr id="4057" name="Google Shape;4057;p184"/>
          <p:cNvSpPr txBox="1">
            <a:spLocks noGrp="1"/>
          </p:cNvSpPr>
          <p:nvPr>
            <p:ph type="subTitle" idx="1"/>
          </p:nvPr>
        </p:nvSpPr>
        <p:spPr>
          <a:xfrm>
            <a:off x="4695950" y="3256625"/>
            <a:ext cx="8896200" cy="2245800"/>
          </a:xfrm>
          <a:prstGeom prst="rect">
            <a:avLst/>
          </a:prstGeom>
        </p:spPr>
        <p:txBody>
          <a:bodyPr spcFirstLastPara="1" wrap="square" lIns="182850" tIns="182850" rIns="182850" bIns="182850" anchor="t" anchorCtr="0">
            <a:noAutofit/>
          </a:bodyPr>
          <a:lstStyle>
            <a:lvl1pPr lvl="0" algn="ctr">
              <a:lnSpc>
                <a:spcPct val="100000"/>
              </a:lnSpc>
              <a:spcBef>
                <a:spcPts val="0"/>
              </a:spcBef>
              <a:spcAft>
                <a:spcPts val="0"/>
              </a:spcAft>
              <a:buSzPts val="2800"/>
              <a:buNone/>
              <a:defRPr/>
            </a:lvl1pPr>
            <a:lvl2pPr lvl="1" algn="ctr">
              <a:lnSpc>
                <a:spcPct val="100000"/>
              </a:lnSpc>
              <a:spcBef>
                <a:spcPts val="0"/>
              </a:spcBef>
              <a:spcAft>
                <a:spcPts val="0"/>
              </a:spcAft>
              <a:buSzPts val="2800"/>
              <a:buNone/>
              <a:defRPr/>
            </a:lvl2pPr>
            <a:lvl3pPr lvl="2" algn="ctr">
              <a:lnSpc>
                <a:spcPct val="100000"/>
              </a:lnSpc>
              <a:spcBef>
                <a:spcPts val="3200"/>
              </a:spcBef>
              <a:spcAft>
                <a:spcPts val="0"/>
              </a:spcAft>
              <a:buSzPts val="2800"/>
              <a:buNone/>
              <a:defRPr/>
            </a:lvl3pPr>
            <a:lvl4pPr lvl="3" algn="ctr">
              <a:lnSpc>
                <a:spcPct val="100000"/>
              </a:lnSpc>
              <a:spcBef>
                <a:spcPts val="3200"/>
              </a:spcBef>
              <a:spcAft>
                <a:spcPts val="0"/>
              </a:spcAft>
              <a:buSzPts val="2800"/>
              <a:buNone/>
              <a:defRPr/>
            </a:lvl4pPr>
            <a:lvl5pPr lvl="4" algn="ctr">
              <a:lnSpc>
                <a:spcPct val="100000"/>
              </a:lnSpc>
              <a:spcBef>
                <a:spcPts val="3200"/>
              </a:spcBef>
              <a:spcAft>
                <a:spcPts val="0"/>
              </a:spcAft>
              <a:buSzPts val="2800"/>
              <a:buNone/>
              <a:defRPr/>
            </a:lvl5pPr>
            <a:lvl6pPr lvl="5" algn="ctr">
              <a:lnSpc>
                <a:spcPct val="100000"/>
              </a:lnSpc>
              <a:spcBef>
                <a:spcPts val="3200"/>
              </a:spcBef>
              <a:spcAft>
                <a:spcPts val="0"/>
              </a:spcAft>
              <a:buSzPts val="2800"/>
              <a:buNone/>
              <a:defRPr/>
            </a:lvl6pPr>
            <a:lvl7pPr lvl="6" algn="ctr">
              <a:lnSpc>
                <a:spcPct val="100000"/>
              </a:lnSpc>
              <a:spcBef>
                <a:spcPts val="3200"/>
              </a:spcBef>
              <a:spcAft>
                <a:spcPts val="0"/>
              </a:spcAft>
              <a:buSzPts val="2800"/>
              <a:buNone/>
              <a:defRPr/>
            </a:lvl7pPr>
            <a:lvl8pPr lvl="7" algn="ctr">
              <a:lnSpc>
                <a:spcPct val="100000"/>
              </a:lnSpc>
              <a:spcBef>
                <a:spcPts val="3200"/>
              </a:spcBef>
              <a:spcAft>
                <a:spcPts val="0"/>
              </a:spcAft>
              <a:buSzPts val="2800"/>
              <a:buNone/>
              <a:defRPr/>
            </a:lvl8pPr>
            <a:lvl9pPr lvl="8" algn="ctr">
              <a:lnSpc>
                <a:spcPct val="100000"/>
              </a:lnSpc>
              <a:spcBef>
                <a:spcPts val="3200"/>
              </a:spcBef>
              <a:spcAft>
                <a:spcPts val="3200"/>
              </a:spcAft>
              <a:buSzPts val="2800"/>
              <a:buNone/>
              <a:defRPr/>
            </a:lvl9pPr>
          </a:lstStyle>
          <a:p>
            <a:endParaRPr/>
          </a:p>
        </p:txBody>
      </p:sp>
      <p:sp>
        <p:nvSpPr>
          <p:cNvPr id="4058" name="Google Shape;4058;p184"/>
          <p:cNvSpPr txBox="1"/>
          <p:nvPr/>
        </p:nvSpPr>
        <p:spPr>
          <a:xfrm>
            <a:off x="5949150" y="6600625"/>
            <a:ext cx="6389400" cy="1528200"/>
          </a:xfrm>
          <a:prstGeom prst="rect">
            <a:avLst/>
          </a:prstGeom>
          <a:noFill/>
          <a:ln>
            <a:noFill/>
          </a:ln>
        </p:spPr>
        <p:txBody>
          <a:bodyPr spcFirstLastPara="1" wrap="square" lIns="182850" tIns="182850" rIns="182850" bIns="182850" anchor="t" anchorCtr="0">
            <a:noAutofit/>
          </a:bodyPr>
          <a:lstStyle/>
          <a:p>
            <a:pPr marL="0" lvl="0" indent="0" algn="ctr" rtl="0">
              <a:spcBef>
                <a:spcPts val="600"/>
              </a:spcBef>
              <a:spcAft>
                <a:spcPts val="0"/>
              </a:spcAft>
              <a:buNone/>
            </a:pPr>
            <a:r>
              <a:rPr lang="en-US" sz="2200" b="1">
                <a:solidFill>
                  <a:schemeClr val="dk1"/>
                </a:solidFill>
                <a:latin typeface="Arimo"/>
                <a:ea typeface="Arimo"/>
                <a:cs typeface="Arimo"/>
                <a:sym typeface="Arimo"/>
              </a:rPr>
              <a:t>CREDITS:</a:t>
            </a:r>
            <a:r>
              <a:rPr lang="en-US" sz="2200">
                <a:solidFill>
                  <a:schemeClr val="dk1"/>
                </a:solidFill>
                <a:latin typeface="Arimo"/>
                <a:ea typeface="Arimo"/>
                <a:cs typeface="Arimo"/>
                <a:sym typeface="Arimo"/>
              </a:rPr>
              <a:t> This presentation template was created by </a:t>
            </a:r>
            <a:r>
              <a:rPr lang="en-US" sz="2200" b="1">
                <a:solidFill>
                  <a:schemeClr val="dk1"/>
                </a:solidFill>
                <a:uFill>
                  <a:noFill/>
                </a:uFill>
                <a:latin typeface="Arimo"/>
                <a:ea typeface="Arimo"/>
                <a:cs typeface="Arimo"/>
                <a:sym typeface="Arimo"/>
                <a:hlinkClick r:id="rId2">
                  <a:extLst>
                    <a:ext uri="{A12FA001-AC4F-418D-AE19-62706E023703}">
                      <ahyp:hlinkClr xmlns:ahyp="http://schemas.microsoft.com/office/drawing/2018/hyperlinkcolor" val="tx"/>
                    </a:ext>
                  </a:extLst>
                </a:hlinkClick>
              </a:rPr>
              <a:t>Slidesgo</a:t>
            </a:r>
            <a:r>
              <a:rPr lang="en-US" sz="2200">
                <a:solidFill>
                  <a:schemeClr val="dk1"/>
                </a:solidFill>
                <a:latin typeface="Arimo"/>
                <a:ea typeface="Arimo"/>
                <a:cs typeface="Arimo"/>
                <a:sym typeface="Arimo"/>
              </a:rPr>
              <a:t>, and includes icons by </a:t>
            </a:r>
            <a:r>
              <a:rPr lang="en-US" sz="2200" b="1">
                <a:solidFill>
                  <a:schemeClr val="dk1"/>
                </a:solidFill>
                <a:uFill>
                  <a:noFill/>
                </a:uFill>
                <a:latin typeface="Arimo"/>
                <a:ea typeface="Arimo"/>
                <a:cs typeface="Arimo"/>
                <a:sym typeface="Arimo"/>
                <a:hlinkClick r:id="rId3">
                  <a:extLst>
                    <a:ext uri="{A12FA001-AC4F-418D-AE19-62706E023703}">
                      <ahyp:hlinkClr xmlns:ahyp="http://schemas.microsoft.com/office/drawing/2018/hyperlinkcolor" val="tx"/>
                    </a:ext>
                  </a:extLst>
                </a:hlinkClick>
              </a:rPr>
              <a:t>Flaticon</a:t>
            </a:r>
            <a:r>
              <a:rPr lang="en-US" sz="2200">
                <a:solidFill>
                  <a:schemeClr val="dk1"/>
                </a:solidFill>
                <a:latin typeface="Arimo"/>
                <a:ea typeface="Arimo"/>
                <a:cs typeface="Arimo"/>
                <a:sym typeface="Arimo"/>
              </a:rPr>
              <a:t>, and infographics &amp; images by </a:t>
            </a:r>
            <a:r>
              <a:rPr lang="en-US" sz="2200" b="1">
                <a:solidFill>
                  <a:schemeClr val="dk1"/>
                </a:solidFill>
                <a:uFill>
                  <a:noFill/>
                </a:uFill>
                <a:latin typeface="Arimo"/>
                <a:ea typeface="Arimo"/>
                <a:cs typeface="Arimo"/>
                <a:sym typeface="Arimo"/>
                <a:hlinkClick r:id="rId4">
                  <a:extLst>
                    <a:ext uri="{A12FA001-AC4F-418D-AE19-62706E023703}">
                      <ahyp:hlinkClr xmlns:ahyp="http://schemas.microsoft.com/office/drawing/2018/hyperlinkcolor" val="tx"/>
                    </a:ext>
                  </a:extLst>
                </a:hlinkClick>
              </a:rPr>
              <a:t>Freepik</a:t>
            </a:r>
            <a:r>
              <a:rPr lang="en-US" sz="2200">
                <a:solidFill>
                  <a:schemeClr val="dk1"/>
                </a:solidFill>
                <a:latin typeface="Arimo"/>
                <a:ea typeface="Arimo"/>
                <a:cs typeface="Arimo"/>
                <a:sym typeface="Arimo"/>
              </a:rPr>
              <a:t> </a:t>
            </a:r>
            <a:endParaRPr sz="2200" b="1">
              <a:solidFill>
                <a:schemeClr val="dk1"/>
              </a:solidFill>
              <a:latin typeface="Arimo"/>
              <a:ea typeface="Arimo"/>
              <a:cs typeface="Arimo"/>
              <a:sym typeface="Arimo"/>
            </a:endParaRPr>
          </a:p>
        </p:txBody>
      </p:sp>
      <p:grpSp>
        <p:nvGrpSpPr>
          <p:cNvPr id="4059" name="Google Shape;4059;p184"/>
          <p:cNvGrpSpPr/>
          <p:nvPr/>
        </p:nvGrpSpPr>
        <p:grpSpPr>
          <a:xfrm rot="1847332">
            <a:off x="-1897465" y="-3408216"/>
            <a:ext cx="6647836" cy="6736377"/>
            <a:chOff x="-104300" y="-369425"/>
            <a:chExt cx="3323761" cy="3368030"/>
          </a:xfrm>
        </p:grpSpPr>
        <p:sp>
          <p:nvSpPr>
            <p:cNvPr id="4060" name="Google Shape;4060;p184"/>
            <p:cNvSpPr/>
            <p:nvPr/>
          </p:nvSpPr>
          <p:spPr>
            <a:xfrm>
              <a:off x="-76174" y="-195499"/>
              <a:ext cx="3295634" cy="3194104"/>
            </a:xfrm>
            <a:custGeom>
              <a:avLst/>
              <a:gdLst/>
              <a:ahLst/>
              <a:cxnLst/>
              <a:rect l="l" t="t" r="r" b="b"/>
              <a:pathLst>
                <a:path w="30814" h="29864" extrusionOk="0">
                  <a:moveTo>
                    <a:pt x="1" y="1"/>
                  </a:moveTo>
                  <a:lnTo>
                    <a:pt x="72" y="29779"/>
                  </a:lnTo>
                  <a:cubicBezTo>
                    <a:pt x="411" y="29836"/>
                    <a:pt x="761" y="29863"/>
                    <a:pt x="1115" y="29863"/>
                  </a:cubicBezTo>
                  <a:cubicBezTo>
                    <a:pt x="3545" y="29863"/>
                    <a:pt x="6179" y="28559"/>
                    <a:pt x="7066" y="26371"/>
                  </a:cubicBezTo>
                  <a:cubicBezTo>
                    <a:pt x="11295" y="15916"/>
                    <a:pt x="26799" y="21250"/>
                    <a:pt x="29074" y="13525"/>
                  </a:cubicBezTo>
                  <a:cubicBezTo>
                    <a:pt x="30814" y="7637"/>
                    <a:pt x="23079" y="4604"/>
                    <a:pt x="23633" y="1"/>
                  </a:cubicBezTo>
                  <a:close/>
                </a:path>
              </a:pathLst>
            </a:custGeom>
            <a:solidFill>
              <a:schemeClr val="lt2"/>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4061" name="Google Shape;4061;p184"/>
            <p:cNvSpPr/>
            <p:nvPr/>
          </p:nvSpPr>
          <p:spPr>
            <a:xfrm>
              <a:off x="-104300" y="-369425"/>
              <a:ext cx="3323752" cy="3221355"/>
            </a:xfrm>
            <a:custGeom>
              <a:avLst/>
              <a:gdLst/>
              <a:ahLst/>
              <a:cxnLst/>
              <a:rect l="l" t="t" r="r" b="b"/>
              <a:pathLst>
                <a:path w="30814" h="29864" extrusionOk="0">
                  <a:moveTo>
                    <a:pt x="1" y="1"/>
                  </a:moveTo>
                  <a:lnTo>
                    <a:pt x="72" y="29779"/>
                  </a:lnTo>
                  <a:cubicBezTo>
                    <a:pt x="411" y="29836"/>
                    <a:pt x="761" y="29863"/>
                    <a:pt x="1115" y="29863"/>
                  </a:cubicBezTo>
                  <a:cubicBezTo>
                    <a:pt x="3545" y="29863"/>
                    <a:pt x="6179" y="28559"/>
                    <a:pt x="7066" y="26371"/>
                  </a:cubicBezTo>
                  <a:cubicBezTo>
                    <a:pt x="11295" y="15916"/>
                    <a:pt x="26799" y="21250"/>
                    <a:pt x="29074" y="13525"/>
                  </a:cubicBezTo>
                  <a:cubicBezTo>
                    <a:pt x="30814" y="7637"/>
                    <a:pt x="23079" y="4604"/>
                    <a:pt x="23633" y="1"/>
                  </a:cubicBezTo>
                  <a:close/>
                </a:path>
              </a:pathLst>
            </a:custGeom>
            <a:noFill/>
            <a:ln w="9525" cap="flat" cmpd="sng">
              <a:solidFill>
                <a:schemeClr val="accent3"/>
              </a:solidFill>
              <a:prstDash val="solid"/>
              <a:round/>
              <a:headEnd type="none" w="sm" len="sm"/>
              <a:tailEnd type="none" w="sm" len="sm"/>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grpSp>
        <p:nvGrpSpPr>
          <p:cNvPr id="4062" name="Google Shape;4062;p184"/>
          <p:cNvGrpSpPr/>
          <p:nvPr/>
        </p:nvGrpSpPr>
        <p:grpSpPr>
          <a:xfrm rot="-6974377">
            <a:off x="11003031" y="9626944"/>
            <a:ext cx="8792746" cy="7643611"/>
            <a:chOff x="5868774" y="-899147"/>
            <a:chExt cx="4396633" cy="3822031"/>
          </a:xfrm>
        </p:grpSpPr>
        <p:sp>
          <p:nvSpPr>
            <p:cNvPr id="4063" name="Google Shape;4063;p184"/>
            <p:cNvSpPr/>
            <p:nvPr/>
          </p:nvSpPr>
          <p:spPr>
            <a:xfrm>
              <a:off x="5868774" y="-830916"/>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solidFill>
              <a:schemeClr val="lt2"/>
            </a:solidFill>
            <a:ln>
              <a:noFill/>
            </a:ln>
          </p:spPr>
        </p:sp>
        <p:sp>
          <p:nvSpPr>
            <p:cNvPr id="4064" name="Google Shape;4064;p184"/>
            <p:cNvSpPr/>
            <p:nvPr/>
          </p:nvSpPr>
          <p:spPr>
            <a:xfrm>
              <a:off x="6049906" y="-899147"/>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noFill/>
            <a:ln w="19050" cap="flat" cmpd="sng">
              <a:solidFill>
                <a:schemeClr val="accent3"/>
              </a:solidFill>
              <a:prstDash val="solid"/>
              <a:round/>
              <a:headEnd type="none" w="med" len="med"/>
              <a:tailEnd type="none" w="med" len="med"/>
            </a:ln>
          </p:spPr>
        </p:sp>
      </p:grpSp>
      <p:grpSp>
        <p:nvGrpSpPr>
          <p:cNvPr id="4065" name="Google Shape;4065;p184"/>
          <p:cNvGrpSpPr/>
          <p:nvPr/>
        </p:nvGrpSpPr>
        <p:grpSpPr>
          <a:xfrm rot="-2927939">
            <a:off x="164101" y="9586586"/>
            <a:ext cx="8793228" cy="7644030"/>
            <a:chOff x="5868774" y="-899147"/>
            <a:chExt cx="4396633" cy="3822031"/>
          </a:xfrm>
        </p:grpSpPr>
        <p:sp>
          <p:nvSpPr>
            <p:cNvPr id="4066" name="Google Shape;4066;p184"/>
            <p:cNvSpPr/>
            <p:nvPr/>
          </p:nvSpPr>
          <p:spPr>
            <a:xfrm>
              <a:off x="5868774" y="-830916"/>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solidFill>
              <a:schemeClr val="lt2"/>
            </a:solidFill>
            <a:ln>
              <a:noFill/>
            </a:ln>
          </p:spPr>
        </p:sp>
        <p:sp>
          <p:nvSpPr>
            <p:cNvPr id="4067" name="Google Shape;4067;p184"/>
            <p:cNvSpPr/>
            <p:nvPr/>
          </p:nvSpPr>
          <p:spPr>
            <a:xfrm>
              <a:off x="6049906" y="-899147"/>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noFill/>
            <a:ln w="19050" cap="flat" cmpd="sng">
              <a:solidFill>
                <a:schemeClr val="accent3"/>
              </a:solidFill>
              <a:prstDash val="solid"/>
              <a:round/>
              <a:headEnd type="none" w="med" len="med"/>
              <a:tailEnd type="none" w="med" len="med"/>
            </a:ln>
          </p:spPr>
        </p:sp>
      </p:grpSp>
      <p:grpSp>
        <p:nvGrpSpPr>
          <p:cNvPr id="4068" name="Google Shape;4068;p184"/>
          <p:cNvGrpSpPr/>
          <p:nvPr/>
        </p:nvGrpSpPr>
        <p:grpSpPr>
          <a:xfrm>
            <a:off x="1746957" y="7057744"/>
            <a:ext cx="4890528" cy="5355815"/>
            <a:chOff x="-666750" y="1323843"/>
            <a:chExt cx="3000692" cy="3286179"/>
          </a:xfrm>
        </p:grpSpPr>
        <p:sp>
          <p:nvSpPr>
            <p:cNvPr id="4069" name="Google Shape;4069;p184"/>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4070" name="Google Shape;4070;p184"/>
            <p:cNvSpPr/>
            <p:nvPr/>
          </p:nvSpPr>
          <p:spPr>
            <a:xfrm rot="-1174900">
              <a:off x="441320" y="1473514"/>
              <a:ext cx="1099101" cy="1193410"/>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grpSp>
        <p:nvGrpSpPr>
          <p:cNvPr id="4071" name="Google Shape;4071;p184"/>
          <p:cNvGrpSpPr/>
          <p:nvPr/>
        </p:nvGrpSpPr>
        <p:grpSpPr>
          <a:xfrm>
            <a:off x="1426457" y="-2519765"/>
            <a:ext cx="4890528" cy="4959475"/>
            <a:chOff x="-666750" y="1567027"/>
            <a:chExt cx="3000692" cy="3042996"/>
          </a:xfrm>
        </p:grpSpPr>
        <p:sp>
          <p:nvSpPr>
            <p:cNvPr id="4072" name="Google Shape;4072;p184"/>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4073" name="Google Shape;4073;p184"/>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sp>
        <p:nvSpPr>
          <p:cNvPr id="4074" name="Google Shape;4074;p184"/>
          <p:cNvSpPr/>
          <p:nvPr/>
        </p:nvSpPr>
        <p:spPr>
          <a:xfrm rot="1303356" flipH="1">
            <a:off x="13296906" y="8550442"/>
            <a:ext cx="1653151" cy="1945005"/>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nvGrpSpPr>
          <p:cNvPr id="4075" name="Google Shape;4075;p184"/>
          <p:cNvGrpSpPr/>
          <p:nvPr/>
        </p:nvGrpSpPr>
        <p:grpSpPr>
          <a:xfrm rot="8885216">
            <a:off x="11973967" y="-6452263"/>
            <a:ext cx="8792735" cy="7643601"/>
            <a:chOff x="5868774" y="-899147"/>
            <a:chExt cx="4396633" cy="3822031"/>
          </a:xfrm>
        </p:grpSpPr>
        <p:sp>
          <p:nvSpPr>
            <p:cNvPr id="4076" name="Google Shape;4076;p184"/>
            <p:cNvSpPr/>
            <p:nvPr/>
          </p:nvSpPr>
          <p:spPr>
            <a:xfrm>
              <a:off x="5868774" y="-830916"/>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solidFill>
              <a:schemeClr val="lt2"/>
            </a:solidFill>
            <a:ln>
              <a:noFill/>
            </a:ln>
          </p:spPr>
        </p:sp>
        <p:sp>
          <p:nvSpPr>
            <p:cNvPr id="4077" name="Google Shape;4077;p184"/>
            <p:cNvSpPr/>
            <p:nvPr/>
          </p:nvSpPr>
          <p:spPr>
            <a:xfrm>
              <a:off x="6049906" y="-899147"/>
              <a:ext cx="4215500" cy="3753800"/>
            </a:xfrm>
            <a:custGeom>
              <a:avLst/>
              <a:gdLst/>
              <a:ahLst/>
              <a:cxnLst/>
              <a:rect l="l" t="t" r="r" b="b"/>
              <a:pathLst>
                <a:path w="168620" h="150152" extrusionOk="0">
                  <a:moveTo>
                    <a:pt x="11204" y="7329"/>
                  </a:moveTo>
                  <a:cubicBezTo>
                    <a:pt x="27587" y="-2704"/>
                    <a:pt x="82296" y="-545"/>
                    <a:pt x="107978" y="2757"/>
                  </a:cubicBezTo>
                  <a:cubicBezTo>
                    <a:pt x="133661" y="6059"/>
                    <a:pt x="157270" y="5424"/>
                    <a:pt x="165299" y="27141"/>
                  </a:cubicBezTo>
                  <a:cubicBezTo>
                    <a:pt x="173329" y="48858"/>
                    <a:pt x="165426" y="113247"/>
                    <a:pt x="156155" y="133059"/>
                  </a:cubicBezTo>
                  <a:cubicBezTo>
                    <a:pt x="146884" y="152871"/>
                    <a:pt x="122402" y="152871"/>
                    <a:pt x="109673" y="146013"/>
                  </a:cubicBezTo>
                  <a:cubicBezTo>
                    <a:pt x="96945" y="139155"/>
                    <a:pt x="96450" y="105754"/>
                    <a:pt x="79784" y="91911"/>
                  </a:cubicBezTo>
                  <a:cubicBezTo>
                    <a:pt x="63119" y="78068"/>
                    <a:pt x="21110" y="77052"/>
                    <a:pt x="9680" y="62955"/>
                  </a:cubicBezTo>
                  <a:cubicBezTo>
                    <a:pt x="-1750" y="48858"/>
                    <a:pt x="-5179" y="17362"/>
                    <a:pt x="11204" y="7329"/>
                  </a:cubicBezTo>
                  <a:close/>
                </a:path>
              </a:pathLst>
            </a:custGeom>
            <a:noFill/>
            <a:ln w="19050" cap="flat" cmpd="sng">
              <a:solidFill>
                <a:schemeClr val="accent3"/>
              </a:solidFill>
              <a:prstDash val="solid"/>
              <a:round/>
              <a:headEnd type="none" w="med" len="med"/>
              <a:tailEnd type="none" w="med" len="med"/>
            </a:ln>
          </p:spPr>
        </p:sp>
      </p:grpSp>
      <p:sp>
        <p:nvSpPr>
          <p:cNvPr id="4078" name="Google Shape;4078;p184"/>
          <p:cNvSpPr/>
          <p:nvPr/>
        </p:nvSpPr>
        <p:spPr>
          <a:xfrm>
            <a:off x="13592107" y="-1657331"/>
            <a:ext cx="4890496" cy="3234594"/>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79.xml><?xml version="1.0" encoding="utf-8"?>
<p:sldLayout xmlns:a="http://schemas.openxmlformats.org/drawingml/2006/main" xmlns:r="http://schemas.openxmlformats.org/officeDocument/2006/relationships" xmlns:p="http://schemas.openxmlformats.org/presentationml/2006/main" matchingName="Background">
  <p:cSld name="CUSTOM_7">
    <p:spTree>
      <p:nvGrpSpPr>
        <p:cNvPr id="1" name="Shape 4079"/>
        <p:cNvGrpSpPr/>
        <p:nvPr/>
      </p:nvGrpSpPr>
      <p:grpSpPr>
        <a:xfrm>
          <a:off x="0" y="0"/>
          <a:ext cx="0" cy="0"/>
          <a:chOff x="0" y="0"/>
          <a:chExt cx="0" cy="0"/>
        </a:xfrm>
      </p:grpSpPr>
      <p:grpSp>
        <p:nvGrpSpPr>
          <p:cNvPr id="4080" name="Google Shape;4080;p185"/>
          <p:cNvGrpSpPr/>
          <p:nvPr/>
        </p:nvGrpSpPr>
        <p:grpSpPr>
          <a:xfrm>
            <a:off x="-2972779" y="7272705"/>
            <a:ext cx="10447875" cy="9450600"/>
            <a:chOff x="-1896339" y="-1716698"/>
            <a:chExt cx="5223938" cy="4725300"/>
          </a:xfrm>
        </p:grpSpPr>
        <p:sp>
          <p:nvSpPr>
            <p:cNvPr id="4081" name="Google Shape;4081;p185"/>
            <p:cNvSpPr/>
            <p:nvPr/>
          </p:nvSpPr>
          <p:spPr>
            <a:xfrm rot="5400000">
              <a:off x="-1635702" y="-1863035"/>
              <a:ext cx="4611000" cy="5132275"/>
            </a:xfrm>
            <a:custGeom>
              <a:avLst/>
              <a:gdLst/>
              <a:ahLst/>
              <a:cxnLst/>
              <a:rect l="l" t="t" r="r" b="b"/>
              <a:pathLst>
                <a:path w="184440" h="205291" extrusionOk="0">
                  <a:moveTo>
                    <a:pt x="175662" y="168485"/>
                  </a:moveTo>
                  <a:cubicBezTo>
                    <a:pt x="161006" y="182167"/>
                    <a:pt x="109728" y="196218"/>
                    <a:pt x="84163" y="200343"/>
                  </a:cubicBezTo>
                  <a:cubicBezTo>
                    <a:pt x="58599" y="204468"/>
                    <a:pt x="36140" y="211780"/>
                    <a:pt x="22275" y="193235"/>
                  </a:cubicBezTo>
                  <a:cubicBezTo>
                    <a:pt x="8410" y="174690"/>
                    <a:pt x="-3550" y="121256"/>
                    <a:pt x="973" y="89074"/>
                  </a:cubicBezTo>
                  <a:cubicBezTo>
                    <a:pt x="5497" y="56892"/>
                    <a:pt x="33087" y="-3323"/>
                    <a:pt x="49416" y="143"/>
                  </a:cubicBezTo>
                  <a:cubicBezTo>
                    <a:pt x="65745" y="3609"/>
                    <a:pt x="78499" y="90186"/>
                    <a:pt x="98946" y="109871"/>
                  </a:cubicBezTo>
                  <a:cubicBezTo>
                    <a:pt x="119393" y="129556"/>
                    <a:pt x="159312" y="108484"/>
                    <a:pt x="172098" y="118253"/>
                  </a:cubicBezTo>
                  <a:cubicBezTo>
                    <a:pt x="184884" y="128022"/>
                    <a:pt x="190318" y="154803"/>
                    <a:pt x="175662" y="168485"/>
                  </a:cubicBezTo>
                  <a:close/>
                </a:path>
              </a:pathLst>
            </a:custGeom>
            <a:solidFill>
              <a:schemeClr val="lt2"/>
            </a:solidFill>
            <a:ln>
              <a:noFill/>
            </a:ln>
          </p:spPr>
        </p:sp>
        <p:sp>
          <p:nvSpPr>
            <p:cNvPr id="4082" name="Google Shape;4082;p185"/>
            <p:cNvSpPr/>
            <p:nvPr/>
          </p:nvSpPr>
          <p:spPr>
            <a:xfrm rot="5400000">
              <a:off x="-1544039" y="-1977335"/>
              <a:ext cx="4611000" cy="5132275"/>
            </a:xfrm>
            <a:custGeom>
              <a:avLst/>
              <a:gdLst/>
              <a:ahLst/>
              <a:cxnLst/>
              <a:rect l="l" t="t" r="r" b="b"/>
              <a:pathLst>
                <a:path w="184440" h="205291" extrusionOk="0">
                  <a:moveTo>
                    <a:pt x="175662" y="168485"/>
                  </a:moveTo>
                  <a:cubicBezTo>
                    <a:pt x="161006" y="182167"/>
                    <a:pt x="109728" y="196218"/>
                    <a:pt x="84163" y="200343"/>
                  </a:cubicBezTo>
                  <a:cubicBezTo>
                    <a:pt x="58599" y="204468"/>
                    <a:pt x="36140" y="211780"/>
                    <a:pt x="22275" y="193235"/>
                  </a:cubicBezTo>
                  <a:cubicBezTo>
                    <a:pt x="8410" y="174690"/>
                    <a:pt x="-3550" y="121256"/>
                    <a:pt x="973" y="89074"/>
                  </a:cubicBezTo>
                  <a:cubicBezTo>
                    <a:pt x="5497" y="56892"/>
                    <a:pt x="33087" y="-3323"/>
                    <a:pt x="49416" y="143"/>
                  </a:cubicBezTo>
                  <a:cubicBezTo>
                    <a:pt x="65745" y="3609"/>
                    <a:pt x="78499" y="90186"/>
                    <a:pt x="98946" y="109871"/>
                  </a:cubicBezTo>
                  <a:cubicBezTo>
                    <a:pt x="119393" y="129556"/>
                    <a:pt x="159312" y="108484"/>
                    <a:pt x="172098" y="118253"/>
                  </a:cubicBezTo>
                  <a:cubicBezTo>
                    <a:pt x="184884" y="128022"/>
                    <a:pt x="190318" y="154803"/>
                    <a:pt x="175662" y="168485"/>
                  </a:cubicBezTo>
                  <a:close/>
                </a:path>
              </a:pathLst>
            </a:custGeom>
            <a:noFill/>
            <a:ln w="19050" cap="flat" cmpd="sng">
              <a:solidFill>
                <a:schemeClr val="accent3"/>
              </a:solidFill>
              <a:prstDash val="solid"/>
              <a:round/>
              <a:headEnd type="none" w="med" len="med"/>
              <a:tailEnd type="none" w="med" len="med"/>
            </a:ln>
          </p:spPr>
        </p:sp>
      </p:grpSp>
      <p:grpSp>
        <p:nvGrpSpPr>
          <p:cNvPr id="4083" name="Google Shape;4083;p185"/>
          <p:cNvGrpSpPr/>
          <p:nvPr/>
        </p:nvGrpSpPr>
        <p:grpSpPr>
          <a:xfrm>
            <a:off x="11498484" y="1670602"/>
            <a:ext cx="11704782" cy="11935011"/>
            <a:chOff x="6206442" y="2492651"/>
            <a:chExt cx="5852391" cy="5967505"/>
          </a:xfrm>
        </p:grpSpPr>
        <p:sp>
          <p:nvSpPr>
            <p:cNvPr id="4084" name="Google Shape;4084;p185"/>
            <p:cNvSpPr/>
            <p:nvPr/>
          </p:nvSpPr>
          <p:spPr>
            <a:xfrm rot="4301948">
              <a:off x="6820078" y="3321888"/>
              <a:ext cx="4860269" cy="4309031"/>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solidFill>
              <a:schemeClr val="lt2"/>
            </a:solidFill>
            <a:ln>
              <a:noFill/>
            </a:ln>
          </p:spPr>
        </p:sp>
        <p:sp>
          <p:nvSpPr>
            <p:cNvPr id="4085" name="Google Shape;4085;p185"/>
            <p:cNvSpPr/>
            <p:nvPr/>
          </p:nvSpPr>
          <p:spPr>
            <a:xfrm rot="4301948">
              <a:off x="6584928" y="3321888"/>
              <a:ext cx="4860269" cy="4309031"/>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noFill/>
            <a:ln w="19050" cap="flat" cmpd="sng">
              <a:solidFill>
                <a:schemeClr val="accent3"/>
              </a:solidFill>
              <a:prstDash val="solid"/>
              <a:round/>
              <a:headEnd type="none" w="med" len="med"/>
              <a:tailEnd type="none" w="med" len="med"/>
            </a:ln>
          </p:spPr>
        </p:sp>
      </p:grpSp>
      <p:grpSp>
        <p:nvGrpSpPr>
          <p:cNvPr id="4086" name="Google Shape;4086;p185"/>
          <p:cNvGrpSpPr/>
          <p:nvPr/>
        </p:nvGrpSpPr>
        <p:grpSpPr>
          <a:xfrm>
            <a:off x="-575118" y="6129685"/>
            <a:ext cx="4890528" cy="4959475"/>
            <a:chOff x="-666750" y="1567027"/>
            <a:chExt cx="3000692" cy="3042996"/>
          </a:xfrm>
        </p:grpSpPr>
        <p:sp>
          <p:nvSpPr>
            <p:cNvPr id="4087" name="Google Shape;4087;p185"/>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4088" name="Google Shape;4088;p185"/>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grpSp>
        <p:nvGrpSpPr>
          <p:cNvPr id="4089" name="Google Shape;4089;p185"/>
          <p:cNvGrpSpPr/>
          <p:nvPr/>
        </p:nvGrpSpPr>
        <p:grpSpPr>
          <a:xfrm>
            <a:off x="13397482" y="5327535"/>
            <a:ext cx="4890528" cy="4959475"/>
            <a:chOff x="-666750" y="1567027"/>
            <a:chExt cx="3000692" cy="3042996"/>
          </a:xfrm>
        </p:grpSpPr>
        <p:sp>
          <p:nvSpPr>
            <p:cNvPr id="4090" name="Google Shape;4090;p185"/>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4091" name="Google Shape;4091;p185"/>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80.xml><?xml version="1.0" encoding="utf-8"?>
<p:sldLayout xmlns:a="http://schemas.openxmlformats.org/drawingml/2006/main" xmlns:r="http://schemas.openxmlformats.org/officeDocument/2006/relationships" xmlns:p="http://schemas.openxmlformats.org/presentationml/2006/main" matchingName="Background 1">
  <p:cSld name="CUSTOM_8">
    <p:spTree>
      <p:nvGrpSpPr>
        <p:cNvPr id="1" name="Shape 4092"/>
        <p:cNvGrpSpPr/>
        <p:nvPr/>
      </p:nvGrpSpPr>
      <p:grpSpPr>
        <a:xfrm>
          <a:off x="0" y="0"/>
          <a:ext cx="0" cy="0"/>
          <a:chOff x="0" y="0"/>
          <a:chExt cx="0" cy="0"/>
        </a:xfrm>
      </p:grpSpPr>
      <p:grpSp>
        <p:nvGrpSpPr>
          <p:cNvPr id="4093" name="Google Shape;4093;p186"/>
          <p:cNvGrpSpPr/>
          <p:nvPr/>
        </p:nvGrpSpPr>
        <p:grpSpPr>
          <a:xfrm>
            <a:off x="-3792679" y="-3204795"/>
            <a:ext cx="10631200" cy="9222000"/>
            <a:chOff x="-1896339" y="-1602398"/>
            <a:chExt cx="5315600" cy="4611000"/>
          </a:xfrm>
        </p:grpSpPr>
        <p:sp>
          <p:nvSpPr>
            <p:cNvPr id="4094" name="Google Shape;4094;p186"/>
            <p:cNvSpPr/>
            <p:nvPr/>
          </p:nvSpPr>
          <p:spPr>
            <a:xfrm rot="5400000">
              <a:off x="-1635702" y="-1863035"/>
              <a:ext cx="4611000" cy="5132275"/>
            </a:xfrm>
            <a:custGeom>
              <a:avLst/>
              <a:gdLst/>
              <a:ahLst/>
              <a:cxnLst/>
              <a:rect l="l" t="t" r="r" b="b"/>
              <a:pathLst>
                <a:path w="184440" h="205291" extrusionOk="0">
                  <a:moveTo>
                    <a:pt x="175662" y="168485"/>
                  </a:moveTo>
                  <a:cubicBezTo>
                    <a:pt x="161006" y="182167"/>
                    <a:pt x="109728" y="196218"/>
                    <a:pt x="84163" y="200343"/>
                  </a:cubicBezTo>
                  <a:cubicBezTo>
                    <a:pt x="58599" y="204468"/>
                    <a:pt x="36140" y="211780"/>
                    <a:pt x="22275" y="193235"/>
                  </a:cubicBezTo>
                  <a:cubicBezTo>
                    <a:pt x="8410" y="174690"/>
                    <a:pt x="-3550" y="121256"/>
                    <a:pt x="973" y="89074"/>
                  </a:cubicBezTo>
                  <a:cubicBezTo>
                    <a:pt x="5497" y="56892"/>
                    <a:pt x="33087" y="-3323"/>
                    <a:pt x="49416" y="143"/>
                  </a:cubicBezTo>
                  <a:cubicBezTo>
                    <a:pt x="65745" y="3609"/>
                    <a:pt x="78499" y="90186"/>
                    <a:pt x="98946" y="109871"/>
                  </a:cubicBezTo>
                  <a:cubicBezTo>
                    <a:pt x="119393" y="129556"/>
                    <a:pt x="159312" y="108484"/>
                    <a:pt x="172098" y="118253"/>
                  </a:cubicBezTo>
                  <a:cubicBezTo>
                    <a:pt x="184884" y="128022"/>
                    <a:pt x="190318" y="154803"/>
                    <a:pt x="175662" y="168485"/>
                  </a:cubicBezTo>
                  <a:close/>
                </a:path>
              </a:pathLst>
            </a:custGeom>
            <a:solidFill>
              <a:schemeClr val="lt2"/>
            </a:solidFill>
            <a:ln>
              <a:noFill/>
            </a:ln>
          </p:spPr>
        </p:sp>
        <p:sp>
          <p:nvSpPr>
            <p:cNvPr id="4095" name="Google Shape;4095;p186"/>
            <p:cNvSpPr/>
            <p:nvPr/>
          </p:nvSpPr>
          <p:spPr>
            <a:xfrm rot="5400000">
              <a:off x="-1452377" y="-1863035"/>
              <a:ext cx="4611000" cy="5132275"/>
            </a:xfrm>
            <a:custGeom>
              <a:avLst/>
              <a:gdLst/>
              <a:ahLst/>
              <a:cxnLst/>
              <a:rect l="l" t="t" r="r" b="b"/>
              <a:pathLst>
                <a:path w="184440" h="205291" extrusionOk="0">
                  <a:moveTo>
                    <a:pt x="175662" y="168485"/>
                  </a:moveTo>
                  <a:cubicBezTo>
                    <a:pt x="161006" y="182167"/>
                    <a:pt x="109728" y="196218"/>
                    <a:pt x="84163" y="200343"/>
                  </a:cubicBezTo>
                  <a:cubicBezTo>
                    <a:pt x="58599" y="204468"/>
                    <a:pt x="36140" y="211780"/>
                    <a:pt x="22275" y="193235"/>
                  </a:cubicBezTo>
                  <a:cubicBezTo>
                    <a:pt x="8410" y="174690"/>
                    <a:pt x="-3550" y="121256"/>
                    <a:pt x="973" y="89074"/>
                  </a:cubicBezTo>
                  <a:cubicBezTo>
                    <a:pt x="5497" y="56892"/>
                    <a:pt x="33087" y="-3323"/>
                    <a:pt x="49416" y="143"/>
                  </a:cubicBezTo>
                  <a:cubicBezTo>
                    <a:pt x="65745" y="3609"/>
                    <a:pt x="78499" y="90186"/>
                    <a:pt x="98946" y="109871"/>
                  </a:cubicBezTo>
                  <a:cubicBezTo>
                    <a:pt x="119393" y="129556"/>
                    <a:pt x="159312" y="108484"/>
                    <a:pt x="172098" y="118253"/>
                  </a:cubicBezTo>
                  <a:cubicBezTo>
                    <a:pt x="184884" y="128022"/>
                    <a:pt x="190318" y="154803"/>
                    <a:pt x="175662" y="168485"/>
                  </a:cubicBezTo>
                  <a:close/>
                </a:path>
              </a:pathLst>
            </a:custGeom>
            <a:noFill/>
            <a:ln w="19050" cap="flat" cmpd="sng">
              <a:solidFill>
                <a:schemeClr val="accent3"/>
              </a:solidFill>
              <a:prstDash val="solid"/>
              <a:round/>
              <a:headEnd type="none" w="med" len="med"/>
              <a:tailEnd type="none" w="med" len="med"/>
            </a:ln>
          </p:spPr>
        </p:sp>
      </p:grpSp>
      <p:grpSp>
        <p:nvGrpSpPr>
          <p:cNvPr id="4096" name="Google Shape;4096;p186"/>
          <p:cNvGrpSpPr/>
          <p:nvPr/>
        </p:nvGrpSpPr>
        <p:grpSpPr>
          <a:xfrm>
            <a:off x="-7219701" y="4932930"/>
            <a:ext cx="12904669" cy="12039909"/>
            <a:chOff x="-3609850" y="2466465"/>
            <a:chExt cx="6452334" cy="6019955"/>
          </a:xfrm>
        </p:grpSpPr>
        <p:sp>
          <p:nvSpPr>
            <p:cNvPr id="4097" name="Google Shape;4097;p186"/>
            <p:cNvSpPr/>
            <p:nvPr/>
          </p:nvSpPr>
          <p:spPr>
            <a:xfrm rot="9217780">
              <a:off x="-2905691" y="3321740"/>
              <a:ext cx="4860690" cy="4309404"/>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solidFill>
              <a:schemeClr val="lt2"/>
            </a:solidFill>
            <a:ln>
              <a:noFill/>
            </a:ln>
          </p:spPr>
        </p:sp>
        <p:sp>
          <p:nvSpPr>
            <p:cNvPr id="4098" name="Google Shape;4098;p186"/>
            <p:cNvSpPr/>
            <p:nvPr/>
          </p:nvSpPr>
          <p:spPr>
            <a:xfrm rot="9217780">
              <a:off x="-2722366" y="3321740"/>
              <a:ext cx="4860690" cy="4309404"/>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noFill/>
            <a:ln w="19050" cap="flat" cmpd="sng">
              <a:solidFill>
                <a:schemeClr val="accent3"/>
              </a:solidFill>
              <a:prstDash val="solid"/>
              <a:round/>
              <a:headEnd type="none" w="med" len="med"/>
              <a:tailEnd type="none" w="med" len="med"/>
            </a:ln>
          </p:spPr>
        </p:sp>
      </p:grpSp>
      <p:grpSp>
        <p:nvGrpSpPr>
          <p:cNvPr id="4099" name="Google Shape;4099;p186"/>
          <p:cNvGrpSpPr/>
          <p:nvPr/>
        </p:nvGrpSpPr>
        <p:grpSpPr>
          <a:xfrm>
            <a:off x="12412884" y="4985302"/>
            <a:ext cx="11704782" cy="11935011"/>
            <a:chOff x="6206442" y="2492651"/>
            <a:chExt cx="5852391" cy="5967505"/>
          </a:xfrm>
        </p:grpSpPr>
        <p:sp>
          <p:nvSpPr>
            <p:cNvPr id="4100" name="Google Shape;4100;p186"/>
            <p:cNvSpPr/>
            <p:nvPr/>
          </p:nvSpPr>
          <p:spPr>
            <a:xfrm rot="4301948">
              <a:off x="6820078" y="3321888"/>
              <a:ext cx="4860269" cy="4309031"/>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solidFill>
              <a:schemeClr val="lt2"/>
            </a:solidFill>
            <a:ln>
              <a:noFill/>
            </a:ln>
          </p:spPr>
        </p:sp>
        <p:sp>
          <p:nvSpPr>
            <p:cNvPr id="4101" name="Google Shape;4101;p186"/>
            <p:cNvSpPr/>
            <p:nvPr/>
          </p:nvSpPr>
          <p:spPr>
            <a:xfrm rot="4301948">
              <a:off x="6584928" y="3321888"/>
              <a:ext cx="4860269" cy="4309031"/>
            </a:xfrm>
            <a:custGeom>
              <a:avLst/>
              <a:gdLst/>
              <a:ahLst/>
              <a:cxnLst/>
              <a:rect l="l" t="t" r="r" b="b"/>
              <a:pathLst>
                <a:path w="194415" h="172365" extrusionOk="0">
                  <a:moveTo>
                    <a:pt x="187969" y="126586"/>
                  </a:moveTo>
                  <a:cubicBezTo>
                    <a:pt x="172746" y="143051"/>
                    <a:pt x="105624" y="177944"/>
                    <a:pt x="82297" y="171604"/>
                  </a:cubicBezTo>
                  <a:cubicBezTo>
                    <a:pt x="58970" y="165264"/>
                    <a:pt x="61723" y="109120"/>
                    <a:pt x="48007" y="88546"/>
                  </a:cubicBezTo>
                  <a:cubicBezTo>
                    <a:pt x="34291" y="67972"/>
                    <a:pt x="-253" y="62892"/>
                    <a:pt x="1" y="48160"/>
                  </a:cubicBezTo>
                  <a:cubicBezTo>
                    <a:pt x="255" y="33428"/>
                    <a:pt x="33166" y="-2644"/>
                    <a:pt x="49531" y="154"/>
                  </a:cubicBezTo>
                  <a:cubicBezTo>
                    <a:pt x="65897" y="2952"/>
                    <a:pt x="77510" y="52840"/>
                    <a:pt x="98194" y="64950"/>
                  </a:cubicBezTo>
                  <a:cubicBezTo>
                    <a:pt x="118879" y="77060"/>
                    <a:pt x="158676" y="62541"/>
                    <a:pt x="173638" y="72814"/>
                  </a:cubicBezTo>
                  <a:cubicBezTo>
                    <a:pt x="188601" y="83087"/>
                    <a:pt x="203193" y="110121"/>
                    <a:pt x="187969" y="126586"/>
                  </a:cubicBezTo>
                  <a:close/>
                </a:path>
              </a:pathLst>
            </a:custGeom>
            <a:noFill/>
            <a:ln w="19050" cap="flat" cmpd="sng">
              <a:solidFill>
                <a:schemeClr val="accent3"/>
              </a:solidFill>
              <a:prstDash val="solid"/>
              <a:round/>
              <a:headEnd type="none" w="med" len="med"/>
              <a:tailEnd type="none" w="med" len="med"/>
            </a:ln>
          </p:spPr>
        </p:sp>
      </p:grpSp>
      <p:grpSp>
        <p:nvGrpSpPr>
          <p:cNvPr id="4102" name="Google Shape;4102;p186"/>
          <p:cNvGrpSpPr/>
          <p:nvPr/>
        </p:nvGrpSpPr>
        <p:grpSpPr>
          <a:xfrm>
            <a:off x="11875995" y="-4433144"/>
            <a:ext cx="9892880" cy="8839303"/>
            <a:chOff x="5937998" y="-2216572"/>
            <a:chExt cx="4946440" cy="4419652"/>
          </a:xfrm>
        </p:grpSpPr>
        <p:sp>
          <p:nvSpPr>
            <p:cNvPr id="4103" name="Google Shape;4103;p186"/>
            <p:cNvSpPr/>
            <p:nvPr/>
          </p:nvSpPr>
          <p:spPr>
            <a:xfrm>
              <a:off x="6112538" y="-2216572"/>
              <a:ext cx="4771900" cy="4168175"/>
            </a:xfrm>
            <a:custGeom>
              <a:avLst/>
              <a:gdLst/>
              <a:ahLst/>
              <a:cxnLst/>
              <a:rect l="l" t="t" r="r" b="b"/>
              <a:pathLst>
                <a:path w="190876" h="166727" extrusionOk="0">
                  <a:moveTo>
                    <a:pt x="7432" y="40211"/>
                  </a:moveTo>
                  <a:cubicBezTo>
                    <a:pt x="23556" y="24625"/>
                    <a:pt x="92535" y="-6450"/>
                    <a:pt x="115471" y="1189"/>
                  </a:cubicBezTo>
                  <a:cubicBezTo>
                    <a:pt x="138407" y="8828"/>
                    <a:pt x="132509" y="64733"/>
                    <a:pt x="145050" y="86046"/>
                  </a:cubicBezTo>
                  <a:cubicBezTo>
                    <a:pt x="157591" y="107359"/>
                    <a:pt x="193540" y="115675"/>
                    <a:pt x="190718" y="129065"/>
                  </a:cubicBezTo>
                  <a:cubicBezTo>
                    <a:pt x="187896" y="142455"/>
                    <a:pt x="144300" y="170099"/>
                    <a:pt x="128116" y="166387"/>
                  </a:cubicBezTo>
                  <a:cubicBezTo>
                    <a:pt x="111932" y="162675"/>
                    <a:pt x="111846" y="118738"/>
                    <a:pt x="93614" y="106791"/>
                  </a:cubicBezTo>
                  <a:cubicBezTo>
                    <a:pt x="75382" y="94844"/>
                    <a:pt x="33089" y="105804"/>
                    <a:pt x="18725" y="94707"/>
                  </a:cubicBezTo>
                  <a:cubicBezTo>
                    <a:pt x="4361" y="83610"/>
                    <a:pt x="-8692" y="55797"/>
                    <a:pt x="7432" y="40211"/>
                  </a:cubicBezTo>
                  <a:close/>
                </a:path>
              </a:pathLst>
            </a:custGeom>
            <a:solidFill>
              <a:schemeClr val="lt2"/>
            </a:solidFill>
            <a:ln>
              <a:noFill/>
            </a:ln>
          </p:spPr>
        </p:sp>
        <p:sp>
          <p:nvSpPr>
            <p:cNvPr id="4104" name="Google Shape;4104;p186"/>
            <p:cNvSpPr/>
            <p:nvPr/>
          </p:nvSpPr>
          <p:spPr>
            <a:xfrm>
              <a:off x="5937998" y="-2159820"/>
              <a:ext cx="4707975" cy="4362900"/>
            </a:xfrm>
            <a:custGeom>
              <a:avLst/>
              <a:gdLst/>
              <a:ahLst/>
              <a:cxnLst/>
              <a:rect l="l" t="t" r="r" b="b"/>
              <a:pathLst>
                <a:path w="188319" h="174516" extrusionOk="0">
                  <a:moveTo>
                    <a:pt x="5008" y="40227"/>
                  </a:moveTo>
                  <a:cubicBezTo>
                    <a:pt x="19621" y="24124"/>
                    <a:pt x="90111" y="-6434"/>
                    <a:pt x="113047" y="1205"/>
                  </a:cubicBezTo>
                  <a:cubicBezTo>
                    <a:pt x="135983" y="8844"/>
                    <a:pt x="130085" y="64749"/>
                    <a:pt x="142626" y="86062"/>
                  </a:cubicBezTo>
                  <a:cubicBezTo>
                    <a:pt x="155167" y="107375"/>
                    <a:pt x="189374" y="114385"/>
                    <a:pt x="188294" y="129081"/>
                  </a:cubicBezTo>
                  <a:cubicBezTo>
                    <a:pt x="187214" y="143777"/>
                    <a:pt x="152329" y="177948"/>
                    <a:pt x="136145" y="174236"/>
                  </a:cubicBezTo>
                  <a:cubicBezTo>
                    <a:pt x="119961" y="170524"/>
                    <a:pt x="109653" y="119543"/>
                    <a:pt x="91190" y="106807"/>
                  </a:cubicBezTo>
                  <a:cubicBezTo>
                    <a:pt x="72728" y="94072"/>
                    <a:pt x="39734" y="108920"/>
                    <a:pt x="25370" y="97823"/>
                  </a:cubicBezTo>
                  <a:cubicBezTo>
                    <a:pt x="11006" y="86726"/>
                    <a:pt x="-9605" y="56330"/>
                    <a:pt x="5008" y="40227"/>
                  </a:cubicBezTo>
                  <a:close/>
                </a:path>
              </a:pathLst>
            </a:custGeom>
            <a:noFill/>
            <a:ln w="19050" cap="flat" cmpd="sng">
              <a:solidFill>
                <a:schemeClr val="accent3"/>
              </a:solidFill>
              <a:prstDash val="solid"/>
              <a:round/>
              <a:headEnd type="none" w="med" len="med"/>
              <a:tailEnd type="none" w="med" len="med"/>
            </a:ln>
          </p:spPr>
        </p:sp>
      </p:grpSp>
      <p:grpSp>
        <p:nvGrpSpPr>
          <p:cNvPr id="4105" name="Google Shape;4105;p186"/>
          <p:cNvGrpSpPr/>
          <p:nvPr/>
        </p:nvGrpSpPr>
        <p:grpSpPr>
          <a:xfrm>
            <a:off x="-2800718" y="3975935"/>
            <a:ext cx="4890528" cy="4959475"/>
            <a:chOff x="-666750" y="1567027"/>
            <a:chExt cx="3000692" cy="3042996"/>
          </a:xfrm>
        </p:grpSpPr>
        <p:sp>
          <p:nvSpPr>
            <p:cNvPr id="4106" name="Google Shape;4106;p186"/>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4107" name="Google Shape;4107;p186"/>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grpSp>
        <p:nvGrpSpPr>
          <p:cNvPr id="4108" name="Google Shape;4108;p186"/>
          <p:cNvGrpSpPr/>
          <p:nvPr/>
        </p:nvGrpSpPr>
        <p:grpSpPr>
          <a:xfrm>
            <a:off x="16198182" y="-15"/>
            <a:ext cx="4890528" cy="4959475"/>
            <a:chOff x="-666750" y="1567027"/>
            <a:chExt cx="3000692" cy="3042996"/>
          </a:xfrm>
        </p:grpSpPr>
        <p:sp>
          <p:nvSpPr>
            <p:cNvPr id="4109" name="Google Shape;4109;p186"/>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4110" name="Google Shape;4110;p186"/>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18" Type="http://schemas.openxmlformats.org/officeDocument/2006/relationships/theme" Target="../theme/theme1.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slideLayout" Target="../slideLayouts/slideLayout17.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5.xml" /><Relationship Id="rId13" Type="http://schemas.openxmlformats.org/officeDocument/2006/relationships/slideLayout" Target="../slideLayouts/slideLayout30.xml" /><Relationship Id="rId18" Type="http://schemas.openxmlformats.org/officeDocument/2006/relationships/slideLayout" Target="../slideLayouts/slideLayout35.xml" /><Relationship Id="rId26" Type="http://schemas.openxmlformats.org/officeDocument/2006/relationships/slideLayout" Target="../slideLayouts/slideLayout43.xml" /><Relationship Id="rId3" Type="http://schemas.openxmlformats.org/officeDocument/2006/relationships/slideLayout" Target="../slideLayouts/slideLayout20.xml" /><Relationship Id="rId21" Type="http://schemas.openxmlformats.org/officeDocument/2006/relationships/slideLayout" Target="../slideLayouts/slideLayout38.xml" /><Relationship Id="rId7" Type="http://schemas.openxmlformats.org/officeDocument/2006/relationships/slideLayout" Target="../slideLayouts/slideLayout24.xml" /><Relationship Id="rId12" Type="http://schemas.openxmlformats.org/officeDocument/2006/relationships/slideLayout" Target="../slideLayouts/slideLayout29.xml" /><Relationship Id="rId17" Type="http://schemas.openxmlformats.org/officeDocument/2006/relationships/slideLayout" Target="../slideLayouts/slideLayout34.xml" /><Relationship Id="rId25" Type="http://schemas.openxmlformats.org/officeDocument/2006/relationships/slideLayout" Target="../slideLayouts/slideLayout42.xml" /><Relationship Id="rId2" Type="http://schemas.openxmlformats.org/officeDocument/2006/relationships/slideLayout" Target="../slideLayouts/slideLayout19.xml" /><Relationship Id="rId16" Type="http://schemas.openxmlformats.org/officeDocument/2006/relationships/slideLayout" Target="../slideLayouts/slideLayout33.xml" /><Relationship Id="rId20" Type="http://schemas.openxmlformats.org/officeDocument/2006/relationships/slideLayout" Target="../slideLayouts/slideLayout37.xml" /><Relationship Id="rId29" Type="http://schemas.openxmlformats.org/officeDocument/2006/relationships/theme" Target="../theme/theme2.xml" /><Relationship Id="rId1" Type="http://schemas.openxmlformats.org/officeDocument/2006/relationships/slideLayout" Target="../slideLayouts/slideLayout18.xml" /><Relationship Id="rId6" Type="http://schemas.openxmlformats.org/officeDocument/2006/relationships/slideLayout" Target="../slideLayouts/slideLayout23.xml" /><Relationship Id="rId11" Type="http://schemas.openxmlformats.org/officeDocument/2006/relationships/slideLayout" Target="../slideLayouts/slideLayout28.xml" /><Relationship Id="rId24" Type="http://schemas.openxmlformats.org/officeDocument/2006/relationships/slideLayout" Target="../slideLayouts/slideLayout41.xml" /><Relationship Id="rId5" Type="http://schemas.openxmlformats.org/officeDocument/2006/relationships/slideLayout" Target="../slideLayouts/slideLayout22.xml" /><Relationship Id="rId15" Type="http://schemas.openxmlformats.org/officeDocument/2006/relationships/slideLayout" Target="../slideLayouts/slideLayout32.xml" /><Relationship Id="rId23" Type="http://schemas.openxmlformats.org/officeDocument/2006/relationships/slideLayout" Target="../slideLayouts/slideLayout40.xml" /><Relationship Id="rId28" Type="http://schemas.openxmlformats.org/officeDocument/2006/relationships/slideLayout" Target="../slideLayouts/slideLayout45.xml" /><Relationship Id="rId10" Type="http://schemas.openxmlformats.org/officeDocument/2006/relationships/slideLayout" Target="../slideLayouts/slideLayout27.xml" /><Relationship Id="rId19" Type="http://schemas.openxmlformats.org/officeDocument/2006/relationships/slideLayout" Target="../slideLayouts/slideLayout36.xml" /><Relationship Id="rId4" Type="http://schemas.openxmlformats.org/officeDocument/2006/relationships/slideLayout" Target="../slideLayouts/slideLayout21.xml" /><Relationship Id="rId9" Type="http://schemas.openxmlformats.org/officeDocument/2006/relationships/slideLayout" Target="../slideLayouts/slideLayout26.xml" /><Relationship Id="rId14" Type="http://schemas.openxmlformats.org/officeDocument/2006/relationships/slideLayout" Target="../slideLayouts/slideLayout31.xml" /><Relationship Id="rId22" Type="http://schemas.openxmlformats.org/officeDocument/2006/relationships/slideLayout" Target="../slideLayouts/slideLayout39.xml" /><Relationship Id="rId27" Type="http://schemas.openxmlformats.org/officeDocument/2006/relationships/slideLayout" Target="../slideLayouts/slideLayout44.xml" /></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53.xml" /><Relationship Id="rId13" Type="http://schemas.openxmlformats.org/officeDocument/2006/relationships/slideLayout" Target="../slideLayouts/slideLayout58.xml" /><Relationship Id="rId18" Type="http://schemas.openxmlformats.org/officeDocument/2006/relationships/slideLayout" Target="../slideLayouts/slideLayout63.xml" /><Relationship Id="rId26" Type="http://schemas.openxmlformats.org/officeDocument/2006/relationships/slideLayout" Target="../slideLayouts/slideLayout71.xml" /><Relationship Id="rId3" Type="http://schemas.openxmlformats.org/officeDocument/2006/relationships/slideLayout" Target="../slideLayouts/slideLayout48.xml" /><Relationship Id="rId21" Type="http://schemas.openxmlformats.org/officeDocument/2006/relationships/slideLayout" Target="../slideLayouts/slideLayout66.xml" /><Relationship Id="rId7" Type="http://schemas.openxmlformats.org/officeDocument/2006/relationships/slideLayout" Target="../slideLayouts/slideLayout52.xml" /><Relationship Id="rId12" Type="http://schemas.openxmlformats.org/officeDocument/2006/relationships/slideLayout" Target="../slideLayouts/slideLayout57.xml" /><Relationship Id="rId17" Type="http://schemas.openxmlformats.org/officeDocument/2006/relationships/slideLayout" Target="../slideLayouts/slideLayout62.xml" /><Relationship Id="rId25" Type="http://schemas.openxmlformats.org/officeDocument/2006/relationships/slideLayout" Target="../slideLayouts/slideLayout70.xml" /><Relationship Id="rId2" Type="http://schemas.openxmlformats.org/officeDocument/2006/relationships/slideLayout" Target="../slideLayouts/slideLayout47.xml" /><Relationship Id="rId16" Type="http://schemas.openxmlformats.org/officeDocument/2006/relationships/slideLayout" Target="../slideLayouts/slideLayout61.xml" /><Relationship Id="rId20" Type="http://schemas.openxmlformats.org/officeDocument/2006/relationships/slideLayout" Target="../slideLayouts/slideLayout65.xml" /><Relationship Id="rId1" Type="http://schemas.openxmlformats.org/officeDocument/2006/relationships/slideLayout" Target="../slideLayouts/slideLayout46.xml" /><Relationship Id="rId6" Type="http://schemas.openxmlformats.org/officeDocument/2006/relationships/slideLayout" Target="../slideLayouts/slideLayout51.xml" /><Relationship Id="rId11" Type="http://schemas.openxmlformats.org/officeDocument/2006/relationships/slideLayout" Target="../slideLayouts/slideLayout56.xml" /><Relationship Id="rId24" Type="http://schemas.openxmlformats.org/officeDocument/2006/relationships/slideLayout" Target="../slideLayouts/slideLayout69.xml" /><Relationship Id="rId5" Type="http://schemas.openxmlformats.org/officeDocument/2006/relationships/slideLayout" Target="../slideLayouts/slideLayout50.xml" /><Relationship Id="rId15" Type="http://schemas.openxmlformats.org/officeDocument/2006/relationships/slideLayout" Target="../slideLayouts/slideLayout60.xml" /><Relationship Id="rId23" Type="http://schemas.openxmlformats.org/officeDocument/2006/relationships/slideLayout" Target="../slideLayouts/slideLayout68.xml" /><Relationship Id="rId28" Type="http://schemas.openxmlformats.org/officeDocument/2006/relationships/theme" Target="../theme/theme3.xml" /><Relationship Id="rId10" Type="http://schemas.openxmlformats.org/officeDocument/2006/relationships/slideLayout" Target="../slideLayouts/slideLayout55.xml" /><Relationship Id="rId19" Type="http://schemas.openxmlformats.org/officeDocument/2006/relationships/slideLayout" Target="../slideLayouts/slideLayout64.xml" /><Relationship Id="rId4" Type="http://schemas.openxmlformats.org/officeDocument/2006/relationships/slideLayout" Target="../slideLayouts/slideLayout49.xml" /><Relationship Id="rId9" Type="http://schemas.openxmlformats.org/officeDocument/2006/relationships/slideLayout" Target="../slideLayouts/slideLayout54.xml" /><Relationship Id="rId14" Type="http://schemas.openxmlformats.org/officeDocument/2006/relationships/slideLayout" Target="../slideLayouts/slideLayout59.xml" /><Relationship Id="rId22" Type="http://schemas.openxmlformats.org/officeDocument/2006/relationships/slideLayout" Target="../slideLayouts/slideLayout67.xml" /><Relationship Id="rId27" Type="http://schemas.openxmlformats.org/officeDocument/2006/relationships/slideLayout" Target="../slideLayouts/slideLayout72.xml" /></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80.xml" /><Relationship Id="rId13" Type="http://schemas.openxmlformats.org/officeDocument/2006/relationships/slideLayout" Target="../slideLayouts/slideLayout85.xml" /><Relationship Id="rId18" Type="http://schemas.openxmlformats.org/officeDocument/2006/relationships/slideLayout" Target="../slideLayouts/slideLayout90.xml" /><Relationship Id="rId26" Type="http://schemas.openxmlformats.org/officeDocument/2006/relationships/slideLayout" Target="../slideLayouts/slideLayout98.xml" /><Relationship Id="rId3" Type="http://schemas.openxmlformats.org/officeDocument/2006/relationships/slideLayout" Target="../slideLayouts/slideLayout75.xml" /><Relationship Id="rId21" Type="http://schemas.openxmlformats.org/officeDocument/2006/relationships/slideLayout" Target="../slideLayouts/slideLayout93.xml" /><Relationship Id="rId7" Type="http://schemas.openxmlformats.org/officeDocument/2006/relationships/slideLayout" Target="../slideLayouts/slideLayout79.xml" /><Relationship Id="rId12" Type="http://schemas.openxmlformats.org/officeDocument/2006/relationships/slideLayout" Target="../slideLayouts/slideLayout84.xml" /><Relationship Id="rId17" Type="http://schemas.openxmlformats.org/officeDocument/2006/relationships/slideLayout" Target="../slideLayouts/slideLayout89.xml" /><Relationship Id="rId25" Type="http://schemas.openxmlformats.org/officeDocument/2006/relationships/slideLayout" Target="../slideLayouts/slideLayout97.xml" /><Relationship Id="rId2" Type="http://schemas.openxmlformats.org/officeDocument/2006/relationships/slideLayout" Target="../slideLayouts/slideLayout74.xml" /><Relationship Id="rId16" Type="http://schemas.openxmlformats.org/officeDocument/2006/relationships/slideLayout" Target="../slideLayouts/slideLayout88.xml" /><Relationship Id="rId20" Type="http://schemas.openxmlformats.org/officeDocument/2006/relationships/slideLayout" Target="../slideLayouts/slideLayout92.xml" /><Relationship Id="rId1" Type="http://schemas.openxmlformats.org/officeDocument/2006/relationships/slideLayout" Target="../slideLayouts/slideLayout73.xml" /><Relationship Id="rId6" Type="http://schemas.openxmlformats.org/officeDocument/2006/relationships/slideLayout" Target="../slideLayouts/slideLayout78.xml" /><Relationship Id="rId11" Type="http://schemas.openxmlformats.org/officeDocument/2006/relationships/slideLayout" Target="../slideLayouts/slideLayout83.xml" /><Relationship Id="rId24" Type="http://schemas.openxmlformats.org/officeDocument/2006/relationships/slideLayout" Target="../slideLayouts/slideLayout96.xml" /><Relationship Id="rId5" Type="http://schemas.openxmlformats.org/officeDocument/2006/relationships/slideLayout" Target="../slideLayouts/slideLayout77.xml" /><Relationship Id="rId15" Type="http://schemas.openxmlformats.org/officeDocument/2006/relationships/slideLayout" Target="../slideLayouts/slideLayout87.xml" /><Relationship Id="rId23" Type="http://schemas.openxmlformats.org/officeDocument/2006/relationships/slideLayout" Target="../slideLayouts/slideLayout95.xml" /><Relationship Id="rId28" Type="http://schemas.openxmlformats.org/officeDocument/2006/relationships/theme" Target="../theme/theme4.xml" /><Relationship Id="rId10" Type="http://schemas.openxmlformats.org/officeDocument/2006/relationships/slideLayout" Target="../slideLayouts/slideLayout82.xml" /><Relationship Id="rId19" Type="http://schemas.openxmlformats.org/officeDocument/2006/relationships/slideLayout" Target="../slideLayouts/slideLayout91.xml" /><Relationship Id="rId4" Type="http://schemas.openxmlformats.org/officeDocument/2006/relationships/slideLayout" Target="../slideLayouts/slideLayout76.xml" /><Relationship Id="rId9" Type="http://schemas.openxmlformats.org/officeDocument/2006/relationships/slideLayout" Target="../slideLayouts/slideLayout81.xml" /><Relationship Id="rId14" Type="http://schemas.openxmlformats.org/officeDocument/2006/relationships/slideLayout" Target="../slideLayouts/slideLayout86.xml" /><Relationship Id="rId22" Type="http://schemas.openxmlformats.org/officeDocument/2006/relationships/slideLayout" Target="../slideLayouts/slideLayout94.xml" /><Relationship Id="rId27" Type="http://schemas.openxmlformats.org/officeDocument/2006/relationships/slideLayout" Target="../slideLayouts/slideLayout99.xml" /></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107.xml" /><Relationship Id="rId13" Type="http://schemas.openxmlformats.org/officeDocument/2006/relationships/slideLayout" Target="../slideLayouts/slideLayout112.xml" /><Relationship Id="rId18" Type="http://schemas.openxmlformats.org/officeDocument/2006/relationships/slideLayout" Target="../slideLayouts/slideLayout117.xml" /><Relationship Id="rId26" Type="http://schemas.openxmlformats.org/officeDocument/2006/relationships/slideLayout" Target="../slideLayouts/slideLayout125.xml" /><Relationship Id="rId3" Type="http://schemas.openxmlformats.org/officeDocument/2006/relationships/slideLayout" Target="../slideLayouts/slideLayout102.xml" /><Relationship Id="rId21" Type="http://schemas.openxmlformats.org/officeDocument/2006/relationships/slideLayout" Target="../slideLayouts/slideLayout120.xml" /><Relationship Id="rId7" Type="http://schemas.openxmlformats.org/officeDocument/2006/relationships/slideLayout" Target="../slideLayouts/slideLayout106.xml" /><Relationship Id="rId12" Type="http://schemas.openxmlformats.org/officeDocument/2006/relationships/slideLayout" Target="../slideLayouts/slideLayout111.xml" /><Relationship Id="rId17" Type="http://schemas.openxmlformats.org/officeDocument/2006/relationships/slideLayout" Target="../slideLayouts/slideLayout116.xml" /><Relationship Id="rId25" Type="http://schemas.openxmlformats.org/officeDocument/2006/relationships/slideLayout" Target="../slideLayouts/slideLayout124.xml" /><Relationship Id="rId2" Type="http://schemas.openxmlformats.org/officeDocument/2006/relationships/slideLayout" Target="../slideLayouts/slideLayout101.xml" /><Relationship Id="rId16" Type="http://schemas.openxmlformats.org/officeDocument/2006/relationships/slideLayout" Target="../slideLayouts/slideLayout115.xml" /><Relationship Id="rId20" Type="http://schemas.openxmlformats.org/officeDocument/2006/relationships/slideLayout" Target="../slideLayouts/slideLayout119.xml" /><Relationship Id="rId1" Type="http://schemas.openxmlformats.org/officeDocument/2006/relationships/slideLayout" Target="../slideLayouts/slideLayout100.xml" /><Relationship Id="rId6" Type="http://schemas.openxmlformats.org/officeDocument/2006/relationships/slideLayout" Target="../slideLayouts/slideLayout105.xml" /><Relationship Id="rId11" Type="http://schemas.openxmlformats.org/officeDocument/2006/relationships/slideLayout" Target="../slideLayouts/slideLayout110.xml" /><Relationship Id="rId24" Type="http://schemas.openxmlformats.org/officeDocument/2006/relationships/slideLayout" Target="../slideLayouts/slideLayout123.xml" /><Relationship Id="rId5" Type="http://schemas.openxmlformats.org/officeDocument/2006/relationships/slideLayout" Target="../slideLayouts/slideLayout104.xml" /><Relationship Id="rId15" Type="http://schemas.openxmlformats.org/officeDocument/2006/relationships/slideLayout" Target="../slideLayouts/slideLayout114.xml" /><Relationship Id="rId23" Type="http://schemas.openxmlformats.org/officeDocument/2006/relationships/slideLayout" Target="../slideLayouts/slideLayout122.xml" /><Relationship Id="rId28" Type="http://schemas.openxmlformats.org/officeDocument/2006/relationships/theme" Target="../theme/theme5.xml" /><Relationship Id="rId10" Type="http://schemas.openxmlformats.org/officeDocument/2006/relationships/slideLayout" Target="../slideLayouts/slideLayout109.xml" /><Relationship Id="rId19" Type="http://schemas.openxmlformats.org/officeDocument/2006/relationships/slideLayout" Target="../slideLayouts/slideLayout118.xml" /><Relationship Id="rId4" Type="http://schemas.openxmlformats.org/officeDocument/2006/relationships/slideLayout" Target="../slideLayouts/slideLayout103.xml" /><Relationship Id="rId9" Type="http://schemas.openxmlformats.org/officeDocument/2006/relationships/slideLayout" Target="../slideLayouts/slideLayout108.xml" /><Relationship Id="rId14" Type="http://schemas.openxmlformats.org/officeDocument/2006/relationships/slideLayout" Target="../slideLayouts/slideLayout113.xml" /><Relationship Id="rId22" Type="http://schemas.openxmlformats.org/officeDocument/2006/relationships/slideLayout" Target="../slideLayouts/slideLayout121.xml" /><Relationship Id="rId27" Type="http://schemas.openxmlformats.org/officeDocument/2006/relationships/slideLayout" Target="../slideLayouts/slideLayout126.xml" /></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134.xml" /><Relationship Id="rId13" Type="http://schemas.openxmlformats.org/officeDocument/2006/relationships/slideLayout" Target="../slideLayouts/slideLayout139.xml" /><Relationship Id="rId18" Type="http://schemas.openxmlformats.org/officeDocument/2006/relationships/slideLayout" Target="../slideLayouts/slideLayout144.xml" /><Relationship Id="rId26" Type="http://schemas.openxmlformats.org/officeDocument/2006/relationships/slideLayout" Target="../slideLayouts/slideLayout152.xml" /><Relationship Id="rId3" Type="http://schemas.openxmlformats.org/officeDocument/2006/relationships/slideLayout" Target="../slideLayouts/slideLayout129.xml" /><Relationship Id="rId21" Type="http://schemas.openxmlformats.org/officeDocument/2006/relationships/slideLayout" Target="../slideLayouts/slideLayout147.xml" /><Relationship Id="rId7" Type="http://schemas.openxmlformats.org/officeDocument/2006/relationships/slideLayout" Target="../slideLayouts/slideLayout133.xml" /><Relationship Id="rId12" Type="http://schemas.openxmlformats.org/officeDocument/2006/relationships/slideLayout" Target="../slideLayouts/slideLayout138.xml" /><Relationship Id="rId17" Type="http://schemas.openxmlformats.org/officeDocument/2006/relationships/slideLayout" Target="../slideLayouts/slideLayout143.xml" /><Relationship Id="rId25" Type="http://schemas.openxmlformats.org/officeDocument/2006/relationships/slideLayout" Target="../slideLayouts/slideLayout151.xml" /><Relationship Id="rId2" Type="http://schemas.openxmlformats.org/officeDocument/2006/relationships/slideLayout" Target="../slideLayouts/slideLayout128.xml" /><Relationship Id="rId16" Type="http://schemas.openxmlformats.org/officeDocument/2006/relationships/slideLayout" Target="../slideLayouts/slideLayout142.xml" /><Relationship Id="rId20" Type="http://schemas.openxmlformats.org/officeDocument/2006/relationships/slideLayout" Target="../slideLayouts/slideLayout146.xml" /><Relationship Id="rId1" Type="http://schemas.openxmlformats.org/officeDocument/2006/relationships/slideLayout" Target="../slideLayouts/slideLayout127.xml" /><Relationship Id="rId6" Type="http://schemas.openxmlformats.org/officeDocument/2006/relationships/slideLayout" Target="../slideLayouts/slideLayout132.xml" /><Relationship Id="rId11" Type="http://schemas.openxmlformats.org/officeDocument/2006/relationships/slideLayout" Target="../slideLayouts/slideLayout137.xml" /><Relationship Id="rId24" Type="http://schemas.openxmlformats.org/officeDocument/2006/relationships/slideLayout" Target="../slideLayouts/slideLayout150.xml" /><Relationship Id="rId5" Type="http://schemas.openxmlformats.org/officeDocument/2006/relationships/slideLayout" Target="../slideLayouts/slideLayout131.xml" /><Relationship Id="rId15" Type="http://schemas.openxmlformats.org/officeDocument/2006/relationships/slideLayout" Target="../slideLayouts/slideLayout141.xml" /><Relationship Id="rId23" Type="http://schemas.openxmlformats.org/officeDocument/2006/relationships/slideLayout" Target="../slideLayouts/slideLayout149.xml" /><Relationship Id="rId28" Type="http://schemas.openxmlformats.org/officeDocument/2006/relationships/theme" Target="../theme/theme6.xml" /><Relationship Id="rId10" Type="http://schemas.openxmlformats.org/officeDocument/2006/relationships/slideLayout" Target="../slideLayouts/slideLayout136.xml" /><Relationship Id="rId19" Type="http://schemas.openxmlformats.org/officeDocument/2006/relationships/slideLayout" Target="../slideLayouts/slideLayout145.xml" /><Relationship Id="rId4" Type="http://schemas.openxmlformats.org/officeDocument/2006/relationships/slideLayout" Target="../slideLayouts/slideLayout130.xml" /><Relationship Id="rId9" Type="http://schemas.openxmlformats.org/officeDocument/2006/relationships/slideLayout" Target="../slideLayouts/slideLayout135.xml" /><Relationship Id="rId14" Type="http://schemas.openxmlformats.org/officeDocument/2006/relationships/slideLayout" Target="../slideLayouts/slideLayout140.xml" /><Relationship Id="rId22" Type="http://schemas.openxmlformats.org/officeDocument/2006/relationships/slideLayout" Target="../slideLayouts/slideLayout148.xml" /><Relationship Id="rId27" Type="http://schemas.openxmlformats.org/officeDocument/2006/relationships/slideLayout" Target="../slideLayouts/slideLayout153.xml" /></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161.xml" /><Relationship Id="rId13" Type="http://schemas.openxmlformats.org/officeDocument/2006/relationships/slideLayout" Target="../slideLayouts/slideLayout166.xml" /><Relationship Id="rId18" Type="http://schemas.openxmlformats.org/officeDocument/2006/relationships/slideLayout" Target="../slideLayouts/slideLayout171.xml" /><Relationship Id="rId26" Type="http://schemas.openxmlformats.org/officeDocument/2006/relationships/slideLayout" Target="../slideLayouts/slideLayout179.xml" /><Relationship Id="rId3" Type="http://schemas.openxmlformats.org/officeDocument/2006/relationships/slideLayout" Target="../slideLayouts/slideLayout156.xml" /><Relationship Id="rId21" Type="http://schemas.openxmlformats.org/officeDocument/2006/relationships/slideLayout" Target="../slideLayouts/slideLayout174.xml" /><Relationship Id="rId7" Type="http://schemas.openxmlformats.org/officeDocument/2006/relationships/slideLayout" Target="../slideLayouts/slideLayout160.xml" /><Relationship Id="rId12" Type="http://schemas.openxmlformats.org/officeDocument/2006/relationships/slideLayout" Target="../slideLayouts/slideLayout165.xml" /><Relationship Id="rId17" Type="http://schemas.openxmlformats.org/officeDocument/2006/relationships/slideLayout" Target="../slideLayouts/slideLayout170.xml" /><Relationship Id="rId25" Type="http://schemas.openxmlformats.org/officeDocument/2006/relationships/slideLayout" Target="../slideLayouts/slideLayout178.xml" /><Relationship Id="rId2" Type="http://schemas.openxmlformats.org/officeDocument/2006/relationships/slideLayout" Target="../slideLayouts/slideLayout155.xml" /><Relationship Id="rId16" Type="http://schemas.openxmlformats.org/officeDocument/2006/relationships/slideLayout" Target="../slideLayouts/slideLayout169.xml" /><Relationship Id="rId20" Type="http://schemas.openxmlformats.org/officeDocument/2006/relationships/slideLayout" Target="../slideLayouts/slideLayout173.xml" /><Relationship Id="rId1" Type="http://schemas.openxmlformats.org/officeDocument/2006/relationships/slideLayout" Target="../slideLayouts/slideLayout154.xml" /><Relationship Id="rId6" Type="http://schemas.openxmlformats.org/officeDocument/2006/relationships/slideLayout" Target="../slideLayouts/slideLayout159.xml" /><Relationship Id="rId11" Type="http://schemas.openxmlformats.org/officeDocument/2006/relationships/slideLayout" Target="../slideLayouts/slideLayout164.xml" /><Relationship Id="rId24" Type="http://schemas.openxmlformats.org/officeDocument/2006/relationships/slideLayout" Target="../slideLayouts/slideLayout177.xml" /><Relationship Id="rId5" Type="http://schemas.openxmlformats.org/officeDocument/2006/relationships/slideLayout" Target="../slideLayouts/slideLayout158.xml" /><Relationship Id="rId15" Type="http://schemas.openxmlformats.org/officeDocument/2006/relationships/slideLayout" Target="../slideLayouts/slideLayout168.xml" /><Relationship Id="rId23" Type="http://schemas.openxmlformats.org/officeDocument/2006/relationships/slideLayout" Target="../slideLayouts/slideLayout176.xml" /><Relationship Id="rId28" Type="http://schemas.openxmlformats.org/officeDocument/2006/relationships/theme" Target="../theme/theme7.xml" /><Relationship Id="rId10" Type="http://schemas.openxmlformats.org/officeDocument/2006/relationships/slideLayout" Target="../slideLayouts/slideLayout163.xml" /><Relationship Id="rId19" Type="http://schemas.openxmlformats.org/officeDocument/2006/relationships/slideLayout" Target="../slideLayouts/slideLayout172.xml" /><Relationship Id="rId4" Type="http://schemas.openxmlformats.org/officeDocument/2006/relationships/slideLayout" Target="../slideLayouts/slideLayout157.xml" /><Relationship Id="rId9" Type="http://schemas.openxmlformats.org/officeDocument/2006/relationships/slideLayout" Target="../slideLayouts/slideLayout162.xml" /><Relationship Id="rId14" Type="http://schemas.openxmlformats.org/officeDocument/2006/relationships/slideLayout" Target="../slideLayouts/slideLayout167.xml" /><Relationship Id="rId22" Type="http://schemas.openxmlformats.org/officeDocument/2006/relationships/slideLayout" Target="../slideLayouts/slideLayout175.xml" /><Relationship Id="rId27" Type="http://schemas.openxmlformats.org/officeDocument/2006/relationships/slideLayout" Target="../slideLayouts/slideLayout180.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9"/>
        <p:cNvGrpSpPr/>
        <p:nvPr/>
      </p:nvGrpSpPr>
      <p:grpSpPr>
        <a:xfrm>
          <a:off x="0" y="0"/>
          <a:ext cx="0" cy="0"/>
          <a:chOff x="0" y="0"/>
          <a:chExt cx="0" cy="0"/>
        </a:xfrm>
      </p:grpSpPr>
      <p:sp>
        <p:nvSpPr>
          <p:cNvPr id="10" name="Google Shape;10;p1"/>
          <p:cNvSpPr/>
          <p:nvPr/>
        </p:nvSpPr>
        <p:spPr>
          <a:xfrm>
            <a:off x="2" y="9601200"/>
            <a:ext cx="18288000" cy="685800"/>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 name="Google Shape;11;p1"/>
          <p:cNvSpPr/>
          <p:nvPr/>
        </p:nvSpPr>
        <p:spPr>
          <a:xfrm>
            <a:off x="1" y="9501474"/>
            <a:ext cx="18288002" cy="98997"/>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12;p1"/>
          <p:cNvSpPr txBox="1">
            <a:spLocks noGrp="1"/>
          </p:cNvSpPr>
          <p:nvPr>
            <p:ph type="title"/>
          </p:nvPr>
        </p:nvSpPr>
        <p:spPr>
          <a:xfrm>
            <a:off x="1645920" y="429905"/>
            <a:ext cx="15087600" cy="2176136"/>
          </a:xfrm>
          <a:prstGeom prst="rect">
            <a:avLst/>
          </a:prstGeom>
          <a:noFill/>
          <a:ln>
            <a:noFill/>
          </a:ln>
        </p:spPr>
        <p:txBody>
          <a:bodyPr spcFirstLastPara="1" wrap="square" lIns="91425" tIns="45700" rIns="91425" bIns="45700" anchor="b" anchorCtr="0">
            <a:normAutofit/>
          </a:bodyPr>
          <a:lstStyle>
            <a:lvl1pPr marR="0" lvl="0" algn="l" rtl="0">
              <a:lnSpc>
                <a:spcPct val="85000"/>
              </a:lnSpc>
              <a:spcBef>
                <a:spcPts val="0"/>
              </a:spcBef>
              <a:spcAft>
                <a:spcPts val="0"/>
              </a:spcAft>
              <a:buClr>
                <a:srgbClr val="3F3F3F"/>
              </a:buClr>
              <a:buSzPts val="7200"/>
              <a:buFont typeface="Calibri"/>
              <a:buNone/>
              <a:defRPr sz="7200" b="0" i="0" u="none" strike="noStrike" cap="none">
                <a:solidFill>
                  <a:srgbClr val="3F3F3F"/>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13" name="Google Shape;13;p1"/>
          <p:cNvSpPr txBox="1">
            <a:spLocks noGrp="1"/>
          </p:cNvSpPr>
          <p:nvPr>
            <p:ph type="body" idx="1"/>
          </p:nvPr>
        </p:nvSpPr>
        <p:spPr>
          <a:xfrm>
            <a:off x="1645920" y="2768601"/>
            <a:ext cx="15087600" cy="6035040"/>
          </a:xfrm>
          <a:prstGeom prst="rect">
            <a:avLst/>
          </a:prstGeom>
          <a:noFill/>
          <a:ln>
            <a:noFill/>
          </a:ln>
        </p:spPr>
        <p:txBody>
          <a:bodyPr spcFirstLastPara="1" wrap="square" lIns="0" tIns="45700" rIns="0" bIns="45700" anchor="t" anchorCtr="0">
            <a:normAutofit/>
          </a:bodyPr>
          <a:lstStyle>
            <a:lvl1pPr marL="457200" marR="0" lvl="0" indent="-419100" algn="l" rtl="0">
              <a:lnSpc>
                <a:spcPct val="90000"/>
              </a:lnSpc>
              <a:spcBef>
                <a:spcPts val="1800"/>
              </a:spcBef>
              <a:spcAft>
                <a:spcPts val="0"/>
              </a:spcAft>
              <a:buClr>
                <a:schemeClr val="accent1"/>
              </a:buClr>
              <a:buSzPts val="3000"/>
              <a:buFont typeface="Calibri"/>
              <a:buChar char=" "/>
              <a:defRPr sz="3000" b="0" i="0" u="none" strike="noStrike" cap="none">
                <a:solidFill>
                  <a:srgbClr val="3F3F3F"/>
                </a:solidFill>
                <a:latin typeface="Calibri"/>
                <a:ea typeface="Calibri"/>
                <a:cs typeface="Calibri"/>
                <a:sym typeface="Calibri"/>
              </a:defRPr>
            </a:lvl1pPr>
            <a:lvl2pPr marL="914400" marR="0" lvl="1" indent="-400050" algn="l" rtl="0">
              <a:lnSpc>
                <a:spcPct val="90000"/>
              </a:lnSpc>
              <a:spcBef>
                <a:spcPts val="300"/>
              </a:spcBef>
              <a:spcAft>
                <a:spcPts val="0"/>
              </a:spcAft>
              <a:buClr>
                <a:schemeClr val="accent1"/>
              </a:buClr>
              <a:buSzPts val="2700"/>
              <a:buFont typeface="Calibri"/>
              <a:buChar char="◦"/>
              <a:defRPr sz="2700" b="0" i="0" u="none" strike="noStrike" cap="none">
                <a:solidFill>
                  <a:srgbClr val="3F3F3F"/>
                </a:solidFill>
                <a:latin typeface="Calibri"/>
                <a:ea typeface="Calibri"/>
                <a:cs typeface="Calibri"/>
                <a:sym typeface="Calibri"/>
              </a:defRPr>
            </a:lvl2pPr>
            <a:lvl3pPr marL="1371600" marR="0" lvl="2" indent="-361950" algn="l" rtl="0">
              <a:lnSpc>
                <a:spcPct val="90000"/>
              </a:lnSpc>
              <a:spcBef>
                <a:spcPts val="600"/>
              </a:spcBef>
              <a:spcAft>
                <a:spcPts val="0"/>
              </a:spcAft>
              <a:buClr>
                <a:schemeClr val="accent1"/>
              </a:buClr>
              <a:buSzPts val="2100"/>
              <a:buFont typeface="Calibri"/>
              <a:buChar char="◦"/>
              <a:defRPr sz="2100" b="0" i="0" u="none" strike="noStrike" cap="none">
                <a:solidFill>
                  <a:srgbClr val="3F3F3F"/>
                </a:solidFill>
                <a:latin typeface="Calibri"/>
                <a:ea typeface="Calibri"/>
                <a:cs typeface="Calibri"/>
                <a:sym typeface="Calibri"/>
              </a:defRPr>
            </a:lvl3pPr>
            <a:lvl4pPr marL="1828800" marR="0" lvl="3" indent="-361950" algn="l" rtl="0">
              <a:lnSpc>
                <a:spcPct val="90000"/>
              </a:lnSpc>
              <a:spcBef>
                <a:spcPts val="600"/>
              </a:spcBef>
              <a:spcAft>
                <a:spcPts val="0"/>
              </a:spcAft>
              <a:buClr>
                <a:schemeClr val="accent1"/>
              </a:buClr>
              <a:buSzPts val="2100"/>
              <a:buFont typeface="Calibri"/>
              <a:buChar char="◦"/>
              <a:defRPr sz="2100" b="0" i="0" u="none" strike="noStrike" cap="none">
                <a:solidFill>
                  <a:srgbClr val="3F3F3F"/>
                </a:solidFill>
                <a:latin typeface="Calibri"/>
                <a:ea typeface="Calibri"/>
                <a:cs typeface="Calibri"/>
                <a:sym typeface="Calibri"/>
              </a:defRPr>
            </a:lvl4pPr>
            <a:lvl5pPr marL="2286000" marR="0" lvl="4" indent="-361950" algn="l" rtl="0">
              <a:lnSpc>
                <a:spcPct val="90000"/>
              </a:lnSpc>
              <a:spcBef>
                <a:spcPts val="600"/>
              </a:spcBef>
              <a:spcAft>
                <a:spcPts val="0"/>
              </a:spcAft>
              <a:buClr>
                <a:schemeClr val="accent1"/>
              </a:buClr>
              <a:buSzPts val="2100"/>
              <a:buFont typeface="Calibri"/>
              <a:buChar char="◦"/>
              <a:defRPr sz="2100" b="0" i="0" u="none" strike="noStrike" cap="none">
                <a:solidFill>
                  <a:srgbClr val="3F3F3F"/>
                </a:solidFill>
                <a:latin typeface="Calibri"/>
                <a:ea typeface="Calibri"/>
                <a:cs typeface="Calibri"/>
                <a:sym typeface="Calibri"/>
              </a:defRPr>
            </a:lvl5pPr>
            <a:lvl6pPr marL="2743200" marR="0" lvl="5" indent="-361950" algn="l" rtl="0">
              <a:lnSpc>
                <a:spcPct val="90000"/>
              </a:lnSpc>
              <a:spcBef>
                <a:spcPts val="600"/>
              </a:spcBef>
              <a:spcAft>
                <a:spcPts val="0"/>
              </a:spcAft>
              <a:buClr>
                <a:schemeClr val="accent1"/>
              </a:buClr>
              <a:buSzPts val="2100"/>
              <a:buFont typeface="Calibri"/>
              <a:buChar char="◦"/>
              <a:defRPr sz="2100" b="0" i="0" u="none" strike="noStrike" cap="none">
                <a:solidFill>
                  <a:srgbClr val="3F3F3F"/>
                </a:solidFill>
                <a:latin typeface="Calibri"/>
                <a:ea typeface="Calibri"/>
                <a:cs typeface="Calibri"/>
                <a:sym typeface="Calibri"/>
              </a:defRPr>
            </a:lvl6pPr>
            <a:lvl7pPr marL="3200400" marR="0" lvl="6" indent="-361950" algn="l" rtl="0">
              <a:lnSpc>
                <a:spcPct val="90000"/>
              </a:lnSpc>
              <a:spcBef>
                <a:spcPts val="600"/>
              </a:spcBef>
              <a:spcAft>
                <a:spcPts val="0"/>
              </a:spcAft>
              <a:buClr>
                <a:schemeClr val="accent1"/>
              </a:buClr>
              <a:buSzPts val="2100"/>
              <a:buFont typeface="Calibri"/>
              <a:buChar char="◦"/>
              <a:defRPr sz="2100" b="0" i="0" u="none" strike="noStrike" cap="none">
                <a:solidFill>
                  <a:srgbClr val="3F3F3F"/>
                </a:solidFill>
                <a:latin typeface="Calibri"/>
                <a:ea typeface="Calibri"/>
                <a:cs typeface="Calibri"/>
                <a:sym typeface="Calibri"/>
              </a:defRPr>
            </a:lvl7pPr>
            <a:lvl8pPr marL="3657600" marR="0" lvl="7" indent="-361950" algn="l" rtl="0">
              <a:lnSpc>
                <a:spcPct val="90000"/>
              </a:lnSpc>
              <a:spcBef>
                <a:spcPts val="600"/>
              </a:spcBef>
              <a:spcAft>
                <a:spcPts val="0"/>
              </a:spcAft>
              <a:buClr>
                <a:schemeClr val="accent1"/>
              </a:buClr>
              <a:buSzPts val="2100"/>
              <a:buFont typeface="Calibri"/>
              <a:buChar char="◦"/>
              <a:defRPr sz="2100" b="0" i="0" u="none" strike="noStrike" cap="none">
                <a:solidFill>
                  <a:srgbClr val="3F3F3F"/>
                </a:solidFill>
                <a:latin typeface="Calibri"/>
                <a:ea typeface="Calibri"/>
                <a:cs typeface="Calibri"/>
                <a:sym typeface="Calibri"/>
              </a:defRPr>
            </a:lvl8pPr>
            <a:lvl9pPr marL="4114800" marR="0" lvl="8" indent="-361950" algn="l" rtl="0">
              <a:lnSpc>
                <a:spcPct val="90000"/>
              </a:lnSpc>
              <a:spcBef>
                <a:spcPts val="600"/>
              </a:spcBef>
              <a:spcAft>
                <a:spcPts val="600"/>
              </a:spcAft>
              <a:buClr>
                <a:schemeClr val="accent1"/>
              </a:buClr>
              <a:buSzPts val="2100"/>
              <a:buFont typeface="Calibri"/>
              <a:buChar char="◦"/>
              <a:defRPr sz="2100" b="0" i="0" u="none" strike="noStrike" cap="none">
                <a:solidFill>
                  <a:srgbClr val="3F3F3F"/>
                </a:solidFill>
                <a:latin typeface="Calibri"/>
                <a:ea typeface="Calibri"/>
                <a:cs typeface="Calibri"/>
                <a:sym typeface="Calibri"/>
              </a:defRPr>
            </a:lvl9pPr>
          </a:lstStyle>
          <a:p>
            <a:endParaRPr/>
          </a:p>
        </p:txBody>
      </p:sp>
      <p:sp>
        <p:nvSpPr>
          <p:cNvPr id="14" name="Google Shape;14;p1"/>
          <p:cNvSpPr txBox="1">
            <a:spLocks noGrp="1"/>
          </p:cNvSpPr>
          <p:nvPr>
            <p:ph type="dt" idx="10"/>
          </p:nvPr>
        </p:nvSpPr>
        <p:spPr>
          <a:xfrm>
            <a:off x="1645921" y="9689678"/>
            <a:ext cx="3708407" cy="547688"/>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350" b="0" i="0" u="none" strike="noStrike" cap="none">
                <a:solidFill>
                  <a:srgbClr val="FFFFFF"/>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15" name="Google Shape;15;p1"/>
          <p:cNvSpPr txBox="1">
            <a:spLocks noGrp="1"/>
          </p:cNvSpPr>
          <p:nvPr>
            <p:ph type="ftr" idx="11"/>
          </p:nvPr>
        </p:nvSpPr>
        <p:spPr>
          <a:xfrm>
            <a:off x="5529278" y="9689678"/>
            <a:ext cx="7234206" cy="547688"/>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1350" b="0" i="0" u="none" strike="noStrike" cap="none">
                <a:solidFill>
                  <a:srgbClr val="FFFFFF"/>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16" name="Google Shape;16;p1"/>
          <p:cNvSpPr txBox="1">
            <a:spLocks noGrp="1"/>
          </p:cNvSpPr>
          <p:nvPr>
            <p:ph type="sldNum" idx="12"/>
          </p:nvPr>
        </p:nvSpPr>
        <p:spPr>
          <a:xfrm>
            <a:off x="14850688" y="9689678"/>
            <a:ext cx="1968038" cy="547688"/>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575" b="0" i="0" u="none" strike="noStrike" cap="none">
                <a:solidFill>
                  <a:srgbClr val="FFFFFF"/>
                </a:solidFill>
                <a:latin typeface="Calibri"/>
                <a:ea typeface="Calibri"/>
                <a:cs typeface="Calibri"/>
                <a:sym typeface="Calibri"/>
              </a:defRPr>
            </a:lvl1pPr>
            <a:lvl2pPr marL="0" marR="0" lvl="1" indent="0" algn="r" rtl="0">
              <a:spcBef>
                <a:spcPts val="0"/>
              </a:spcBef>
              <a:buNone/>
              <a:defRPr sz="1575" b="0" i="0" u="none" strike="noStrike" cap="none">
                <a:solidFill>
                  <a:srgbClr val="FFFFFF"/>
                </a:solidFill>
                <a:latin typeface="Calibri"/>
                <a:ea typeface="Calibri"/>
                <a:cs typeface="Calibri"/>
                <a:sym typeface="Calibri"/>
              </a:defRPr>
            </a:lvl2pPr>
            <a:lvl3pPr marL="0" marR="0" lvl="2" indent="0" algn="r" rtl="0">
              <a:spcBef>
                <a:spcPts val="0"/>
              </a:spcBef>
              <a:buNone/>
              <a:defRPr sz="1575" b="0" i="0" u="none" strike="noStrike" cap="none">
                <a:solidFill>
                  <a:srgbClr val="FFFFFF"/>
                </a:solidFill>
                <a:latin typeface="Calibri"/>
                <a:ea typeface="Calibri"/>
                <a:cs typeface="Calibri"/>
                <a:sym typeface="Calibri"/>
              </a:defRPr>
            </a:lvl3pPr>
            <a:lvl4pPr marL="0" marR="0" lvl="3" indent="0" algn="r" rtl="0">
              <a:spcBef>
                <a:spcPts val="0"/>
              </a:spcBef>
              <a:buNone/>
              <a:defRPr sz="1575" b="0" i="0" u="none" strike="noStrike" cap="none">
                <a:solidFill>
                  <a:srgbClr val="FFFFFF"/>
                </a:solidFill>
                <a:latin typeface="Calibri"/>
                <a:ea typeface="Calibri"/>
                <a:cs typeface="Calibri"/>
                <a:sym typeface="Calibri"/>
              </a:defRPr>
            </a:lvl4pPr>
            <a:lvl5pPr marL="0" marR="0" lvl="4" indent="0" algn="r" rtl="0">
              <a:spcBef>
                <a:spcPts val="0"/>
              </a:spcBef>
              <a:buNone/>
              <a:defRPr sz="1575" b="0" i="0" u="none" strike="noStrike" cap="none">
                <a:solidFill>
                  <a:srgbClr val="FFFFFF"/>
                </a:solidFill>
                <a:latin typeface="Calibri"/>
                <a:ea typeface="Calibri"/>
                <a:cs typeface="Calibri"/>
                <a:sym typeface="Calibri"/>
              </a:defRPr>
            </a:lvl5pPr>
            <a:lvl6pPr marL="0" marR="0" lvl="5" indent="0" algn="r" rtl="0">
              <a:spcBef>
                <a:spcPts val="0"/>
              </a:spcBef>
              <a:buNone/>
              <a:defRPr sz="1575" b="0" i="0" u="none" strike="noStrike" cap="none">
                <a:solidFill>
                  <a:srgbClr val="FFFFFF"/>
                </a:solidFill>
                <a:latin typeface="Calibri"/>
                <a:ea typeface="Calibri"/>
                <a:cs typeface="Calibri"/>
                <a:sym typeface="Calibri"/>
              </a:defRPr>
            </a:lvl6pPr>
            <a:lvl7pPr marL="0" marR="0" lvl="6" indent="0" algn="r" rtl="0">
              <a:spcBef>
                <a:spcPts val="0"/>
              </a:spcBef>
              <a:buNone/>
              <a:defRPr sz="1575" b="0" i="0" u="none" strike="noStrike" cap="none">
                <a:solidFill>
                  <a:srgbClr val="FFFFFF"/>
                </a:solidFill>
                <a:latin typeface="Calibri"/>
                <a:ea typeface="Calibri"/>
                <a:cs typeface="Calibri"/>
                <a:sym typeface="Calibri"/>
              </a:defRPr>
            </a:lvl7pPr>
            <a:lvl8pPr marL="0" marR="0" lvl="7" indent="0" algn="r" rtl="0">
              <a:spcBef>
                <a:spcPts val="0"/>
              </a:spcBef>
              <a:buNone/>
              <a:defRPr sz="1575" b="0" i="0" u="none" strike="noStrike" cap="none">
                <a:solidFill>
                  <a:srgbClr val="FFFFFF"/>
                </a:solidFill>
                <a:latin typeface="Calibri"/>
                <a:ea typeface="Calibri"/>
                <a:cs typeface="Calibri"/>
                <a:sym typeface="Calibri"/>
              </a:defRPr>
            </a:lvl8pPr>
            <a:lvl9pPr marL="0" marR="0" lvl="8" indent="0" algn="r" rtl="0">
              <a:spcBef>
                <a:spcPts val="0"/>
              </a:spcBef>
              <a:buNone/>
              <a:defRPr sz="1575" b="0" i="0" u="none" strike="noStrike" cap="none">
                <a:solidFill>
                  <a:srgbClr val="FFFFFF"/>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7" name="Google Shape;17;p1"/>
          <p:cNvCxnSpPr/>
          <p:nvPr/>
        </p:nvCxnSpPr>
        <p:spPr>
          <a:xfrm>
            <a:off x="1790298" y="2606768"/>
            <a:ext cx="14950440" cy="0"/>
          </a:xfrm>
          <a:prstGeom prst="straightConnector1">
            <a:avLst/>
          </a:prstGeom>
          <a:noFill/>
          <a:ln w="9525" cap="flat" cmpd="sng">
            <a:solidFill>
              <a:srgbClr val="7F7F7F"/>
            </a:solidFill>
            <a:prstDash val="solid"/>
            <a:round/>
            <a:headEnd type="none" w="sm" len="sm"/>
            <a:tailEnd type="none" w="sm" len="sm"/>
          </a:ln>
        </p:spPr>
      </p:cxn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 id="2147483661" r:id="rId14"/>
    <p:sldLayoutId id="2147483662" r:id="rId15"/>
    <p:sldLayoutId id="2147483663" r:id="rId16"/>
    <p:sldLayoutId id="2147483664" r:id="rId17"/>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139"/>
        <p:cNvGrpSpPr/>
        <p:nvPr/>
      </p:nvGrpSpPr>
      <p:grpSpPr>
        <a:xfrm>
          <a:off x="0" y="0"/>
          <a:ext cx="0" cy="0"/>
          <a:chOff x="0" y="0"/>
          <a:chExt cx="0" cy="0"/>
        </a:xfrm>
      </p:grpSpPr>
      <p:sp>
        <p:nvSpPr>
          <p:cNvPr id="140" name="Google Shape;140;p19"/>
          <p:cNvSpPr txBox="1">
            <a:spLocks noGrp="1"/>
          </p:cNvSpPr>
          <p:nvPr>
            <p:ph type="title"/>
          </p:nvPr>
        </p:nvSpPr>
        <p:spPr>
          <a:xfrm>
            <a:off x="1426450" y="890050"/>
            <a:ext cx="15435000" cy="1145400"/>
          </a:xfrm>
          <a:prstGeom prst="rect">
            <a:avLst/>
          </a:prstGeom>
          <a:noFill/>
          <a:ln>
            <a:noFill/>
          </a:ln>
        </p:spPr>
        <p:txBody>
          <a:bodyPr spcFirstLastPara="1" wrap="square" lIns="182850" tIns="182850" rIns="182850" bIns="182850" anchor="t" anchorCtr="0">
            <a:noAutofit/>
          </a:bodyPr>
          <a:lstStyle>
            <a:lvl1pPr lvl="0">
              <a:spcBef>
                <a:spcPts val="0"/>
              </a:spcBef>
              <a:spcAft>
                <a:spcPts val="0"/>
              </a:spcAft>
              <a:buClr>
                <a:schemeClr val="dk1"/>
              </a:buClr>
              <a:buSzPts val="6000"/>
              <a:buFont typeface="Cairo"/>
              <a:buNone/>
              <a:defRPr sz="6000" b="1">
                <a:solidFill>
                  <a:schemeClr val="dk1"/>
                </a:solidFill>
                <a:latin typeface="Cairo"/>
                <a:ea typeface="Cairo"/>
                <a:cs typeface="Cairo"/>
                <a:sym typeface="Cairo"/>
              </a:defRPr>
            </a:lvl1pPr>
            <a:lvl2pPr lvl="1">
              <a:spcBef>
                <a:spcPts val="0"/>
              </a:spcBef>
              <a:spcAft>
                <a:spcPts val="0"/>
              </a:spcAft>
              <a:buClr>
                <a:schemeClr val="dk1"/>
              </a:buClr>
              <a:buSzPts val="6000"/>
              <a:buFont typeface="Cairo"/>
              <a:buNone/>
              <a:defRPr sz="6000" b="1">
                <a:solidFill>
                  <a:schemeClr val="dk1"/>
                </a:solidFill>
                <a:latin typeface="Cairo"/>
                <a:ea typeface="Cairo"/>
                <a:cs typeface="Cairo"/>
                <a:sym typeface="Cairo"/>
              </a:defRPr>
            </a:lvl2pPr>
            <a:lvl3pPr lvl="2">
              <a:spcBef>
                <a:spcPts val="0"/>
              </a:spcBef>
              <a:spcAft>
                <a:spcPts val="0"/>
              </a:spcAft>
              <a:buClr>
                <a:schemeClr val="dk1"/>
              </a:buClr>
              <a:buSzPts val="6000"/>
              <a:buFont typeface="Cairo"/>
              <a:buNone/>
              <a:defRPr sz="6000" b="1">
                <a:solidFill>
                  <a:schemeClr val="dk1"/>
                </a:solidFill>
                <a:latin typeface="Cairo"/>
                <a:ea typeface="Cairo"/>
                <a:cs typeface="Cairo"/>
                <a:sym typeface="Cairo"/>
              </a:defRPr>
            </a:lvl3pPr>
            <a:lvl4pPr lvl="3">
              <a:spcBef>
                <a:spcPts val="0"/>
              </a:spcBef>
              <a:spcAft>
                <a:spcPts val="0"/>
              </a:spcAft>
              <a:buClr>
                <a:schemeClr val="dk1"/>
              </a:buClr>
              <a:buSzPts val="6000"/>
              <a:buFont typeface="Cairo"/>
              <a:buNone/>
              <a:defRPr sz="6000" b="1">
                <a:solidFill>
                  <a:schemeClr val="dk1"/>
                </a:solidFill>
                <a:latin typeface="Cairo"/>
                <a:ea typeface="Cairo"/>
                <a:cs typeface="Cairo"/>
                <a:sym typeface="Cairo"/>
              </a:defRPr>
            </a:lvl4pPr>
            <a:lvl5pPr lvl="4">
              <a:spcBef>
                <a:spcPts val="0"/>
              </a:spcBef>
              <a:spcAft>
                <a:spcPts val="0"/>
              </a:spcAft>
              <a:buClr>
                <a:schemeClr val="dk1"/>
              </a:buClr>
              <a:buSzPts val="6000"/>
              <a:buFont typeface="Cairo"/>
              <a:buNone/>
              <a:defRPr sz="6000" b="1">
                <a:solidFill>
                  <a:schemeClr val="dk1"/>
                </a:solidFill>
                <a:latin typeface="Cairo"/>
                <a:ea typeface="Cairo"/>
                <a:cs typeface="Cairo"/>
                <a:sym typeface="Cairo"/>
              </a:defRPr>
            </a:lvl5pPr>
            <a:lvl6pPr lvl="5">
              <a:spcBef>
                <a:spcPts val="0"/>
              </a:spcBef>
              <a:spcAft>
                <a:spcPts val="0"/>
              </a:spcAft>
              <a:buClr>
                <a:schemeClr val="dk1"/>
              </a:buClr>
              <a:buSzPts val="6000"/>
              <a:buFont typeface="Cairo"/>
              <a:buNone/>
              <a:defRPr sz="6000" b="1">
                <a:solidFill>
                  <a:schemeClr val="dk1"/>
                </a:solidFill>
                <a:latin typeface="Cairo"/>
                <a:ea typeface="Cairo"/>
                <a:cs typeface="Cairo"/>
                <a:sym typeface="Cairo"/>
              </a:defRPr>
            </a:lvl6pPr>
            <a:lvl7pPr lvl="6">
              <a:spcBef>
                <a:spcPts val="0"/>
              </a:spcBef>
              <a:spcAft>
                <a:spcPts val="0"/>
              </a:spcAft>
              <a:buClr>
                <a:schemeClr val="dk1"/>
              </a:buClr>
              <a:buSzPts val="6000"/>
              <a:buFont typeface="Cairo"/>
              <a:buNone/>
              <a:defRPr sz="6000" b="1">
                <a:solidFill>
                  <a:schemeClr val="dk1"/>
                </a:solidFill>
                <a:latin typeface="Cairo"/>
                <a:ea typeface="Cairo"/>
                <a:cs typeface="Cairo"/>
                <a:sym typeface="Cairo"/>
              </a:defRPr>
            </a:lvl7pPr>
            <a:lvl8pPr lvl="7">
              <a:spcBef>
                <a:spcPts val="0"/>
              </a:spcBef>
              <a:spcAft>
                <a:spcPts val="0"/>
              </a:spcAft>
              <a:buClr>
                <a:schemeClr val="dk1"/>
              </a:buClr>
              <a:buSzPts val="6000"/>
              <a:buFont typeface="Cairo"/>
              <a:buNone/>
              <a:defRPr sz="6000" b="1">
                <a:solidFill>
                  <a:schemeClr val="dk1"/>
                </a:solidFill>
                <a:latin typeface="Cairo"/>
                <a:ea typeface="Cairo"/>
                <a:cs typeface="Cairo"/>
                <a:sym typeface="Cairo"/>
              </a:defRPr>
            </a:lvl8pPr>
            <a:lvl9pPr lvl="8">
              <a:spcBef>
                <a:spcPts val="0"/>
              </a:spcBef>
              <a:spcAft>
                <a:spcPts val="0"/>
              </a:spcAft>
              <a:buClr>
                <a:schemeClr val="dk1"/>
              </a:buClr>
              <a:buSzPts val="6000"/>
              <a:buFont typeface="Cairo"/>
              <a:buNone/>
              <a:defRPr sz="6000" b="1">
                <a:solidFill>
                  <a:schemeClr val="dk1"/>
                </a:solidFill>
                <a:latin typeface="Cairo"/>
                <a:ea typeface="Cairo"/>
                <a:cs typeface="Cairo"/>
                <a:sym typeface="Cairo"/>
              </a:defRPr>
            </a:lvl9pPr>
          </a:lstStyle>
          <a:p>
            <a:endParaRPr/>
          </a:p>
        </p:txBody>
      </p:sp>
      <p:sp>
        <p:nvSpPr>
          <p:cNvPr id="141" name="Google Shape;141;p19"/>
          <p:cNvSpPr txBox="1">
            <a:spLocks noGrp="1"/>
          </p:cNvSpPr>
          <p:nvPr>
            <p:ph type="body" idx="1"/>
          </p:nvPr>
        </p:nvSpPr>
        <p:spPr>
          <a:xfrm>
            <a:off x="1426800" y="2304950"/>
            <a:ext cx="15435000" cy="6832800"/>
          </a:xfrm>
          <a:prstGeom prst="rect">
            <a:avLst/>
          </a:prstGeom>
          <a:noFill/>
          <a:ln>
            <a:noFill/>
          </a:ln>
        </p:spPr>
        <p:txBody>
          <a:bodyPr spcFirstLastPara="1" wrap="square" lIns="182850" tIns="182850" rIns="182850" bIns="182850" anchor="t" anchorCtr="0">
            <a:noAutofit/>
          </a:bodyPr>
          <a:lstStyle>
            <a:lvl1pPr marL="457200" lvl="0" indent="-406400">
              <a:lnSpc>
                <a:spcPct val="115000"/>
              </a:lnSpc>
              <a:spcBef>
                <a:spcPts val="0"/>
              </a:spcBef>
              <a:spcAft>
                <a:spcPts val="0"/>
              </a:spcAft>
              <a:buClr>
                <a:schemeClr val="dk1"/>
              </a:buClr>
              <a:buSzPts val="2800"/>
              <a:buFont typeface="Arimo"/>
              <a:buChar char="●"/>
              <a:defRPr sz="2800">
                <a:solidFill>
                  <a:schemeClr val="dk1"/>
                </a:solidFill>
                <a:latin typeface="Arimo"/>
                <a:ea typeface="Arimo"/>
                <a:cs typeface="Arimo"/>
                <a:sym typeface="Arimo"/>
              </a:defRPr>
            </a:lvl1pPr>
            <a:lvl2pPr marL="914400" lvl="1" indent="-406400">
              <a:lnSpc>
                <a:spcPct val="115000"/>
              </a:lnSpc>
              <a:spcBef>
                <a:spcPts val="3200"/>
              </a:spcBef>
              <a:spcAft>
                <a:spcPts val="0"/>
              </a:spcAft>
              <a:buClr>
                <a:schemeClr val="dk1"/>
              </a:buClr>
              <a:buSzPts val="2800"/>
              <a:buFont typeface="Arimo"/>
              <a:buChar char="○"/>
              <a:defRPr sz="2800">
                <a:solidFill>
                  <a:schemeClr val="dk1"/>
                </a:solidFill>
                <a:latin typeface="Arimo"/>
                <a:ea typeface="Arimo"/>
                <a:cs typeface="Arimo"/>
                <a:sym typeface="Arimo"/>
              </a:defRPr>
            </a:lvl2pPr>
            <a:lvl3pPr marL="1371600" lvl="2" indent="-406400">
              <a:lnSpc>
                <a:spcPct val="115000"/>
              </a:lnSpc>
              <a:spcBef>
                <a:spcPts val="3200"/>
              </a:spcBef>
              <a:spcAft>
                <a:spcPts val="0"/>
              </a:spcAft>
              <a:buClr>
                <a:schemeClr val="dk1"/>
              </a:buClr>
              <a:buSzPts val="2800"/>
              <a:buFont typeface="Arimo"/>
              <a:buChar char="■"/>
              <a:defRPr sz="2800">
                <a:solidFill>
                  <a:schemeClr val="dk1"/>
                </a:solidFill>
                <a:latin typeface="Arimo"/>
                <a:ea typeface="Arimo"/>
                <a:cs typeface="Arimo"/>
                <a:sym typeface="Arimo"/>
              </a:defRPr>
            </a:lvl3pPr>
            <a:lvl4pPr marL="1828800" lvl="3" indent="-406400">
              <a:lnSpc>
                <a:spcPct val="115000"/>
              </a:lnSpc>
              <a:spcBef>
                <a:spcPts val="3200"/>
              </a:spcBef>
              <a:spcAft>
                <a:spcPts val="0"/>
              </a:spcAft>
              <a:buClr>
                <a:schemeClr val="dk1"/>
              </a:buClr>
              <a:buSzPts val="2800"/>
              <a:buFont typeface="Arimo"/>
              <a:buChar char="●"/>
              <a:defRPr sz="2800">
                <a:solidFill>
                  <a:schemeClr val="dk1"/>
                </a:solidFill>
                <a:latin typeface="Arimo"/>
                <a:ea typeface="Arimo"/>
                <a:cs typeface="Arimo"/>
                <a:sym typeface="Arimo"/>
              </a:defRPr>
            </a:lvl4pPr>
            <a:lvl5pPr marL="2286000" lvl="4" indent="-406400">
              <a:lnSpc>
                <a:spcPct val="115000"/>
              </a:lnSpc>
              <a:spcBef>
                <a:spcPts val="3200"/>
              </a:spcBef>
              <a:spcAft>
                <a:spcPts val="0"/>
              </a:spcAft>
              <a:buClr>
                <a:schemeClr val="dk1"/>
              </a:buClr>
              <a:buSzPts val="2800"/>
              <a:buFont typeface="Arimo"/>
              <a:buChar char="○"/>
              <a:defRPr sz="2800">
                <a:solidFill>
                  <a:schemeClr val="dk1"/>
                </a:solidFill>
                <a:latin typeface="Arimo"/>
                <a:ea typeface="Arimo"/>
                <a:cs typeface="Arimo"/>
                <a:sym typeface="Arimo"/>
              </a:defRPr>
            </a:lvl5pPr>
            <a:lvl6pPr marL="2743200" lvl="5" indent="-406400">
              <a:lnSpc>
                <a:spcPct val="115000"/>
              </a:lnSpc>
              <a:spcBef>
                <a:spcPts val="3200"/>
              </a:spcBef>
              <a:spcAft>
                <a:spcPts val="0"/>
              </a:spcAft>
              <a:buClr>
                <a:schemeClr val="dk1"/>
              </a:buClr>
              <a:buSzPts val="2800"/>
              <a:buFont typeface="Arimo"/>
              <a:buChar char="■"/>
              <a:defRPr sz="2800">
                <a:solidFill>
                  <a:schemeClr val="dk1"/>
                </a:solidFill>
                <a:latin typeface="Arimo"/>
                <a:ea typeface="Arimo"/>
                <a:cs typeface="Arimo"/>
                <a:sym typeface="Arimo"/>
              </a:defRPr>
            </a:lvl6pPr>
            <a:lvl7pPr marL="3200400" lvl="6" indent="-406400">
              <a:lnSpc>
                <a:spcPct val="115000"/>
              </a:lnSpc>
              <a:spcBef>
                <a:spcPts val="3200"/>
              </a:spcBef>
              <a:spcAft>
                <a:spcPts val="0"/>
              </a:spcAft>
              <a:buClr>
                <a:schemeClr val="dk1"/>
              </a:buClr>
              <a:buSzPts val="2800"/>
              <a:buFont typeface="Arimo"/>
              <a:buChar char="●"/>
              <a:defRPr sz="2800">
                <a:solidFill>
                  <a:schemeClr val="dk1"/>
                </a:solidFill>
                <a:latin typeface="Arimo"/>
                <a:ea typeface="Arimo"/>
                <a:cs typeface="Arimo"/>
                <a:sym typeface="Arimo"/>
              </a:defRPr>
            </a:lvl7pPr>
            <a:lvl8pPr marL="3657600" lvl="7" indent="-406400">
              <a:lnSpc>
                <a:spcPct val="115000"/>
              </a:lnSpc>
              <a:spcBef>
                <a:spcPts val="3200"/>
              </a:spcBef>
              <a:spcAft>
                <a:spcPts val="0"/>
              </a:spcAft>
              <a:buClr>
                <a:schemeClr val="dk1"/>
              </a:buClr>
              <a:buSzPts val="2800"/>
              <a:buFont typeface="Arimo"/>
              <a:buChar char="○"/>
              <a:defRPr sz="2800">
                <a:solidFill>
                  <a:schemeClr val="dk1"/>
                </a:solidFill>
                <a:latin typeface="Arimo"/>
                <a:ea typeface="Arimo"/>
                <a:cs typeface="Arimo"/>
                <a:sym typeface="Arimo"/>
              </a:defRPr>
            </a:lvl8pPr>
            <a:lvl9pPr marL="4114800" lvl="8" indent="-406400">
              <a:lnSpc>
                <a:spcPct val="115000"/>
              </a:lnSpc>
              <a:spcBef>
                <a:spcPts val="3200"/>
              </a:spcBef>
              <a:spcAft>
                <a:spcPts val="3200"/>
              </a:spcAft>
              <a:buClr>
                <a:schemeClr val="dk1"/>
              </a:buClr>
              <a:buSzPts val="2800"/>
              <a:buFont typeface="Arimo"/>
              <a:buChar char="■"/>
              <a:defRPr sz="2800">
                <a:solidFill>
                  <a:schemeClr val="dk1"/>
                </a:solidFill>
                <a:latin typeface="Arimo"/>
                <a:ea typeface="Arimo"/>
                <a:cs typeface="Arimo"/>
                <a:sym typeface="Arimo"/>
              </a:defRPr>
            </a:lvl9pPr>
          </a:lstStyle>
          <a:p>
            <a:endParaRPr/>
          </a:p>
        </p:txBody>
      </p:sp>
    </p:spTree>
  </p:cSld>
  <p:clrMap bg1="lt1" tx1="dk1" bg2="dk2" tx2="lt2" accent1="accent1" accent2="accent2" accent3="accent3" accent4="accent4" accent5="accent5" accent6="accent6" hlink="hlink" folHlink="folHlink"/>
  <p:sldLayoutIdLst>
    <p:sldLayoutId id="2147483665" r:id="rId1"/>
    <p:sldLayoutId id="2147483666" r:id="rId2"/>
    <p:sldLayoutId id="2147483667" r:id="rId3"/>
    <p:sldLayoutId id="2147483668" r:id="rId4"/>
    <p:sldLayoutId id="2147483669" r:id="rId5"/>
    <p:sldLayoutId id="2147483670" r:id="rId6"/>
    <p:sldLayoutId id="2147483671" r:id="rId7"/>
    <p:sldLayoutId id="2147483672" r:id="rId8"/>
    <p:sldLayoutId id="2147483673" r:id="rId9"/>
    <p:sldLayoutId id="2147483674" r:id="rId10"/>
    <p:sldLayoutId id="2147483675" r:id="rId11"/>
    <p:sldLayoutId id="2147483676" r:id="rId12"/>
    <p:sldLayoutId id="2147483677" r:id="rId13"/>
    <p:sldLayoutId id="2147483678" r:id="rId14"/>
    <p:sldLayoutId id="2147483679" r:id="rId15"/>
    <p:sldLayoutId id="2147483680" r:id="rId16"/>
    <p:sldLayoutId id="2147483681" r:id="rId17"/>
    <p:sldLayoutId id="2147483682" r:id="rId18"/>
    <p:sldLayoutId id="2147483683" r:id="rId19"/>
    <p:sldLayoutId id="2147483684" r:id="rId20"/>
    <p:sldLayoutId id="2147483685" r:id="rId21"/>
    <p:sldLayoutId id="2147483686" r:id="rId22"/>
    <p:sldLayoutId id="2147483687" r:id="rId23"/>
    <p:sldLayoutId id="2147483688" r:id="rId24"/>
    <p:sldLayoutId id="2147483689" r:id="rId25"/>
    <p:sldLayoutId id="2147483690" r:id="rId26"/>
    <p:sldLayoutId id="2147483691" r:id="rId27"/>
    <p:sldLayoutId id="2147483862" r:id="rId28"/>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801"/>
        <p:cNvGrpSpPr/>
        <p:nvPr/>
      </p:nvGrpSpPr>
      <p:grpSpPr>
        <a:xfrm>
          <a:off x="0" y="0"/>
          <a:ext cx="0" cy="0"/>
          <a:chOff x="0" y="0"/>
          <a:chExt cx="0" cy="0"/>
        </a:xfrm>
      </p:grpSpPr>
      <p:sp>
        <p:nvSpPr>
          <p:cNvPr id="802" name="Google Shape;802;p47"/>
          <p:cNvSpPr txBox="1">
            <a:spLocks noGrp="1"/>
          </p:cNvSpPr>
          <p:nvPr>
            <p:ph type="title"/>
          </p:nvPr>
        </p:nvSpPr>
        <p:spPr>
          <a:xfrm>
            <a:off x="1426450" y="890050"/>
            <a:ext cx="15435000" cy="1145400"/>
          </a:xfrm>
          <a:prstGeom prst="rect">
            <a:avLst/>
          </a:prstGeom>
          <a:noFill/>
          <a:ln>
            <a:noFill/>
          </a:ln>
        </p:spPr>
        <p:txBody>
          <a:bodyPr spcFirstLastPara="1" wrap="square" lIns="182850" tIns="182850" rIns="182850" bIns="182850" anchor="t" anchorCtr="0">
            <a:noAutofit/>
          </a:bodyPr>
          <a:lstStyle>
            <a:lvl1pPr lvl="0">
              <a:spcBef>
                <a:spcPts val="0"/>
              </a:spcBef>
              <a:spcAft>
                <a:spcPts val="0"/>
              </a:spcAft>
              <a:buClr>
                <a:schemeClr val="dk1"/>
              </a:buClr>
              <a:buSzPts val="6000"/>
              <a:buFont typeface="Cairo"/>
              <a:buNone/>
              <a:defRPr sz="6000" b="1">
                <a:solidFill>
                  <a:schemeClr val="dk1"/>
                </a:solidFill>
                <a:latin typeface="Cairo"/>
                <a:ea typeface="Cairo"/>
                <a:cs typeface="Cairo"/>
                <a:sym typeface="Cairo"/>
              </a:defRPr>
            </a:lvl1pPr>
            <a:lvl2pPr lvl="1">
              <a:spcBef>
                <a:spcPts val="0"/>
              </a:spcBef>
              <a:spcAft>
                <a:spcPts val="0"/>
              </a:spcAft>
              <a:buClr>
                <a:schemeClr val="dk1"/>
              </a:buClr>
              <a:buSzPts val="6000"/>
              <a:buFont typeface="Cairo"/>
              <a:buNone/>
              <a:defRPr sz="6000" b="1">
                <a:solidFill>
                  <a:schemeClr val="dk1"/>
                </a:solidFill>
                <a:latin typeface="Cairo"/>
                <a:ea typeface="Cairo"/>
                <a:cs typeface="Cairo"/>
                <a:sym typeface="Cairo"/>
              </a:defRPr>
            </a:lvl2pPr>
            <a:lvl3pPr lvl="2">
              <a:spcBef>
                <a:spcPts val="0"/>
              </a:spcBef>
              <a:spcAft>
                <a:spcPts val="0"/>
              </a:spcAft>
              <a:buClr>
                <a:schemeClr val="dk1"/>
              </a:buClr>
              <a:buSzPts val="6000"/>
              <a:buFont typeface="Cairo"/>
              <a:buNone/>
              <a:defRPr sz="6000" b="1">
                <a:solidFill>
                  <a:schemeClr val="dk1"/>
                </a:solidFill>
                <a:latin typeface="Cairo"/>
                <a:ea typeface="Cairo"/>
                <a:cs typeface="Cairo"/>
                <a:sym typeface="Cairo"/>
              </a:defRPr>
            </a:lvl3pPr>
            <a:lvl4pPr lvl="3">
              <a:spcBef>
                <a:spcPts val="0"/>
              </a:spcBef>
              <a:spcAft>
                <a:spcPts val="0"/>
              </a:spcAft>
              <a:buClr>
                <a:schemeClr val="dk1"/>
              </a:buClr>
              <a:buSzPts val="6000"/>
              <a:buFont typeface="Cairo"/>
              <a:buNone/>
              <a:defRPr sz="6000" b="1">
                <a:solidFill>
                  <a:schemeClr val="dk1"/>
                </a:solidFill>
                <a:latin typeface="Cairo"/>
                <a:ea typeface="Cairo"/>
                <a:cs typeface="Cairo"/>
                <a:sym typeface="Cairo"/>
              </a:defRPr>
            </a:lvl4pPr>
            <a:lvl5pPr lvl="4">
              <a:spcBef>
                <a:spcPts val="0"/>
              </a:spcBef>
              <a:spcAft>
                <a:spcPts val="0"/>
              </a:spcAft>
              <a:buClr>
                <a:schemeClr val="dk1"/>
              </a:buClr>
              <a:buSzPts val="6000"/>
              <a:buFont typeface="Cairo"/>
              <a:buNone/>
              <a:defRPr sz="6000" b="1">
                <a:solidFill>
                  <a:schemeClr val="dk1"/>
                </a:solidFill>
                <a:latin typeface="Cairo"/>
                <a:ea typeface="Cairo"/>
                <a:cs typeface="Cairo"/>
                <a:sym typeface="Cairo"/>
              </a:defRPr>
            </a:lvl5pPr>
            <a:lvl6pPr lvl="5">
              <a:spcBef>
                <a:spcPts val="0"/>
              </a:spcBef>
              <a:spcAft>
                <a:spcPts val="0"/>
              </a:spcAft>
              <a:buClr>
                <a:schemeClr val="dk1"/>
              </a:buClr>
              <a:buSzPts val="6000"/>
              <a:buFont typeface="Cairo"/>
              <a:buNone/>
              <a:defRPr sz="6000" b="1">
                <a:solidFill>
                  <a:schemeClr val="dk1"/>
                </a:solidFill>
                <a:latin typeface="Cairo"/>
                <a:ea typeface="Cairo"/>
                <a:cs typeface="Cairo"/>
                <a:sym typeface="Cairo"/>
              </a:defRPr>
            </a:lvl6pPr>
            <a:lvl7pPr lvl="6">
              <a:spcBef>
                <a:spcPts val="0"/>
              </a:spcBef>
              <a:spcAft>
                <a:spcPts val="0"/>
              </a:spcAft>
              <a:buClr>
                <a:schemeClr val="dk1"/>
              </a:buClr>
              <a:buSzPts val="6000"/>
              <a:buFont typeface="Cairo"/>
              <a:buNone/>
              <a:defRPr sz="6000" b="1">
                <a:solidFill>
                  <a:schemeClr val="dk1"/>
                </a:solidFill>
                <a:latin typeface="Cairo"/>
                <a:ea typeface="Cairo"/>
                <a:cs typeface="Cairo"/>
                <a:sym typeface="Cairo"/>
              </a:defRPr>
            </a:lvl7pPr>
            <a:lvl8pPr lvl="7">
              <a:spcBef>
                <a:spcPts val="0"/>
              </a:spcBef>
              <a:spcAft>
                <a:spcPts val="0"/>
              </a:spcAft>
              <a:buClr>
                <a:schemeClr val="dk1"/>
              </a:buClr>
              <a:buSzPts val="6000"/>
              <a:buFont typeface="Cairo"/>
              <a:buNone/>
              <a:defRPr sz="6000" b="1">
                <a:solidFill>
                  <a:schemeClr val="dk1"/>
                </a:solidFill>
                <a:latin typeface="Cairo"/>
                <a:ea typeface="Cairo"/>
                <a:cs typeface="Cairo"/>
                <a:sym typeface="Cairo"/>
              </a:defRPr>
            </a:lvl8pPr>
            <a:lvl9pPr lvl="8">
              <a:spcBef>
                <a:spcPts val="0"/>
              </a:spcBef>
              <a:spcAft>
                <a:spcPts val="0"/>
              </a:spcAft>
              <a:buClr>
                <a:schemeClr val="dk1"/>
              </a:buClr>
              <a:buSzPts val="6000"/>
              <a:buFont typeface="Cairo"/>
              <a:buNone/>
              <a:defRPr sz="6000" b="1">
                <a:solidFill>
                  <a:schemeClr val="dk1"/>
                </a:solidFill>
                <a:latin typeface="Cairo"/>
                <a:ea typeface="Cairo"/>
                <a:cs typeface="Cairo"/>
                <a:sym typeface="Cairo"/>
              </a:defRPr>
            </a:lvl9pPr>
          </a:lstStyle>
          <a:p>
            <a:endParaRPr/>
          </a:p>
        </p:txBody>
      </p:sp>
      <p:sp>
        <p:nvSpPr>
          <p:cNvPr id="803" name="Google Shape;803;p47"/>
          <p:cNvSpPr txBox="1">
            <a:spLocks noGrp="1"/>
          </p:cNvSpPr>
          <p:nvPr>
            <p:ph type="body" idx="1"/>
          </p:nvPr>
        </p:nvSpPr>
        <p:spPr>
          <a:xfrm>
            <a:off x="1426800" y="2304950"/>
            <a:ext cx="15435000" cy="6832800"/>
          </a:xfrm>
          <a:prstGeom prst="rect">
            <a:avLst/>
          </a:prstGeom>
          <a:noFill/>
          <a:ln>
            <a:noFill/>
          </a:ln>
        </p:spPr>
        <p:txBody>
          <a:bodyPr spcFirstLastPara="1" wrap="square" lIns="182850" tIns="182850" rIns="182850" bIns="182850" anchor="t" anchorCtr="0">
            <a:noAutofit/>
          </a:bodyPr>
          <a:lstStyle>
            <a:lvl1pPr marL="457200" lvl="0" indent="-406400">
              <a:lnSpc>
                <a:spcPct val="115000"/>
              </a:lnSpc>
              <a:spcBef>
                <a:spcPts val="0"/>
              </a:spcBef>
              <a:spcAft>
                <a:spcPts val="0"/>
              </a:spcAft>
              <a:buClr>
                <a:schemeClr val="dk1"/>
              </a:buClr>
              <a:buSzPts val="2800"/>
              <a:buFont typeface="Arimo"/>
              <a:buChar char="●"/>
              <a:defRPr sz="2800">
                <a:solidFill>
                  <a:schemeClr val="dk1"/>
                </a:solidFill>
                <a:latin typeface="Arimo"/>
                <a:ea typeface="Arimo"/>
                <a:cs typeface="Arimo"/>
                <a:sym typeface="Arimo"/>
              </a:defRPr>
            </a:lvl1pPr>
            <a:lvl2pPr marL="914400" lvl="1" indent="-406400">
              <a:lnSpc>
                <a:spcPct val="115000"/>
              </a:lnSpc>
              <a:spcBef>
                <a:spcPts val="3200"/>
              </a:spcBef>
              <a:spcAft>
                <a:spcPts val="0"/>
              </a:spcAft>
              <a:buClr>
                <a:schemeClr val="dk1"/>
              </a:buClr>
              <a:buSzPts val="2800"/>
              <a:buFont typeface="Arimo"/>
              <a:buChar char="○"/>
              <a:defRPr sz="2800">
                <a:solidFill>
                  <a:schemeClr val="dk1"/>
                </a:solidFill>
                <a:latin typeface="Arimo"/>
                <a:ea typeface="Arimo"/>
                <a:cs typeface="Arimo"/>
                <a:sym typeface="Arimo"/>
              </a:defRPr>
            </a:lvl2pPr>
            <a:lvl3pPr marL="1371600" lvl="2" indent="-406400">
              <a:lnSpc>
                <a:spcPct val="115000"/>
              </a:lnSpc>
              <a:spcBef>
                <a:spcPts val="3200"/>
              </a:spcBef>
              <a:spcAft>
                <a:spcPts val="0"/>
              </a:spcAft>
              <a:buClr>
                <a:schemeClr val="dk1"/>
              </a:buClr>
              <a:buSzPts val="2800"/>
              <a:buFont typeface="Arimo"/>
              <a:buChar char="■"/>
              <a:defRPr sz="2800">
                <a:solidFill>
                  <a:schemeClr val="dk1"/>
                </a:solidFill>
                <a:latin typeface="Arimo"/>
                <a:ea typeface="Arimo"/>
                <a:cs typeface="Arimo"/>
                <a:sym typeface="Arimo"/>
              </a:defRPr>
            </a:lvl3pPr>
            <a:lvl4pPr marL="1828800" lvl="3" indent="-406400">
              <a:lnSpc>
                <a:spcPct val="115000"/>
              </a:lnSpc>
              <a:spcBef>
                <a:spcPts val="3200"/>
              </a:spcBef>
              <a:spcAft>
                <a:spcPts val="0"/>
              </a:spcAft>
              <a:buClr>
                <a:schemeClr val="dk1"/>
              </a:buClr>
              <a:buSzPts val="2800"/>
              <a:buFont typeface="Arimo"/>
              <a:buChar char="●"/>
              <a:defRPr sz="2800">
                <a:solidFill>
                  <a:schemeClr val="dk1"/>
                </a:solidFill>
                <a:latin typeface="Arimo"/>
                <a:ea typeface="Arimo"/>
                <a:cs typeface="Arimo"/>
                <a:sym typeface="Arimo"/>
              </a:defRPr>
            </a:lvl4pPr>
            <a:lvl5pPr marL="2286000" lvl="4" indent="-406400">
              <a:lnSpc>
                <a:spcPct val="115000"/>
              </a:lnSpc>
              <a:spcBef>
                <a:spcPts val="3200"/>
              </a:spcBef>
              <a:spcAft>
                <a:spcPts val="0"/>
              </a:spcAft>
              <a:buClr>
                <a:schemeClr val="dk1"/>
              </a:buClr>
              <a:buSzPts val="2800"/>
              <a:buFont typeface="Arimo"/>
              <a:buChar char="○"/>
              <a:defRPr sz="2800">
                <a:solidFill>
                  <a:schemeClr val="dk1"/>
                </a:solidFill>
                <a:latin typeface="Arimo"/>
                <a:ea typeface="Arimo"/>
                <a:cs typeface="Arimo"/>
                <a:sym typeface="Arimo"/>
              </a:defRPr>
            </a:lvl5pPr>
            <a:lvl6pPr marL="2743200" lvl="5" indent="-406400">
              <a:lnSpc>
                <a:spcPct val="115000"/>
              </a:lnSpc>
              <a:spcBef>
                <a:spcPts val="3200"/>
              </a:spcBef>
              <a:spcAft>
                <a:spcPts val="0"/>
              </a:spcAft>
              <a:buClr>
                <a:schemeClr val="dk1"/>
              </a:buClr>
              <a:buSzPts val="2800"/>
              <a:buFont typeface="Arimo"/>
              <a:buChar char="■"/>
              <a:defRPr sz="2800">
                <a:solidFill>
                  <a:schemeClr val="dk1"/>
                </a:solidFill>
                <a:latin typeface="Arimo"/>
                <a:ea typeface="Arimo"/>
                <a:cs typeface="Arimo"/>
                <a:sym typeface="Arimo"/>
              </a:defRPr>
            </a:lvl6pPr>
            <a:lvl7pPr marL="3200400" lvl="6" indent="-406400">
              <a:lnSpc>
                <a:spcPct val="115000"/>
              </a:lnSpc>
              <a:spcBef>
                <a:spcPts val="3200"/>
              </a:spcBef>
              <a:spcAft>
                <a:spcPts val="0"/>
              </a:spcAft>
              <a:buClr>
                <a:schemeClr val="dk1"/>
              </a:buClr>
              <a:buSzPts val="2800"/>
              <a:buFont typeface="Arimo"/>
              <a:buChar char="●"/>
              <a:defRPr sz="2800">
                <a:solidFill>
                  <a:schemeClr val="dk1"/>
                </a:solidFill>
                <a:latin typeface="Arimo"/>
                <a:ea typeface="Arimo"/>
                <a:cs typeface="Arimo"/>
                <a:sym typeface="Arimo"/>
              </a:defRPr>
            </a:lvl7pPr>
            <a:lvl8pPr marL="3657600" lvl="7" indent="-406400">
              <a:lnSpc>
                <a:spcPct val="115000"/>
              </a:lnSpc>
              <a:spcBef>
                <a:spcPts val="3200"/>
              </a:spcBef>
              <a:spcAft>
                <a:spcPts val="0"/>
              </a:spcAft>
              <a:buClr>
                <a:schemeClr val="dk1"/>
              </a:buClr>
              <a:buSzPts val="2800"/>
              <a:buFont typeface="Arimo"/>
              <a:buChar char="○"/>
              <a:defRPr sz="2800">
                <a:solidFill>
                  <a:schemeClr val="dk1"/>
                </a:solidFill>
                <a:latin typeface="Arimo"/>
                <a:ea typeface="Arimo"/>
                <a:cs typeface="Arimo"/>
                <a:sym typeface="Arimo"/>
              </a:defRPr>
            </a:lvl8pPr>
            <a:lvl9pPr marL="4114800" lvl="8" indent="-406400">
              <a:lnSpc>
                <a:spcPct val="115000"/>
              </a:lnSpc>
              <a:spcBef>
                <a:spcPts val="3200"/>
              </a:spcBef>
              <a:spcAft>
                <a:spcPts val="3200"/>
              </a:spcAft>
              <a:buClr>
                <a:schemeClr val="dk1"/>
              </a:buClr>
              <a:buSzPts val="2800"/>
              <a:buFont typeface="Arimo"/>
              <a:buChar char="■"/>
              <a:defRPr sz="2800">
                <a:solidFill>
                  <a:schemeClr val="dk1"/>
                </a:solidFill>
                <a:latin typeface="Arimo"/>
                <a:ea typeface="Arimo"/>
                <a:cs typeface="Arimo"/>
                <a:sym typeface="Arimo"/>
              </a:defRPr>
            </a:lvl9pPr>
          </a:lstStyle>
          <a:p>
            <a:endParaRPr/>
          </a:p>
        </p:txBody>
      </p:sp>
    </p:spTree>
  </p:cSld>
  <p:clrMap bg1="lt1" tx1="dk1" bg2="dk2" tx2="lt2" accent1="accent1" accent2="accent2" accent3="accent3" accent4="accent4" accent5="accent5" accent6="accent6" hlink="hlink" folHlink="folHlink"/>
  <p:sldLayoutIdLst>
    <p:sldLayoutId id="2147483692" r:id="rId1"/>
    <p:sldLayoutId id="2147483693" r:id="rId2"/>
    <p:sldLayoutId id="2147483694" r:id="rId3"/>
    <p:sldLayoutId id="2147483695" r:id="rId4"/>
    <p:sldLayoutId id="2147483696" r:id="rId5"/>
    <p:sldLayoutId id="2147483697" r:id="rId6"/>
    <p:sldLayoutId id="2147483698" r:id="rId7"/>
    <p:sldLayoutId id="2147483699" r:id="rId8"/>
    <p:sldLayoutId id="2147483700" r:id="rId9"/>
    <p:sldLayoutId id="2147483701" r:id="rId10"/>
    <p:sldLayoutId id="2147483702" r:id="rId11"/>
    <p:sldLayoutId id="2147483703" r:id="rId12"/>
    <p:sldLayoutId id="2147483704" r:id="rId13"/>
    <p:sldLayoutId id="2147483705" r:id="rId14"/>
    <p:sldLayoutId id="2147483706" r:id="rId15"/>
    <p:sldLayoutId id="2147483707" r:id="rId16"/>
    <p:sldLayoutId id="2147483708" r:id="rId17"/>
    <p:sldLayoutId id="2147483709" r:id="rId18"/>
    <p:sldLayoutId id="2147483710" r:id="rId19"/>
    <p:sldLayoutId id="2147483711" r:id="rId20"/>
    <p:sldLayoutId id="2147483712" r:id="rId21"/>
    <p:sldLayoutId id="2147483713" r:id="rId22"/>
    <p:sldLayoutId id="2147483714" r:id="rId23"/>
    <p:sldLayoutId id="2147483715" r:id="rId24"/>
    <p:sldLayoutId id="2147483716" r:id="rId25"/>
    <p:sldLayoutId id="2147483717" r:id="rId26"/>
    <p:sldLayoutId id="2147483718" r:id="rId27"/>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1463"/>
        <p:cNvGrpSpPr/>
        <p:nvPr/>
      </p:nvGrpSpPr>
      <p:grpSpPr>
        <a:xfrm>
          <a:off x="0" y="0"/>
          <a:ext cx="0" cy="0"/>
          <a:chOff x="0" y="0"/>
          <a:chExt cx="0" cy="0"/>
        </a:xfrm>
      </p:grpSpPr>
      <p:sp>
        <p:nvSpPr>
          <p:cNvPr id="1464" name="Google Shape;1464;p75"/>
          <p:cNvSpPr txBox="1">
            <a:spLocks noGrp="1"/>
          </p:cNvSpPr>
          <p:nvPr>
            <p:ph type="title"/>
          </p:nvPr>
        </p:nvSpPr>
        <p:spPr>
          <a:xfrm>
            <a:off x="1426450" y="890050"/>
            <a:ext cx="15435000" cy="1145400"/>
          </a:xfrm>
          <a:prstGeom prst="rect">
            <a:avLst/>
          </a:prstGeom>
          <a:noFill/>
          <a:ln>
            <a:noFill/>
          </a:ln>
        </p:spPr>
        <p:txBody>
          <a:bodyPr spcFirstLastPara="1" wrap="square" lIns="182850" tIns="182850" rIns="182850" bIns="182850" anchor="t" anchorCtr="0">
            <a:noAutofit/>
          </a:bodyPr>
          <a:lstStyle>
            <a:lvl1pPr lvl="0">
              <a:spcBef>
                <a:spcPts val="0"/>
              </a:spcBef>
              <a:spcAft>
                <a:spcPts val="0"/>
              </a:spcAft>
              <a:buClr>
                <a:schemeClr val="dk1"/>
              </a:buClr>
              <a:buSzPts val="6000"/>
              <a:buFont typeface="Cairo"/>
              <a:buNone/>
              <a:defRPr sz="6000" b="1">
                <a:solidFill>
                  <a:schemeClr val="dk1"/>
                </a:solidFill>
                <a:latin typeface="Cairo"/>
                <a:ea typeface="Cairo"/>
                <a:cs typeface="Cairo"/>
                <a:sym typeface="Cairo"/>
              </a:defRPr>
            </a:lvl1pPr>
            <a:lvl2pPr lvl="1">
              <a:spcBef>
                <a:spcPts val="0"/>
              </a:spcBef>
              <a:spcAft>
                <a:spcPts val="0"/>
              </a:spcAft>
              <a:buClr>
                <a:schemeClr val="dk1"/>
              </a:buClr>
              <a:buSzPts val="6000"/>
              <a:buFont typeface="Cairo"/>
              <a:buNone/>
              <a:defRPr sz="6000" b="1">
                <a:solidFill>
                  <a:schemeClr val="dk1"/>
                </a:solidFill>
                <a:latin typeface="Cairo"/>
                <a:ea typeface="Cairo"/>
                <a:cs typeface="Cairo"/>
                <a:sym typeface="Cairo"/>
              </a:defRPr>
            </a:lvl2pPr>
            <a:lvl3pPr lvl="2">
              <a:spcBef>
                <a:spcPts val="0"/>
              </a:spcBef>
              <a:spcAft>
                <a:spcPts val="0"/>
              </a:spcAft>
              <a:buClr>
                <a:schemeClr val="dk1"/>
              </a:buClr>
              <a:buSzPts val="6000"/>
              <a:buFont typeface="Cairo"/>
              <a:buNone/>
              <a:defRPr sz="6000" b="1">
                <a:solidFill>
                  <a:schemeClr val="dk1"/>
                </a:solidFill>
                <a:latin typeface="Cairo"/>
                <a:ea typeface="Cairo"/>
                <a:cs typeface="Cairo"/>
                <a:sym typeface="Cairo"/>
              </a:defRPr>
            </a:lvl3pPr>
            <a:lvl4pPr lvl="3">
              <a:spcBef>
                <a:spcPts val="0"/>
              </a:spcBef>
              <a:spcAft>
                <a:spcPts val="0"/>
              </a:spcAft>
              <a:buClr>
                <a:schemeClr val="dk1"/>
              </a:buClr>
              <a:buSzPts val="6000"/>
              <a:buFont typeface="Cairo"/>
              <a:buNone/>
              <a:defRPr sz="6000" b="1">
                <a:solidFill>
                  <a:schemeClr val="dk1"/>
                </a:solidFill>
                <a:latin typeface="Cairo"/>
                <a:ea typeface="Cairo"/>
                <a:cs typeface="Cairo"/>
                <a:sym typeface="Cairo"/>
              </a:defRPr>
            </a:lvl4pPr>
            <a:lvl5pPr lvl="4">
              <a:spcBef>
                <a:spcPts val="0"/>
              </a:spcBef>
              <a:spcAft>
                <a:spcPts val="0"/>
              </a:spcAft>
              <a:buClr>
                <a:schemeClr val="dk1"/>
              </a:buClr>
              <a:buSzPts val="6000"/>
              <a:buFont typeface="Cairo"/>
              <a:buNone/>
              <a:defRPr sz="6000" b="1">
                <a:solidFill>
                  <a:schemeClr val="dk1"/>
                </a:solidFill>
                <a:latin typeface="Cairo"/>
                <a:ea typeface="Cairo"/>
                <a:cs typeface="Cairo"/>
                <a:sym typeface="Cairo"/>
              </a:defRPr>
            </a:lvl5pPr>
            <a:lvl6pPr lvl="5">
              <a:spcBef>
                <a:spcPts val="0"/>
              </a:spcBef>
              <a:spcAft>
                <a:spcPts val="0"/>
              </a:spcAft>
              <a:buClr>
                <a:schemeClr val="dk1"/>
              </a:buClr>
              <a:buSzPts val="6000"/>
              <a:buFont typeface="Cairo"/>
              <a:buNone/>
              <a:defRPr sz="6000" b="1">
                <a:solidFill>
                  <a:schemeClr val="dk1"/>
                </a:solidFill>
                <a:latin typeface="Cairo"/>
                <a:ea typeface="Cairo"/>
                <a:cs typeface="Cairo"/>
                <a:sym typeface="Cairo"/>
              </a:defRPr>
            </a:lvl6pPr>
            <a:lvl7pPr lvl="6">
              <a:spcBef>
                <a:spcPts val="0"/>
              </a:spcBef>
              <a:spcAft>
                <a:spcPts val="0"/>
              </a:spcAft>
              <a:buClr>
                <a:schemeClr val="dk1"/>
              </a:buClr>
              <a:buSzPts val="6000"/>
              <a:buFont typeface="Cairo"/>
              <a:buNone/>
              <a:defRPr sz="6000" b="1">
                <a:solidFill>
                  <a:schemeClr val="dk1"/>
                </a:solidFill>
                <a:latin typeface="Cairo"/>
                <a:ea typeface="Cairo"/>
                <a:cs typeface="Cairo"/>
                <a:sym typeface="Cairo"/>
              </a:defRPr>
            </a:lvl7pPr>
            <a:lvl8pPr lvl="7">
              <a:spcBef>
                <a:spcPts val="0"/>
              </a:spcBef>
              <a:spcAft>
                <a:spcPts val="0"/>
              </a:spcAft>
              <a:buClr>
                <a:schemeClr val="dk1"/>
              </a:buClr>
              <a:buSzPts val="6000"/>
              <a:buFont typeface="Cairo"/>
              <a:buNone/>
              <a:defRPr sz="6000" b="1">
                <a:solidFill>
                  <a:schemeClr val="dk1"/>
                </a:solidFill>
                <a:latin typeface="Cairo"/>
                <a:ea typeface="Cairo"/>
                <a:cs typeface="Cairo"/>
                <a:sym typeface="Cairo"/>
              </a:defRPr>
            </a:lvl8pPr>
            <a:lvl9pPr lvl="8">
              <a:spcBef>
                <a:spcPts val="0"/>
              </a:spcBef>
              <a:spcAft>
                <a:spcPts val="0"/>
              </a:spcAft>
              <a:buClr>
                <a:schemeClr val="dk1"/>
              </a:buClr>
              <a:buSzPts val="6000"/>
              <a:buFont typeface="Cairo"/>
              <a:buNone/>
              <a:defRPr sz="6000" b="1">
                <a:solidFill>
                  <a:schemeClr val="dk1"/>
                </a:solidFill>
                <a:latin typeface="Cairo"/>
                <a:ea typeface="Cairo"/>
                <a:cs typeface="Cairo"/>
                <a:sym typeface="Cairo"/>
              </a:defRPr>
            </a:lvl9pPr>
          </a:lstStyle>
          <a:p>
            <a:endParaRPr/>
          </a:p>
        </p:txBody>
      </p:sp>
      <p:sp>
        <p:nvSpPr>
          <p:cNvPr id="1465" name="Google Shape;1465;p75"/>
          <p:cNvSpPr txBox="1">
            <a:spLocks noGrp="1"/>
          </p:cNvSpPr>
          <p:nvPr>
            <p:ph type="body" idx="1"/>
          </p:nvPr>
        </p:nvSpPr>
        <p:spPr>
          <a:xfrm>
            <a:off x="1426800" y="2304950"/>
            <a:ext cx="15435000" cy="6832800"/>
          </a:xfrm>
          <a:prstGeom prst="rect">
            <a:avLst/>
          </a:prstGeom>
          <a:noFill/>
          <a:ln>
            <a:noFill/>
          </a:ln>
        </p:spPr>
        <p:txBody>
          <a:bodyPr spcFirstLastPara="1" wrap="square" lIns="182850" tIns="182850" rIns="182850" bIns="182850" anchor="t" anchorCtr="0">
            <a:noAutofit/>
          </a:bodyPr>
          <a:lstStyle>
            <a:lvl1pPr marL="457200" lvl="0" indent="-406400">
              <a:lnSpc>
                <a:spcPct val="115000"/>
              </a:lnSpc>
              <a:spcBef>
                <a:spcPts val="0"/>
              </a:spcBef>
              <a:spcAft>
                <a:spcPts val="0"/>
              </a:spcAft>
              <a:buClr>
                <a:schemeClr val="dk1"/>
              </a:buClr>
              <a:buSzPts val="2800"/>
              <a:buFont typeface="Arimo"/>
              <a:buChar char="●"/>
              <a:defRPr sz="2800">
                <a:solidFill>
                  <a:schemeClr val="dk1"/>
                </a:solidFill>
                <a:latin typeface="Arimo"/>
                <a:ea typeface="Arimo"/>
                <a:cs typeface="Arimo"/>
                <a:sym typeface="Arimo"/>
              </a:defRPr>
            </a:lvl1pPr>
            <a:lvl2pPr marL="914400" lvl="1" indent="-406400">
              <a:lnSpc>
                <a:spcPct val="115000"/>
              </a:lnSpc>
              <a:spcBef>
                <a:spcPts val="3200"/>
              </a:spcBef>
              <a:spcAft>
                <a:spcPts val="0"/>
              </a:spcAft>
              <a:buClr>
                <a:schemeClr val="dk1"/>
              </a:buClr>
              <a:buSzPts val="2800"/>
              <a:buFont typeface="Arimo"/>
              <a:buChar char="○"/>
              <a:defRPr sz="2800">
                <a:solidFill>
                  <a:schemeClr val="dk1"/>
                </a:solidFill>
                <a:latin typeface="Arimo"/>
                <a:ea typeface="Arimo"/>
                <a:cs typeface="Arimo"/>
                <a:sym typeface="Arimo"/>
              </a:defRPr>
            </a:lvl2pPr>
            <a:lvl3pPr marL="1371600" lvl="2" indent="-406400">
              <a:lnSpc>
                <a:spcPct val="115000"/>
              </a:lnSpc>
              <a:spcBef>
                <a:spcPts val="3200"/>
              </a:spcBef>
              <a:spcAft>
                <a:spcPts val="0"/>
              </a:spcAft>
              <a:buClr>
                <a:schemeClr val="dk1"/>
              </a:buClr>
              <a:buSzPts val="2800"/>
              <a:buFont typeface="Arimo"/>
              <a:buChar char="■"/>
              <a:defRPr sz="2800">
                <a:solidFill>
                  <a:schemeClr val="dk1"/>
                </a:solidFill>
                <a:latin typeface="Arimo"/>
                <a:ea typeface="Arimo"/>
                <a:cs typeface="Arimo"/>
                <a:sym typeface="Arimo"/>
              </a:defRPr>
            </a:lvl3pPr>
            <a:lvl4pPr marL="1828800" lvl="3" indent="-406400">
              <a:lnSpc>
                <a:spcPct val="115000"/>
              </a:lnSpc>
              <a:spcBef>
                <a:spcPts val="3200"/>
              </a:spcBef>
              <a:spcAft>
                <a:spcPts val="0"/>
              </a:spcAft>
              <a:buClr>
                <a:schemeClr val="dk1"/>
              </a:buClr>
              <a:buSzPts val="2800"/>
              <a:buFont typeface="Arimo"/>
              <a:buChar char="●"/>
              <a:defRPr sz="2800">
                <a:solidFill>
                  <a:schemeClr val="dk1"/>
                </a:solidFill>
                <a:latin typeface="Arimo"/>
                <a:ea typeface="Arimo"/>
                <a:cs typeface="Arimo"/>
                <a:sym typeface="Arimo"/>
              </a:defRPr>
            </a:lvl4pPr>
            <a:lvl5pPr marL="2286000" lvl="4" indent="-406400">
              <a:lnSpc>
                <a:spcPct val="115000"/>
              </a:lnSpc>
              <a:spcBef>
                <a:spcPts val="3200"/>
              </a:spcBef>
              <a:spcAft>
                <a:spcPts val="0"/>
              </a:spcAft>
              <a:buClr>
                <a:schemeClr val="dk1"/>
              </a:buClr>
              <a:buSzPts val="2800"/>
              <a:buFont typeface="Arimo"/>
              <a:buChar char="○"/>
              <a:defRPr sz="2800">
                <a:solidFill>
                  <a:schemeClr val="dk1"/>
                </a:solidFill>
                <a:latin typeface="Arimo"/>
                <a:ea typeface="Arimo"/>
                <a:cs typeface="Arimo"/>
                <a:sym typeface="Arimo"/>
              </a:defRPr>
            </a:lvl5pPr>
            <a:lvl6pPr marL="2743200" lvl="5" indent="-406400">
              <a:lnSpc>
                <a:spcPct val="115000"/>
              </a:lnSpc>
              <a:spcBef>
                <a:spcPts val="3200"/>
              </a:spcBef>
              <a:spcAft>
                <a:spcPts val="0"/>
              </a:spcAft>
              <a:buClr>
                <a:schemeClr val="dk1"/>
              </a:buClr>
              <a:buSzPts val="2800"/>
              <a:buFont typeface="Arimo"/>
              <a:buChar char="■"/>
              <a:defRPr sz="2800">
                <a:solidFill>
                  <a:schemeClr val="dk1"/>
                </a:solidFill>
                <a:latin typeface="Arimo"/>
                <a:ea typeface="Arimo"/>
                <a:cs typeface="Arimo"/>
                <a:sym typeface="Arimo"/>
              </a:defRPr>
            </a:lvl6pPr>
            <a:lvl7pPr marL="3200400" lvl="6" indent="-406400">
              <a:lnSpc>
                <a:spcPct val="115000"/>
              </a:lnSpc>
              <a:spcBef>
                <a:spcPts val="3200"/>
              </a:spcBef>
              <a:spcAft>
                <a:spcPts val="0"/>
              </a:spcAft>
              <a:buClr>
                <a:schemeClr val="dk1"/>
              </a:buClr>
              <a:buSzPts val="2800"/>
              <a:buFont typeface="Arimo"/>
              <a:buChar char="●"/>
              <a:defRPr sz="2800">
                <a:solidFill>
                  <a:schemeClr val="dk1"/>
                </a:solidFill>
                <a:latin typeface="Arimo"/>
                <a:ea typeface="Arimo"/>
                <a:cs typeface="Arimo"/>
                <a:sym typeface="Arimo"/>
              </a:defRPr>
            </a:lvl7pPr>
            <a:lvl8pPr marL="3657600" lvl="7" indent="-406400">
              <a:lnSpc>
                <a:spcPct val="115000"/>
              </a:lnSpc>
              <a:spcBef>
                <a:spcPts val="3200"/>
              </a:spcBef>
              <a:spcAft>
                <a:spcPts val="0"/>
              </a:spcAft>
              <a:buClr>
                <a:schemeClr val="dk1"/>
              </a:buClr>
              <a:buSzPts val="2800"/>
              <a:buFont typeface="Arimo"/>
              <a:buChar char="○"/>
              <a:defRPr sz="2800">
                <a:solidFill>
                  <a:schemeClr val="dk1"/>
                </a:solidFill>
                <a:latin typeface="Arimo"/>
                <a:ea typeface="Arimo"/>
                <a:cs typeface="Arimo"/>
                <a:sym typeface="Arimo"/>
              </a:defRPr>
            </a:lvl8pPr>
            <a:lvl9pPr marL="4114800" lvl="8" indent="-406400">
              <a:lnSpc>
                <a:spcPct val="115000"/>
              </a:lnSpc>
              <a:spcBef>
                <a:spcPts val="3200"/>
              </a:spcBef>
              <a:spcAft>
                <a:spcPts val="3200"/>
              </a:spcAft>
              <a:buClr>
                <a:schemeClr val="dk1"/>
              </a:buClr>
              <a:buSzPts val="2800"/>
              <a:buFont typeface="Arimo"/>
              <a:buChar char="■"/>
              <a:defRPr sz="2800">
                <a:solidFill>
                  <a:schemeClr val="dk1"/>
                </a:solidFill>
                <a:latin typeface="Arimo"/>
                <a:ea typeface="Arimo"/>
                <a:cs typeface="Arimo"/>
                <a:sym typeface="Arimo"/>
              </a:defRPr>
            </a:lvl9pPr>
          </a:lstStyle>
          <a:p>
            <a:endParaRPr/>
          </a:p>
        </p:txBody>
      </p:sp>
    </p:spTree>
  </p:cSld>
  <p:clrMap bg1="lt1" tx1="dk1" bg2="dk2" tx2="lt2" accent1="accent1" accent2="accent2" accent3="accent3" accent4="accent4" accent5="accent5" accent6="accent6" hlink="hlink" folHlink="folHlink"/>
  <p:sldLayoutIdLst>
    <p:sldLayoutId id="2147483719" r:id="rId1"/>
    <p:sldLayoutId id="2147483720" r:id="rId2"/>
    <p:sldLayoutId id="2147483721" r:id="rId3"/>
    <p:sldLayoutId id="2147483722" r:id="rId4"/>
    <p:sldLayoutId id="2147483723" r:id="rId5"/>
    <p:sldLayoutId id="2147483724" r:id="rId6"/>
    <p:sldLayoutId id="2147483725" r:id="rId7"/>
    <p:sldLayoutId id="2147483726" r:id="rId8"/>
    <p:sldLayoutId id="2147483727" r:id="rId9"/>
    <p:sldLayoutId id="2147483728" r:id="rId10"/>
    <p:sldLayoutId id="2147483729" r:id="rId11"/>
    <p:sldLayoutId id="2147483730" r:id="rId12"/>
    <p:sldLayoutId id="2147483731" r:id="rId13"/>
    <p:sldLayoutId id="2147483732" r:id="rId14"/>
    <p:sldLayoutId id="2147483733" r:id="rId15"/>
    <p:sldLayoutId id="2147483734" r:id="rId16"/>
    <p:sldLayoutId id="2147483735" r:id="rId17"/>
    <p:sldLayoutId id="2147483736" r:id="rId18"/>
    <p:sldLayoutId id="2147483737" r:id="rId19"/>
    <p:sldLayoutId id="2147483738" r:id="rId20"/>
    <p:sldLayoutId id="2147483739" r:id="rId21"/>
    <p:sldLayoutId id="2147483740" r:id="rId22"/>
    <p:sldLayoutId id="2147483741" r:id="rId23"/>
    <p:sldLayoutId id="2147483742" r:id="rId24"/>
    <p:sldLayoutId id="2147483743" r:id="rId25"/>
    <p:sldLayoutId id="2147483744" r:id="rId26"/>
    <p:sldLayoutId id="2147483745" r:id="rId27"/>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2125"/>
        <p:cNvGrpSpPr/>
        <p:nvPr/>
      </p:nvGrpSpPr>
      <p:grpSpPr>
        <a:xfrm>
          <a:off x="0" y="0"/>
          <a:ext cx="0" cy="0"/>
          <a:chOff x="0" y="0"/>
          <a:chExt cx="0" cy="0"/>
        </a:xfrm>
      </p:grpSpPr>
      <p:sp>
        <p:nvSpPr>
          <p:cNvPr id="2126" name="Google Shape;2126;p103"/>
          <p:cNvSpPr txBox="1">
            <a:spLocks noGrp="1"/>
          </p:cNvSpPr>
          <p:nvPr>
            <p:ph type="title"/>
          </p:nvPr>
        </p:nvSpPr>
        <p:spPr>
          <a:xfrm>
            <a:off x="1426450" y="890050"/>
            <a:ext cx="15435000" cy="1145400"/>
          </a:xfrm>
          <a:prstGeom prst="rect">
            <a:avLst/>
          </a:prstGeom>
          <a:noFill/>
          <a:ln>
            <a:noFill/>
          </a:ln>
        </p:spPr>
        <p:txBody>
          <a:bodyPr spcFirstLastPara="1" wrap="square" lIns="182850" tIns="182850" rIns="182850" bIns="182850" anchor="t" anchorCtr="0">
            <a:noAutofit/>
          </a:bodyPr>
          <a:lstStyle>
            <a:lvl1pPr lvl="0">
              <a:spcBef>
                <a:spcPts val="0"/>
              </a:spcBef>
              <a:spcAft>
                <a:spcPts val="0"/>
              </a:spcAft>
              <a:buClr>
                <a:schemeClr val="dk1"/>
              </a:buClr>
              <a:buSzPts val="6000"/>
              <a:buFont typeface="Cairo"/>
              <a:buNone/>
              <a:defRPr sz="6000" b="1">
                <a:solidFill>
                  <a:schemeClr val="dk1"/>
                </a:solidFill>
                <a:latin typeface="Cairo"/>
                <a:ea typeface="Cairo"/>
                <a:cs typeface="Cairo"/>
                <a:sym typeface="Cairo"/>
              </a:defRPr>
            </a:lvl1pPr>
            <a:lvl2pPr lvl="1">
              <a:spcBef>
                <a:spcPts val="0"/>
              </a:spcBef>
              <a:spcAft>
                <a:spcPts val="0"/>
              </a:spcAft>
              <a:buClr>
                <a:schemeClr val="dk1"/>
              </a:buClr>
              <a:buSzPts val="6000"/>
              <a:buFont typeface="Cairo"/>
              <a:buNone/>
              <a:defRPr sz="6000" b="1">
                <a:solidFill>
                  <a:schemeClr val="dk1"/>
                </a:solidFill>
                <a:latin typeface="Cairo"/>
                <a:ea typeface="Cairo"/>
                <a:cs typeface="Cairo"/>
                <a:sym typeface="Cairo"/>
              </a:defRPr>
            </a:lvl2pPr>
            <a:lvl3pPr lvl="2">
              <a:spcBef>
                <a:spcPts val="0"/>
              </a:spcBef>
              <a:spcAft>
                <a:spcPts val="0"/>
              </a:spcAft>
              <a:buClr>
                <a:schemeClr val="dk1"/>
              </a:buClr>
              <a:buSzPts val="6000"/>
              <a:buFont typeface="Cairo"/>
              <a:buNone/>
              <a:defRPr sz="6000" b="1">
                <a:solidFill>
                  <a:schemeClr val="dk1"/>
                </a:solidFill>
                <a:latin typeface="Cairo"/>
                <a:ea typeface="Cairo"/>
                <a:cs typeface="Cairo"/>
                <a:sym typeface="Cairo"/>
              </a:defRPr>
            </a:lvl3pPr>
            <a:lvl4pPr lvl="3">
              <a:spcBef>
                <a:spcPts val="0"/>
              </a:spcBef>
              <a:spcAft>
                <a:spcPts val="0"/>
              </a:spcAft>
              <a:buClr>
                <a:schemeClr val="dk1"/>
              </a:buClr>
              <a:buSzPts val="6000"/>
              <a:buFont typeface="Cairo"/>
              <a:buNone/>
              <a:defRPr sz="6000" b="1">
                <a:solidFill>
                  <a:schemeClr val="dk1"/>
                </a:solidFill>
                <a:latin typeface="Cairo"/>
                <a:ea typeface="Cairo"/>
                <a:cs typeface="Cairo"/>
                <a:sym typeface="Cairo"/>
              </a:defRPr>
            </a:lvl4pPr>
            <a:lvl5pPr lvl="4">
              <a:spcBef>
                <a:spcPts val="0"/>
              </a:spcBef>
              <a:spcAft>
                <a:spcPts val="0"/>
              </a:spcAft>
              <a:buClr>
                <a:schemeClr val="dk1"/>
              </a:buClr>
              <a:buSzPts val="6000"/>
              <a:buFont typeface="Cairo"/>
              <a:buNone/>
              <a:defRPr sz="6000" b="1">
                <a:solidFill>
                  <a:schemeClr val="dk1"/>
                </a:solidFill>
                <a:latin typeface="Cairo"/>
                <a:ea typeface="Cairo"/>
                <a:cs typeface="Cairo"/>
                <a:sym typeface="Cairo"/>
              </a:defRPr>
            </a:lvl5pPr>
            <a:lvl6pPr lvl="5">
              <a:spcBef>
                <a:spcPts val="0"/>
              </a:spcBef>
              <a:spcAft>
                <a:spcPts val="0"/>
              </a:spcAft>
              <a:buClr>
                <a:schemeClr val="dk1"/>
              </a:buClr>
              <a:buSzPts val="6000"/>
              <a:buFont typeface="Cairo"/>
              <a:buNone/>
              <a:defRPr sz="6000" b="1">
                <a:solidFill>
                  <a:schemeClr val="dk1"/>
                </a:solidFill>
                <a:latin typeface="Cairo"/>
                <a:ea typeface="Cairo"/>
                <a:cs typeface="Cairo"/>
                <a:sym typeface="Cairo"/>
              </a:defRPr>
            </a:lvl6pPr>
            <a:lvl7pPr lvl="6">
              <a:spcBef>
                <a:spcPts val="0"/>
              </a:spcBef>
              <a:spcAft>
                <a:spcPts val="0"/>
              </a:spcAft>
              <a:buClr>
                <a:schemeClr val="dk1"/>
              </a:buClr>
              <a:buSzPts val="6000"/>
              <a:buFont typeface="Cairo"/>
              <a:buNone/>
              <a:defRPr sz="6000" b="1">
                <a:solidFill>
                  <a:schemeClr val="dk1"/>
                </a:solidFill>
                <a:latin typeface="Cairo"/>
                <a:ea typeface="Cairo"/>
                <a:cs typeface="Cairo"/>
                <a:sym typeface="Cairo"/>
              </a:defRPr>
            </a:lvl7pPr>
            <a:lvl8pPr lvl="7">
              <a:spcBef>
                <a:spcPts val="0"/>
              </a:spcBef>
              <a:spcAft>
                <a:spcPts val="0"/>
              </a:spcAft>
              <a:buClr>
                <a:schemeClr val="dk1"/>
              </a:buClr>
              <a:buSzPts val="6000"/>
              <a:buFont typeface="Cairo"/>
              <a:buNone/>
              <a:defRPr sz="6000" b="1">
                <a:solidFill>
                  <a:schemeClr val="dk1"/>
                </a:solidFill>
                <a:latin typeface="Cairo"/>
                <a:ea typeface="Cairo"/>
                <a:cs typeface="Cairo"/>
                <a:sym typeface="Cairo"/>
              </a:defRPr>
            </a:lvl8pPr>
            <a:lvl9pPr lvl="8">
              <a:spcBef>
                <a:spcPts val="0"/>
              </a:spcBef>
              <a:spcAft>
                <a:spcPts val="0"/>
              </a:spcAft>
              <a:buClr>
                <a:schemeClr val="dk1"/>
              </a:buClr>
              <a:buSzPts val="6000"/>
              <a:buFont typeface="Cairo"/>
              <a:buNone/>
              <a:defRPr sz="6000" b="1">
                <a:solidFill>
                  <a:schemeClr val="dk1"/>
                </a:solidFill>
                <a:latin typeface="Cairo"/>
                <a:ea typeface="Cairo"/>
                <a:cs typeface="Cairo"/>
                <a:sym typeface="Cairo"/>
              </a:defRPr>
            </a:lvl9pPr>
          </a:lstStyle>
          <a:p>
            <a:endParaRPr/>
          </a:p>
        </p:txBody>
      </p:sp>
      <p:sp>
        <p:nvSpPr>
          <p:cNvPr id="2127" name="Google Shape;2127;p103"/>
          <p:cNvSpPr txBox="1">
            <a:spLocks noGrp="1"/>
          </p:cNvSpPr>
          <p:nvPr>
            <p:ph type="body" idx="1"/>
          </p:nvPr>
        </p:nvSpPr>
        <p:spPr>
          <a:xfrm>
            <a:off x="1426800" y="2304950"/>
            <a:ext cx="15435000" cy="6832800"/>
          </a:xfrm>
          <a:prstGeom prst="rect">
            <a:avLst/>
          </a:prstGeom>
          <a:noFill/>
          <a:ln>
            <a:noFill/>
          </a:ln>
        </p:spPr>
        <p:txBody>
          <a:bodyPr spcFirstLastPara="1" wrap="square" lIns="182850" tIns="182850" rIns="182850" bIns="182850" anchor="t" anchorCtr="0">
            <a:noAutofit/>
          </a:bodyPr>
          <a:lstStyle>
            <a:lvl1pPr marL="457200" lvl="0" indent="-406400">
              <a:lnSpc>
                <a:spcPct val="115000"/>
              </a:lnSpc>
              <a:spcBef>
                <a:spcPts val="0"/>
              </a:spcBef>
              <a:spcAft>
                <a:spcPts val="0"/>
              </a:spcAft>
              <a:buClr>
                <a:schemeClr val="dk1"/>
              </a:buClr>
              <a:buSzPts val="2800"/>
              <a:buFont typeface="Arimo"/>
              <a:buChar char="●"/>
              <a:defRPr sz="2800">
                <a:solidFill>
                  <a:schemeClr val="dk1"/>
                </a:solidFill>
                <a:latin typeface="Arimo"/>
                <a:ea typeface="Arimo"/>
                <a:cs typeface="Arimo"/>
                <a:sym typeface="Arimo"/>
              </a:defRPr>
            </a:lvl1pPr>
            <a:lvl2pPr marL="914400" lvl="1" indent="-406400">
              <a:lnSpc>
                <a:spcPct val="115000"/>
              </a:lnSpc>
              <a:spcBef>
                <a:spcPts val="3200"/>
              </a:spcBef>
              <a:spcAft>
                <a:spcPts val="0"/>
              </a:spcAft>
              <a:buClr>
                <a:schemeClr val="dk1"/>
              </a:buClr>
              <a:buSzPts val="2800"/>
              <a:buFont typeface="Arimo"/>
              <a:buChar char="○"/>
              <a:defRPr sz="2800">
                <a:solidFill>
                  <a:schemeClr val="dk1"/>
                </a:solidFill>
                <a:latin typeface="Arimo"/>
                <a:ea typeface="Arimo"/>
                <a:cs typeface="Arimo"/>
                <a:sym typeface="Arimo"/>
              </a:defRPr>
            </a:lvl2pPr>
            <a:lvl3pPr marL="1371600" lvl="2" indent="-406400">
              <a:lnSpc>
                <a:spcPct val="115000"/>
              </a:lnSpc>
              <a:spcBef>
                <a:spcPts val="3200"/>
              </a:spcBef>
              <a:spcAft>
                <a:spcPts val="0"/>
              </a:spcAft>
              <a:buClr>
                <a:schemeClr val="dk1"/>
              </a:buClr>
              <a:buSzPts val="2800"/>
              <a:buFont typeface="Arimo"/>
              <a:buChar char="■"/>
              <a:defRPr sz="2800">
                <a:solidFill>
                  <a:schemeClr val="dk1"/>
                </a:solidFill>
                <a:latin typeface="Arimo"/>
                <a:ea typeface="Arimo"/>
                <a:cs typeface="Arimo"/>
                <a:sym typeface="Arimo"/>
              </a:defRPr>
            </a:lvl3pPr>
            <a:lvl4pPr marL="1828800" lvl="3" indent="-406400">
              <a:lnSpc>
                <a:spcPct val="115000"/>
              </a:lnSpc>
              <a:spcBef>
                <a:spcPts val="3200"/>
              </a:spcBef>
              <a:spcAft>
                <a:spcPts val="0"/>
              </a:spcAft>
              <a:buClr>
                <a:schemeClr val="dk1"/>
              </a:buClr>
              <a:buSzPts val="2800"/>
              <a:buFont typeface="Arimo"/>
              <a:buChar char="●"/>
              <a:defRPr sz="2800">
                <a:solidFill>
                  <a:schemeClr val="dk1"/>
                </a:solidFill>
                <a:latin typeface="Arimo"/>
                <a:ea typeface="Arimo"/>
                <a:cs typeface="Arimo"/>
                <a:sym typeface="Arimo"/>
              </a:defRPr>
            </a:lvl4pPr>
            <a:lvl5pPr marL="2286000" lvl="4" indent="-406400">
              <a:lnSpc>
                <a:spcPct val="115000"/>
              </a:lnSpc>
              <a:spcBef>
                <a:spcPts val="3200"/>
              </a:spcBef>
              <a:spcAft>
                <a:spcPts val="0"/>
              </a:spcAft>
              <a:buClr>
                <a:schemeClr val="dk1"/>
              </a:buClr>
              <a:buSzPts val="2800"/>
              <a:buFont typeface="Arimo"/>
              <a:buChar char="○"/>
              <a:defRPr sz="2800">
                <a:solidFill>
                  <a:schemeClr val="dk1"/>
                </a:solidFill>
                <a:latin typeface="Arimo"/>
                <a:ea typeface="Arimo"/>
                <a:cs typeface="Arimo"/>
                <a:sym typeface="Arimo"/>
              </a:defRPr>
            </a:lvl5pPr>
            <a:lvl6pPr marL="2743200" lvl="5" indent="-406400">
              <a:lnSpc>
                <a:spcPct val="115000"/>
              </a:lnSpc>
              <a:spcBef>
                <a:spcPts val="3200"/>
              </a:spcBef>
              <a:spcAft>
                <a:spcPts val="0"/>
              </a:spcAft>
              <a:buClr>
                <a:schemeClr val="dk1"/>
              </a:buClr>
              <a:buSzPts val="2800"/>
              <a:buFont typeface="Arimo"/>
              <a:buChar char="■"/>
              <a:defRPr sz="2800">
                <a:solidFill>
                  <a:schemeClr val="dk1"/>
                </a:solidFill>
                <a:latin typeface="Arimo"/>
                <a:ea typeface="Arimo"/>
                <a:cs typeface="Arimo"/>
                <a:sym typeface="Arimo"/>
              </a:defRPr>
            </a:lvl6pPr>
            <a:lvl7pPr marL="3200400" lvl="6" indent="-406400">
              <a:lnSpc>
                <a:spcPct val="115000"/>
              </a:lnSpc>
              <a:spcBef>
                <a:spcPts val="3200"/>
              </a:spcBef>
              <a:spcAft>
                <a:spcPts val="0"/>
              </a:spcAft>
              <a:buClr>
                <a:schemeClr val="dk1"/>
              </a:buClr>
              <a:buSzPts val="2800"/>
              <a:buFont typeface="Arimo"/>
              <a:buChar char="●"/>
              <a:defRPr sz="2800">
                <a:solidFill>
                  <a:schemeClr val="dk1"/>
                </a:solidFill>
                <a:latin typeface="Arimo"/>
                <a:ea typeface="Arimo"/>
                <a:cs typeface="Arimo"/>
                <a:sym typeface="Arimo"/>
              </a:defRPr>
            </a:lvl7pPr>
            <a:lvl8pPr marL="3657600" lvl="7" indent="-406400">
              <a:lnSpc>
                <a:spcPct val="115000"/>
              </a:lnSpc>
              <a:spcBef>
                <a:spcPts val="3200"/>
              </a:spcBef>
              <a:spcAft>
                <a:spcPts val="0"/>
              </a:spcAft>
              <a:buClr>
                <a:schemeClr val="dk1"/>
              </a:buClr>
              <a:buSzPts val="2800"/>
              <a:buFont typeface="Arimo"/>
              <a:buChar char="○"/>
              <a:defRPr sz="2800">
                <a:solidFill>
                  <a:schemeClr val="dk1"/>
                </a:solidFill>
                <a:latin typeface="Arimo"/>
                <a:ea typeface="Arimo"/>
                <a:cs typeface="Arimo"/>
                <a:sym typeface="Arimo"/>
              </a:defRPr>
            </a:lvl8pPr>
            <a:lvl9pPr marL="4114800" lvl="8" indent="-406400">
              <a:lnSpc>
                <a:spcPct val="115000"/>
              </a:lnSpc>
              <a:spcBef>
                <a:spcPts val="3200"/>
              </a:spcBef>
              <a:spcAft>
                <a:spcPts val="3200"/>
              </a:spcAft>
              <a:buClr>
                <a:schemeClr val="dk1"/>
              </a:buClr>
              <a:buSzPts val="2800"/>
              <a:buFont typeface="Arimo"/>
              <a:buChar char="■"/>
              <a:defRPr sz="2800">
                <a:solidFill>
                  <a:schemeClr val="dk1"/>
                </a:solidFill>
                <a:latin typeface="Arimo"/>
                <a:ea typeface="Arimo"/>
                <a:cs typeface="Arimo"/>
                <a:sym typeface="Arimo"/>
              </a:defRPr>
            </a:lvl9pPr>
          </a:lstStyle>
          <a:p>
            <a:endParaRPr/>
          </a:p>
        </p:txBody>
      </p:sp>
    </p:spTree>
  </p:cSld>
  <p:clrMap bg1="lt1" tx1="dk1" bg2="dk2" tx2="lt2" accent1="accent1" accent2="accent2" accent3="accent3" accent4="accent4" accent5="accent5" accent6="accent6" hlink="hlink" folHlink="folHlink"/>
  <p:sldLayoutIdLst>
    <p:sldLayoutId id="2147483746" r:id="rId1"/>
    <p:sldLayoutId id="2147483747" r:id="rId2"/>
    <p:sldLayoutId id="2147483748" r:id="rId3"/>
    <p:sldLayoutId id="2147483749" r:id="rId4"/>
    <p:sldLayoutId id="2147483750" r:id="rId5"/>
    <p:sldLayoutId id="2147483751" r:id="rId6"/>
    <p:sldLayoutId id="2147483752" r:id="rId7"/>
    <p:sldLayoutId id="2147483753" r:id="rId8"/>
    <p:sldLayoutId id="2147483754" r:id="rId9"/>
    <p:sldLayoutId id="2147483755" r:id="rId10"/>
    <p:sldLayoutId id="2147483756" r:id="rId11"/>
    <p:sldLayoutId id="2147483757" r:id="rId12"/>
    <p:sldLayoutId id="2147483758" r:id="rId13"/>
    <p:sldLayoutId id="2147483759" r:id="rId14"/>
    <p:sldLayoutId id="2147483760" r:id="rId15"/>
    <p:sldLayoutId id="2147483761" r:id="rId16"/>
    <p:sldLayoutId id="2147483762" r:id="rId17"/>
    <p:sldLayoutId id="2147483763" r:id="rId18"/>
    <p:sldLayoutId id="2147483764" r:id="rId19"/>
    <p:sldLayoutId id="2147483765" r:id="rId20"/>
    <p:sldLayoutId id="2147483766" r:id="rId21"/>
    <p:sldLayoutId id="2147483767" r:id="rId22"/>
    <p:sldLayoutId id="2147483768" r:id="rId23"/>
    <p:sldLayoutId id="2147483769" r:id="rId24"/>
    <p:sldLayoutId id="2147483770" r:id="rId25"/>
    <p:sldLayoutId id="2147483771" r:id="rId26"/>
    <p:sldLayoutId id="2147483772" r:id="rId27"/>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2787"/>
        <p:cNvGrpSpPr/>
        <p:nvPr/>
      </p:nvGrpSpPr>
      <p:grpSpPr>
        <a:xfrm>
          <a:off x="0" y="0"/>
          <a:ext cx="0" cy="0"/>
          <a:chOff x="0" y="0"/>
          <a:chExt cx="0" cy="0"/>
        </a:xfrm>
      </p:grpSpPr>
      <p:sp>
        <p:nvSpPr>
          <p:cNvPr id="2788" name="Google Shape;2788;p131"/>
          <p:cNvSpPr txBox="1">
            <a:spLocks noGrp="1"/>
          </p:cNvSpPr>
          <p:nvPr>
            <p:ph type="title"/>
          </p:nvPr>
        </p:nvSpPr>
        <p:spPr>
          <a:xfrm>
            <a:off x="1426450" y="890050"/>
            <a:ext cx="15435000" cy="1145400"/>
          </a:xfrm>
          <a:prstGeom prst="rect">
            <a:avLst/>
          </a:prstGeom>
          <a:noFill/>
          <a:ln>
            <a:noFill/>
          </a:ln>
        </p:spPr>
        <p:txBody>
          <a:bodyPr spcFirstLastPara="1" wrap="square" lIns="182850" tIns="182850" rIns="182850" bIns="182850" anchor="t" anchorCtr="0">
            <a:noAutofit/>
          </a:bodyPr>
          <a:lstStyle>
            <a:lvl1pPr lvl="0">
              <a:spcBef>
                <a:spcPts val="0"/>
              </a:spcBef>
              <a:spcAft>
                <a:spcPts val="0"/>
              </a:spcAft>
              <a:buClr>
                <a:schemeClr val="dk1"/>
              </a:buClr>
              <a:buSzPts val="6000"/>
              <a:buFont typeface="Cairo"/>
              <a:buNone/>
              <a:defRPr sz="6000" b="1">
                <a:solidFill>
                  <a:schemeClr val="dk1"/>
                </a:solidFill>
                <a:latin typeface="Cairo"/>
                <a:ea typeface="Cairo"/>
                <a:cs typeface="Cairo"/>
                <a:sym typeface="Cairo"/>
              </a:defRPr>
            </a:lvl1pPr>
            <a:lvl2pPr lvl="1">
              <a:spcBef>
                <a:spcPts val="0"/>
              </a:spcBef>
              <a:spcAft>
                <a:spcPts val="0"/>
              </a:spcAft>
              <a:buClr>
                <a:schemeClr val="dk1"/>
              </a:buClr>
              <a:buSzPts val="6000"/>
              <a:buFont typeface="Cairo"/>
              <a:buNone/>
              <a:defRPr sz="6000" b="1">
                <a:solidFill>
                  <a:schemeClr val="dk1"/>
                </a:solidFill>
                <a:latin typeface="Cairo"/>
                <a:ea typeface="Cairo"/>
                <a:cs typeface="Cairo"/>
                <a:sym typeface="Cairo"/>
              </a:defRPr>
            </a:lvl2pPr>
            <a:lvl3pPr lvl="2">
              <a:spcBef>
                <a:spcPts val="0"/>
              </a:spcBef>
              <a:spcAft>
                <a:spcPts val="0"/>
              </a:spcAft>
              <a:buClr>
                <a:schemeClr val="dk1"/>
              </a:buClr>
              <a:buSzPts val="6000"/>
              <a:buFont typeface="Cairo"/>
              <a:buNone/>
              <a:defRPr sz="6000" b="1">
                <a:solidFill>
                  <a:schemeClr val="dk1"/>
                </a:solidFill>
                <a:latin typeface="Cairo"/>
                <a:ea typeface="Cairo"/>
                <a:cs typeface="Cairo"/>
                <a:sym typeface="Cairo"/>
              </a:defRPr>
            </a:lvl3pPr>
            <a:lvl4pPr lvl="3">
              <a:spcBef>
                <a:spcPts val="0"/>
              </a:spcBef>
              <a:spcAft>
                <a:spcPts val="0"/>
              </a:spcAft>
              <a:buClr>
                <a:schemeClr val="dk1"/>
              </a:buClr>
              <a:buSzPts val="6000"/>
              <a:buFont typeface="Cairo"/>
              <a:buNone/>
              <a:defRPr sz="6000" b="1">
                <a:solidFill>
                  <a:schemeClr val="dk1"/>
                </a:solidFill>
                <a:latin typeface="Cairo"/>
                <a:ea typeface="Cairo"/>
                <a:cs typeface="Cairo"/>
                <a:sym typeface="Cairo"/>
              </a:defRPr>
            </a:lvl4pPr>
            <a:lvl5pPr lvl="4">
              <a:spcBef>
                <a:spcPts val="0"/>
              </a:spcBef>
              <a:spcAft>
                <a:spcPts val="0"/>
              </a:spcAft>
              <a:buClr>
                <a:schemeClr val="dk1"/>
              </a:buClr>
              <a:buSzPts val="6000"/>
              <a:buFont typeface="Cairo"/>
              <a:buNone/>
              <a:defRPr sz="6000" b="1">
                <a:solidFill>
                  <a:schemeClr val="dk1"/>
                </a:solidFill>
                <a:latin typeface="Cairo"/>
                <a:ea typeface="Cairo"/>
                <a:cs typeface="Cairo"/>
                <a:sym typeface="Cairo"/>
              </a:defRPr>
            </a:lvl5pPr>
            <a:lvl6pPr lvl="5">
              <a:spcBef>
                <a:spcPts val="0"/>
              </a:spcBef>
              <a:spcAft>
                <a:spcPts val="0"/>
              </a:spcAft>
              <a:buClr>
                <a:schemeClr val="dk1"/>
              </a:buClr>
              <a:buSzPts val="6000"/>
              <a:buFont typeface="Cairo"/>
              <a:buNone/>
              <a:defRPr sz="6000" b="1">
                <a:solidFill>
                  <a:schemeClr val="dk1"/>
                </a:solidFill>
                <a:latin typeface="Cairo"/>
                <a:ea typeface="Cairo"/>
                <a:cs typeface="Cairo"/>
                <a:sym typeface="Cairo"/>
              </a:defRPr>
            </a:lvl6pPr>
            <a:lvl7pPr lvl="6">
              <a:spcBef>
                <a:spcPts val="0"/>
              </a:spcBef>
              <a:spcAft>
                <a:spcPts val="0"/>
              </a:spcAft>
              <a:buClr>
                <a:schemeClr val="dk1"/>
              </a:buClr>
              <a:buSzPts val="6000"/>
              <a:buFont typeface="Cairo"/>
              <a:buNone/>
              <a:defRPr sz="6000" b="1">
                <a:solidFill>
                  <a:schemeClr val="dk1"/>
                </a:solidFill>
                <a:latin typeface="Cairo"/>
                <a:ea typeface="Cairo"/>
                <a:cs typeface="Cairo"/>
                <a:sym typeface="Cairo"/>
              </a:defRPr>
            </a:lvl7pPr>
            <a:lvl8pPr lvl="7">
              <a:spcBef>
                <a:spcPts val="0"/>
              </a:spcBef>
              <a:spcAft>
                <a:spcPts val="0"/>
              </a:spcAft>
              <a:buClr>
                <a:schemeClr val="dk1"/>
              </a:buClr>
              <a:buSzPts val="6000"/>
              <a:buFont typeface="Cairo"/>
              <a:buNone/>
              <a:defRPr sz="6000" b="1">
                <a:solidFill>
                  <a:schemeClr val="dk1"/>
                </a:solidFill>
                <a:latin typeface="Cairo"/>
                <a:ea typeface="Cairo"/>
                <a:cs typeface="Cairo"/>
                <a:sym typeface="Cairo"/>
              </a:defRPr>
            </a:lvl8pPr>
            <a:lvl9pPr lvl="8">
              <a:spcBef>
                <a:spcPts val="0"/>
              </a:spcBef>
              <a:spcAft>
                <a:spcPts val="0"/>
              </a:spcAft>
              <a:buClr>
                <a:schemeClr val="dk1"/>
              </a:buClr>
              <a:buSzPts val="6000"/>
              <a:buFont typeface="Cairo"/>
              <a:buNone/>
              <a:defRPr sz="6000" b="1">
                <a:solidFill>
                  <a:schemeClr val="dk1"/>
                </a:solidFill>
                <a:latin typeface="Cairo"/>
                <a:ea typeface="Cairo"/>
                <a:cs typeface="Cairo"/>
                <a:sym typeface="Cairo"/>
              </a:defRPr>
            </a:lvl9pPr>
          </a:lstStyle>
          <a:p>
            <a:endParaRPr/>
          </a:p>
        </p:txBody>
      </p:sp>
      <p:sp>
        <p:nvSpPr>
          <p:cNvPr id="2789" name="Google Shape;2789;p131"/>
          <p:cNvSpPr txBox="1">
            <a:spLocks noGrp="1"/>
          </p:cNvSpPr>
          <p:nvPr>
            <p:ph type="body" idx="1"/>
          </p:nvPr>
        </p:nvSpPr>
        <p:spPr>
          <a:xfrm>
            <a:off x="1426800" y="2304950"/>
            <a:ext cx="15435000" cy="6832800"/>
          </a:xfrm>
          <a:prstGeom prst="rect">
            <a:avLst/>
          </a:prstGeom>
          <a:noFill/>
          <a:ln>
            <a:noFill/>
          </a:ln>
        </p:spPr>
        <p:txBody>
          <a:bodyPr spcFirstLastPara="1" wrap="square" lIns="182850" tIns="182850" rIns="182850" bIns="182850" anchor="t" anchorCtr="0">
            <a:noAutofit/>
          </a:bodyPr>
          <a:lstStyle>
            <a:lvl1pPr marL="457200" lvl="0" indent="-406400">
              <a:lnSpc>
                <a:spcPct val="115000"/>
              </a:lnSpc>
              <a:spcBef>
                <a:spcPts val="0"/>
              </a:spcBef>
              <a:spcAft>
                <a:spcPts val="0"/>
              </a:spcAft>
              <a:buClr>
                <a:schemeClr val="dk1"/>
              </a:buClr>
              <a:buSzPts val="2800"/>
              <a:buFont typeface="Arimo"/>
              <a:buChar char="●"/>
              <a:defRPr sz="2800">
                <a:solidFill>
                  <a:schemeClr val="dk1"/>
                </a:solidFill>
                <a:latin typeface="Arimo"/>
                <a:ea typeface="Arimo"/>
                <a:cs typeface="Arimo"/>
                <a:sym typeface="Arimo"/>
              </a:defRPr>
            </a:lvl1pPr>
            <a:lvl2pPr marL="914400" lvl="1" indent="-406400">
              <a:lnSpc>
                <a:spcPct val="115000"/>
              </a:lnSpc>
              <a:spcBef>
                <a:spcPts val="3200"/>
              </a:spcBef>
              <a:spcAft>
                <a:spcPts val="0"/>
              </a:spcAft>
              <a:buClr>
                <a:schemeClr val="dk1"/>
              </a:buClr>
              <a:buSzPts val="2800"/>
              <a:buFont typeface="Arimo"/>
              <a:buChar char="○"/>
              <a:defRPr sz="2800">
                <a:solidFill>
                  <a:schemeClr val="dk1"/>
                </a:solidFill>
                <a:latin typeface="Arimo"/>
                <a:ea typeface="Arimo"/>
                <a:cs typeface="Arimo"/>
                <a:sym typeface="Arimo"/>
              </a:defRPr>
            </a:lvl2pPr>
            <a:lvl3pPr marL="1371600" lvl="2" indent="-406400">
              <a:lnSpc>
                <a:spcPct val="115000"/>
              </a:lnSpc>
              <a:spcBef>
                <a:spcPts val="3200"/>
              </a:spcBef>
              <a:spcAft>
                <a:spcPts val="0"/>
              </a:spcAft>
              <a:buClr>
                <a:schemeClr val="dk1"/>
              </a:buClr>
              <a:buSzPts val="2800"/>
              <a:buFont typeface="Arimo"/>
              <a:buChar char="■"/>
              <a:defRPr sz="2800">
                <a:solidFill>
                  <a:schemeClr val="dk1"/>
                </a:solidFill>
                <a:latin typeface="Arimo"/>
                <a:ea typeface="Arimo"/>
                <a:cs typeface="Arimo"/>
                <a:sym typeface="Arimo"/>
              </a:defRPr>
            </a:lvl3pPr>
            <a:lvl4pPr marL="1828800" lvl="3" indent="-406400">
              <a:lnSpc>
                <a:spcPct val="115000"/>
              </a:lnSpc>
              <a:spcBef>
                <a:spcPts val="3200"/>
              </a:spcBef>
              <a:spcAft>
                <a:spcPts val="0"/>
              </a:spcAft>
              <a:buClr>
                <a:schemeClr val="dk1"/>
              </a:buClr>
              <a:buSzPts val="2800"/>
              <a:buFont typeface="Arimo"/>
              <a:buChar char="●"/>
              <a:defRPr sz="2800">
                <a:solidFill>
                  <a:schemeClr val="dk1"/>
                </a:solidFill>
                <a:latin typeface="Arimo"/>
                <a:ea typeface="Arimo"/>
                <a:cs typeface="Arimo"/>
                <a:sym typeface="Arimo"/>
              </a:defRPr>
            </a:lvl4pPr>
            <a:lvl5pPr marL="2286000" lvl="4" indent="-406400">
              <a:lnSpc>
                <a:spcPct val="115000"/>
              </a:lnSpc>
              <a:spcBef>
                <a:spcPts val="3200"/>
              </a:spcBef>
              <a:spcAft>
                <a:spcPts val="0"/>
              </a:spcAft>
              <a:buClr>
                <a:schemeClr val="dk1"/>
              </a:buClr>
              <a:buSzPts val="2800"/>
              <a:buFont typeface="Arimo"/>
              <a:buChar char="○"/>
              <a:defRPr sz="2800">
                <a:solidFill>
                  <a:schemeClr val="dk1"/>
                </a:solidFill>
                <a:latin typeface="Arimo"/>
                <a:ea typeface="Arimo"/>
                <a:cs typeface="Arimo"/>
                <a:sym typeface="Arimo"/>
              </a:defRPr>
            </a:lvl5pPr>
            <a:lvl6pPr marL="2743200" lvl="5" indent="-406400">
              <a:lnSpc>
                <a:spcPct val="115000"/>
              </a:lnSpc>
              <a:spcBef>
                <a:spcPts val="3200"/>
              </a:spcBef>
              <a:spcAft>
                <a:spcPts val="0"/>
              </a:spcAft>
              <a:buClr>
                <a:schemeClr val="dk1"/>
              </a:buClr>
              <a:buSzPts val="2800"/>
              <a:buFont typeface="Arimo"/>
              <a:buChar char="■"/>
              <a:defRPr sz="2800">
                <a:solidFill>
                  <a:schemeClr val="dk1"/>
                </a:solidFill>
                <a:latin typeface="Arimo"/>
                <a:ea typeface="Arimo"/>
                <a:cs typeface="Arimo"/>
                <a:sym typeface="Arimo"/>
              </a:defRPr>
            </a:lvl6pPr>
            <a:lvl7pPr marL="3200400" lvl="6" indent="-406400">
              <a:lnSpc>
                <a:spcPct val="115000"/>
              </a:lnSpc>
              <a:spcBef>
                <a:spcPts val="3200"/>
              </a:spcBef>
              <a:spcAft>
                <a:spcPts val="0"/>
              </a:spcAft>
              <a:buClr>
                <a:schemeClr val="dk1"/>
              </a:buClr>
              <a:buSzPts val="2800"/>
              <a:buFont typeface="Arimo"/>
              <a:buChar char="●"/>
              <a:defRPr sz="2800">
                <a:solidFill>
                  <a:schemeClr val="dk1"/>
                </a:solidFill>
                <a:latin typeface="Arimo"/>
                <a:ea typeface="Arimo"/>
                <a:cs typeface="Arimo"/>
                <a:sym typeface="Arimo"/>
              </a:defRPr>
            </a:lvl7pPr>
            <a:lvl8pPr marL="3657600" lvl="7" indent="-406400">
              <a:lnSpc>
                <a:spcPct val="115000"/>
              </a:lnSpc>
              <a:spcBef>
                <a:spcPts val="3200"/>
              </a:spcBef>
              <a:spcAft>
                <a:spcPts val="0"/>
              </a:spcAft>
              <a:buClr>
                <a:schemeClr val="dk1"/>
              </a:buClr>
              <a:buSzPts val="2800"/>
              <a:buFont typeface="Arimo"/>
              <a:buChar char="○"/>
              <a:defRPr sz="2800">
                <a:solidFill>
                  <a:schemeClr val="dk1"/>
                </a:solidFill>
                <a:latin typeface="Arimo"/>
                <a:ea typeface="Arimo"/>
                <a:cs typeface="Arimo"/>
                <a:sym typeface="Arimo"/>
              </a:defRPr>
            </a:lvl8pPr>
            <a:lvl9pPr marL="4114800" lvl="8" indent="-406400">
              <a:lnSpc>
                <a:spcPct val="115000"/>
              </a:lnSpc>
              <a:spcBef>
                <a:spcPts val="3200"/>
              </a:spcBef>
              <a:spcAft>
                <a:spcPts val="3200"/>
              </a:spcAft>
              <a:buClr>
                <a:schemeClr val="dk1"/>
              </a:buClr>
              <a:buSzPts val="2800"/>
              <a:buFont typeface="Arimo"/>
              <a:buChar char="■"/>
              <a:defRPr sz="2800">
                <a:solidFill>
                  <a:schemeClr val="dk1"/>
                </a:solidFill>
                <a:latin typeface="Arimo"/>
                <a:ea typeface="Arimo"/>
                <a:cs typeface="Arimo"/>
                <a:sym typeface="Arimo"/>
              </a:defRPr>
            </a:lvl9pPr>
          </a:lstStyle>
          <a:p>
            <a:endParaRPr/>
          </a:p>
        </p:txBody>
      </p:sp>
    </p:spTree>
  </p:cSld>
  <p:clrMap bg1="lt1" tx1="dk1" bg2="dk2" tx2="lt2" accent1="accent1" accent2="accent2" accent3="accent3" accent4="accent4" accent5="accent5" accent6="accent6" hlink="hlink" folHlink="folHlink"/>
  <p:sldLayoutIdLst>
    <p:sldLayoutId id="2147483773" r:id="rId1"/>
    <p:sldLayoutId id="2147483774" r:id="rId2"/>
    <p:sldLayoutId id="2147483775" r:id="rId3"/>
    <p:sldLayoutId id="2147483776" r:id="rId4"/>
    <p:sldLayoutId id="2147483777" r:id="rId5"/>
    <p:sldLayoutId id="2147483778" r:id="rId6"/>
    <p:sldLayoutId id="2147483779" r:id="rId7"/>
    <p:sldLayoutId id="2147483780" r:id="rId8"/>
    <p:sldLayoutId id="2147483781" r:id="rId9"/>
    <p:sldLayoutId id="2147483782" r:id="rId10"/>
    <p:sldLayoutId id="2147483783" r:id="rId11"/>
    <p:sldLayoutId id="2147483784" r:id="rId12"/>
    <p:sldLayoutId id="2147483785" r:id="rId13"/>
    <p:sldLayoutId id="2147483786" r:id="rId14"/>
    <p:sldLayoutId id="2147483787" r:id="rId15"/>
    <p:sldLayoutId id="2147483788" r:id="rId16"/>
    <p:sldLayoutId id="2147483789" r:id="rId17"/>
    <p:sldLayoutId id="2147483790" r:id="rId18"/>
    <p:sldLayoutId id="2147483791" r:id="rId19"/>
    <p:sldLayoutId id="2147483792" r:id="rId20"/>
    <p:sldLayoutId id="2147483793" r:id="rId21"/>
    <p:sldLayoutId id="2147483794" r:id="rId22"/>
    <p:sldLayoutId id="2147483795" r:id="rId23"/>
    <p:sldLayoutId id="2147483796" r:id="rId24"/>
    <p:sldLayoutId id="2147483797" r:id="rId25"/>
    <p:sldLayoutId id="2147483798" r:id="rId26"/>
    <p:sldLayoutId id="2147483799" r:id="rId27"/>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3449"/>
        <p:cNvGrpSpPr/>
        <p:nvPr/>
      </p:nvGrpSpPr>
      <p:grpSpPr>
        <a:xfrm>
          <a:off x="0" y="0"/>
          <a:ext cx="0" cy="0"/>
          <a:chOff x="0" y="0"/>
          <a:chExt cx="0" cy="0"/>
        </a:xfrm>
      </p:grpSpPr>
      <p:sp>
        <p:nvSpPr>
          <p:cNvPr id="3450" name="Google Shape;3450;p159"/>
          <p:cNvSpPr txBox="1">
            <a:spLocks noGrp="1"/>
          </p:cNvSpPr>
          <p:nvPr>
            <p:ph type="title"/>
          </p:nvPr>
        </p:nvSpPr>
        <p:spPr>
          <a:xfrm>
            <a:off x="1426450" y="890050"/>
            <a:ext cx="15435000" cy="1145400"/>
          </a:xfrm>
          <a:prstGeom prst="rect">
            <a:avLst/>
          </a:prstGeom>
          <a:noFill/>
          <a:ln>
            <a:noFill/>
          </a:ln>
        </p:spPr>
        <p:txBody>
          <a:bodyPr spcFirstLastPara="1" wrap="square" lIns="182850" tIns="182850" rIns="182850" bIns="182850" anchor="t" anchorCtr="0">
            <a:noAutofit/>
          </a:bodyPr>
          <a:lstStyle>
            <a:lvl1pPr lvl="0">
              <a:spcBef>
                <a:spcPts val="0"/>
              </a:spcBef>
              <a:spcAft>
                <a:spcPts val="0"/>
              </a:spcAft>
              <a:buClr>
                <a:schemeClr val="dk1"/>
              </a:buClr>
              <a:buSzPts val="6000"/>
              <a:buFont typeface="Cairo"/>
              <a:buNone/>
              <a:defRPr sz="6000" b="1">
                <a:solidFill>
                  <a:schemeClr val="dk1"/>
                </a:solidFill>
                <a:latin typeface="Cairo"/>
                <a:ea typeface="Cairo"/>
                <a:cs typeface="Cairo"/>
                <a:sym typeface="Cairo"/>
              </a:defRPr>
            </a:lvl1pPr>
            <a:lvl2pPr lvl="1">
              <a:spcBef>
                <a:spcPts val="0"/>
              </a:spcBef>
              <a:spcAft>
                <a:spcPts val="0"/>
              </a:spcAft>
              <a:buClr>
                <a:schemeClr val="dk1"/>
              </a:buClr>
              <a:buSzPts val="6000"/>
              <a:buFont typeface="Cairo"/>
              <a:buNone/>
              <a:defRPr sz="6000" b="1">
                <a:solidFill>
                  <a:schemeClr val="dk1"/>
                </a:solidFill>
                <a:latin typeface="Cairo"/>
                <a:ea typeface="Cairo"/>
                <a:cs typeface="Cairo"/>
                <a:sym typeface="Cairo"/>
              </a:defRPr>
            </a:lvl2pPr>
            <a:lvl3pPr lvl="2">
              <a:spcBef>
                <a:spcPts val="0"/>
              </a:spcBef>
              <a:spcAft>
                <a:spcPts val="0"/>
              </a:spcAft>
              <a:buClr>
                <a:schemeClr val="dk1"/>
              </a:buClr>
              <a:buSzPts val="6000"/>
              <a:buFont typeface="Cairo"/>
              <a:buNone/>
              <a:defRPr sz="6000" b="1">
                <a:solidFill>
                  <a:schemeClr val="dk1"/>
                </a:solidFill>
                <a:latin typeface="Cairo"/>
                <a:ea typeface="Cairo"/>
                <a:cs typeface="Cairo"/>
                <a:sym typeface="Cairo"/>
              </a:defRPr>
            </a:lvl3pPr>
            <a:lvl4pPr lvl="3">
              <a:spcBef>
                <a:spcPts val="0"/>
              </a:spcBef>
              <a:spcAft>
                <a:spcPts val="0"/>
              </a:spcAft>
              <a:buClr>
                <a:schemeClr val="dk1"/>
              </a:buClr>
              <a:buSzPts val="6000"/>
              <a:buFont typeface="Cairo"/>
              <a:buNone/>
              <a:defRPr sz="6000" b="1">
                <a:solidFill>
                  <a:schemeClr val="dk1"/>
                </a:solidFill>
                <a:latin typeface="Cairo"/>
                <a:ea typeface="Cairo"/>
                <a:cs typeface="Cairo"/>
                <a:sym typeface="Cairo"/>
              </a:defRPr>
            </a:lvl4pPr>
            <a:lvl5pPr lvl="4">
              <a:spcBef>
                <a:spcPts val="0"/>
              </a:spcBef>
              <a:spcAft>
                <a:spcPts val="0"/>
              </a:spcAft>
              <a:buClr>
                <a:schemeClr val="dk1"/>
              </a:buClr>
              <a:buSzPts val="6000"/>
              <a:buFont typeface="Cairo"/>
              <a:buNone/>
              <a:defRPr sz="6000" b="1">
                <a:solidFill>
                  <a:schemeClr val="dk1"/>
                </a:solidFill>
                <a:latin typeface="Cairo"/>
                <a:ea typeface="Cairo"/>
                <a:cs typeface="Cairo"/>
                <a:sym typeface="Cairo"/>
              </a:defRPr>
            </a:lvl5pPr>
            <a:lvl6pPr lvl="5">
              <a:spcBef>
                <a:spcPts val="0"/>
              </a:spcBef>
              <a:spcAft>
                <a:spcPts val="0"/>
              </a:spcAft>
              <a:buClr>
                <a:schemeClr val="dk1"/>
              </a:buClr>
              <a:buSzPts val="6000"/>
              <a:buFont typeface="Cairo"/>
              <a:buNone/>
              <a:defRPr sz="6000" b="1">
                <a:solidFill>
                  <a:schemeClr val="dk1"/>
                </a:solidFill>
                <a:latin typeface="Cairo"/>
                <a:ea typeface="Cairo"/>
                <a:cs typeface="Cairo"/>
                <a:sym typeface="Cairo"/>
              </a:defRPr>
            </a:lvl6pPr>
            <a:lvl7pPr lvl="6">
              <a:spcBef>
                <a:spcPts val="0"/>
              </a:spcBef>
              <a:spcAft>
                <a:spcPts val="0"/>
              </a:spcAft>
              <a:buClr>
                <a:schemeClr val="dk1"/>
              </a:buClr>
              <a:buSzPts val="6000"/>
              <a:buFont typeface="Cairo"/>
              <a:buNone/>
              <a:defRPr sz="6000" b="1">
                <a:solidFill>
                  <a:schemeClr val="dk1"/>
                </a:solidFill>
                <a:latin typeface="Cairo"/>
                <a:ea typeface="Cairo"/>
                <a:cs typeface="Cairo"/>
                <a:sym typeface="Cairo"/>
              </a:defRPr>
            </a:lvl7pPr>
            <a:lvl8pPr lvl="7">
              <a:spcBef>
                <a:spcPts val="0"/>
              </a:spcBef>
              <a:spcAft>
                <a:spcPts val="0"/>
              </a:spcAft>
              <a:buClr>
                <a:schemeClr val="dk1"/>
              </a:buClr>
              <a:buSzPts val="6000"/>
              <a:buFont typeface="Cairo"/>
              <a:buNone/>
              <a:defRPr sz="6000" b="1">
                <a:solidFill>
                  <a:schemeClr val="dk1"/>
                </a:solidFill>
                <a:latin typeface="Cairo"/>
                <a:ea typeface="Cairo"/>
                <a:cs typeface="Cairo"/>
                <a:sym typeface="Cairo"/>
              </a:defRPr>
            </a:lvl8pPr>
            <a:lvl9pPr lvl="8">
              <a:spcBef>
                <a:spcPts val="0"/>
              </a:spcBef>
              <a:spcAft>
                <a:spcPts val="0"/>
              </a:spcAft>
              <a:buClr>
                <a:schemeClr val="dk1"/>
              </a:buClr>
              <a:buSzPts val="6000"/>
              <a:buFont typeface="Cairo"/>
              <a:buNone/>
              <a:defRPr sz="6000" b="1">
                <a:solidFill>
                  <a:schemeClr val="dk1"/>
                </a:solidFill>
                <a:latin typeface="Cairo"/>
                <a:ea typeface="Cairo"/>
                <a:cs typeface="Cairo"/>
                <a:sym typeface="Cairo"/>
              </a:defRPr>
            </a:lvl9pPr>
          </a:lstStyle>
          <a:p>
            <a:endParaRPr/>
          </a:p>
        </p:txBody>
      </p:sp>
      <p:sp>
        <p:nvSpPr>
          <p:cNvPr id="3451" name="Google Shape;3451;p159"/>
          <p:cNvSpPr txBox="1">
            <a:spLocks noGrp="1"/>
          </p:cNvSpPr>
          <p:nvPr>
            <p:ph type="body" idx="1"/>
          </p:nvPr>
        </p:nvSpPr>
        <p:spPr>
          <a:xfrm>
            <a:off x="1426800" y="2304950"/>
            <a:ext cx="15435000" cy="6832800"/>
          </a:xfrm>
          <a:prstGeom prst="rect">
            <a:avLst/>
          </a:prstGeom>
          <a:noFill/>
          <a:ln>
            <a:noFill/>
          </a:ln>
        </p:spPr>
        <p:txBody>
          <a:bodyPr spcFirstLastPara="1" wrap="square" lIns="182850" tIns="182850" rIns="182850" bIns="182850" anchor="t" anchorCtr="0">
            <a:noAutofit/>
          </a:bodyPr>
          <a:lstStyle>
            <a:lvl1pPr marL="457200" lvl="0" indent="-406400">
              <a:lnSpc>
                <a:spcPct val="115000"/>
              </a:lnSpc>
              <a:spcBef>
                <a:spcPts val="0"/>
              </a:spcBef>
              <a:spcAft>
                <a:spcPts val="0"/>
              </a:spcAft>
              <a:buClr>
                <a:schemeClr val="dk1"/>
              </a:buClr>
              <a:buSzPts val="2800"/>
              <a:buFont typeface="Arimo"/>
              <a:buChar char="●"/>
              <a:defRPr sz="2800">
                <a:solidFill>
                  <a:schemeClr val="dk1"/>
                </a:solidFill>
                <a:latin typeface="Arimo"/>
                <a:ea typeface="Arimo"/>
                <a:cs typeface="Arimo"/>
                <a:sym typeface="Arimo"/>
              </a:defRPr>
            </a:lvl1pPr>
            <a:lvl2pPr marL="914400" lvl="1" indent="-406400">
              <a:lnSpc>
                <a:spcPct val="115000"/>
              </a:lnSpc>
              <a:spcBef>
                <a:spcPts val="3200"/>
              </a:spcBef>
              <a:spcAft>
                <a:spcPts val="0"/>
              </a:spcAft>
              <a:buClr>
                <a:schemeClr val="dk1"/>
              </a:buClr>
              <a:buSzPts val="2800"/>
              <a:buFont typeface="Arimo"/>
              <a:buChar char="○"/>
              <a:defRPr sz="2800">
                <a:solidFill>
                  <a:schemeClr val="dk1"/>
                </a:solidFill>
                <a:latin typeface="Arimo"/>
                <a:ea typeface="Arimo"/>
                <a:cs typeface="Arimo"/>
                <a:sym typeface="Arimo"/>
              </a:defRPr>
            </a:lvl2pPr>
            <a:lvl3pPr marL="1371600" lvl="2" indent="-406400">
              <a:lnSpc>
                <a:spcPct val="115000"/>
              </a:lnSpc>
              <a:spcBef>
                <a:spcPts val="3200"/>
              </a:spcBef>
              <a:spcAft>
                <a:spcPts val="0"/>
              </a:spcAft>
              <a:buClr>
                <a:schemeClr val="dk1"/>
              </a:buClr>
              <a:buSzPts val="2800"/>
              <a:buFont typeface="Arimo"/>
              <a:buChar char="■"/>
              <a:defRPr sz="2800">
                <a:solidFill>
                  <a:schemeClr val="dk1"/>
                </a:solidFill>
                <a:latin typeface="Arimo"/>
                <a:ea typeface="Arimo"/>
                <a:cs typeface="Arimo"/>
                <a:sym typeface="Arimo"/>
              </a:defRPr>
            </a:lvl3pPr>
            <a:lvl4pPr marL="1828800" lvl="3" indent="-406400">
              <a:lnSpc>
                <a:spcPct val="115000"/>
              </a:lnSpc>
              <a:spcBef>
                <a:spcPts val="3200"/>
              </a:spcBef>
              <a:spcAft>
                <a:spcPts val="0"/>
              </a:spcAft>
              <a:buClr>
                <a:schemeClr val="dk1"/>
              </a:buClr>
              <a:buSzPts val="2800"/>
              <a:buFont typeface="Arimo"/>
              <a:buChar char="●"/>
              <a:defRPr sz="2800">
                <a:solidFill>
                  <a:schemeClr val="dk1"/>
                </a:solidFill>
                <a:latin typeface="Arimo"/>
                <a:ea typeface="Arimo"/>
                <a:cs typeface="Arimo"/>
                <a:sym typeface="Arimo"/>
              </a:defRPr>
            </a:lvl4pPr>
            <a:lvl5pPr marL="2286000" lvl="4" indent="-406400">
              <a:lnSpc>
                <a:spcPct val="115000"/>
              </a:lnSpc>
              <a:spcBef>
                <a:spcPts val="3200"/>
              </a:spcBef>
              <a:spcAft>
                <a:spcPts val="0"/>
              </a:spcAft>
              <a:buClr>
                <a:schemeClr val="dk1"/>
              </a:buClr>
              <a:buSzPts val="2800"/>
              <a:buFont typeface="Arimo"/>
              <a:buChar char="○"/>
              <a:defRPr sz="2800">
                <a:solidFill>
                  <a:schemeClr val="dk1"/>
                </a:solidFill>
                <a:latin typeface="Arimo"/>
                <a:ea typeface="Arimo"/>
                <a:cs typeface="Arimo"/>
                <a:sym typeface="Arimo"/>
              </a:defRPr>
            </a:lvl5pPr>
            <a:lvl6pPr marL="2743200" lvl="5" indent="-406400">
              <a:lnSpc>
                <a:spcPct val="115000"/>
              </a:lnSpc>
              <a:spcBef>
                <a:spcPts val="3200"/>
              </a:spcBef>
              <a:spcAft>
                <a:spcPts val="0"/>
              </a:spcAft>
              <a:buClr>
                <a:schemeClr val="dk1"/>
              </a:buClr>
              <a:buSzPts val="2800"/>
              <a:buFont typeface="Arimo"/>
              <a:buChar char="■"/>
              <a:defRPr sz="2800">
                <a:solidFill>
                  <a:schemeClr val="dk1"/>
                </a:solidFill>
                <a:latin typeface="Arimo"/>
                <a:ea typeface="Arimo"/>
                <a:cs typeface="Arimo"/>
                <a:sym typeface="Arimo"/>
              </a:defRPr>
            </a:lvl6pPr>
            <a:lvl7pPr marL="3200400" lvl="6" indent="-406400">
              <a:lnSpc>
                <a:spcPct val="115000"/>
              </a:lnSpc>
              <a:spcBef>
                <a:spcPts val="3200"/>
              </a:spcBef>
              <a:spcAft>
                <a:spcPts val="0"/>
              </a:spcAft>
              <a:buClr>
                <a:schemeClr val="dk1"/>
              </a:buClr>
              <a:buSzPts val="2800"/>
              <a:buFont typeface="Arimo"/>
              <a:buChar char="●"/>
              <a:defRPr sz="2800">
                <a:solidFill>
                  <a:schemeClr val="dk1"/>
                </a:solidFill>
                <a:latin typeface="Arimo"/>
                <a:ea typeface="Arimo"/>
                <a:cs typeface="Arimo"/>
                <a:sym typeface="Arimo"/>
              </a:defRPr>
            </a:lvl7pPr>
            <a:lvl8pPr marL="3657600" lvl="7" indent="-406400">
              <a:lnSpc>
                <a:spcPct val="115000"/>
              </a:lnSpc>
              <a:spcBef>
                <a:spcPts val="3200"/>
              </a:spcBef>
              <a:spcAft>
                <a:spcPts val="0"/>
              </a:spcAft>
              <a:buClr>
                <a:schemeClr val="dk1"/>
              </a:buClr>
              <a:buSzPts val="2800"/>
              <a:buFont typeface="Arimo"/>
              <a:buChar char="○"/>
              <a:defRPr sz="2800">
                <a:solidFill>
                  <a:schemeClr val="dk1"/>
                </a:solidFill>
                <a:latin typeface="Arimo"/>
                <a:ea typeface="Arimo"/>
                <a:cs typeface="Arimo"/>
                <a:sym typeface="Arimo"/>
              </a:defRPr>
            </a:lvl8pPr>
            <a:lvl9pPr marL="4114800" lvl="8" indent="-406400">
              <a:lnSpc>
                <a:spcPct val="115000"/>
              </a:lnSpc>
              <a:spcBef>
                <a:spcPts val="3200"/>
              </a:spcBef>
              <a:spcAft>
                <a:spcPts val="3200"/>
              </a:spcAft>
              <a:buClr>
                <a:schemeClr val="dk1"/>
              </a:buClr>
              <a:buSzPts val="2800"/>
              <a:buFont typeface="Arimo"/>
              <a:buChar char="■"/>
              <a:defRPr sz="2800">
                <a:solidFill>
                  <a:schemeClr val="dk1"/>
                </a:solidFill>
                <a:latin typeface="Arimo"/>
                <a:ea typeface="Arimo"/>
                <a:cs typeface="Arimo"/>
                <a:sym typeface="Arimo"/>
              </a:defRPr>
            </a:lvl9pPr>
          </a:lstStyle>
          <a:p>
            <a:endParaRPr/>
          </a:p>
        </p:txBody>
      </p:sp>
    </p:spTree>
  </p:cSld>
  <p:clrMap bg1="lt1" tx1="dk1" bg2="dk2" tx2="lt2" accent1="accent1" accent2="accent2" accent3="accent3" accent4="accent4" accent5="accent5" accent6="accent6" hlink="hlink" folHlink="folHlink"/>
  <p:sldLayoutIdLst>
    <p:sldLayoutId id="2147483800" r:id="rId1"/>
    <p:sldLayoutId id="2147483801" r:id="rId2"/>
    <p:sldLayoutId id="2147483802" r:id="rId3"/>
    <p:sldLayoutId id="2147483803" r:id="rId4"/>
    <p:sldLayoutId id="2147483804" r:id="rId5"/>
    <p:sldLayoutId id="2147483805" r:id="rId6"/>
    <p:sldLayoutId id="2147483806" r:id="rId7"/>
    <p:sldLayoutId id="2147483807" r:id="rId8"/>
    <p:sldLayoutId id="2147483808" r:id="rId9"/>
    <p:sldLayoutId id="2147483809" r:id="rId10"/>
    <p:sldLayoutId id="2147483810" r:id="rId11"/>
    <p:sldLayoutId id="2147483811" r:id="rId12"/>
    <p:sldLayoutId id="2147483812" r:id="rId13"/>
    <p:sldLayoutId id="2147483813" r:id="rId14"/>
    <p:sldLayoutId id="2147483814" r:id="rId15"/>
    <p:sldLayoutId id="2147483815" r:id="rId16"/>
    <p:sldLayoutId id="2147483816" r:id="rId17"/>
    <p:sldLayoutId id="2147483817" r:id="rId18"/>
    <p:sldLayoutId id="2147483818" r:id="rId19"/>
    <p:sldLayoutId id="2147483819" r:id="rId20"/>
    <p:sldLayoutId id="2147483820" r:id="rId21"/>
    <p:sldLayoutId id="2147483821" r:id="rId22"/>
    <p:sldLayoutId id="2147483822" r:id="rId23"/>
    <p:sldLayoutId id="2147483823" r:id="rId24"/>
    <p:sldLayoutId id="2147483824" r:id="rId25"/>
    <p:sldLayoutId id="2147483825" r:id="rId26"/>
    <p:sldLayoutId id="2147483826" r:id="rId27"/>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 /><Relationship Id="rId2" Type="http://schemas.openxmlformats.org/officeDocument/2006/relationships/notesSlide" Target="../notesSlides/notesSlide1.xml" /><Relationship Id="rId1" Type="http://schemas.openxmlformats.org/officeDocument/2006/relationships/slideLayout" Target="../slideLayouts/slideLayout18.xml" /></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5.xml" /></Relationships>
</file>

<file path=ppt/slides/_rels/slide3.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notesSlide" Target="../notesSlides/notesSlide2.xml" /><Relationship Id="rId1" Type="http://schemas.openxmlformats.org/officeDocument/2006/relationships/slideLayout" Target="../slideLayouts/slideLayout1.xml" /></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2" Type="http://schemas.openxmlformats.org/officeDocument/2006/relationships/image" Target="../media/image4.jpg" /><Relationship Id="rId1" Type="http://schemas.openxmlformats.org/officeDocument/2006/relationships/slideLayout" Target="../slideLayouts/slideLayout8.xml" /></Relationships>
</file>

<file path=ppt/slides/_rels/slide7.xml.rels><?xml version="1.0" encoding="UTF-8" standalone="yes"?>
<Relationships xmlns="http://schemas.openxmlformats.org/package/2006/relationships"><Relationship Id="rId2" Type="http://schemas.openxmlformats.org/officeDocument/2006/relationships/chart" Target="../charts/chart1.xml" /><Relationship Id="rId1" Type="http://schemas.openxmlformats.org/officeDocument/2006/relationships/slideLayout" Target="../slideLayouts/slideLayout10.xml" /></Relationships>
</file>

<file path=ppt/slides/_rels/slide8.xml.rels><?xml version="1.0" encoding="UTF-8" standalone="yes"?>
<Relationships xmlns="http://schemas.openxmlformats.org/package/2006/relationships"><Relationship Id="rId2" Type="http://schemas.openxmlformats.org/officeDocument/2006/relationships/image" Target="../media/image5.jpg" /><Relationship Id="rId1" Type="http://schemas.openxmlformats.org/officeDocument/2006/relationships/slideLayout" Target="../slideLayouts/slideLayout8.xml" /></Relationships>
</file>

<file path=ppt/slides/_rels/slide9.xml.rels><?xml version="1.0" encoding="UTF-8" standalone="yes"?>
<Relationships xmlns="http://schemas.openxmlformats.org/package/2006/relationships"><Relationship Id="rId3" Type="http://schemas.openxmlformats.org/officeDocument/2006/relationships/image" Target="../media/image7.svg" /><Relationship Id="rId2" Type="http://schemas.openxmlformats.org/officeDocument/2006/relationships/image" Target="../media/image6.svg" /><Relationship Id="rId1" Type="http://schemas.openxmlformats.org/officeDocument/2006/relationships/slideLayout" Target="../slideLayouts/slideLayout8.xml" /><Relationship Id="rId4" Type="http://schemas.openxmlformats.org/officeDocument/2006/relationships/image" Target="../media/image8.svg" /></Relationships>
</file>

<file path=ppt/slides/_rels/slide10.xml.rels><?xml version="1.0" encoding="UTF-8" standalone="yes"?>
<Relationships xmlns="http://schemas.openxmlformats.org/package/2006/relationships"><Relationship Id="rId2" Type="http://schemas.openxmlformats.org/officeDocument/2006/relationships/image" Target="../media/image9.jpg" /><Relationship Id="rId1" Type="http://schemas.openxmlformats.org/officeDocument/2006/relationships/slideLayout" Target="../slideLayouts/slideLayout8.xml" /></Relationships>
</file>

<file path=ppt/slides/_rels/slide11.xml.rels><?xml version="1.0" encoding="UTF-8" standalone="yes"?>
<Relationships xmlns="http://schemas.openxmlformats.org/package/2006/relationships"><Relationship Id="rId2" Type="http://schemas.openxmlformats.org/officeDocument/2006/relationships/image" Target="../media/image10.jpg" /><Relationship Id="rId1" Type="http://schemas.openxmlformats.org/officeDocument/2006/relationships/slideLayout" Target="../slideLayouts/slideLayout8.xml" /></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8.xml" /></Relationships>
</file>

<file path=ppt/slides/_rels/slide13.xml.rels><?xml version="1.0" encoding="UTF-8" standalone="yes"?>
<Relationships xmlns="http://schemas.openxmlformats.org/package/2006/relationships"><Relationship Id="rId2" Type="http://schemas.openxmlformats.org/officeDocument/2006/relationships/image" Target="../media/image11.jpg" /><Relationship Id="rId1" Type="http://schemas.openxmlformats.org/officeDocument/2006/relationships/slideLayout" Target="../slideLayouts/slideLayout8.xml" /></Relationships>
</file>

<file path=ppt/slides/_rels/slide14.xml.rels><?xml version="1.0" encoding="UTF-8" standalone="yes"?>
<Relationships xmlns="http://schemas.openxmlformats.org/package/2006/relationships"><Relationship Id="rId2" Type="http://schemas.openxmlformats.org/officeDocument/2006/relationships/image" Target="../media/image12.jpg" /><Relationship Id="rId1" Type="http://schemas.openxmlformats.org/officeDocument/2006/relationships/slideLayout" Target="../slideLayouts/slideLayout8.xml" /></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8.xml" /></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8.xml" /></Relationships>
</file>

<file path=ppt/slides/_rels/slide17.xml.rels><?xml version="1.0" encoding="UTF-8" standalone="yes"?>
<Relationships xmlns="http://schemas.openxmlformats.org/package/2006/relationships"><Relationship Id="rId3" Type="http://schemas.openxmlformats.org/officeDocument/2006/relationships/image" Target="../media/image2.png" /><Relationship Id="rId2" Type="http://schemas.openxmlformats.org/officeDocument/2006/relationships/notesSlide" Target="../notesSlides/notesSlide5.xml" /><Relationship Id="rId1" Type="http://schemas.openxmlformats.org/officeDocument/2006/relationships/slideLayout" Target="../slideLayouts/slideLayout47.xml" /></Relationships>
</file>

<file path=ppt/slides/_rels/slide18.xml.rels><?xml version="1.0" encoding="UTF-8" standalone="yes"?>
<Relationships xmlns="http://schemas.openxmlformats.org/package/2006/relationships"><Relationship Id="rId3" Type="http://schemas.openxmlformats.org/officeDocument/2006/relationships/image" Target="../media/image2.png" /><Relationship Id="rId2" Type="http://schemas.openxmlformats.org/officeDocument/2006/relationships/notesSlide" Target="../notesSlides/notesSlide6.xml" /><Relationship Id="rId1" Type="http://schemas.openxmlformats.org/officeDocument/2006/relationships/slideLayout" Target="../slideLayouts/slideLayout96.xml" /></Relationships>
</file>

<file path=ppt/slides/_rels/slide19.xml.rels><?xml version="1.0" encoding="UTF-8" standalone="yes"?>
<Relationships xmlns="http://schemas.openxmlformats.org/package/2006/relationships"><Relationship Id="rId3" Type="http://schemas.openxmlformats.org/officeDocument/2006/relationships/image" Target="../media/image2.png" /><Relationship Id="rId2" Type="http://schemas.openxmlformats.org/officeDocument/2006/relationships/notesSlide" Target="../notesSlides/notesSlide7.xml" /><Relationship Id="rId1" Type="http://schemas.openxmlformats.org/officeDocument/2006/relationships/slideLayout" Target="../slideLayouts/slideLayout123.xml" /></Relationships>
</file>

<file path=ppt/slides/_rels/slide20.xml.rels><?xml version="1.0" encoding="UTF-8" standalone="yes"?>
<Relationships xmlns="http://schemas.openxmlformats.org/package/2006/relationships"><Relationship Id="rId3" Type="http://schemas.openxmlformats.org/officeDocument/2006/relationships/image" Target="../media/image2.png" /><Relationship Id="rId2" Type="http://schemas.openxmlformats.org/officeDocument/2006/relationships/notesSlide" Target="../notesSlides/notesSlide8.xml" /><Relationship Id="rId1" Type="http://schemas.openxmlformats.org/officeDocument/2006/relationships/slideLayout" Target="../slideLayouts/slideLayout145.xml" /></Relationships>
</file>

<file path=ppt/slides/_rels/slide21.xml.rels><?xml version="1.0" encoding="UTF-8" standalone="yes"?>
<Relationships xmlns="http://schemas.openxmlformats.org/package/2006/relationships"><Relationship Id="rId3" Type="http://schemas.openxmlformats.org/officeDocument/2006/relationships/image" Target="../media/image2.png" /><Relationship Id="rId2" Type="http://schemas.openxmlformats.org/officeDocument/2006/relationships/notesSlide" Target="../notesSlides/notesSlide9.xml" /><Relationship Id="rId1" Type="http://schemas.openxmlformats.org/officeDocument/2006/relationships/slideLayout" Target="../slideLayouts/slideLayout166.xml" /></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0.xml" /><Relationship Id="rId1" Type="http://schemas.openxmlformats.org/officeDocument/2006/relationships/slideLayout" Target="../slideLayouts/slideLayout1.xml" /></Relationships>
</file>

<file path=ppt/slides/_rels/slide23.xml.rels><?xml version="1.0" encoding="UTF-8" standalone="yes"?>
<Relationships xmlns="http://schemas.openxmlformats.org/package/2006/relationships"><Relationship Id="rId3" Type="http://schemas.openxmlformats.org/officeDocument/2006/relationships/image" Target="../media/image13.jpg" /><Relationship Id="rId2" Type="http://schemas.openxmlformats.org/officeDocument/2006/relationships/notesSlide" Target="../notesSlides/notesSlide11.xml" /><Relationship Id="rId1" Type="http://schemas.openxmlformats.org/officeDocument/2006/relationships/slideLayout" Target="../slideLayouts/slideLayout1.xml" /></Relationships>
</file>

<file path=ppt/slides/_rels/slide24.xml.rels><?xml version="1.0" encoding="UTF-8" standalone="yes"?>
<Relationships xmlns="http://schemas.openxmlformats.org/package/2006/relationships"><Relationship Id="rId3" Type="http://schemas.openxmlformats.org/officeDocument/2006/relationships/image" Target="../media/image14.png" /><Relationship Id="rId2" Type="http://schemas.openxmlformats.org/officeDocument/2006/relationships/notesSlide" Target="../notesSlides/notesSlide12.xml" /><Relationship Id="rId1" Type="http://schemas.openxmlformats.org/officeDocument/2006/relationships/slideLayout" Target="../slideLayouts/slideLayout1.xml" /></Relationships>
</file>

<file path=ppt/slides/_rels/slide25.xml.rels><?xml version="1.0" encoding="UTF-8" standalone="yes"?>
<Relationships xmlns="http://schemas.openxmlformats.org/package/2006/relationships"><Relationship Id="rId3" Type="http://schemas.openxmlformats.org/officeDocument/2006/relationships/image" Target="../media/image15.jpg" /><Relationship Id="rId2" Type="http://schemas.openxmlformats.org/officeDocument/2006/relationships/notesSlide" Target="../notesSlides/notesSlide13.xml" /><Relationship Id="rId1" Type="http://schemas.openxmlformats.org/officeDocument/2006/relationships/slideLayout" Target="../slideLayouts/slideLayout1.xml" /></Relationships>
</file>

<file path=ppt/slides/_rels/slide26.xml.rels><?xml version="1.0" encoding="UTF-8" standalone="yes"?>
<Relationships xmlns="http://schemas.openxmlformats.org/package/2006/relationships"><Relationship Id="rId3" Type="http://schemas.openxmlformats.org/officeDocument/2006/relationships/image" Target="../media/image16.jpg" /><Relationship Id="rId2" Type="http://schemas.openxmlformats.org/officeDocument/2006/relationships/notesSlide" Target="../notesSlides/notesSlide14.xml" /><Relationship Id="rId1" Type="http://schemas.openxmlformats.org/officeDocument/2006/relationships/slideLayout" Target="../slideLayouts/slideLayout1.xml" /></Relationships>
</file>

<file path=ppt/slides/_rels/slide27.xml.rels><?xml version="1.0" encoding="UTF-8" standalone="yes"?>
<Relationships xmlns="http://schemas.openxmlformats.org/package/2006/relationships"><Relationship Id="rId3" Type="http://schemas.openxmlformats.org/officeDocument/2006/relationships/image" Target="../media/image17.jpg" /><Relationship Id="rId2" Type="http://schemas.openxmlformats.org/officeDocument/2006/relationships/notesSlide" Target="../notesSlides/notesSlide15.xml" /><Relationship Id="rId1" Type="http://schemas.openxmlformats.org/officeDocument/2006/relationships/slideLayout" Target="../slideLayouts/slideLayout1.xml" /></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6.xml" /><Relationship Id="rId1" Type="http://schemas.openxmlformats.org/officeDocument/2006/relationships/slideLayout" Target="../slideLayouts/slideLayout1.xml" /></Relationships>
</file>

<file path=ppt/slides/_rels/slide29.xml.rels><?xml version="1.0" encoding="UTF-8" standalone="yes"?>
<Relationships xmlns="http://schemas.openxmlformats.org/package/2006/relationships"><Relationship Id="rId3" Type="http://schemas.openxmlformats.org/officeDocument/2006/relationships/image" Target="../media/image18.jpg" /><Relationship Id="rId2" Type="http://schemas.openxmlformats.org/officeDocument/2006/relationships/notesSlide" Target="../notesSlides/notesSlide17.xml" /><Relationship Id="rId1" Type="http://schemas.openxmlformats.org/officeDocument/2006/relationships/slideLayout" Target="../slideLayouts/slideLayout1.xml" /></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8.xml" /><Relationship Id="rId1" Type="http://schemas.openxmlformats.org/officeDocument/2006/relationships/slideLayout" Target="../slideLayouts/slideLayout1.xml" /></Relationships>
</file>

<file path=ppt/slides/_rels/slide31.xml.rels><?xml version="1.0" encoding="UTF-8" standalone="yes"?>
<Relationships xmlns="http://schemas.openxmlformats.org/package/2006/relationships"><Relationship Id="rId3" Type="http://schemas.openxmlformats.org/officeDocument/2006/relationships/image" Target="../media/image19.jpg" /><Relationship Id="rId2" Type="http://schemas.openxmlformats.org/officeDocument/2006/relationships/notesSlide" Target="../notesSlides/notesSlide19.xml" /><Relationship Id="rId1" Type="http://schemas.openxmlformats.org/officeDocument/2006/relationships/slideLayout" Target="../slideLayouts/slideLayout1.xml" /></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0.xml" /><Relationship Id="rId1" Type="http://schemas.openxmlformats.org/officeDocument/2006/relationships/slideLayout" Target="../slideLayouts/slideLayout3.xml" /></Relationships>
</file>

<file path=ppt/slides/_rels/slide33.xml.rels><?xml version="1.0" encoding="UTF-8" standalone="yes"?>
<Relationships xmlns="http://schemas.openxmlformats.org/package/2006/relationships"><Relationship Id="rId3" Type="http://schemas.openxmlformats.org/officeDocument/2006/relationships/image" Target="../media/image20.jpg" /><Relationship Id="rId2" Type="http://schemas.openxmlformats.org/officeDocument/2006/relationships/notesSlide" Target="../notesSlides/notesSlide21.xml" /><Relationship Id="rId1" Type="http://schemas.openxmlformats.org/officeDocument/2006/relationships/slideLayout" Target="../slideLayouts/slideLayout4.xml" /></Relationships>
</file>

<file path=ppt/slides/_rels/slide34.xml.rels><?xml version="1.0" encoding="UTF-8" standalone="yes"?>
<Relationships xmlns="http://schemas.openxmlformats.org/package/2006/relationships"><Relationship Id="rId3" Type="http://schemas.openxmlformats.org/officeDocument/2006/relationships/image" Target="../media/image21.jpg" /><Relationship Id="rId2" Type="http://schemas.openxmlformats.org/officeDocument/2006/relationships/notesSlide" Target="../notesSlides/notesSlide22.xml" /><Relationship Id="rId1" Type="http://schemas.openxmlformats.org/officeDocument/2006/relationships/slideLayout" Target="../slideLayouts/slideLayout4.xml" /></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3.xml" /><Relationship Id="rId1" Type="http://schemas.openxmlformats.org/officeDocument/2006/relationships/slideLayout" Target="../slideLayouts/slideLayout2.xml" /></Relationships>
</file>

<file path=ppt/slides/_rels/slide36.xml.rels><?xml version="1.0" encoding="UTF-8" standalone="yes"?>
<Relationships xmlns="http://schemas.openxmlformats.org/package/2006/relationships"><Relationship Id="rId3" Type="http://schemas.openxmlformats.org/officeDocument/2006/relationships/image" Target="../media/image22.jpg" /><Relationship Id="rId2" Type="http://schemas.openxmlformats.org/officeDocument/2006/relationships/notesSlide" Target="../notesSlides/notesSlide24.xml" /><Relationship Id="rId1" Type="http://schemas.openxmlformats.org/officeDocument/2006/relationships/slideLayout" Target="../slideLayouts/slideLayout2.xml" /></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25.xml" /><Relationship Id="rId1" Type="http://schemas.openxmlformats.org/officeDocument/2006/relationships/slideLayout" Target="../slideLayouts/slideLayout5.xml" /></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26.xml" /><Relationship Id="rId1" Type="http://schemas.openxmlformats.org/officeDocument/2006/relationships/slideLayout" Target="../slideLayouts/slideLayout5.xml" /></Relationships>
</file>

<file path=ppt/slides/_rels/slide39.xml.rels><?xml version="1.0" encoding="UTF-8" standalone="yes"?>
<Relationships xmlns="http://schemas.openxmlformats.org/package/2006/relationships"><Relationship Id="rId3" Type="http://schemas.openxmlformats.org/officeDocument/2006/relationships/image" Target="../media/image23.png" /><Relationship Id="rId2" Type="http://schemas.openxmlformats.org/officeDocument/2006/relationships/notesSlide" Target="../notesSlides/notesSlide27.xml" /><Relationship Id="rId1" Type="http://schemas.openxmlformats.org/officeDocument/2006/relationships/slideLayout" Target="../slideLayouts/slideLayout4.xml" /></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28.xml" /><Relationship Id="rId1" Type="http://schemas.openxmlformats.org/officeDocument/2006/relationships/slideLayout" Target="../slideLayouts/slideLayout4.xml" /></Relationships>
</file>

<file path=ppt/slides/_rels/slide41.xml.rels><?xml version="1.0" encoding="UTF-8" standalone="yes"?>
<Relationships xmlns="http://schemas.openxmlformats.org/package/2006/relationships"><Relationship Id="rId3" Type="http://schemas.openxmlformats.org/officeDocument/2006/relationships/image" Target="../media/image24.jpg" /><Relationship Id="rId2" Type="http://schemas.openxmlformats.org/officeDocument/2006/relationships/notesSlide" Target="../notesSlides/notesSlide29.xml" /><Relationship Id="rId1" Type="http://schemas.openxmlformats.org/officeDocument/2006/relationships/slideLayout" Target="../slideLayouts/slideLayout2.xml" /></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30.xml" /><Relationship Id="rId1" Type="http://schemas.openxmlformats.org/officeDocument/2006/relationships/slideLayout" Target="../slideLayouts/slideLayout5.xml" /></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31.xml" /><Relationship Id="rId1" Type="http://schemas.openxmlformats.org/officeDocument/2006/relationships/slideLayout" Target="../slideLayouts/slideLayout6.xml" /></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32.xml" /><Relationship Id="rId1" Type="http://schemas.openxmlformats.org/officeDocument/2006/relationships/slideLayout" Target="../slideLayouts/slideLayout6.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4776"/>
        <p:cNvGrpSpPr/>
        <p:nvPr/>
      </p:nvGrpSpPr>
      <p:grpSpPr>
        <a:xfrm>
          <a:off x="0" y="0"/>
          <a:ext cx="0" cy="0"/>
          <a:chOff x="0" y="0"/>
          <a:chExt cx="0" cy="0"/>
        </a:xfrm>
      </p:grpSpPr>
      <p:grpSp>
        <p:nvGrpSpPr>
          <p:cNvPr id="4777" name="Google Shape;4777;p215"/>
          <p:cNvGrpSpPr/>
          <p:nvPr/>
        </p:nvGrpSpPr>
        <p:grpSpPr>
          <a:xfrm>
            <a:off x="-1377243" y="3658685"/>
            <a:ext cx="6950806" cy="7151189"/>
            <a:chOff x="-666750" y="1567027"/>
            <a:chExt cx="4264822" cy="4387771"/>
          </a:xfrm>
        </p:grpSpPr>
        <p:grpSp>
          <p:nvGrpSpPr>
            <p:cNvPr id="4778" name="Google Shape;4778;p215"/>
            <p:cNvGrpSpPr/>
            <p:nvPr/>
          </p:nvGrpSpPr>
          <p:grpSpPr>
            <a:xfrm>
              <a:off x="1020888" y="4511522"/>
              <a:ext cx="2577184" cy="1443276"/>
              <a:chOff x="3107263" y="4807872"/>
              <a:chExt cx="2577184" cy="1443276"/>
            </a:xfrm>
          </p:grpSpPr>
          <p:sp>
            <p:nvSpPr>
              <p:cNvPr id="4779" name="Google Shape;4779;p215"/>
              <p:cNvSpPr/>
              <p:nvPr/>
            </p:nvSpPr>
            <p:spPr>
              <a:xfrm>
                <a:off x="3107263" y="4807872"/>
                <a:ext cx="365777" cy="442458"/>
              </a:xfrm>
              <a:custGeom>
                <a:avLst/>
                <a:gdLst/>
                <a:ahLst/>
                <a:cxnLst/>
                <a:rect l="l" t="t" r="r" b="b"/>
                <a:pathLst>
                  <a:path w="1660" h="2008" extrusionOk="0">
                    <a:moveTo>
                      <a:pt x="625" y="1"/>
                    </a:moveTo>
                    <a:cubicBezTo>
                      <a:pt x="393" y="206"/>
                      <a:pt x="330" y="527"/>
                      <a:pt x="161" y="777"/>
                    </a:cubicBezTo>
                    <a:cubicBezTo>
                      <a:pt x="125" y="821"/>
                      <a:pt x="90" y="866"/>
                      <a:pt x="63" y="920"/>
                    </a:cubicBezTo>
                    <a:cubicBezTo>
                      <a:pt x="9" y="1053"/>
                      <a:pt x="63" y="1205"/>
                      <a:pt x="0" y="1330"/>
                    </a:cubicBezTo>
                    <a:cubicBezTo>
                      <a:pt x="375" y="1598"/>
                      <a:pt x="857" y="1785"/>
                      <a:pt x="1267" y="2008"/>
                    </a:cubicBezTo>
                    <a:cubicBezTo>
                      <a:pt x="1303" y="1615"/>
                      <a:pt x="1383" y="1205"/>
                      <a:pt x="1517" y="830"/>
                    </a:cubicBezTo>
                    <a:cubicBezTo>
                      <a:pt x="1544" y="750"/>
                      <a:pt x="1615" y="634"/>
                      <a:pt x="1660" y="572"/>
                    </a:cubicBezTo>
                    <a:cubicBezTo>
                      <a:pt x="1544" y="447"/>
                      <a:pt x="1392" y="349"/>
                      <a:pt x="1240" y="286"/>
                    </a:cubicBezTo>
                    <a:cubicBezTo>
                      <a:pt x="1035" y="188"/>
                      <a:pt x="803" y="143"/>
                      <a:pt x="625" y="1"/>
                    </a:cubicBezTo>
                    <a:close/>
                  </a:path>
                </a:pathLst>
              </a:custGeom>
              <a:solidFill>
                <a:schemeClr val="dk1"/>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4780" name="Google Shape;4780;p215"/>
              <p:cNvSpPr/>
              <p:nvPr/>
            </p:nvSpPr>
            <p:spPr>
              <a:xfrm>
                <a:off x="3242776" y="4888078"/>
                <a:ext cx="29747" cy="35917"/>
              </a:xfrm>
              <a:custGeom>
                <a:avLst/>
                <a:gdLst/>
                <a:ahLst/>
                <a:cxnLst/>
                <a:rect l="l" t="t" r="r" b="b"/>
                <a:pathLst>
                  <a:path w="135" h="163" extrusionOk="0">
                    <a:moveTo>
                      <a:pt x="73" y="0"/>
                    </a:moveTo>
                    <a:cubicBezTo>
                      <a:pt x="52" y="0"/>
                      <a:pt x="32" y="11"/>
                      <a:pt x="28" y="29"/>
                    </a:cubicBezTo>
                    <a:cubicBezTo>
                      <a:pt x="1" y="74"/>
                      <a:pt x="10" y="127"/>
                      <a:pt x="46" y="154"/>
                    </a:cubicBezTo>
                    <a:cubicBezTo>
                      <a:pt x="57" y="160"/>
                      <a:pt x="68" y="163"/>
                      <a:pt x="79" y="163"/>
                    </a:cubicBezTo>
                    <a:cubicBezTo>
                      <a:pt x="101" y="163"/>
                      <a:pt x="120" y="149"/>
                      <a:pt x="126" y="118"/>
                    </a:cubicBezTo>
                    <a:cubicBezTo>
                      <a:pt x="135" y="92"/>
                      <a:pt x="135" y="65"/>
                      <a:pt x="126" y="38"/>
                    </a:cubicBezTo>
                    <a:cubicBezTo>
                      <a:pt x="117" y="11"/>
                      <a:pt x="95" y="0"/>
                      <a:pt x="73" y="0"/>
                    </a:cubicBezTo>
                    <a:close/>
                  </a:path>
                </a:pathLst>
              </a:custGeom>
              <a:solidFill>
                <a:srgbClr val="552600"/>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4781" name="Google Shape;4781;p215"/>
              <p:cNvSpPr/>
              <p:nvPr/>
            </p:nvSpPr>
            <p:spPr>
              <a:xfrm>
                <a:off x="3291914" y="4998692"/>
                <a:ext cx="24018" cy="26442"/>
              </a:xfrm>
              <a:custGeom>
                <a:avLst/>
                <a:gdLst/>
                <a:ahLst/>
                <a:cxnLst/>
                <a:rect l="l" t="t" r="r" b="b"/>
                <a:pathLst>
                  <a:path w="109" h="120" extrusionOk="0">
                    <a:moveTo>
                      <a:pt x="54" y="0"/>
                    </a:moveTo>
                    <a:cubicBezTo>
                      <a:pt x="37" y="0"/>
                      <a:pt x="19" y="9"/>
                      <a:pt x="19" y="27"/>
                    </a:cubicBezTo>
                    <a:cubicBezTo>
                      <a:pt x="10" y="54"/>
                      <a:pt x="1" y="107"/>
                      <a:pt x="46" y="116"/>
                    </a:cubicBezTo>
                    <a:cubicBezTo>
                      <a:pt x="51" y="118"/>
                      <a:pt x="55" y="120"/>
                      <a:pt x="59" y="120"/>
                    </a:cubicBezTo>
                    <a:cubicBezTo>
                      <a:pt x="86" y="120"/>
                      <a:pt x="100" y="77"/>
                      <a:pt x="108" y="54"/>
                    </a:cubicBezTo>
                    <a:cubicBezTo>
                      <a:pt x="108" y="36"/>
                      <a:pt x="108" y="18"/>
                      <a:pt x="90" y="9"/>
                    </a:cubicBezTo>
                    <a:cubicBezTo>
                      <a:pt x="81" y="0"/>
                      <a:pt x="72" y="0"/>
                      <a:pt x="63" y="0"/>
                    </a:cubicBezTo>
                    <a:close/>
                  </a:path>
                </a:pathLst>
              </a:custGeom>
              <a:solidFill>
                <a:srgbClr val="552600"/>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4782" name="Google Shape;4782;p215"/>
              <p:cNvSpPr/>
              <p:nvPr/>
            </p:nvSpPr>
            <p:spPr>
              <a:xfrm>
                <a:off x="3189893" y="5098509"/>
                <a:ext cx="49358" cy="32832"/>
              </a:xfrm>
              <a:custGeom>
                <a:avLst/>
                <a:gdLst/>
                <a:ahLst/>
                <a:cxnLst/>
                <a:rect l="l" t="t" r="r" b="b"/>
                <a:pathLst>
                  <a:path w="224" h="149" extrusionOk="0">
                    <a:moveTo>
                      <a:pt x="131" y="0"/>
                    </a:moveTo>
                    <a:cubicBezTo>
                      <a:pt x="72" y="0"/>
                      <a:pt x="6" y="40"/>
                      <a:pt x="0" y="91"/>
                    </a:cubicBezTo>
                    <a:cubicBezTo>
                      <a:pt x="0" y="128"/>
                      <a:pt x="26" y="148"/>
                      <a:pt x="53" y="148"/>
                    </a:cubicBezTo>
                    <a:cubicBezTo>
                      <a:pt x="65" y="148"/>
                      <a:pt x="78" y="144"/>
                      <a:pt x="89" y="136"/>
                    </a:cubicBezTo>
                    <a:cubicBezTo>
                      <a:pt x="98" y="118"/>
                      <a:pt x="107" y="100"/>
                      <a:pt x="125" y="100"/>
                    </a:cubicBezTo>
                    <a:cubicBezTo>
                      <a:pt x="134" y="96"/>
                      <a:pt x="143" y="96"/>
                      <a:pt x="152" y="96"/>
                    </a:cubicBezTo>
                    <a:cubicBezTo>
                      <a:pt x="161" y="96"/>
                      <a:pt x="170" y="96"/>
                      <a:pt x="178" y="91"/>
                    </a:cubicBezTo>
                    <a:cubicBezTo>
                      <a:pt x="205" y="91"/>
                      <a:pt x="223" y="64"/>
                      <a:pt x="214" y="47"/>
                    </a:cubicBezTo>
                    <a:cubicBezTo>
                      <a:pt x="198" y="14"/>
                      <a:pt x="166" y="0"/>
                      <a:pt x="131" y="0"/>
                    </a:cubicBezTo>
                    <a:close/>
                  </a:path>
                </a:pathLst>
              </a:custGeom>
              <a:solidFill>
                <a:srgbClr val="552600"/>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4783" name="Google Shape;4783;p215"/>
              <p:cNvSpPr/>
              <p:nvPr/>
            </p:nvSpPr>
            <p:spPr>
              <a:xfrm>
                <a:off x="3355594" y="4916062"/>
                <a:ext cx="23136" cy="32832"/>
              </a:xfrm>
              <a:custGeom>
                <a:avLst/>
                <a:gdLst/>
                <a:ahLst/>
                <a:cxnLst/>
                <a:rect l="l" t="t" r="r" b="b"/>
                <a:pathLst>
                  <a:path w="105" h="149" extrusionOk="0">
                    <a:moveTo>
                      <a:pt x="51" y="0"/>
                    </a:moveTo>
                    <a:cubicBezTo>
                      <a:pt x="15" y="18"/>
                      <a:pt x="6" y="63"/>
                      <a:pt x="6" y="98"/>
                    </a:cubicBezTo>
                    <a:cubicBezTo>
                      <a:pt x="0" y="124"/>
                      <a:pt x="29" y="149"/>
                      <a:pt x="57" y="149"/>
                    </a:cubicBezTo>
                    <a:cubicBezTo>
                      <a:pt x="68" y="149"/>
                      <a:pt x="79" y="145"/>
                      <a:pt x="87" y="134"/>
                    </a:cubicBezTo>
                    <a:cubicBezTo>
                      <a:pt x="96" y="116"/>
                      <a:pt x="104" y="107"/>
                      <a:pt x="104" y="90"/>
                    </a:cubicBezTo>
                    <a:cubicBezTo>
                      <a:pt x="104" y="81"/>
                      <a:pt x="104" y="81"/>
                      <a:pt x="104" y="72"/>
                    </a:cubicBezTo>
                    <a:cubicBezTo>
                      <a:pt x="104" y="54"/>
                      <a:pt x="104" y="27"/>
                      <a:pt x="87" y="9"/>
                    </a:cubicBezTo>
                    <a:cubicBezTo>
                      <a:pt x="78" y="0"/>
                      <a:pt x="60" y="0"/>
                      <a:pt x="51" y="0"/>
                    </a:cubicBezTo>
                    <a:close/>
                  </a:path>
                </a:pathLst>
              </a:custGeom>
              <a:solidFill>
                <a:srgbClr val="552600"/>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4784" name="Google Shape;4784;p215"/>
              <p:cNvSpPr/>
              <p:nvPr/>
            </p:nvSpPr>
            <p:spPr>
              <a:xfrm>
                <a:off x="3193419" y="5013015"/>
                <a:ext cx="26442" cy="18509"/>
              </a:xfrm>
              <a:custGeom>
                <a:avLst/>
                <a:gdLst/>
                <a:ahLst/>
                <a:cxnLst/>
                <a:rect l="l" t="t" r="r" b="b"/>
                <a:pathLst>
                  <a:path w="120" h="84" extrusionOk="0">
                    <a:moveTo>
                      <a:pt x="55" y="1"/>
                    </a:moveTo>
                    <a:cubicBezTo>
                      <a:pt x="20" y="1"/>
                      <a:pt x="1" y="62"/>
                      <a:pt x="47" y="78"/>
                    </a:cubicBezTo>
                    <a:cubicBezTo>
                      <a:pt x="54" y="82"/>
                      <a:pt x="61" y="83"/>
                      <a:pt x="67" y="83"/>
                    </a:cubicBezTo>
                    <a:cubicBezTo>
                      <a:pt x="106" y="83"/>
                      <a:pt x="119" y="22"/>
                      <a:pt x="73" y="6"/>
                    </a:cubicBezTo>
                    <a:cubicBezTo>
                      <a:pt x="67" y="3"/>
                      <a:pt x="61" y="1"/>
                      <a:pt x="55" y="1"/>
                    </a:cubicBezTo>
                    <a:close/>
                  </a:path>
                </a:pathLst>
              </a:custGeom>
              <a:solidFill>
                <a:srgbClr val="552600"/>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4785" name="Google Shape;4785;p215"/>
              <p:cNvSpPr/>
              <p:nvPr/>
            </p:nvSpPr>
            <p:spPr>
              <a:xfrm>
                <a:off x="3242776" y="5055101"/>
                <a:ext cx="29747" cy="29527"/>
              </a:xfrm>
              <a:custGeom>
                <a:avLst/>
                <a:gdLst/>
                <a:ahLst/>
                <a:cxnLst/>
                <a:rect l="l" t="t" r="r" b="b"/>
                <a:pathLst>
                  <a:path w="135" h="134" extrusionOk="0">
                    <a:moveTo>
                      <a:pt x="78" y="0"/>
                    </a:moveTo>
                    <a:cubicBezTo>
                      <a:pt x="73" y="0"/>
                      <a:pt x="68" y="1"/>
                      <a:pt x="63" y="3"/>
                    </a:cubicBezTo>
                    <a:cubicBezTo>
                      <a:pt x="46" y="12"/>
                      <a:pt x="37" y="21"/>
                      <a:pt x="28" y="29"/>
                    </a:cubicBezTo>
                    <a:cubicBezTo>
                      <a:pt x="1" y="56"/>
                      <a:pt x="19" y="83"/>
                      <a:pt x="46" y="101"/>
                    </a:cubicBezTo>
                    <a:cubicBezTo>
                      <a:pt x="50" y="122"/>
                      <a:pt x="70" y="133"/>
                      <a:pt x="91" y="133"/>
                    </a:cubicBezTo>
                    <a:cubicBezTo>
                      <a:pt x="113" y="133"/>
                      <a:pt x="135" y="120"/>
                      <a:pt x="135" y="92"/>
                    </a:cubicBezTo>
                    <a:cubicBezTo>
                      <a:pt x="135" y="92"/>
                      <a:pt x="135" y="83"/>
                      <a:pt x="135" y="74"/>
                    </a:cubicBezTo>
                    <a:cubicBezTo>
                      <a:pt x="135" y="65"/>
                      <a:pt x="135" y="56"/>
                      <a:pt x="135" y="56"/>
                    </a:cubicBezTo>
                    <a:lnTo>
                      <a:pt x="126" y="38"/>
                    </a:lnTo>
                    <a:cubicBezTo>
                      <a:pt x="126" y="16"/>
                      <a:pt x="102" y="0"/>
                      <a:pt x="78" y="0"/>
                    </a:cubicBezTo>
                    <a:close/>
                  </a:path>
                </a:pathLst>
              </a:custGeom>
              <a:solidFill>
                <a:srgbClr val="552600"/>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4786" name="Google Shape;4786;p215"/>
              <p:cNvSpPr/>
              <p:nvPr/>
            </p:nvSpPr>
            <p:spPr>
              <a:xfrm>
                <a:off x="3301829" y="4874637"/>
                <a:ext cx="2382618" cy="1376511"/>
              </a:xfrm>
              <a:custGeom>
                <a:avLst/>
                <a:gdLst/>
                <a:ahLst/>
                <a:cxnLst/>
                <a:rect l="l" t="t" r="r" b="b"/>
                <a:pathLst>
                  <a:path w="10813" h="6247" extrusionOk="0">
                    <a:moveTo>
                      <a:pt x="643" y="1"/>
                    </a:moveTo>
                    <a:cubicBezTo>
                      <a:pt x="616" y="55"/>
                      <a:pt x="616" y="117"/>
                      <a:pt x="616" y="179"/>
                    </a:cubicBezTo>
                    <a:cubicBezTo>
                      <a:pt x="625" y="286"/>
                      <a:pt x="563" y="394"/>
                      <a:pt x="491" y="483"/>
                    </a:cubicBezTo>
                    <a:cubicBezTo>
                      <a:pt x="420" y="563"/>
                      <a:pt x="340" y="652"/>
                      <a:pt x="304" y="750"/>
                    </a:cubicBezTo>
                    <a:cubicBezTo>
                      <a:pt x="277" y="848"/>
                      <a:pt x="277" y="947"/>
                      <a:pt x="224" y="1027"/>
                    </a:cubicBezTo>
                    <a:cubicBezTo>
                      <a:pt x="188" y="1089"/>
                      <a:pt x="117" y="1125"/>
                      <a:pt x="90" y="1187"/>
                    </a:cubicBezTo>
                    <a:cubicBezTo>
                      <a:pt x="63" y="1241"/>
                      <a:pt x="63" y="1295"/>
                      <a:pt x="54" y="1357"/>
                    </a:cubicBezTo>
                    <a:cubicBezTo>
                      <a:pt x="45" y="1411"/>
                      <a:pt x="54" y="1482"/>
                      <a:pt x="1" y="1509"/>
                    </a:cubicBezTo>
                    <a:cubicBezTo>
                      <a:pt x="438" y="1865"/>
                      <a:pt x="839" y="2053"/>
                      <a:pt x="1624" y="2508"/>
                    </a:cubicBezTo>
                    <a:cubicBezTo>
                      <a:pt x="2061" y="2767"/>
                      <a:pt x="2382" y="3070"/>
                      <a:pt x="4764" y="4078"/>
                    </a:cubicBezTo>
                    <a:cubicBezTo>
                      <a:pt x="7599" y="5275"/>
                      <a:pt x="10077" y="6246"/>
                      <a:pt x="10168" y="6246"/>
                    </a:cubicBezTo>
                    <a:cubicBezTo>
                      <a:pt x="10169" y="6246"/>
                      <a:pt x="10170" y="6246"/>
                      <a:pt x="10171" y="6246"/>
                    </a:cubicBezTo>
                    <a:cubicBezTo>
                      <a:pt x="10617" y="5791"/>
                      <a:pt x="10750" y="5193"/>
                      <a:pt x="10813" y="4622"/>
                    </a:cubicBezTo>
                    <a:cubicBezTo>
                      <a:pt x="8957" y="4015"/>
                      <a:pt x="7155" y="3364"/>
                      <a:pt x="5398" y="2624"/>
                    </a:cubicBezTo>
                    <a:cubicBezTo>
                      <a:pt x="3783" y="1946"/>
                      <a:pt x="1936" y="1098"/>
                      <a:pt x="643" y="1"/>
                    </a:cubicBezTo>
                    <a:close/>
                  </a:path>
                </a:pathLst>
              </a:custGeom>
              <a:solidFill>
                <a:schemeClr val="dk2"/>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4787" name="Google Shape;4787;p215"/>
              <p:cNvSpPr/>
              <p:nvPr/>
            </p:nvSpPr>
            <p:spPr>
              <a:xfrm>
                <a:off x="3347000" y="5128256"/>
                <a:ext cx="959613" cy="575988"/>
              </a:xfrm>
              <a:custGeom>
                <a:avLst/>
                <a:gdLst/>
                <a:ahLst/>
                <a:cxnLst/>
                <a:rect l="l" t="t" r="r" b="b"/>
                <a:pathLst>
                  <a:path w="4355" h="2614" extrusionOk="0">
                    <a:moveTo>
                      <a:pt x="63" y="1"/>
                    </a:moveTo>
                    <a:cubicBezTo>
                      <a:pt x="1" y="108"/>
                      <a:pt x="10" y="242"/>
                      <a:pt x="63" y="340"/>
                    </a:cubicBezTo>
                    <a:cubicBezTo>
                      <a:pt x="108" y="438"/>
                      <a:pt x="197" y="509"/>
                      <a:pt x="277" y="572"/>
                    </a:cubicBezTo>
                    <a:cubicBezTo>
                      <a:pt x="465" y="697"/>
                      <a:pt x="652" y="822"/>
                      <a:pt x="848" y="920"/>
                    </a:cubicBezTo>
                    <a:cubicBezTo>
                      <a:pt x="1152" y="1080"/>
                      <a:pt x="1473" y="1205"/>
                      <a:pt x="1758" y="1401"/>
                    </a:cubicBezTo>
                    <a:cubicBezTo>
                      <a:pt x="1946" y="1517"/>
                      <a:pt x="1981" y="1580"/>
                      <a:pt x="2169" y="1705"/>
                    </a:cubicBezTo>
                    <a:cubicBezTo>
                      <a:pt x="2356" y="1830"/>
                      <a:pt x="2695" y="2017"/>
                      <a:pt x="2909" y="2124"/>
                    </a:cubicBezTo>
                    <a:cubicBezTo>
                      <a:pt x="2980" y="2160"/>
                      <a:pt x="2811" y="2106"/>
                      <a:pt x="3257" y="2204"/>
                    </a:cubicBezTo>
                    <a:cubicBezTo>
                      <a:pt x="3453" y="2249"/>
                      <a:pt x="3632" y="2356"/>
                      <a:pt x="3828" y="2436"/>
                    </a:cubicBezTo>
                    <a:cubicBezTo>
                      <a:pt x="3932" y="2481"/>
                      <a:pt x="4137" y="2613"/>
                      <a:pt x="4279" y="2613"/>
                    </a:cubicBezTo>
                    <a:cubicBezTo>
                      <a:pt x="4307" y="2613"/>
                      <a:pt x="4332" y="2608"/>
                      <a:pt x="4354" y="2597"/>
                    </a:cubicBezTo>
                    <a:cubicBezTo>
                      <a:pt x="4203" y="2418"/>
                      <a:pt x="3917" y="2311"/>
                      <a:pt x="3712" y="2195"/>
                    </a:cubicBezTo>
                    <a:cubicBezTo>
                      <a:pt x="3471" y="2062"/>
                      <a:pt x="3212" y="1937"/>
                      <a:pt x="2945" y="1830"/>
                    </a:cubicBezTo>
                    <a:cubicBezTo>
                      <a:pt x="2659" y="1731"/>
                      <a:pt x="2374" y="1660"/>
                      <a:pt x="2088" y="1562"/>
                    </a:cubicBezTo>
                    <a:cubicBezTo>
                      <a:pt x="1830" y="1473"/>
                      <a:pt x="1696" y="1214"/>
                      <a:pt x="1446" y="1098"/>
                    </a:cubicBezTo>
                    <a:cubicBezTo>
                      <a:pt x="1045" y="902"/>
                      <a:pt x="304" y="474"/>
                      <a:pt x="63" y="1"/>
                    </a:cubicBezTo>
                    <a:close/>
                  </a:path>
                </a:pathLst>
              </a:custGeom>
              <a:solidFill>
                <a:srgbClr val="B0B0B0">
                  <a:alpha val="3869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4788" name="Google Shape;4788;p215"/>
              <p:cNvSpPr/>
              <p:nvPr/>
            </p:nvSpPr>
            <p:spPr>
              <a:xfrm>
                <a:off x="4351562" y="5452607"/>
                <a:ext cx="1332882" cy="798539"/>
              </a:xfrm>
              <a:custGeom>
                <a:avLst/>
                <a:gdLst/>
                <a:ahLst/>
                <a:cxnLst/>
                <a:rect l="l" t="t" r="r" b="b"/>
                <a:pathLst>
                  <a:path w="6049" h="3624" extrusionOk="0">
                    <a:moveTo>
                      <a:pt x="634" y="1"/>
                    </a:moveTo>
                    <a:cubicBezTo>
                      <a:pt x="634" y="1"/>
                      <a:pt x="54" y="670"/>
                      <a:pt x="0" y="1455"/>
                    </a:cubicBezTo>
                    <a:cubicBezTo>
                      <a:pt x="2835" y="2652"/>
                      <a:pt x="5313" y="3623"/>
                      <a:pt x="5404" y="3623"/>
                    </a:cubicBezTo>
                    <a:cubicBezTo>
                      <a:pt x="5405" y="3623"/>
                      <a:pt x="5406" y="3623"/>
                      <a:pt x="5407" y="3623"/>
                    </a:cubicBezTo>
                    <a:cubicBezTo>
                      <a:pt x="5853" y="3168"/>
                      <a:pt x="5986" y="2570"/>
                      <a:pt x="6049" y="1999"/>
                    </a:cubicBezTo>
                    <a:cubicBezTo>
                      <a:pt x="4193" y="1392"/>
                      <a:pt x="2391" y="741"/>
                      <a:pt x="634" y="1"/>
                    </a:cubicBezTo>
                    <a:close/>
                  </a:path>
                </a:pathLst>
              </a:custGeom>
              <a:solidFill>
                <a:schemeClr val="accent1"/>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4789" name="Google Shape;4789;p215"/>
              <p:cNvSpPr/>
              <p:nvPr/>
            </p:nvSpPr>
            <p:spPr>
              <a:xfrm>
                <a:off x="5529097" y="5924369"/>
                <a:ext cx="133751" cy="299012"/>
              </a:xfrm>
              <a:custGeom>
                <a:avLst/>
                <a:gdLst/>
                <a:ahLst/>
                <a:cxnLst/>
                <a:rect l="l" t="t" r="r" b="b"/>
                <a:pathLst>
                  <a:path w="607" h="1357" extrusionOk="0">
                    <a:moveTo>
                      <a:pt x="544" y="1"/>
                    </a:moveTo>
                    <a:cubicBezTo>
                      <a:pt x="526" y="19"/>
                      <a:pt x="187" y="518"/>
                      <a:pt x="89" y="786"/>
                    </a:cubicBezTo>
                    <a:cubicBezTo>
                      <a:pt x="0" y="1053"/>
                      <a:pt x="27" y="1348"/>
                      <a:pt x="27" y="1357"/>
                    </a:cubicBezTo>
                    <a:lnTo>
                      <a:pt x="107" y="1348"/>
                    </a:lnTo>
                    <a:cubicBezTo>
                      <a:pt x="107" y="1348"/>
                      <a:pt x="80" y="1062"/>
                      <a:pt x="170" y="813"/>
                    </a:cubicBezTo>
                    <a:cubicBezTo>
                      <a:pt x="259" y="563"/>
                      <a:pt x="607" y="54"/>
                      <a:pt x="607" y="45"/>
                    </a:cubicBezTo>
                    <a:lnTo>
                      <a:pt x="544" y="1"/>
                    </a:lnTo>
                    <a:close/>
                  </a:path>
                </a:pathLst>
              </a:custGeom>
              <a:solidFill>
                <a:schemeClr val="dk1"/>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4790" name="Google Shape;4790;p215"/>
              <p:cNvSpPr/>
              <p:nvPr/>
            </p:nvSpPr>
            <p:spPr>
              <a:xfrm>
                <a:off x="3679284" y="5134205"/>
                <a:ext cx="88580" cy="80868"/>
              </a:xfrm>
              <a:custGeom>
                <a:avLst/>
                <a:gdLst/>
                <a:ahLst/>
                <a:cxnLst/>
                <a:rect l="l" t="t" r="r" b="b"/>
                <a:pathLst>
                  <a:path w="402" h="367" extrusionOk="0">
                    <a:moveTo>
                      <a:pt x="357" y="1"/>
                    </a:moveTo>
                    <a:cubicBezTo>
                      <a:pt x="232" y="90"/>
                      <a:pt x="116" y="197"/>
                      <a:pt x="0" y="304"/>
                    </a:cubicBezTo>
                    <a:lnTo>
                      <a:pt x="63" y="366"/>
                    </a:lnTo>
                    <a:cubicBezTo>
                      <a:pt x="170" y="250"/>
                      <a:pt x="286" y="152"/>
                      <a:pt x="402" y="63"/>
                    </a:cubicBezTo>
                    <a:lnTo>
                      <a:pt x="357" y="1"/>
                    </a:lnTo>
                    <a:close/>
                  </a:path>
                </a:pathLst>
              </a:custGeom>
              <a:solidFill>
                <a:schemeClr val="dk1"/>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4791" name="Google Shape;4791;p215"/>
              <p:cNvSpPr/>
              <p:nvPr/>
            </p:nvSpPr>
            <p:spPr>
              <a:xfrm>
                <a:off x="3718505" y="5159766"/>
                <a:ext cx="88800" cy="161515"/>
              </a:xfrm>
              <a:custGeom>
                <a:avLst/>
                <a:gdLst/>
                <a:ahLst/>
                <a:cxnLst/>
                <a:rect l="l" t="t" r="r" b="b"/>
                <a:pathLst>
                  <a:path w="403" h="733" extrusionOk="0">
                    <a:moveTo>
                      <a:pt x="331" y="1"/>
                    </a:moveTo>
                    <a:cubicBezTo>
                      <a:pt x="206" y="224"/>
                      <a:pt x="90" y="464"/>
                      <a:pt x="1" y="696"/>
                    </a:cubicBezTo>
                    <a:lnTo>
                      <a:pt x="72" y="732"/>
                    </a:lnTo>
                    <a:cubicBezTo>
                      <a:pt x="170" y="491"/>
                      <a:pt x="277" y="268"/>
                      <a:pt x="402" y="45"/>
                    </a:cubicBezTo>
                    <a:lnTo>
                      <a:pt x="331" y="1"/>
                    </a:lnTo>
                    <a:close/>
                  </a:path>
                </a:pathLst>
              </a:custGeom>
              <a:solidFill>
                <a:schemeClr val="dk1"/>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4792" name="Google Shape;4792;p215"/>
              <p:cNvSpPr/>
              <p:nvPr/>
            </p:nvSpPr>
            <p:spPr>
              <a:xfrm>
                <a:off x="3852256" y="5415368"/>
                <a:ext cx="74918" cy="163277"/>
              </a:xfrm>
              <a:custGeom>
                <a:avLst/>
                <a:gdLst/>
                <a:ahLst/>
                <a:cxnLst/>
                <a:rect l="l" t="t" r="r" b="b"/>
                <a:pathLst>
                  <a:path w="340" h="741" extrusionOk="0">
                    <a:moveTo>
                      <a:pt x="81" y="0"/>
                    </a:moveTo>
                    <a:lnTo>
                      <a:pt x="0" y="18"/>
                    </a:lnTo>
                    <a:cubicBezTo>
                      <a:pt x="45" y="277"/>
                      <a:pt x="143" y="518"/>
                      <a:pt x="268" y="741"/>
                    </a:cubicBezTo>
                    <a:lnTo>
                      <a:pt x="339" y="696"/>
                    </a:lnTo>
                    <a:cubicBezTo>
                      <a:pt x="215" y="491"/>
                      <a:pt x="125" y="250"/>
                      <a:pt x="81" y="0"/>
                    </a:cubicBezTo>
                    <a:close/>
                  </a:path>
                </a:pathLst>
              </a:custGeom>
              <a:solidFill>
                <a:schemeClr val="dk1"/>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4793" name="Google Shape;4793;p215"/>
              <p:cNvSpPr/>
              <p:nvPr/>
            </p:nvSpPr>
            <p:spPr>
              <a:xfrm>
                <a:off x="4377123" y="5750075"/>
                <a:ext cx="1134349" cy="433864"/>
              </a:xfrm>
              <a:custGeom>
                <a:avLst/>
                <a:gdLst/>
                <a:ahLst/>
                <a:cxnLst/>
                <a:rect l="l" t="t" r="r" b="b"/>
                <a:pathLst>
                  <a:path w="5148" h="1969" extrusionOk="0">
                    <a:moveTo>
                      <a:pt x="152" y="0"/>
                    </a:moveTo>
                    <a:cubicBezTo>
                      <a:pt x="103" y="0"/>
                      <a:pt x="52" y="7"/>
                      <a:pt x="0" y="25"/>
                    </a:cubicBezTo>
                    <a:cubicBezTo>
                      <a:pt x="821" y="408"/>
                      <a:pt x="1651" y="774"/>
                      <a:pt x="2498" y="1104"/>
                    </a:cubicBezTo>
                    <a:cubicBezTo>
                      <a:pt x="2811" y="1220"/>
                      <a:pt x="3132" y="1345"/>
                      <a:pt x="3444" y="1461"/>
                    </a:cubicBezTo>
                    <a:cubicBezTo>
                      <a:pt x="3569" y="1505"/>
                      <a:pt x="3694" y="1550"/>
                      <a:pt x="3819" y="1595"/>
                    </a:cubicBezTo>
                    <a:cubicBezTo>
                      <a:pt x="3955" y="1648"/>
                      <a:pt x="4672" y="1969"/>
                      <a:pt x="4927" y="1969"/>
                    </a:cubicBezTo>
                    <a:cubicBezTo>
                      <a:pt x="4973" y="1969"/>
                      <a:pt x="5004" y="1958"/>
                      <a:pt x="5014" y="1934"/>
                    </a:cubicBezTo>
                    <a:cubicBezTo>
                      <a:pt x="5148" y="1568"/>
                      <a:pt x="4175" y="1443"/>
                      <a:pt x="4042" y="1372"/>
                    </a:cubicBezTo>
                    <a:cubicBezTo>
                      <a:pt x="3908" y="1300"/>
                      <a:pt x="3783" y="1202"/>
                      <a:pt x="3631" y="1149"/>
                    </a:cubicBezTo>
                    <a:cubicBezTo>
                      <a:pt x="3533" y="1113"/>
                      <a:pt x="3417" y="1095"/>
                      <a:pt x="3310" y="1077"/>
                    </a:cubicBezTo>
                    <a:cubicBezTo>
                      <a:pt x="2356" y="908"/>
                      <a:pt x="1446" y="569"/>
                      <a:pt x="589" y="141"/>
                    </a:cubicBezTo>
                    <a:cubicBezTo>
                      <a:pt x="454" y="73"/>
                      <a:pt x="308" y="0"/>
                      <a:pt x="152" y="0"/>
                    </a:cubicBezTo>
                    <a:close/>
                  </a:path>
                </a:pathLst>
              </a:custGeom>
              <a:solidFill>
                <a:srgbClr val="3D1D03">
                  <a:alpha val="32139"/>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4794" name="Google Shape;4794;p215"/>
              <p:cNvSpPr/>
              <p:nvPr/>
            </p:nvSpPr>
            <p:spPr>
              <a:xfrm>
                <a:off x="4645726" y="5583713"/>
                <a:ext cx="44731" cy="25120"/>
              </a:xfrm>
              <a:custGeom>
                <a:avLst/>
                <a:gdLst/>
                <a:ahLst/>
                <a:cxnLst/>
                <a:rect l="l" t="t" r="r" b="b"/>
                <a:pathLst>
                  <a:path w="203" h="114" extrusionOk="0">
                    <a:moveTo>
                      <a:pt x="61" y="1"/>
                    </a:moveTo>
                    <a:cubicBezTo>
                      <a:pt x="24" y="1"/>
                      <a:pt x="1" y="59"/>
                      <a:pt x="48" y="75"/>
                    </a:cubicBezTo>
                    <a:lnTo>
                      <a:pt x="128" y="111"/>
                    </a:lnTo>
                    <a:cubicBezTo>
                      <a:pt x="133" y="112"/>
                      <a:pt x="138" y="113"/>
                      <a:pt x="143" y="113"/>
                    </a:cubicBezTo>
                    <a:cubicBezTo>
                      <a:pt x="180" y="113"/>
                      <a:pt x="203" y="55"/>
                      <a:pt x="155" y="39"/>
                    </a:cubicBezTo>
                    <a:lnTo>
                      <a:pt x="75" y="3"/>
                    </a:lnTo>
                    <a:cubicBezTo>
                      <a:pt x="70" y="2"/>
                      <a:pt x="65" y="1"/>
                      <a:pt x="61" y="1"/>
                    </a:cubicBezTo>
                    <a:close/>
                  </a:path>
                </a:pathLst>
              </a:custGeom>
              <a:solidFill>
                <a:srgbClr val="FBB068"/>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4795" name="Google Shape;4795;p215"/>
              <p:cNvSpPr/>
              <p:nvPr/>
            </p:nvSpPr>
            <p:spPr>
              <a:xfrm>
                <a:off x="4671947" y="5665021"/>
                <a:ext cx="35696" cy="25781"/>
              </a:xfrm>
              <a:custGeom>
                <a:avLst/>
                <a:gdLst/>
                <a:ahLst/>
                <a:cxnLst/>
                <a:rect l="l" t="t" r="r" b="b"/>
                <a:pathLst>
                  <a:path w="162" h="117" extrusionOk="0">
                    <a:moveTo>
                      <a:pt x="54" y="0"/>
                    </a:moveTo>
                    <a:cubicBezTo>
                      <a:pt x="36" y="0"/>
                      <a:pt x="27" y="9"/>
                      <a:pt x="18" y="18"/>
                    </a:cubicBezTo>
                    <a:cubicBezTo>
                      <a:pt x="9" y="27"/>
                      <a:pt x="1" y="45"/>
                      <a:pt x="9" y="63"/>
                    </a:cubicBezTo>
                    <a:cubicBezTo>
                      <a:pt x="27" y="89"/>
                      <a:pt x="45" y="116"/>
                      <a:pt x="81" y="116"/>
                    </a:cubicBezTo>
                    <a:cubicBezTo>
                      <a:pt x="90" y="116"/>
                      <a:pt x="108" y="116"/>
                      <a:pt x="117" y="107"/>
                    </a:cubicBezTo>
                    <a:cubicBezTo>
                      <a:pt x="143" y="98"/>
                      <a:pt x="161" y="45"/>
                      <a:pt x="117" y="27"/>
                    </a:cubicBezTo>
                    <a:lnTo>
                      <a:pt x="81" y="18"/>
                    </a:lnTo>
                    <a:cubicBezTo>
                      <a:pt x="81" y="9"/>
                      <a:pt x="72" y="9"/>
                      <a:pt x="72" y="9"/>
                    </a:cubicBezTo>
                    <a:lnTo>
                      <a:pt x="63" y="9"/>
                    </a:lnTo>
                    <a:cubicBezTo>
                      <a:pt x="63" y="9"/>
                      <a:pt x="63" y="9"/>
                      <a:pt x="54" y="0"/>
                    </a:cubicBezTo>
                    <a:close/>
                  </a:path>
                </a:pathLst>
              </a:custGeom>
              <a:solidFill>
                <a:srgbClr val="FBB068"/>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4796" name="Google Shape;4796;p215"/>
              <p:cNvSpPr/>
              <p:nvPr/>
            </p:nvSpPr>
            <p:spPr>
              <a:xfrm>
                <a:off x="4819359" y="5672513"/>
                <a:ext cx="29527" cy="24459"/>
              </a:xfrm>
              <a:custGeom>
                <a:avLst/>
                <a:gdLst/>
                <a:ahLst/>
                <a:cxnLst/>
                <a:rect l="l" t="t" r="r" b="b"/>
                <a:pathLst>
                  <a:path w="134" h="111" extrusionOk="0">
                    <a:moveTo>
                      <a:pt x="86" y="0"/>
                    </a:moveTo>
                    <a:cubicBezTo>
                      <a:pt x="81" y="0"/>
                      <a:pt x="77" y="1"/>
                      <a:pt x="72" y="2"/>
                    </a:cubicBezTo>
                    <a:cubicBezTo>
                      <a:pt x="72" y="2"/>
                      <a:pt x="72" y="11"/>
                      <a:pt x="72" y="11"/>
                    </a:cubicBezTo>
                    <a:lnTo>
                      <a:pt x="54" y="11"/>
                    </a:lnTo>
                    <a:cubicBezTo>
                      <a:pt x="10" y="20"/>
                      <a:pt x="1" y="64"/>
                      <a:pt x="36" y="91"/>
                    </a:cubicBezTo>
                    <a:cubicBezTo>
                      <a:pt x="54" y="91"/>
                      <a:pt x="63" y="100"/>
                      <a:pt x="72" y="109"/>
                    </a:cubicBezTo>
                    <a:cubicBezTo>
                      <a:pt x="77" y="110"/>
                      <a:pt x="81" y="111"/>
                      <a:pt x="86" y="111"/>
                    </a:cubicBezTo>
                    <a:cubicBezTo>
                      <a:pt x="114" y="111"/>
                      <a:pt x="133" y="86"/>
                      <a:pt x="126" y="55"/>
                    </a:cubicBezTo>
                    <a:cubicBezTo>
                      <a:pt x="133" y="24"/>
                      <a:pt x="114" y="0"/>
                      <a:pt x="86" y="0"/>
                    </a:cubicBezTo>
                    <a:close/>
                  </a:path>
                </a:pathLst>
              </a:custGeom>
              <a:solidFill>
                <a:srgbClr val="FBB068"/>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4797" name="Google Shape;4797;p215"/>
              <p:cNvSpPr/>
              <p:nvPr/>
            </p:nvSpPr>
            <p:spPr>
              <a:xfrm>
                <a:off x="4741356" y="5666123"/>
                <a:ext cx="23136" cy="23357"/>
              </a:xfrm>
              <a:custGeom>
                <a:avLst/>
                <a:gdLst/>
                <a:ahLst/>
                <a:cxnLst/>
                <a:rect l="l" t="t" r="r" b="b"/>
                <a:pathLst>
                  <a:path w="105" h="106" extrusionOk="0">
                    <a:moveTo>
                      <a:pt x="44" y="1"/>
                    </a:moveTo>
                    <a:cubicBezTo>
                      <a:pt x="23" y="1"/>
                      <a:pt x="1" y="18"/>
                      <a:pt x="7" y="49"/>
                    </a:cubicBezTo>
                    <a:cubicBezTo>
                      <a:pt x="7" y="49"/>
                      <a:pt x="7" y="58"/>
                      <a:pt x="7" y="58"/>
                    </a:cubicBezTo>
                    <a:cubicBezTo>
                      <a:pt x="7" y="90"/>
                      <a:pt x="29" y="106"/>
                      <a:pt x="53" y="106"/>
                    </a:cubicBezTo>
                    <a:cubicBezTo>
                      <a:pt x="69" y="106"/>
                      <a:pt x="85" y="99"/>
                      <a:pt x="96" y="84"/>
                    </a:cubicBezTo>
                    <a:cubicBezTo>
                      <a:pt x="105" y="76"/>
                      <a:pt x="105" y="67"/>
                      <a:pt x="105" y="67"/>
                    </a:cubicBezTo>
                    <a:cubicBezTo>
                      <a:pt x="105" y="49"/>
                      <a:pt x="105" y="40"/>
                      <a:pt x="96" y="31"/>
                    </a:cubicBezTo>
                    <a:cubicBezTo>
                      <a:pt x="87" y="22"/>
                      <a:pt x="78" y="13"/>
                      <a:pt x="69" y="13"/>
                    </a:cubicBezTo>
                    <a:cubicBezTo>
                      <a:pt x="63" y="4"/>
                      <a:pt x="54" y="1"/>
                      <a:pt x="44" y="1"/>
                    </a:cubicBezTo>
                    <a:close/>
                  </a:path>
                </a:pathLst>
              </a:custGeom>
              <a:solidFill>
                <a:srgbClr val="FBB068"/>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4798" name="Google Shape;4798;p215"/>
              <p:cNvSpPr/>
              <p:nvPr/>
            </p:nvSpPr>
            <p:spPr>
              <a:xfrm>
                <a:off x="4838970" y="5747431"/>
                <a:ext cx="37679" cy="26442"/>
              </a:xfrm>
              <a:custGeom>
                <a:avLst/>
                <a:gdLst/>
                <a:ahLst/>
                <a:cxnLst/>
                <a:rect l="l" t="t" r="r" b="b"/>
                <a:pathLst>
                  <a:path w="171" h="120" extrusionOk="0">
                    <a:moveTo>
                      <a:pt x="45" y="1"/>
                    </a:moveTo>
                    <a:cubicBezTo>
                      <a:pt x="1" y="1"/>
                      <a:pt x="1" y="63"/>
                      <a:pt x="37" y="72"/>
                    </a:cubicBezTo>
                    <a:cubicBezTo>
                      <a:pt x="45" y="81"/>
                      <a:pt x="45" y="81"/>
                      <a:pt x="54" y="81"/>
                    </a:cubicBezTo>
                    <a:cubicBezTo>
                      <a:pt x="69" y="103"/>
                      <a:pt x="90" y="119"/>
                      <a:pt x="117" y="119"/>
                    </a:cubicBezTo>
                    <a:cubicBezTo>
                      <a:pt x="122" y="119"/>
                      <a:pt x="128" y="118"/>
                      <a:pt x="135" y="117"/>
                    </a:cubicBezTo>
                    <a:cubicBezTo>
                      <a:pt x="161" y="108"/>
                      <a:pt x="170" y="81"/>
                      <a:pt x="161" y="63"/>
                    </a:cubicBezTo>
                    <a:cubicBezTo>
                      <a:pt x="170" y="37"/>
                      <a:pt x="161" y="1"/>
                      <a:pt x="126" y="1"/>
                    </a:cubicBezTo>
                    <a:close/>
                  </a:path>
                </a:pathLst>
              </a:custGeom>
              <a:solidFill>
                <a:srgbClr val="FBB068"/>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4799" name="Google Shape;4799;p215"/>
              <p:cNvSpPr/>
              <p:nvPr/>
            </p:nvSpPr>
            <p:spPr>
              <a:xfrm>
                <a:off x="4934601" y="5731125"/>
                <a:ext cx="51341" cy="26662"/>
              </a:xfrm>
              <a:custGeom>
                <a:avLst/>
                <a:gdLst/>
                <a:ahLst/>
                <a:cxnLst/>
                <a:rect l="l" t="t" r="r" b="b"/>
                <a:pathLst>
                  <a:path w="233" h="121" extrusionOk="0">
                    <a:moveTo>
                      <a:pt x="69" y="1"/>
                    </a:moveTo>
                    <a:cubicBezTo>
                      <a:pt x="25" y="1"/>
                      <a:pt x="0" y="68"/>
                      <a:pt x="49" y="84"/>
                    </a:cubicBezTo>
                    <a:cubicBezTo>
                      <a:pt x="84" y="93"/>
                      <a:pt x="120" y="102"/>
                      <a:pt x="147" y="120"/>
                    </a:cubicBezTo>
                    <a:cubicBezTo>
                      <a:pt x="150" y="120"/>
                      <a:pt x="153" y="120"/>
                      <a:pt x="156" y="120"/>
                    </a:cubicBezTo>
                    <a:cubicBezTo>
                      <a:pt x="204" y="120"/>
                      <a:pt x="233" y="56"/>
                      <a:pt x="182" y="39"/>
                    </a:cubicBezTo>
                    <a:cubicBezTo>
                      <a:pt x="147" y="30"/>
                      <a:pt x="111" y="12"/>
                      <a:pt x="84" y="4"/>
                    </a:cubicBezTo>
                    <a:cubicBezTo>
                      <a:pt x="79" y="2"/>
                      <a:pt x="74" y="1"/>
                      <a:pt x="69" y="1"/>
                    </a:cubicBezTo>
                    <a:close/>
                  </a:path>
                </a:pathLst>
              </a:custGeom>
              <a:solidFill>
                <a:srgbClr val="FBB068"/>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4800" name="Google Shape;4800;p215"/>
              <p:cNvSpPr/>
              <p:nvPr/>
            </p:nvSpPr>
            <p:spPr>
              <a:xfrm>
                <a:off x="5053368" y="5716803"/>
                <a:ext cx="35035" cy="33272"/>
              </a:xfrm>
              <a:custGeom>
                <a:avLst/>
                <a:gdLst/>
                <a:ahLst/>
                <a:cxnLst/>
                <a:rect l="l" t="t" r="r" b="b"/>
                <a:pathLst>
                  <a:path w="159" h="151" extrusionOk="0">
                    <a:moveTo>
                      <a:pt x="47" y="1"/>
                    </a:moveTo>
                    <a:cubicBezTo>
                      <a:pt x="31" y="1"/>
                      <a:pt x="15" y="7"/>
                      <a:pt x="9" y="24"/>
                    </a:cubicBezTo>
                    <a:cubicBezTo>
                      <a:pt x="0" y="51"/>
                      <a:pt x="9" y="69"/>
                      <a:pt x="18" y="86"/>
                    </a:cubicBezTo>
                    <a:cubicBezTo>
                      <a:pt x="18" y="95"/>
                      <a:pt x="18" y="104"/>
                      <a:pt x="27" y="104"/>
                    </a:cubicBezTo>
                    <a:cubicBezTo>
                      <a:pt x="45" y="131"/>
                      <a:pt x="72" y="149"/>
                      <a:pt x="98" y="149"/>
                    </a:cubicBezTo>
                    <a:cubicBezTo>
                      <a:pt x="102" y="150"/>
                      <a:pt x="106" y="150"/>
                      <a:pt x="109" y="150"/>
                    </a:cubicBezTo>
                    <a:cubicBezTo>
                      <a:pt x="139" y="150"/>
                      <a:pt x="159" y="119"/>
                      <a:pt x="143" y="95"/>
                    </a:cubicBezTo>
                    <a:cubicBezTo>
                      <a:pt x="125" y="60"/>
                      <a:pt x="107" y="33"/>
                      <a:pt x="72" y="6"/>
                    </a:cubicBezTo>
                    <a:cubicBezTo>
                      <a:pt x="65" y="3"/>
                      <a:pt x="56" y="1"/>
                      <a:pt x="47" y="1"/>
                    </a:cubicBezTo>
                    <a:close/>
                  </a:path>
                </a:pathLst>
              </a:custGeom>
              <a:solidFill>
                <a:srgbClr val="FBB068"/>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4801" name="Google Shape;4801;p215"/>
              <p:cNvSpPr/>
              <p:nvPr/>
            </p:nvSpPr>
            <p:spPr>
              <a:xfrm>
                <a:off x="5084437" y="5793483"/>
                <a:ext cx="38781" cy="23577"/>
              </a:xfrm>
              <a:custGeom>
                <a:avLst/>
                <a:gdLst/>
                <a:ahLst/>
                <a:cxnLst/>
                <a:rect l="l" t="t" r="r" b="b"/>
                <a:pathLst>
                  <a:path w="176" h="107" extrusionOk="0">
                    <a:moveTo>
                      <a:pt x="61" y="1"/>
                    </a:moveTo>
                    <a:cubicBezTo>
                      <a:pt x="20" y="1"/>
                      <a:pt x="1" y="62"/>
                      <a:pt x="47" y="77"/>
                    </a:cubicBezTo>
                    <a:lnTo>
                      <a:pt x="100" y="104"/>
                    </a:lnTo>
                    <a:cubicBezTo>
                      <a:pt x="106" y="106"/>
                      <a:pt x="111" y="107"/>
                      <a:pt x="117" y="107"/>
                    </a:cubicBezTo>
                    <a:cubicBezTo>
                      <a:pt x="159" y="107"/>
                      <a:pt x="176" y="48"/>
                      <a:pt x="136" y="24"/>
                    </a:cubicBezTo>
                    <a:lnTo>
                      <a:pt x="82" y="6"/>
                    </a:lnTo>
                    <a:cubicBezTo>
                      <a:pt x="75" y="2"/>
                      <a:pt x="68" y="1"/>
                      <a:pt x="61" y="1"/>
                    </a:cubicBezTo>
                    <a:close/>
                  </a:path>
                </a:pathLst>
              </a:custGeom>
              <a:solidFill>
                <a:srgbClr val="FBB068"/>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4802" name="Google Shape;4802;p215"/>
              <p:cNvSpPr/>
              <p:nvPr/>
            </p:nvSpPr>
            <p:spPr>
              <a:xfrm>
                <a:off x="4988806" y="5827857"/>
                <a:ext cx="36798" cy="23136"/>
              </a:xfrm>
              <a:custGeom>
                <a:avLst/>
                <a:gdLst/>
                <a:ahLst/>
                <a:cxnLst/>
                <a:rect l="l" t="t" r="r" b="b"/>
                <a:pathLst>
                  <a:path w="167" h="105" extrusionOk="0">
                    <a:moveTo>
                      <a:pt x="52" y="1"/>
                    </a:moveTo>
                    <a:cubicBezTo>
                      <a:pt x="7" y="1"/>
                      <a:pt x="1" y="65"/>
                      <a:pt x="35" y="82"/>
                    </a:cubicBezTo>
                    <a:cubicBezTo>
                      <a:pt x="43" y="91"/>
                      <a:pt x="61" y="91"/>
                      <a:pt x="70" y="91"/>
                    </a:cubicBezTo>
                    <a:cubicBezTo>
                      <a:pt x="79" y="91"/>
                      <a:pt x="97" y="100"/>
                      <a:pt x="106" y="100"/>
                    </a:cubicBezTo>
                    <a:cubicBezTo>
                      <a:pt x="111" y="103"/>
                      <a:pt x="116" y="105"/>
                      <a:pt x="121" y="105"/>
                    </a:cubicBezTo>
                    <a:cubicBezTo>
                      <a:pt x="144" y="105"/>
                      <a:pt x="167" y="75"/>
                      <a:pt x="159" y="46"/>
                    </a:cubicBezTo>
                    <a:cubicBezTo>
                      <a:pt x="142" y="11"/>
                      <a:pt x="106" y="2"/>
                      <a:pt x="79" y="2"/>
                    </a:cubicBezTo>
                    <a:lnTo>
                      <a:pt x="61" y="2"/>
                    </a:lnTo>
                    <a:cubicBezTo>
                      <a:pt x="58" y="1"/>
                      <a:pt x="55" y="1"/>
                      <a:pt x="52" y="1"/>
                    </a:cubicBezTo>
                    <a:close/>
                  </a:path>
                </a:pathLst>
              </a:custGeom>
              <a:solidFill>
                <a:srgbClr val="FBB068"/>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4803" name="Google Shape;4803;p215"/>
              <p:cNvSpPr/>
              <p:nvPr/>
            </p:nvSpPr>
            <p:spPr>
              <a:xfrm>
                <a:off x="5238239" y="5787534"/>
                <a:ext cx="35476" cy="27323"/>
              </a:xfrm>
              <a:custGeom>
                <a:avLst/>
                <a:gdLst/>
                <a:ahLst/>
                <a:cxnLst/>
                <a:rect l="l" t="t" r="r" b="b"/>
                <a:pathLst>
                  <a:path w="161" h="124" extrusionOk="0">
                    <a:moveTo>
                      <a:pt x="90" y="1"/>
                    </a:moveTo>
                    <a:cubicBezTo>
                      <a:pt x="81" y="1"/>
                      <a:pt x="71" y="3"/>
                      <a:pt x="62" y="6"/>
                    </a:cubicBezTo>
                    <a:cubicBezTo>
                      <a:pt x="35" y="6"/>
                      <a:pt x="9" y="33"/>
                      <a:pt x="9" y="51"/>
                    </a:cubicBezTo>
                    <a:cubicBezTo>
                      <a:pt x="1" y="82"/>
                      <a:pt x="27" y="106"/>
                      <a:pt x="51" y="106"/>
                    </a:cubicBezTo>
                    <a:cubicBezTo>
                      <a:pt x="55" y="106"/>
                      <a:pt x="59" y="106"/>
                      <a:pt x="62" y="104"/>
                    </a:cubicBezTo>
                    <a:cubicBezTo>
                      <a:pt x="80" y="113"/>
                      <a:pt x="98" y="122"/>
                      <a:pt x="116" y="122"/>
                    </a:cubicBezTo>
                    <a:cubicBezTo>
                      <a:pt x="119" y="123"/>
                      <a:pt x="123" y="124"/>
                      <a:pt x="126" y="124"/>
                    </a:cubicBezTo>
                    <a:cubicBezTo>
                      <a:pt x="147" y="124"/>
                      <a:pt x="160" y="101"/>
                      <a:pt x="160" y="78"/>
                    </a:cubicBezTo>
                    <a:cubicBezTo>
                      <a:pt x="160" y="28"/>
                      <a:pt x="126" y="1"/>
                      <a:pt x="90" y="1"/>
                    </a:cubicBezTo>
                    <a:close/>
                  </a:path>
                </a:pathLst>
              </a:custGeom>
              <a:solidFill>
                <a:srgbClr val="FBB068"/>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4804" name="Google Shape;4804;p215"/>
              <p:cNvSpPr/>
              <p:nvPr/>
            </p:nvSpPr>
            <p:spPr>
              <a:xfrm>
                <a:off x="5165965" y="5803840"/>
                <a:ext cx="31069" cy="22475"/>
              </a:xfrm>
              <a:custGeom>
                <a:avLst/>
                <a:gdLst/>
                <a:ahLst/>
                <a:cxnLst/>
                <a:rect l="l" t="t" r="r" b="b"/>
                <a:pathLst>
                  <a:path w="141" h="102" extrusionOk="0">
                    <a:moveTo>
                      <a:pt x="37" y="0"/>
                    </a:moveTo>
                    <a:cubicBezTo>
                      <a:pt x="5" y="0"/>
                      <a:pt x="1" y="51"/>
                      <a:pt x="24" y="75"/>
                    </a:cubicBezTo>
                    <a:cubicBezTo>
                      <a:pt x="42" y="93"/>
                      <a:pt x="60" y="102"/>
                      <a:pt x="87" y="102"/>
                    </a:cubicBezTo>
                    <a:cubicBezTo>
                      <a:pt x="123" y="102"/>
                      <a:pt x="140" y="57"/>
                      <a:pt x="114" y="39"/>
                    </a:cubicBezTo>
                    <a:cubicBezTo>
                      <a:pt x="105" y="21"/>
                      <a:pt x="96" y="13"/>
                      <a:pt x="78" y="13"/>
                    </a:cubicBezTo>
                    <a:cubicBezTo>
                      <a:pt x="78" y="4"/>
                      <a:pt x="69" y="4"/>
                      <a:pt x="69" y="4"/>
                    </a:cubicBezTo>
                    <a:lnTo>
                      <a:pt x="51" y="4"/>
                    </a:lnTo>
                    <a:cubicBezTo>
                      <a:pt x="46" y="1"/>
                      <a:pt x="41" y="0"/>
                      <a:pt x="37" y="0"/>
                    </a:cubicBezTo>
                    <a:close/>
                  </a:path>
                </a:pathLst>
              </a:custGeom>
              <a:solidFill>
                <a:srgbClr val="FBB068"/>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4805" name="Google Shape;4805;p215"/>
              <p:cNvSpPr/>
              <p:nvPr/>
            </p:nvSpPr>
            <p:spPr>
              <a:xfrm>
                <a:off x="5126082" y="5861570"/>
                <a:ext cx="35476" cy="23798"/>
              </a:xfrm>
              <a:custGeom>
                <a:avLst/>
                <a:gdLst/>
                <a:ahLst/>
                <a:cxnLst/>
                <a:rect l="l" t="t" r="r" b="b"/>
                <a:pathLst>
                  <a:path w="161" h="108" extrusionOk="0">
                    <a:moveTo>
                      <a:pt x="81" y="0"/>
                    </a:moveTo>
                    <a:cubicBezTo>
                      <a:pt x="54" y="0"/>
                      <a:pt x="27" y="0"/>
                      <a:pt x="18" y="27"/>
                    </a:cubicBezTo>
                    <a:cubicBezTo>
                      <a:pt x="0" y="54"/>
                      <a:pt x="18" y="81"/>
                      <a:pt x="36" y="90"/>
                    </a:cubicBezTo>
                    <a:cubicBezTo>
                      <a:pt x="54" y="98"/>
                      <a:pt x="72" y="107"/>
                      <a:pt x="90" y="107"/>
                    </a:cubicBezTo>
                    <a:cubicBezTo>
                      <a:pt x="134" y="107"/>
                      <a:pt x="161" y="54"/>
                      <a:pt x="116" y="27"/>
                    </a:cubicBezTo>
                    <a:lnTo>
                      <a:pt x="116" y="27"/>
                    </a:lnTo>
                    <a:cubicBezTo>
                      <a:pt x="118" y="29"/>
                      <a:pt x="119" y="30"/>
                      <a:pt x="119" y="30"/>
                    </a:cubicBezTo>
                    <a:cubicBezTo>
                      <a:pt x="118" y="30"/>
                      <a:pt x="106" y="18"/>
                      <a:pt x="98" y="18"/>
                    </a:cubicBezTo>
                    <a:cubicBezTo>
                      <a:pt x="98" y="9"/>
                      <a:pt x="90" y="9"/>
                      <a:pt x="81" y="0"/>
                    </a:cubicBezTo>
                    <a:close/>
                  </a:path>
                </a:pathLst>
              </a:custGeom>
              <a:solidFill>
                <a:srgbClr val="FBB068"/>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4806" name="Google Shape;4806;p215"/>
              <p:cNvSpPr/>
              <p:nvPr/>
            </p:nvSpPr>
            <p:spPr>
              <a:xfrm>
                <a:off x="5323513" y="5888453"/>
                <a:ext cx="51782" cy="33052"/>
              </a:xfrm>
              <a:custGeom>
                <a:avLst/>
                <a:gdLst/>
                <a:ahLst/>
                <a:cxnLst/>
                <a:rect l="l" t="t" r="r" b="b"/>
                <a:pathLst>
                  <a:path w="235" h="150" extrusionOk="0">
                    <a:moveTo>
                      <a:pt x="43" y="0"/>
                    </a:moveTo>
                    <a:cubicBezTo>
                      <a:pt x="4" y="0"/>
                      <a:pt x="0" y="59"/>
                      <a:pt x="32" y="75"/>
                    </a:cubicBezTo>
                    <a:cubicBezTo>
                      <a:pt x="39" y="115"/>
                      <a:pt x="86" y="150"/>
                      <a:pt x="127" y="150"/>
                    </a:cubicBezTo>
                    <a:cubicBezTo>
                      <a:pt x="141" y="150"/>
                      <a:pt x="155" y="146"/>
                      <a:pt x="166" y="137"/>
                    </a:cubicBezTo>
                    <a:lnTo>
                      <a:pt x="175" y="137"/>
                    </a:lnTo>
                    <a:cubicBezTo>
                      <a:pt x="178" y="138"/>
                      <a:pt x="181" y="138"/>
                      <a:pt x="183" y="138"/>
                    </a:cubicBezTo>
                    <a:cubicBezTo>
                      <a:pt x="222" y="138"/>
                      <a:pt x="234" y="82"/>
                      <a:pt x="193" y="66"/>
                    </a:cubicBezTo>
                    <a:cubicBezTo>
                      <a:pt x="193" y="57"/>
                      <a:pt x="193" y="57"/>
                      <a:pt x="193" y="57"/>
                    </a:cubicBezTo>
                    <a:cubicBezTo>
                      <a:pt x="184" y="57"/>
                      <a:pt x="184" y="48"/>
                      <a:pt x="184" y="48"/>
                    </a:cubicBezTo>
                    <a:cubicBezTo>
                      <a:pt x="157" y="12"/>
                      <a:pt x="130" y="12"/>
                      <a:pt x="103" y="3"/>
                    </a:cubicBezTo>
                    <a:lnTo>
                      <a:pt x="59" y="3"/>
                    </a:lnTo>
                    <a:cubicBezTo>
                      <a:pt x="53" y="1"/>
                      <a:pt x="48" y="0"/>
                      <a:pt x="43" y="0"/>
                    </a:cubicBezTo>
                    <a:close/>
                  </a:path>
                </a:pathLst>
              </a:custGeom>
              <a:solidFill>
                <a:srgbClr val="FBB068"/>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4807" name="Google Shape;4807;p215"/>
              <p:cNvSpPr/>
              <p:nvPr/>
            </p:nvSpPr>
            <p:spPr>
              <a:xfrm>
                <a:off x="5209373" y="5859367"/>
                <a:ext cx="44510" cy="28425"/>
              </a:xfrm>
              <a:custGeom>
                <a:avLst/>
                <a:gdLst/>
                <a:ahLst/>
                <a:cxnLst/>
                <a:rect l="l" t="t" r="r" b="b"/>
                <a:pathLst>
                  <a:path w="202" h="129" extrusionOk="0">
                    <a:moveTo>
                      <a:pt x="69" y="1"/>
                    </a:moveTo>
                    <a:cubicBezTo>
                      <a:pt x="28" y="1"/>
                      <a:pt x="1" y="57"/>
                      <a:pt x="51" y="82"/>
                    </a:cubicBezTo>
                    <a:cubicBezTo>
                      <a:pt x="59" y="82"/>
                      <a:pt x="68" y="91"/>
                      <a:pt x="86" y="100"/>
                    </a:cubicBezTo>
                    <a:cubicBezTo>
                      <a:pt x="95" y="100"/>
                      <a:pt x="104" y="108"/>
                      <a:pt x="122" y="117"/>
                    </a:cubicBezTo>
                    <a:cubicBezTo>
                      <a:pt x="129" y="125"/>
                      <a:pt x="138" y="128"/>
                      <a:pt x="146" y="128"/>
                    </a:cubicBezTo>
                    <a:cubicBezTo>
                      <a:pt x="176" y="128"/>
                      <a:pt x="202" y="83"/>
                      <a:pt x="166" y="55"/>
                    </a:cubicBezTo>
                    <a:cubicBezTo>
                      <a:pt x="158" y="46"/>
                      <a:pt x="140" y="37"/>
                      <a:pt x="122" y="28"/>
                    </a:cubicBezTo>
                    <a:lnTo>
                      <a:pt x="113" y="19"/>
                    </a:lnTo>
                    <a:cubicBezTo>
                      <a:pt x="104" y="10"/>
                      <a:pt x="95" y="10"/>
                      <a:pt x="86" y="10"/>
                    </a:cubicBezTo>
                    <a:lnTo>
                      <a:pt x="77" y="1"/>
                    </a:lnTo>
                    <a:cubicBezTo>
                      <a:pt x="74" y="1"/>
                      <a:pt x="71" y="1"/>
                      <a:pt x="69" y="1"/>
                    </a:cubicBezTo>
                    <a:close/>
                  </a:path>
                </a:pathLst>
              </a:custGeom>
              <a:solidFill>
                <a:srgbClr val="FBB068"/>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4808" name="Google Shape;4808;p215"/>
              <p:cNvSpPr/>
              <p:nvPr/>
            </p:nvSpPr>
            <p:spPr>
              <a:xfrm>
                <a:off x="5430822" y="5847689"/>
                <a:ext cx="37459" cy="26442"/>
              </a:xfrm>
              <a:custGeom>
                <a:avLst/>
                <a:gdLst/>
                <a:ahLst/>
                <a:cxnLst/>
                <a:rect l="l" t="t" r="r" b="b"/>
                <a:pathLst>
                  <a:path w="170" h="120" extrusionOk="0">
                    <a:moveTo>
                      <a:pt x="45" y="1"/>
                    </a:moveTo>
                    <a:cubicBezTo>
                      <a:pt x="18" y="1"/>
                      <a:pt x="9" y="19"/>
                      <a:pt x="0" y="37"/>
                    </a:cubicBezTo>
                    <a:cubicBezTo>
                      <a:pt x="0" y="45"/>
                      <a:pt x="0" y="54"/>
                      <a:pt x="9" y="72"/>
                    </a:cubicBezTo>
                    <a:cubicBezTo>
                      <a:pt x="31" y="102"/>
                      <a:pt x="66" y="119"/>
                      <a:pt x="102" y="119"/>
                    </a:cubicBezTo>
                    <a:cubicBezTo>
                      <a:pt x="110" y="119"/>
                      <a:pt x="117" y="118"/>
                      <a:pt x="125" y="117"/>
                    </a:cubicBezTo>
                    <a:cubicBezTo>
                      <a:pt x="152" y="117"/>
                      <a:pt x="170" y="72"/>
                      <a:pt x="152" y="54"/>
                    </a:cubicBezTo>
                    <a:cubicBezTo>
                      <a:pt x="125" y="19"/>
                      <a:pt x="89" y="1"/>
                      <a:pt x="45" y="1"/>
                    </a:cubicBezTo>
                    <a:close/>
                  </a:path>
                </a:pathLst>
              </a:custGeom>
              <a:solidFill>
                <a:srgbClr val="FBB068"/>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4809" name="Google Shape;4809;p215"/>
              <p:cNvSpPr/>
              <p:nvPr/>
            </p:nvSpPr>
            <p:spPr>
              <a:xfrm>
                <a:off x="4754577" y="5607951"/>
                <a:ext cx="60596" cy="31950"/>
              </a:xfrm>
              <a:custGeom>
                <a:avLst/>
                <a:gdLst/>
                <a:ahLst/>
                <a:cxnLst/>
                <a:rect l="l" t="t" r="r" b="b"/>
                <a:pathLst>
                  <a:path w="275" h="145" extrusionOk="0">
                    <a:moveTo>
                      <a:pt x="54" y="1"/>
                    </a:moveTo>
                    <a:cubicBezTo>
                      <a:pt x="0" y="9"/>
                      <a:pt x="9" y="90"/>
                      <a:pt x="63" y="90"/>
                    </a:cubicBezTo>
                    <a:cubicBezTo>
                      <a:pt x="72" y="85"/>
                      <a:pt x="78" y="83"/>
                      <a:pt x="84" y="83"/>
                    </a:cubicBezTo>
                    <a:cubicBezTo>
                      <a:pt x="89" y="83"/>
                      <a:pt x="94" y="85"/>
                      <a:pt x="98" y="90"/>
                    </a:cubicBezTo>
                    <a:cubicBezTo>
                      <a:pt x="134" y="116"/>
                      <a:pt x="170" y="143"/>
                      <a:pt x="214" y="143"/>
                    </a:cubicBezTo>
                    <a:cubicBezTo>
                      <a:pt x="217" y="144"/>
                      <a:pt x="219" y="144"/>
                      <a:pt x="222" y="144"/>
                    </a:cubicBezTo>
                    <a:cubicBezTo>
                      <a:pt x="247" y="144"/>
                      <a:pt x="274" y="105"/>
                      <a:pt x="250" y="81"/>
                    </a:cubicBezTo>
                    <a:cubicBezTo>
                      <a:pt x="196" y="27"/>
                      <a:pt x="134" y="1"/>
                      <a:pt x="54" y="1"/>
                    </a:cubicBezTo>
                    <a:close/>
                  </a:path>
                </a:pathLst>
              </a:custGeom>
              <a:solidFill>
                <a:srgbClr val="FBB068"/>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sp>
          <p:nvSpPr>
            <p:cNvPr id="4810" name="Google Shape;4810;p215"/>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4811" name="Google Shape;4811;p215"/>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grpSp>
        <p:nvGrpSpPr>
          <p:cNvPr id="4812" name="Google Shape;4812;p215"/>
          <p:cNvGrpSpPr/>
          <p:nvPr/>
        </p:nvGrpSpPr>
        <p:grpSpPr>
          <a:xfrm>
            <a:off x="12727923" y="3658664"/>
            <a:ext cx="6937880" cy="7144725"/>
            <a:chOff x="5839590" y="1567014"/>
            <a:chExt cx="4256891" cy="4383805"/>
          </a:xfrm>
        </p:grpSpPr>
        <p:grpSp>
          <p:nvGrpSpPr>
            <p:cNvPr id="4813" name="Google Shape;4813;p215"/>
            <p:cNvGrpSpPr/>
            <p:nvPr/>
          </p:nvGrpSpPr>
          <p:grpSpPr>
            <a:xfrm>
              <a:off x="5839590" y="4503577"/>
              <a:ext cx="2577179" cy="1447242"/>
              <a:chOff x="3362865" y="4799939"/>
              <a:chExt cx="2577179" cy="1447242"/>
            </a:xfrm>
          </p:grpSpPr>
          <p:sp>
            <p:nvSpPr>
              <p:cNvPr id="4814" name="Google Shape;4814;p215"/>
              <p:cNvSpPr/>
              <p:nvPr/>
            </p:nvSpPr>
            <p:spPr>
              <a:xfrm>
                <a:off x="4402683" y="5446878"/>
                <a:ext cx="94529" cy="149396"/>
              </a:xfrm>
              <a:custGeom>
                <a:avLst/>
                <a:gdLst/>
                <a:ahLst/>
                <a:cxnLst/>
                <a:rect l="l" t="t" r="r" b="b"/>
                <a:pathLst>
                  <a:path w="429" h="678" extrusionOk="0">
                    <a:moveTo>
                      <a:pt x="366" y="0"/>
                    </a:moveTo>
                    <a:cubicBezTo>
                      <a:pt x="206" y="187"/>
                      <a:pt x="81" y="419"/>
                      <a:pt x="0" y="651"/>
                    </a:cubicBezTo>
                    <a:lnTo>
                      <a:pt x="81" y="678"/>
                    </a:lnTo>
                    <a:cubicBezTo>
                      <a:pt x="161" y="455"/>
                      <a:pt x="277" y="232"/>
                      <a:pt x="429" y="54"/>
                    </a:cubicBezTo>
                    <a:lnTo>
                      <a:pt x="366" y="0"/>
                    </a:lnTo>
                    <a:close/>
                  </a:path>
                </a:pathLst>
              </a:custGeom>
              <a:solidFill>
                <a:schemeClr val="dk1"/>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4815" name="Google Shape;4815;p215"/>
              <p:cNvSpPr/>
              <p:nvPr/>
            </p:nvSpPr>
            <p:spPr>
              <a:xfrm>
                <a:off x="4532467" y="5642105"/>
                <a:ext cx="33052" cy="30188"/>
              </a:xfrm>
              <a:custGeom>
                <a:avLst/>
                <a:gdLst/>
                <a:ahLst/>
                <a:cxnLst/>
                <a:rect l="l" t="t" r="r" b="b"/>
                <a:pathLst>
                  <a:path w="150" h="137" extrusionOk="0">
                    <a:moveTo>
                      <a:pt x="70" y="0"/>
                    </a:moveTo>
                    <a:cubicBezTo>
                      <a:pt x="61" y="0"/>
                      <a:pt x="52" y="2"/>
                      <a:pt x="45" y="6"/>
                    </a:cubicBezTo>
                    <a:lnTo>
                      <a:pt x="36" y="6"/>
                    </a:lnTo>
                    <a:cubicBezTo>
                      <a:pt x="0" y="24"/>
                      <a:pt x="0" y="86"/>
                      <a:pt x="45" y="95"/>
                    </a:cubicBezTo>
                    <a:cubicBezTo>
                      <a:pt x="54" y="104"/>
                      <a:pt x="63" y="113"/>
                      <a:pt x="72" y="131"/>
                    </a:cubicBezTo>
                    <a:cubicBezTo>
                      <a:pt x="77" y="135"/>
                      <a:pt x="85" y="137"/>
                      <a:pt x="92" y="137"/>
                    </a:cubicBezTo>
                    <a:cubicBezTo>
                      <a:pt x="119" y="137"/>
                      <a:pt x="150" y="114"/>
                      <a:pt x="143" y="86"/>
                    </a:cubicBezTo>
                    <a:cubicBezTo>
                      <a:pt x="134" y="69"/>
                      <a:pt x="116" y="33"/>
                      <a:pt x="98" y="15"/>
                    </a:cubicBezTo>
                    <a:cubicBezTo>
                      <a:pt x="93" y="5"/>
                      <a:pt x="82" y="0"/>
                      <a:pt x="70" y="0"/>
                    </a:cubicBezTo>
                    <a:close/>
                  </a:path>
                </a:pathLst>
              </a:custGeom>
              <a:solidFill>
                <a:srgbClr val="FBB068"/>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4816" name="Google Shape;4816;p215"/>
              <p:cNvSpPr/>
              <p:nvPr/>
            </p:nvSpPr>
            <p:spPr>
              <a:xfrm>
                <a:off x="5572285" y="4799939"/>
                <a:ext cx="367760" cy="442678"/>
              </a:xfrm>
              <a:custGeom>
                <a:avLst/>
                <a:gdLst/>
                <a:ahLst/>
                <a:cxnLst/>
                <a:rect l="l" t="t" r="r" b="b"/>
                <a:pathLst>
                  <a:path w="1669" h="2009" extrusionOk="0">
                    <a:moveTo>
                      <a:pt x="1035" y="1"/>
                    </a:moveTo>
                    <a:cubicBezTo>
                      <a:pt x="857" y="144"/>
                      <a:pt x="625" y="188"/>
                      <a:pt x="420" y="278"/>
                    </a:cubicBezTo>
                    <a:cubicBezTo>
                      <a:pt x="268" y="349"/>
                      <a:pt x="125" y="447"/>
                      <a:pt x="0" y="563"/>
                    </a:cubicBezTo>
                    <a:cubicBezTo>
                      <a:pt x="54" y="634"/>
                      <a:pt x="116" y="750"/>
                      <a:pt x="143" y="822"/>
                    </a:cubicBezTo>
                    <a:cubicBezTo>
                      <a:pt x="277" y="1196"/>
                      <a:pt x="366" y="1607"/>
                      <a:pt x="402" y="2008"/>
                    </a:cubicBezTo>
                    <a:cubicBezTo>
                      <a:pt x="803" y="1785"/>
                      <a:pt x="1285" y="1589"/>
                      <a:pt x="1669" y="1330"/>
                    </a:cubicBezTo>
                    <a:cubicBezTo>
                      <a:pt x="1597" y="1205"/>
                      <a:pt x="1651" y="1045"/>
                      <a:pt x="1597" y="911"/>
                    </a:cubicBezTo>
                    <a:cubicBezTo>
                      <a:pt x="1579" y="857"/>
                      <a:pt x="1535" y="813"/>
                      <a:pt x="1508" y="768"/>
                    </a:cubicBezTo>
                    <a:cubicBezTo>
                      <a:pt x="1330" y="527"/>
                      <a:pt x="1267" y="197"/>
                      <a:pt x="1035" y="1"/>
                    </a:cubicBezTo>
                    <a:close/>
                  </a:path>
                </a:pathLst>
              </a:custGeom>
              <a:solidFill>
                <a:schemeClr val="dk1"/>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4817" name="Google Shape;4817;p215"/>
              <p:cNvSpPr/>
              <p:nvPr/>
            </p:nvSpPr>
            <p:spPr>
              <a:xfrm>
                <a:off x="5774784" y="4879484"/>
                <a:ext cx="27764" cy="35696"/>
              </a:xfrm>
              <a:custGeom>
                <a:avLst/>
                <a:gdLst/>
                <a:ahLst/>
                <a:cxnLst/>
                <a:rect l="l" t="t" r="r" b="b"/>
                <a:pathLst>
                  <a:path w="126" h="162" extrusionOk="0">
                    <a:moveTo>
                      <a:pt x="56" y="0"/>
                    </a:moveTo>
                    <a:cubicBezTo>
                      <a:pt x="34" y="0"/>
                      <a:pt x="10" y="13"/>
                      <a:pt x="0" y="41"/>
                    </a:cubicBezTo>
                    <a:cubicBezTo>
                      <a:pt x="0" y="68"/>
                      <a:pt x="0" y="95"/>
                      <a:pt x="0" y="122"/>
                    </a:cubicBezTo>
                    <a:cubicBezTo>
                      <a:pt x="6" y="146"/>
                      <a:pt x="24" y="161"/>
                      <a:pt x="46" y="161"/>
                    </a:cubicBezTo>
                    <a:cubicBezTo>
                      <a:pt x="57" y="161"/>
                      <a:pt x="69" y="157"/>
                      <a:pt x="81" y="148"/>
                    </a:cubicBezTo>
                    <a:cubicBezTo>
                      <a:pt x="116" y="122"/>
                      <a:pt x="125" y="68"/>
                      <a:pt x="98" y="33"/>
                    </a:cubicBezTo>
                    <a:cubicBezTo>
                      <a:pt x="94" y="11"/>
                      <a:pt x="76" y="0"/>
                      <a:pt x="56" y="0"/>
                    </a:cubicBezTo>
                    <a:close/>
                  </a:path>
                </a:pathLst>
              </a:custGeom>
              <a:solidFill>
                <a:srgbClr val="552600"/>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4818" name="Google Shape;4818;p215"/>
              <p:cNvSpPr/>
              <p:nvPr/>
            </p:nvSpPr>
            <p:spPr>
              <a:xfrm>
                <a:off x="5729613" y="4988777"/>
                <a:ext cx="25781" cy="27984"/>
              </a:xfrm>
              <a:custGeom>
                <a:avLst/>
                <a:gdLst/>
                <a:ahLst/>
                <a:cxnLst/>
                <a:rect l="l" t="t" r="r" b="b"/>
                <a:pathLst>
                  <a:path w="117" h="127" extrusionOk="0">
                    <a:moveTo>
                      <a:pt x="45" y="0"/>
                    </a:moveTo>
                    <a:cubicBezTo>
                      <a:pt x="36" y="0"/>
                      <a:pt x="27" y="9"/>
                      <a:pt x="18" y="9"/>
                    </a:cubicBezTo>
                    <a:cubicBezTo>
                      <a:pt x="9" y="18"/>
                      <a:pt x="0" y="45"/>
                      <a:pt x="0" y="54"/>
                    </a:cubicBezTo>
                    <a:cubicBezTo>
                      <a:pt x="8" y="86"/>
                      <a:pt x="24" y="126"/>
                      <a:pt x="60" y="126"/>
                    </a:cubicBezTo>
                    <a:cubicBezTo>
                      <a:pt x="64" y="126"/>
                      <a:pt x="68" y="126"/>
                      <a:pt x="71" y="125"/>
                    </a:cubicBezTo>
                    <a:cubicBezTo>
                      <a:pt x="116" y="116"/>
                      <a:pt x="107" y="63"/>
                      <a:pt x="89" y="27"/>
                    </a:cubicBezTo>
                    <a:cubicBezTo>
                      <a:pt x="89" y="18"/>
                      <a:pt x="71" y="0"/>
                      <a:pt x="54" y="0"/>
                    </a:cubicBezTo>
                    <a:close/>
                  </a:path>
                </a:pathLst>
              </a:custGeom>
              <a:solidFill>
                <a:srgbClr val="552600"/>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4819" name="Google Shape;4819;p215"/>
              <p:cNvSpPr/>
              <p:nvPr/>
            </p:nvSpPr>
            <p:spPr>
              <a:xfrm>
                <a:off x="5808056" y="5089255"/>
                <a:ext cx="47595" cy="33052"/>
              </a:xfrm>
              <a:custGeom>
                <a:avLst/>
                <a:gdLst/>
                <a:ahLst/>
                <a:cxnLst/>
                <a:rect l="l" t="t" r="r" b="b"/>
                <a:pathLst>
                  <a:path w="216" h="150" extrusionOk="0">
                    <a:moveTo>
                      <a:pt x="83" y="0"/>
                    </a:moveTo>
                    <a:cubicBezTo>
                      <a:pt x="51" y="0"/>
                      <a:pt x="22" y="13"/>
                      <a:pt x="10" y="44"/>
                    </a:cubicBezTo>
                    <a:cubicBezTo>
                      <a:pt x="1" y="71"/>
                      <a:pt x="19" y="89"/>
                      <a:pt x="37" y="98"/>
                    </a:cubicBezTo>
                    <a:cubicBezTo>
                      <a:pt x="48" y="98"/>
                      <a:pt x="60" y="94"/>
                      <a:pt x="72" y="94"/>
                    </a:cubicBezTo>
                    <a:cubicBezTo>
                      <a:pt x="78" y="94"/>
                      <a:pt x="84" y="95"/>
                      <a:pt x="90" y="98"/>
                    </a:cubicBezTo>
                    <a:cubicBezTo>
                      <a:pt x="117" y="106"/>
                      <a:pt x="117" y="115"/>
                      <a:pt x="126" y="133"/>
                    </a:cubicBezTo>
                    <a:cubicBezTo>
                      <a:pt x="137" y="145"/>
                      <a:pt x="151" y="150"/>
                      <a:pt x="164" y="150"/>
                    </a:cubicBezTo>
                    <a:cubicBezTo>
                      <a:pt x="190" y="150"/>
                      <a:pt x="215" y="128"/>
                      <a:pt x="215" y="98"/>
                    </a:cubicBezTo>
                    <a:cubicBezTo>
                      <a:pt x="215" y="45"/>
                      <a:pt x="143" y="0"/>
                      <a:pt x="83" y="0"/>
                    </a:cubicBezTo>
                    <a:close/>
                  </a:path>
                </a:pathLst>
              </a:custGeom>
              <a:solidFill>
                <a:srgbClr val="552600"/>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4820" name="Google Shape;4820;p215"/>
              <p:cNvSpPr/>
              <p:nvPr/>
            </p:nvSpPr>
            <p:spPr>
              <a:xfrm>
                <a:off x="5666593" y="4908130"/>
                <a:ext cx="23798" cy="32391"/>
              </a:xfrm>
              <a:custGeom>
                <a:avLst/>
                <a:gdLst/>
                <a:ahLst/>
                <a:cxnLst/>
                <a:rect l="l" t="t" r="r" b="b"/>
                <a:pathLst>
                  <a:path w="108" h="147" extrusionOk="0">
                    <a:moveTo>
                      <a:pt x="54" y="1"/>
                    </a:moveTo>
                    <a:cubicBezTo>
                      <a:pt x="45" y="1"/>
                      <a:pt x="36" y="1"/>
                      <a:pt x="27" y="10"/>
                    </a:cubicBezTo>
                    <a:cubicBezTo>
                      <a:pt x="1" y="18"/>
                      <a:pt x="1" y="45"/>
                      <a:pt x="1" y="72"/>
                    </a:cubicBezTo>
                    <a:cubicBezTo>
                      <a:pt x="1" y="72"/>
                      <a:pt x="1" y="81"/>
                      <a:pt x="1" y="81"/>
                    </a:cubicBezTo>
                    <a:cubicBezTo>
                      <a:pt x="1" y="99"/>
                      <a:pt x="10" y="117"/>
                      <a:pt x="18" y="126"/>
                    </a:cubicBezTo>
                    <a:cubicBezTo>
                      <a:pt x="27" y="140"/>
                      <a:pt x="40" y="146"/>
                      <a:pt x="52" y="146"/>
                    </a:cubicBezTo>
                    <a:cubicBezTo>
                      <a:pt x="79" y="146"/>
                      <a:pt x="108" y="120"/>
                      <a:pt x="108" y="90"/>
                    </a:cubicBezTo>
                    <a:cubicBezTo>
                      <a:pt x="99" y="63"/>
                      <a:pt x="90" y="10"/>
                      <a:pt x="54" y="1"/>
                    </a:cubicBezTo>
                    <a:close/>
                  </a:path>
                </a:pathLst>
              </a:custGeom>
              <a:solidFill>
                <a:srgbClr val="552600"/>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4821" name="Google Shape;4821;p215"/>
              <p:cNvSpPr/>
              <p:nvPr/>
            </p:nvSpPr>
            <p:spPr>
              <a:xfrm>
                <a:off x="5825243" y="5003760"/>
                <a:ext cx="27103" cy="19170"/>
              </a:xfrm>
              <a:custGeom>
                <a:avLst/>
                <a:gdLst/>
                <a:ahLst/>
                <a:cxnLst/>
                <a:rect l="l" t="t" r="r" b="b"/>
                <a:pathLst>
                  <a:path w="123" h="87" extrusionOk="0">
                    <a:moveTo>
                      <a:pt x="62" y="1"/>
                    </a:moveTo>
                    <a:cubicBezTo>
                      <a:pt x="57" y="1"/>
                      <a:pt x="53" y="2"/>
                      <a:pt x="48" y="4"/>
                    </a:cubicBezTo>
                    <a:cubicBezTo>
                      <a:pt x="0" y="28"/>
                      <a:pt x="23" y="87"/>
                      <a:pt x="60" y="87"/>
                    </a:cubicBezTo>
                    <a:cubicBezTo>
                      <a:pt x="65" y="87"/>
                      <a:pt x="70" y="86"/>
                      <a:pt x="75" y="84"/>
                    </a:cubicBezTo>
                    <a:cubicBezTo>
                      <a:pt x="122" y="60"/>
                      <a:pt x="99" y="1"/>
                      <a:pt x="62" y="1"/>
                    </a:cubicBezTo>
                    <a:close/>
                  </a:path>
                </a:pathLst>
              </a:custGeom>
              <a:solidFill>
                <a:srgbClr val="552600"/>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4822" name="Google Shape;4822;p215"/>
              <p:cNvSpPr/>
              <p:nvPr/>
            </p:nvSpPr>
            <p:spPr>
              <a:xfrm>
                <a:off x="5772801" y="5045185"/>
                <a:ext cx="29747" cy="31289"/>
              </a:xfrm>
              <a:custGeom>
                <a:avLst/>
                <a:gdLst/>
                <a:ahLst/>
                <a:cxnLst/>
                <a:rect l="l" t="t" r="r" b="b"/>
                <a:pathLst>
                  <a:path w="135" h="142" extrusionOk="0">
                    <a:moveTo>
                      <a:pt x="57" y="1"/>
                    </a:moveTo>
                    <a:cubicBezTo>
                      <a:pt x="34" y="1"/>
                      <a:pt x="9" y="18"/>
                      <a:pt x="9" y="48"/>
                    </a:cubicBezTo>
                    <a:lnTo>
                      <a:pt x="9" y="57"/>
                    </a:lnTo>
                    <a:cubicBezTo>
                      <a:pt x="0" y="66"/>
                      <a:pt x="0" y="74"/>
                      <a:pt x="0" y="83"/>
                    </a:cubicBezTo>
                    <a:cubicBezTo>
                      <a:pt x="0" y="83"/>
                      <a:pt x="0" y="92"/>
                      <a:pt x="0" y="101"/>
                    </a:cubicBezTo>
                    <a:cubicBezTo>
                      <a:pt x="5" y="128"/>
                      <a:pt x="25" y="141"/>
                      <a:pt x="45" y="141"/>
                    </a:cubicBezTo>
                    <a:cubicBezTo>
                      <a:pt x="65" y="141"/>
                      <a:pt x="85" y="128"/>
                      <a:pt x="90" y="101"/>
                    </a:cubicBezTo>
                    <a:cubicBezTo>
                      <a:pt x="116" y="92"/>
                      <a:pt x="134" y="66"/>
                      <a:pt x="116" y="39"/>
                    </a:cubicBezTo>
                    <a:cubicBezTo>
                      <a:pt x="98" y="21"/>
                      <a:pt x="90" y="12"/>
                      <a:pt x="72" y="3"/>
                    </a:cubicBezTo>
                    <a:cubicBezTo>
                      <a:pt x="67" y="2"/>
                      <a:pt x="62" y="1"/>
                      <a:pt x="57" y="1"/>
                    </a:cubicBezTo>
                    <a:close/>
                  </a:path>
                </a:pathLst>
              </a:custGeom>
              <a:solidFill>
                <a:srgbClr val="552600"/>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4823" name="Google Shape;4823;p215"/>
              <p:cNvSpPr/>
              <p:nvPr/>
            </p:nvSpPr>
            <p:spPr>
              <a:xfrm>
                <a:off x="3362865" y="4866925"/>
                <a:ext cx="2380634" cy="1380257"/>
              </a:xfrm>
              <a:custGeom>
                <a:avLst/>
                <a:gdLst/>
                <a:ahLst/>
                <a:cxnLst/>
                <a:rect l="l" t="t" r="r" b="b"/>
                <a:pathLst>
                  <a:path w="10804" h="6264" extrusionOk="0">
                    <a:moveTo>
                      <a:pt x="10161" y="0"/>
                    </a:moveTo>
                    <a:cubicBezTo>
                      <a:pt x="8868" y="1098"/>
                      <a:pt x="7021" y="1954"/>
                      <a:pt x="5406" y="2632"/>
                    </a:cubicBezTo>
                    <a:cubicBezTo>
                      <a:pt x="3658" y="3372"/>
                      <a:pt x="1856" y="4024"/>
                      <a:pt x="0" y="4639"/>
                    </a:cubicBezTo>
                    <a:cubicBezTo>
                      <a:pt x="63" y="5210"/>
                      <a:pt x="196" y="5808"/>
                      <a:pt x="642" y="6263"/>
                    </a:cubicBezTo>
                    <a:cubicBezTo>
                      <a:pt x="643" y="6263"/>
                      <a:pt x="644" y="6263"/>
                      <a:pt x="645" y="6263"/>
                    </a:cubicBezTo>
                    <a:cubicBezTo>
                      <a:pt x="744" y="6263"/>
                      <a:pt x="3214" y="5283"/>
                      <a:pt x="6049" y="4077"/>
                    </a:cubicBezTo>
                    <a:cubicBezTo>
                      <a:pt x="8422" y="3069"/>
                      <a:pt x="8752" y="2766"/>
                      <a:pt x="9189" y="2507"/>
                    </a:cubicBezTo>
                    <a:cubicBezTo>
                      <a:pt x="9965" y="2043"/>
                      <a:pt x="10375" y="1865"/>
                      <a:pt x="10804" y="1499"/>
                    </a:cubicBezTo>
                    <a:cubicBezTo>
                      <a:pt x="10759" y="1481"/>
                      <a:pt x="10759" y="1401"/>
                      <a:pt x="10750" y="1347"/>
                    </a:cubicBezTo>
                    <a:cubicBezTo>
                      <a:pt x="10741" y="1294"/>
                      <a:pt x="10741" y="1231"/>
                      <a:pt x="10714" y="1187"/>
                    </a:cubicBezTo>
                    <a:cubicBezTo>
                      <a:pt x="10688" y="1124"/>
                      <a:pt x="10616" y="1089"/>
                      <a:pt x="10580" y="1026"/>
                    </a:cubicBezTo>
                    <a:cubicBezTo>
                      <a:pt x="10527" y="946"/>
                      <a:pt x="10536" y="839"/>
                      <a:pt x="10500" y="750"/>
                    </a:cubicBezTo>
                    <a:cubicBezTo>
                      <a:pt x="10465" y="643"/>
                      <a:pt x="10384" y="562"/>
                      <a:pt x="10313" y="473"/>
                    </a:cubicBezTo>
                    <a:cubicBezTo>
                      <a:pt x="10241" y="393"/>
                      <a:pt x="10179" y="286"/>
                      <a:pt x="10188" y="179"/>
                    </a:cubicBezTo>
                    <a:cubicBezTo>
                      <a:pt x="10197" y="116"/>
                      <a:pt x="10197" y="54"/>
                      <a:pt x="10161" y="0"/>
                    </a:cubicBezTo>
                    <a:close/>
                  </a:path>
                </a:pathLst>
              </a:custGeom>
              <a:solidFill>
                <a:schemeClr val="dk2"/>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4824" name="Google Shape;4824;p215"/>
              <p:cNvSpPr/>
              <p:nvPr/>
            </p:nvSpPr>
            <p:spPr>
              <a:xfrm>
                <a:off x="4740695" y="5120544"/>
                <a:ext cx="959613" cy="575768"/>
              </a:xfrm>
              <a:custGeom>
                <a:avLst/>
                <a:gdLst/>
                <a:ahLst/>
                <a:cxnLst/>
                <a:rect l="l" t="t" r="r" b="b"/>
                <a:pathLst>
                  <a:path w="4355" h="2613" extrusionOk="0">
                    <a:moveTo>
                      <a:pt x="4292" y="0"/>
                    </a:moveTo>
                    <a:cubicBezTo>
                      <a:pt x="4051" y="473"/>
                      <a:pt x="3302" y="901"/>
                      <a:pt x="2909" y="1097"/>
                    </a:cubicBezTo>
                    <a:cubicBezTo>
                      <a:pt x="2659" y="1213"/>
                      <a:pt x="2517" y="1472"/>
                      <a:pt x="2267" y="1561"/>
                    </a:cubicBezTo>
                    <a:cubicBezTo>
                      <a:pt x="1981" y="1659"/>
                      <a:pt x="1687" y="1731"/>
                      <a:pt x="1410" y="1838"/>
                    </a:cubicBezTo>
                    <a:cubicBezTo>
                      <a:pt x="1143" y="1936"/>
                      <a:pt x="884" y="2061"/>
                      <a:pt x="634" y="2204"/>
                    </a:cubicBezTo>
                    <a:cubicBezTo>
                      <a:pt x="438" y="2320"/>
                      <a:pt x="152" y="2427"/>
                      <a:pt x="1" y="2596"/>
                    </a:cubicBezTo>
                    <a:cubicBezTo>
                      <a:pt x="23" y="2608"/>
                      <a:pt x="48" y="2613"/>
                      <a:pt x="76" y="2613"/>
                    </a:cubicBezTo>
                    <a:cubicBezTo>
                      <a:pt x="218" y="2613"/>
                      <a:pt x="423" y="2480"/>
                      <a:pt x="527" y="2436"/>
                    </a:cubicBezTo>
                    <a:cubicBezTo>
                      <a:pt x="714" y="2364"/>
                      <a:pt x="902" y="2248"/>
                      <a:pt x="1098" y="2204"/>
                    </a:cubicBezTo>
                    <a:cubicBezTo>
                      <a:pt x="1544" y="2105"/>
                      <a:pt x="1375" y="2159"/>
                      <a:pt x="1446" y="2123"/>
                    </a:cubicBezTo>
                    <a:cubicBezTo>
                      <a:pt x="1660" y="2025"/>
                      <a:pt x="1990" y="1838"/>
                      <a:pt x="2186" y="1704"/>
                    </a:cubicBezTo>
                    <a:cubicBezTo>
                      <a:pt x="2365" y="1579"/>
                      <a:pt x="2409" y="1517"/>
                      <a:pt x="2588" y="1401"/>
                    </a:cubicBezTo>
                    <a:cubicBezTo>
                      <a:pt x="2873" y="1204"/>
                      <a:pt x="3203" y="1080"/>
                      <a:pt x="3507" y="919"/>
                    </a:cubicBezTo>
                    <a:cubicBezTo>
                      <a:pt x="3703" y="812"/>
                      <a:pt x="3890" y="696"/>
                      <a:pt x="4069" y="562"/>
                    </a:cubicBezTo>
                    <a:cubicBezTo>
                      <a:pt x="4158" y="509"/>
                      <a:pt x="4238" y="437"/>
                      <a:pt x="4292" y="339"/>
                    </a:cubicBezTo>
                    <a:cubicBezTo>
                      <a:pt x="4345" y="241"/>
                      <a:pt x="4354" y="107"/>
                      <a:pt x="4292" y="0"/>
                    </a:cubicBezTo>
                    <a:close/>
                  </a:path>
                </a:pathLst>
              </a:custGeom>
              <a:solidFill>
                <a:srgbClr val="B0B0B0">
                  <a:alpha val="3869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4825" name="Google Shape;4825;p215"/>
              <p:cNvSpPr/>
              <p:nvPr/>
            </p:nvSpPr>
            <p:spPr>
              <a:xfrm>
                <a:off x="3362865" y="5446878"/>
                <a:ext cx="1332882" cy="800302"/>
              </a:xfrm>
              <a:custGeom>
                <a:avLst/>
                <a:gdLst/>
                <a:ahLst/>
                <a:cxnLst/>
                <a:rect l="l" t="t" r="r" b="b"/>
                <a:pathLst>
                  <a:path w="6049" h="3632" extrusionOk="0">
                    <a:moveTo>
                      <a:pt x="5406" y="0"/>
                    </a:moveTo>
                    <a:cubicBezTo>
                      <a:pt x="3658" y="740"/>
                      <a:pt x="1856" y="1392"/>
                      <a:pt x="0" y="2007"/>
                    </a:cubicBezTo>
                    <a:cubicBezTo>
                      <a:pt x="63" y="2578"/>
                      <a:pt x="196" y="3176"/>
                      <a:pt x="642" y="3631"/>
                    </a:cubicBezTo>
                    <a:cubicBezTo>
                      <a:pt x="643" y="3631"/>
                      <a:pt x="644" y="3631"/>
                      <a:pt x="645" y="3631"/>
                    </a:cubicBezTo>
                    <a:cubicBezTo>
                      <a:pt x="744" y="3631"/>
                      <a:pt x="3214" y="2651"/>
                      <a:pt x="6049" y="1454"/>
                    </a:cubicBezTo>
                    <a:cubicBezTo>
                      <a:pt x="5995" y="669"/>
                      <a:pt x="5415" y="0"/>
                      <a:pt x="5415" y="0"/>
                    </a:cubicBezTo>
                    <a:close/>
                  </a:path>
                </a:pathLst>
              </a:custGeom>
              <a:solidFill>
                <a:schemeClr val="accent1"/>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4826" name="Google Shape;4826;p215"/>
              <p:cNvSpPr/>
              <p:nvPr/>
            </p:nvSpPr>
            <p:spPr>
              <a:xfrm>
                <a:off x="3384459" y="5920403"/>
                <a:ext cx="135734" cy="299012"/>
              </a:xfrm>
              <a:custGeom>
                <a:avLst/>
                <a:gdLst/>
                <a:ahLst/>
                <a:cxnLst/>
                <a:rect l="l" t="t" r="r" b="b"/>
                <a:pathLst>
                  <a:path w="616" h="1357" extrusionOk="0">
                    <a:moveTo>
                      <a:pt x="72" y="1"/>
                    </a:moveTo>
                    <a:lnTo>
                      <a:pt x="0" y="46"/>
                    </a:lnTo>
                    <a:cubicBezTo>
                      <a:pt x="0" y="54"/>
                      <a:pt x="357" y="563"/>
                      <a:pt x="446" y="813"/>
                    </a:cubicBezTo>
                    <a:cubicBezTo>
                      <a:pt x="527" y="1063"/>
                      <a:pt x="500" y="1348"/>
                      <a:pt x="500" y="1348"/>
                    </a:cubicBezTo>
                    <a:lnTo>
                      <a:pt x="580" y="1357"/>
                    </a:lnTo>
                    <a:cubicBezTo>
                      <a:pt x="580" y="1348"/>
                      <a:pt x="616" y="1054"/>
                      <a:pt x="518" y="786"/>
                    </a:cubicBezTo>
                    <a:cubicBezTo>
                      <a:pt x="428" y="518"/>
                      <a:pt x="81" y="19"/>
                      <a:pt x="72" y="1"/>
                    </a:cubicBezTo>
                    <a:close/>
                  </a:path>
                </a:pathLst>
              </a:custGeom>
              <a:solidFill>
                <a:schemeClr val="dk1"/>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4827" name="Google Shape;4827;p215"/>
              <p:cNvSpPr/>
              <p:nvPr/>
            </p:nvSpPr>
            <p:spPr>
              <a:xfrm>
                <a:off x="5277461" y="5126273"/>
                <a:ext cx="88580" cy="80868"/>
              </a:xfrm>
              <a:custGeom>
                <a:avLst/>
                <a:gdLst/>
                <a:ahLst/>
                <a:cxnLst/>
                <a:rect l="l" t="t" r="r" b="b"/>
                <a:pathLst>
                  <a:path w="402" h="367" extrusionOk="0">
                    <a:moveTo>
                      <a:pt x="54" y="1"/>
                    </a:moveTo>
                    <a:lnTo>
                      <a:pt x="0" y="63"/>
                    </a:lnTo>
                    <a:cubicBezTo>
                      <a:pt x="125" y="153"/>
                      <a:pt x="241" y="260"/>
                      <a:pt x="348" y="367"/>
                    </a:cubicBezTo>
                    <a:lnTo>
                      <a:pt x="402" y="304"/>
                    </a:lnTo>
                    <a:cubicBezTo>
                      <a:pt x="295" y="197"/>
                      <a:pt x="170" y="90"/>
                      <a:pt x="54" y="1"/>
                    </a:cubicBezTo>
                    <a:close/>
                  </a:path>
                </a:pathLst>
              </a:custGeom>
              <a:solidFill>
                <a:schemeClr val="dk1"/>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4828" name="Google Shape;4828;p215"/>
              <p:cNvSpPr/>
              <p:nvPr/>
            </p:nvSpPr>
            <p:spPr>
              <a:xfrm>
                <a:off x="5240002" y="5153816"/>
                <a:ext cx="88800" cy="159532"/>
              </a:xfrm>
              <a:custGeom>
                <a:avLst/>
                <a:gdLst/>
                <a:ahLst/>
                <a:cxnLst/>
                <a:rect l="l" t="t" r="r" b="b"/>
                <a:pathLst>
                  <a:path w="403" h="724" extrusionOk="0">
                    <a:moveTo>
                      <a:pt x="72" y="1"/>
                    </a:moveTo>
                    <a:lnTo>
                      <a:pt x="1" y="36"/>
                    </a:lnTo>
                    <a:cubicBezTo>
                      <a:pt x="117" y="259"/>
                      <a:pt x="233" y="483"/>
                      <a:pt x="322" y="723"/>
                    </a:cubicBezTo>
                    <a:lnTo>
                      <a:pt x="402" y="697"/>
                    </a:lnTo>
                    <a:cubicBezTo>
                      <a:pt x="304" y="456"/>
                      <a:pt x="197" y="215"/>
                      <a:pt x="72" y="1"/>
                    </a:cubicBezTo>
                    <a:close/>
                  </a:path>
                </a:pathLst>
              </a:custGeom>
              <a:solidFill>
                <a:schemeClr val="dk1"/>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4829" name="Google Shape;4829;p215"/>
              <p:cNvSpPr/>
              <p:nvPr/>
            </p:nvSpPr>
            <p:spPr>
              <a:xfrm>
                <a:off x="5120133" y="5407436"/>
                <a:ext cx="74918" cy="163498"/>
              </a:xfrm>
              <a:custGeom>
                <a:avLst/>
                <a:gdLst/>
                <a:ahLst/>
                <a:cxnLst/>
                <a:rect l="l" t="t" r="r" b="b"/>
                <a:pathLst>
                  <a:path w="340" h="742" extrusionOk="0">
                    <a:moveTo>
                      <a:pt x="259" y="1"/>
                    </a:moveTo>
                    <a:cubicBezTo>
                      <a:pt x="206" y="259"/>
                      <a:pt x="125" y="491"/>
                      <a:pt x="1" y="696"/>
                    </a:cubicBezTo>
                    <a:lnTo>
                      <a:pt x="72" y="741"/>
                    </a:lnTo>
                    <a:cubicBezTo>
                      <a:pt x="197" y="527"/>
                      <a:pt x="286" y="286"/>
                      <a:pt x="340" y="18"/>
                    </a:cubicBezTo>
                    <a:lnTo>
                      <a:pt x="259" y="1"/>
                    </a:lnTo>
                    <a:close/>
                  </a:path>
                </a:pathLst>
              </a:custGeom>
              <a:solidFill>
                <a:schemeClr val="dk1"/>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4830" name="Google Shape;4830;p215"/>
              <p:cNvSpPr/>
              <p:nvPr/>
            </p:nvSpPr>
            <p:spPr>
              <a:xfrm>
                <a:off x="4548112" y="5440928"/>
                <a:ext cx="96512" cy="149616"/>
              </a:xfrm>
              <a:custGeom>
                <a:avLst/>
                <a:gdLst/>
                <a:ahLst/>
                <a:cxnLst/>
                <a:rect l="l" t="t" r="r" b="b"/>
                <a:pathLst>
                  <a:path w="438" h="679" extrusionOk="0">
                    <a:moveTo>
                      <a:pt x="72" y="0"/>
                    </a:moveTo>
                    <a:lnTo>
                      <a:pt x="1" y="54"/>
                    </a:lnTo>
                    <a:cubicBezTo>
                      <a:pt x="161" y="232"/>
                      <a:pt x="277" y="455"/>
                      <a:pt x="357" y="678"/>
                    </a:cubicBezTo>
                    <a:lnTo>
                      <a:pt x="438" y="651"/>
                    </a:lnTo>
                    <a:cubicBezTo>
                      <a:pt x="357" y="420"/>
                      <a:pt x="224" y="188"/>
                      <a:pt x="72" y="0"/>
                    </a:cubicBezTo>
                    <a:close/>
                  </a:path>
                </a:pathLst>
              </a:custGeom>
              <a:solidFill>
                <a:schemeClr val="dk1"/>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4831" name="Google Shape;4831;p215"/>
              <p:cNvSpPr/>
              <p:nvPr/>
            </p:nvSpPr>
            <p:spPr>
              <a:xfrm>
                <a:off x="3535838" y="5743244"/>
                <a:ext cx="1134349" cy="436949"/>
              </a:xfrm>
              <a:custGeom>
                <a:avLst/>
                <a:gdLst/>
                <a:ahLst/>
                <a:cxnLst/>
                <a:rect l="l" t="t" r="r" b="b"/>
                <a:pathLst>
                  <a:path w="5148" h="1983" extrusionOk="0">
                    <a:moveTo>
                      <a:pt x="5009" y="0"/>
                    </a:moveTo>
                    <a:cubicBezTo>
                      <a:pt x="4848" y="0"/>
                      <a:pt x="4698" y="75"/>
                      <a:pt x="4559" y="145"/>
                    </a:cubicBezTo>
                    <a:cubicBezTo>
                      <a:pt x="3702" y="573"/>
                      <a:pt x="2801" y="912"/>
                      <a:pt x="1847" y="1082"/>
                    </a:cubicBezTo>
                    <a:cubicBezTo>
                      <a:pt x="1731" y="1099"/>
                      <a:pt x="1624" y="1117"/>
                      <a:pt x="1517" y="1162"/>
                    </a:cubicBezTo>
                    <a:cubicBezTo>
                      <a:pt x="1374" y="1215"/>
                      <a:pt x="1240" y="1305"/>
                      <a:pt x="1106" y="1385"/>
                    </a:cubicBezTo>
                    <a:cubicBezTo>
                      <a:pt x="973" y="1456"/>
                      <a:pt x="0" y="1581"/>
                      <a:pt x="143" y="1947"/>
                    </a:cubicBezTo>
                    <a:cubicBezTo>
                      <a:pt x="153" y="1972"/>
                      <a:pt x="184" y="1982"/>
                      <a:pt x="230" y="1982"/>
                    </a:cubicBezTo>
                    <a:cubicBezTo>
                      <a:pt x="485" y="1982"/>
                      <a:pt x="1201" y="1661"/>
                      <a:pt x="1329" y="1608"/>
                    </a:cubicBezTo>
                    <a:cubicBezTo>
                      <a:pt x="1454" y="1563"/>
                      <a:pt x="1579" y="1519"/>
                      <a:pt x="1704" y="1465"/>
                    </a:cubicBezTo>
                    <a:cubicBezTo>
                      <a:pt x="2025" y="1349"/>
                      <a:pt x="2337" y="1233"/>
                      <a:pt x="2650" y="1108"/>
                    </a:cubicBezTo>
                    <a:cubicBezTo>
                      <a:pt x="3497" y="778"/>
                      <a:pt x="4327" y="412"/>
                      <a:pt x="5148" y="20"/>
                    </a:cubicBezTo>
                    <a:cubicBezTo>
                      <a:pt x="5101" y="6"/>
                      <a:pt x="5054" y="0"/>
                      <a:pt x="5009" y="0"/>
                    </a:cubicBezTo>
                    <a:close/>
                  </a:path>
                </a:pathLst>
              </a:custGeom>
              <a:solidFill>
                <a:srgbClr val="3D1D03">
                  <a:alpha val="32139"/>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4832" name="Google Shape;4832;p215"/>
              <p:cNvSpPr/>
              <p:nvPr/>
            </p:nvSpPr>
            <p:spPr>
              <a:xfrm>
                <a:off x="4356851" y="5577764"/>
                <a:ext cx="42968" cy="25120"/>
              </a:xfrm>
              <a:custGeom>
                <a:avLst/>
                <a:gdLst/>
                <a:ahLst/>
                <a:cxnLst/>
                <a:rect l="l" t="t" r="r" b="b"/>
                <a:pathLst>
                  <a:path w="195" h="114" extrusionOk="0">
                    <a:moveTo>
                      <a:pt x="136" y="1"/>
                    </a:moveTo>
                    <a:cubicBezTo>
                      <a:pt x="131" y="1"/>
                      <a:pt x="125" y="2"/>
                      <a:pt x="119" y="4"/>
                    </a:cubicBezTo>
                    <a:lnTo>
                      <a:pt x="48" y="39"/>
                    </a:lnTo>
                    <a:cubicBezTo>
                      <a:pt x="0" y="55"/>
                      <a:pt x="23" y="114"/>
                      <a:pt x="60" y="114"/>
                    </a:cubicBezTo>
                    <a:cubicBezTo>
                      <a:pt x="65" y="114"/>
                      <a:pt x="70" y="113"/>
                      <a:pt x="75" y="111"/>
                    </a:cubicBezTo>
                    <a:lnTo>
                      <a:pt x="155" y="75"/>
                    </a:lnTo>
                    <a:cubicBezTo>
                      <a:pt x="195" y="59"/>
                      <a:pt x="178" y="1"/>
                      <a:pt x="136" y="1"/>
                    </a:cubicBezTo>
                    <a:close/>
                  </a:path>
                </a:pathLst>
              </a:custGeom>
              <a:solidFill>
                <a:srgbClr val="FBB068"/>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4833" name="Google Shape;4833;p215"/>
              <p:cNvSpPr/>
              <p:nvPr/>
            </p:nvSpPr>
            <p:spPr>
              <a:xfrm>
                <a:off x="4339664" y="5660173"/>
                <a:ext cx="35696" cy="24679"/>
              </a:xfrm>
              <a:custGeom>
                <a:avLst/>
                <a:gdLst/>
                <a:ahLst/>
                <a:cxnLst/>
                <a:rect l="l" t="t" r="r" b="b"/>
                <a:pathLst>
                  <a:path w="162" h="112" extrusionOk="0">
                    <a:moveTo>
                      <a:pt x="122" y="1"/>
                    </a:moveTo>
                    <a:cubicBezTo>
                      <a:pt x="118" y="1"/>
                      <a:pt x="113" y="2"/>
                      <a:pt x="108" y="4"/>
                    </a:cubicBezTo>
                    <a:lnTo>
                      <a:pt x="90" y="4"/>
                    </a:lnTo>
                    <a:cubicBezTo>
                      <a:pt x="90" y="4"/>
                      <a:pt x="81" y="4"/>
                      <a:pt x="81" y="13"/>
                    </a:cubicBezTo>
                    <a:lnTo>
                      <a:pt x="45" y="22"/>
                    </a:lnTo>
                    <a:cubicBezTo>
                      <a:pt x="1" y="40"/>
                      <a:pt x="19" y="94"/>
                      <a:pt x="45" y="103"/>
                    </a:cubicBezTo>
                    <a:cubicBezTo>
                      <a:pt x="54" y="111"/>
                      <a:pt x="72" y="111"/>
                      <a:pt x="81" y="111"/>
                    </a:cubicBezTo>
                    <a:cubicBezTo>
                      <a:pt x="117" y="111"/>
                      <a:pt x="135" y="85"/>
                      <a:pt x="153" y="58"/>
                    </a:cubicBezTo>
                    <a:cubicBezTo>
                      <a:pt x="161" y="40"/>
                      <a:pt x="153" y="22"/>
                      <a:pt x="144" y="13"/>
                    </a:cubicBezTo>
                    <a:cubicBezTo>
                      <a:pt x="137" y="7"/>
                      <a:pt x="131" y="1"/>
                      <a:pt x="122" y="1"/>
                    </a:cubicBezTo>
                    <a:close/>
                  </a:path>
                </a:pathLst>
              </a:custGeom>
              <a:solidFill>
                <a:srgbClr val="FBB068"/>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4834" name="Google Shape;4834;p215"/>
              <p:cNvSpPr/>
              <p:nvPr/>
            </p:nvSpPr>
            <p:spPr>
              <a:xfrm>
                <a:off x="4198642" y="5667886"/>
                <a:ext cx="29306" cy="24018"/>
              </a:xfrm>
              <a:custGeom>
                <a:avLst/>
                <a:gdLst/>
                <a:ahLst/>
                <a:cxnLst/>
                <a:rect l="l" t="t" r="r" b="b"/>
                <a:pathLst>
                  <a:path w="133" h="109" extrusionOk="0">
                    <a:moveTo>
                      <a:pt x="42" y="0"/>
                    </a:moveTo>
                    <a:cubicBezTo>
                      <a:pt x="17" y="0"/>
                      <a:pt x="0" y="28"/>
                      <a:pt x="7" y="50"/>
                    </a:cubicBezTo>
                    <a:cubicBezTo>
                      <a:pt x="7" y="50"/>
                      <a:pt x="7" y="50"/>
                      <a:pt x="7" y="59"/>
                    </a:cubicBezTo>
                    <a:cubicBezTo>
                      <a:pt x="0" y="80"/>
                      <a:pt x="17" y="108"/>
                      <a:pt x="42" y="108"/>
                    </a:cubicBezTo>
                    <a:cubicBezTo>
                      <a:pt x="48" y="108"/>
                      <a:pt x="54" y="107"/>
                      <a:pt x="61" y="103"/>
                    </a:cubicBezTo>
                    <a:cubicBezTo>
                      <a:pt x="70" y="94"/>
                      <a:pt x="79" y="85"/>
                      <a:pt x="97" y="85"/>
                    </a:cubicBezTo>
                    <a:cubicBezTo>
                      <a:pt x="132" y="68"/>
                      <a:pt x="123" y="14"/>
                      <a:pt x="79" y="5"/>
                    </a:cubicBezTo>
                    <a:lnTo>
                      <a:pt x="61" y="5"/>
                    </a:lnTo>
                    <a:cubicBezTo>
                      <a:pt x="54" y="2"/>
                      <a:pt x="48" y="0"/>
                      <a:pt x="42" y="0"/>
                    </a:cubicBezTo>
                    <a:close/>
                  </a:path>
                </a:pathLst>
              </a:custGeom>
              <a:solidFill>
                <a:srgbClr val="FBB068"/>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4835" name="Google Shape;4835;p215"/>
              <p:cNvSpPr/>
              <p:nvPr/>
            </p:nvSpPr>
            <p:spPr>
              <a:xfrm>
                <a:off x="4282814" y="5661055"/>
                <a:ext cx="23136" cy="22696"/>
              </a:xfrm>
              <a:custGeom>
                <a:avLst/>
                <a:gdLst/>
                <a:ahLst/>
                <a:cxnLst/>
                <a:rect l="l" t="t" r="r" b="b"/>
                <a:pathLst>
                  <a:path w="105" h="103" extrusionOk="0">
                    <a:moveTo>
                      <a:pt x="58" y="1"/>
                    </a:moveTo>
                    <a:cubicBezTo>
                      <a:pt x="47" y="1"/>
                      <a:pt x="35" y="4"/>
                      <a:pt x="27" y="9"/>
                    </a:cubicBezTo>
                    <a:cubicBezTo>
                      <a:pt x="18" y="18"/>
                      <a:pt x="18" y="18"/>
                      <a:pt x="9" y="27"/>
                    </a:cubicBezTo>
                    <a:cubicBezTo>
                      <a:pt x="0" y="36"/>
                      <a:pt x="0" y="54"/>
                      <a:pt x="0" y="63"/>
                    </a:cubicBezTo>
                    <a:cubicBezTo>
                      <a:pt x="0" y="72"/>
                      <a:pt x="0" y="81"/>
                      <a:pt x="9" y="81"/>
                    </a:cubicBezTo>
                    <a:cubicBezTo>
                      <a:pt x="20" y="95"/>
                      <a:pt x="36" y="102"/>
                      <a:pt x="52" y="102"/>
                    </a:cubicBezTo>
                    <a:cubicBezTo>
                      <a:pt x="76" y="102"/>
                      <a:pt x="98" y="86"/>
                      <a:pt x="98" y="54"/>
                    </a:cubicBezTo>
                    <a:cubicBezTo>
                      <a:pt x="98" y="54"/>
                      <a:pt x="98" y="45"/>
                      <a:pt x="98" y="45"/>
                    </a:cubicBezTo>
                    <a:cubicBezTo>
                      <a:pt x="104" y="15"/>
                      <a:pt x="81" y="1"/>
                      <a:pt x="58" y="1"/>
                    </a:cubicBezTo>
                    <a:close/>
                  </a:path>
                </a:pathLst>
              </a:custGeom>
              <a:solidFill>
                <a:srgbClr val="FBB068"/>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4836" name="Google Shape;4836;p215"/>
              <p:cNvSpPr/>
              <p:nvPr/>
            </p:nvSpPr>
            <p:spPr>
              <a:xfrm>
                <a:off x="4170658" y="5741702"/>
                <a:ext cx="37679" cy="26221"/>
              </a:xfrm>
              <a:custGeom>
                <a:avLst/>
                <a:gdLst/>
                <a:ahLst/>
                <a:cxnLst/>
                <a:rect l="l" t="t" r="r" b="b"/>
                <a:pathLst>
                  <a:path w="171" h="119" extrusionOk="0">
                    <a:moveTo>
                      <a:pt x="45" y="0"/>
                    </a:moveTo>
                    <a:cubicBezTo>
                      <a:pt x="10" y="0"/>
                      <a:pt x="1" y="36"/>
                      <a:pt x="10" y="63"/>
                    </a:cubicBezTo>
                    <a:cubicBezTo>
                      <a:pt x="1" y="80"/>
                      <a:pt x="10" y="107"/>
                      <a:pt x="36" y="116"/>
                    </a:cubicBezTo>
                    <a:cubicBezTo>
                      <a:pt x="43" y="118"/>
                      <a:pt x="49" y="119"/>
                      <a:pt x="55" y="119"/>
                    </a:cubicBezTo>
                    <a:cubicBezTo>
                      <a:pt x="82" y="119"/>
                      <a:pt x="102" y="104"/>
                      <a:pt x="117" y="89"/>
                    </a:cubicBezTo>
                    <a:cubicBezTo>
                      <a:pt x="126" y="80"/>
                      <a:pt x="126" y="80"/>
                      <a:pt x="134" y="80"/>
                    </a:cubicBezTo>
                    <a:cubicBezTo>
                      <a:pt x="170" y="63"/>
                      <a:pt x="170" y="0"/>
                      <a:pt x="126" y="0"/>
                    </a:cubicBezTo>
                    <a:close/>
                  </a:path>
                </a:pathLst>
              </a:custGeom>
              <a:solidFill>
                <a:srgbClr val="FBB068"/>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4837" name="Google Shape;4837;p215"/>
              <p:cNvSpPr/>
              <p:nvPr/>
            </p:nvSpPr>
            <p:spPr>
              <a:xfrm>
                <a:off x="4061806" y="5725837"/>
                <a:ext cx="51341" cy="26442"/>
              </a:xfrm>
              <a:custGeom>
                <a:avLst/>
                <a:gdLst/>
                <a:ahLst/>
                <a:cxnLst/>
                <a:rect l="l" t="t" r="r" b="b"/>
                <a:pathLst>
                  <a:path w="233" h="120" extrusionOk="0">
                    <a:moveTo>
                      <a:pt x="163" y="0"/>
                    </a:moveTo>
                    <a:cubicBezTo>
                      <a:pt x="161" y="0"/>
                      <a:pt x="158" y="0"/>
                      <a:pt x="156" y="1"/>
                    </a:cubicBezTo>
                    <a:cubicBezTo>
                      <a:pt x="120" y="19"/>
                      <a:pt x="84" y="28"/>
                      <a:pt x="49" y="36"/>
                    </a:cubicBezTo>
                    <a:cubicBezTo>
                      <a:pt x="0" y="53"/>
                      <a:pt x="25" y="119"/>
                      <a:pt x="69" y="119"/>
                    </a:cubicBezTo>
                    <a:cubicBezTo>
                      <a:pt x="74" y="119"/>
                      <a:pt x="79" y="119"/>
                      <a:pt x="84" y="117"/>
                    </a:cubicBezTo>
                    <a:lnTo>
                      <a:pt x="182" y="81"/>
                    </a:lnTo>
                    <a:cubicBezTo>
                      <a:pt x="233" y="64"/>
                      <a:pt x="204" y="0"/>
                      <a:pt x="163" y="0"/>
                    </a:cubicBezTo>
                    <a:close/>
                  </a:path>
                </a:pathLst>
              </a:custGeom>
              <a:solidFill>
                <a:srgbClr val="FBB068"/>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4838" name="Google Shape;4838;p215"/>
              <p:cNvSpPr/>
              <p:nvPr/>
            </p:nvSpPr>
            <p:spPr>
              <a:xfrm>
                <a:off x="3958463" y="5711514"/>
                <a:ext cx="35476" cy="34154"/>
              </a:xfrm>
              <a:custGeom>
                <a:avLst/>
                <a:gdLst/>
                <a:ahLst/>
                <a:cxnLst/>
                <a:rect l="l" t="t" r="r" b="b"/>
                <a:pathLst>
                  <a:path w="161" h="155" extrusionOk="0">
                    <a:moveTo>
                      <a:pt x="118" y="1"/>
                    </a:moveTo>
                    <a:cubicBezTo>
                      <a:pt x="107" y="1"/>
                      <a:pt x="97" y="5"/>
                      <a:pt x="89" y="12"/>
                    </a:cubicBezTo>
                    <a:cubicBezTo>
                      <a:pt x="54" y="30"/>
                      <a:pt x="36" y="57"/>
                      <a:pt x="18" y="93"/>
                    </a:cubicBezTo>
                    <a:cubicBezTo>
                      <a:pt x="0" y="128"/>
                      <a:pt x="27" y="155"/>
                      <a:pt x="63" y="155"/>
                    </a:cubicBezTo>
                    <a:cubicBezTo>
                      <a:pt x="89" y="146"/>
                      <a:pt x="116" y="137"/>
                      <a:pt x="134" y="110"/>
                    </a:cubicBezTo>
                    <a:cubicBezTo>
                      <a:pt x="143" y="101"/>
                      <a:pt x="143" y="93"/>
                      <a:pt x="143" y="84"/>
                    </a:cubicBezTo>
                    <a:cubicBezTo>
                      <a:pt x="152" y="75"/>
                      <a:pt x="161" y="48"/>
                      <a:pt x="152" y="30"/>
                    </a:cubicBezTo>
                    <a:cubicBezTo>
                      <a:pt x="147" y="9"/>
                      <a:pt x="132" y="1"/>
                      <a:pt x="118" y="1"/>
                    </a:cubicBezTo>
                    <a:close/>
                  </a:path>
                </a:pathLst>
              </a:custGeom>
              <a:solidFill>
                <a:srgbClr val="FBB068"/>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4839" name="Google Shape;4839;p215"/>
              <p:cNvSpPr/>
              <p:nvPr/>
            </p:nvSpPr>
            <p:spPr>
              <a:xfrm>
                <a:off x="3924310" y="5788195"/>
                <a:ext cx="39002" cy="23577"/>
              </a:xfrm>
              <a:custGeom>
                <a:avLst/>
                <a:gdLst/>
                <a:ahLst/>
                <a:cxnLst/>
                <a:rect l="l" t="t" r="r" b="b"/>
                <a:pathLst>
                  <a:path w="177" h="107" extrusionOk="0">
                    <a:moveTo>
                      <a:pt x="116" y="0"/>
                    </a:moveTo>
                    <a:cubicBezTo>
                      <a:pt x="111" y="0"/>
                      <a:pt x="107" y="1"/>
                      <a:pt x="102" y="3"/>
                    </a:cubicBezTo>
                    <a:lnTo>
                      <a:pt x="39" y="30"/>
                    </a:lnTo>
                    <a:cubicBezTo>
                      <a:pt x="1" y="45"/>
                      <a:pt x="15" y="107"/>
                      <a:pt x="54" y="107"/>
                    </a:cubicBezTo>
                    <a:cubicBezTo>
                      <a:pt x="60" y="107"/>
                      <a:pt x="67" y="105"/>
                      <a:pt x="75" y="101"/>
                    </a:cubicBezTo>
                    <a:lnTo>
                      <a:pt x="128" y="84"/>
                    </a:lnTo>
                    <a:cubicBezTo>
                      <a:pt x="176" y="60"/>
                      <a:pt x="153" y="0"/>
                      <a:pt x="116" y="0"/>
                    </a:cubicBezTo>
                    <a:close/>
                  </a:path>
                </a:pathLst>
              </a:custGeom>
              <a:solidFill>
                <a:srgbClr val="FBB068"/>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4840" name="Google Shape;4840;p215"/>
              <p:cNvSpPr/>
              <p:nvPr/>
            </p:nvSpPr>
            <p:spPr>
              <a:xfrm>
                <a:off x="4021483" y="5822128"/>
                <a:ext cx="37018" cy="24238"/>
              </a:xfrm>
              <a:custGeom>
                <a:avLst/>
                <a:gdLst/>
                <a:ahLst/>
                <a:cxnLst/>
                <a:rect l="l" t="t" r="r" b="b"/>
                <a:pathLst>
                  <a:path w="168" h="110" extrusionOk="0">
                    <a:moveTo>
                      <a:pt x="123" y="0"/>
                    </a:moveTo>
                    <a:cubicBezTo>
                      <a:pt x="121" y="0"/>
                      <a:pt x="118" y="0"/>
                      <a:pt x="116" y="1"/>
                    </a:cubicBezTo>
                    <a:cubicBezTo>
                      <a:pt x="107" y="1"/>
                      <a:pt x="98" y="10"/>
                      <a:pt x="89" y="10"/>
                    </a:cubicBezTo>
                    <a:cubicBezTo>
                      <a:pt x="84" y="8"/>
                      <a:pt x="79" y="8"/>
                      <a:pt x="74" y="8"/>
                    </a:cubicBezTo>
                    <a:cubicBezTo>
                      <a:pt x="50" y="8"/>
                      <a:pt x="23" y="25"/>
                      <a:pt x="9" y="54"/>
                    </a:cubicBezTo>
                    <a:cubicBezTo>
                      <a:pt x="1" y="78"/>
                      <a:pt x="28" y="109"/>
                      <a:pt x="53" y="109"/>
                    </a:cubicBezTo>
                    <a:cubicBezTo>
                      <a:pt x="56" y="109"/>
                      <a:pt x="59" y="109"/>
                      <a:pt x="62" y="108"/>
                    </a:cubicBezTo>
                    <a:cubicBezTo>
                      <a:pt x="80" y="99"/>
                      <a:pt x="89" y="99"/>
                      <a:pt x="98" y="90"/>
                    </a:cubicBezTo>
                    <a:cubicBezTo>
                      <a:pt x="100" y="93"/>
                      <a:pt x="104" y="94"/>
                      <a:pt x="107" y="94"/>
                    </a:cubicBezTo>
                    <a:cubicBezTo>
                      <a:pt x="116" y="94"/>
                      <a:pt x="127" y="88"/>
                      <a:pt x="133" y="81"/>
                    </a:cubicBezTo>
                    <a:cubicBezTo>
                      <a:pt x="167" y="64"/>
                      <a:pt x="161" y="0"/>
                      <a:pt x="123" y="0"/>
                    </a:cubicBezTo>
                    <a:close/>
                  </a:path>
                </a:pathLst>
              </a:custGeom>
              <a:solidFill>
                <a:srgbClr val="FBB068"/>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4841" name="Google Shape;4841;p215"/>
              <p:cNvSpPr/>
              <p:nvPr/>
            </p:nvSpPr>
            <p:spPr>
              <a:xfrm>
                <a:off x="3773592" y="5783568"/>
                <a:ext cx="35256" cy="27323"/>
              </a:xfrm>
              <a:custGeom>
                <a:avLst/>
                <a:gdLst/>
                <a:ahLst/>
                <a:cxnLst/>
                <a:rect l="l" t="t" r="r" b="b"/>
                <a:pathLst>
                  <a:path w="160" h="124" extrusionOk="0">
                    <a:moveTo>
                      <a:pt x="75" y="1"/>
                    </a:moveTo>
                    <a:cubicBezTo>
                      <a:pt x="35" y="1"/>
                      <a:pt x="1" y="28"/>
                      <a:pt x="1" y="78"/>
                    </a:cubicBezTo>
                    <a:cubicBezTo>
                      <a:pt x="1" y="94"/>
                      <a:pt x="15" y="124"/>
                      <a:pt x="37" y="124"/>
                    </a:cubicBezTo>
                    <a:cubicBezTo>
                      <a:pt x="40" y="124"/>
                      <a:pt x="42" y="123"/>
                      <a:pt x="45" y="122"/>
                    </a:cubicBezTo>
                    <a:cubicBezTo>
                      <a:pt x="63" y="113"/>
                      <a:pt x="81" y="105"/>
                      <a:pt x="99" y="96"/>
                    </a:cubicBezTo>
                    <a:cubicBezTo>
                      <a:pt x="103" y="97"/>
                      <a:pt x="108" y="98"/>
                      <a:pt x="113" y="98"/>
                    </a:cubicBezTo>
                    <a:cubicBezTo>
                      <a:pt x="136" y="98"/>
                      <a:pt x="160" y="81"/>
                      <a:pt x="152" y="51"/>
                    </a:cubicBezTo>
                    <a:cubicBezTo>
                      <a:pt x="152" y="24"/>
                      <a:pt x="126" y="6"/>
                      <a:pt x="108" y="6"/>
                    </a:cubicBezTo>
                    <a:cubicBezTo>
                      <a:pt x="97" y="3"/>
                      <a:pt x="86" y="1"/>
                      <a:pt x="75" y="1"/>
                    </a:cubicBezTo>
                    <a:close/>
                  </a:path>
                </a:pathLst>
              </a:custGeom>
              <a:solidFill>
                <a:srgbClr val="FBB068"/>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4842" name="Google Shape;4842;p215"/>
              <p:cNvSpPr/>
              <p:nvPr/>
            </p:nvSpPr>
            <p:spPr>
              <a:xfrm>
                <a:off x="3850273" y="5798331"/>
                <a:ext cx="31289" cy="24018"/>
              </a:xfrm>
              <a:custGeom>
                <a:avLst/>
                <a:gdLst/>
                <a:ahLst/>
                <a:cxnLst/>
                <a:rect l="l" t="t" r="r" b="b"/>
                <a:pathLst>
                  <a:path w="142" h="109" extrusionOk="0">
                    <a:moveTo>
                      <a:pt x="98" y="1"/>
                    </a:moveTo>
                    <a:cubicBezTo>
                      <a:pt x="95" y="1"/>
                      <a:pt x="93" y="1"/>
                      <a:pt x="90" y="2"/>
                    </a:cubicBezTo>
                    <a:cubicBezTo>
                      <a:pt x="81" y="2"/>
                      <a:pt x="81" y="11"/>
                      <a:pt x="72" y="11"/>
                    </a:cubicBezTo>
                    <a:lnTo>
                      <a:pt x="63" y="11"/>
                    </a:lnTo>
                    <a:cubicBezTo>
                      <a:pt x="54" y="20"/>
                      <a:pt x="36" y="29"/>
                      <a:pt x="27" y="38"/>
                    </a:cubicBezTo>
                    <a:cubicBezTo>
                      <a:pt x="1" y="64"/>
                      <a:pt x="18" y="109"/>
                      <a:pt x="54" y="109"/>
                    </a:cubicBezTo>
                    <a:cubicBezTo>
                      <a:pt x="81" y="109"/>
                      <a:pt x="99" y="100"/>
                      <a:pt x="117" y="73"/>
                    </a:cubicBezTo>
                    <a:cubicBezTo>
                      <a:pt x="142" y="57"/>
                      <a:pt x="135" y="1"/>
                      <a:pt x="98" y="1"/>
                    </a:cubicBezTo>
                    <a:close/>
                  </a:path>
                </a:pathLst>
              </a:custGeom>
              <a:solidFill>
                <a:srgbClr val="FBB068"/>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4843" name="Google Shape;4843;p215"/>
              <p:cNvSpPr/>
              <p:nvPr/>
            </p:nvSpPr>
            <p:spPr>
              <a:xfrm>
                <a:off x="3885749" y="5856723"/>
                <a:ext cx="35476" cy="24679"/>
              </a:xfrm>
              <a:custGeom>
                <a:avLst/>
                <a:gdLst/>
                <a:ahLst/>
                <a:cxnLst/>
                <a:rect l="l" t="t" r="r" b="b"/>
                <a:pathLst>
                  <a:path w="161" h="112" extrusionOk="0">
                    <a:moveTo>
                      <a:pt x="105" y="1"/>
                    </a:moveTo>
                    <a:cubicBezTo>
                      <a:pt x="100" y="1"/>
                      <a:pt x="94" y="2"/>
                      <a:pt x="89" y="4"/>
                    </a:cubicBezTo>
                    <a:cubicBezTo>
                      <a:pt x="71" y="4"/>
                      <a:pt x="71" y="13"/>
                      <a:pt x="63" y="22"/>
                    </a:cubicBezTo>
                    <a:cubicBezTo>
                      <a:pt x="54" y="22"/>
                      <a:pt x="36" y="31"/>
                      <a:pt x="45" y="31"/>
                    </a:cubicBezTo>
                    <a:cubicBezTo>
                      <a:pt x="0" y="49"/>
                      <a:pt x="27" y="112"/>
                      <a:pt x="71" y="112"/>
                    </a:cubicBezTo>
                    <a:cubicBezTo>
                      <a:pt x="89" y="112"/>
                      <a:pt x="107" y="103"/>
                      <a:pt x="125" y="94"/>
                    </a:cubicBezTo>
                    <a:cubicBezTo>
                      <a:pt x="143" y="76"/>
                      <a:pt x="161" y="49"/>
                      <a:pt x="143" y="22"/>
                    </a:cubicBezTo>
                    <a:cubicBezTo>
                      <a:pt x="136" y="9"/>
                      <a:pt x="120" y="1"/>
                      <a:pt x="105" y="1"/>
                    </a:cubicBezTo>
                    <a:close/>
                  </a:path>
                </a:pathLst>
              </a:custGeom>
              <a:solidFill>
                <a:srgbClr val="FBB068"/>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4844" name="Google Shape;4844;p215"/>
              <p:cNvSpPr/>
              <p:nvPr/>
            </p:nvSpPr>
            <p:spPr>
              <a:xfrm>
                <a:off x="3672012" y="5884487"/>
                <a:ext cx="51782" cy="33272"/>
              </a:xfrm>
              <a:custGeom>
                <a:avLst/>
                <a:gdLst/>
                <a:ahLst/>
                <a:cxnLst/>
                <a:rect l="l" t="t" r="r" b="b"/>
                <a:pathLst>
                  <a:path w="235" h="151" extrusionOk="0">
                    <a:moveTo>
                      <a:pt x="198" y="1"/>
                    </a:moveTo>
                    <a:cubicBezTo>
                      <a:pt x="194" y="1"/>
                      <a:pt x="190" y="1"/>
                      <a:pt x="185" y="3"/>
                    </a:cubicBezTo>
                    <a:lnTo>
                      <a:pt x="140" y="3"/>
                    </a:lnTo>
                    <a:cubicBezTo>
                      <a:pt x="105" y="3"/>
                      <a:pt x="78" y="12"/>
                      <a:pt x="51" y="39"/>
                    </a:cubicBezTo>
                    <a:cubicBezTo>
                      <a:pt x="51" y="48"/>
                      <a:pt x="51" y="48"/>
                      <a:pt x="51" y="57"/>
                    </a:cubicBezTo>
                    <a:lnTo>
                      <a:pt x="42" y="57"/>
                    </a:lnTo>
                    <a:cubicBezTo>
                      <a:pt x="1" y="82"/>
                      <a:pt x="21" y="138"/>
                      <a:pt x="61" y="138"/>
                    </a:cubicBezTo>
                    <a:cubicBezTo>
                      <a:pt x="63" y="138"/>
                      <a:pt x="66" y="138"/>
                      <a:pt x="69" y="137"/>
                    </a:cubicBezTo>
                    <a:cubicBezTo>
                      <a:pt x="80" y="146"/>
                      <a:pt x="94" y="150"/>
                      <a:pt x="108" y="150"/>
                    </a:cubicBezTo>
                    <a:cubicBezTo>
                      <a:pt x="149" y="150"/>
                      <a:pt x="196" y="115"/>
                      <a:pt x="203" y="75"/>
                    </a:cubicBezTo>
                    <a:cubicBezTo>
                      <a:pt x="235" y="59"/>
                      <a:pt x="231" y="1"/>
                      <a:pt x="198" y="1"/>
                    </a:cubicBezTo>
                    <a:close/>
                  </a:path>
                </a:pathLst>
              </a:custGeom>
              <a:solidFill>
                <a:srgbClr val="FBB068"/>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4845" name="Google Shape;4845;p215"/>
              <p:cNvSpPr/>
              <p:nvPr/>
            </p:nvSpPr>
            <p:spPr>
              <a:xfrm>
                <a:off x="3794746" y="5854960"/>
                <a:ext cx="42968" cy="27984"/>
              </a:xfrm>
              <a:custGeom>
                <a:avLst/>
                <a:gdLst/>
                <a:ahLst/>
                <a:cxnLst/>
                <a:rect l="l" t="t" r="r" b="b"/>
                <a:pathLst>
                  <a:path w="195" h="127" extrusionOk="0">
                    <a:moveTo>
                      <a:pt x="133" y="1"/>
                    </a:moveTo>
                    <a:cubicBezTo>
                      <a:pt x="128" y="1"/>
                      <a:pt x="124" y="2"/>
                      <a:pt x="119" y="4"/>
                    </a:cubicBezTo>
                    <a:lnTo>
                      <a:pt x="110" y="4"/>
                    </a:lnTo>
                    <a:cubicBezTo>
                      <a:pt x="101" y="4"/>
                      <a:pt x="92" y="12"/>
                      <a:pt x="83" y="12"/>
                    </a:cubicBezTo>
                    <a:lnTo>
                      <a:pt x="74" y="21"/>
                    </a:lnTo>
                    <a:cubicBezTo>
                      <a:pt x="56" y="30"/>
                      <a:pt x="38" y="39"/>
                      <a:pt x="30" y="57"/>
                    </a:cubicBezTo>
                    <a:cubicBezTo>
                      <a:pt x="1" y="86"/>
                      <a:pt x="24" y="127"/>
                      <a:pt x="58" y="127"/>
                    </a:cubicBezTo>
                    <a:cubicBezTo>
                      <a:pt x="66" y="127"/>
                      <a:pt x="75" y="125"/>
                      <a:pt x="83" y="120"/>
                    </a:cubicBezTo>
                    <a:lnTo>
                      <a:pt x="110" y="93"/>
                    </a:lnTo>
                    <a:cubicBezTo>
                      <a:pt x="128" y="84"/>
                      <a:pt x="137" y="84"/>
                      <a:pt x="154" y="75"/>
                    </a:cubicBezTo>
                    <a:cubicBezTo>
                      <a:pt x="194" y="59"/>
                      <a:pt x="170" y="1"/>
                      <a:pt x="133" y="1"/>
                    </a:cubicBezTo>
                    <a:close/>
                  </a:path>
                </a:pathLst>
              </a:custGeom>
              <a:solidFill>
                <a:srgbClr val="FBB068"/>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4846" name="Google Shape;4846;p215"/>
              <p:cNvSpPr/>
              <p:nvPr/>
            </p:nvSpPr>
            <p:spPr>
              <a:xfrm>
                <a:off x="3579026" y="5843943"/>
                <a:ext cx="39442" cy="25781"/>
              </a:xfrm>
              <a:custGeom>
                <a:avLst/>
                <a:gdLst/>
                <a:ahLst/>
                <a:cxnLst/>
                <a:rect l="l" t="t" r="r" b="b"/>
                <a:pathLst>
                  <a:path w="179" h="117" extrusionOk="0">
                    <a:moveTo>
                      <a:pt x="125" y="0"/>
                    </a:moveTo>
                    <a:cubicBezTo>
                      <a:pt x="81" y="0"/>
                      <a:pt x="45" y="18"/>
                      <a:pt x="18" y="54"/>
                    </a:cubicBezTo>
                    <a:cubicBezTo>
                      <a:pt x="0" y="71"/>
                      <a:pt x="18" y="116"/>
                      <a:pt x="45" y="116"/>
                    </a:cubicBezTo>
                    <a:cubicBezTo>
                      <a:pt x="99" y="116"/>
                      <a:pt x="134" y="107"/>
                      <a:pt x="161" y="71"/>
                    </a:cubicBezTo>
                    <a:cubicBezTo>
                      <a:pt x="170" y="54"/>
                      <a:pt x="179" y="45"/>
                      <a:pt x="170" y="27"/>
                    </a:cubicBezTo>
                    <a:cubicBezTo>
                      <a:pt x="161" y="9"/>
                      <a:pt x="152" y="0"/>
                      <a:pt x="125" y="0"/>
                    </a:cubicBezTo>
                    <a:close/>
                  </a:path>
                </a:pathLst>
              </a:custGeom>
              <a:solidFill>
                <a:srgbClr val="FBB068"/>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4847" name="Google Shape;4847;p215"/>
              <p:cNvSpPr/>
              <p:nvPr/>
            </p:nvSpPr>
            <p:spPr>
              <a:xfrm>
                <a:off x="4481787" y="5636156"/>
                <a:ext cx="33052" cy="30188"/>
              </a:xfrm>
              <a:custGeom>
                <a:avLst/>
                <a:gdLst/>
                <a:ahLst/>
                <a:cxnLst/>
                <a:rect l="l" t="t" r="r" b="b"/>
                <a:pathLst>
                  <a:path w="150" h="137" extrusionOk="0">
                    <a:moveTo>
                      <a:pt x="80" y="0"/>
                    </a:moveTo>
                    <a:cubicBezTo>
                      <a:pt x="68" y="0"/>
                      <a:pt x="57" y="5"/>
                      <a:pt x="52" y="15"/>
                    </a:cubicBezTo>
                    <a:cubicBezTo>
                      <a:pt x="34" y="33"/>
                      <a:pt x="16" y="69"/>
                      <a:pt x="7" y="87"/>
                    </a:cubicBezTo>
                    <a:cubicBezTo>
                      <a:pt x="0" y="114"/>
                      <a:pt x="31" y="137"/>
                      <a:pt x="54" y="137"/>
                    </a:cubicBezTo>
                    <a:cubicBezTo>
                      <a:pt x="60" y="137"/>
                      <a:pt x="66" y="135"/>
                      <a:pt x="70" y="131"/>
                    </a:cubicBezTo>
                    <a:cubicBezTo>
                      <a:pt x="87" y="113"/>
                      <a:pt x="96" y="104"/>
                      <a:pt x="105" y="96"/>
                    </a:cubicBezTo>
                    <a:cubicBezTo>
                      <a:pt x="150" y="87"/>
                      <a:pt x="150" y="24"/>
                      <a:pt x="114" y="6"/>
                    </a:cubicBezTo>
                    <a:lnTo>
                      <a:pt x="105" y="6"/>
                    </a:lnTo>
                    <a:cubicBezTo>
                      <a:pt x="98" y="3"/>
                      <a:pt x="89" y="0"/>
                      <a:pt x="80" y="0"/>
                    </a:cubicBezTo>
                    <a:close/>
                  </a:path>
                </a:pathLst>
              </a:custGeom>
              <a:solidFill>
                <a:srgbClr val="FBB068"/>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4848" name="Google Shape;4848;p215"/>
              <p:cNvSpPr/>
              <p:nvPr/>
            </p:nvSpPr>
            <p:spPr>
              <a:xfrm>
                <a:off x="4231694" y="5603544"/>
                <a:ext cx="61036" cy="32171"/>
              </a:xfrm>
              <a:custGeom>
                <a:avLst/>
                <a:gdLst/>
                <a:ahLst/>
                <a:cxnLst/>
                <a:rect l="l" t="t" r="r" b="b"/>
                <a:pathLst>
                  <a:path w="277" h="146" extrusionOk="0">
                    <a:moveTo>
                      <a:pt x="194" y="1"/>
                    </a:moveTo>
                    <a:cubicBezTo>
                      <a:pt x="127" y="1"/>
                      <a:pt x="74" y="27"/>
                      <a:pt x="27" y="74"/>
                    </a:cubicBezTo>
                    <a:cubicBezTo>
                      <a:pt x="0" y="101"/>
                      <a:pt x="36" y="145"/>
                      <a:pt x="63" y="145"/>
                    </a:cubicBezTo>
                    <a:cubicBezTo>
                      <a:pt x="107" y="136"/>
                      <a:pt x="143" y="119"/>
                      <a:pt x="179" y="83"/>
                    </a:cubicBezTo>
                    <a:lnTo>
                      <a:pt x="214" y="83"/>
                    </a:lnTo>
                    <a:cubicBezTo>
                      <a:pt x="259" y="83"/>
                      <a:pt x="277" y="3"/>
                      <a:pt x="223" y="3"/>
                    </a:cubicBezTo>
                    <a:cubicBezTo>
                      <a:pt x="213" y="2"/>
                      <a:pt x="203" y="1"/>
                      <a:pt x="194" y="1"/>
                    </a:cubicBezTo>
                    <a:close/>
                  </a:path>
                </a:pathLst>
              </a:custGeom>
              <a:solidFill>
                <a:srgbClr val="FBB068"/>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sp>
          <p:nvSpPr>
            <p:cNvPr id="4849" name="Google Shape;4849;p215"/>
            <p:cNvSpPr/>
            <p:nvPr/>
          </p:nvSpPr>
          <p:spPr>
            <a:xfrm>
              <a:off x="7094907" y="2625340"/>
              <a:ext cx="3001574" cy="1984670"/>
            </a:xfrm>
            <a:custGeom>
              <a:avLst/>
              <a:gdLst/>
              <a:ahLst/>
              <a:cxnLst/>
              <a:rect l="l" t="t" r="r" b="b"/>
              <a:pathLst>
                <a:path w="13622" h="9007" extrusionOk="0">
                  <a:moveTo>
                    <a:pt x="1624" y="1"/>
                  </a:moveTo>
                  <a:cubicBezTo>
                    <a:pt x="958" y="1"/>
                    <a:pt x="362" y="220"/>
                    <a:pt x="227" y="951"/>
                  </a:cubicBezTo>
                  <a:cubicBezTo>
                    <a:pt x="1" y="2199"/>
                    <a:pt x="2543" y="2289"/>
                    <a:pt x="4665" y="2289"/>
                  </a:cubicBezTo>
                  <a:cubicBezTo>
                    <a:pt x="5024" y="2289"/>
                    <a:pt x="5372" y="2286"/>
                    <a:pt x="5692" y="2286"/>
                  </a:cubicBezTo>
                  <a:cubicBezTo>
                    <a:pt x="6616" y="2286"/>
                    <a:pt x="7310" y="2308"/>
                    <a:pt x="7399" y="2477"/>
                  </a:cubicBezTo>
                  <a:cubicBezTo>
                    <a:pt x="7703" y="3056"/>
                    <a:pt x="4544" y="3226"/>
                    <a:pt x="5240" y="4091"/>
                  </a:cubicBezTo>
                  <a:cubicBezTo>
                    <a:pt x="5927" y="4957"/>
                    <a:pt x="10013" y="5233"/>
                    <a:pt x="10031" y="6214"/>
                  </a:cubicBezTo>
                  <a:cubicBezTo>
                    <a:pt x="10058" y="7374"/>
                    <a:pt x="4420" y="6250"/>
                    <a:pt x="5669" y="9007"/>
                  </a:cubicBezTo>
                  <a:cubicBezTo>
                    <a:pt x="5669" y="9007"/>
                    <a:pt x="5327" y="7710"/>
                    <a:pt x="8039" y="7710"/>
                  </a:cubicBezTo>
                  <a:cubicBezTo>
                    <a:pt x="8722" y="7710"/>
                    <a:pt x="9600" y="7792"/>
                    <a:pt x="10727" y="7999"/>
                  </a:cubicBezTo>
                  <a:cubicBezTo>
                    <a:pt x="10949" y="8040"/>
                    <a:pt x="11151" y="8059"/>
                    <a:pt x="11331" y="8059"/>
                  </a:cubicBezTo>
                  <a:cubicBezTo>
                    <a:pt x="13622" y="8059"/>
                    <a:pt x="12617" y="4978"/>
                    <a:pt x="9772" y="4341"/>
                  </a:cubicBezTo>
                  <a:cubicBezTo>
                    <a:pt x="6703" y="3663"/>
                    <a:pt x="9968" y="3636"/>
                    <a:pt x="9567" y="2548"/>
                  </a:cubicBezTo>
                  <a:cubicBezTo>
                    <a:pt x="9166" y="1460"/>
                    <a:pt x="2127" y="1816"/>
                    <a:pt x="2180" y="1022"/>
                  </a:cubicBezTo>
                  <a:cubicBezTo>
                    <a:pt x="2207" y="597"/>
                    <a:pt x="2505" y="458"/>
                    <a:pt x="3109" y="458"/>
                  </a:cubicBezTo>
                  <a:cubicBezTo>
                    <a:pt x="3303" y="458"/>
                    <a:pt x="3528" y="472"/>
                    <a:pt x="3786" y="496"/>
                  </a:cubicBezTo>
                  <a:cubicBezTo>
                    <a:pt x="3786" y="496"/>
                    <a:pt x="2625" y="1"/>
                    <a:pt x="1624"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4850" name="Google Shape;4850;p215"/>
            <p:cNvSpPr/>
            <p:nvPr/>
          </p:nvSpPr>
          <p:spPr>
            <a:xfrm>
              <a:off x="8076553" y="1567014"/>
              <a:ext cx="1097110" cy="1193402"/>
            </a:xfrm>
            <a:custGeom>
              <a:avLst/>
              <a:gdLst/>
              <a:ahLst/>
              <a:cxnLst/>
              <a:rect l="l" t="t" r="r" b="b"/>
              <a:pathLst>
                <a:path w="4979" h="5416" extrusionOk="0">
                  <a:moveTo>
                    <a:pt x="455" y="0"/>
                  </a:moveTo>
                  <a:lnTo>
                    <a:pt x="455" y="0"/>
                  </a:lnTo>
                  <a:cubicBezTo>
                    <a:pt x="152" y="303"/>
                    <a:pt x="0" y="758"/>
                    <a:pt x="36" y="1187"/>
                  </a:cubicBezTo>
                  <a:cubicBezTo>
                    <a:pt x="81" y="1615"/>
                    <a:pt x="313" y="2025"/>
                    <a:pt x="669" y="2275"/>
                  </a:cubicBezTo>
                  <a:cubicBezTo>
                    <a:pt x="1053" y="2543"/>
                    <a:pt x="1544" y="2623"/>
                    <a:pt x="2008" y="2685"/>
                  </a:cubicBezTo>
                  <a:cubicBezTo>
                    <a:pt x="2480" y="2748"/>
                    <a:pt x="2962" y="2819"/>
                    <a:pt x="3355" y="3078"/>
                  </a:cubicBezTo>
                  <a:cubicBezTo>
                    <a:pt x="3747" y="3345"/>
                    <a:pt x="4015" y="3872"/>
                    <a:pt x="3818" y="4300"/>
                  </a:cubicBezTo>
                  <a:cubicBezTo>
                    <a:pt x="3747" y="4478"/>
                    <a:pt x="3604" y="4621"/>
                    <a:pt x="3462" y="4746"/>
                  </a:cubicBezTo>
                  <a:cubicBezTo>
                    <a:pt x="3212" y="4969"/>
                    <a:pt x="2873" y="5228"/>
                    <a:pt x="2587" y="5415"/>
                  </a:cubicBezTo>
                  <a:cubicBezTo>
                    <a:pt x="3203" y="5201"/>
                    <a:pt x="3827" y="4987"/>
                    <a:pt x="4282" y="4532"/>
                  </a:cubicBezTo>
                  <a:cubicBezTo>
                    <a:pt x="4746" y="4086"/>
                    <a:pt x="4978" y="3345"/>
                    <a:pt x="4657" y="2792"/>
                  </a:cubicBezTo>
                  <a:cubicBezTo>
                    <a:pt x="4425" y="2391"/>
                    <a:pt x="3952" y="2177"/>
                    <a:pt x="3497" y="2105"/>
                  </a:cubicBezTo>
                  <a:cubicBezTo>
                    <a:pt x="3033" y="2025"/>
                    <a:pt x="2561" y="2061"/>
                    <a:pt x="2097" y="2016"/>
                  </a:cubicBezTo>
                  <a:cubicBezTo>
                    <a:pt x="1633" y="1980"/>
                    <a:pt x="1151" y="1847"/>
                    <a:pt x="839" y="1508"/>
                  </a:cubicBezTo>
                  <a:cubicBezTo>
                    <a:pt x="473" y="1115"/>
                    <a:pt x="402" y="526"/>
                    <a:pt x="455"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sp>
        <p:nvSpPr>
          <p:cNvPr id="4851" name="Google Shape;4851;p215"/>
          <p:cNvSpPr txBox="1">
            <a:spLocks noGrp="1"/>
          </p:cNvSpPr>
          <p:nvPr>
            <p:ph type="ctrTitle"/>
          </p:nvPr>
        </p:nvSpPr>
        <p:spPr>
          <a:xfrm>
            <a:off x="2641100" y="4771700"/>
            <a:ext cx="13005600" cy="3508200"/>
          </a:xfrm>
          <a:prstGeom prst="rect">
            <a:avLst/>
          </a:prstGeom>
        </p:spPr>
        <p:txBody>
          <a:bodyPr spcFirstLastPara="1" wrap="square" lIns="182850" tIns="182850" rIns="182850" bIns="182850" anchor="b" anchorCtr="0">
            <a:noAutofit/>
          </a:bodyPr>
          <a:lstStyle/>
          <a:p>
            <a:pPr marL="0" lvl="0" indent="0" algn="ctr" rtl="0">
              <a:spcBef>
                <a:spcPts val="0"/>
              </a:spcBef>
              <a:spcAft>
                <a:spcPts val="0"/>
              </a:spcAft>
              <a:buNone/>
            </a:pPr>
            <a:r>
              <a:rPr lang="en-US" sz="8000" dirty="0">
                <a:latin typeface="Arial" panose="020B0604020202020204" pitchFamily="34" charset="0"/>
                <a:cs typeface="Arial" panose="020B0604020202020204" pitchFamily="34" charset="0"/>
              </a:rPr>
              <a:t>"</a:t>
            </a:r>
            <a:r>
              <a:rPr lang="en-US" sz="8000" dirty="0" err="1">
                <a:latin typeface="Arial" panose="020B0604020202020204" pitchFamily="34" charset="0"/>
                <a:cs typeface="Arial" panose="020B0604020202020204" pitchFamily="34" charset="0"/>
              </a:rPr>
              <a:t>BreathEasy</a:t>
            </a:r>
            <a:r>
              <a:rPr lang="en-US" sz="8000" dirty="0">
                <a:latin typeface="Arial" panose="020B0604020202020204" pitchFamily="34" charset="0"/>
                <a:cs typeface="Arial" panose="020B0604020202020204" pitchFamily="34" charset="0"/>
              </a:rPr>
              <a:t>: Rural Youth Tobacco Intervention"</a:t>
            </a:r>
            <a:endParaRPr sz="8000" dirty="0">
              <a:solidFill>
                <a:schemeClr val="dk1"/>
              </a:solidFill>
              <a:latin typeface="Arial" panose="020B0604020202020204" pitchFamily="34" charset="0"/>
              <a:cs typeface="Arial" panose="020B0604020202020204" pitchFamily="34" charset="0"/>
            </a:endParaRPr>
          </a:p>
          <a:p>
            <a:pPr marL="0" lvl="0" indent="0" algn="ctr" rtl="0">
              <a:spcBef>
                <a:spcPts val="0"/>
              </a:spcBef>
              <a:spcAft>
                <a:spcPts val="0"/>
              </a:spcAft>
              <a:buNone/>
            </a:pPr>
            <a:r>
              <a:rPr lang="en-US" sz="4800" dirty="0">
                <a:solidFill>
                  <a:schemeClr val="accent1"/>
                </a:solidFill>
                <a:latin typeface="Arial" panose="020B0604020202020204" pitchFamily="34" charset="0"/>
                <a:cs typeface="Arial" panose="020B0604020202020204" pitchFamily="34" charset="0"/>
              </a:rPr>
              <a:t>Group Project Presentation</a:t>
            </a:r>
            <a:endParaRPr sz="7400" dirty="0">
              <a:solidFill>
                <a:schemeClr val="accent1"/>
              </a:solidFill>
              <a:latin typeface="Arial" panose="020B0604020202020204" pitchFamily="34" charset="0"/>
              <a:cs typeface="Arial" panose="020B0604020202020204" pitchFamily="34" charset="0"/>
            </a:endParaRPr>
          </a:p>
        </p:txBody>
      </p:sp>
      <p:sp>
        <p:nvSpPr>
          <p:cNvPr id="4852" name="Google Shape;4852;p215"/>
          <p:cNvSpPr txBox="1">
            <a:spLocks noGrp="1"/>
          </p:cNvSpPr>
          <p:nvPr>
            <p:ph type="subTitle" idx="1"/>
          </p:nvPr>
        </p:nvSpPr>
        <p:spPr>
          <a:xfrm>
            <a:off x="4724050" y="8321950"/>
            <a:ext cx="9426000" cy="895200"/>
          </a:xfrm>
          <a:prstGeom prst="rect">
            <a:avLst/>
          </a:prstGeom>
        </p:spPr>
        <p:txBody>
          <a:bodyPr spcFirstLastPara="1" wrap="square" lIns="182850" tIns="182850" rIns="182850" bIns="182850" anchor="t" anchorCtr="0">
            <a:noAutofit/>
          </a:bodyPr>
          <a:lstStyle/>
          <a:p>
            <a:pPr marL="0" lvl="0" indent="0" algn="ctr" rtl="0">
              <a:spcBef>
                <a:spcPts val="0"/>
              </a:spcBef>
              <a:spcAft>
                <a:spcPts val="0"/>
              </a:spcAft>
              <a:buNone/>
            </a:pPr>
            <a:r>
              <a:rPr lang="en-US" dirty="0">
                <a:latin typeface="Arial" panose="020B0604020202020204" pitchFamily="34" charset="0"/>
                <a:cs typeface="Arial" panose="020B0604020202020204" pitchFamily="34" charset="0"/>
              </a:rPr>
              <a:t>Population Health and Digital Health Promotion</a:t>
            </a:r>
            <a:endParaRPr dirty="0">
              <a:latin typeface="Arial" panose="020B0604020202020204" pitchFamily="34" charset="0"/>
              <a:cs typeface="Arial" panose="020B0604020202020204" pitchFamily="34" charset="0"/>
            </a:endParaRPr>
          </a:p>
        </p:txBody>
      </p:sp>
      <p:grpSp>
        <p:nvGrpSpPr>
          <p:cNvPr id="4853" name="Google Shape;4853;p215"/>
          <p:cNvGrpSpPr/>
          <p:nvPr/>
        </p:nvGrpSpPr>
        <p:grpSpPr>
          <a:xfrm>
            <a:off x="6689363" y="-419964"/>
            <a:ext cx="4922785" cy="5191657"/>
            <a:chOff x="5206662" y="48"/>
            <a:chExt cx="1304394" cy="1375638"/>
          </a:xfrm>
        </p:grpSpPr>
        <p:sp>
          <p:nvSpPr>
            <p:cNvPr id="4854" name="Google Shape;4854;p215"/>
            <p:cNvSpPr/>
            <p:nvPr/>
          </p:nvSpPr>
          <p:spPr>
            <a:xfrm>
              <a:off x="5418671" y="1123281"/>
              <a:ext cx="17363" cy="168266"/>
            </a:xfrm>
            <a:custGeom>
              <a:avLst/>
              <a:gdLst/>
              <a:ahLst/>
              <a:cxnLst/>
              <a:rect l="l" t="t" r="r" b="b"/>
              <a:pathLst>
                <a:path w="233" h="2258" extrusionOk="0">
                  <a:moveTo>
                    <a:pt x="152" y="0"/>
                  </a:moveTo>
                  <a:cubicBezTo>
                    <a:pt x="28" y="749"/>
                    <a:pt x="1" y="1508"/>
                    <a:pt x="63" y="2257"/>
                  </a:cubicBezTo>
                  <a:lnTo>
                    <a:pt x="144" y="2248"/>
                  </a:lnTo>
                  <a:cubicBezTo>
                    <a:pt x="81" y="1508"/>
                    <a:pt x="117" y="758"/>
                    <a:pt x="233" y="18"/>
                  </a:cubicBezTo>
                  <a:lnTo>
                    <a:pt x="152" y="0"/>
                  </a:lnTo>
                  <a:close/>
                </a:path>
              </a:pathLst>
            </a:custGeom>
            <a:solidFill>
              <a:schemeClr val="dk1"/>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4855" name="Google Shape;4855;p215"/>
            <p:cNvSpPr/>
            <p:nvPr/>
          </p:nvSpPr>
          <p:spPr>
            <a:xfrm>
              <a:off x="5313672" y="852030"/>
              <a:ext cx="113047" cy="146953"/>
            </a:xfrm>
            <a:custGeom>
              <a:avLst/>
              <a:gdLst/>
              <a:ahLst/>
              <a:cxnLst/>
              <a:rect l="l" t="t" r="r" b="b"/>
              <a:pathLst>
                <a:path w="1517" h="1972" extrusionOk="0">
                  <a:moveTo>
                    <a:pt x="1445" y="0"/>
                  </a:moveTo>
                  <a:cubicBezTo>
                    <a:pt x="1267" y="357"/>
                    <a:pt x="973" y="839"/>
                    <a:pt x="607" y="1196"/>
                  </a:cubicBezTo>
                  <a:cubicBezTo>
                    <a:pt x="571" y="1231"/>
                    <a:pt x="536" y="1258"/>
                    <a:pt x="500" y="1294"/>
                  </a:cubicBezTo>
                  <a:cubicBezTo>
                    <a:pt x="295" y="1481"/>
                    <a:pt x="90" y="1678"/>
                    <a:pt x="0" y="1954"/>
                  </a:cubicBezTo>
                  <a:lnTo>
                    <a:pt x="81" y="1972"/>
                  </a:lnTo>
                  <a:cubicBezTo>
                    <a:pt x="161" y="1731"/>
                    <a:pt x="366" y="1535"/>
                    <a:pt x="562" y="1356"/>
                  </a:cubicBezTo>
                  <a:cubicBezTo>
                    <a:pt x="598" y="1321"/>
                    <a:pt x="625" y="1285"/>
                    <a:pt x="660" y="1258"/>
                  </a:cubicBezTo>
                  <a:cubicBezTo>
                    <a:pt x="1035" y="892"/>
                    <a:pt x="1330" y="393"/>
                    <a:pt x="1517" y="45"/>
                  </a:cubicBezTo>
                  <a:lnTo>
                    <a:pt x="1445" y="0"/>
                  </a:lnTo>
                  <a:close/>
                </a:path>
              </a:pathLst>
            </a:custGeom>
            <a:solidFill>
              <a:schemeClr val="dk1"/>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4856" name="Google Shape;4856;p215"/>
            <p:cNvSpPr/>
            <p:nvPr/>
          </p:nvSpPr>
          <p:spPr>
            <a:xfrm>
              <a:off x="5668013" y="48"/>
              <a:ext cx="387653" cy="662557"/>
            </a:xfrm>
            <a:custGeom>
              <a:avLst/>
              <a:gdLst/>
              <a:ahLst/>
              <a:cxnLst/>
              <a:rect l="l" t="t" r="r" b="b"/>
              <a:pathLst>
                <a:path w="5202" h="8891" extrusionOk="0">
                  <a:moveTo>
                    <a:pt x="2575" y="1"/>
                  </a:moveTo>
                  <a:cubicBezTo>
                    <a:pt x="2187" y="1"/>
                    <a:pt x="1945" y="104"/>
                    <a:pt x="1945" y="104"/>
                  </a:cubicBezTo>
                  <a:cubicBezTo>
                    <a:pt x="1865" y="657"/>
                    <a:pt x="2070" y="2307"/>
                    <a:pt x="2097" y="2575"/>
                  </a:cubicBezTo>
                  <a:cubicBezTo>
                    <a:pt x="2123" y="2941"/>
                    <a:pt x="2186" y="3280"/>
                    <a:pt x="2132" y="3645"/>
                  </a:cubicBezTo>
                  <a:cubicBezTo>
                    <a:pt x="1999" y="4520"/>
                    <a:pt x="2302" y="5465"/>
                    <a:pt x="1963" y="6277"/>
                  </a:cubicBezTo>
                  <a:cubicBezTo>
                    <a:pt x="1597" y="7142"/>
                    <a:pt x="651" y="7571"/>
                    <a:pt x="0" y="8240"/>
                  </a:cubicBezTo>
                  <a:cubicBezTo>
                    <a:pt x="143" y="8472"/>
                    <a:pt x="232" y="8704"/>
                    <a:pt x="419" y="8891"/>
                  </a:cubicBezTo>
                  <a:cubicBezTo>
                    <a:pt x="1213" y="8231"/>
                    <a:pt x="2061" y="7945"/>
                    <a:pt x="2596" y="7071"/>
                  </a:cubicBezTo>
                  <a:cubicBezTo>
                    <a:pt x="3140" y="7945"/>
                    <a:pt x="3988" y="8231"/>
                    <a:pt x="4782" y="8891"/>
                  </a:cubicBezTo>
                  <a:cubicBezTo>
                    <a:pt x="4969" y="8704"/>
                    <a:pt x="5058" y="8472"/>
                    <a:pt x="5201" y="8240"/>
                  </a:cubicBezTo>
                  <a:cubicBezTo>
                    <a:pt x="4550" y="7571"/>
                    <a:pt x="3604" y="7142"/>
                    <a:pt x="3239" y="6277"/>
                  </a:cubicBezTo>
                  <a:cubicBezTo>
                    <a:pt x="2900" y="5465"/>
                    <a:pt x="3203" y="4520"/>
                    <a:pt x="3069" y="3645"/>
                  </a:cubicBezTo>
                  <a:cubicBezTo>
                    <a:pt x="3016" y="3280"/>
                    <a:pt x="3078" y="2941"/>
                    <a:pt x="3105" y="2575"/>
                  </a:cubicBezTo>
                  <a:cubicBezTo>
                    <a:pt x="3131" y="2307"/>
                    <a:pt x="3337" y="657"/>
                    <a:pt x="3256" y="104"/>
                  </a:cubicBezTo>
                  <a:cubicBezTo>
                    <a:pt x="3001" y="26"/>
                    <a:pt x="2770" y="1"/>
                    <a:pt x="2575" y="1"/>
                  </a:cubicBezTo>
                  <a:close/>
                </a:path>
              </a:pathLst>
            </a:custGeom>
            <a:solidFill>
              <a:schemeClr val="accent3"/>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4857" name="Google Shape;4857;p215"/>
            <p:cNvSpPr/>
            <p:nvPr/>
          </p:nvSpPr>
          <p:spPr>
            <a:xfrm>
              <a:off x="5810942" y="5115"/>
              <a:ext cx="76532" cy="16022"/>
            </a:xfrm>
            <a:custGeom>
              <a:avLst/>
              <a:gdLst/>
              <a:ahLst/>
              <a:cxnLst/>
              <a:rect l="l" t="t" r="r" b="b"/>
              <a:pathLst>
                <a:path w="1027" h="215" extrusionOk="0">
                  <a:moveTo>
                    <a:pt x="54" y="0"/>
                  </a:moveTo>
                  <a:lnTo>
                    <a:pt x="0" y="62"/>
                  </a:lnTo>
                  <a:cubicBezTo>
                    <a:pt x="9" y="71"/>
                    <a:pt x="179" y="214"/>
                    <a:pt x="678" y="214"/>
                  </a:cubicBezTo>
                  <a:cubicBezTo>
                    <a:pt x="776" y="214"/>
                    <a:pt x="892" y="214"/>
                    <a:pt x="1026" y="196"/>
                  </a:cubicBezTo>
                  <a:lnTo>
                    <a:pt x="1017" y="116"/>
                  </a:lnTo>
                  <a:cubicBezTo>
                    <a:pt x="895" y="130"/>
                    <a:pt x="786" y="135"/>
                    <a:pt x="690" y="135"/>
                  </a:cubicBezTo>
                  <a:cubicBezTo>
                    <a:pt x="222" y="135"/>
                    <a:pt x="61" y="0"/>
                    <a:pt x="54" y="0"/>
                  </a:cubicBezTo>
                  <a:close/>
                </a:path>
              </a:pathLst>
            </a:custGeom>
            <a:solidFill>
              <a:srgbClr val="0D0000"/>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4858" name="Google Shape;4858;p215"/>
            <p:cNvSpPr/>
            <p:nvPr/>
          </p:nvSpPr>
          <p:spPr>
            <a:xfrm>
              <a:off x="5818915" y="118758"/>
              <a:ext cx="61255" cy="17363"/>
            </a:xfrm>
            <a:custGeom>
              <a:avLst/>
              <a:gdLst/>
              <a:ahLst/>
              <a:cxnLst/>
              <a:rect l="l" t="t" r="r" b="b"/>
              <a:pathLst>
                <a:path w="822" h="233" extrusionOk="0">
                  <a:moveTo>
                    <a:pt x="36" y="1"/>
                  </a:moveTo>
                  <a:lnTo>
                    <a:pt x="0" y="72"/>
                  </a:lnTo>
                  <a:cubicBezTo>
                    <a:pt x="214" y="179"/>
                    <a:pt x="446" y="232"/>
                    <a:pt x="687" y="232"/>
                  </a:cubicBezTo>
                  <a:cubicBezTo>
                    <a:pt x="732" y="232"/>
                    <a:pt x="776" y="232"/>
                    <a:pt x="821" y="224"/>
                  </a:cubicBezTo>
                  <a:lnTo>
                    <a:pt x="812" y="143"/>
                  </a:lnTo>
                  <a:cubicBezTo>
                    <a:pt x="767" y="148"/>
                    <a:pt x="721" y="150"/>
                    <a:pt x="676" y="150"/>
                  </a:cubicBezTo>
                  <a:cubicBezTo>
                    <a:pt x="454" y="150"/>
                    <a:pt x="236" y="97"/>
                    <a:pt x="36" y="1"/>
                  </a:cubicBezTo>
                  <a:close/>
                </a:path>
              </a:pathLst>
            </a:custGeom>
            <a:solidFill>
              <a:schemeClr val="dk1"/>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4859" name="Google Shape;4859;p215"/>
            <p:cNvSpPr/>
            <p:nvPr/>
          </p:nvSpPr>
          <p:spPr>
            <a:xfrm>
              <a:off x="5836204" y="154676"/>
              <a:ext cx="30628" cy="11998"/>
            </a:xfrm>
            <a:custGeom>
              <a:avLst/>
              <a:gdLst/>
              <a:ahLst/>
              <a:cxnLst/>
              <a:rect l="l" t="t" r="r" b="b"/>
              <a:pathLst>
                <a:path w="411" h="161" extrusionOk="0">
                  <a:moveTo>
                    <a:pt x="18" y="0"/>
                  </a:moveTo>
                  <a:lnTo>
                    <a:pt x="0" y="81"/>
                  </a:lnTo>
                  <a:lnTo>
                    <a:pt x="393" y="161"/>
                  </a:lnTo>
                  <a:lnTo>
                    <a:pt x="411" y="81"/>
                  </a:lnTo>
                  <a:lnTo>
                    <a:pt x="18" y="0"/>
                  </a:lnTo>
                  <a:close/>
                </a:path>
              </a:pathLst>
            </a:custGeom>
            <a:solidFill>
              <a:schemeClr val="dk1"/>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4860" name="Google Shape;4860;p215"/>
            <p:cNvSpPr/>
            <p:nvPr/>
          </p:nvSpPr>
          <p:spPr>
            <a:xfrm>
              <a:off x="5835533" y="246410"/>
              <a:ext cx="59914" cy="13339"/>
            </a:xfrm>
            <a:custGeom>
              <a:avLst/>
              <a:gdLst/>
              <a:ahLst/>
              <a:cxnLst/>
              <a:rect l="l" t="t" r="r" b="b"/>
              <a:pathLst>
                <a:path w="804" h="179" extrusionOk="0">
                  <a:moveTo>
                    <a:pt x="27" y="0"/>
                  </a:moveTo>
                  <a:lnTo>
                    <a:pt x="0" y="81"/>
                  </a:lnTo>
                  <a:cubicBezTo>
                    <a:pt x="179" y="143"/>
                    <a:pt x="375" y="179"/>
                    <a:pt x="571" y="179"/>
                  </a:cubicBezTo>
                  <a:cubicBezTo>
                    <a:pt x="643" y="179"/>
                    <a:pt x="723" y="170"/>
                    <a:pt x="803" y="161"/>
                  </a:cubicBezTo>
                  <a:lnTo>
                    <a:pt x="794" y="81"/>
                  </a:lnTo>
                  <a:cubicBezTo>
                    <a:pt x="720" y="91"/>
                    <a:pt x="646" y="96"/>
                    <a:pt x="571" y="96"/>
                  </a:cubicBezTo>
                  <a:cubicBezTo>
                    <a:pt x="385" y="96"/>
                    <a:pt x="199" y="64"/>
                    <a:pt x="27" y="0"/>
                  </a:cubicBezTo>
                  <a:close/>
                </a:path>
              </a:pathLst>
            </a:custGeom>
            <a:solidFill>
              <a:schemeClr val="dk1"/>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4861" name="Google Shape;4861;p215"/>
            <p:cNvSpPr/>
            <p:nvPr/>
          </p:nvSpPr>
          <p:spPr>
            <a:xfrm>
              <a:off x="5857442" y="280316"/>
              <a:ext cx="28020" cy="8048"/>
            </a:xfrm>
            <a:custGeom>
              <a:avLst/>
              <a:gdLst/>
              <a:ahLst/>
              <a:cxnLst/>
              <a:rect l="l" t="t" r="r" b="b"/>
              <a:pathLst>
                <a:path w="376" h="108" extrusionOk="0">
                  <a:moveTo>
                    <a:pt x="19" y="0"/>
                  </a:moveTo>
                  <a:lnTo>
                    <a:pt x="1" y="81"/>
                  </a:lnTo>
                  <a:cubicBezTo>
                    <a:pt x="81" y="98"/>
                    <a:pt x="161" y="107"/>
                    <a:pt x="242" y="107"/>
                  </a:cubicBezTo>
                  <a:cubicBezTo>
                    <a:pt x="286" y="107"/>
                    <a:pt x="331" y="107"/>
                    <a:pt x="375" y="98"/>
                  </a:cubicBezTo>
                  <a:lnTo>
                    <a:pt x="366" y="18"/>
                  </a:lnTo>
                  <a:cubicBezTo>
                    <a:pt x="325" y="24"/>
                    <a:pt x="284" y="27"/>
                    <a:pt x="243" y="27"/>
                  </a:cubicBezTo>
                  <a:cubicBezTo>
                    <a:pt x="168" y="27"/>
                    <a:pt x="93" y="18"/>
                    <a:pt x="19" y="0"/>
                  </a:cubicBezTo>
                  <a:close/>
                </a:path>
              </a:pathLst>
            </a:custGeom>
            <a:solidFill>
              <a:schemeClr val="dk1"/>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4862" name="Google Shape;4862;p215"/>
            <p:cNvSpPr/>
            <p:nvPr/>
          </p:nvSpPr>
          <p:spPr>
            <a:xfrm>
              <a:off x="5816233" y="345446"/>
              <a:ext cx="81152" cy="18034"/>
            </a:xfrm>
            <a:custGeom>
              <a:avLst/>
              <a:gdLst/>
              <a:ahLst/>
              <a:cxnLst/>
              <a:rect l="l" t="t" r="r" b="b"/>
              <a:pathLst>
                <a:path w="1089" h="242" extrusionOk="0">
                  <a:moveTo>
                    <a:pt x="27" y="1"/>
                  </a:moveTo>
                  <a:lnTo>
                    <a:pt x="1" y="81"/>
                  </a:lnTo>
                  <a:cubicBezTo>
                    <a:pt x="268" y="188"/>
                    <a:pt x="563" y="241"/>
                    <a:pt x="857" y="241"/>
                  </a:cubicBezTo>
                  <a:cubicBezTo>
                    <a:pt x="937" y="241"/>
                    <a:pt x="1018" y="233"/>
                    <a:pt x="1089" y="224"/>
                  </a:cubicBezTo>
                  <a:lnTo>
                    <a:pt x="1080" y="143"/>
                  </a:lnTo>
                  <a:cubicBezTo>
                    <a:pt x="1002" y="151"/>
                    <a:pt x="923" y="155"/>
                    <a:pt x="845" y="155"/>
                  </a:cubicBezTo>
                  <a:cubicBezTo>
                    <a:pt x="567" y="155"/>
                    <a:pt x="292" y="105"/>
                    <a:pt x="27" y="1"/>
                  </a:cubicBezTo>
                  <a:close/>
                </a:path>
              </a:pathLst>
            </a:custGeom>
            <a:solidFill>
              <a:schemeClr val="dk1"/>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4863" name="Google Shape;4863;p215"/>
            <p:cNvSpPr/>
            <p:nvPr/>
          </p:nvSpPr>
          <p:spPr>
            <a:xfrm>
              <a:off x="5849468" y="394629"/>
              <a:ext cx="47916" cy="12072"/>
            </a:xfrm>
            <a:custGeom>
              <a:avLst/>
              <a:gdLst/>
              <a:ahLst/>
              <a:cxnLst/>
              <a:rect l="l" t="t" r="r" b="b"/>
              <a:pathLst>
                <a:path w="643" h="162" extrusionOk="0">
                  <a:moveTo>
                    <a:pt x="27" y="1"/>
                  </a:moveTo>
                  <a:lnTo>
                    <a:pt x="1" y="81"/>
                  </a:lnTo>
                  <a:cubicBezTo>
                    <a:pt x="152" y="135"/>
                    <a:pt x="313" y="161"/>
                    <a:pt x="473" y="161"/>
                  </a:cubicBezTo>
                  <a:cubicBezTo>
                    <a:pt x="527" y="161"/>
                    <a:pt x="589" y="161"/>
                    <a:pt x="643" y="152"/>
                  </a:cubicBezTo>
                  <a:lnTo>
                    <a:pt x="634" y="72"/>
                  </a:lnTo>
                  <a:cubicBezTo>
                    <a:pt x="582" y="79"/>
                    <a:pt x="529" y="82"/>
                    <a:pt x="477" y="82"/>
                  </a:cubicBezTo>
                  <a:cubicBezTo>
                    <a:pt x="325" y="82"/>
                    <a:pt x="174" y="54"/>
                    <a:pt x="27" y="1"/>
                  </a:cubicBezTo>
                  <a:close/>
                </a:path>
              </a:pathLst>
            </a:custGeom>
            <a:solidFill>
              <a:schemeClr val="dk1"/>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4864" name="Google Shape;4864;p215"/>
            <p:cNvSpPr/>
            <p:nvPr/>
          </p:nvSpPr>
          <p:spPr>
            <a:xfrm>
              <a:off x="5828901" y="448507"/>
              <a:ext cx="37931" cy="9390"/>
            </a:xfrm>
            <a:custGeom>
              <a:avLst/>
              <a:gdLst/>
              <a:ahLst/>
              <a:cxnLst/>
              <a:rect l="l" t="t" r="r" b="b"/>
              <a:pathLst>
                <a:path w="509" h="126" extrusionOk="0">
                  <a:moveTo>
                    <a:pt x="18" y="0"/>
                  </a:moveTo>
                  <a:lnTo>
                    <a:pt x="0" y="72"/>
                  </a:lnTo>
                  <a:cubicBezTo>
                    <a:pt x="116" y="107"/>
                    <a:pt x="241" y="125"/>
                    <a:pt x="366" y="125"/>
                  </a:cubicBezTo>
                  <a:cubicBezTo>
                    <a:pt x="410" y="125"/>
                    <a:pt x="464" y="125"/>
                    <a:pt x="509" y="116"/>
                  </a:cubicBezTo>
                  <a:lnTo>
                    <a:pt x="500" y="36"/>
                  </a:lnTo>
                  <a:cubicBezTo>
                    <a:pt x="449" y="42"/>
                    <a:pt x="398" y="45"/>
                    <a:pt x="347" y="45"/>
                  </a:cubicBezTo>
                  <a:cubicBezTo>
                    <a:pt x="237" y="45"/>
                    <a:pt x="128" y="31"/>
                    <a:pt x="18" y="0"/>
                  </a:cubicBezTo>
                  <a:close/>
                </a:path>
              </a:pathLst>
            </a:custGeom>
            <a:solidFill>
              <a:schemeClr val="dk1"/>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4865" name="Google Shape;4865;p215"/>
            <p:cNvSpPr/>
            <p:nvPr/>
          </p:nvSpPr>
          <p:spPr>
            <a:xfrm>
              <a:off x="5206662" y="245515"/>
              <a:ext cx="621646" cy="1130170"/>
            </a:xfrm>
            <a:custGeom>
              <a:avLst/>
              <a:gdLst/>
              <a:ahLst/>
              <a:cxnLst/>
              <a:rect l="l" t="t" r="r" b="b"/>
              <a:pathLst>
                <a:path w="8342" h="15166" extrusionOk="0">
                  <a:moveTo>
                    <a:pt x="6242" y="1"/>
                  </a:moveTo>
                  <a:cubicBezTo>
                    <a:pt x="5952" y="1"/>
                    <a:pt x="5630" y="165"/>
                    <a:pt x="5254" y="458"/>
                  </a:cubicBezTo>
                  <a:cubicBezTo>
                    <a:pt x="4817" y="797"/>
                    <a:pt x="4380" y="1145"/>
                    <a:pt x="3961" y="1511"/>
                  </a:cubicBezTo>
                  <a:cubicBezTo>
                    <a:pt x="3622" y="1797"/>
                    <a:pt x="3283" y="2100"/>
                    <a:pt x="3069" y="2492"/>
                  </a:cubicBezTo>
                  <a:cubicBezTo>
                    <a:pt x="2774" y="3037"/>
                    <a:pt x="2748" y="3706"/>
                    <a:pt x="2462" y="4259"/>
                  </a:cubicBezTo>
                  <a:cubicBezTo>
                    <a:pt x="2248" y="4678"/>
                    <a:pt x="1882" y="5017"/>
                    <a:pt x="1659" y="5445"/>
                  </a:cubicBezTo>
                  <a:cubicBezTo>
                    <a:pt x="1187" y="6364"/>
                    <a:pt x="1463" y="7497"/>
                    <a:pt x="1240" y="8514"/>
                  </a:cubicBezTo>
                  <a:cubicBezTo>
                    <a:pt x="972" y="9701"/>
                    <a:pt x="0" y="10860"/>
                    <a:pt x="428" y="12002"/>
                  </a:cubicBezTo>
                  <a:cubicBezTo>
                    <a:pt x="642" y="12582"/>
                    <a:pt x="1178" y="12975"/>
                    <a:pt x="1472" y="13519"/>
                  </a:cubicBezTo>
                  <a:cubicBezTo>
                    <a:pt x="1740" y="14000"/>
                    <a:pt x="1838" y="14625"/>
                    <a:pt x="2284" y="14955"/>
                  </a:cubicBezTo>
                  <a:cubicBezTo>
                    <a:pt x="2492" y="15107"/>
                    <a:pt x="2738" y="15166"/>
                    <a:pt x="2995" y="15166"/>
                  </a:cubicBezTo>
                  <a:cubicBezTo>
                    <a:pt x="3310" y="15166"/>
                    <a:pt x="3643" y="15077"/>
                    <a:pt x="3943" y="14964"/>
                  </a:cubicBezTo>
                  <a:cubicBezTo>
                    <a:pt x="4406" y="14787"/>
                    <a:pt x="4882" y="14563"/>
                    <a:pt x="5371" y="14563"/>
                  </a:cubicBezTo>
                  <a:cubicBezTo>
                    <a:pt x="5448" y="14563"/>
                    <a:pt x="5525" y="14568"/>
                    <a:pt x="5602" y="14580"/>
                  </a:cubicBezTo>
                  <a:cubicBezTo>
                    <a:pt x="5933" y="14637"/>
                    <a:pt x="6249" y="14810"/>
                    <a:pt x="6576" y="14810"/>
                  </a:cubicBezTo>
                  <a:cubicBezTo>
                    <a:pt x="6611" y="14810"/>
                    <a:pt x="6647" y="14808"/>
                    <a:pt x="6682" y="14803"/>
                  </a:cubicBezTo>
                  <a:cubicBezTo>
                    <a:pt x="7074" y="14750"/>
                    <a:pt x="7369" y="14420"/>
                    <a:pt x="7556" y="14072"/>
                  </a:cubicBezTo>
                  <a:cubicBezTo>
                    <a:pt x="7904" y="13447"/>
                    <a:pt x="8011" y="12698"/>
                    <a:pt x="7868" y="12002"/>
                  </a:cubicBezTo>
                  <a:cubicBezTo>
                    <a:pt x="7770" y="11529"/>
                    <a:pt x="7565" y="11083"/>
                    <a:pt x="7556" y="10610"/>
                  </a:cubicBezTo>
                  <a:cubicBezTo>
                    <a:pt x="7547" y="9950"/>
                    <a:pt x="7895" y="9353"/>
                    <a:pt x="8091" y="8728"/>
                  </a:cubicBezTo>
                  <a:cubicBezTo>
                    <a:pt x="8341" y="7907"/>
                    <a:pt x="8314" y="7006"/>
                    <a:pt x="8002" y="6204"/>
                  </a:cubicBezTo>
                  <a:cubicBezTo>
                    <a:pt x="7681" y="5374"/>
                    <a:pt x="7048" y="4544"/>
                    <a:pt x="7288" y="3679"/>
                  </a:cubicBezTo>
                  <a:cubicBezTo>
                    <a:pt x="7351" y="3447"/>
                    <a:pt x="7476" y="3233"/>
                    <a:pt x="7565" y="3010"/>
                  </a:cubicBezTo>
                  <a:cubicBezTo>
                    <a:pt x="7913" y="2109"/>
                    <a:pt x="7583" y="1350"/>
                    <a:pt x="7092" y="601"/>
                  </a:cubicBezTo>
                  <a:cubicBezTo>
                    <a:pt x="6825" y="187"/>
                    <a:pt x="6551" y="1"/>
                    <a:pt x="6242" y="1"/>
                  </a:cubicBezTo>
                  <a:close/>
                </a:path>
              </a:pathLst>
            </a:custGeom>
            <a:solidFill>
              <a:schemeClr val="accent2"/>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4866" name="Google Shape;4866;p215"/>
            <p:cNvSpPr/>
            <p:nvPr/>
          </p:nvSpPr>
          <p:spPr>
            <a:xfrm>
              <a:off x="5889336" y="245515"/>
              <a:ext cx="621720" cy="1130170"/>
            </a:xfrm>
            <a:custGeom>
              <a:avLst/>
              <a:gdLst/>
              <a:ahLst/>
              <a:cxnLst/>
              <a:rect l="l" t="t" r="r" b="b"/>
              <a:pathLst>
                <a:path w="8343" h="15166" extrusionOk="0">
                  <a:moveTo>
                    <a:pt x="2104" y="1"/>
                  </a:moveTo>
                  <a:cubicBezTo>
                    <a:pt x="1793" y="1"/>
                    <a:pt x="1517" y="187"/>
                    <a:pt x="1250" y="601"/>
                  </a:cubicBezTo>
                  <a:cubicBezTo>
                    <a:pt x="768" y="1350"/>
                    <a:pt x="429" y="2109"/>
                    <a:pt x="777" y="3010"/>
                  </a:cubicBezTo>
                  <a:cubicBezTo>
                    <a:pt x="866" y="3233"/>
                    <a:pt x="991" y="3447"/>
                    <a:pt x="1054" y="3679"/>
                  </a:cubicBezTo>
                  <a:cubicBezTo>
                    <a:pt x="1294" y="4544"/>
                    <a:pt x="670" y="5374"/>
                    <a:pt x="349" y="6204"/>
                  </a:cubicBezTo>
                  <a:cubicBezTo>
                    <a:pt x="37" y="7006"/>
                    <a:pt x="1" y="7907"/>
                    <a:pt x="251" y="8728"/>
                  </a:cubicBezTo>
                  <a:cubicBezTo>
                    <a:pt x="447" y="9353"/>
                    <a:pt x="804" y="9950"/>
                    <a:pt x="786" y="10610"/>
                  </a:cubicBezTo>
                  <a:cubicBezTo>
                    <a:pt x="777" y="11083"/>
                    <a:pt x="572" y="11529"/>
                    <a:pt x="474" y="12002"/>
                  </a:cubicBezTo>
                  <a:cubicBezTo>
                    <a:pt x="331" y="12698"/>
                    <a:pt x="447" y="13447"/>
                    <a:pt x="786" y="14072"/>
                  </a:cubicBezTo>
                  <a:cubicBezTo>
                    <a:pt x="973" y="14420"/>
                    <a:pt x="1268" y="14750"/>
                    <a:pt x="1660" y="14803"/>
                  </a:cubicBezTo>
                  <a:cubicBezTo>
                    <a:pt x="1696" y="14808"/>
                    <a:pt x="1732" y="14810"/>
                    <a:pt x="1768" y="14810"/>
                  </a:cubicBezTo>
                  <a:cubicBezTo>
                    <a:pt x="2102" y="14810"/>
                    <a:pt x="2418" y="14637"/>
                    <a:pt x="2749" y="14580"/>
                  </a:cubicBezTo>
                  <a:cubicBezTo>
                    <a:pt x="2825" y="14568"/>
                    <a:pt x="2901" y="14563"/>
                    <a:pt x="2977" y="14563"/>
                  </a:cubicBezTo>
                  <a:cubicBezTo>
                    <a:pt x="3461" y="14563"/>
                    <a:pt x="3938" y="14787"/>
                    <a:pt x="4408" y="14964"/>
                  </a:cubicBezTo>
                  <a:cubicBezTo>
                    <a:pt x="4703" y="15077"/>
                    <a:pt x="5033" y="15166"/>
                    <a:pt x="5348" y="15166"/>
                  </a:cubicBezTo>
                  <a:cubicBezTo>
                    <a:pt x="5604" y="15166"/>
                    <a:pt x="5850" y="15107"/>
                    <a:pt x="6058" y="14955"/>
                  </a:cubicBezTo>
                  <a:cubicBezTo>
                    <a:pt x="6513" y="14625"/>
                    <a:pt x="6602" y="14000"/>
                    <a:pt x="6870" y="13519"/>
                  </a:cubicBezTo>
                  <a:cubicBezTo>
                    <a:pt x="7165" y="12975"/>
                    <a:pt x="7700" y="12582"/>
                    <a:pt x="7914" y="12002"/>
                  </a:cubicBezTo>
                  <a:cubicBezTo>
                    <a:pt x="8342" y="10860"/>
                    <a:pt x="7370" y="9701"/>
                    <a:pt x="7111" y="8514"/>
                  </a:cubicBezTo>
                  <a:cubicBezTo>
                    <a:pt x="6879" y="7497"/>
                    <a:pt x="7165" y="6364"/>
                    <a:pt x="6683" y="5445"/>
                  </a:cubicBezTo>
                  <a:cubicBezTo>
                    <a:pt x="6469" y="5017"/>
                    <a:pt x="6103" y="4678"/>
                    <a:pt x="5880" y="4259"/>
                  </a:cubicBezTo>
                  <a:cubicBezTo>
                    <a:pt x="5594" y="3706"/>
                    <a:pt x="5577" y="3037"/>
                    <a:pt x="5273" y="2492"/>
                  </a:cubicBezTo>
                  <a:cubicBezTo>
                    <a:pt x="5059" y="2100"/>
                    <a:pt x="4720" y="1797"/>
                    <a:pt x="4390" y="1511"/>
                  </a:cubicBezTo>
                  <a:cubicBezTo>
                    <a:pt x="3962" y="1145"/>
                    <a:pt x="3534" y="797"/>
                    <a:pt x="3088" y="458"/>
                  </a:cubicBezTo>
                  <a:cubicBezTo>
                    <a:pt x="2716" y="165"/>
                    <a:pt x="2395" y="1"/>
                    <a:pt x="2104" y="1"/>
                  </a:cubicBezTo>
                  <a:close/>
                </a:path>
              </a:pathLst>
            </a:custGeom>
            <a:solidFill>
              <a:schemeClr val="accent4"/>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4867" name="Google Shape;4867;p215"/>
            <p:cNvSpPr/>
            <p:nvPr/>
          </p:nvSpPr>
          <p:spPr>
            <a:xfrm>
              <a:off x="5371500" y="586740"/>
              <a:ext cx="381691" cy="592434"/>
            </a:xfrm>
            <a:custGeom>
              <a:avLst/>
              <a:gdLst/>
              <a:ahLst/>
              <a:cxnLst/>
              <a:rect l="l" t="t" r="r" b="b"/>
              <a:pathLst>
                <a:path w="5122" h="7950" extrusionOk="0">
                  <a:moveTo>
                    <a:pt x="5094" y="1"/>
                  </a:moveTo>
                  <a:cubicBezTo>
                    <a:pt x="4113" y="304"/>
                    <a:pt x="3248" y="1401"/>
                    <a:pt x="2918" y="2276"/>
                  </a:cubicBezTo>
                  <a:cubicBezTo>
                    <a:pt x="2757" y="2731"/>
                    <a:pt x="2641" y="3204"/>
                    <a:pt x="2525" y="3667"/>
                  </a:cubicBezTo>
                  <a:cubicBezTo>
                    <a:pt x="2409" y="4131"/>
                    <a:pt x="2284" y="4622"/>
                    <a:pt x="2115" y="5086"/>
                  </a:cubicBezTo>
                  <a:cubicBezTo>
                    <a:pt x="1695" y="6192"/>
                    <a:pt x="946" y="7182"/>
                    <a:pt x="0" y="7887"/>
                  </a:cubicBezTo>
                  <a:lnTo>
                    <a:pt x="45" y="7949"/>
                  </a:lnTo>
                  <a:cubicBezTo>
                    <a:pt x="1008" y="7236"/>
                    <a:pt x="1767" y="6228"/>
                    <a:pt x="2186" y="5113"/>
                  </a:cubicBezTo>
                  <a:cubicBezTo>
                    <a:pt x="2364" y="4649"/>
                    <a:pt x="2489" y="4158"/>
                    <a:pt x="2605" y="3685"/>
                  </a:cubicBezTo>
                  <a:cubicBezTo>
                    <a:pt x="2712" y="3221"/>
                    <a:pt x="2837" y="2749"/>
                    <a:pt x="2998" y="2303"/>
                  </a:cubicBezTo>
                  <a:cubicBezTo>
                    <a:pt x="3310" y="1446"/>
                    <a:pt x="4167" y="376"/>
                    <a:pt x="5121" y="72"/>
                  </a:cubicBezTo>
                  <a:lnTo>
                    <a:pt x="5094" y="1"/>
                  </a:lnTo>
                  <a:close/>
                </a:path>
              </a:pathLst>
            </a:custGeom>
            <a:solidFill>
              <a:schemeClr val="dk1"/>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4868" name="Google Shape;4868;p215"/>
            <p:cNvSpPr/>
            <p:nvPr/>
          </p:nvSpPr>
          <p:spPr>
            <a:xfrm>
              <a:off x="5568306" y="801506"/>
              <a:ext cx="64534" cy="390261"/>
            </a:xfrm>
            <a:custGeom>
              <a:avLst/>
              <a:gdLst/>
              <a:ahLst/>
              <a:cxnLst/>
              <a:rect l="l" t="t" r="r" b="b"/>
              <a:pathLst>
                <a:path w="866" h="5237" extrusionOk="0">
                  <a:moveTo>
                    <a:pt x="62" y="0"/>
                  </a:moveTo>
                  <a:cubicBezTo>
                    <a:pt x="0" y="536"/>
                    <a:pt x="196" y="1044"/>
                    <a:pt x="393" y="1535"/>
                  </a:cubicBezTo>
                  <a:cubicBezTo>
                    <a:pt x="535" y="1892"/>
                    <a:pt x="687" y="2266"/>
                    <a:pt x="732" y="2641"/>
                  </a:cubicBezTo>
                  <a:cubicBezTo>
                    <a:pt x="785" y="3105"/>
                    <a:pt x="687" y="3578"/>
                    <a:pt x="589" y="4033"/>
                  </a:cubicBezTo>
                  <a:cubicBezTo>
                    <a:pt x="509" y="4425"/>
                    <a:pt x="419" y="4827"/>
                    <a:pt x="428" y="5237"/>
                  </a:cubicBezTo>
                  <a:lnTo>
                    <a:pt x="509" y="5237"/>
                  </a:lnTo>
                  <a:cubicBezTo>
                    <a:pt x="500" y="4836"/>
                    <a:pt x="589" y="4434"/>
                    <a:pt x="669" y="4051"/>
                  </a:cubicBezTo>
                  <a:cubicBezTo>
                    <a:pt x="767" y="3587"/>
                    <a:pt x="865" y="3105"/>
                    <a:pt x="812" y="2632"/>
                  </a:cubicBezTo>
                  <a:cubicBezTo>
                    <a:pt x="767" y="2240"/>
                    <a:pt x="616" y="1865"/>
                    <a:pt x="473" y="1508"/>
                  </a:cubicBezTo>
                  <a:cubicBezTo>
                    <a:pt x="268" y="1000"/>
                    <a:pt x="80" y="518"/>
                    <a:pt x="143" y="9"/>
                  </a:cubicBezTo>
                  <a:lnTo>
                    <a:pt x="62" y="0"/>
                  </a:lnTo>
                  <a:close/>
                </a:path>
              </a:pathLst>
            </a:custGeom>
            <a:solidFill>
              <a:schemeClr val="dk1"/>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4869" name="Google Shape;4869;p215"/>
            <p:cNvSpPr/>
            <p:nvPr/>
          </p:nvSpPr>
          <p:spPr>
            <a:xfrm>
              <a:off x="5345567" y="659919"/>
              <a:ext cx="304563" cy="228776"/>
            </a:xfrm>
            <a:custGeom>
              <a:avLst/>
              <a:gdLst/>
              <a:ahLst/>
              <a:cxnLst/>
              <a:rect l="l" t="t" r="r" b="b"/>
              <a:pathLst>
                <a:path w="4087" h="3070" extrusionOk="0">
                  <a:moveTo>
                    <a:pt x="4068" y="0"/>
                  </a:moveTo>
                  <a:cubicBezTo>
                    <a:pt x="3729" y="54"/>
                    <a:pt x="3114" y="196"/>
                    <a:pt x="2784" y="509"/>
                  </a:cubicBezTo>
                  <a:cubicBezTo>
                    <a:pt x="2516" y="758"/>
                    <a:pt x="2320" y="1071"/>
                    <a:pt x="2133" y="1374"/>
                  </a:cubicBezTo>
                  <a:cubicBezTo>
                    <a:pt x="1936" y="1686"/>
                    <a:pt x="1740" y="1999"/>
                    <a:pt x="1472" y="2248"/>
                  </a:cubicBezTo>
                  <a:cubicBezTo>
                    <a:pt x="1062" y="2623"/>
                    <a:pt x="500" y="2819"/>
                    <a:pt x="1" y="2998"/>
                  </a:cubicBezTo>
                  <a:lnTo>
                    <a:pt x="27" y="3069"/>
                  </a:lnTo>
                  <a:cubicBezTo>
                    <a:pt x="536" y="2900"/>
                    <a:pt x="1107" y="2694"/>
                    <a:pt x="1535" y="2302"/>
                  </a:cubicBezTo>
                  <a:cubicBezTo>
                    <a:pt x="1803" y="2052"/>
                    <a:pt x="2008" y="1731"/>
                    <a:pt x="2204" y="1419"/>
                  </a:cubicBezTo>
                  <a:cubicBezTo>
                    <a:pt x="2391" y="1124"/>
                    <a:pt x="2579" y="812"/>
                    <a:pt x="2846" y="562"/>
                  </a:cubicBezTo>
                  <a:cubicBezTo>
                    <a:pt x="3167" y="259"/>
                    <a:pt x="3819" y="125"/>
                    <a:pt x="4086" y="80"/>
                  </a:cubicBezTo>
                  <a:lnTo>
                    <a:pt x="4068" y="0"/>
                  </a:lnTo>
                  <a:close/>
                </a:path>
              </a:pathLst>
            </a:custGeom>
            <a:solidFill>
              <a:schemeClr val="dk1"/>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4870" name="Google Shape;4870;p215"/>
            <p:cNvSpPr/>
            <p:nvPr/>
          </p:nvSpPr>
          <p:spPr>
            <a:xfrm>
              <a:off x="5479180" y="429877"/>
              <a:ext cx="199490" cy="203514"/>
            </a:xfrm>
            <a:custGeom>
              <a:avLst/>
              <a:gdLst/>
              <a:ahLst/>
              <a:cxnLst/>
              <a:rect l="l" t="t" r="r" b="b"/>
              <a:pathLst>
                <a:path w="2677" h="2731" extrusionOk="0">
                  <a:moveTo>
                    <a:pt x="161" y="1"/>
                  </a:moveTo>
                  <a:lnTo>
                    <a:pt x="161" y="1"/>
                  </a:lnTo>
                  <a:cubicBezTo>
                    <a:pt x="1" y="366"/>
                    <a:pt x="63" y="812"/>
                    <a:pt x="304" y="1178"/>
                  </a:cubicBezTo>
                  <a:cubicBezTo>
                    <a:pt x="518" y="1490"/>
                    <a:pt x="866" y="1731"/>
                    <a:pt x="1285" y="1865"/>
                  </a:cubicBezTo>
                  <a:cubicBezTo>
                    <a:pt x="1357" y="1892"/>
                    <a:pt x="1446" y="1910"/>
                    <a:pt x="1526" y="1927"/>
                  </a:cubicBezTo>
                  <a:cubicBezTo>
                    <a:pt x="1812" y="2008"/>
                    <a:pt x="2115" y="2088"/>
                    <a:pt x="2293" y="2329"/>
                  </a:cubicBezTo>
                  <a:cubicBezTo>
                    <a:pt x="2302" y="2347"/>
                    <a:pt x="2320" y="2374"/>
                    <a:pt x="2338" y="2400"/>
                  </a:cubicBezTo>
                  <a:cubicBezTo>
                    <a:pt x="2427" y="2516"/>
                    <a:pt x="2534" y="2686"/>
                    <a:pt x="2641" y="2730"/>
                  </a:cubicBezTo>
                  <a:lnTo>
                    <a:pt x="2677" y="2659"/>
                  </a:lnTo>
                  <a:cubicBezTo>
                    <a:pt x="2588" y="2614"/>
                    <a:pt x="2481" y="2454"/>
                    <a:pt x="2409" y="2347"/>
                  </a:cubicBezTo>
                  <a:cubicBezTo>
                    <a:pt x="2391" y="2320"/>
                    <a:pt x="2374" y="2293"/>
                    <a:pt x="2356" y="2275"/>
                  </a:cubicBezTo>
                  <a:cubicBezTo>
                    <a:pt x="2168" y="2017"/>
                    <a:pt x="1847" y="1936"/>
                    <a:pt x="1544" y="1856"/>
                  </a:cubicBezTo>
                  <a:cubicBezTo>
                    <a:pt x="1464" y="1829"/>
                    <a:pt x="1383" y="1811"/>
                    <a:pt x="1303" y="1785"/>
                  </a:cubicBezTo>
                  <a:cubicBezTo>
                    <a:pt x="902" y="1660"/>
                    <a:pt x="572" y="1428"/>
                    <a:pt x="375" y="1133"/>
                  </a:cubicBezTo>
                  <a:cubicBezTo>
                    <a:pt x="143" y="795"/>
                    <a:pt x="90" y="366"/>
                    <a:pt x="233" y="36"/>
                  </a:cubicBezTo>
                  <a:lnTo>
                    <a:pt x="161" y="1"/>
                  </a:lnTo>
                  <a:close/>
                </a:path>
              </a:pathLst>
            </a:custGeom>
            <a:solidFill>
              <a:schemeClr val="dk1"/>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4871" name="Google Shape;4871;p215"/>
            <p:cNvSpPr/>
            <p:nvPr/>
          </p:nvSpPr>
          <p:spPr>
            <a:xfrm>
              <a:off x="5517782" y="312210"/>
              <a:ext cx="135030" cy="234067"/>
            </a:xfrm>
            <a:custGeom>
              <a:avLst/>
              <a:gdLst/>
              <a:ahLst/>
              <a:cxnLst/>
              <a:rect l="l" t="t" r="r" b="b"/>
              <a:pathLst>
                <a:path w="1812" h="3141" extrusionOk="0">
                  <a:moveTo>
                    <a:pt x="1722" y="1"/>
                  </a:moveTo>
                  <a:cubicBezTo>
                    <a:pt x="1731" y="527"/>
                    <a:pt x="1633" y="1241"/>
                    <a:pt x="1142" y="1696"/>
                  </a:cubicBezTo>
                  <a:cubicBezTo>
                    <a:pt x="1035" y="1794"/>
                    <a:pt x="910" y="1883"/>
                    <a:pt x="785" y="1963"/>
                  </a:cubicBezTo>
                  <a:cubicBezTo>
                    <a:pt x="651" y="2052"/>
                    <a:pt x="517" y="2142"/>
                    <a:pt x="401" y="2258"/>
                  </a:cubicBezTo>
                  <a:cubicBezTo>
                    <a:pt x="170" y="2472"/>
                    <a:pt x="0" y="2846"/>
                    <a:pt x="170" y="3141"/>
                  </a:cubicBezTo>
                  <a:lnTo>
                    <a:pt x="241" y="3105"/>
                  </a:lnTo>
                  <a:cubicBezTo>
                    <a:pt x="98" y="2837"/>
                    <a:pt x="250" y="2507"/>
                    <a:pt x="455" y="2311"/>
                  </a:cubicBezTo>
                  <a:cubicBezTo>
                    <a:pt x="571" y="2204"/>
                    <a:pt x="705" y="2115"/>
                    <a:pt x="830" y="2035"/>
                  </a:cubicBezTo>
                  <a:cubicBezTo>
                    <a:pt x="955" y="1945"/>
                    <a:pt x="1088" y="1856"/>
                    <a:pt x="1204" y="1749"/>
                  </a:cubicBezTo>
                  <a:cubicBezTo>
                    <a:pt x="1713" y="1276"/>
                    <a:pt x="1811" y="536"/>
                    <a:pt x="1802" y="1"/>
                  </a:cubicBezTo>
                  <a:close/>
                </a:path>
              </a:pathLst>
            </a:custGeom>
            <a:solidFill>
              <a:schemeClr val="dk1"/>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4872" name="Google Shape;4872;p215"/>
            <p:cNvSpPr/>
            <p:nvPr/>
          </p:nvSpPr>
          <p:spPr>
            <a:xfrm>
              <a:off x="5289752" y="1073204"/>
              <a:ext cx="181531" cy="66099"/>
            </a:xfrm>
            <a:custGeom>
              <a:avLst/>
              <a:gdLst/>
              <a:ahLst/>
              <a:cxnLst/>
              <a:rect l="l" t="t" r="r" b="b"/>
              <a:pathLst>
                <a:path w="2436" h="887" extrusionOk="0">
                  <a:moveTo>
                    <a:pt x="2141" y="0"/>
                  </a:moveTo>
                  <a:cubicBezTo>
                    <a:pt x="1734" y="0"/>
                    <a:pt x="1330" y="236"/>
                    <a:pt x="1151" y="351"/>
                  </a:cubicBezTo>
                  <a:lnTo>
                    <a:pt x="1133" y="369"/>
                  </a:lnTo>
                  <a:cubicBezTo>
                    <a:pt x="825" y="572"/>
                    <a:pt x="487" y="804"/>
                    <a:pt x="126" y="804"/>
                  </a:cubicBezTo>
                  <a:cubicBezTo>
                    <a:pt x="90" y="804"/>
                    <a:pt x="54" y="802"/>
                    <a:pt x="18" y="797"/>
                  </a:cubicBezTo>
                  <a:lnTo>
                    <a:pt x="0" y="877"/>
                  </a:lnTo>
                  <a:cubicBezTo>
                    <a:pt x="45" y="886"/>
                    <a:pt x="80" y="886"/>
                    <a:pt x="125" y="886"/>
                  </a:cubicBezTo>
                  <a:cubicBezTo>
                    <a:pt x="509" y="886"/>
                    <a:pt x="865" y="645"/>
                    <a:pt x="1178" y="431"/>
                  </a:cubicBezTo>
                  <a:lnTo>
                    <a:pt x="1204" y="422"/>
                  </a:lnTo>
                  <a:cubicBezTo>
                    <a:pt x="1371" y="306"/>
                    <a:pt x="1756" y="78"/>
                    <a:pt x="2143" y="78"/>
                  </a:cubicBezTo>
                  <a:cubicBezTo>
                    <a:pt x="2232" y="78"/>
                    <a:pt x="2322" y="91"/>
                    <a:pt x="2409" y="119"/>
                  </a:cubicBezTo>
                  <a:lnTo>
                    <a:pt x="2436" y="48"/>
                  </a:lnTo>
                  <a:cubicBezTo>
                    <a:pt x="2339" y="14"/>
                    <a:pt x="2240" y="0"/>
                    <a:pt x="2141" y="0"/>
                  </a:cubicBezTo>
                  <a:close/>
                </a:path>
              </a:pathLst>
            </a:custGeom>
            <a:solidFill>
              <a:schemeClr val="dk1"/>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4873" name="Google Shape;4873;p215"/>
            <p:cNvSpPr/>
            <p:nvPr/>
          </p:nvSpPr>
          <p:spPr>
            <a:xfrm>
              <a:off x="5541702" y="1111284"/>
              <a:ext cx="73179" cy="106415"/>
            </a:xfrm>
            <a:custGeom>
              <a:avLst/>
              <a:gdLst/>
              <a:ahLst/>
              <a:cxnLst/>
              <a:rect l="l" t="t" r="r" b="b"/>
              <a:pathLst>
                <a:path w="982" h="1428" extrusionOk="0">
                  <a:moveTo>
                    <a:pt x="928" y="1"/>
                  </a:moveTo>
                  <a:cubicBezTo>
                    <a:pt x="455" y="411"/>
                    <a:pt x="116" y="919"/>
                    <a:pt x="0" y="1410"/>
                  </a:cubicBezTo>
                  <a:lnTo>
                    <a:pt x="80" y="1428"/>
                  </a:lnTo>
                  <a:cubicBezTo>
                    <a:pt x="188" y="955"/>
                    <a:pt x="518" y="456"/>
                    <a:pt x="982" y="63"/>
                  </a:cubicBezTo>
                  <a:lnTo>
                    <a:pt x="928" y="1"/>
                  </a:lnTo>
                  <a:close/>
                </a:path>
              </a:pathLst>
            </a:custGeom>
            <a:solidFill>
              <a:schemeClr val="dk1"/>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4874" name="Google Shape;4874;p215"/>
            <p:cNvSpPr/>
            <p:nvPr/>
          </p:nvSpPr>
          <p:spPr>
            <a:xfrm>
              <a:off x="5604820" y="1150481"/>
              <a:ext cx="83164" cy="99186"/>
            </a:xfrm>
            <a:custGeom>
              <a:avLst/>
              <a:gdLst/>
              <a:ahLst/>
              <a:cxnLst/>
              <a:rect l="l" t="t" r="r" b="b"/>
              <a:pathLst>
                <a:path w="1116" h="1331" extrusionOk="0">
                  <a:moveTo>
                    <a:pt x="19" y="1"/>
                  </a:moveTo>
                  <a:lnTo>
                    <a:pt x="1" y="81"/>
                  </a:lnTo>
                  <a:cubicBezTo>
                    <a:pt x="170" y="126"/>
                    <a:pt x="375" y="376"/>
                    <a:pt x="456" y="474"/>
                  </a:cubicBezTo>
                  <a:cubicBezTo>
                    <a:pt x="527" y="572"/>
                    <a:pt x="589" y="688"/>
                    <a:pt x="643" y="804"/>
                  </a:cubicBezTo>
                  <a:cubicBezTo>
                    <a:pt x="750" y="1018"/>
                    <a:pt x="857" y="1241"/>
                    <a:pt x="1089" y="1330"/>
                  </a:cubicBezTo>
                  <a:lnTo>
                    <a:pt x="1116" y="1250"/>
                  </a:lnTo>
                  <a:cubicBezTo>
                    <a:pt x="911" y="1178"/>
                    <a:pt x="821" y="982"/>
                    <a:pt x="714" y="768"/>
                  </a:cubicBezTo>
                  <a:cubicBezTo>
                    <a:pt x="661" y="652"/>
                    <a:pt x="598" y="527"/>
                    <a:pt x="518" y="429"/>
                  </a:cubicBezTo>
                  <a:cubicBezTo>
                    <a:pt x="420" y="286"/>
                    <a:pt x="215" y="54"/>
                    <a:pt x="19" y="1"/>
                  </a:cubicBezTo>
                  <a:close/>
                </a:path>
              </a:pathLst>
            </a:custGeom>
            <a:solidFill>
              <a:schemeClr val="dk1"/>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4875" name="Google Shape;4875;p215"/>
            <p:cNvSpPr/>
            <p:nvPr/>
          </p:nvSpPr>
          <p:spPr>
            <a:xfrm>
              <a:off x="5623450" y="1006285"/>
              <a:ext cx="102465" cy="110364"/>
            </a:xfrm>
            <a:custGeom>
              <a:avLst/>
              <a:gdLst/>
              <a:ahLst/>
              <a:cxnLst/>
              <a:rect l="l" t="t" r="r" b="b"/>
              <a:pathLst>
                <a:path w="1375" h="1481" extrusionOk="0">
                  <a:moveTo>
                    <a:pt x="45" y="0"/>
                  </a:moveTo>
                  <a:lnTo>
                    <a:pt x="0" y="71"/>
                  </a:lnTo>
                  <a:cubicBezTo>
                    <a:pt x="241" y="223"/>
                    <a:pt x="447" y="428"/>
                    <a:pt x="598" y="678"/>
                  </a:cubicBezTo>
                  <a:cubicBezTo>
                    <a:pt x="634" y="740"/>
                    <a:pt x="670" y="803"/>
                    <a:pt x="705" y="865"/>
                  </a:cubicBezTo>
                  <a:cubicBezTo>
                    <a:pt x="759" y="964"/>
                    <a:pt x="812" y="1071"/>
                    <a:pt x="884" y="1160"/>
                  </a:cubicBezTo>
                  <a:cubicBezTo>
                    <a:pt x="1017" y="1347"/>
                    <a:pt x="1196" y="1463"/>
                    <a:pt x="1365" y="1481"/>
                  </a:cubicBezTo>
                  <a:lnTo>
                    <a:pt x="1374" y="1401"/>
                  </a:lnTo>
                  <a:cubicBezTo>
                    <a:pt x="1169" y="1374"/>
                    <a:pt x="1017" y="1213"/>
                    <a:pt x="955" y="1115"/>
                  </a:cubicBezTo>
                  <a:cubicBezTo>
                    <a:pt x="884" y="1026"/>
                    <a:pt x="830" y="928"/>
                    <a:pt x="777" y="830"/>
                  </a:cubicBezTo>
                  <a:cubicBezTo>
                    <a:pt x="741" y="767"/>
                    <a:pt x="705" y="696"/>
                    <a:pt x="670" y="633"/>
                  </a:cubicBezTo>
                  <a:cubicBezTo>
                    <a:pt x="509" y="375"/>
                    <a:pt x="295" y="161"/>
                    <a:pt x="45" y="0"/>
                  </a:cubicBezTo>
                  <a:close/>
                </a:path>
              </a:pathLst>
            </a:custGeom>
            <a:solidFill>
              <a:schemeClr val="dk1"/>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4876" name="Google Shape;4876;p215"/>
            <p:cNvSpPr/>
            <p:nvPr/>
          </p:nvSpPr>
          <p:spPr>
            <a:xfrm>
              <a:off x="5401382" y="766258"/>
              <a:ext cx="102465" cy="35322"/>
            </a:xfrm>
            <a:custGeom>
              <a:avLst/>
              <a:gdLst/>
              <a:ahLst/>
              <a:cxnLst/>
              <a:rect l="l" t="t" r="r" b="b"/>
              <a:pathLst>
                <a:path w="1375" h="474" extrusionOk="0">
                  <a:moveTo>
                    <a:pt x="1375" y="1"/>
                  </a:moveTo>
                  <a:cubicBezTo>
                    <a:pt x="1143" y="1"/>
                    <a:pt x="938" y="108"/>
                    <a:pt x="732" y="206"/>
                  </a:cubicBezTo>
                  <a:cubicBezTo>
                    <a:pt x="535" y="301"/>
                    <a:pt x="344" y="389"/>
                    <a:pt x="150" y="389"/>
                  </a:cubicBezTo>
                  <a:cubicBezTo>
                    <a:pt x="106" y="389"/>
                    <a:pt x="63" y="385"/>
                    <a:pt x="19" y="375"/>
                  </a:cubicBezTo>
                  <a:lnTo>
                    <a:pt x="1" y="456"/>
                  </a:lnTo>
                  <a:cubicBezTo>
                    <a:pt x="45" y="473"/>
                    <a:pt x="90" y="473"/>
                    <a:pt x="135" y="473"/>
                  </a:cubicBezTo>
                  <a:cubicBezTo>
                    <a:pt x="358" y="473"/>
                    <a:pt x="563" y="375"/>
                    <a:pt x="768" y="277"/>
                  </a:cubicBezTo>
                  <a:cubicBezTo>
                    <a:pt x="964" y="179"/>
                    <a:pt x="1161" y="90"/>
                    <a:pt x="1375" y="81"/>
                  </a:cubicBezTo>
                  <a:lnTo>
                    <a:pt x="1375" y="1"/>
                  </a:lnTo>
                  <a:close/>
                </a:path>
              </a:pathLst>
            </a:custGeom>
            <a:solidFill>
              <a:schemeClr val="dk1"/>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4877" name="Google Shape;4877;p215"/>
            <p:cNvSpPr/>
            <p:nvPr/>
          </p:nvSpPr>
          <p:spPr>
            <a:xfrm>
              <a:off x="5590215" y="324879"/>
              <a:ext cx="37335" cy="94417"/>
            </a:xfrm>
            <a:custGeom>
              <a:avLst/>
              <a:gdLst/>
              <a:ahLst/>
              <a:cxnLst/>
              <a:rect l="l" t="t" r="r" b="b"/>
              <a:pathLst>
                <a:path w="501" h="1267" extrusionOk="0">
                  <a:moveTo>
                    <a:pt x="81" y="0"/>
                  </a:moveTo>
                  <a:lnTo>
                    <a:pt x="0" y="9"/>
                  </a:lnTo>
                  <a:cubicBezTo>
                    <a:pt x="36" y="482"/>
                    <a:pt x="99" y="963"/>
                    <a:pt x="446" y="1267"/>
                  </a:cubicBezTo>
                  <a:lnTo>
                    <a:pt x="500" y="1204"/>
                  </a:lnTo>
                  <a:cubicBezTo>
                    <a:pt x="179" y="928"/>
                    <a:pt x="116" y="455"/>
                    <a:pt x="81" y="0"/>
                  </a:cubicBezTo>
                  <a:close/>
                </a:path>
              </a:pathLst>
            </a:custGeom>
            <a:solidFill>
              <a:schemeClr val="dk1"/>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4878" name="Google Shape;4878;p215"/>
            <p:cNvSpPr/>
            <p:nvPr/>
          </p:nvSpPr>
          <p:spPr>
            <a:xfrm>
              <a:off x="5641410" y="302225"/>
              <a:ext cx="79140" cy="69229"/>
            </a:xfrm>
            <a:custGeom>
              <a:avLst/>
              <a:gdLst/>
              <a:ahLst/>
              <a:cxnLst/>
              <a:rect l="l" t="t" r="r" b="b"/>
              <a:pathLst>
                <a:path w="1062" h="929" extrusionOk="0">
                  <a:moveTo>
                    <a:pt x="1000" y="1"/>
                  </a:moveTo>
                  <a:cubicBezTo>
                    <a:pt x="741" y="366"/>
                    <a:pt x="393" y="661"/>
                    <a:pt x="0" y="848"/>
                  </a:cubicBezTo>
                  <a:lnTo>
                    <a:pt x="36" y="928"/>
                  </a:lnTo>
                  <a:cubicBezTo>
                    <a:pt x="437" y="723"/>
                    <a:pt x="794" y="420"/>
                    <a:pt x="1062" y="54"/>
                  </a:cubicBezTo>
                  <a:lnTo>
                    <a:pt x="1000" y="1"/>
                  </a:lnTo>
                  <a:close/>
                </a:path>
              </a:pathLst>
            </a:custGeom>
            <a:solidFill>
              <a:schemeClr val="dk1"/>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4879" name="Google Shape;4879;p215"/>
            <p:cNvSpPr/>
            <p:nvPr/>
          </p:nvSpPr>
          <p:spPr>
            <a:xfrm>
              <a:off x="5449969" y="463783"/>
              <a:ext cx="48587" cy="47246"/>
            </a:xfrm>
            <a:custGeom>
              <a:avLst/>
              <a:gdLst/>
              <a:ahLst/>
              <a:cxnLst/>
              <a:rect l="l" t="t" r="r" b="b"/>
              <a:pathLst>
                <a:path w="652" h="634" extrusionOk="0">
                  <a:moveTo>
                    <a:pt x="71" y="1"/>
                  </a:moveTo>
                  <a:lnTo>
                    <a:pt x="0" y="27"/>
                  </a:lnTo>
                  <a:cubicBezTo>
                    <a:pt x="98" y="313"/>
                    <a:pt x="339" y="545"/>
                    <a:pt x="625" y="634"/>
                  </a:cubicBezTo>
                  <a:lnTo>
                    <a:pt x="651" y="554"/>
                  </a:lnTo>
                  <a:cubicBezTo>
                    <a:pt x="384" y="473"/>
                    <a:pt x="170" y="259"/>
                    <a:pt x="71" y="1"/>
                  </a:cubicBezTo>
                  <a:close/>
                </a:path>
              </a:pathLst>
            </a:custGeom>
            <a:solidFill>
              <a:schemeClr val="dk1"/>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4880" name="Google Shape;4880;p215"/>
            <p:cNvSpPr/>
            <p:nvPr/>
          </p:nvSpPr>
          <p:spPr>
            <a:xfrm>
              <a:off x="5985094" y="849347"/>
              <a:ext cx="58573" cy="57902"/>
            </a:xfrm>
            <a:custGeom>
              <a:avLst/>
              <a:gdLst/>
              <a:ahLst/>
              <a:cxnLst/>
              <a:rect l="l" t="t" r="r" b="b"/>
              <a:pathLst>
                <a:path w="786" h="777" extrusionOk="0">
                  <a:moveTo>
                    <a:pt x="375" y="1"/>
                  </a:moveTo>
                  <a:cubicBezTo>
                    <a:pt x="277" y="1"/>
                    <a:pt x="170" y="36"/>
                    <a:pt x="108" y="108"/>
                  </a:cubicBezTo>
                  <a:cubicBezTo>
                    <a:pt x="45" y="179"/>
                    <a:pt x="1" y="268"/>
                    <a:pt x="1" y="366"/>
                  </a:cubicBezTo>
                  <a:cubicBezTo>
                    <a:pt x="9" y="465"/>
                    <a:pt x="36" y="563"/>
                    <a:pt x="108" y="625"/>
                  </a:cubicBezTo>
                  <a:lnTo>
                    <a:pt x="152" y="670"/>
                  </a:lnTo>
                  <a:cubicBezTo>
                    <a:pt x="224" y="741"/>
                    <a:pt x="322" y="777"/>
                    <a:pt x="411" y="777"/>
                  </a:cubicBezTo>
                  <a:cubicBezTo>
                    <a:pt x="509" y="777"/>
                    <a:pt x="616" y="741"/>
                    <a:pt x="679" y="670"/>
                  </a:cubicBezTo>
                  <a:cubicBezTo>
                    <a:pt x="741" y="598"/>
                    <a:pt x="786" y="509"/>
                    <a:pt x="786" y="411"/>
                  </a:cubicBezTo>
                  <a:cubicBezTo>
                    <a:pt x="777" y="313"/>
                    <a:pt x="750" y="224"/>
                    <a:pt x="679" y="152"/>
                  </a:cubicBezTo>
                  <a:cubicBezTo>
                    <a:pt x="661" y="134"/>
                    <a:pt x="643" y="126"/>
                    <a:pt x="634" y="108"/>
                  </a:cubicBezTo>
                  <a:cubicBezTo>
                    <a:pt x="563" y="45"/>
                    <a:pt x="464" y="1"/>
                    <a:pt x="375" y="1"/>
                  </a:cubicBezTo>
                  <a:close/>
                </a:path>
              </a:pathLst>
            </a:custGeom>
            <a:solidFill>
              <a:srgbClr val="949494"/>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4881" name="Google Shape;4881;p215"/>
            <p:cNvSpPr/>
            <p:nvPr/>
          </p:nvSpPr>
          <p:spPr>
            <a:xfrm>
              <a:off x="6054248" y="997865"/>
              <a:ext cx="59243" cy="64609"/>
            </a:xfrm>
            <a:custGeom>
              <a:avLst/>
              <a:gdLst/>
              <a:ahLst/>
              <a:cxnLst/>
              <a:rect l="l" t="t" r="r" b="b"/>
              <a:pathLst>
                <a:path w="795" h="867" extrusionOk="0">
                  <a:moveTo>
                    <a:pt x="401" y="0"/>
                  </a:moveTo>
                  <a:cubicBezTo>
                    <a:pt x="337" y="0"/>
                    <a:pt x="269" y="16"/>
                    <a:pt x="223" y="51"/>
                  </a:cubicBezTo>
                  <a:cubicBezTo>
                    <a:pt x="143" y="104"/>
                    <a:pt x="72" y="175"/>
                    <a:pt x="54" y="274"/>
                  </a:cubicBezTo>
                  <a:cubicBezTo>
                    <a:pt x="45" y="300"/>
                    <a:pt x="36" y="327"/>
                    <a:pt x="36" y="354"/>
                  </a:cubicBezTo>
                  <a:cubicBezTo>
                    <a:pt x="36" y="372"/>
                    <a:pt x="27" y="390"/>
                    <a:pt x="18" y="399"/>
                  </a:cubicBezTo>
                  <a:cubicBezTo>
                    <a:pt x="0" y="488"/>
                    <a:pt x="9" y="613"/>
                    <a:pt x="63" y="684"/>
                  </a:cubicBezTo>
                  <a:cubicBezTo>
                    <a:pt x="134" y="803"/>
                    <a:pt x="253" y="866"/>
                    <a:pt x="377" y="866"/>
                  </a:cubicBezTo>
                  <a:cubicBezTo>
                    <a:pt x="439" y="866"/>
                    <a:pt x="503" y="851"/>
                    <a:pt x="562" y="818"/>
                  </a:cubicBezTo>
                  <a:cubicBezTo>
                    <a:pt x="669" y="764"/>
                    <a:pt x="741" y="657"/>
                    <a:pt x="776" y="541"/>
                  </a:cubicBezTo>
                  <a:cubicBezTo>
                    <a:pt x="794" y="461"/>
                    <a:pt x="794" y="390"/>
                    <a:pt x="776" y="318"/>
                  </a:cubicBezTo>
                  <a:cubicBezTo>
                    <a:pt x="768" y="274"/>
                    <a:pt x="750" y="220"/>
                    <a:pt x="723" y="184"/>
                  </a:cubicBezTo>
                  <a:cubicBezTo>
                    <a:pt x="669" y="104"/>
                    <a:pt x="607" y="42"/>
                    <a:pt x="500" y="15"/>
                  </a:cubicBezTo>
                  <a:cubicBezTo>
                    <a:pt x="471" y="5"/>
                    <a:pt x="437" y="0"/>
                    <a:pt x="401" y="0"/>
                  </a:cubicBezTo>
                  <a:close/>
                </a:path>
              </a:pathLst>
            </a:custGeom>
            <a:solidFill>
              <a:srgbClr val="949494"/>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4882" name="Google Shape;4882;p215"/>
            <p:cNvSpPr/>
            <p:nvPr/>
          </p:nvSpPr>
          <p:spPr>
            <a:xfrm>
              <a:off x="6234362" y="1029387"/>
              <a:ext cx="59914" cy="61628"/>
            </a:xfrm>
            <a:custGeom>
              <a:avLst/>
              <a:gdLst/>
              <a:ahLst/>
              <a:cxnLst/>
              <a:rect l="l" t="t" r="r" b="b"/>
              <a:pathLst>
                <a:path w="804" h="827" extrusionOk="0">
                  <a:moveTo>
                    <a:pt x="399" y="1"/>
                  </a:moveTo>
                  <a:cubicBezTo>
                    <a:pt x="373" y="1"/>
                    <a:pt x="347" y="4"/>
                    <a:pt x="322" y="11"/>
                  </a:cubicBezTo>
                  <a:cubicBezTo>
                    <a:pt x="215" y="56"/>
                    <a:pt x="117" y="118"/>
                    <a:pt x="63" y="216"/>
                  </a:cubicBezTo>
                  <a:cubicBezTo>
                    <a:pt x="28" y="270"/>
                    <a:pt x="19" y="323"/>
                    <a:pt x="10" y="377"/>
                  </a:cubicBezTo>
                  <a:cubicBezTo>
                    <a:pt x="1" y="439"/>
                    <a:pt x="1" y="502"/>
                    <a:pt x="28" y="555"/>
                  </a:cubicBezTo>
                  <a:cubicBezTo>
                    <a:pt x="54" y="645"/>
                    <a:pt x="108" y="725"/>
                    <a:pt x="197" y="769"/>
                  </a:cubicBezTo>
                  <a:cubicBezTo>
                    <a:pt x="246" y="806"/>
                    <a:pt x="317" y="826"/>
                    <a:pt x="385" y="826"/>
                  </a:cubicBezTo>
                  <a:cubicBezTo>
                    <a:pt x="416" y="826"/>
                    <a:pt x="446" y="822"/>
                    <a:pt x="474" y="814"/>
                  </a:cubicBezTo>
                  <a:cubicBezTo>
                    <a:pt x="563" y="778"/>
                    <a:pt x="652" y="725"/>
                    <a:pt x="697" y="645"/>
                  </a:cubicBezTo>
                  <a:cubicBezTo>
                    <a:pt x="706" y="618"/>
                    <a:pt x="724" y="591"/>
                    <a:pt x="732" y="564"/>
                  </a:cubicBezTo>
                  <a:cubicBezTo>
                    <a:pt x="732" y="564"/>
                    <a:pt x="732" y="564"/>
                    <a:pt x="732" y="555"/>
                  </a:cubicBezTo>
                  <a:cubicBezTo>
                    <a:pt x="786" y="475"/>
                    <a:pt x="804" y="359"/>
                    <a:pt x="777" y="270"/>
                  </a:cubicBezTo>
                  <a:cubicBezTo>
                    <a:pt x="741" y="181"/>
                    <a:pt x="688" y="100"/>
                    <a:pt x="608" y="56"/>
                  </a:cubicBezTo>
                  <a:cubicBezTo>
                    <a:pt x="543" y="23"/>
                    <a:pt x="469" y="1"/>
                    <a:pt x="399" y="1"/>
                  </a:cubicBezTo>
                  <a:close/>
                </a:path>
              </a:pathLst>
            </a:custGeom>
            <a:solidFill>
              <a:srgbClr val="949494"/>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4883" name="Google Shape;4883;p215"/>
            <p:cNvSpPr/>
            <p:nvPr/>
          </p:nvSpPr>
          <p:spPr>
            <a:xfrm>
              <a:off x="6134655" y="1196981"/>
              <a:ext cx="62597" cy="66919"/>
            </a:xfrm>
            <a:custGeom>
              <a:avLst/>
              <a:gdLst/>
              <a:ahLst/>
              <a:cxnLst/>
              <a:rect l="l" t="t" r="r" b="b"/>
              <a:pathLst>
                <a:path w="840" h="898" extrusionOk="0">
                  <a:moveTo>
                    <a:pt x="485" y="0"/>
                  </a:moveTo>
                  <a:cubicBezTo>
                    <a:pt x="478" y="0"/>
                    <a:pt x="471" y="1"/>
                    <a:pt x="465" y="1"/>
                  </a:cubicBezTo>
                  <a:cubicBezTo>
                    <a:pt x="384" y="1"/>
                    <a:pt x="322" y="28"/>
                    <a:pt x="268" y="64"/>
                  </a:cubicBezTo>
                  <a:cubicBezTo>
                    <a:pt x="206" y="82"/>
                    <a:pt x="161" y="99"/>
                    <a:pt x="117" y="144"/>
                  </a:cubicBezTo>
                  <a:cubicBezTo>
                    <a:pt x="45" y="215"/>
                    <a:pt x="1" y="314"/>
                    <a:pt x="1" y="412"/>
                  </a:cubicBezTo>
                  <a:cubicBezTo>
                    <a:pt x="10" y="501"/>
                    <a:pt x="36" y="599"/>
                    <a:pt x="117" y="670"/>
                  </a:cubicBezTo>
                  <a:cubicBezTo>
                    <a:pt x="117" y="670"/>
                    <a:pt x="117" y="679"/>
                    <a:pt x="126" y="679"/>
                  </a:cubicBezTo>
                  <a:cubicBezTo>
                    <a:pt x="170" y="777"/>
                    <a:pt x="259" y="858"/>
                    <a:pt x="358" y="885"/>
                  </a:cubicBezTo>
                  <a:cubicBezTo>
                    <a:pt x="393" y="893"/>
                    <a:pt x="427" y="898"/>
                    <a:pt x="459" y="898"/>
                  </a:cubicBezTo>
                  <a:cubicBezTo>
                    <a:pt x="491" y="898"/>
                    <a:pt x="523" y="893"/>
                    <a:pt x="554" y="885"/>
                  </a:cubicBezTo>
                  <a:cubicBezTo>
                    <a:pt x="634" y="867"/>
                    <a:pt x="741" y="786"/>
                    <a:pt x="777" y="715"/>
                  </a:cubicBezTo>
                  <a:cubicBezTo>
                    <a:pt x="813" y="635"/>
                    <a:pt x="839" y="581"/>
                    <a:pt x="830" y="483"/>
                  </a:cubicBezTo>
                  <a:cubicBezTo>
                    <a:pt x="830" y="465"/>
                    <a:pt x="830" y="438"/>
                    <a:pt x="830" y="421"/>
                  </a:cubicBezTo>
                  <a:lnTo>
                    <a:pt x="830" y="367"/>
                  </a:lnTo>
                  <a:cubicBezTo>
                    <a:pt x="830" y="278"/>
                    <a:pt x="786" y="171"/>
                    <a:pt x="723" y="108"/>
                  </a:cubicBezTo>
                  <a:cubicBezTo>
                    <a:pt x="666" y="51"/>
                    <a:pt x="569" y="0"/>
                    <a:pt x="485" y="0"/>
                  </a:cubicBezTo>
                  <a:close/>
                </a:path>
              </a:pathLst>
            </a:custGeom>
            <a:solidFill>
              <a:srgbClr val="949494"/>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4884" name="Google Shape;4884;p215"/>
            <p:cNvSpPr/>
            <p:nvPr/>
          </p:nvSpPr>
          <p:spPr>
            <a:xfrm>
              <a:off x="5983082" y="1155026"/>
              <a:ext cx="63267" cy="58424"/>
            </a:xfrm>
            <a:custGeom>
              <a:avLst/>
              <a:gdLst/>
              <a:ahLst/>
              <a:cxnLst/>
              <a:rect l="l" t="t" r="r" b="b"/>
              <a:pathLst>
                <a:path w="849" h="784" extrusionOk="0">
                  <a:moveTo>
                    <a:pt x="453" y="1"/>
                  </a:moveTo>
                  <a:cubicBezTo>
                    <a:pt x="390" y="1"/>
                    <a:pt x="328" y="13"/>
                    <a:pt x="277" y="47"/>
                  </a:cubicBezTo>
                  <a:lnTo>
                    <a:pt x="259" y="65"/>
                  </a:lnTo>
                  <a:cubicBezTo>
                    <a:pt x="233" y="74"/>
                    <a:pt x="215" y="83"/>
                    <a:pt x="188" y="92"/>
                  </a:cubicBezTo>
                  <a:cubicBezTo>
                    <a:pt x="117" y="136"/>
                    <a:pt x="45" y="225"/>
                    <a:pt x="19" y="315"/>
                  </a:cubicBezTo>
                  <a:cubicBezTo>
                    <a:pt x="1" y="413"/>
                    <a:pt x="1" y="511"/>
                    <a:pt x="63" y="600"/>
                  </a:cubicBezTo>
                  <a:cubicBezTo>
                    <a:pt x="108" y="680"/>
                    <a:pt x="188" y="743"/>
                    <a:pt x="277" y="770"/>
                  </a:cubicBezTo>
                  <a:cubicBezTo>
                    <a:pt x="317" y="779"/>
                    <a:pt x="357" y="784"/>
                    <a:pt x="397" y="784"/>
                  </a:cubicBezTo>
                  <a:cubicBezTo>
                    <a:pt x="472" y="784"/>
                    <a:pt x="546" y="766"/>
                    <a:pt x="616" y="725"/>
                  </a:cubicBezTo>
                  <a:cubicBezTo>
                    <a:pt x="714" y="662"/>
                    <a:pt x="777" y="573"/>
                    <a:pt x="813" y="466"/>
                  </a:cubicBezTo>
                  <a:cubicBezTo>
                    <a:pt x="848" y="386"/>
                    <a:pt x="822" y="261"/>
                    <a:pt x="777" y="181"/>
                  </a:cubicBezTo>
                  <a:cubicBezTo>
                    <a:pt x="732" y="109"/>
                    <a:pt x="643" y="38"/>
                    <a:pt x="563" y="11"/>
                  </a:cubicBezTo>
                  <a:cubicBezTo>
                    <a:pt x="527" y="5"/>
                    <a:pt x="490" y="1"/>
                    <a:pt x="453" y="1"/>
                  </a:cubicBezTo>
                  <a:close/>
                </a:path>
              </a:pathLst>
            </a:custGeom>
            <a:solidFill>
              <a:srgbClr val="949494"/>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4885" name="Google Shape;4885;p215"/>
            <p:cNvSpPr/>
            <p:nvPr/>
          </p:nvSpPr>
          <p:spPr>
            <a:xfrm>
              <a:off x="6087484" y="1125666"/>
              <a:ext cx="37260" cy="33385"/>
            </a:xfrm>
            <a:custGeom>
              <a:avLst/>
              <a:gdLst/>
              <a:ahLst/>
              <a:cxnLst/>
              <a:rect l="l" t="t" r="r" b="b"/>
              <a:pathLst>
                <a:path w="500" h="448" extrusionOk="0">
                  <a:moveTo>
                    <a:pt x="223" y="0"/>
                  </a:moveTo>
                  <a:cubicBezTo>
                    <a:pt x="171" y="0"/>
                    <a:pt x="120" y="18"/>
                    <a:pt x="81" y="57"/>
                  </a:cubicBezTo>
                  <a:cubicBezTo>
                    <a:pt x="9" y="138"/>
                    <a:pt x="0" y="263"/>
                    <a:pt x="81" y="343"/>
                  </a:cubicBezTo>
                  <a:lnTo>
                    <a:pt x="125" y="387"/>
                  </a:lnTo>
                  <a:cubicBezTo>
                    <a:pt x="165" y="428"/>
                    <a:pt x="219" y="448"/>
                    <a:pt x="272" y="448"/>
                  </a:cubicBezTo>
                  <a:cubicBezTo>
                    <a:pt x="326" y="448"/>
                    <a:pt x="380" y="428"/>
                    <a:pt x="420" y="387"/>
                  </a:cubicBezTo>
                  <a:cubicBezTo>
                    <a:pt x="491" y="307"/>
                    <a:pt x="500" y="182"/>
                    <a:pt x="420" y="102"/>
                  </a:cubicBezTo>
                  <a:lnTo>
                    <a:pt x="375" y="57"/>
                  </a:lnTo>
                  <a:cubicBezTo>
                    <a:pt x="334" y="21"/>
                    <a:pt x="278" y="0"/>
                    <a:pt x="223" y="0"/>
                  </a:cubicBezTo>
                  <a:close/>
                </a:path>
              </a:pathLst>
            </a:custGeom>
            <a:solidFill>
              <a:srgbClr val="949494"/>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4886" name="Google Shape;4886;p215"/>
            <p:cNvSpPr/>
            <p:nvPr/>
          </p:nvSpPr>
          <p:spPr>
            <a:xfrm>
              <a:off x="6272293" y="1154505"/>
              <a:ext cx="43967" cy="36664"/>
            </a:xfrm>
            <a:custGeom>
              <a:avLst/>
              <a:gdLst/>
              <a:ahLst/>
              <a:cxnLst/>
              <a:rect l="l" t="t" r="r" b="b"/>
              <a:pathLst>
                <a:path w="590" h="492" extrusionOk="0">
                  <a:moveTo>
                    <a:pt x="259" y="0"/>
                  </a:moveTo>
                  <a:cubicBezTo>
                    <a:pt x="125" y="0"/>
                    <a:pt x="0" y="116"/>
                    <a:pt x="9" y="250"/>
                  </a:cubicBezTo>
                  <a:cubicBezTo>
                    <a:pt x="18" y="384"/>
                    <a:pt x="116" y="491"/>
                    <a:pt x="259" y="491"/>
                  </a:cubicBezTo>
                  <a:lnTo>
                    <a:pt x="339" y="491"/>
                  </a:lnTo>
                  <a:cubicBezTo>
                    <a:pt x="473" y="491"/>
                    <a:pt x="589" y="384"/>
                    <a:pt x="589" y="250"/>
                  </a:cubicBezTo>
                  <a:cubicBezTo>
                    <a:pt x="580" y="116"/>
                    <a:pt x="482" y="0"/>
                    <a:pt x="339" y="0"/>
                  </a:cubicBezTo>
                  <a:close/>
                </a:path>
              </a:pathLst>
            </a:custGeom>
            <a:solidFill>
              <a:srgbClr val="949494"/>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4887" name="Google Shape;4887;p215"/>
            <p:cNvSpPr/>
            <p:nvPr/>
          </p:nvSpPr>
          <p:spPr>
            <a:xfrm>
              <a:off x="6200456" y="830941"/>
              <a:ext cx="99186" cy="97472"/>
            </a:xfrm>
            <a:custGeom>
              <a:avLst/>
              <a:gdLst/>
              <a:ahLst/>
              <a:cxnLst/>
              <a:rect l="l" t="t" r="r" b="b"/>
              <a:pathLst>
                <a:path w="1331" h="1308" extrusionOk="0">
                  <a:moveTo>
                    <a:pt x="657" y="0"/>
                  </a:moveTo>
                  <a:cubicBezTo>
                    <a:pt x="634" y="0"/>
                    <a:pt x="612" y="2"/>
                    <a:pt x="572" y="7"/>
                  </a:cubicBezTo>
                  <a:cubicBezTo>
                    <a:pt x="465" y="16"/>
                    <a:pt x="385" y="42"/>
                    <a:pt x="295" y="114"/>
                  </a:cubicBezTo>
                  <a:cubicBezTo>
                    <a:pt x="269" y="132"/>
                    <a:pt x="251" y="158"/>
                    <a:pt x="224" y="176"/>
                  </a:cubicBezTo>
                  <a:cubicBezTo>
                    <a:pt x="179" y="212"/>
                    <a:pt x="144" y="257"/>
                    <a:pt x="117" y="310"/>
                  </a:cubicBezTo>
                  <a:cubicBezTo>
                    <a:pt x="63" y="390"/>
                    <a:pt x="37" y="497"/>
                    <a:pt x="46" y="596"/>
                  </a:cubicBezTo>
                  <a:cubicBezTo>
                    <a:pt x="1" y="765"/>
                    <a:pt x="72" y="952"/>
                    <a:pt x="188" y="1077"/>
                  </a:cubicBezTo>
                  <a:cubicBezTo>
                    <a:pt x="260" y="1149"/>
                    <a:pt x="340" y="1202"/>
                    <a:pt x="438" y="1229"/>
                  </a:cubicBezTo>
                  <a:cubicBezTo>
                    <a:pt x="474" y="1247"/>
                    <a:pt x="509" y="1265"/>
                    <a:pt x="554" y="1283"/>
                  </a:cubicBezTo>
                  <a:cubicBezTo>
                    <a:pt x="607" y="1299"/>
                    <a:pt x="662" y="1307"/>
                    <a:pt x="717" y="1307"/>
                  </a:cubicBezTo>
                  <a:cubicBezTo>
                    <a:pt x="840" y="1307"/>
                    <a:pt x="964" y="1267"/>
                    <a:pt x="1063" y="1193"/>
                  </a:cubicBezTo>
                  <a:cubicBezTo>
                    <a:pt x="1134" y="1140"/>
                    <a:pt x="1196" y="1077"/>
                    <a:pt x="1232" y="997"/>
                  </a:cubicBezTo>
                  <a:cubicBezTo>
                    <a:pt x="1259" y="952"/>
                    <a:pt x="1286" y="899"/>
                    <a:pt x="1295" y="854"/>
                  </a:cubicBezTo>
                  <a:cubicBezTo>
                    <a:pt x="1303" y="829"/>
                    <a:pt x="1303" y="773"/>
                    <a:pt x="1303" y="773"/>
                  </a:cubicBezTo>
                  <a:cubicBezTo>
                    <a:pt x="1303" y="773"/>
                    <a:pt x="1303" y="773"/>
                    <a:pt x="1303" y="774"/>
                  </a:cubicBezTo>
                  <a:cubicBezTo>
                    <a:pt x="1312" y="747"/>
                    <a:pt x="1321" y="712"/>
                    <a:pt x="1321" y="685"/>
                  </a:cubicBezTo>
                  <a:cubicBezTo>
                    <a:pt x="1321" y="676"/>
                    <a:pt x="1312" y="667"/>
                    <a:pt x="1312" y="658"/>
                  </a:cubicBezTo>
                  <a:cubicBezTo>
                    <a:pt x="1321" y="631"/>
                    <a:pt x="1330" y="596"/>
                    <a:pt x="1330" y="560"/>
                  </a:cubicBezTo>
                  <a:cubicBezTo>
                    <a:pt x="1321" y="435"/>
                    <a:pt x="1286" y="328"/>
                    <a:pt x="1214" y="230"/>
                  </a:cubicBezTo>
                  <a:cubicBezTo>
                    <a:pt x="1134" y="132"/>
                    <a:pt x="1045" y="69"/>
                    <a:pt x="920" y="34"/>
                  </a:cubicBezTo>
                  <a:cubicBezTo>
                    <a:pt x="911" y="25"/>
                    <a:pt x="893" y="25"/>
                    <a:pt x="875" y="25"/>
                  </a:cubicBezTo>
                  <a:cubicBezTo>
                    <a:pt x="866" y="16"/>
                    <a:pt x="857" y="16"/>
                    <a:pt x="848" y="16"/>
                  </a:cubicBezTo>
                  <a:lnTo>
                    <a:pt x="822" y="16"/>
                  </a:lnTo>
                  <a:cubicBezTo>
                    <a:pt x="813" y="7"/>
                    <a:pt x="795" y="7"/>
                    <a:pt x="786" y="7"/>
                  </a:cubicBezTo>
                  <a:lnTo>
                    <a:pt x="741" y="7"/>
                  </a:lnTo>
                  <a:cubicBezTo>
                    <a:pt x="701" y="2"/>
                    <a:pt x="679" y="0"/>
                    <a:pt x="657" y="0"/>
                  </a:cubicBezTo>
                  <a:close/>
                </a:path>
              </a:pathLst>
            </a:custGeom>
            <a:solidFill>
              <a:srgbClr val="949494"/>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4888" name="Google Shape;4888;p215"/>
            <p:cNvSpPr/>
            <p:nvPr/>
          </p:nvSpPr>
          <p:spPr>
            <a:xfrm>
              <a:off x="6128023" y="919992"/>
              <a:ext cx="30628" cy="31522"/>
            </a:xfrm>
            <a:custGeom>
              <a:avLst/>
              <a:gdLst/>
              <a:ahLst/>
              <a:cxnLst/>
              <a:rect l="l" t="t" r="r" b="b"/>
              <a:pathLst>
                <a:path w="411" h="423" extrusionOk="0">
                  <a:moveTo>
                    <a:pt x="206" y="1"/>
                  </a:moveTo>
                  <a:cubicBezTo>
                    <a:pt x="103" y="1"/>
                    <a:pt x="1" y="65"/>
                    <a:pt x="1" y="195"/>
                  </a:cubicBezTo>
                  <a:lnTo>
                    <a:pt x="1" y="221"/>
                  </a:lnTo>
                  <a:cubicBezTo>
                    <a:pt x="1" y="355"/>
                    <a:pt x="103" y="422"/>
                    <a:pt x="206" y="422"/>
                  </a:cubicBezTo>
                  <a:cubicBezTo>
                    <a:pt x="308" y="422"/>
                    <a:pt x="411" y="355"/>
                    <a:pt x="411" y="221"/>
                  </a:cubicBezTo>
                  <a:lnTo>
                    <a:pt x="411" y="195"/>
                  </a:lnTo>
                  <a:cubicBezTo>
                    <a:pt x="411" y="65"/>
                    <a:pt x="308" y="1"/>
                    <a:pt x="206" y="1"/>
                  </a:cubicBezTo>
                  <a:close/>
                </a:path>
              </a:pathLst>
            </a:custGeom>
            <a:solidFill>
              <a:srgbClr val="949494"/>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4889" name="Google Shape;4889;p215"/>
            <p:cNvSpPr/>
            <p:nvPr/>
          </p:nvSpPr>
          <p:spPr>
            <a:xfrm>
              <a:off x="6391971" y="1019177"/>
              <a:ext cx="41135" cy="35472"/>
            </a:xfrm>
            <a:custGeom>
              <a:avLst/>
              <a:gdLst/>
              <a:ahLst/>
              <a:cxnLst/>
              <a:rect l="l" t="t" r="r" b="b"/>
              <a:pathLst>
                <a:path w="552" h="476" extrusionOk="0">
                  <a:moveTo>
                    <a:pt x="274" y="0"/>
                  </a:moveTo>
                  <a:cubicBezTo>
                    <a:pt x="248" y="0"/>
                    <a:pt x="222" y="5"/>
                    <a:pt x="196" y="14"/>
                  </a:cubicBezTo>
                  <a:cubicBezTo>
                    <a:pt x="179" y="23"/>
                    <a:pt x="152" y="32"/>
                    <a:pt x="134" y="41"/>
                  </a:cubicBezTo>
                  <a:cubicBezTo>
                    <a:pt x="98" y="59"/>
                    <a:pt x="63" y="86"/>
                    <a:pt x="45" y="121"/>
                  </a:cubicBezTo>
                  <a:cubicBezTo>
                    <a:pt x="0" y="211"/>
                    <a:pt x="18" y="353"/>
                    <a:pt x="125" y="398"/>
                  </a:cubicBezTo>
                  <a:cubicBezTo>
                    <a:pt x="161" y="416"/>
                    <a:pt x="196" y="434"/>
                    <a:pt x="232" y="452"/>
                  </a:cubicBezTo>
                  <a:cubicBezTo>
                    <a:pt x="270" y="466"/>
                    <a:pt x="309" y="475"/>
                    <a:pt x="345" y="475"/>
                  </a:cubicBezTo>
                  <a:cubicBezTo>
                    <a:pt x="377" y="475"/>
                    <a:pt x="408" y="468"/>
                    <a:pt x="437" y="452"/>
                  </a:cubicBezTo>
                  <a:cubicBezTo>
                    <a:pt x="509" y="416"/>
                    <a:pt x="535" y="344"/>
                    <a:pt x="544" y="273"/>
                  </a:cubicBezTo>
                  <a:cubicBezTo>
                    <a:pt x="552" y="130"/>
                    <a:pt x="414" y="0"/>
                    <a:pt x="274" y="0"/>
                  </a:cubicBezTo>
                  <a:close/>
                </a:path>
              </a:pathLst>
            </a:custGeom>
            <a:solidFill>
              <a:srgbClr val="949494"/>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4890" name="Google Shape;4890;p215"/>
            <p:cNvSpPr/>
            <p:nvPr/>
          </p:nvSpPr>
          <p:spPr>
            <a:xfrm>
              <a:off x="6371329" y="1152046"/>
              <a:ext cx="37335" cy="36366"/>
            </a:xfrm>
            <a:custGeom>
              <a:avLst/>
              <a:gdLst/>
              <a:ahLst/>
              <a:cxnLst/>
              <a:rect l="l" t="t" r="r" b="b"/>
              <a:pathLst>
                <a:path w="501" h="488" extrusionOk="0">
                  <a:moveTo>
                    <a:pt x="222" y="0"/>
                  </a:moveTo>
                  <a:cubicBezTo>
                    <a:pt x="188" y="0"/>
                    <a:pt x="154" y="10"/>
                    <a:pt x="126" y="33"/>
                  </a:cubicBezTo>
                  <a:cubicBezTo>
                    <a:pt x="72" y="69"/>
                    <a:pt x="36" y="105"/>
                    <a:pt x="19" y="176"/>
                  </a:cubicBezTo>
                  <a:cubicBezTo>
                    <a:pt x="1" y="239"/>
                    <a:pt x="10" y="301"/>
                    <a:pt x="45" y="355"/>
                  </a:cubicBezTo>
                  <a:cubicBezTo>
                    <a:pt x="89" y="441"/>
                    <a:pt x="167" y="487"/>
                    <a:pt x="257" y="487"/>
                  </a:cubicBezTo>
                  <a:cubicBezTo>
                    <a:pt x="278" y="487"/>
                    <a:pt x="300" y="485"/>
                    <a:pt x="322" y="479"/>
                  </a:cubicBezTo>
                  <a:cubicBezTo>
                    <a:pt x="429" y="453"/>
                    <a:pt x="500" y="337"/>
                    <a:pt x="465" y="230"/>
                  </a:cubicBezTo>
                  <a:cubicBezTo>
                    <a:pt x="456" y="203"/>
                    <a:pt x="447" y="185"/>
                    <a:pt x="429" y="158"/>
                  </a:cubicBezTo>
                  <a:cubicBezTo>
                    <a:pt x="420" y="140"/>
                    <a:pt x="420" y="123"/>
                    <a:pt x="411" y="105"/>
                  </a:cubicBezTo>
                  <a:cubicBezTo>
                    <a:pt x="369" y="44"/>
                    <a:pt x="294" y="0"/>
                    <a:pt x="222" y="0"/>
                  </a:cubicBezTo>
                  <a:close/>
                </a:path>
              </a:pathLst>
            </a:custGeom>
            <a:solidFill>
              <a:srgbClr val="949494"/>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4891" name="Google Shape;4891;p215"/>
            <p:cNvSpPr/>
            <p:nvPr/>
          </p:nvSpPr>
          <p:spPr>
            <a:xfrm>
              <a:off x="6254333" y="1280741"/>
              <a:ext cx="62895" cy="42104"/>
            </a:xfrm>
            <a:custGeom>
              <a:avLst/>
              <a:gdLst/>
              <a:ahLst/>
              <a:cxnLst/>
              <a:rect l="l" t="t" r="r" b="b"/>
              <a:pathLst>
                <a:path w="844" h="565" extrusionOk="0">
                  <a:moveTo>
                    <a:pt x="502" y="0"/>
                  </a:moveTo>
                  <a:cubicBezTo>
                    <a:pt x="374" y="0"/>
                    <a:pt x="247" y="36"/>
                    <a:pt x="134" y="108"/>
                  </a:cubicBezTo>
                  <a:cubicBezTo>
                    <a:pt x="45" y="171"/>
                    <a:pt x="1" y="287"/>
                    <a:pt x="63" y="385"/>
                  </a:cubicBezTo>
                  <a:cubicBezTo>
                    <a:pt x="100" y="452"/>
                    <a:pt x="174" y="494"/>
                    <a:pt x="245" y="494"/>
                  </a:cubicBezTo>
                  <a:cubicBezTo>
                    <a:pt x="279" y="494"/>
                    <a:pt x="311" y="485"/>
                    <a:pt x="340" y="465"/>
                  </a:cubicBezTo>
                  <a:cubicBezTo>
                    <a:pt x="348" y="456"/>
                    <a:pt x="357" y="456"/>
                    <a:pt x="357" y="456"/>
                  </a:cubicBezTo>
                  <a:cubicBezTo>
                    <a:pt x="393" y="501"/>
                    <a:pt x="447" y="537"/>
                    <a:pt x="500" y="555"/>
                  </a:cubicBezTo>
                  <a:cubicBezTo>
                    <a:pt x="525" y="562"/>
                    <a:pt x="549" y="565"/>
                    <a:pt x="573" y="565"/>
                  </a:cubicBezTo>
                  <a:cubicBezTo>
                    <a:pt x="727" y="565"/>
                    <a:pt x="843" y="423"/>
                    <a:pt x="812" y="260"/>
                  </a:cubicBezTo>
                  <a:cubicBezTo>
                    <a:pt x="803" y="216"/>
                    <a:pt x="777" y="180"/>
                    <a:pt x="741" y="153"/>
                  </a:cubicBezTo>
                  <a:cubicBezTo>
                    <a:pt x="723" y="73"/>
                    <a:pt x="652" y="10"/>
                    <a:pt x="545" y="1"/>
                  </a:cubicBezTo>
                  <a:cubicBezTo>
                    <a:pt x="530" y="1"/>
                    <a:pt x="516" y="0"/>
                    <a:pt x="502" y="0"/>
                  </a:cubicBezTo>
                  <a:close/>
                </a:path>
              </a:pathLst>
            </a:custGeom>
            <a:solidFill>
              <a:srgbClr val="949494"/>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4892" name="Google Shape;4892;p215"/>
            <p:cNvSpPr/>
            <p:nvPr/>
          </p:nvSpPr>
          <p:spPr>
            <a:xfrm>
              <a:off x="6274975" y="651349"/>
              <a:ext cx="46575" cy="42253"/>
            </a:xfrm>
            <a:custGeom>
              <a:avLst/>
              <a:gdLst/>
              <a:ahLst/>
              <a:cxnLst/>
              <a:rect l="l" t="t" r="r" b="b"/>
              <a:pathLst>
                <a:path w="625" h="567" extrusionOk="0">
                  <a:moveTo>
                    <a:pt x="255" y="0"/>
                  </a:moveTo>
                  <a:cubicBezTo>
                    <a:pt x="229" y="0"/>
                    <a:pt x="203" y="5"/>
                    <a:pt x="179" y="17"/>
                  </a:cubicBezTo>
                  <a:cubicBezTo>
                    <a:pt x="125" y="35"/>
                    <a:pt x="80" y="71"/>
                    <a:pt x="45" y="124"/>
                  </a:cubicBezTo>
                  <a:cubicBezTo>
                    <a:pt x="0" y="195"/>
                    <a:pt x="9" y="303"/>
                    <a:pt x="54" y="374"/>
                  </a:cubicBezTo>
                  <a:cubicBezTo>
                    <a:pt x="63" y="392"/>
                    <a:pt x="80" y="419"/>
                    <a:pt x="98" y="427"/>
                  </a:cubicBezTo>
                  <a:cubicBezTo>
                    <a:pt x="107" y="445"/>
                    <a:pt x="107" y="454"/>
                    <a:pt x="116" y="472"/>
                  </a:cubicBezTo>
                  <a:cubicBezTo>
                    <a:pt x="143" y="508"/>
                    <a:pt x="179" y="534"/>
                    <a:pt x="214" y="552"/>
                  </a:cubicBezTo>
                  <a:cubicBezTo>
                    <a:pt x="240" y="562"/>
                    <a:pt x="266" y="566"/>
                    <a:pt x="292" y="566"/>
                  </a:cubicBezTo>
                  <a:cubicBezTo>
                    <a:pt x="365" y="566"/>
                    <a:pt x="433" y="531"/>
                    <a:pt x="473" y="472"/>
                  </a:cubicBezTo>
                  <a:lnTo>
                    <a:pt x="571" y="320"/>
                  </a:lnTo>
                  <a:cubicBezTo>
                    <a:pt x="625" y="231"/>
                    <a:pt x="589" y="88"/>
                    <a:pt x="500" y="35"/>
                  </a:cubicBezTo>
                  <a:cubicBezTo>
                    <a:pt x="461" y="22"/>
                    <a:pt x="421" y="14"/>
                    <a:pt x="386" y="14"/>
                  </a:cubicBezTo>
                  <a:cubicBezTo>
                    <a:pt x="373" y="14"/>
                    <a:pt x="360" y="15"/>
                    <a:pt x="348" y="17"/>
                  </a:cubicBezTo>
                  <a:cubicBezTo>
                    <a:pt x="319" y="7"/>
                    <a:pt x="287" y="0"/>
                    <a:pt x="255" y="0"/>
                  </a:cubicBezTo>
                  <a:close/>
                </a:path>
              </a:pathLst>
            </a:custGeom>
            <a:solidFill>
              <a:srgbClr val="949494"/>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4893" name="Google Shape;4893;p215"/>
            <p:cNvSpPr/>
            <p:nvPr/>
          </p:nvSpPr>
          <p:spPr>
            <a:xfrm>
              <a:off x="6119378" y="604700"/>
              <a:ext cx="78171" cy="83611"/>
            </a:xfrm>
            <a:custGeom>
              <a:avLst/>
              <a:gdLst/>
              <a:ahLst/>
              <a:cxnLst/>
              <a:rect l="l" t="t" r="r" b="b"/>
              <a:pathLst>
                <a:path w="1049" h="1122" extrusionOk="0">
                  <a:moveTo>
                    <a:pt x="525" y="0"/>
                  </a:moveTo>
                  <a:cubicBezTo>
                    <a:pt x="399" y="0"/>
                    <a:pt x="273" y="46"/>
                    <a:pt x="179" y="135"/>
                  </a:cubicBezTo>
                  <a:cubicBezTo>
                    <a:pt x="36" y="259"/>
                    <a:pt x="1" y="456"/>
                    <a:pt x="45" y="625"/>
                  </a:cubicBezTo>
                  <a:cubicBezTo>
                    <a:pt x="27" y="804"/>
                    <a:pt x="108" y="982"/>
                    <a:pt x="259" y="1071"/>
                  </a:cubicBezTo>
                  <a:cubicBezTo>
                    <a:pt x="325" y="1106"/>
                    <a:pt x="393" y="1121"/>
                    <a:pt x="459" y="1121"/>
                  </a:cubicBezTo>
                  <a:cubicBezTo>
                    <a:pt x="768" y="1121"/>
                    <a:pt x="1049" y="782"/>
                    <a:pt x="1027" y="474"/>
                  </a:cubicBezTo>
                  <a:cubicBezTo>
                    <a:pt x="1009" y="277"/>
                    <a:pt x="893" y="117"/>
                    <a:pt x="714" y="36"/>
                  </a:cubicBezTo>
                  <a:cubicBezTo>
                    <a:pt x="654" y="12"/>
                    <a:pt x="590" y="0"/>
                    <a:pt x="525" y="0"/>
                  </a:cubicBezTo>
                  <a:close/>
                </a:path>
              </a:pathLst>
            </a:custGeom>
            <a:solidFill>
              <a:srgbClr val="949494"/>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4894" name="Google Shape;4894;p215"/>
            <p:cNvSpPr/>
            <p:nvPr/>
          </p:nvSpPr>
          <p:spPr>
            <a:xfrm>
              <a:off x="5979803" y="723111"/>
              <a:ext cx="85698" cy="66099"/>
            </a:xfrm>
            <a:custGeom>
              <a:avLst/>
              <a:gdLst/>
              <a:ahLst/>
              <a:cxnLst/>
              <a:rect l="l" t="t" r="r" b="b"/>
              <a:pathLst>
                <a:path w="1150" h="887" extrusionOk="0">
                  <a:moveTo>
                    <a:pt x="475" y="1"/>
                  </a:moveTo>
                  <a:cubicBezTo>
                    <a:pt x="451" y="1"/>
                    <a:pt x="427" y="3"/>
                    <a:pt x="402" y="9"/>
                  </a:cubicBezTo>
                  <a:cubicBezTo>
                    <a:pt x="268" y="26"/>
                    <a:pt x="143" y="107"/>
                    <a:pt x="80" y="232"/>
                  </a:cubicBezTo>
                  <a:cubicBezTo>
                    <a:pt x="0" y="365"/>
                    <a:pt x="0" y="562"/>
                    <a:pt x="116" y="678"/>
                  </a:cubicBezTo>
                  <a:cubicBezTo>
                    <a:pt x="188" y="749"/>
                    <a:pt x="250" y="803"/>
                    <a:pt x="357" y="820"/>
                  </a:cubicBezTo>
                  <a:cubicBezTo>
                    <a:pt x="384" y="820"/>
                    <a:pt x="411" y="820"/>
                    <a:pt x="446" y="812"/>
                  </a:cubicBezTo>
                  <a:cubicBezTo>
                    <a:pt x="500" y="847"/>
                    <a:pt x="553" y="874"/>
                    <a:pt x="625" y="883"/>
                  </a:cubicBezTo>
                  <a:cubicBezTo>
                    <a:pt x="644" y="885"/>
                    <a:pt x="664" y="887"/>
                    <a:pt x="683" y="887"/>
                  </a:cubicBezTo>
                  <a:cubicBezTo>
                    <a:pt x="935" y="887"/>
                    <a:pt x="1149" y="675"/>
                    <a:pt x="1124" y="410"/>
                  </a:cubicBezTo>
                  <a:cubicBezTo>
                    <a:pt x="1107" y="241"/>
                    <a:pt x="939" y="96"/>
                    <a:pt x="762" y="96"/>
                  </a:cubicBezTo>
                  <a:cubicBezTo>
                    <a:pt x="752" y="96"/>
                    <a:pt x="742" y="97"/>
                    <a:pt x="732" y="98"/>
                  </a:cubicBezTo>
                  <a:cubicBezTo>
                    <a:pt x="660" y="41"/>
                    <a:pt x="572" y="1"/>
                    <a:pt x="475" y="1"/>
                  </a:cubicBezTo>
                  <a:close/>
                </a:path>
              </a:pathLst>
            </a:custGeom>
            <a:solidFill>
              <a:srgbClr val="949494"/>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4895" name="Google Shape;4895;p215"/>
            <p:cNvSpPr/>
            <p:nvPr/>
          </p:nvSpPr>
          <p:spPr>
            <a:xfrm>
              <a:off x="6030327" y="610065"/>
              <a:ext cx="35919" cy="37185"/>
            </a:xfrm>
            <a:custGeom>
              <a:avLst/>
              <a:gdLst/>
              <a:ahLst/>
              <a:cxnLst/>
              <a:rect l="l" t="t" r="r" b="b"/>
              <a:pathLst>
                <a:path w="482" h="499" extrusionOk="0">
                  <a:moveTo>
                    <a:pt x="259" y="0"/>
                  </a:moveTo>
                  <a:cubicBezTo>
                    <a:pt x="241" y="0"/>
                    <a:pt x="223" y="3"/>
                    <a:pt x="205" y="9"/>
                  </a:cubicBezTo>
                  <a:cubicBezTo>
                    <a:pt x="143" y="36"/>
                    <a:pt x="80" y="71"/>
                    <a:pt x="45" y="134"/>
                  </a:cubicBezTo>
                  <a:cubicBezTo>
                    <a:pt x="9" y="196"/>
                    <a:pt x="0" y="277"/>
                    <a:pt x="27" y="348"/>
                  </a:cubicBezTo>
                  <a:cubicBezTo>
                    <a:pt x="45" y="402"/>
                    <a:pt x="72" y="437"/>
                    <a:pt x="116" y="473"/>
                  </a:cubicBezTo>
                  <a:cubicBezTo>
                    <a:pt x="148" y="486"/>
                    <a:pt x="188" y="498"/>
                    <a:pt x="228" y="498"/>
                  </a:cubicBezTo>
                  <a:cubicBezTo>
                    <a:pt x="245" y="498"/>
                    <a:pt x="261" y="496"/>
                    <a:pt x="277" y="491"/>
                  </a:cubicBezTo>
                  <a:cubicBezTo>
                    <a:pt x="348" y="464"/>
                    <a:pt x="411" y="402"/>
                    <a:pt x="428" y="321"/>
                  </a:cubicBezTo>
                  <a:cubicBezTo>
                    <a:pt x="464" y="277"/>
                    <a:pt x="482" y="214"/>
                    <a:pt x="455" y="152"/>
                  </a:cubicBezTo>
                  <a:cubicBezTo>
                    <a:pt x="433" y="70"/>
                    <a:pt x="348" y="0"/>
                    <a:pt x="259" y="0"/>
                  </a:cubicBezTo>
                  <a:close/>
                </a:path>
              </a:pathLst>
            </a:custGeom>
            <a:solidFill>
              <a:srgbClr val="949494"/>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4896" name="Google Shape;4896;p215"/>
            <p:cNvSpPr/>
            <p:nvPr/>
          </p:nvSpPr>
          <p:spPr>
            <a:xfrm>
              <a:off x="6318793" y="959264"/>
              <a:ext cx="28020" cy="29137"/>
            </a:xfrm>
            <a:custGeom>
              <a:avLst/>
              <a:gdLst/>
              <a:ahLst/>
              <a:cxnLst/>
              <a:rect l="l" t="t" r="r" b="b"/>
              <a:pathLst>
                <a:path w="376" h="391" extrusionOk="0">
                  <a:moveTo>
                    <a:pt x="200" y="0"/>
                  </a:moveTo>
                  <a:cubicBezTo>
                    <a:pt x="187" y="0"/>
                    <a:pt x="174" y="2"/>
                    <a:pt x="161" y="7"/>
                  </a:cubicBezTo>
                  <a:cubicBezTo>
                    <a:pt x="108" y="24"/>
                    <a:pt x="63" y="60"/>
                    <a:pt x="37" y="105"/>
                  </a:cubicBezTo>
                  <a:cubicBezTo>
                    <a:pt x="10" y="158"/>
                    <a:pt x="1" y="221"/>
                    <a:pt x="19" y="274"/>
                  </a:cubicBezTo>
                  <a:cubicBezTo>
                    <a:pt x="37" y="310"/>
                    <a:pt x="54" y="346"/>
                    <a:pt x="90" y="372"/>
                  </a:cubicBezTo>
                  <a:cubicBezTo>
                    <a:pt x="112" y="383"/>
                    <a:pt x="141" y="391"/>
                    <a:pt x="168" y="391"/>
                  </a:cubicBezTo>
                  <a:cubicBezTo>
                    <a:pt x="185" y="391"/>
                    <a:pt x="201" y="388"/>
                    <a:pt x="215" y="381"/>
                  </a:cubicBezTo>
                  <a:cubicBezTo>
                    <a:pt x="269" y="363"/>
                    <a:pt x="322" y="310"/>
                    <a:pt x="331" y="256"/>
                  </a:cubicBezTo>
                  <a:cubicBezTo>
                    <a:pt x="358" y="221"/>
                    <a:pt x="376" y="167"/>
                    <a:pt x="358" y="123"/>
                  </a:cubicBezTo>
                  <a:cubicBezTo>
                    <a:pt x="335" y="55"/>
                    <a:pt x="269" y="0"/>
                    <a:pt x="200" y="0"/>
                  </a:cubicBezTo>
                  <a:close/>
                </a:path>
              </a:pathLst>
            </a:custGeom>
            <a:solidFill>
              <a:srgbClr val="949494"/>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4897" name="Google Shape;4897;p215"/>
            <p:cNvSpPr/>
            <p:nvPr/>
          </p:nvSpPr>
          <p:spPr>
            <a:xfrm>
              <a:off x="6034277" y="385090"/>
              <a:ext cx="73253" cy="70794"/>
            </a:xfrm>
            <a:custGeom>
              <a:avLst/>
              <a:gdLst/>
              <a:ahLst/>
              <a:cxnLst/>
              <a:rect l="l" t="t" r="r" b="b"/>
              <a:pathLst>
                <a:path w="983" h="950" extrusionOk="0">
                  <a:moveTo>
                    <a:pt x="388" y="0"/>
                  </a:moveTo>
                  <a:cubicBezTo>
                    <a:pt x="354" y="0"/>
                    <a:pt x="318" y="6"/>
                    <a:pt x="286" y="13"/>
                  </a:cubicBezTo>
                  <a:cubicBezTo>
                    <a:pt x="197" y="40"/>
                    <a:pt x="108" y="102"/>
                    <a:pt x="63" y="182"/>
                  </a:cubicBezTo>
                  <a:cubicBezTo>
                    <a:pt x="19" y="271"/>
                    <a:pt x="1" y="370"/>
                    <a:pt x="27" y="468"/>
                  </a:cubicBezTo>
                  <a:cubicBezTo>
                    <a:pt x="36" y="494"/>
                    <a:pt x="45" y="521"/>
                    <a:pt x="63" y="548"/>
                  </a:cubicBezTo>
                  <a:cubicBezTo>
                    <a:pt x="63" y="575"/>
                    <a:pt x="63" y="602"/>
                    <a:pt x="72" y="628"/>
                  </a:cubicBezTo>
                  <a:cubicBezTo>
                    <a:pt x="99" y="700"/>
                    <a:pt x="143" y="762"/>
                    <a:pt x="206" y="816"/>
                  </a:cubicBezTo>
                  <a:cubicBezTo>
                    <a:pt x="233" y="833"/>
                    <a:pt x="250" y="851"/>
                    <a:pt x="277" y="860"/>
                  </a:cubicBezTo>
                  <a:cubicBezTo>
                    <a:pt x="349" y="914"/>
                    <a:pt x="438" y="949"/>
                    <a:pt x="518" y="949"/>
                  </a:cubicBezTo>
                  <a:cubicBezTo>
                    <a:pt x="589" y="949"/>
                    <a:pt x="652" y="932"/>
                    <a:pt x="705" y="896"/>
                  </a:cubicBezTo>
                  <a:cubicBezTo>
                    <a:pt x="741" y="878"/>
                    <a:pt x="777" y="842"/>
                    <a:pt x="804" y="816"/>
                  </a:cubicBezTo>
                  <a:cubicBezTo>
                    <a:pt x="848" y="780"/>
                    <a:pt x="893" y="735"/>
                    <a:pt x="911" y="691"/>
                  </a:cubicBezTo>
                  <a:cubicBezTo>
                    <a:pt x="955" y="610"/>
                    <a:pt x="982" y="503"/>
                    <a:pt x="946" y="414"/>
                  </a:cubicBezTo>
                  <a:cubicBezTo>
                    <a:pt x="937" y="370"/>
                    <a:pt x="920" y="325"/>
                    <a:pt x="884" y="289"/>
                  </a:cubicBezTo>
                  <a:cubicBezTo>
                    <a:pt x="848" y="182"/>
                    <a:pt x="759" y="102"/>
                    <a:pt x="643" y="75"/>
                  </a:cubicBezTo>
                  <a:cubicBezTo>
                    <a:pt x="625" y="66"/>
                    <a:pt x="607" y="66"/>
                    <a:pt x="589" y="66"/>
                  </a:cubicBezTo>
                  <a:cubicBezTo>
                    <a:pt x="581" y="57"/>
                    <a:pt x="572" y="57"/>
                    <a:pt x="572" y="48"/>
                  </a:cubicBezTo>
                  <a:cubicBezTo>
                    <a:pt x="527" y="22"/>
                    <a:pt x="482" y="13"/>
                    <a:pt x="429" y="4"/>
                  </a:cubicBezTo>
                  <a:cubicBezTo>
                    <a:pt x="416" y="1"/>
                    <a:pt x="402" y="0"/>
                    <a:pt x="388" y="0"/>
                  </a:cubicBezTo>
                  <a:close/>
                </a:path>
              </a:pathLst>
            </a:custGeom>
            <a:solidFill>
              <a:srgbClr val="949494"/>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4898" name="Google Shape;4898;p215"/>
            <p:cNvSpPr/>
            <p:nvPr/>
          </p:nvSpPr>
          <p:spPr>
            <a:xfrm>
              <a:off x="6049553" y="513488"/>
              <a:ext cx="41955" cy="43445"/>
            </a:xfrm>
            <a:custGeom>
              <a:avLst/>
              <a:gdLst/>
              <a:ahLst/>
              <a:cxnLst/>
              <a:rect l="l" t="t" r="r" b="b"/>
              <a:pathLst>
                <a:path w="563" h="583" extrusionOk="0">
                  <a:moveTo>
                    <a:pt x="305" y="1"/>
                  </a:moveTo>
                  <a:cubicBezTo>
                    <a:pt x="284" y="1"/>
                    <a:pt x="263" y="4"/>
                    <a:pt x="242" y="11"/>
                  </a:cubicBezTo>
                  <a:cubicBezTo>
                    <a:pt x="161" y="38"/>
                    <a:pt x="99" y="83"/>
                    <a:pt x="54" y="163"/>
                  </a:cubicBezTo>
                  <a:cubicBezTo>
                    <a:pt x="19" y="235"/>
                    <a:pt x="1" y="324"/>
                    <a:pt x="28" y="404"/>
                  </a:cubicBezTo>
                  <a:cubicBezTo>
                    <a:pt x="54" y="466"/>
                    <a:pt x="81" y="511"/>
                    <a:pt x="144" y="547"/>
                  </a:cubicBezTo>
                  <a:cubicBezTo>
                    <a:pt x="179" y="571"/>
                    <a:pt x="223" y="582"/>
                    <a:pt x="267" y="582"/>
                  </a:cubicBezTo>
                  <a:cubicBezTo>
                    <a:pt x="288" y="582"/>
                    <a:pt x="310" y="579"/>
                    <a:pt x="331" y="574"/>
                  </a:cubicBezTo>
                  <a:cubicBezTo>
                    <a:pt x="411" y="547"/>
                    <a:pt x="483" y="475"/>
                    <a:pt x="509" y="386"/>
                  </a:cubicBezTo>
                  <a:cubicBezTo>
                    <a:pt x="545" y="333"/>
                    <a:pt x="563" y="261"/>
                    <a:pt x="545" y="181"/>
                  </a:cubicBezTo>
                  <a:cubicBezTo>
                    <a:pt x="508" y="85"/>
                    <a:pt x="409" y="1"/>
                    <a:pt x="305" y="1"/>
                  </a:cubicBezTo>
                  <a:close/>
                </a:path>
              </a:pathLst>
            </a:custGeom>
            <a:solidFill>
              <a:srgbClr val="949494"/>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4899" name="Google Shape;4899;p215"/>
            <p:cNvSpPr/>
            <p:nvPr/>
          </p:nvSpPr>
          <p:spPr>
            <a:xfrm>
              <a:off x="6314173" y="761638"/>
              <a:ext cx="43967" cy="40613"/>
            </a:xfrm>
            <a:custGeom>
              <a:avLst/>
              <a:gdLst/>
              <a:ahLst/>
              <a:cxnLst/>
              <a:rect l="l" t="t" r="r" b="b"/>
              <a:pathLst>
                <a:path w="590" h="545" extrusionOk="0">
                  <a:moveTo>
                    <a:pt x="339" y="0"/>
                  </a:moveTo>
                  <a:cubicBezTo>
                    <a:pt x="286" y="9"/>
                    <a:pt x="232" y="27"/>
                    <a:pt x="197" y="54"/>
                  </a:cubicBezTo>
                  <a:lnTo>
                    <a:pt x="188" y="54"/>
                  </a:lnTo>
                  <a:cubicBezTo>
                    <a:pt x="134" y="71"/>
                    <a:pt x="72" y="116"/>
                    <a:pt x="45" y="170"/>
                  </a:cubicBezTo>
                  <a:cubicBezTo>
                    <a:pt x="9" y="223"/>
                    <a:pt x="0" y="295"/>
                    <a:pt x="18" y="357"/>
                  </a:cubicBezTo>
                  <a:cubicBezTo>
                    <a:pt x="36" y="419"/>
                    <a:pt x="81" y="464"/>
                    <a:pt x="134" y="500"/>
                  </a:cubicBezTo>
                  <a:cubicBezTo>
                    <a:pt x="174" y="531"/>
                    <a:pt x="228" y="544"/>
                    <a:pt x="283" y="544"/>
                  </a:cubicBezTo>
                  <a:cubicBezTo>
                    <a:pt x="337" y="544"/>
                    <a:pt x="393" y="531"/>
                    <a:pt x="438" y="509"/>
                  </a:cubicBezTo>
                  <a:cubicBezTo>
                    <a:pt x="527" y="455"/>
                    <a:pt x="580" y="357"/>
                    <a:pt x="589" y="250"/>
                  </a:cubicBezTo>
                  <a:cubicBezTo>
                    <a:pt x="589" y="116"/>
                    <a:pt x="473" y="0"/>
                    <a:pt x="339" y="0"/>
                  </a:cubicBezTo>
                  <a:close/>
                </a:path>
              </a:pathLst>
            </a:custGeom>
            <a:solidFill>
              <a:srgbClr val="949494"/>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4900" name="Google Shape;4900;p215"/>
            <p:cNvSpPr/>
            <p:nvPr/>
          </p:nvSpPr>
          <p:spPr>
            <a:xfrm>
              <a:off x="6156638" y="748969"/>
              <a:ext cx="40613" cy="38005"/>
            </a:xfrm>
            <a:custGeom>
              <a:avLst/>
              <a:gdLst/>
              <a:ahLst/>
              <a:cxnLst/>
              <a:rect l="l" t="t" r="r" b="b"/>
              <a:pathLst>
                <a:path w="545" h="510" extrusionOk="0">
                  <a:moveTo>
                    <a:pt x="308" y="0"/>
                  </a:moveTo>
                  <a:cubicBezTo>
                    <a:pt x="304" y="0"/>
                    <a:pt x="299" y="0"/>
                    <a:pt x="295" y="1"/>
                  </a:cubicBezTo>
                  <a:lnTo>
                    <a:pt x="259" y="1"/>
                  </a:lnTo>
                  <a:cubicBezTo>
                    <a:pt x="134" y="10"/>
                    <a:pt x="0" y="108"/>
                    <a:pt x="9" y="250"/>
                  </a:cubicBezTo>
                  <a:cubicBezTo>
                    <a:pt x="18" y="322"/>
                    <a:pt x="45" y="375"/>
                    <a:pt x="89" y="429"/>
                  </a:cubicBezTo>
                  <a:cubicBezTo>
                    <a:pt x="134" y="482"/>
                    <a:pt x="214" y="509"/>
                    <a:pt x="277" y="509"/>
                  </a:cubicBezTo>
                  <a:cubicBezTo>
                    <a:pt x="419" y="500"/>
                    <a:pt x="544" y="393"/>
                    <a:pt x="544" y="241"/>
                  </a:cubicBezTo>
                  <a:cubicBezTo>
                    <a:pt x="536" y="121"/>
                    <a:pt x="436" y="0"/>
                    <a:pt x="308" y="0"/>
                  </a:cubicBezTo>
                  <a:close/>
                </a:path>
              </a:pathLst>
            </a:custGeom>
            <a:solidFill>
              <a:srgbClr val="949494"/>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4901" name="Google Shape;4901;p215"/>
            <p:cNvSpPr/>
            <p:nvPr/>
          </p:nvSpPr>
          <p:spPr>
            <a:xfrm>
              <a:off x="6239057" y="442545"/>
              <a:ext cx="31969" cy="33907"/>
            </a:xfrm>
            <a:custGeom>
              <a:avLst/>
              <a:gdLst/>
              <a:ahLst/>
              <a:cxnLst/>
              <a:rect l="l" t="t" r="r" b="b"/>
              <a:pathLst>
                <a:path w="429" h="455" extrusionOk="0">
                  <a:moveTo>
                    <a:pt x="411" y="214"/>
                  </a:moveTo>
                  <a:lnTo>
                    <a:pt x="411" y="214"/>
                  </a:lnTo>
                  <a:cubicBezTo>
                    <a:pt x="410" y="216"/>
                    <a:pt x="409" y="217"/>
                    <a:pt x="409" y="219"/>
                  </a:cubicBezTo>
                  <a:lnTo>
                    <a:pt x="409" y="219"/>
                  </a:lnTo>
                  <a:cubicBezTo>
                    <a:pt x="409" y="218"/>
                    <a:pt x="409" y="217"/>
                    <a:pt x="409" y="216"/>
                  </a:cubicBezTo>
                  <a:lnTo>
                    <a:pt x="409" y="216"/>
                  </a:lnTo>
                  <a:cubicBezTo>
                    <a:pt x="409" y="216"/>
                    <a:pt x="410" y="215"/>
                    <a:pt x="411" y="214"/>
                  </a:cubicBezTo>
                  <a:close/>
                  <a:moveTo>
                    <a:pt x="406" y="219"/>
                  </a:moveTo>
                  <a:lnTo>
                    <a:pt x="406" y="219"/>
                  </a:lnTo>
                  <a:cubicBezTo>
                    <a:pt x="406" y="221"/>
                    <a:pt x="407" y="222"/>
                    <a:pt x="407" y="223"/>
                  </a:cubicBezTo>
                  <a:lnTo>
                    <a:pt x="407" y="223"/>
                  </a:lnTo>
                  <a:cubicBezTo>
                    <a:pt x="407" y="224"/>
                    <a:pt x="406" y="226"/>
                    <a:pt x="406" y="227"/>
                  </a:cubicBezTo>
                  <a:lnTo>
                    <a:pt x="406" y="227"/>
                  </a:lnTo>
                  <a:cubicBezTo>
                    <a:pt x="403" y="224"/>
                    <a:pt x="403" y="222"/>
                    <a:pt x="406" y="219"/>
                  </a:cubicBezTo>
                  <a:close/>
                  <a:moveTo>
                    <a:pt x="408" y="226"/>
                  </a:moveTo>
                  <a:lnTo>
                    <a:pt x="408" y="226"/>
                  </a:lnTo>
                  <a:cubicBezTo>
                    <a:pt x="409" y="228"/>
                    <a:pt x="410" y="230"/>
                    <a:pt x="411" y="232"/>
                  </a:cubicBezTo>
                  <a:cubicBezTo>
                    <a:pt x="410" y="231"/>
                    <a:pt x="409" y="230"/>
                    <a:pt x="408" y="229"/>
                  </a:cubicBezTo>
                  <a:lnTo>
                    <a:pt x="408" y="229"/>
                  </a:lnTo>
                  <a:cubicBezTo>
                    <a:pt x="408" y="228"/>
                    <a:pt x="408" y="227"/>
                    <a:pt x="408" y="226"/>
                  </a:cubicBezTo>
                  <a:close/>
                  <a:moveTo>
                    <a:pt x="402" y="259"/>
                  </a:moveTo>
                  <a:cubicBezTo>
                    <a:pt x="402" y="262"/>
                    <a:pt x="402" y="265"/>
                    <a:pt x="402" y="268"/>
                  </a:cubicBezTo>
                  <a:cubicBezTo>
                    <a:pt x="402" y="268"/>
                    <a:pt x="402" y="268"/>
                    <a:pt x="402" y="259"/>
                  </a:cubicBezTo>
                  <a:cubicBezTo>
                    <a:pt x="402" y="259"/>
                    <a:pt x="402" y="259"/>
                    <a:pt x="402" y="259"/>
                  </a:cubicBezTo>
                  <a:close/>
                  <a:moveTo>
                    <a:pt x="206" y="0"/>
                  </a:moveTo>
                  <a:cubicBezTo>
                    <a:pt x="170" y="9"/>
                    <a:pt x="134" y="18"/>
                    <a:pt x="99" y="36"/>
                  </a:cubicBezTo>
                  <a:cubicBezTo>
                    <a:pt x="90" y="45"/>
                    <a:pt x="72" y="54"/>
                    <a:pt x="63" y="62"/>
                  </a:cubicBezTo>
                  <a:cubicBezTo>
                    <a:pt x="36" y="89"/>
                    <a:pt x="18" y="116"/>
                    <a:pt x="9" y="152"/>
                  </a:cubicBezTo>
                  <a:cubicBezTo>
                    <a:pt x="9" y="161"/>
                    <a:pt x="9" y="161"/>
                    <a:pt x="9" y="161"/>
                  </a:cubicBezTo>
                  <a:cubicBezTo>
                    <a:pt x="0" y="170"/>
                    <a:pt x="0" y="178"/>
                    <a:pt x="0" y="187"/>
                  </a:cubicBezTo>
                  <a:cubicBezTo>
                    <a:pt x="0" y="196"/>
                    <a:pt x="0" y="205"/>
                    <a:pt x="0" y="214"/>
                  </a:cubicBezTo>
                  <a:lnTo>
                    <a:pt x="0" y="223"/>
                  </a:lnTo>
                  <a:cubicBezTo>
                    <a:pt x="0" y="223"/>
                    <a:pt x="0" y="232"/>
                    <a:pt x="0" y="232"/>
                  </a:cubicBezTo>
                  <a:cubicBezTo>
                    <a:pt x="0" y="241"/>
                    <a:pt x="0" y="268"/>
                    <a:pt x="9" y="286"/>
                  </a:cubicBezTo>
                  <a:lnTo>
                    <a:pt x="9" y="294"/>
                  </a:lnTo>
                  <a:cubicBezTo>
                    <a:pt x="18" y="312"/>
                    <a:pt x="18" y="330"/>
                    <a:pt x="27" y="348"/>
                  </a:cubicBezTo>
                  <a:cubicBezTo>
                    <a:pt x="36" y="357"/>
                    <a:pt x="45" y="366"/>
                    <a:pt x="45" y="375"/>
                  </a:cubicBezTo>
                  <a:cubicBezTo>
                    <a:pt x="63" y="393"/>
                    <a:pt x="81" y="410"/>
                    <a:pt x="107" y="428"/>
                  </a:cubicBezTo>
                  <a:cubicBezTo>
                    <a:pt x="125" y="428"/>
                    <a:pt x="134" y="437"/>
                    <a:pt x="152" y="446"/>
                  </a:cubicBezTo>
                  <a:lnTo>
                    <a:pt x="170" y="446"/>
                  </a:lnTo>
                  <a:cubicBezTo>
                    <a:pt x="197" y="455"/>
                    <a:pt x="223" y="455"/>
                    <a:pt x="250" y="455"/>
                  </a:cubicBezTo>
                  <a:cubicBezTo>
                    <a:pt x="277" y="455"/>
                    <a:pt x="304" y="446"/>
                    <a:pt x="330" y="428"/>
                  </a:cubicBezTo>
                  <a:cubicBezTo>
                    <a:pt x="357" y="419"/>
                    <a:pt x="375" y="401"/>
                    <a:pt x="384" y="375"/>
                  </a:cubicBezTo>
                  <a:cubicBezTo>
                    <a:pt x="402" y="357"/>
                    <a:pt x="420" y="330"/>
                    <a:pt x="420" y="303"/>
                  </a:cubicBezTo>
                  <a:cubicBezTo>
                    <a:pt x="429" y="286"/>
                    <a:pt x="429" y="268"/>
                    <a:pt x="429" y="250"/>
                  </a:cubicBezTo>
                  <a:cubicBezTo>
                    <a:pt x="429" y="214"/>
                    <a:pt x="420" y="178"/>
                    <a:pt x="402" y="152"/>
                  </a:cubicBezTo>
                  <a:cubicBezTo>
                    <a:pt x="400" y="149"/>
                    <a:pt x="399" y="146"/>
                    <a:pt x="397" y="143"/>
                  </a:cubicBezTo>
                  <a:lnTo>
                    <a:pt x="397" y="143"/>
                  </a:lnTo>
                  <a:cubicBezTo>
                    <a:pt x="394" y="130"/>
                    <a:pt x="389" y="117"/>
                    <a:pt x="384" y="107"/>
                  </a:cubicBezTo>
                  <a:cubicBezTo>
                    <a:pt x="366" y="80"/>
                    <a:pt x="348" y="62"/>
                    <a:pt x="330" y="45"/>
                  </a:cubicBezTo>
                  <a:cubicBezTo>
                    <a:pt x="313" y="27"/>
                    <a:pt x="286" y="18"/>
                    <a:pt x="259" y="9"/>
                  </a:cubicBezTo>
                  <a:cubicBezTo>
                    <a:pt x="241" y="9"/>
                    <a:pt x="223" y="9"/>
                    <a:pt x="206" y="0"/>
                  </a:cubicBezTo>
                  <a:close/>
                </a:path>
              </a:pathLst>
            </a:custGeom>
            <a:solidFill>
              <a:srgbClr val="949494"/>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4902" name="Google Shape;4902;p215"/>
            <p:cNvSpPr/>
            <p:nvPr/>
          </p:nvSpPr>
          <p:spPr>
            <a:xfrm>
              <a:off x="6165953" y="503278"/>
              <a:ext cx="51866" cy="55815"/>
            </a:xfrm>
            <a:custGeom>
              <a:avLst/>
              <a:gdLst/>
              <a:ahLst/>
              <a:cxnLst/>
              <a:rect l="l" t="t" r="r" b="b"/>
              <a:pathLst>
                <a:path w="696" h="749" extrusionOk="0">
                  <a:moveTo>
                    <a:pt x="371" y="0"/>
                  </a:moveTo>
                  <a:cubicBezTo>
                    <a:pt x="337" y="0"/>
                    <a:pt x="301" y="8"/>
                    <a:pt x="268" y="24"/>
                  </a:cubicBezTo>
                  <a:cubicBezTo>
                    <a:pt x="187" y="33"/>
                    <a:pt x="116" y="86"/>
                    <a:pt x="89" y="157"/>
                  </a:cubicBezTo>
                  <a:cubicBezTo>
                    <a:pt x="36" y="229"/>
                    <a:pt x="0" y="318"/>
                    <a:pt x="0" y="398"/>
                  </a:cubicBezTo>
                  <a:cubicBezTo>
                    <a:pt x="8" y="581"/>
                    <a:pt x="149" y="749"/>
                    <a:pt x="334" y="749"/>
                  </a:cubicBezTo>
                  <a:cubicBezTo>
                    <a:pt x="347" y="749"/>
                    <a:pt x="361" y="748"/>
                    <a:pt x="375" y="746"/>
                  </a:cubicBezTo>
                  <a:cubicBezTo>
                    <a:pt x="509" y="728"/>
                    <a:pt x="607" y="630"/>
                    <a:pt x="651" y="514"/>
                  </a:cubicBezTo>
                  <a:cubicBezTo>
                    <a:pt x="696" y="425"/>
                    <a:pt x="696" y="318"/>
                    <a:pt x="642" y="220"/>
                  </a:cubicBezTo>
                  <a:cubicBezTo>
                    <a:pt x="625" y="175"/>
                    <a:pt x="589" y="140"/>
                    <a:pt x="544" y="104"/>
                  </a:cubicBezTo>
                  <a:cubicBezTo>
                    <a:pt x="544" y="104"/>
                    <a:pt x="544" y="95"/>
                    <a:pt x="544" y="95"/>
                  </a:cubicBezTo>
                  <a:cubicBezTo>
                    <a:pt x="503" y="30"/>
                    <a:pt x="439" y="0"/>
                    <a:pt x="371" y="0"/>
                  </a:cubicBezTo>
                  <a:close/>
                </a:path>
              </a:pathLst>
            </a:custGeom>
            <a:solidFill>
              <a:srgbClr val="949494"/>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4903" name="Google Shape;4903;p215"/>
            <p:cNvSpPr/>
            <p:nvPr/>
          </p:nvSpPr>
          <p:spPr>
            <a:xfrm>
              <a:off x="6152614" y="656565"/>
              <a:ext cx="173632" cy="295248"/>
            </a:xfrm>
            <a:custGeom>
              <a:avLst/>
              <a:gdLst/>
              <a:ahLst/>
              <a:cxnLst/>
              <a:rect l="l" t="t" r="r" b="b"/>
              <a:pathLst>
                <a:path w="2330" h="3962" extrusionOk="0">
                  <a:moveTo>
                    <a:pt x="2258" y="1"/>
                  </a:moveTo>
                  <a:cubicBezTo>
                    <a:pt x="1589" y="1339"/>
                    <a:pt x="830" y="2659"/>
                    <a:pt x="1" y="3917"/>
                  </a:cubicBezTo>
                  <a:lnTo>
                    <a:pt x="72" y="3962"/>
                  </a:lnTo>
                  <a:cubicBezTo>
                    <a:pt x="893" y="2704"/>
                    <a:pt x="1660" y="1383"/>
                    <a:pt x="2329" y="36"/>
                  </a:cubicBezTo>
                  <a:lnTo>
                    <a:pt x="2258" y="1"/>
                  </a:lnTo>
                  <a:close/>
                </a:path>
              </a:pathLst>
            </a:custGeom>
            <a:solidFill>
              <a:schemeClr val="dk1"/>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4904" name="Google Shape;4904;p215"/>
            <p:cNvSpPr/>
            <p:nvPr/>
          </p:nvSpPr>
          <p:spPr>
            <a:xfrm>
              <a:off x="6298896" y="785559"/>
              <a:ext cx="35993" cy="117742"/>
            </a:xfrm>
            <a:custGeom>
              <a:avLst/>
              <a:gdLst/>
              <a:ahLst/>
              <a:cxnLst/>
              <a:rect l="l" t="t" r="r" b="b"/>
              <a:pathLst>
                <a:path w="483" h="1580" extrusionOk="0">
                  <a:moveTo>
                    <a:pt x="402" y="0"/>
                  </a:moveTo>
                  <a:lnTo>
                    <a:pt x="0" y="1561"/>
                  </a:lnTo>
                  <a:lnTo>
                    <a:pt x="81" y="1579"/>
                  </a:lnTo>
                  <a:lnTo>
                    <a:pt x="482" y="18"/>
                  </a:lnTo>
                  <a:lnTo>
                    <a:pt x="402" y="0"/>
                  </a:lnTo>
                  <a:close/>
                </a:path>
              </a:pathLst>
            </a:custGeom>
            <a:solidFill>
              <a:schemeClr val="dk1"/>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4905" name="Google Shape;4905;p215"/>
            <p:cNvSpPr/>
            <p:nvPr/>
          </p:nvSpPr>
          <p:spPr>
            <a:xfrm>
              <a:off x="5941873" y="1040788"/>
              <a:ext cx="26678" cy="113792"/>
            </a:xfrm>
            <a:custGeom>
              <a:avLst/>
              <a:gdLst/>
              <a:ahLst/>
              <a:cxnLst/>
              <a:rect l="l" t="t" r="r" b="b"/>
              <a:pathLst>
                <a:path w="358" h="1527" extrusionOk="0">
                  <a:moveTo>
                    <a:pt x="81" y="1"/>
                  </a:moveTo>
                  <a:lnTo>
                    <a:pt x="1" y="10"/>
                  </a:lnTo>
                  <a:lnTo>
                    <a:pt x="277" y="1526"/>
                  </a:lnTo>
                  <a:lnTo>
                    <a:pt x="358" y="1509"/>
                  </a:lnTo>
                  <a:lnTo>
                    <a:pt x="81" y="1"/>
                  </a:lnTo>
                  <a:close/>
                </a:path>
              </a:pathLst>
            </a:custGeom>
            <a:solidFill>
              <a:schemeClr val="dk1"/>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4906" name="Google Shape;4906;p215"/>
            <p:cNvSpPr/>
            <p:nvPr/>
          </p:nvSpPr>
          <p:spPr>
            <a:xfrm>
              <a:off x="5987777" y="657907"/>
              <a:ext cx="53207" cy="57902"/>
            </a:xfrm>
            <a:custGeom>
              <a:avLst/>
              <a:gdLst/>
              <a:ahLst/>
              <a:cxnLst/>
              <a:rect l="l" t="t" r="r" b="b"/>
              <a:pathLst>
                <a:path w="714" h="777" extrusionOk="0">
                  <a:moveTo>
                    <a:pt x="651" y="0"/>
                  </a:moveTo>
                  <a:cubicBezTo>
                    <a:pt x="446" y="241"/>
                    <a:pt x="223" y="491"/>
                    <a:pt x="0" y="723"/>
                  </a:cubicBezTo>
                  <a:lnTo>
                    <a:pt x="63" y="777"/>
                  </a:lnTo>
                  <a:cubicBezTo>
                    <a:pt x="286" y="545"/>
                    <a:pt x="509" y="295"/>
                    <a:pt x="714" y="54"/>
                  </a:cubicBezTo>
                  <a:lnTo>
                    <a:pt x="651" y="0"/>
                  </a:lnTo>
                  <a:close/>
                </a:path>
              </a:pathLst>
            </a:custGeom>
            <a:solidFill>
              <a:schemeClr val="dk1"/>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4907" name="Google Shape;4907;p215"/>
            <p:cNvSpPr/>
            <p:nvPr/>
          </p:nvSpPr>
          <p:spPr>
            <a:xfrm>
              <a:off x="6021683" y="710443"/>
              <a:ext cx="16692" cy="41284"/>
            </a:xfrm>
            <a:custGeom>
              <a:avLst/>
              <a:gdLst/>
              <a:ahLst/>
              <a:cxnLst/>
              <a:rect l="l" t="t" r="r" b="b"/>
              <a:pathLst>
                <a:path w="224" h="554" extrusionOk="0">
                  <a:moveTo>
                    <a:pt x="143" y="0"/>
                  </a:moveTo>
                  <a:cubicBezTo>
                    <a:pt x="63" y="170"/>
                    <a:pt x="18" y="357"/>
                    <a:pt x="0" y="544"/>
                  </a:cubicBezTo>
                  <a:lnTo>
                    <a:pt x="80" y="553"/>
                  </a:lnTo>
                  <a:cubicBezTo>
                    <a:pt x="98" y="375"/>
                    <a:pt x="143" y="196"/>
                    <a:pt x="223" y="36"/>
                  </a:cubicBezTo>
                  <a:lnTo>
                    <a:pt x="143" y="0"/>
                  </a:lnTo>
                  <a:close/>
                </a:path>
              </a:pathLst>
            </a:custGeom>
            <a:solidFill>
              <a:schemeClr val="dk1"/>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4908" name="Google Shape;4908;p215"/>
            <p:cNvSpPr/>
            <p:nvPr/>
          </p:nvSpPr>
          <p:spPr>
            <a:xfrm>
              <a:off x="6179218" y="1294080"/>
              <a:ext cx="43296" cy="28690"/>
            </a:xfrm>
            <a:custGeom>
              <a:avLst/>
              <a:gdLst/>
              <a:ahLst/>
              <a:cxnLst/>
              <a:rect l="l" t="t" r="r" b="b"/>
              <a:pathLst>
                <a:path w="581" h="385" extrusionOk="0">
                  <a:moveTo>
                    <a:pt x="45" y="1"/>
                  </a:moveTo>
                  <a:lnTo>
                    <a:pt x="0" y="72"/>
                  </a:lnTo>
                  <a:lnTo>
                    <a:pt x="545" y="384"/>
                  </a:lnTo>
                  <a:lnTo>
                    <a:pt x="580" y="313"/>
                  </a:lnTo>
                  <a:lnTo>
                    <a:pt x="45" y="1"/>
                  </a:lnTo>
                  <a:close/>
                </a:path>
              </a:pathLst>
            </a:custGeom>
            <a:solidFill>
              <a:schemeClr val="dk1"/>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4909" name="Google Shape;4909;p215"/>
            <p:cNvSpPr/>
            <p:nvPr/>
          </p:nvSpPr>
          <p:spPr>
            <a:xfrm>
              <a:off x="6106114" y="410576"/>
              <a:ext cx="47916" cy="41284"/>
            </a:xfrm>
            <a:custGeom>
              <a:avLst/>
              <a:gdLst/>
              <a:ahLst/>
              <a:cxnLst/>
              <a:rect l="l" t="t" r="r" b="b"/>
              <a:pathLst>
                <a:path w="643" h="554" extrusionOk="0">
                  <a:moveTo>
                    <a:pt x="54" y="1"/>
                  </a:moveTo>
                  <a:lnTo>
                    <a:pt x="0" y="54"/>
                  </a:lnTo>
                  <a:cubicBezTo>
                    <a:pt x="170" y="251"/>
                    <a:pt x="375" y="411"/>
                    <a:pt x="598" y="554"/>
                  </a:cubicBezTo>
                  <a:lnTo>
                    <a:pt x="642" y="483"/>
                  </a:lnTo>
                  <a:cubicBezTo>
                    <a:pt x="428" y="349"/>
                    <a:pt x="232" y="188"/>
                    <a:pt x="54" y="1"/>
                  </a:cubicBezTo>
                  <a:close/>
                </a:path>
              </a:pathLst>
            </a:custGeom>
            <a:solidFill>
              <a:schemeClr val="dk1"/>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4910" name="Google Shape;4910;p215"/>
            <p:cNvSpPr/>
            <p:nvPr/>
          </p:nvSpPr>
          <p:spPr>
            <a:xfrm>
              <a:off x="6132717" y="360052"/>
              <a:ext cx="19301" cy="50599"/>
            </a:xfrm>
            <a:custGeom>
              <a:avLst/>
              <a:gdLst/>
              <a:ahLst/>
              <a:cxnLst/>
              <a:rect l="l" t="t" r="r" b="b"/>
              <a:pathLst>
                <a:path w="259" h="679" extrusionOk="0">
                  <a:moveTo>
                    <a:pt x="71" y="1"/>
                  </a:moveTo>
                  <a:lnTo>
                    <a:pt x="0" y="28"/>
                  </a:lnTo>
                  <a:cubicBezTo>
                    <a:pt x="62" y="242"/>
                    <a:pt x="125" y="456"/>
                    <a:pt x="178" y="679"/>
                  </a:cubicBezTo>
                  <a:lnTo>
                    <a:pt x="259" y="661"/>
                  </a:lnTo>
                  <a:cubicBezTo>
                    <a:pt x="205" y="438"/>
                    <a:pt x="143" y="215"/>
                    <a:pt x="71" y="1"/>
                  </a:cubicBezTo>
                  <a:close/>
                </a:path>
              </a:pathLst>
            </a:custGeom>
            <a:solidFill>
              <a:schemeClr val="dk1"/>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pic>
        <p:nvPicPr>
          <p:cNvPr id="4911" name="Google Shape;4911;p215" title="university-of-wales-trinity-saint-david-logo-vector-removebg-preview.png"/>
          <p:cNvPicPr preferRelativeResize="0"/>
          <p:nvPr/>
        </p:nvPicPr>
        <p:blipFill>
          <a:blip r:embed="rId3">
            <a:alphaModFix/>
          </a:blip>
          <a:stretch>
            <a:fillRect/>
          </a:stretch>
        </p:blipFill>
        <p:spPr>
          <a:xfrm>
            <a:off x="16349400" y="9315700"/>
            <a:ext cx="1938601" cy="1076350"/>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24B746-0307-AB2C-D400-9A8D00C285B5}"/>
              </a:ext>
            </a:extLst>
          </p:cNvPr>
          <p:cNvSpPr>
            <a:spLocks noGrp="1"/>
          </p:cNvSpPr>
          <p:nvPr>
            <p:ph type="title"/>
          </p:nvPr>
        </p:nvSpPr>
        <p:spPr/>
        <p:txBody>
          <a:bodyPr/>
          <a:lstStyle/>
          <a:p>
            <a:r>
              <a:rPr lang="en-US" dirty="0">
                <a:latin typeface="+mn-lt"/>
              </a:rPr>
              <a:t>Introduction of group</a:t>
            </a:r>
            <a:endParaRPr lang="en-IN" dirty="0">
              <a:latin typeface="+mn-lt"/>
            </a:endParaRPr>
          </a:p>
        </p:txBody>
      </p:sp>
      <p:sp>
        <p:nvSpPr>
          <p:cNvPr id="3" name="Content Placeholder 2">
            <a:extLst>
              <a:ext uri="{FF2B5EF4-FFF2-40B4-BE49-F238E27FC236}">
                <a16:creationId xmlns:a16="http://schemas.microsoft.com/office/drawing/2014/main" id="{ECEE6F90-C2DD-CFF4-124B-F4DF724A9626}"/>
              </a:ext>
            </a:extLst>
          </p:cNvPr>
          <p:cNvSpPr>
            <a:spLocks noGrp="1"/>
          </p:cNvSpPr>
          <p:nvPr>
            <p:ph idx="1"/>
          </p:nvPr>
        </p:nvSpPr>
        <p:spPr/>
        <p:txBody>
          <a:bodyPr/>
          <a:lstStyle/>
          <a:p>
            <a:pPr marL="0" indent="0">
              <a:buNone/>
            </a:pPr>
            <a:r>
              <a:rPr lang="en-US" dirty="0"/>
              <a:t> </a:t>
            </a:r>
            <a:r>
              <a:rPr lang="en-US" dirty="0">
                <a:latin typeface="+mn-lt"/>
              </a:rPr>
              <a:t>Introduction - </a:t>
            </a:r>
            <a:r>
              <a:rPr lang="en-US" dirty="0" err="1">
                <a:latin typeface="+mn-lt"/>
              </a:rPr>
              <a:t>Tarikul</a:t>
            </a:r>
            <a:r>
              <a:rPr lang="en-US">
                <a:latin typeface="+mn-lt"/>
              </a:rPr>
              <a:t> Islam (2422390)</a:t>
            </a:r>
            <a:endParaRPr lang="en-US" dirty="0">
              <a:latin typeface="+mn-lt"/>
            </a:endParaRPr>
          </a:p>
          <a:p>
            <a:r>
              <a:rPr lang="en-US" dirty="0">
                <a:latin typeface="+mn-lt"/>
              </a:rPr>
              <a:t>Member 1 – </a:t>
            </a:r>
            <a:r>
              <a:rPr lang="en-US" dirty="0" err="1">
                <a:latin typeface="+mn-lt"/>
              </a:rPr>
              <a:t>Kashyapkumar</a:t>
            </a:r>
            <a:r>
              <a:rPr lang="en-US" dirty="0">
                <a:latin typeface="+mn-lt"/>
              </a:rPr>
              <a:t> </a:t>
            </a:r>
            <a:r>
              <a:rPr lang="en-US" dirty="0" err="1">
                <a:latin typeface="+mn-lt"/>
              </a:rPr>
              <a:t>Jaiminkumar</a:t>
            </a:r>
            <a:r>
              <a:rPr lang="en-US" dirty="0">
                <a:latin typeface="+mn-lt"/>
              </a:rPr>
              <a:t> Kansara (2505251)</a:t>
            </a:r>
          </a:p>
          <a:p>
            <a:r>
              <a:rPr lang="en-US" dirty="0">
                <a:latin typeface="+mn-lt"/>
              </a:rPr>
              <a:t>Member 2 – Bisma Amin (2435002)</a:t>
            </a:r>
          </a:p>
          <a:p>
            <a:r>
              <a:rPr lang="en-US" dirty="0">
                <a:latin typeface="+mn-lt"/>
              </a:rPr>
              <a:t>Member 3 –Bilkis Begum (2432744)</a:t>
            </a:r>
          </a:p>
          <a:p>
            <a:r>
              <a:rPr lang="en-US" dirty="0">
                <a:latin typeface="+mn-lt"/>
              </a:rPr>
              <a:t>Member 4 – </a:t>
            </a:r>
            <a:r>
              <a:rPr lang="en-US" dirty="0" err="1">
                <a:latin typeface="+mn-lt"/>
              </a:rPr>
              <a:t>Md.Al</a:t>
            </a:r>
            <a:r>
              <a:rPr lang="en-US" dirty="0">
                <a:latin typeface="+mn-lt"/>
              </a:rPr>
              <a:t> Zakariya (2511048)</a:t>
            </a:r>
          </a:p>
          <a:p>
            <a:endParaRPr lang="en-IN" dirty="0"/>
          </a:p>
        </p:txBody>
      </p:sp>
    </p:spTree>
    <p:extLst>
      <p:ext uri="{BB962C8B-B14F-4D97-AF65-F5344CB8AC3E}">
        <p14:creationId xmlns:p14="http://schemas.microsoft.com/office/powerpoint/2010/main" val="165060050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4916"/>
        <p:cNvGrpSpPr/>
        <p:nvPr/>
      </p:nvGrpSpPr>
      <p:grpSpPr>
        <a:xfrm>
          <a:off x="0" y="0"/>
          <a:ext cx="0" cy="0"/>
          <a:chOff x="0" y="0"/>
          <a:chExt cx="0" cy="0"/>
        </a:xfrm>
      </p:grpSpPr>
      <p:sp>
        <p:nvSpPr>
          <p:cNvPr id="4917" name="Google Shape;4917;p216"/>
          <p:cNvSpPr/>
          <p:nvPr/>
        </p:nvSpPr>
        <p:spPr>
          <a:xfrm>
            <a:off x="0" y="0"/>
            <a:ext cx="219456" cy="10287000"/>
          </a:xfrm>
          <a:prstGeom prst="rect">
            <a:avLst/>
          </a:prstGeom>
          <a:solidFill>
            <a:srgbClr val="0A7E8C"/>
          </a:solidFill>
          <a:ln w="12700" cap="flat" cmpd="sng">
            <a:solidFill>
              <a:srgbClr val="0A7E8C"/>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18" name="Google Shape;4918;p216"/>
          <p:cNvSpPr/>
          <p:nvPr/>
        </p:nvSpPr>
        <p:spPr>
          <a:xfrm>
            <a:off x="219456" y="0"/>
            <a:ext cx="18068544" cy="146304"/>
          </a:xfrm>
          <a:prstGeom prst="rect">
            <a:avLst/>
          </a:prstGeom>
          <a:solidFill>
            <a:srgbClr val="5BC8C8"/>
          </a:solidFill>
          <a:ln w="12700" cap="flat" cmpd="sng">
            <a:solidFill>
              <a:srgbClr val="5BC8C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19" name="Google Shape;4919;p216"/>
          <p:cNvSpPr/>
          <p:nvPr/>
        </p:nvSpPr>
        <p:spPr>
          <a:xfrm>
            <a:off x="533400" y="3844290"/>
            <a:ext cx="10972800" cy="2598420"/>
          </a:xfrm>
          <a:prstGeom prst="rect">
            <a:avLst/>
          </a:prstGeom>
          <a:noFill/>
          <a:ln>
            <a:noFill/>
          </a:ln>
        </p:spPr>
        <p:txBody>
          <a:bodyPr spcFirstLastPara="1" wrap="square" lIns="91425" tIns="45700" rIns="91425" bIns="45700" anchor="ctr" anchorCtr="0">
            <a:noAutofit/>
          </a:bodyPr>
          <a:lstStyle/>
          <a:p>
            <a:pPr marL="0" marR="0" lvl="0" indent="0" algn="just" rtl="0">
              <a:spcBef>
                <a:spcPts val="0"/>
              </a:spcBef>
              <a:spcAft>
                <a:spcPts val="0"/>
              </a:spcAft>
              <a:buNone/>
            </a:pPr>
            <a:r>
              <a:rPr lang="en-US" sz="3200" b="1" i="0" u="none" strike="noStrike" cap="none">
                <a:solidFill>
                  <a:schemeClr val="dk1"/>
                </a:solidFill>
                <a:latin typeface="Calibri"/>
                <a:ea typeface="Calibri"/>
                <a:cs typeface="Calibri"/>
                <a:sym typeface="Calibri"/>
              </a:rPr>
              <a:t>The Challenge:</a:t>
            </a:r>
            <a:r>
              <a:rPr lang="en-US" sz="3200" b="0" i="0" u="none" strike="noStrike" cap="none">
                <a:solidFill>
                  <a:schemeClr val="dk1"/>
                </a:solidFill>
                <a:latin typeface="Calibri"/>
                <a:ea typeface="Calibri"/>
                <a:cs typeface="Calibri"/>
                <a:sym typeface="Calibri"/>
              </a:rPr>
              <a:t> Addressing high smoking initiation rates among rural adolescents aged 14–19.</a:t>
            </a:r>
            <a:endParaRPr/>
          </a:p>
          <a:p>
            <a:pPr marL="0" marR="0" lvl="0" indent="0" algn="just" rtl="0">
              <a:spcBef>
                <a:spcPts val="0"/>
              </a:spcBef>
              <a:spcAft>
                <a:spcPts val="0"/>
              </a:spcAft>
              <a:buNone/>
            </a:pPr>
            <a:r>
              <a:rPr lang="en-US" sz="3200" b="1" i="0" u="none" strike="noStrike" cap="none">
                <a:solidFill>
                  <a:schemeClr val="dk1"/>
                </a:solidFill>
                <a:latin typeface="Calibri"/>
                <a:ea typeface="Calibri"/>
                <a:cs typeface="Calibri"/>
                <a:sym typeface="Calibri"/>
              </a:rPr>
              <a:t>The Strategy:</a:t>
            </a:r>
            <a:r>
              <a:rPr lang="en-US" sz="3200" b="0" i="0" u="none" strike="noStrike" cap="none">
                <a:solidFill>
                  <a:schemeClr val="dk1"/>
                </a:solidFill>
                <a:latin typeface="Calibri"/>
                <a:ea typeface="Calibri"/>
                <a:cs typeface="Calibri"/>
                <a:sym typeface="Calibri"/>
              </a:rPr>
              <a:t> A multi-channel digital approach combining a gamified mobile app with a viral social media campaign.</a:t>
            </a:r>
            <a:endParaRPr sz="3200" b="0" i="0" u="none" strike="noStrike" cap="none">
              <a:solidFill>
                <a:schemeClr val="dk1"/>
              </a:solidFill>
              <a:latin typeface="Calibri"/>
              <a:ea typeface="Calibri"/>
              <a:cs typeface="Calibri"/>
              <a:sym typeface="Calibri"/>
            </a:endParaRPr>
          </a:p>
        </p:txBody>
      </p:sp>
      <p:sp>
        <p:nvSpPr>
          <p:cNvPr id="4920" name="Google Shape;4920;p216"/>
          <p:cNvSpPr/>
          <p:nvPr/>
        </p:nvSpPr>
        <p:spPr>
          <a:xfrm>
            <a:off x="0" y="9692640"/>
            <a:ext cx="18288000" cy="594360"/>
          </a:xfrm>
          <a:prstGeom prst="rect">
            <a:avLst/>
          </a:prstGeom>
          <a:solidFill>
            <a:srgbClr val="1E2D3D"/>
          </a:solidFill>
          <a:ln w="12700" cap="flat" cmpd="sng">
            <a:solidFill>
              <a:srgbClr val="1E2D3D"/>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21" name="Google Shape;4921;p216"/>
          <p:cNvSpPr txBox="1"/>
          <p:nvPr/>
        </p:nvSpPr>
        <p:spPr>
          <a:xfrm>
            <a:off x="2880592" y="1608716"/>
            <a:ext cx="12746271" cy="1354217"/>
          </a:xfrm>
          <a:prstGeom prst="rect">
            <a:avLst/>
          </a:prstGeom>
          <a:noFill/>
          <a:ln>
            <a:noFill/>
          </a:ln>
        </p:spPr>
        <p:txBody>
          <a:bodyPr spcFirstLastPara="1" wrap="square" lIns="0" tIns="0" rIns="0" bIns="0" anchor="t" anchorCtr="0">
            <a:spAutoFit/>
          </a:bodyPr>
          <a:lstStyle/>
          <a:p>
            <a:pPr marL="0" marR="0" lvl="0" indent="0" algn="ctr" rtl="0">
              <a:spcBef>
                <a:spcPts val="0"/>
              </a:spcBef>
              <a:spcAft>
                <a:spcPts val="0"/>
              </a:spcAft>
              <a:buNone/>
            </a:pPr>
            <a:r>
              <a:rPr lang="en-US" sz="4400" b="1" i="0" u="none" strike="noStrike" cap="none">
                <a:solidFill>
                  <a:schemeClr val="accent1"/>
                </a:solidFill>
                <a:latin typeface="Montserrat"/>
                <a:ea typeface="Montserrat"/>
                <a:cs typeface="Montserrat"/>
                <a:sym typeface="Montserrat"/>
              </a:rPr>
              <a:t>"BreathEasy: Rural Youth Tobacco Intervention"</a:t>
            </a:r>
            <a:endParaRPr/>
          </a:p>
        </p:txBody>
      </p:sp>
      <p:pic>
        <p:nvPicPr>
          <p:cNvPr id="4922" name="Google Shape;4922;p216"/>
          <p:cNvPicPr preferRelativeResize="0"/>
          <p:nvPr/>
        </p:nvPicPr>
        <p:blipFill rotWithShape="1">
          <a:blip r:embed="rId3">
            <a:alphaModFix/>
          </a:blip>
          <a:srcRect/>
          <a:stretch/>
        </p:blipFill>
        <p:spPr>
          <a:xfrm>
            <a:off x="11311408" y="5600700"/>
            <a:ext cx="6955348" cy="3912383"/>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4926"/>
        <p:cNvGrpSpPr/>
        <p:nvPr/>
      </p:nvGrpSpPr>
      <p:grpSpPr>
        <a:xfrm>
          <a:off x="0" y="0"/>
          <a:ext cx="0" cy="0"/>
          <a:chOff x="0" y="0"/>
          <a:chExt cx="0" cy="0"/>
        </a:xfrm>
      </p:grpSpPr>
      <p:sp>
        <p:nvSpPr>
          <p:cNvPr id="4927" name="Google Shape;4927;p217"/>
          <p:cNvSpPr txBox="1">
            <a:spLocks noGrp="1"/>
          </p:cNvSpPr>
          <p:nvPr>
            <p:ph type="title"/>
          </p:nvPr>
        </p:nvSpPr>
        <p:spPr>
          <a:xfrm>
            <a:off x="5181600" y="1028700"/>
            <a:ext cx="6096000" cy="495119"/>
          </a:xfrm>
          <a:prstGeom prst="rect">
            <a:avLst/>
          </a:prstGeom>
          <a:noFill/>
          <a:ln>
            <a:noFill/>
          </a:ln>
        </p:spPr>
        <p:txBody>
          <a:bodyPr spcFirstLastPara="1" wrap="square" lIns="91425" tIns="0" rIns="91425" bIns="0" anchor="b" anchorCtr="0">
            <a:noAutofit/>
          </a:bodyPr>
          <a:lstStyle/>
          <a:p>
            <a:pPr marL="0" lvl="0" indent="0" algn="l" rtl="0">
              <a:lnSpc>
                <a:spcPct val="100000"/>
              </a:lnSpc>
              <a:spcBef>
                <a:spcPts val="0"/>
              </a:spcBef>
              <a:spcAft>
                <a:spcPts val="0"/>
              </a:spcAft>
              <a:buClr>
                <a:srgbClr val="6F7B62"/>
              </a:buClr>
              <a:buSzPts val="2800"/>
              <a:buFont typeface="Arial Black"/>
              <a:buNone/>
            </a:pPr>
            <a:r>
              <a:rPr lang="en-US" sz="2800">
                <a:solidFill>
                  <a:srgbClr val="6F7B62"/>
                </a:solidFill>
                <a:latin typeface="Arial Black"/>
                <a:ea typeface="Arial Black"/>
                <a:cs typeface="Arial Black"/>
                <a:sym typeface="Arial Black"/>
              </a:rPr>
              <a:t>Aim and Content of the Activity</a:t>
            </a:r>
            <a:endParaRPr sz="2400">
              <a:solidFill>
                <a:srgbClr val="6F7B62"/>
              </a:solidFill>
              <a:latin typeface="Arial Black"/>
              <a:ea typeface="Arial Black"/>
              <a:cs typeface="Arial Black"/>
              <a:sym typeface="Arial Black"/>
            </a:endParaRPr>
          </a:p>
        </p:txBody>
      </p:sp>
      <p:sp>
        <p:nvSpPr>
          <p:cNvPr id="4928" name="Google Shape;4928;p217"/>
          <p:cNvSpPr txBox="1"/>
          <p:nvPr/>
        </p:nvSpPr>
        <p:spPr>
          <a:xfrm>
            <a:off x="838200" y="2781300"/>
            <a:ext cx="13716000" cy="5829481"/>
          </a:xfrm>
          <a:prstGeom prst="rect">
            <a:avLst/>
          </a:prstGeom>
          <a:noFill/>
          <a:ln>
            <a:noFill/>
          </a:ln>
        </p:spPr>
        <p:txBody>
          <a:bodyPr spcFirstLastPara="1" wrap="square" lIns="91425" tIns="45700" rIns="91425" bIns="45700" anchor="t" anchorCtr="0">
            <a:spAutoFit/>
          </a:bodyPr>
          <a:lstStyle/>
          <a:p>
            <a:pPr marL="457200" marR="0" lvl="0" indent="-457200" algn="just" rtl="0">
              <a:lnSpc>
                <a:spcPct val="150000"/>
              </a:lnSpc>
              <a:spcBef>
                <a:spcPts val="0"/>
              </a:spcBef>
              <a:spcAft>
                <a:spcPts val="0"/>
              </a:spcAft>
              <a:buClr>
                <a:schemeClr val="dk1"/>
              </a:buClr>
              <a:buSzPts val="2800"/>
              <a:buFont typeface="Noto Sans Symbols"/>
              <a:buChar char="▪"/>
            </a:pPr>
            <a:r>
              <a:rPr lang="en-US" sz="2800" b="0" i="0" u="none" strike="noStrike" cap="none">
                <a:solidFill>
                  <a:schemeClr val="dk1"/>
                </a:solidFill>
                <a:latin typeface="Arial"/>
                <a:ea typeface="Arial"/>
                <a:cs typeface="Arial"/>
                <a:sym typeface="Arial"/>
              </a:rPr>
              <a:t>The aim of the “BreathEasy” intervention is to reduce smoking initiation and promote cessation among rural adolescents aged 14–19 by delivering an engaging, accessible, and culturally appropriate digital health promotion programme.</a:t>
            </a:r>
            <a:endParaRPr/>
          </a:p>
          <a:p>
            <a:pPr marL="457200" marR="0" lvl="0" indent="-279400" algn="just" rtl="0">
              <a:lnSpc>
                <a:spcPct val="150000"/>
              </a:lnSpc>
              <a:spcBef>
                <a:spcPts val="0"/>
              </a:spcBef>
              <a:spcAft>
                <a:spcPts val="0"/>
              </a:spcAft>
              <a:buClr>
                <a:schemeClr val="dk1"/>
              </a:buClr>
              <a:buSzPts val="2800"/>
              <a:buFont typeface="Noto Sans Symbols"/>
              <a:buNone/>
            </a:pPr>
            <a:endParaRPr sz="2800" b="0" i="0" u="none" strike="noStrike" cap="none">
              <a:solidFill>
                <a:schemeClr val="dk1"/>
              </a:solidFill>
              <a:latin typeface="Arial"/>
              <a:ea typeface="Arial"/>
              <a:cs typeface="Arial"/>
              <a:sym typeface="Arial"/>
            </a:endParaRPr>
          </a:p>
          <a:p>
            <a:pPr marL="457200" marR="0" lvl="0" indent="-457200" algn="just" rtl="0">
              <a:lnSpc>
                <a:spcPct val="150000"/>
              </a:lnSpc>
              <a:spcBef>
                <a:spcPts val="0"/>
              </a:spcBef>
              <a:spcAft>
                <a:spcPts val="0"/>
              </a:spcAft>
              <a:buClr>
                <a:schemeClr val="dk1"/>
              </a:buClr>
              <a:buSzPts val="2800"/>
              <a:buFont typeface="Noto Sans Symbols"/>
              <a:buChar char="▪"/>
            </a:pPr>
            <a:r>
              <a:rPr lang="en-US" sz="2800" b="0" i="0" u="none" strike="noStrike" cap="none">
                <a:solidFill>
                  <a:schemeClr val="dk1"/>
                </a:solidFill>
                <a:latin typeface="Arial"/>
                <a:ea typeface="Arial"/>
                <a:cs typeface="Arial"/>
                <a:sym typeface="Arial"/>
              </a:rPr>
              <a:t>The content of the activity includes gamified challenges, educational modules, and social engagement features designed to resonate with young users.</a:t>
            </a:r>
            <a:endParaRPr/>
          </a:p>
          <a:p>
            <a:pPr marL="457200" marR="0" lvl="0" indent="-457200" algn="just" rtl="0">
              <a:lnSpc>
                <a:spcPct val="150000"/>
              </a:lnSpc>
              <a:spcBef>
                <a:spcPts val="0"/>
              </a:spcBef>
              <a:spcAft>
                <a:spcPts val="0"/>
              </a:spcAft>
              <a:buClr>
                <a:schemeClr val="dk1"/>
              </a:buClr>
              <a:buSzPts val="2800"/>
              <a:buFont typeface="Noto Sans Symbols"/>
              <a:buChar char="▪"/>
            </a:pPr>
            <a:r>
              <a:rPr lang="en-US" sz="2800" b="0" i="0" u="none" strike="noStrike" cap="none">
                <a:solidFill>
                  <a:schemeClr val="dk1"/>
                </a:solidFill>
                <a:latin typeface="Arial"/>
                <a:ea typeface="Arial"/>
                <a:cs typeface="Arial"/>
                <a:sym typeface="Arial"/>
              </a:rPr>
              <a:t>Weekly tasks such as goal setting, progress tracking, and reward-based achievements aim to motivate continued participation</a:t>
            </a:r>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4932"/>
        <p:cNvGrpSpPr/>
        <p:nvPr/>
      </p:nvGrpSpPr>
      <p:grpSpPr>
        <a:xfrm>
          <a:off x="0" y="0"/>
          <a:ext cx="0" cy="0"/>
          <a:chOff x="0" y="0"/>
          <a:chExt cx="0" cy="0"/>
        </a:xfrm>
      </p:grpSpPr>
      <p:sp>
        <p:nvSpPr>
          <p:cNvPr id="4933" name="Google Shape;4933;p218"/>
          <p:cNvSpPr txBox="1">
            <a:spLocks noGrp="1"/>
          </p:cNvSpPr>
          <p:nvPr>
            <p:ph type="title"/>
          </p:nvPr>
        </p:nvSpPr>
        <p:spPr>
          <a:xfrm>
            <a:off x="5334000" y="1210449"/>
            <a:ext cx="6781800" cy="495119"/>
          </a:xfrm>
          <a:prstGeom prst="rect">
            <a:avLst/>
          </a:prstGeom>
          <a:noFill/>
          <a:ln>
            <a:noFill/>
          </a:ln>
        </p:spPr>
        <p:txBody>
          <a:bodyPr spcFirstLastPara="1" wrap="square" lIns="91425" tIns="0" rIns="91425" bIns="0" anchor="b" anchorCtr="0">
            <a:noAutofit/>
          </a:bodyPr>
          <a:lstStyle/>
          <a:p>
            <a:pPr marL="0" lvl="0" indent="0" algn="l" rtl="0">
              <a:lnSpc>
                <a:spcPct val="100000"/>
              </a:lnSpc>
              <a:spcBef>
                <a:spcPts val="0"/>
              </a:spcBef>
              <a:spcAft>
                <a:spcPts val="0"/>
              </a:spcAft>
              <a:buClr>
                <a:srgbClr val="6F7B62"/>
              </a:buClr>
              <a:buSzPts val="2800"/>
              <a:buFont typeface="Arial Black"/>
              <a:buNone/>
            </a:pPr>
            <a:r>
              <a:rPr lang="en-US" sz="2800">
                <a:solidFill>
                  <a:srgbClr val="6F7B62"/>
                </a:solidFill>
                <a:latin typeface="Arial Black"/>
                <a:ea typeface="Arial Black"/>
                <a:cs typeface="Arial Black"/>
                <a:sym typeface="Arial Black"/>
              </a:rPr>
              <a:t>Chosen Digital Health Technology</a:t>
            </a:r>
            <a:endParaRPr sz="2400">
              <a:solidFill>
                <a:srgbClr val="6F7B62"/>
              </a:solidFill>
              <a:latin typeface="Arial Black"/>
              <a:ea typeface="Arial Black"/>
              <a:cs typeface="Arial Black"/>
              <a:sym typeface="Arial Black"/>
            </a:endParaRPr>
          </a:p>
        </p:txBody>
      </p:sp>
      <p:sp>
        <p:nvSpPr>
          <p:cNvPr id="4934" name="Google Shape;4934;p218"/>
          <p:cNvSpPr txBox="1"/>
          <p:nvPr/>
        </p:nvSpPr>
        <p:spPr>
          <a:xfrm>
            <a:off x="1066800" y="2628900"/>
            <a:ext cx="13716000" cy="6475812"/>
          </a:xfrm>
          <a:prstGeom prst="rect">
            <a:avLst/>
          </a:prstGeom>
          <a:noFill/>
          <a:ln>
            <a:noFill/>
          </a:ln>
        </p:spPr>
        <p:txBody>
          <a:bodyPr spcFirstLastPara="1" wrap="square" lIns="91425" tIns="45700" rIns="91425" bIns="45700" anchor="t" anchorCtr="0">
            <a:spAutoFit/>
          </a:bodyPr>
          <a:lstStyle/>
          <a:p>
            <a:pPr marL="457200" marR="0" lvl="0" indent="-457200" algn="just" rtl="0">
              <a:lnSpc>
                <a:spcPct val="150000"/>
              </a:lnSpc>
              <a:spcBef>
                <a:spcPts val="0"/>
              </a:spcBef>
              <a:spcAft>
                <a:spcPts val="0"/>
              </a:spcAft>
              <a:buClr>
                <a:schemeClr val="dk1"/>
              </a:buClr>
              <a:buSzPts val="2800"/>
              <a:buFont typeface="Noto Sans Symbols"/>
              <a:buChar char="▪"/>
            </a:pPr>
            <a:r>
              <a:rPr lang="en-US" sz="2800" b="0" i="0" u="none" strike="noStrike" cap="none">
                <a:solidFill>
                  <a:schemeClr val="dk1"/>
                </a:solidFill>
                <a:latin typeface="Arial"/>
                <a:ea typeface="Arial"/>
                <a:cs typeface="Arial"/>
                <a:sym typeface="Arial"/>
              </a:rPr>
              <a:t>The multi-channel digital health technology intervention “BreathEasy” uses a gamified mobile app and targeted social media campaign.</a:t>
            </a:r>
            <a:endParaRPr/>
          </a:p>
          <a:p>
            <a:pPr marL="457200" marR="0" lvl="0" indent="-457200" algn="just" rtl="0">
              <a:lnSpc>
                <a:spcPct val="150000"/>
              </a:lnSpc>
              <a:spcBef>
                <a:spcPts val="0"/>
              </a:spcBef>
              <a:spcAft>
                <a:spcPts val="0"/>
              </a:spcAft>
              <a:buClr>
                <a:schemeClr val="dk1"/>
              </a:buClr>
              <a:buSzPts val="2800"/>
              <a:buFont typeface="Noto Sans Symbols"/>
              <a:buChar char="▪"/>
            </a:pPr>
            <a:r>
              <a:rPr lang="en-US" sz="2800" b="0" i="0" u="none" strike="noStrike" cap="none">
                <a:solidFill>
                  <a:schemeClr val="dk1"/>
                </a:solidFill>
                <a:latin typeface="Arial"/>
                <a:ea typeface="Arial"/>
                <a:cs typeface="Arial"/>
                <a:sym typeface="Arial"/>
              </a:rPr>
              <a:t>The mobile app's primary platform provides behavior monitoring, goal planning, and smoking pattern-specific feedback.</a:t>
            </a:r>
            <a:endParaRPr/>
          </a:p>
          <a:p>
            <a:pPr marL="457200" marR="0" lvl="0" indent="-457200" algn="just" rtl="0">
              <a:lnSpc>
                <a:spcPct val="150000"/>
              </a:lnSpc>
              <a:spcBef>
                <a:spcPts val="0"/>
              </a:spcBef>
              <a:spcAft>
                <a:spcPts val="0"/>
              </a:spcAft>
              <a:buClr>
                <a:schemeClr val="dk1"/>
              </a:buClr>
              <a:buSzPts val="2800"/>
              <a:buFont typeface="Noto Sans Symbols"/>
              <a:buChar char="▪"/>
            </a:pPr>
            <a:r>
              <a:rPr lang="en-US" sz="2800" b="0" i="0" u="none" strike="noStrike" cap="none">
                <a:solidFill>
                  <a:schemeClr val="dk1"/>
                </a:solidFill>
                <a:latin typeface="Arial"/>
                <a:ea typeface="Arial"/>
                <a:cs typeface="Arial"/>
                <a:sym typeface="Arial"/>
              </a:rPr>
              <a:t>social media platforms are used to amplify the intervention’s reach and foster peer interaction.</a:t>
            </a:r>
            <a:endParaRPr/>
          </a:p>
          <a:p>
            <a:pPr marL="457200" marR="0" lvl="0" indent="-457200" algn="just" rtl="0">
              <a:lnSpc>
                <a:spcPct val="150000"/>
              </a:lnSpc>
              <a:spcBef>
                <a:spcPts val="0"/>
              </a:spcBef>
              <a:spcAft>
                <a:spcPts val="0"/>
              </a:spcAft>
              <a:buClr>
                <a:schemeClr val="dk1"/>
              </a:buClr>
              <a:buSzPts val="2800"/>
              <a:buFont typeface="Noto Sans Symbols"/>
              <a:buChar char="▪"/>
            </a:pPr>
            <a:r>
              <a:rPr lang="en-US" sz="2800" b="0" i="0" u="none" strike="noStrike" cap="none">
                <a:solidFill>
                  <a:schemeClr val="dk1"/>
                </a:solidFill>
                <a:latin typeface="Arial"/>
                <a:ea typeface="Arial"/>
                <a:cs typeface="Arial"/>
                <a:sym typeface="Arial"/>
              </a:rPr>
              <a:t>The integration of both technologies allows the intervention to overcome geographical barriers commonly faced in rural settings, ensuring wider accessibility and continuous support.</a:t>
            </a:r>
            <a:endParaRPr/>
          </a:p>
          <a:p>
            <a:pPr marL="457200" marR="0" lvl="0" indent="-279400" algn="just" rtl="0">
              <a:lnSpc>
                <a:spcPct val="150000"/>
              </a:lnSpc>
              <a:spcBef>
                <a:spcPts val="0"/>
              </a:spcBef>
              <a:spcAft>
                <a:spcPts val="0"/>
              </a:spcAft>
              <a:buClr>
                <a:schemeClr val="dk1"/>
              </a:buClr>
              <a:buSzPts val="2800"/>
              <a:buFont typeface="Noto Sans Symbols"/>
              <a:buNone/>
            </a:pPr>
            <a:endParaRPr sz="2800" b="0" i="0" u="none" strike="noStrike" cap="none">
              <a:solidFill>
                <a:schemeClr val="dk1"/>
              </a:solidFill>
              <a:latin typeface="Arial"/>
              <a:ea typeface="Arial"/>
              <a:cs typeface="Arial"/>
              <a:sym typeface="Arial"/>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563C75-E9EA-CC29-0FE9-572316F6FB0D}"/>
              </a:ext>
            </a:extLst>
          </p:cNvPr>
          <p:cNvSpPr>
            <a:spLocks noGrp="1"/>
          </p:cNvSpPr>
          <p:nvPr>
            <p:ph type="title"/>
          </p:nvPr>
        </p:nvSpPr>
        <p:spPr>
          <a:xfrm>
            <a:off x="1645920" y="1630017"/>
            <a:ext cx="10261158" cy="976024"/>
          </a:xfrm>
        </p:spPr>
        <p:txBody>
          <a:bodyPr>
            <a:normAutofit/>
          </a:bodyPr>
          <a:lstStyle/>
          <a:p>
            <a:r>
              <a:rPr lang="en-IN" sz="6000" dirty="0">
                <a:latin typeface="Arial" panose="020B0604020202020204" pitchFamily="34" charset="0"/>
                <a:cs typeface="Arial" panose="020B0604020202020204" pitchFamily="34" charset="0"/>
              </a:rPr>
              <a:t>Application of Planning Model</a:t>
            </a:r>
          </a:p>
        </p:txBody>
      </p:sp>
      <p:sp>
        <p:nvSpPr>
          <p:cNvPr id="4" name="Rectangle 1">
            <a:extLst>
              <a:ext uri="{FF2B5EF4-FFF2-40B4-BE49-F238E27FC236}">
                <a16:creationId xmlns:a16="http://schemas.microsoft.com/office/drawing/2014/main" id="{5ED685D4-30AF-847C-94AA-A7E76867B088}"/>
              </a:ext>
            </a:extLst>
          </p:cNvPr>
          <p:cNvSpPr>
            <a:spLocks noGrp="1" noChangeArrowheads="1"/>
          </p:cNvSpPr>
          <p:nvPr>
            <p:ph idx="1"/>
          </p:nvPr>
        </p:nvSpPr>
        <p:spPr bwMode="auto">
          <a:xfrm>
            <a:off x="1645921" y="3123856"/>
            <a:ext cx="7498080" cy="532453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20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50000"/>
              </a:lnSpc>
              <a:spcBef>
                <a:spcPct val="0"/>
              </a:spcBef>
              <a:spcAft>
                <a:spcPct val="0"/>
              </a:spcAft>
              <a:buClrTx/>
              <a:buSzTx/>
              <a:buFontTx/>
              <a:buChar char="•"/>
              <a:tabLst/>
            </a:pPr>
            <a:r>
              <a:rPr kumimoji="0" lang="en-US" altLang="en-US" sz="2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Focus: Applying a planning model to the </a:t>
            </a:r>
            <a:r>
              <a:rPr kumimoji="0" lang="en-US" altLang="en-US" sz="2000" b="0" i="1" u="none" strike="noStrike" cap="none" normalizeH="0" baseline="0" dirty="0" err="1">
                <a:ln>
                  <a:noFill/>
                </a:ln>
                <a:solidFill>
                  <a:schemeClr val="tx1"/>
                </a:solidFill>
                <a:effectLst/>
                <a:latin typeface="Arial" panose="020B0604020202020204" pitchFamily="34" charset="0"/>
                <a:cs typeface="Arial" panose="020B0604020202020204" pitchFamily="34" charset="0"/>
              </a:rPr>
              <a:t>BreathEasy</a:t>
            </a:r>
            <a:r>
              <a:rPr kumimoji="0" lang="en-US" altLang="en-US" sz="2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intervention </a:t>
            </a:r>
          </a:p>
          <a:p>
            <a:pPr marL="0" marR="0" lvl="0" indent="0" algn="l" defTabSz="914400" rtl="0" eaLnBrk="0" fontAlgn="base" latinLnBrk="0" hangingPunct="0">
              <a:lnSpc>
                <a:spcPct val="150000"/>
              </a:lnSpc>
              <a:spcBef>
                <a:spcPct val="0"/>
              </a:spcBef>
              <a:spcAft>
                <a:spcPct val="0"/>
              </a:spcAft>
              <a:buClrTx/>
              <a:buSzTx/>
              <a:buFontTx/>
              <a:buChar char="•"/>
              <a:tabLst/>
            </a:pPr>
            <a:r>
              <a:rPr kumimoji="0" lang="en-US" altLang="en-US" sz="2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Target: Rural adolescents (14–19 years) </a:t>
            </a:r>
          </a:p>
          <a:p>
            <a:pPr marL="0" marR="0" lvl="0" indent="0" algn="l" defTabSz="914400" rtl="0" eaLnBrk="0" fontAlgn="base" latinLnBrk="0" hangingPunct="0">
              <a:lnSpc>
                <a:spcPct val="150000"/>
              </a:lnSpc>
              <a:spcBef>
                <a:spcPct val="0"/>
              </a:spcBef>
              <a:spcAft>
                <a:spcPct val="0"/>
              </a:spcAft>
              <a:buClrTx/>
              <a:buSzTx/>
              <a:buFontTx/>
              <a:buChar char="•"/>
              <a:tabLst/>
            </a:pPr>
            <a:r>
              <a:rPr kumimoji="0" lang="en-US" altLang="en-US" sz="2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Goal: Reduce smoking initiation and promote cessation </a:t>
            </a:r>
          </a:p>
          <a:p>
            <a:pPr marL="0" marR="0" lvl="0" indent="0" algn="l" defTabSz="914400" rtl="0" eaLnBrk="0" fontAlgn="base" latinLnBrk="0" hangingPunct="0">
              <a:lnSpc>
                <a:spcPct val="150000"/>
              </a:lnSpc>
              <a:spcBef>
                <a:spcPct val="0"/>
              </a:spcBef>
              <a:spcAft>
                <a:spcPct val="0"/>
              </a:spcAft>
              <a:buClrTx/>
              <a:buSzTx/>
              <a:buFontTx/>
              <a:buChar char="•"/>
              <a:tabLst/>
            </a:pPr>
            <a:r>
              <a:rPr kumimoji="0" lang="en-US" altLang="en-US" sz="2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Model used: </a:t>
            </a:r>
            <a:r>
              <a:rPr kumimoji="0" lang="en-US" altLang="en-US" sz="2000" b="1" i="0" u="none" strike="noStrike" cap="none" normalizeH="0" baseline="0" dirty="0">
                <a:ln>
                  <a:noFill/>
                </a:ln>
                <a:solidFill>
                  <a:schemeClr val="tx1"/>
                </a:solidFill>
                <a:effectLst/>
                <a:latin typeface="Arial" panose="020B0604020202020204" pitchFamily="34" charset="0"/>
                <a:cs typeface="Arial" panose="020B0604020202020204" pitchFamily="34" charset="0"/>
              </a:rPr>
              <a:t>PRECEDE–PROCEED model</a:t>
            </a:r>
            <a:r>
              <a:rPr kumimoji="0" lang="en-US" altLang="en-US" sz="2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0" marR="0" lvl="0" indent="0" algn="l" defTabSz="914400" rtl="0" eaLnBrk="0" fontAlgn="base" latinLnBrk="0" hangingPunct="0">
              <a:lnSpc>
                <a:spcPct val="150000"/>
              </a:lnSpc>
              <a:spcBef>
                <a:spcPct val="0"/>
              </a:spcBef>
              <a:spcAft>
                <a:spcPct val="0"/>
              </a:spcAft>
              <a:buClrTx/>
              <a:buSzTx/>
              <a:buFontTx/>
              <a:buChar char="•"/>
              <a:tabLst/>
            </a:pPr>
            <a:endParaRPr lang="en-US" altLang="en-US" sz="2000" dirty="0">
              <a:solidFill>
                <a:schemeClr val="tx1"/>
              </a:solidFill>
              <a:latin typeface="Arial" panose="020B0604020202020204" pitchFamily="34" charset="0"/>
              <a:cs typeface="Arial" panose="020B0604020202020204" pitchFamily="34" charset="0"/>
            </a:endParaRPr>
          </a:p>
          <a:p>
            <a:pPr marL="0" lvl="0" indent="0" defTabSz="914400" eaLnBrk="0" fontAlgn="base" hangingPunct="0">
              <a:lnSpc>
                <a:spcPct val="150000"/>
              </a:lnSpc>
              <a:spcBef>
                <a:spcPct val="0"/>
              </a:spcBef>
              <a:spcAft>
                <a:spcPct val="0"/>
              </a:spcAft>
              <a:buClrTx/>
              <a:buSzTx/>
              <a:buFontTx/>
              <a:buChar char="•"/>
            </a:pPr>
            <a:r>
              <a:rPr lang="en-US" altLang="en-US" sz="2000" dirty="0">
                <a:solidFill>
                  <a:schemeClr val="tx1"/>
                </a:solidFill>
                <a:latin typeface="Arial" panose="020B0604020202020204" pitchFamily="34" charset="0"/>
                <a:cs typeface="Arial" panose="020B0604020202020204" pitchFamily="34" charset="0"/>
              </a:rPr>
              <a:t>Intervention targeting adolescents aged 14-19 years in rural areas to assist them in quitting smoking and preventing smoking onset. (NICE NG 209,2025).</a:t>
            </a:r>
            <a:endParaRPr kumimoji="0" lang="en-US" altLang="en-US" sz="20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50000"/>
              </a:lnSpc>
              <a:spcBef>
                <a:spcPct val="0"/>
              </a:spcBef>
              <a:spcAft>
                <a:spcPct val="0"/>
              </a:spcAft>
              <a:buClrTx/>
              <a:buSzTx/>
              <a:buFontTx/>
              <a:buChar char="•"/>
              <a:tabLst/>
            </a:pPr>
            <a:endParaRPr lang="en-US" altLang="en-US" sz="2000" dirty="0">
              <a:solidFill>
                <a:schemeClr val="tx1"/>
              </a:solidFill>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20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p:txBody>
      </p:sp>
      <p:pic>
        <p:nvPicPr>
          <p:cNvPr id="6" name="Picture 5">
            <a:extLst>
              <a:ext uri="{FF2B5EF4-FFF2-40B4-BE49-F238E27FC236}">
                <a16:creationId xmlns:a16="http://schemas.microsoft.com/office/drawing/2014/main" id="{0818980C-2E71-6835-9297-2505A22D22E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708709" y="3086100"/>
            <a:ext cx="6705600" cy="6018013"/>
          </a:xfrm>
          <a:prstGeom prst="rect">
            <a:avLst/>
          </a:prstGeom>
        </p:spPr>
      </p:pic>
      <p:sp>
        <p:nvSpPr>
          <p:cNvPr id="5" name="Google Shape;5084;p219">
            <a:extLst>
              <a:ext uri="{FF2B5EF4-FFF2-40B4-BE49-F238E27FC236}">
                <a16:creationId xmlns:a16="http://schemas.microsoft.com/office/drawing/2014/main" id="{B0E500E3-02FA-4E93-991B-452DBE523C24}"/>
              </a:ext>
            </a:extLst>
          </p:cNvPr>
          <p:cNvSpPr txBox="1">
            <a:spLocks/>
          </p:cNvSpPr>
          <p:nvPr/>
        </p:nvSpPr>
        <p:spPr>
          <a:xfrm>
            <a:off x="5864087" y="416285"/>
            <a:ext cx="5486401" cy="845985"/>
          </a:xfrm>
          <a:prstGeom prst="rect">
            <a:avLst/>
          </a:prstGeom>
          <a:noFill/>
          <a:ln>
            <a:noFill/>
          </a:ln>
        </p:spPr>
        <p:txBody>
          <a:bodyPr spcFirstLastPara="1" wrap="square" lIns="182850" tIns="182850" rIns="182850" bIns="182850" anchor="t" anchorCtr="0">
            <a:noAutofit/>
          </a:bodyPr>
          <a:lstStyle>
            <a:defPPr marR="0" lvl="0" algn="l" rtl="0">
              <a:lnSpc>
                <a:spcPct val="100000"/>
              </a:lnSpc>
              <a:spcBef>
                <a:spcPts val="0"/>
              </a:spcBef>
              <a:spcAft>
                <a:spcPts val="0"/>
              </a:spcAft>
            </a:defPPr>
            <a:lvl1pPr marR="0" lvl="0" algn="l" rtl="0">
              <a:lnSpc>
                <a:spcPct val="85000"/>
              </a:lnSpc>
              <a:spcBef>
                <a:spcPts val="0"/>
              </a:spcBef>
              <a:spcAft>
                <a:spcPts val="0"/>
              </a:spcAft>
              <a:buClr>
                <a:srgbClr val="3F3F3F"/>
              </a:buClr>
              <a:buSzPts val="7200"/>
              <a:buFont typeface="Calibri"/>
              <a:buNone/>
              <a:defRPr sz="7200" b="0" i="0" u="none" strike="noStrike" cap="none">
                <a:solidFill>
                  <a:srgbClr val="3F3F3F"/>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pPr algn="ctr"/>
            <a:r>
              <a:rPr lang="en-US" sz="4600" b="1" dirty="0">
                <a:latin typeface="Arial"/>
                <a:ea typeface="Arial"/>
                <a:cs typeface="Arial"/>
                <a:sym typeface="Arial"/>
              </a:rPr>
              <a:t>Group Member 1:</a:t>
            </a:r>
            <a:r>
              <a:rPr lang="en-US" sz="4600" dirty="0">
                <a:latin typeface="Arial"/>
                <a:ea typeface="Arial"/>
                <a:cs typeface="Arial"/>
                <a:sym typeface="Arial"/>
              </a:rPr>
              <a:t> </a:t>
            </a:r>
            <a:br>
              <a:rPr lang="en-US" sz="4600" dirty="0">
                <a:latin typeface="Arial"/>
                <a:ea typeface="Arial"/>
                <a:cs typeface="Arial"/>
                <a:sym typeface="Arial"/>
              </a:rPr>
            </a:br>
            <a:endParaRPr lang="en-US" sz="4600" dirty="0">
              <a:solidFill>
                <a:schemeClr val="accent1"/>
              </a:solidFill>
              <a:latin typeface="Arial"/>
              <a:ea typeface="Arial"/>
              <a:cs typeface="Arial"/>
              <a:sym typeface="Arial"/>
            </a:endParaRPr>
          </a:p>
        </p:txBody>
      </p:sp>
    </p:spTree>
    <p:extLst>
      <p:ext uri="{BB962C8B-B14F-4D97-AF65-F5344CB8AC3E}">
        <p14:creationId xmlns:p14="http://schemas.microsoft.com/office/powerpoint/2010/main" val="66647686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EC6276-B054-A9B4-9CA0-BF4C7F42675A}"/>
              </a:ext>
            </a:extLst>
          </p:cNvPr>
          <p:cNvSpPr>
            <a:spLocks noGrp="1"/>
          </p:cNvSpPr>
          <p:nvPr>
            <p:ph type="title"/>
          </p:nvPr>
        </p:nvSpPr>
        <p:spPr/>
        <p:txBody>
          <a:bodyPr/>
          <a:lstStyle/>
          <a:p>
            <a:r>
              <a:rPr lang="en-IN" b="1" dirty="0">
                <a:latin typeface="Arial" panose="020B0604020202020204" pitchFamily="34" charset="0"/>
                <a:cs typeface="Arial" panose="020B0604020202020204" pitchFamily="34" charset="0"/>
              </a:rPr>
              <a:t>Why Target Adolescents?</a:t>
            </a:r>
            <a:br>
              <a:rPr lang="en-IN" b="1" dirty="0">
                <a:latin typeface="Arial" panose="020B0604020202020204" pitchFamily="34" charset="0"/>
                <a:cs typeface="Arial" panose="020B0604020202020204" pitchFamily="34" charset="0"/>
              </a:rPr>
            </a:br>
            <a:endParaRPr lang="en-IN" dirty="0">
              <a:latin typeface="Arial" panose="020B0604020202020204" pitchFamily="34" charset="0"/>
              <a:cs typeface="Arial" panose="020B0604020202020204" pitchFamily="34" charset="0"/>
            </a:endParaRPr>
          </a:p>
        </p:txBody>
      </p:sp>
      <p:sp>
        <p:nvSpPr>
          <p:cNvPr id="8" name="Content Placeholder 7">
            <a:extLst>
              <a:ext uri="{FF2B5EF4-FFF2-40B4-BE49-F238E27FC236}">
                <a16:creationId xmlns:a16="http://schemas.microsoft.com/office/drawing/2014/main" id="{ED86B2EC-A284-9099-4DB7-C091607B48A3}"/>
              </a:ext>
            </a:extLst>
          </p:cNvPr>
          <p:cNvSpPr>
            <a:spLocks noGrp="1"/>
          </p:cNvSpPr>
          <p:nvPr>
            <p:ph sz="half" idx="1"/>
          </p:nvPr>
        </p:nvSpPr>
        <p:spPr/>
        <p:txBody>
          <a:bodyPr>
            <a:normAutofit fontScale="92500"/>
          </a:bodyPr>
          <a:lstStyle/>
          <a:p>
            <a:pPr>
              <a:buFont typeface="Arial" panose="020B0604020202020204" pitchFamily="34" charset="0"/>
              <a:buChar char="•"/>
            </a:pPr>
            <a:r>
              <a:rPr lang="en-US" dirty="0">
                <a:latin typeface="Arial" panose="020B0604020202020204" pitchFamily="34" charset="0"/>
                <a:cs typeface="Arial" panose="020B0604020202020204" pitchFamily="34" charset="0"/>
              </a:rPr>
              <a:t> 2 out of 3 start smoking before 18</a:t>
            </a:r>
          </a:p>
          <a:p>
            <a:pPr>
              <a:buFont typeface="Arial" panose="020B0604020202020204" pitchFamily="34" charset="0"/>
              <a:buChar char="•"/>
            </a:pPr>
            <a:r>
              <a:rPr lang="en-US" dirty="0">
                <a:latin typeface="Arial" panose="020B0604020202020204" pitchFamily="34" charset="0"/>
                <a:cs typeface="Arial" panose="020B0604020202020204" pitchFamily="34" charset="0"/>
              </a:rPr>
              <a:t> 82.4%+ start smoking at the age of 20</a:t>
            </a:r>
          </a:p>
          <a:p>
            <a:pPr>
              <a:buFont typeface="Arial" panose="020B0604020202020204" pitchFamily="34" charset="0"/>
              <a:buChar char="•"/>
            </a:pPr>
            <a:r>
              <a:rPr lang="en-US" dirty="0">
                <a:latin typeface="Arial" panose="020B0604020202020204" pitchFamily="34" charset="0"/>
                <a:cs typeface="Arial" panose="020B0604020202020204" pitchFamily="34" charset="0"/>
              </a:rPr>
              <a:t> 10.17 % start smoking at the age of 17</a:t>
            </a:r>
          </a:p>
          <a:p>
            <a:pPr>
              <a:buFont typeface="Arial" panose="020B0604020202020204" pitchFamily="34" charset="0"/>
              <a:buChar char="•"/>
            </a:pPr>
            <a:endParaRPr lang="en-US" dirty="0">
              <a:latin typeface="Arial" panose="020B0604020202020204" pitchFamily="34" charset="0"/>
              <a:cs typeface="Arial" panose="020B0604020202020204" pitchFamily="34" charset="0"/>
            </a:endParaRPr>
          </a:p>
          <a:p>
            <a:pPr>
              <a:buFont typeface="Arial" panose="020B0604020202020204" pitchFamily="34" charset="0"/>
              <a:buChar char="•"/>
            </a:pPr>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12 to 14 are crucial age line for decreasing</a:t>
            </a:r>
          </a:p>
          <a:p>
            <a:r>
              <a:rPr lang="en-US" dirty="0">
                <a:latin typeface="Arial" panose="020B0604020202020204" pitchFamily="34" charset="0"/>
                <a:cs typeface="Arial" panose="020B0604020202020204" pitchFamily="34" charset="0"/>
              </a:rPr>
              <a:t>smoking uptake through community and for education knowledge according to NICE.(NICE NG,2025).</a:t>
            </a:r>
          </a:p>
          <a:p>
            <a:r>
              <a:rPr lang="en-US" dirty="0">
                <a:latin typeface="Arial" panose="020B0604020202020204" pitchFamily="34" charset="0"/>
                <a:cs typeface="Arial" panose="020B0604020202020204" pitchFamily="34" charset="0"/>
              </a:rPr>
              <a:t> (Duncan, Pearson and Maddison, 2018).</a:t>
            </a:r>
          </a:p>
        </p:txBody>
      </p:sp>
      <p:sp>
        <p:nvSpPr>
          <p:cNvPr id="14" name="Rectangle 1">
            <a:extLst>
              <a:ext uri="{FF2B5EF4-FFF2-40B4-BE49-F238E27FC236}">
                <a16:creationId xmlns:a16="http://schemas.microsoft.com/office/drawing/2014/main" id="{95D9AF5D-ADC9-0CFC-4411-29C59E4822C7}"/>
              </a:ext>
            </a:extLst>
          </p:cNvPr>
          <p:cNvSpPr>
            <a:spLocks noChangeArrowheads="1"/>
          </p:cNvSpPr>
          <p:nvPr/>
        </p:nvSpPr>
        <p:spPr bwMode="auto">
          <a:xfrm>
            <a:off x="387272" y="8803641"/>
            <a:ext cx="16342935"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Ages 12 to 24 are a crucial window for decreasing smoking uptake through community and educational initiatives, according to NICE guideline NG209 (2025). </a:t>
            </a:r>
            <a:b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br>
            <a:endPar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p:txBody>
      </p:sp>
      <p:graphicFrame>
        <p:nvGraphicFramePr>
          <p:cNvPr id="7" name="Content Placeholder 6">
            <a:extLst>
              <a:ext uri="{FF2B5EF4-FFF2-40B4-BE49-F238E27FC236}">
                <a16:creationId xmlns:a16="http://schemas.microsoft.com/office/drawing/2014/main" id="{3D68DE36-0C8C-BA44-FEDD-E5ABA5557122}"/>
              </a:ext>
            </a:extLst>
          </p:cNvPr>
          <p:cNvGraphicFramePr>
            <a:graphicFrameLocks noGrp="1"/>
          </p:cNvGraphicFramePr>
          <p:nvPr>
            <p:ph sz="half" idx="2"/>
          </p:nvPr>
        </p:nvGraphicFramePr>
        <p:xfrm>
          <a:off x="9326563" y="2768600"/>
          <a:ext cx="7407275" cy="6035675"/>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25838351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79D530-7402-78E4-0C5E-AC3A1C605AAA}"/>
              </a:ext>
            </a:extLst>
          </p:cNvPr>
          <p:cNvSpPr>
            <a:spLocks noGrp="1"/>
          </p:cNvSpPr>
          <p:nvPr>
            <p:ph type="title"/>
          </p:nvPr>
        </p:nvSpPr>
        <p:spPr/>
        <p:txBody>
          <a:bodyPr/>
          <a:lstStyle/>
          <a:p>
            <a:r>
              <a:rPr lang="en-IN" b="1" dirty="0">
                <a:latin typeface="Arial" panose="020B0604020202020204" pitchFamily="34" charset="0"/>
                <a:cs typeface="Arial" panose="020B0604020202020204" pitchFamily="34" charset="0"/>
              </a:rPr>
              <a:t>The Rural Dimension</a:t>
            </a:r>
          </a:p>
        </p:txBody>
      </p:sp>
      <p:sp>
        <p:nvSpPr>
          <p:cNvPr id="4" name="Rectangle 1">
            <a:extLst>
              <a:ext uri="{FF2B5EF4-FFF2-40B4-BE49-F238E27FC236}">
                <a16:creationId xmlns:a16="http://schemas.microsoft.com/office/drawing/2014/main" id="{592DFA09-D66F-86A2-E38B-3704C861AD4F}"/>
              </a:ext>
            </a:extLst>
          </p:cNvPr>
          <p:cNvSpPr>
            <a:spLocks noGrp="1" noChangeArrowheads="1"/>
          </p:cNvSpPr>
          <p:nvPr>
            <p:ph idx="1"/>
          </p:nvPr>
        </p:nvSpPr>
        <p:spPr bwMode="auto">
          <a:xfrm>
            <a:off x="9228814" y="3372202"/>
            <a:ext cx="7498080" cy="461664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r>
              <a:rPr lang="en-US" sz="1800" b="1" dirty="0">
                <a:latin typeface="Arial" panose="020B0604020202020204" pitchFamily="34" charset="0"/>
                <a:cs typeface="Arial" panose="020B0604020202020204" pitchFamily="34" charset="0"/>
              </a:rPr>
              <a:t>Higher Vulnerability </a:t>
            </a:r>
          </a:p>
          <a:p>
            <a:r>
              <a:rPr lang="en-US" sz="1800" b="1" dirty="0">
                <a:latin typeface="Arial" panose="020B0604020202020204" pitchFamily="34" charset="0"/>
                <a:cs typeface="Arial" panose="020B0604020202020204" pitchFamily="34" charset="0"/>
              </a:rPr>
              <a:t>Adolescents residing in rural communities have higher vulnerability to social and environmental determinants affecting their initiation of cigarette smoking due to:</a:t>
            </a:r>
          </a:p>
          <a:p>
            <a:r>
              <a:rPr lang="en-US" sz="1800" b="1" dirty="0">
                <a:latin typeface="Arial" panose="020B0604020202020204" pitchFamily="34" charset="0"/>
                <a:cs typeface="Arial" panose="020B0604020202020204" pitchFamily="34" charset="0"/>
              </a:rPr>
              <a:t>Limited access to health-related resources to promote health and stop smoking</a:t>
            </a:r>
          </a:p>
          <a:p>
            <a:r>
              <a:rPr lang="en-US" sz="1800" b="1" dirty="0">
                <a:latin typeface="Arial" panose="020B0604020202020204" pitchFamily="34" charset="0"/>
                <a:cs typeface="Arial" panose="020B0604020202020204" pitchFamily="34" charset="0"/>
              </a:rPr>
              <a:t>Limited local preventive initiatives are available.</a:t>
            </a:r>
          </a:p>
          <a:p>
            <a:r>
              <a:rPr lang="en-US" sz="1800" b="1" dirty="0">
                <a:latin typeface="Arial" panose="020B0604020202020204" pitchFamily="34" charset="0"/>
                <a:cs typeface="Arial" panose="020B0604020202020204" pitchFamily="34" charset="0"/>
              </a:rPr>
              <a:t>Higher social influences on smoking habits among friends and family members</a:t>
            </a:r>
          </a:p>
          <a:p>
            <a:r>
              <a:rPr lang="en-US" sz="1800" b="1" dirty="0">
                <a:latin typeface="Arial" panose="020B0604020202020204" pitchFamily="34" charset="0"/>
                <a:cs typeface="Arial" panose="020B0604020202020204" pitchFamily="34" charset="0"/>
              </a:rPr>
              <a:t>Limited access to health services overall.</a:t>
            </a:r>
          </a:p>
          <a:p>
            <a:r>
              <a:rPr lang="en-IN" sz="1800" b="1" dirty="0">
                <a:latin typeface="Arial" panose="020B0604020202020204" pitchFamily="34" charset="0"/>
                <a:cs typeface="Arial" panose="020B0604020202020204" pitchFamily="34" charset="0"/>
              </a:rPr>
              <a:t>(Taylor-Robinson </a:t>
            </a:r>
            <a:r>
              <a:rPr lang="en-IN" sz="1800" b="1" i="1" dirty="0">
                <a:latin typeface="Arial" panose="020B0604020202020204" pitchFamily="34" charset="0"/>
                <a:cs typeface="Arial" panose="020B0604020202020204" pitchFamily="34" charset="0"/>
              </a:rPr>
              <a:t>et al</a:t>
            </a:r>
            <a:r>
              <a:rPr lang="en-IN" sz="1800" b="1" dirty="0">
                <a:latin typeface="Arial" panose="020B0604020202020204" pitchFamily="34" charset="0"/>
                <a:cs typeface="Arial" panose="020B0604020202020204" pitchFamily="34" charset="0"/>
              </a:rPr>
              <a:t>., 2017).</a:t>
            </a:r>
            <a:endParaRPr lang="en-US" sz="1800" b="1" dirty="0">
              <a:latin typeface="Arial" panose="020B0604020202020204" pitchFamily="34" charset="0"/>
              <a:cs typeface="Arial" panose="020B0604020202020204" pitchFamily="34" charset="0"/>
            </a:endParaRPr>
          </a:p>
        </p:txBody>
      </p:sp>
      <p:pic>
        <p:nvPicPr>
          <p:cNvPr id="9" name="Picture 8">
            <a:extLst>
              <a:ext uri="{FF2B5EF4-FFF2-40B4-BE49-F238E27FC236}">
                <a16:creationId xmlns:a16="http://schemas.microsoft.com/office/drawing/2014/main" id="{4CB89BDE-0332-695B-FBE8-2E3F4789AFF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645920" y="3455301"/>
            <a:ext cx="7143750" cy="4762500"/>
          </a:xfrm>
          <a:prstGeom prst="rect">
            <a:avLst/>
          </a:prstGeom>
        </p:spPr>
      </p:pic>
    </p:spTree>
    <p:extLst>
      <p:ext uri="{BB962C8B-B14F-4D97-AF65-F5344CB8AC3E}">
        <p14:creationId xmlns:p14="http://schemas.microsoft.com/office/powerpoint/2010/main" val="86452833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6D0FD3-140C-4F0F-303F-095464DF1631}"/>
              </a:ext>
            </a:extLst>
          </p:cNvPr>
          <p:cNvSpPr>
            <a:spLocks noGrp="1"/>
          </p:cNvSpPr>
          <p:nvPr>
            <p:ph type="title"/>
          </p:nvPr>
        </p:nvSpPr>
        <p:spPr>
          <a:xfrm>
            <a:off x="1645920" y="266700"/>
            <a:ext cx="15087600" cy="2133600"/>
          </a:xfrm>
        </p:spPr>
        <p:txBody>
          <a:bodyPr/>
          <a:lstStyle/>
          <a:p>
            <a:r>
              <a:rPr lang="en-US" b="1" dirty="0">
                <a:latin typeface="Arial" panose="020B0604020202020204" pitchFamily="34" charset="0"/>
                <a:cs typeface="Arial" panose="020B0604020202020204" pitchFamily="34" charset="0"/>
              </a:rPr>
              <a:t>Consequences of Inaction</a:t>
            </a:r>
            <a:endParaRPr lang="en-IN" dirty="0">
              <a:latin typeface="Arial" panose="020B0604020202020204" pitchFamily="34" charset="0"/>
              <a:cs typeface="Arial" panose="020B0604020202020204" pitchFamily="34" charset="0"/>
            </a:endParaRPr>
          </a:p>
        </p:txBody>
      </p:sp>
      <p:sp>
        <p:nvSpPr>
          <p:cNvPr id="4" name="Rectangle 1">
            <a:extLst>
              <a:ext uri="{FF2B5EF4-FFF2-40B4-BE49-F238E27FC236}">
                <a16:creationId xmlns:a16="http://schemas.microsoft.com/office/drawing/2014/main" id="{4CD689A7-600A-E87A-C8B5-920A9276F335}"/>
              </a:ext>
            </a:extLst>
          </p:cNvPr>
          <p:cNvSpPr>
            <a:spLocks noGrp="1" noChangeArrowheads="1"/>
          </p:cNvSpPr>
          <p:nvPr>
            <p:ph idx="1"/>
          </p:nvPr>
        </p:nvSpPr>
        <p:spPr bwMode="auto">
          <a:xfrm>
            <a:off x="1645920" y="3109029"/>
            <a:ext cx="9098280" cy="569694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US" sz="2400" b="1" dirty="0">
              <a:latin typeface="Arial" panose="020B0604020202020204" pitchFamily="34" charset="0"/>
              <a:cs typeface="Arial" panose="020B0604020202020204" pitchFamily="34" charset="0"/>
            </a:endParaRPr>
          </a:p>
          <a:p>
            <a:r>
              <a:rPr lang="en-US" sz="2400" b="1" dirty="0">
                <a:latin typeface="Arial" panose="020B0604020202020204" pitchFamily="34" charset="0"/>
                <a:cs typeface="Arial" panose="020B0604020202020204" pitchFamily="34" charset="0"/>
              </a:rPr>
              <a:t>Health Effects</a:t>
            </a:r>
          </a:p>
          <a:p>
            <a:r>
              <a:rPr lang="en-US" sz="2400" b="1" dirty="0">
                <a:latin typeface="Arial" panose="020B0604020202020204" pitchFamily="34" charset="0"/>
                <a:cs typeface="Arial" panose="020B0604020202020204" pitchFamily="34" charset="0"/>
              </a:rPr>
              <a:t>Smoking claims about 100,000 lives annually in Britain. Starting early heightens chances of suffering from cancers, heart problems, lung diseases, and addiction to nicotine.</a:t>
            </a:r>
          </a:p>
          <a:p>
            <a:r>
              <a:rPr lang="en-US" sz="2400" b="1" dirty="0">
                <a:latin typeface="Arial" panose="020B0604020202020204" pitchFamily="34" charset="0"/>
                <a:cs typeface="Arial" panose="020B0604020202020204" pitchFamily="34" charset="0"/>
              </a:rPr>
              <a:t>Cost to the Economy</a:t>
            </a:r>
          </a:p>
          <a:p>
            <a:r>
              <a:rPr lang="en-US" sz="2400" b="1" dirty="0">
                <a:latin typeface="Arial" panose="020B0604020202020204" pitchFamily="34" charset="0"/>
                <a:cs typeface="Arial" panose="020B0604020202020204" pitchFamily="34" charset="0"/>
              </a:rPr>
              <a:t>Smoking-associated illness incurs a social cost of around £11.1 billion and NHS costs of £2.63 billion each year.</a:t>
            </a:r>
          </a:p>
          <a:p>
            <a:r>
              <a:rPr lang="en-US" sz="2400" b="1" dirty="0">
                <a:latin typeface="Arial" panose="020B0604020202020204" pitchFamily="34" charset="0"/>
                <a:cs typeface="Arial" panose="020B0604020202020204" pitchFamily="34" charset="0"/>
              </a:rPr>
              <a:t>Inequality</a:t>
            </a:r>
          </a:p>
          <a:p>
            <a:r>
              <a:rPr lang="en-US" sz="2400" b="1" dirty="0">
                <a:latin typeface="Arial" panose="020B0604020202020204" pitchFamily="34" charset="0"/>
                <a:cs typeface="Arial" panose="020B0604020202020204" pitchFamily="34" charset="0"/>
              </a:rPr>
              <a:t>In the lack of anything done, inequalities in health continue to be exacerbated and the disease burden falls heavily on disadvantaged rural communities.</a:t>
            </a:r>
            <a:endParaRPr lang="en-US" sz="2400" dirty="0">
              <a:latin typeface="Arial" panose="020B0604020202020204" pitchFamily="34" charset="0"/>
              <a:cs typeface="Arial" panose="020B0604020202020204" pitchFamily="34" charset="0"/>
            </a:endParaRPr>
          </a:p>
        </p:txBody>
      </p:sp>
      <p:pic>
        <p:nvPicPr>
          <p:cNvPr id="5" name="Graphic 4" descr="Money with solid fill">
            <a:extLst>
              <a:ext uri="{FF2B5EF4-FFF2-40B4-BE49-F238E27FC236}">
                <a16:creationId xmlns:a16="http://schemas.microsoft.com/office/drawing/2014/main" id="{F6324936-7C39-F12F-043C-9E5B30FF48CC}"/>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1143000" y="5637460"/>
            <a:ext cx="640080" cy="640080"/>
          </a:xfrm>
          <a:prstGeom prst="rect">
            <a:avLst/>
          </a:prstGeom>
        </p:spPr>
      </p:pic>
      <p:pic>
        <p:nvPicPr>
          <p:cNvPr id="7" name="Graphic 6" descr="Lungs with solid fill">
            <a:extLst>
              <a:ext uri="{FF2B5EF4-FFF2-40B4-BE49-F238E27FC236}">
                <a16:creationId xmlns:a16="http://schemas.microsoft.com/office/drawing/2014/main" id="{D7158A2B-7220-9A64-05AE-9E673E293665}"/>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143000" y="3991238"/>
            <a:ext cx="640080" cy="640080"/>
          </a:xfrm>
          <a:prstGeom prst="rect">
            <a:avLst/>
          </a:prstGeom>
        </p:spPr>
      </p:pic>
      <p:pic>
        <p:nvPicPr>
          <p:cNvPr id="9" name="Graphic 8" descr="Low Vision with solid fill">
            <a:extLst>
              <a:ext uri="{FF2B5EF4-FFF2-40B4-BE49-F238E27FC236}">
                <a16:creationId xmlns:a16="http://schemas.microsoft.com/office/drawing/2014/main" id="{1A080501-F065-D5F5-7EAF-7BCFF40306E9}"/>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1143000" y="7283682"/>
            <a:ext cx="640080" cy="640080"/>
          </a:xfrm>
          <a:prstGeom prst="rect">
            <a:avLst/>
          </a:prstGeom>
        </p:spPr>
      </p:pic>
    </p:spTree>
    <p:extLst>
      <p:ext uri="{BB962C8B-B14F-4D97-AF65-F5344CB8AC3E}">
        <p14:creationId xmlns:p14="http://schemas.microsoft.com/office/powerpoint/2010/main" val="276812340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668E73-859A-1CE7-24CE-8BFDECDED127}"/>
              </a:ext>
            </a:extLst>
          </p:cNvPr>
          <p:cNvSpPr>
            <a:spLocks noGrp="1"/>
          </p:cNvSpPr>
          <p:nvPr>
            <p:ph type="title"/>
          </p:nvPr>
        </p:nvSpPr>
        <p:spPr/>
        <p:txBody>
          <a:bodyPr/>
          <a:lstStyle/>
          <a:p>
            <a:r>
              <a:rPr lang="en-IN" b="1" dirty="0">
                <a:latin typeface="Arial" panose="020B0604020202020204" pitchFamily="34" charset="0"/>
                <a:cs typeface="Arial" panose="020B0604020202020204" pitchFamily="34" charset="0"/>
              </a:rPr>
              <a:t>Current Smoking Prevalence</a:t>
            </a:r>
          </a:p>
        </p:txBody>
      </p:sp>
      <p:sp>
        <p:nvSpPr>
          <p:cNvPr id="4" name="Rectangle 1">
            <a:extLst>
              <a:ext uri="{FF2B5EF4-FFF2-40B4-BE49-F238E27FC236}">
                <a16:creationId xmlns:a16="http://schemas.microsoft.com/office/drawing/2014/main" id="{BBD172F3-3901-425E-BE7C-0DD873F782A1}"/>
              </a:ext>
            </a:extLst>
          </p:cNvPr>
          <p:cNvSpPr>
            <a:spLocks noGrp="1" noChangeArrowheads="1"/>
          </p:cNvSpPr>
          <p:nvPr>
            <p:ph idx="1"/>
          </p:nvPr>
        </p:nvSpPr>
        <p:spPr bwMode="auto">
          <a:xfrm>
            <a:off x="1645920" y="3953314"/>
            <a:ext cx="7498080" cy="36225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r>
              <a:rPr lang="en-US" sz="2400" b="1" dirty="0">
                <a:latin typeface="Arial" panose="020B0604020202020204" pitchFamily="34" charset="0"/>
                <a:cs typeface="Arial" panose="020B0604020202020204" pitchFamily="34" charset="0"/>
              </a:rPr>
              <a:t>For each 100,000 smokers</a:t>
            </a:r>
          </a:p>
          <a:p>
            <a:r>
              <a:rPr lang="en-US" sz="2400" b="1" dirty="0">
                <a:latin typeface="Arial" panose="020B0604020202020204" pitchFamily="34" charset="0"/>
                <a:cs typeface="Arial" panose="020B0604020202020204" pitchFamily="34" charset="0"/>
              </a:rPr>
              <a:t>About 3% of children aged between 11 and 15 are regular smokers today. This amounts to more than 100,000 youth in the UK even though there are declining trends in the country.</a:t>
            </a:r>
          </a:p>
          <a:p>
            <a:r>
              <a:rPr lang="en-US" sz="2400" b="1" dirty="0">
                <a:latin typeface="Arial" panose="020B0604020202020204" pitchFamily="34" charset="0"/>
                <a:cs typeface="Arial" panose="020B0604020202020204" pitchFamily="34" charset="0"/>
              </a:rPr>
              <a:t>Research shows that about 10.6% of teenagers are regular smokers at age 17, indicating that adolescence is an important period in initiating smoking.</a:t>
            </a:r>
            <a:endParaRPr lang="en-US" sz="2400"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762CE849-691A-1189-9744-026F442D3375}"/>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0698429" y="2933700"/>
            <a:ext cx="6035091" cy="6035091"/>
          </a:xfrm>
          <a:prstGeom prst="rect">
            <a:avLst/>
          </a:prstGeom>
        </p:spPr>
      </p:pic>
    </p:spTree>
    <p:extLst>
      <p:ext uri="{BB962C8B-B14F-4D97-AF65-F5344CB8AC3E}">
        <p14:creationId xmlns:p14="http://schemas.microsoft.com/office/powerpoint/2010/main" val="98833630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857B01-CDBC-8751-01BE-468729138B78}"/>
              </a:ext>
            </a:extLst>
          </p:cNvPr>
          <p:cNvSpPr>
            <a:spLocks noGrp="1"/>
          </p:cNvSpPr>
          <p:nvPr>
            <p:ph type="title"/>
          </p:nvPr>
        </p:nvSpPr>
        <p:spPr/>
        <p:txBody>
          <a:bodyPr/>
          <a:lstStyle/>
          <a:p>
            <a:r>
              <a:rPr lang="en-IN" b="1" dirty="0">
                <a:latin typeface="Arial" panose="020B0604020202020204" pitchFamily="34" charset="0"/>
                <a:cs typeface="Arial" panose="020B0604020202020204" pitchFamily="34" charset="0"/>
              </a:rPr>
              <a:t>The Breath Easy Intervention</a:t>
            </a:r>
          </a:p>
        </p:txBody>
      </p:sp>
      <p:sp>
        <p:nvSpPr>
          <p:cNvPr id="4" name="Rectangle 1">
            <a:extLst>
              <a:ext uri="{FF2B5EF4-FFF2-40B4-BE49-F238E27FC236}">
                <a16:creationId xmlns:a16="http://schemas.microsoft.com/office/drawing/2014/main" id="{9E335C47-7B51-9B66-0D58-5EE88FA8584C}"/>
              </a:ext>
            </a:extLst>
          </p:cNvPr>
          <p:cNvSpPr>
            <a:spLocks noGrp="1" noChangeArrowheads="1"/>
          </p:cNvSpPr>
          <p:nvPr>
            <p:ph idx="1"/>
          </p:nvPr>
        </p:nvSpPr>
        <p:spPr bwMode="auto">
          <a:xfrm>
            <a:off x="9176468" y="2956373"/>
            <a:ext cx="7239001" cy="706347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r>
              <a:rPr lang="en-US" sz="1800" b="1" dirty="0">
                <a:latin typeface="Arial" panose="020B0604020202020204" pitchFamily="34" charset="0"/>
                <a:cs typeface="Arial" panose="020B0604020202020204" pitchFamily="34" charset="0"/>
              </a:rPr>
              <a:t>Peer Education</a:t>
            </a:r>
          </a:p>
          <a:p>
            <a:r>
              <a:rPr lang="en-US" sz="1800" b="1" dirty="0">
                <a:latin typeface="Arial" panose="020B0604020202020204" pitchFamily="34" charset="0"/>
                <a:cs typeface="Arial" panose="020B0604020202020204" pitchFamily="34" charset="0"/>
              </a:rPr>
              <a:t>lessons held within schools taught by certified peer educators.</a:t>
            </a:r>
          </a:p>
          <a:p>
            <a:endParaRPr lang="en-US" sz="1800" b="1" dirty="0">
              <a:latin typeface="Arial" panose="020B0604020202020204" pitchFamily="34" charset="0"/>
              <a:cs typeface="Arial" panose="020B0604020202020204" pitchFamily="34" charset="0"/>
            </a:endParaRPr>
          </a:p>
          <a:p>
            <a:r>
              <a:rPr lang="en-US" sz="1800" b="1" dirty="0">
                <a:latin typeface="Arial" panose="020B0604020202020204" pitchFamily="34" charset="0"/>
                <a:cs typeface="Arial" panose="020B0604020202020204" pitchFamily="34" charset="0"/>
              </a:rPr>
              <a:t>Behavioral Help</a:t>
            </a:r>
          </a:p>
          <a:p>
            <a:r>
              <a:rPr lang="en-US" sz="1800" b="1" dirty="0">
                <a:latin typeface="Arial" panose="020B0604020202020204" pitchFamily="34" charset="0"/>
                <a:cs typeface="Arial" panose="020B0604020202020204" pitchFamily="34" charset="0"/>
              </a:rPr>
              <a:t>refusal training and coping skills seminars.</a:t>
            </a:r>
          </a:p>
          <a:p>
            <a:endParaRPr lang="en-US" sz="1800" b="1" dirty="0">
              <a:latin typeface="Arial" panose="020B0604020202020204" pitchFamily="34" charset="0"/>
              <a:cs typeface="Arial" panose="020B0604020202020204" pitchFamily="34" charset="0"/>
            </a:endParaRPr>
          </a:p>
          <a:p>
            <a:r>
              <a:rPr lang="en-US" sz="1800" b="1" dirty="0">
                <a:latin typeface="Arial" panose="020B0604020202020204" pitchFamily="34" charset="0"/>
                <a:cs typeface="Arial" panose="020B0604020202020204" pitchFamily="34" charset="0"/>
              </a:rPr>
              <a:t>Internet Promotion</a:t>
            </a:r>
          </a:p>
          <a:p>
            <a:r>
              <a:rPr lang="en-US" sz="1800" b="1" dirty="0">
                <a:latin typeface="Arial" panose="020B0604020202020204" pitchFamily="34" charset="0"/>
                <a:cs typeface="Arial" panose="020B0604020202020204" pitchFamily="34" charset="0"/>
              </a:rPr>
              <a:t>social networking sites that cater to youth from rural backgrounds.</a:t>
            </a:r>
          </a:p>
          <a:p>
            <a:endParaRPr lang="en-US" sz="1800" b="1" dirty="0">
              <a:latin typeface="Arial" panose="020B0604020202020204" pitchFamily="34" charset="0"/>
              <a:cs typeface="Arial" panose="020B0604020202020204" pitchFamily="34" charset="0"/>
            </a:endParaRPr>
          </a:p>
          <a:p>
            <a:r>
              <a:rPr lang="en-US" sz="1800" b="1" dirty="0">
                <a:latin typeface="Arial" panose="020B0604020202020204" pitchFamily="34" charset="0"/>
                <a:cs typeface="Arial" panose="020B0604020202020204" pitchFamily="34" charset="0"/>
              </a:rPr>
              <a:t>Access Revocation</a:t>
            </a:r>
          </a:p>
          <a:p>
            <a:r>
              <a:rPr lang="en-US" sz="1800" b="1" dirty="0">
                <a:latin typeface="Arial" panose="020B0604020202020204" pitchFamily="34" charset="0"/>
                <a:cs typeface="Arial" panose="020B0604020202020204" pitchFamily="34" charset="0"/>
              </a:rPr>
              <a:t>NRT guidance and adolescent counseling based on NICE recommendations.</a:t>
            </a:r>
          </a:p>
          <a:p>
            <a:endParaRPr lang="en-US" sz="1800" b="1" dirty="0">
              <a:latin typeface="Arial" panose="020B0604020202020204" pitchFamily="34" charset="0"/>
              <a:cs typeface="Arial" panose="020B0604020202020204" pitchFamily="34" charset="0"/>
            </a:endParaRPr>
          </a:p>
          <a:p>
            <a:endParaRPr lang="en-US" sz="1800"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D7B39C6C-E85B-6A3E-FD64-B08EF02814E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67733" y="3081022"/>
            <a:ext cx="7543800" cy="6096001"/>
          </a:xfrm>
          <a:prstGeom prst="rect">
            <a:avLst/>
          </a:prstGeom>
        </p:spPr>
      </p:pic>
    </p:spTree>
    <p:extLst>
      <p:ext uri="{BB962C8B-B14F-4D97-AF65-F5344CB8AC3E}">
        <p14:creationId xmlns:p14="http://schemas.microsoft.com/office/powerpoint/2010/main" val="289814315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F4FFE1-04DF-A105-640B-3389F6D38630}"/>
              </a:ext>
            </a:extLst>
          </p:cNvPr>
          <p:cNvSpPr>
            <a:spLocks noGrp="1"/>
          </p:cNvSpPr>
          <p:nvPr>
            <p:ph type="title"/>
          </p:nvPr>
        </p:nvSpPr>
        <p:spPr/>
        <p:txBody>
          <a:bodyPr/>
          <a:lstStyle/>
          <a:p>
            <a:r>
              <a:rPr lang="en-IN" dirty="0">
                <a:latin typeface="Arial" panose="020B0604020202020204" pitchFamily="34" charset="0"/>
                <a:cs typeface="Arial" panose="020B0604020202020204" pitchFamily="34" charset="0"/>
              </a:rPr>
              <a:t>Implementation of </a:t>
            </a:r>
            <a:r>
              <a:rPr lang="en-IN" dirty="0" err="1">
                <a:latin typeface="Arial" panose="020B0604020202020204" pitchFamily="34" charset="0"/>
                <a:cs typeface="Arial" panose="020B0604020202020204" pitchFamily="34" charset="0"/>
              </a:rPr>
              <a:t>BreathEasy</a:t>
            </a:r>
            <a:r>
              <a:rPr lang="en-IN" dirty="0">
                <a:latin typeface="Arial" panose="020B0604020202020204" pitchFamily="34" charset="0"/>
                <a:cs typeface="Arial" panose="020B0604020202020204" pitchFamily="34" charset="0"/>
              </a:rPr>
              <a:t> Intervention</a:t>
            </a:r>
          </a:p>
        </p:txBody>
      </p:sp>
      <p:sp>
        <p:nvSpPr>
          <p:cNvPr id="4" name="Rectangle 1">
            <a:extLst>
              <a:ext uri="{FF2B5EF4-FFF2-40B4-BE49-F238E27FC236}">
                <a16:creationId xmlns:a16="http://schemas.microsoft.com/office/drawing/2014/main" id="{CAA5736F-0785-0A37-2A25-41F3D1816D2E}"/>
              </a:ext>
            </a:extLst>
          </p:cNvPr>
          <p:cNvSpPr>
            <a:spLocks noGrp="1" noChangeArrowheads="1"/>
          </p:cNvSpPr>
          <p:nvPr>
            <p:ph idx="1"/>
          </p:nvPr>
        </p:nvSpPr>
        <p:spPr bwMode="auto">
          <a:xfrm>
            <a:off x="1645920" y="5462955"/>
            <a:ext cx="184731"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p:txBody>
      </p:sp>
      <p:sp>
        <p:nvSpPr>
          <p:cNvPr id="3" name="Oval 2">
            <a:extLst>
              <a:ext uri="{FF2B5EF4-FFF2-40B4-BE49-F238E27FC236}">
                <a16:creationId xmlns:a16="http://schemas.microsoft.com/office/drawing/2014/main" id="{B8AD9506-1F9B-BD77-F4B8-ACA43034DDCF}"/>
              </a:ext>
            </a:extLst>
          </p:cNvPr>
          <p:cNvSpPr/>
          <p:nvPr/>
        </p:nvSpPr>
        <p:spPr>
          <a:xfrm>
            <a:off x="5943600" y="3467100"/>
            <a:ext cx="5638800" cy="4876800"/>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latin typeface="Arial" panose="020B0604020202020204" pitchFamily="34" charset="0"/>
              <a:cs typeface="Arial" panose="020B0604020202020204" pitchFamily="34" charset="0"/>
            </a:endParaRPr>
          </a:p>
        </p:txBody>
      </p:sp>
      <p:sp>
        <p:nvSpPr>
          <p:cNvPr id="7" name="Oval 6">
            <a:extLst>
              <a:ext uri="{FF2B5EF4-FFF2-40B4-BE49-F238E27FC236}">
                <a16:creationId xmlns:a16="http://schemas.microsoft.com/office/drawing/2014/main" id="{60FB7E13-DD4E-7D1F-3020-C32C1F6BE08E}"/>
              </a:ext>
            </a:extLst>
          </p:cNvPr>
          <p:cNvSpPr/>
          <p:nvPr/>
        </p:nvSpPr>
        <p:spPr>
          <a:xfrm>
            <a:off x="6858000" y="4533900"/>
            <a:ext cx="3733800" cy="3810000"/>
          </a:xfrm>
          <a:prstGeom prst="ellipse">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en-IN">
              <a:latin typeface="Arial" panose="020B0604020202020204" pitchFamily="34" charset="0"/>
              <a:cs typeface="Arial" panose="020B0604020202020204" pitchFamily="34" charset="0"/>
            </a:endParaRPr>
          </a:p>
        </p:txBody>
      </p:sp>
      <p:sp>
        <p:nvSpPr>
          <p:cNvPr id="9" name="Oval 8">
            <a:extLst>
              <a:ext uri="{FF2B5EF4-FFF2-40B4-BE49-F238E27FC236}">
                <a16:creationId xmlns:a16="http://schemas.microsoft.com/office/drawing/2014/main" id="{B4F031B8-3B5D-83D8-BD49-C1611FE17FA8}"/>
              </a:ext>
            </a:extLst>
          </p:cNvPr>
          <p:cNvSpPr/>
          <p:nvPr/>
        </p:nvSpPr>
        <p:spPr>
          <a:xfrm>
            <a:off x="7543800" y="5905500"/>
            <a:ext cx="2286000" cy="2438400"/>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latin typeface="Arial" panose="020B0604020202020204" pitchFamily="34" charset="0"/>
              <a:cs typeface="Arial" panose="020B0604020202020204" pitchFamily="34" charset="0"/>
            </a:endParaRPr>
          </a:p>
        </p:txBody>
      </p:sp>
      <p:cxnSp>
        <p:nvCxnSpPr>
          <p:cNvPr id="12" name="Straight Arrow Connector 11">
            <a:extLst>
              <a:ext uri="{FF2B5EF4-FFF2-40B4-BE49-F238E27FC236}">
                <a16:creationId xmlns:a16="http://schemas.microsoft.com/office/drawing/2014/main" id="{D3F87DF3-F65F-E067-E721-A61D93F74681}"/>
              </a:ext>
            </a:extLst>
          </p:cNvPr>
          <p:cNvCxnSpPr>
            <a:cxnSpLocks/>
          </p:cNvCxnSpPr>
          <p:nvPr/>
        </p:nvCxnSpPr>
        <p:spPr>
          <a:xfrm>
            <a:off x="10363200" y="4229100"/>
            <a:ext cx="2286000"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7" name="Straight Arrow Connector 16">
            <a:extLst>
              <a:ext uri="{FF2B5EF4-FFF2-40B4-BE49-F238E27FC236}">
                <a16:creationId xmlns:a16="http://schemas.microsoft.com/office/drawing/2014/main" id="{DEDE735B-1633-9B57-F6BB-04A39F4263B1}"/>
              </a:ext>
            </a:extLst>
          </p:cNvPr>
          <p:cNvCxnSpPr/>
          <p:nvPr/>
        </p:nvCxnSpPr>
        <p:spPr>
          <a:xfrm flipH="1">
            <a:off x="4953000" y="5676900"/>
            <a:ext cx="2590800"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9" name="Straight Arrow Connector 18">
            <a:extLst>
              <a:ext uri="{FF2B5EF4-FFF2-40B4-BE49-F238E27FC236}">
                <a16:creationId xmlns:a16="http://schemas.microsoft.com/office/drawing/2014/main" id="{37DD7EDD-6A96-B0C3-A060-31A8560F680F}"/>
              </a:ext>
            </a:extLst>
          </p:cNvPr>
          <p:cNvCxnSpPr/>
          <p:nvPr/>
        </p:nvCxnSpPr>
        <p:spPr>
          <a:xfrm>
            <a:off x="9601200" y="7124700"/>
            <a:ext cx="3048000"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0" name="TextBox 19">
            <a:extLst>
              <a:ext uri="{FF2B5EF4-FFF2-40B4-BE49-F238E27FC236}">
                <a16:creationId xmlns:a16="http://schemas.microsoft.com/office/drawing/2014/main" id="{6885D929-4513-A997-0D37-07D0728B936E}"/>
              </a:ext>
            </a:extLst>
          </p:cNvPr>
          <p:cNvSpPr txBox="1"/>
          <p:nvPr/>
        </p:nvSpPr>
        <p:spPr>
          <a:xfrm>
            <a:off x="12550227" y="3665041"/>
            <a:ext cx="4390946" cy="1200329"/>
          </a:xfrm>
          <a:prstGeom prst="rect">
            <a:avLst/>
          </a:prstGeom>
          <a:noFill/>
        </p:spPr>
        <p:txBody>
          <a:bodyPr wrap="none" rtlCol="0">
            <a:spAutoFit/>
          </a:bodyPr>
          <a:lstStyle/>
          <a:p>
            <a:pPr algn="ctr"/>
            <a:r>
              <a:rPr lang="en-US" b="1" dirty="0">
                <a:latin typeface="Arial" panose="020B0604020202020204" pitchFamily="34" charset="0"/>
                <a:cs typeface="Arial" panose="020B0604020202020204" pitchFamily="34" charset="0"/>
              </a:rPr>
              <a:t>Drivers</a:t>
            </a:r>
          </a:p>
          <a:p>
            <a:endParaRPr lang="en-US" b="1"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Peer influence, parental smoking, access</a:t>
            </a:r>
          </a:p>
          <a:p>
            <a:endParaRPr lang="en-IN" dirty="0">
              <a:latin typeface="Arial" panose="020B0604020202020204" pitchFamily="34" charset="0"/>
              <a:cs typeface="Arial" panose="020B0604020202020204" pitchFamily="34" charset="0"/>
            </a:endParaRPr>
          </a:p>
        </p:txBody>
      </p:sp>
      <p:sp>
        <p:nvSpPr>
          <p:cNvPr id="21" name="TextBox 20">
            <a:extLst>
              <a:ext uri="{FF2B5EF4-FFF2-40B4-BE49-F238E27FC236}">
                <a16:creationId xmlns:a16="http://schemas.microsoft.com/office/drawing/2014/main" id="{5D2DBE16-1BF9-1EB2-9232-C1D248A138D1}"/>
              </a:ext>
            </a:extLst>
          </p:cNvPr>
          <p:cNvSpPr txBox="1"/>
          <p:nvPr/>
        </p:nvSpPr>
        <p:spPr>
          <a:xfrm>
            <a:off x="12613642" y="6663035"/>
            <a:ext cx="3429144" cy="1200329"/>
          </a:xfrm>
          <a:prstGeom prst="rect">
            <a:avLst/>
          </a:prstGeom>
          <a:noFill/>
        </p:spPr>
        <p:txBody>
          <a:bodyPr wrap="none" rtlCol="0">
            <a:spAutoFit/>
          </a:bodyPr>
          <a:lstStyle/>
          <a:p>
            <a:pPr algn="ctr"/>
            <a:r>
              <a:rPr lang="en-US" b="1" dirty="0">
                <a:latin typeface="Arial" panose="020B0604020202020204" pitchFamily="34" charset="0"/>
                <a:cs typeface="Arial" panose="020B0604020202020204" pitchFamily="34" charset="0"/>
              </a:rPr>
              <a:t>Core Issue</a:t>
            </a:r>
          </a:p>
          <a:p>
            <a:endParaRPr lang="en-US" b="1"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Rural norms </a:t>
            </a:r>
            <a:r>
              <a:rPr lang="en-US" dirty="0" err="1">
                <a:latin typeface="Arial" panose="020B0604020202020204" pitchFamily="34" charset="0"/>
                <a:cs typeface="Arial" panose="020B0604020202020204" pitchFamily="34" charset="0"/>
              </a:rPr>
              <a:t>normalise</a:t>
            </a:r>
            <a:r>
              <a:rPr lang="en-US" dirty="0">
                <a:latin typeface="Arial" panose="020B0604020202020204" pitchFamily="34" charset="0"/>
                <a:cs typeface="Arial" panose="020B0604020202020204" pitchFamily="34" charset="0"/>
              </a:rPr>
              <a:t> smoking</a:t>
            </a:r>
          </a:p>
          <a:p>
            <a:endParaRPr lang="en-IN" dirty="0">
              <a:latin typeface="Arial" panose="020B0604020202020204" pitchFamily="34" charset="0"/>
              <a:cs typeface="Arial" panose="020B0604020202020204" pitchFamily="34" charset="0"/>
            </a:endParaRPr>
          </a:p>
        </p:txBody>
      </p:sp>
      <p:sp>
        <p:nvSpPr>
          <p:cNvPr id="22" name="TextBox 21">
            <a:extLst>
              <a:ext uri="{FF2B5EF4-FFF2-40B4-BE49-F238E27FC236}">
                <a16:creationId xmlns:a16="http://schemas.microsoft.com/office/drawing/2014/main" id="{CA41A7FA-4269-CC37-0BD6-0A33BF931BB8}"/>
              </a:ext>
            </a:extLst>
          </p:cNvPr>
          <p:cNvSpPr txBox="1"/>
          <p:nvPr/>
        </p:nvSpPr>
        <p:spPr>
          <a:xfrm>
            <a:off x="1456830" y="5324455"/>
            <a:ext cx="3634328" cy="923330"/>
          </a:xfrm>
          <a:prstGeom prst="rect">
            <a:avLst/>
          </a:prstGeom>
          <a:noFill/>
        </p:spPr>
        <p:txBody>
          <a:bodyPr wrap="none" rtlCol="0">
            <a:spAutoFit/>
          </a:bodyPr>
          <a:lstStyle/>
          <a:p>
            <a:pPr algn="ctr"/>
            <a:r>
              <a:rPr lang="en-US" b="1" dirty="0">
                <a:latin typeface="Arial" panose="020B0604020202020204" pitchFamily="34" charset="0"/>
                <a:cs typeface="Arial" panose="020B0604020202020204" pitchFamily="34" charset="0"/>
              </a:rPr>
              <a:t>Epidemiology</a:t>
            </a:r>
          </a:p>
          <a:p>
            <a:r>
              <a:rPr lang="en-US" dirty="0">
                <a:latin typeface="Arial" panose="020B0604020202020204" pitchFamily="34" charset="0"/>
                <a:cs typeface="Arial" panose="020B0604020202020204" pitchFamily="34" charset="0"/>
              </a:rPr>
              <a:t>10.6% regular smokers by age 17</a:t>
            </a:r>
          </a:p>
          <a:p>
            <a:endParaRPr lang="en-IN" dirty="0">
              <a:latin typeface="Arial" panose="020B0604020202020204" pitchFamily="34" charset="0"/>
              <a:cs typeface="Arial" panose="020B0604020202020204" pitchFamily="34" charset="0"/>
            </a:endParaRPr>
          </a:p>
        </p:txBody>
      </p:sp>
      <p:sp>
        <p:nvSpPr>
          <p:cNvPr id="23" name="TextBox 22">
            <a:extLst>
              <a:ext uri="{FF2B5EF4-FFF2-40B4-BE49-F238E27FC236}">
                <a16:creationId xmlns:a16="http://schemas.microsoft.com/office/drawing/2014/main" id="{4191381B-D87D-8BA5-5AC2-50A65C2574FA}"/>
              </a:ext>
            </a:extLst>
          </p:cNvPr>
          <p:cNvSpPr txBox="1"/>
          <p:nvPr/>
        </p:nvSpPr>
        <p:spPr>
          <a:xfrm>
            <a:off x="1645920" y="8607286"/>
            <a:ext cx="15355486" cy="923330"/>
          </a:xfrm>
          <a:prstGeom prst="rect">
            <a:avLst/>
          </a:prstGeom>
          <a:noFill/>
        </p:spPr>
        <p:txBody>
          <a:bodyPr wrap="none" rtlCol="0">
            <a:spAutoFit/>
          </a:bodyPr>
          <a:lstStyle/>
          <a:p>
            <a:r>
              <a:rPr lang="en-US" dirty="0">
                <a:latin typeface="Arial" panose="020B0604020202020204" pitchFamily="34" charset="0"/>
                <a:cs typeface="Arial" panose="020B0604020202020204" pitchFamily="34" charset="0"/>
              </a:rPr>
              <a:t>The PRECEDE phase maps the social, epidemiological, </a:t>
            </a:r>
            <a:r>
              <a:rPr lang="en-US" dirty="0" err="1">
                <a:latin typeface="Arial" panose="020B0604020202020204" pitchFamily="34" charset="0"/>
                <a:cs typeface="Arial" panose="020B0604020202020204" pitchFamily="34" charset="0"/>
              </a:rPr>
              <a:t>behavioural</a:t>
            </a:r>
            <a:r>
              <a:rPr lang="en-US" dirty="0">
                <a:latin typeface="Arial" panose="020B0604020202020204" pitchFamily="34" charset="0"/>
                <a:cs typeface="Arial" panose="020B0604020202020204" pitchFamily="34" charset="0"/>
              </a:rPr>
              <a:t>, and ecological factors driving smoking initiation in rural adolescent populations.</a:t>
            </a:r>
          </a:p>
          <a:p>
            <a:r>
              <a:rPr lang="en-IN" dirty="0">
                <a:latin typeface="Arial" panose="020B0604020202020204" pitchFamily="34" charset="0"/>
                <a:cs typeface="Arial" panose="020B0604020202020204" pitchFamily="34" charset="0"/>
              </a:rPr>
              <a:t>(</a:t>
            </a:r>
            <a:r>
              <a:rPr lang="en-IN" dirty="0" err="1">
                <a:latin typeface="Arial" panose="020B0604020202020204" pitchFamily="34" charset="0"/>
                <a:cs typeface="Arial" panose="020B0604020202020204" pitchFamily="34" charset="0"/>
              </a:rPr>
              <a:t>Tjora</a:t>
            </a:r>
            <a:r>
              <a:rPr lang="en-IN" dirty="0">
                <a:latin typeface="Arial" panose="020B0604020202020204" pitchFamily="34" charset="0"/>
                <a:cs typeface="Arial" panose="020B0604020202020204" pitchFamily="34" charset="0"/>
              </a:rPr>
              <a:t> </a:t>
            </a:r>
            <a:r>
              <a:rPr lang="en-IN" i="1" dirty="0">
                <a:latin typeface="Arial" panose="020B0604020202020204" pitchFamily="34" charset="0"/>
                <a:cs typeface="Arial" panose="020B0604020202020204" pitchFamily="34" charset="0"/>
              </a:rPr>
              <a:t>et al</a:t>
            </a:r>
            <a:r>
              <a:rPr lang="en-IN" dirty="0">
                <a:latin typeface="Arial" panose="020B0604020202020204" pitchFamily="34" charset="0"/>
                <a:cs typeface="Arial" panose="020B0604020202020204" pitchFamily="34" charset="0"/>
              </a:rPr>
              <a:t>., 2011)</a:t>
            </a:r>
            <a:endParaRPr lang="en-US" dirty="0">
              <a:latin typeface="Arial" panose="020B0604020202020204" pitchFamily="34" charset="0"/>
              <a:cs typeface="Arial" panose="020B0604020202020204" pitchFamily="34" charset="0"/>
            </a:endParaRPr>
          </a:p>
          <a:p>
            <a:endParaRPr lang="en-IN"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4017975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9370C1-DC2F-406E-8E25-F633199FCE40}"/>
              </a:ext>
            </a:extLst>
          </p:cNvPr>
          <p:cNvSpPr>
            <a:spLocks noGrp="1"/>
          </p:cNvSpPr>
          <p:nvPr>
            <p:ph type="title"/>
          </p:nvPr>
        </p:nvSpPr>
        <p:spPr/>
        <p:txBody>
          <a:bodyPr/>
          <a:lstStyle/>
          <a:p>
            <a:r>
              <a:rPr lang="en-IN" b="1" dirty="0">
                <a:latin typeface="Arial" panose="020B0604020202020204" pitchFamily="34" charset="0"/>
                <a:cs typeface="Arial" panose="020B0604020202020204" pitchFamily="34" charset="0"/>
              </a:rPr>
              <a:t>Implementation &amp; Evaluation</a:t>
            </a:r>
          </a:p>
        </p:txBody>
      </p:sp>
      <p:sp>
        <p:nvSpPr>
          <p:cNvPr id="4" name="Rectangle 1">
            <a:extLst>
              <a:ext uri="{FF2B5EF4-FFF2-40B4-BE49-F238E27FC236}">
                <a16:creationId xmlns:a16="http://schemas.microsoft.com/office/drawing/2014/main" id="{C44E30AB-7F5B-790E-1481-760DDD48EA54}"/>
              </a:ext>
            </a:extLst>
          </p:cNvPr>
          <p:cNvSpPr>
            <a:spLocks noGrp="1" noChangeArrowheads="1"/>
          </p:cNvSpPr>
          <p:nvPr>
            <p:ph idx="1"/>
          </p:nvPr>
        </p:nvSpPr>
        <p:spPr bwMode="auto">
          <a:xfrm>
            <a:off x="1645920" y="3491598"/>
            <a:ext cx="7498080" cy="523835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a:buFont typeface="Arial" panose="020B0604020202020204" pitchFamily="34" charset="0"/>
              <a:buChar char="•"/>
            </a:pPr>
            <a:r>
              <a:rPr lang="en-US" sz="1800" b="1" dirty="0">
                <a:latin typeface="Arial" panose="020B0604020202020204" pitchFamily="34" charset="0"/>
                <a:cs typeface="Arial" panose="020B0604020202020204" pitchFamily="34" charset="0"/>
              </a:rPr>
              <a:t>Implementation</a:t>
            </a:r>
          </a:p>
          <a:p>
            <a:pPr>
              <a:buFont typeface="Arial" panose="020B0604020202020204" pitchFamily="34" charset="0"/>
              <a:buChar char="•"/>
            </a:pPr>
            <a:r>
              <a:rPr lang="en-US" sz="1800" b="1" dirty="0">
                <a:latin typeface="Arial" panose="020B0604020202020204" pitchFamily="34" charset="0"/>
                <a:cs typeface="Arial" panose="020B0604020202020204" pitchFamily="34" charset="0"/>
              </a:rPr>
              <a:t>  Direct interventions at rural youth through school, peers, and internet activities.</a:t>
            </a:r>
          </a:p>
          <a:p>
            <a:pPr>
              <a:buFont typeface="Arial" panose="020B0604020202020204" pitchFamily="34" charset="0"/>
              <a:buChar char="•"/>
            </a:pPr>
            <a:r>
              <a:rPr lang="en-US" sz="1800" b="1" dirty="0">
                <a:latin typeface="Arial" panose="020B0604020202020204" pitchFamily="34" charset="0"/>
                <a:cs typeface="Arial" panose="020B0604020202020204" pitchFamily="34" charset="0"/>
              </a:rPr>
              <a:t>Assessment of Process</a:t>
            </a:r>
          </a:p>
          <a:p>
            <a:pPr>
              <a:buFont typeface="Arial" panose="020B0604020202020204" pitchFamily="34" charset="0"/>
              <a:buChar char="•"/>
            </a:pPr>
            <a:r>
              <a:rPr lang="en-US" sz="1800" b="1" dirty="0">
                <a:latin typeface="Arial" panose="020B0604020202020204" pitchFamily="34" charset="0"/>
                <a:cs typeface="Arial" panose="020B0604020202020204" pitchFamily="34" charset="0"/>
              </a:rPr>
              <a:t>  Pay attention to engagement and participation within sessions and campaigns.</a:t>
            </a:r>
          </a:p>
          <a:p>
            <a:pPr>
              <a:buFont typeface="Arial" panose="020B0604020202020204" pitchFamily="34" charset="0"/>
              <a:buChar char="•"/>
            </a:pPr>
            <a:r>
              <a:rPr lang="en-US" sz="1800" b="1" dirty="0">
                <a:latin typeface="Arial" panose="020B0604020202020204" pitchFamily="34" charset="0"/>
                <a:cs typeface="Arial" panose="020B0604020202020204" pitchFamily="34" charset="0"/>
              </a:rPr>
              <a:t>Assessment of Impact</a:t>
            </a:r>
          </a:p>
          <a:p>
            <a:pPr>
              <a:buFont typeface="Arial" panose="020B0604020202020204" pitchFamily="34" charset="0"/>
              <a:buChar char="•"/>
            </a:pPr>
            <a:r>
              <a:rPr lang="en-US" sz="1800" b="1" dirty="0">
                <a:latin typeface="Arial" panose="020B0604020202020204" pitchFamily="34" charset="0"/>
                <a:cs typeface="Arial" panose="020B0604020202020204" pitchFamily="34" charset="0"/>
              </a:rPr>
              <a:t>  Assess changes in smoking behavior, attitude, and awareness.</a:t>
            </a:r>
          </a:p>
          <a:p>
            <a:pPr>
              <a:buFont typeface="Arial" panose="020B0604020202020204" pitchFamily="34" charset="0"/>
              <a:buChar char="•"/>
            </a:pPr>
            <a:r>
              <a:rPr lang="en-US" sz="1800" b="1" dirty="0">
                <a:latin typeface="Arial" panose="020B0604020202020204" pitchFamily="34" charset="0"/>
                <a:cs typeface="Arial" panose="020B0604020202020204" pitchFamily="34" charset="0"/>
              </a:rPr>
              <a:t>Assessment of Results</a:t>
            </a:r>
          </a:p>
          <a:p>
            <a:pPr>
              <a:buFont typeface="Arial" panose="020B0604020202020204" pitchFamily="34" charset="0"/>
              <a:buChar char="•"/>
            </a:pPr>
            <a:r>
              <a:rPr lang="en-US" sz="1800" b="1" dirty="0">
                <a:latin typeface="Arial" panose="020B0604020202020204" pitchFamily="34" charset="0"/>
                <a:cs typeface="Arial" panose="020B0604020202020204" pitchFamily="34" charset="0"/>
              </a:rPr>
              <a:t>  Monitor decreases in smoking initiation and increases in smoking cessation.</a:t>
            </a:r>
          </a:p>
          <a:p>
            <a:pPr>
              <a:buFont typeface="Arial" panose="020B0604020202020204" pitchFamily="34" charset="0"/>
              <a:buChar char="•"/>
            </a:pPr>
            <a:endParaRPr lang="en-US" sz="1800" b="1"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CB8F40E6-9A6A-B961-D5FF-31E0040CF00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680442" y="3117649"/>
            <a:ext cx="7053078" cy="5238357"/>
          </a:xfrm>
          <a:prstGeom prst="rect">
            <a:avLst/>
          </a:prstGeom>
        </p:spPr>
      </p:pic>
    </p:spTree>
    <p:extLst>
      <p:ext uri="{BB962C8B-B14F-4D97-AF65-F5344CB8AC3E}">
        <p14:creationId xmlns:p14="http://schemas.microsoft.com/office/powerpoint/2010/main" val="21510272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CC3B33-AF93-88A7-8A67-B51127D6318F}"/>
              </a:ext>
            </a:extLst>
          </p:cNvPr>
          <p:cNvSpPr>
            <a:spLocks noGrp="1"/>
          </p:cNvSpPr>
          <p:nvPr>
            <p:ph type="title"/>
          </p:nvPr>
        </p:nvSpPr>
        <p:spPr/>
        <p:txBody>
          <a:bodyPr/>
          <a:lstStyle/>
          <a:p>
            <a:r>
              <a:rPr lang="en-IN" dirty="0">
                <a:latin typeface="Arial" panose="020B0604020202020204" pitchFamily="34" charset="0"/>
                <a:cs typeface="Arial" panose="020B0604020202020204" pitchFamily="34" charset="0"/>
              </a:rPr>
              <a:t>Outcome Evaluation</a:t>
            </a:r>
          </a:p>
        </p:txBody>
      </p:sp>
      <p:sp>
        <p:nvSpPr>
          <p:cNvPr id="4" name="Rectangle 1">
            <a:extLst>
              <a:ext uri="{FF2B5EF4-FFF2-40B4-BE49-F238E27FC236}">
                <a16:creationId xmlns:a16="http://schemas.microsoft.com/office/drawing/2014/main" id="{D0AEA340-DC79-2E73-B13D-D2CEC310BF99}"/>
              </a:ext>
            </a:extLst>
          </p:cNvPr>
          <p:cNvSpPr>
            <a:spLocks noGrp="1" noChangeArrowheads="1"/>
          </p:cNvSpPr>
          <p:nvPr>
            <p:ph idx="1"/>
          </p:nvPr>
        </p:nvSpPr>
        <p:spPr bwMode="auto">
          <a:xfrm>
            <a:off x="9448800" y="3070196"/>
            <a:ext cx="7696979" cy="449046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r>
              <a:rPr lang="en-US" sz="1800" b="1" dirty="0">
                <a:latin typeface="Arial" panose="020B0604020202020204" pitchFamily="34" charset="0"/>
                <a:cs typeface="Arial" panose="020B0604020202020204" pitchFamily="34" charset="0"/>
              </a:rPr>
              <a:t>Reduction in Smoking Commencement</a:t>
            </a:r>
          </a:p>
          <a:p>
            <a:r>
              <a:rPr lang="en-US" sz="1800" b="1" dirty="0">
                <a:latin typeface="Arial" panose="020B0604020202020204" pitchFamily="34" charset="0"/>
                <a:cs typeface="Arial" panose="020B0604020202020204" pitchFamily="34" charset="0"/>
              </a:rPr>
              <a:t>Within rural areas, there are less youths who begin smoking.</a:t>
            </a:r>
          </a:p>
          <a:p>
            <a:r>
              <a:rPr lang="en-US" sz="1800" b="1" dirty="0">
                <a:latin typeface="Arial" panose="020B0604020202020204" pitchFamily="34" charset="0"/>
                <a:cs typeface="Arial" panose="020B0604020202020204" pitchFamily="34" charset="0"/>
              </a:rPr>
              <a:t>Greater Awareness regarding Health Issues</a:t>
            </a:r>
          </a:p>
          <a:p>
            <a:r>
              <a:rPr lang="en-US" sz="1800" b="1" dirty="0">
                <a:latin typeface="Arial" panose="020B0604020202020204" pitchFamily="34" charset="0"/>
                <a:cs typeface="Arial" panose="020B0604020202020204" pitchFamily="34" charset="0"/>
              </a:rPr>
              <a:t>An increase in awareness regarding the harmful effects of smoking</a:t>
            </a:r>
          </a:p>
          <a:p>
            <a:r>
              <a:rPr lang="en-US" sz="1800" b="1" dirty="0">
                <a:latin typeface="Arial" panose="020B0604020202020204" pitchFamily="34" charset="0"/>
                <a:cs typeface="Arial" panose="020B0604020202020204" pitchFamily="34" charset="0"/>
              </a:rPr>
              <a:t>Behavior Changes</a:t>
            </a:r>
          </a:p>
          <a:p>
            <a:r>
              <a:rPr lang="en-US" sz="1800" b="1" dirty="0">
                <a:latin typeface="Arial" panose="020B0604020202020204" pitchFamily="34" charset="0"/>
                <a:cs typeface="Arial" panose="020B0604020202020204" pitchFamily="34" charset="0"/>
              </a:rPr>
              <a:t>Continuous reduction in smoking behaviors</a:t>
            </a:r>
          </a:p>
          <a:p>
            <a:r>
              <a:rPr lang="en-IN" sz="1800" b="1" dirty="0">
                <a:latin typeface="Arial" panose="020B0604020202020204" pitchFamily="34" charset="0"/>
                <a:cs typeface="Arial" panose="020B0604020202020204" pitchFamily="34" charset="0"/>
              </a:rPr>
              <a:t>(NICE, 2025).</a:t>
            </a:r>
          </a:p>
          <a:p>
            <a:r>
              <a:rPr lang="en-IN" sz="1800" b="1" dirty="0">
                <a:latin typeface="Arial" panose="020B0604020202020204" pitchFamily="34" charset="0"/>
                <a:cs typeface="Arial" panose="020B0604020202020204" pitchFamily="34" charset="0"/>
              </a:rPr>
              <a:t>(Alsahli </a:t>
            </a:r>
            <a:r>
              <a:rPr lang="en-IN" sz="1800" b="1" i="1" dirty="0">
                <a:latin typeface="Arial" panose="020B0604020202020204" pitchFamily="34" charset="0"/>
                <a:cs typeface="Arial" panose="020B0604020202020204" pitchFamily="34" charset="0"/>
              </a:rPr>
              <a:t>et al</a:t>
            </a:r>
            <a:r>
              <a:rPr lang="en-IN" sz="1800" b="1" dirty="0">
                <a:latin typeface="Arial" panose="020B0604020202020204" pitchFamily="34" charset="0"/>
                <a:cs typeface="Arial" panose="020B0604020202020204" pitchFamily="34" charset="0"/>
              </a:rPr>
              <a:t>., 2025)</a:t>
            </a:r>
            <a:r>
              <a:rPr lang="en-IN" sz="1800" dirty="0">
                <a:latin typeface="Arial" panose="020B0604020202020204" pitchFamily="34" charset="0"/>
                <a:cs typeface="Arial" panose="020B0604020202020204" pitchFamily="34" charset="0"/>
              </a:rPr>
              <a:t> .</a:t>
            </a:r>
          </a:p>
          <a:p>
            <a:endParaRPr lang="en-US" sz="1800"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6584F74A-E44F-0728-03E5-70A47BCB63E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645921" y="3162300"/>
            <a:ext cx="7421880" cy="5591650"/>
          </a:xfrm>
          <a:prstGeom prst="rect">
            <a:avLst/>
          </a:prstGeom>
        </p:spPr>
      </p:pic>
    </p:spTree>
    <p:extLst>
      <p:ext uri="{BB962C8B-B14F-4D97-AF65-F5344CB8AC3E}">
        <p14:creationId xmlns:p14="http://schemas.microsoft.com/office/powerpoint/2010/main" val="376905312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7FCC09-BAD7-DF92-F42E-9B610BA020E6}"/>
              </a:ext>
            </a:extLst>
          </p:cNvPr>
          <p:cNvSpPr>
            <a:spLocks noGrp="1"/>
          </p:cNvSpPr>
          <p:nvPr>
            <p:ph type="title"/>
          </p:nvPr>
        </p:nvSpPr>
        <p:spPr/>
        <p:txBody>
          <a:bodyPr/>
          <a:lstStyle/>
          <a:p>
            <a:r>
              <a:rPr lang="en-IN" b="1" dirty="0">
                <a:latin typeface="Arial" panose="020B0604020202020204" pitchFamily="34" charset="0"/>
                <a:cs typeface="Arial" panose="020B0604020202020204" pitchFamily="34" charset="0"/>
              </a:rPr>
              <a:t>Why PRECEDE–PROCEED?</a:t>
            </a:r>
          </a:p>
        </p:txBody>
      </p:sp>
      <p:sp>
        <p:nvSpPr>
          <p:cNvPr id="4" name="Rectangle 1">
            <a:extLst>
              <a:ext uri="{FF2B5EF4-FFF2-40B4-BE49-F238E27FC236}">
                <a16:creationId xmlns:a16="http://schemas.microsoft.com/office/drawing/2014/main" id="{6CD4CE9C-348C-CD0B-8BDC-BECE2113ED79}"/>
              </a:ext>
            </a:extLst>
          </p:cNvPr>
          <p:cNvSpPr>
            <a:spLocks noGrp="1" noChangeArrowheads="1"/>
          </p:cNvSpPr>
          <p:nvPr>
            <p:ph idx="1"/>
          </p:nvPr>
        </p:nvSpPr>
        <p:spPr bwMode="auto">
          <a:xfrm>
            <a:off x="1645920" y="3009208"/>
            <a:ext cx="7498080" cy="555382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r>
              <a:rPr lang="en-US" sz="2800" b="1" dirty="0">
                <a:latin typeface="Arial" panose="020B0604020202020204" pitchFamily="34" charset="0"/>
                <a:cs typeface="Arial" panose="020B0604020202020204" pitchFamily="34" charset="0"/>
              </a:rPr>
              <a:t>An Organized, Evidence-Based Framework</a:t>
            </a:r>
          </a:p>
          <a:p>
            <a:r>
              <a:rPr lang="en-US" sz="2800" b="1" dirty="0">
                <a:latin typeface="Arial" panose="020B0604020202020204" pitchFamily="34" charset="0"/>
                <a:cs typeface="Arial" panose="020B0604020202020204" pitchFamily="34" charset="0"/>
              </a:rPr>
              <a:t>This model's focus on social, environmental, and individual behavior factors aptly captures the complex situation facing rural adolescents.</a:t>
            </a:r>
          </a:p>
          <a:p>
            <a:r>
              <a:rPr lang="en-US" sz="2800" b="1" dirty="0">
                <a:latin typeface="Arial" panose="020B0604020202020204" pitchFamily="34" charset="0"/>
                <a:cs typeface="Arial" panose="020B0604020202020204" pitchFamily="34" charset="0"/>
              </a:rPr>
              <a:t>The evaluation stages of </a:t>
            </a:r>
            <a:r>
              <a:rPr lang="en-US" sz="2800" b="1" dirty="0" err="1">
                <a:latin typeface="Arial" panose="020B0604020202020204" pitchFamily="34" charset="0"/>
                <a:cs typeface="Arial" panose="020B0604020202020204" pitchFamily="34" charset="0"/>
              </a:rPr>
              <a:t>BreathEasy</a:t>
            </a:r>
            <a:r>
              <a:rPr lang="en-US" sz="2800" b="1" dirty="0">
                <a:latin typeface="Arial" panose="020B0604020202020204" pitchFamily="34" charset="0"/>
                <a:cs typeface="Arial" panose="020B0604020202020204" pitchFamily="34" charset="0"/>
              </a:rPr>
              <a:t> ensure that there is evidence of results achieved in compliance with NICE criteria for comprehensive community interventions.</a:t>
            </a:r>
          </a:p>
          <a:p>
            <a:r>
              <a:rPr lang="en-IN" sz="2800" b="1" dirty="0">
                <a:latin typeface="Arial" panose="020B0604020202020204" pitchFamily="34" charset="0"/>
                <a:cs typeface="Arial" panose="020B0604020202020204" pitchFamily="34" charset="0"/>
              </a:rPr>
              <a:t>(Alsahli </a:t>
            </a:r>
            <a:r>
              <a:rPr lang="en-IN" sz="2800" b="1" i="1" dirty="0">
                <a:latin typeface="Arial" panose="020B0604020202020204" pitchFamily="34" charset="0"/>
                <a:cs typeface="Arial" panose="020B0604020202020204" pitchFamily="34" charset="0"/>
              </a:rPr>
              <a:t>et al</a:t>
            </a:r>
            <a:r>
              <a:rPr lang="en-IN" sz="2800" b="1" dirty="0">
                <a:latin typeface="Arial" panose="020B0604020202020204" pitchFamily="34" charset="0"/>
                <a:cs typeface="Arial" panose="020B0604020202020204" pitchFamily="34" charset="0"/>
              </a:rPr>
              <a:t>., 2025)</a:t>
            </a:r>
            <a:endParaRPr lang="en-US" sz="28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1975399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3A4E89-4F0C-5B9C-CA23-2C1131DDA148}"/>
              </a:ext>
            </a:extLst>
          </p:cNvPr>
          <p:cNvSpPr>
            <a:spLocks noGrp="1"/>
          </p:cNvSpPr>
          <p:nvPr>
            <p:ph type="title"/>
          </p:nvPr>
        </p:nvSpPr>
        <p:spPr/>
        <p:txBody>
          <a:bodyPr>
            <a:normAutofit/>
          </a:bodyPr>
          <a:lstStyle/>
          <a:p>
            <a:r>
              <a:rPr lang="en-IN" b="1" dirty="0">
                <a:latin typeface="Arial" panose="020B0604020202020204" pitchFamily="34" charset="0"/>
                <a:cs typeface="Arial" panose="020B0604020202020204" pitchFamily="34" charset="0"/>
              </a:rPr>
              <a:t>Conclusion</a:t>
            </a:r>
            <a:br>
              <a:rPr lang="en-IN" dirty="0">
                <a:latin typeface="Arial" panose="020B0604020202020204" pitchFamily="34" charset="0"/>
                <a:cs typeface="Arial" panose="020B0604020202020204" pitchFamily="34" charset="0"/>
              </a:rPr>
            </a:br>
            <a:endParaRPr lang="en-IN" dirty="0">
              <a:latin typeface="Arial" panose="020B0604020202020204" pitchFamily="34" charset="0"/>
              <a:cs typeface="Arial" panose="020B0604020202020204" pitchFamily="34" charset="0"/>
            </a:endParaRPr>
          </a:p>
        </p:txBody>
      </p:sp>
      <p:sp>
        <p:nvSpPr>
          <p:cNvPr id="4" name="Rectangle 1">
            <a:extLst>
              <a:ext uri="{FF2B5EF4-FFF2-40B4-BE49-F238E27FC236}">
                <a16:creationId xmlns:a16="http://schemas.microsoft.com/office/drawing/2014/main" id="{1EDD0D18-C2F9-7B9E-F464-0980BD3D00EC}"/>
              </a:ext>
            </a:extLst>
          </p:cNvPr>
          <p:cNvSpPr>
            <a:spLocks noGrp="1" noChangeArrowheads="1"/>
          </p:cNvSpPr>
          <p:nvPr>
            <p:ph idx="1"/>
          </p:nvPr>
        </p:nvSpPr>
        <p:spPr bwMode="auto">
          <a:xfrm>
            <a:off x="1645920" y="2739904"/>
            <a:ext cx="7498080" cy="60924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r>
              <a:rPr lang="en-US" sz="2400" b="1" dirty="0">
                <a:latin typeface="Arial" panose="020B0604020202020204" pitchFamily="34" charset="0"/>
                <a:cs typeface="Arial" panose="020B0604020202020204" pitchFamily="34" charset="0"/>
              </a:rPr>
              <a:t>The Critical Window</a:t>
            </a:r>
          </a:p>
          <a:p>
            <a:r>
              <a:rPr lang="en-US" sz="2400" b="1" dirty="0">
                <a:latin typeface="Arial" panose="020B0604020202020204" pitchFamily="34" charset="0"/>
                <a:cs typeface="Arial" panose="020B0604020202020204" pitchFamily="34" charset="0"/>
              </a:rPr>
              <a:t>It has been demonstrated beyond doubt that adolescence represents the crucial period during which prevention of smoking </a:t>
            </a:r>
            <a:r>
              <a:rPr lang="en-US" sz="2400" b="1" dirty="0" err="1">
                <a:latin typeface="Arial" panose="020B0604020202020204" pitchFamily="34" charset="0"/>
                <a:cs typeface="Arial" panose="020B0604020202020204" pitchFamily="34" charset="0"/>
              </a:rPr>
              <a:t>behaviour</a:t>
            </a:r>
            <a:r>
              <a:rPr lang="en-US" sz="2400" b="1" dirty="0">
                <a:latin typeface="Arial" panose="020B0604020202020204" pitchFamily="34" charset="0"/>
                <a:cs typeface="Arial" panose="020B0604020202020204" pitchFamily="34" charset="0"/>
              </a:rPr>
              <a:t> in life can be achieved.</a:t>
            </a:r>
          </a:p>
          <a:p>
            <a:r>
              <a:rPr lang="en-US" sz="2400" b="1" dirty="0">
                <a:latin typeface="Arial" panose="020B0604020202020204" pitchFamily="34" charset="0"/>
                <a:cs typeface="Arial" panose="020B0604020202020204" pitchFamily="34" charset="0"/>
              </a:rPr>
              <a:t>Focus on Rural Adolescents</a:t>
            </a:r>
          </a:p>
          <a:p>
            <a:r>
              <a:rPr lang="en-US" sz="2400" b="1" dirty="0">
                <a:latin typeface="Arial" panose="020B0604020202020204" pitchFamily="34" charset="0"/>
                <a:cs typeface="Arial" panose="020B0604020202020204" pitchFamily="34" charset="0"/>
              </a:rPr>
              <a:t>The adolescent population in rural areas deserves top priority due to their resource constraints and stronger social norms.</a:t>
            </a:r>
          </a:p>
          <a:p>
            <a:r>
              <a:rPr lang="en-US" sz="2400" b="1" dirty="0">
                <a:latin typeface="Arial" panose="020B0604020202020204" pitchFamily="34" charset="0"/>
                <a:cs typeface="Arial" panose="020B0604020202020204" pitchFamily="34" charset="0"/>
              </a:rPr>
              <a:t>Systematic Approach</a:t>
            </a:r>
          </a:p>
          <a:p>
            <a:r>
              <a:rPr lang="en-US" sz="2400" b="1" dirty="0" err="1">
                <a:latin typeface="Arial" panose="020B0604020202020204" pitchFamily="34" charset="0"/>
                <a:cs typeface="Arial" panose="020B0604020202020204" pitchFamily="34" charset="0"/>
              </a:rPr>
              <a:t>BreathEasy</a:t>
            </a:r>
            <a:r>
              <a:rPr lang="en-US" sz="2400" b="1" dirty="0">
                <a:latin typeface="Arial" panose="020B0604020202020204" pitchFamily="34" charset="0"/>
                <a:cs typeface="Arial" panose="020B0604020202020204" pitchFamily="34" charset="0"/>
              </a:rPr>
              <a:t> will benefit from the systematic approach provided by PRECEDE–PROCEED and achieve multi-level, evidence-based and measurable success.</a:t>
            </a:r>
            <a:endParaRPr 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5582587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4938"/>
        <p:cNvGrpSpPr/>
        <p:nvPr/>
      </p:nvGrpSpPr>
      <p:grpSpPr>
        <a:xfrm>
          <a:off x="0" y="0"/>
          <a:ext cx="0" cy="0"/>
          <a:chOff x="0" y="0"/>
          <a:chExt cx="0" cy="0"/>
        </a:xfrm>
      </p:grpSpPr>
      <p:sp>
        <p:nvSpPr>
          <p:cNvPr id="4939" name="Google Shape;4939;p219"/>
          <p:cNvSpPr txBox="1">
            <a:spLocks noGrp="1"/>
          </p:cNvSpPr>
          <p:nvPr>
            <p:ph type="title"/>
          </p:nvPr>
        </p:nvSpPr>
        <p:spPr>
          <a:xfrm>
            <a:off x="3973500" y="2322300"/>
            <a:ext cx="10198800" cy="1683600"/>
          </a:xfrm>
          <a:prstGeom prst="rect">
            <a:avLst/>
          </a:prstGeom>
        </p:spPr>
        <p:txBody>
          <a:bodyPr spcFirstLastPara="1" wrap="square" lIns="182850" tIns="182850" rIns="182850" bIns="182850" anchor="t" anchorCtr="0">
            <a:noAutofit/>
          </a:bodyPr>
          <a:lstStyle/>
          <a:p>
            <a:pPr marL="0" lvl="0" indent="0" algn="ctr" rtl="0">
              <a:spcBef>
                <a:spcPts val="0"/>
              </a:spcBef>
              <a:spcAft>
                <a:spcPts val="0"/>
              </a:spcAft>
              <a:buNone/>
            </a:pPr>
            <a:r>
              <a:rPr lang="en-US">
                <a:latin typeface="Arial"/>
                <a:ea typeface="Arial"/>
                <a:cs typeface="Arial"/>
                <a:sym typeface="Arial"/>
              </a:rPr>
              <a:t>Planning Model</a:t>
            </a:r>
            <a:endParaRPr>
              <a:latin typeface="Arial"/>
              <a:ea typeface="Arial"/>
              <a:cs typeface="Arial"/>
              <a:sym typeface="Arial"/>
            </a:endParaRPr>
          </a:p>
        </p:txBody>
      </p:sp>
      <p:sp>
        <p:nvSpPr>
          <p:cNvPr id="4940" name="Google Shape;4940;p219"/>
          <p:cNvSpPr txBox="1">
            <a:spLocks noGrp="1"/>
          </p:cNvSpPr>
          <p:nvPr>
            <p:ph type="subTitle" idx="1"/>
          </p:nvPr>
        </p:nvSpPr>
        <p:spPr>
          <a:xfrm>
            <a:off x="3487850" y="4771600"/>
            <a:ext cx="11103600" cy="846000"/>
          </a:xfrm>
          <a:prstGeom prst="rect">
            <a:avLst/>
          </a:prstGeom>
        </p:spPr>
        <p:txBody>
          <a:bodyPr spcFirstLastPara="1" wrap="square" lIns="182850" tIns="182850" rIns="182850" bIns="182850" anchor="t" anchorCtr="0">
            <a:noAutofit/>
          </a:bodyPr>
          <a:lstStyle/>
          <a:p>
            <a:pPr marL="0" lvl="0" indent="0" algn="ctr" rtl="0">
              <a:spcBef>
                <a:spcPts val="0"/>
              </a:spcBef>
              <a:spcAft>
                <a:spcPts val="0"/>
              </a:spcAft>
              <a:buNone/>
            </a:pPr>
            <a:r>
              <a:rPr lang="en-US">
                <a:latin typeface="Arial"/>
                <a:ea typeface="Arial"/>
                <a:cs typeface="Arial"/>
                <a:sym typeface="Arial"/>
              </a:rPr>
              <a:t>Planning Model for Digital Health Intervention</a:t>
            </a:r>
            <a:endParaRPr>
              <a:latin typeface="Arial"/>
              <a:ea typeface="Arial"/>
              <a:cs typeface="Arial"/>
              <a:sym typeface="Arial"/>
            </a:endParaRPr>
          </a:p>
        </p:txBody>
      </p:sp>
      <p:grpSp>
        <p:nvGrpSpPr>
          <p:cNvPr id="4941" name="Google Shape;4941;p219"/>
          <p:cNvGrpSpPr/>
          <p:nvPr/>
        </p:nvGrpSpPr>
        <p:grpSpPr>
          <a:xfrm>
            <a:off x="1336238" y="2755175"/>
            <a:ext cx="15626460" cy="6236419"/>
            <a:chOff x="668119" y="1377588"/>
            <a:chExt cx="7813230" cy="3118210"/>
          </a:xfrm>
        </p:grpSpPr>
        <p:grpSp>
          <p:nvGrpSpPr>
            <p:cNvPr id="4942" name="Google Shape;4942;p219"/>
            <p:cNvGrpSpPr/>
            <p:nvPr/>
          </p:nvGrpSpPr>
          <p:grpSpPr>
            <a:xfrm>
              <a:off x="2452121" y="3599850"/>
              <a:ext cx="4315764" cy="895948"/>
              <a:chOff x="4884216" y="2517989"/>
              <a:chExt cx="1927971" cy="400245"/>
            </a:xfrm>
          </p:grpSpPr>
          <p:sp>
            <p:nvSpPr>
              <p:cNvPr id="4943" name="Google Shape;4943;p219"/>
              <p:cNvSpPr/>
              <p:nvPr/>
            </p:nvSpPr>
            <p:spPr>
              <a:xfrm>
                <a:off x="5317846" y="2589751"/>
                <a:ext cx="43594" cy="22878"/>
              </a:xfrm>
              <a:custGeom>
                <a:avLst/>
                <a:gdLst/>
                <a:ahLst/>
                <a:cxnLst/>
                <a:rect l="l" t="t" r="r" b="b"/>
                <a:pathLst>
                  <a:path w="585" h="307" extrusionOk="0">
                    <a:moveTo>
                      <a:pt x="112" y="0"/>
                    </a:moveTo>
                    <a:cubicBezTo>
                      <a:pt x="6" y="0"/>
                      <a:pt x="1" y="135"/>
                      <a:pt x="96" y="161"/>
                    </a:cubicBezTo>
                    <a:lnTo>
                      <a:pt x="123" y="170"/>
                    </a:lnTo>
                    <a:cubicBezTo>
                      <a:pt x="74" y="220"/>
                      <a:pt x="115" y="306"/>
                      <a:pt x="198" y="306"/>
                    </a:cubicBezTo>
                    <a:cubicBezTo>
                      <a:pt x="205" y="306"/>
                      <a:pt x="213" y="306"/>
                      <a:pt x="221" y="304"/>
                    </a:cubicBezTo>
                    <a:cubicBezTo>
                      <a:pt x="274" y="295"/>
                      <a:pt x="319" y="268"/>
                      <a:pt x="364" y="242"/>
                    </a:cubicBezTo>
                    <a:cubicBezTo>
                      <a:pt x="381" y="251"/>
                      <a:pt x="408" y="260"/>
                      <a:pt x="426" y="268"/>
                    </a:cubicBezTo>
                    <a:cubicBezTo>
                      <a:pt x="437" y="272"/>
                      <a:pt x="448" y="274"/>
                      <a:pt x="459" y="274"/>
                    </a:cubicBezTo>
                    <a:cubicBezTo>
                      <a:pt x="551" y="274"/>
                      <a:pt x="584" y="140"/>
                      <a:pt x="480" y="108"/>
                    </a:cubicBezTo>
                    <a:cubicBezTo>
                      <a:pt x="480" y="108"/>
                      <a:pt x="471" y="99"/>
                      <a:pt x="471" y="99"/>
                    </a:cubicBezTo>
                    <a:cubicBezTo>
                      <a:pt x="480" y="54"/>
                      <a:pt x="444" y="19"/>
                      <a:pt x="373" y="10"/>
                    </a:cubicBezTo>
                    <a:lnTo>
                      <a:pt x="123" y="1"/>
                    </a:lnTo>
                    <a:cubicBezTo>
                      <a:pt x="119" y="1"/>
                      <a:pt x="116" y="0"/>
                      <a:pt x="112" y="0"/>
                    </a:cubicBezTo>
                    <a:close/>
                  </a:path>
                </a:pathLst>
              </a:custGeom>
              <a:solidFill>
                <a:schemeClr val="dk1"/>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4944" name="Google Shape;4944;p219"/>
              <p:cNvSpPr/>
              <p:nvPr/>
            </p:nvSpPr>
            <p:spPr>
              <a:xfrm>
                <a:off x="5237215" y="2611586"/>
                <a:ext cx="54549" cy="23474"/>
              </a:xfrm>
              <a:custGeom>
                <a:avLst/>
                <a:gdLst/>
                <a:ahLst/>
                <a:cxnLst/>
                <a:rect l="l" t="t" r="r" b="b"/>
                <a:pathLst>
                  <a:path w="732" h="315" extrusionOk="0">
                    <a:moveTo>
                      <a:pt x="478" y="0"/>
                    </a:moveTo>
                    <a:cubicBezTo>
                      <a:pt x="453" y="0"/>
                      <a:pt x="429" y="7"/>
                      <a:pt x="411" y="20"/>
                    </a:cubicBezTo>
                    <a:lnTo>
                      <a:pt x="393" y="20"/>
                    </a:lnTo>
                    <a:cubicBezTo>
                      <a:pt x="339" y="20"/>
                      <a:pt x="304" y="56"/>
                      <a:pt x="304" y="91"/>
                    </a:cubicBezTo>
                    <a:cubicBezTo>
                      <a:pt x="232" y="91"/>
                      <a:pt x="170" y="100"/>
                      <a:pt x="107" y="118"/>
                    </a:cubicBezTo>
                    <a:cubicBezTo>
                      <a:pt x="45" y="145"/>
                      <a:pt x="0" y="216"/>
                      <a:pt x="63" y="261"/>
                    </a:cubicBezTo>
                    <a:cubicBezTo>
                      <a:pt x="123" y="298"/>
                      <a:pt x="191" y="314"/>
                      <a:pt x="256" y="314"/>
                    </a:cubicBezTo>
                    <a:cubicBezTo>
                      <a:pt x="366" y="314"/>
                      <a:pt x="471" y="268"/>
                      <a:pt x="527" y="190"/>
                    </a:cubicBezTo>
                    <a:lnTo>
                      <a:pt x="598" y="190"/>
                    </a:lnTo>
                    <a:cubicBezTo>
                      <a:pt x="732" y="190"/>
                      <a:pt x="732" y="20"/>
                      <a:pt x="598" y="20"/>
                    </a:cubicBezTo>
                    <a:lnTo>
                      <a:pt x="545" y="20"/>
                    </a:lnTo>
                    <a:cubicBezTo>
                      <a:pt x="527" y="7"/>
                      <a:pt x="502" y="0"/>
                      <a:pt x="478" y="0"/>
                    </a:cubicBezTo>
                    <a:close/>
                  </a:path>
                </a:pathLst>
              </a:custGeom>
              <a:solidFill>
                <a:schemeClr val="dk1"/>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4945" name="Google Shape;4945;p219"/>
              <p:cNvSpPr/>
              <p:nvPr/>
            </p:nvSpPr>
            <p:spPr>
              <a:xfrm>
                <a:off x="5196155" y="2587143"/>
                <a:ext cx="50599" cy="22058"/>
              </a:xfrm>
              <a:custGeom>
                <a:avLst/>
                <a:gdLst/>
                <a:ahLst/>
                <a:cxnLst/>
                <a:rect l="l" t="t" r="r" b="b"/>
                <a:pathLst>
                  <a:path w="679" h="296" extrusionOk="0">
                    <a:moveTo>
                      <a:pt x="435" y="0"/>
                    </a:moveTo>
                    <a:cubicBezTo>
                      <a:pt x="366" y="0"/>
                      <a:pt x="314" y="63"/>
                      <a:pt x="328" y="107"/>
                    </a:cubicBezTo>
                    <a:cubicBezTo>
                      <a:pt x="266" y="80"/>
                      <a:pt x="195" y="63"/>
                      <a:pt x="114" y="63"/>
                    </a:cubicBezTo>
                    <a:cubicBezTo>
                      <a:pt x="110" y="62"/>
                      <a:pt x="106" y="62"/>
                      <a:pt x="102" y="62"/>
                    </a:cubicBezTo>
                    <a:cubicBezTo>
                      <a:pt x="30" y="62"/>
                      <a:pt x="0" y="137"/>
                      <a:pt x="34" y="188"/>
                    </a:cubicBezTo>
                    <a:cubicBezTo>
                      <a:pt x="75" y="262"/>
                      <a:pt x="162" y="295"/>
                      <a:pt x="252" y="295"/>
                    </a:cubicBezTo>
                    <a:cubicBezTo>
                      <a:pt x="280" y="295"/>
                      <a:pt x="309" y="292"/>
                      <a:pt x="337" y="286"/>
                    </a:cubicBezTo>
                    <a:cubicBezTo>
                      <a:pt x="400" y="277"/>
                      <a:pt x="444" y="214"/>
                      <a:pt x="418" y="170"/>
                    </a:cubicBezTo>
                    <a:lnTo>
                      <a:pt x="418" y="170"/>
                    </a:lnTo>
                    <a:cubicBezTo>
                      <a:pt x="435" y="179"/>
                      <a:pt x="462" y="188"/>
                      <a:pt x="480" y="196"/>
                    </a:cubicBezTo>
                    <a:cubicBezTo>
                      <a:pt x="495" y="202"/>
                      <a:pt x="510" y="205"/>
                      <a:pt x="525" y="205"/>
                    </a:cubicBezTo>
                    <a:cubicBezTo>
                      <a:pt x="618" y="205"/>
                      <a:pt x="679" y="92"/>
                      <a:pt x="578" y="54"/>
                    </a:cubicBezTo>
                    <a:cubicBezTo>
                      <a:pt x="542" y="36"/>
                      <a:pt x="507" y="27"/>
                      <a:pt x="480" y="9"/>
                    </a:cubicBezTo>
                    <a:cubicBezTo>
                      <a:pt x="465" y="3"/>
                      <a:pt x="450" y="0"/>
                      <a:pt x="435" y="0"/>
                    </a:cubicBezTo>
                    <a:close/>
                  </a:path>
                </a:pathLst>
              </a:custGeom>
              <a:solidFill>
                <a:schemeClr val="dk1"/>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4946" name="Google Shape;4946;p219"/>
              <p:cNvSpPr/>
              <p:nvPr/>
            </p:nvSpPr>
            <p:spPr>
              <a:xfrm>
                <a:off x="5210686" y="2645418"/>
                <a:ext cx="39645" cy="18779"/>
              </a:xfrm>
              <a:custGeom>
                <a:avLst/>
                <a:gdLst/>
                <a:ahLst/>
                <a:cxnLst/>
                <a:rect l="l" t="t" r="r" b="b"/>
                <a:pathLst>
                  <a:path w="532" h="252" extrusionOk="0">
                    <a:moveTo>
                      <a:pt x="142" y="0"/>
                    </a:moveTo>
                    <a:cubicBezTo>
                      <a:pt x="37" y="0"/>
                      <a:pt x="0" y="139"/>
                      <a:pt x="116" y="164"/>
                    </a:cubicBezTo>
                    <a:cubicBezTo>
                      <a:pt x="151" y="173"/>
                      <a:pt x="187" y="182"/>
                      <a:pt x="205" y="208"/>
                    </a:cubicBezTo>
                    <a:cubicBezTo>
                      <a:pt x="224" y="235"/>
                      <a:pt x="263" y="251"/>
                      <a:pt x="300" y="251"/>
                    </a:cubicBezTo>
                    <a:cubicBezTo>
                      <a:pt x="313" y="251"/>
                      <a:pt x="327" y="249"/>
                      <a:pt x="339" y="244"/>
                    </a:cubicBezTo>
                    <a:cubicBezTo>
                      <a:pt x="356" y="235"/>
                      <a:pt x="365" y="226"/>
                      <a:pt x="374" y="208"/>
                    </a:cubicBezTo>
                    <a:cubicBezTo>
                      <a:pt x="378" y="209"/>
                      <a:pt x="381" y="209"/>
                      <a:pt x="385" y="209"/>
                    </a:cubicBezTo>
                    <a:cubicBezTo>
                      <a:pt x="493" y="209"/>
                      <a:pt x="531" y="74"/>
                      <a:pt x="410" y="48"/>
                    </a:cubicBezTo>
                    <a:cubicBezTo>
                      <a:pt x="330" y="30"/>
                      <a:pt x="249" y="21"/>
                      <a:pt x="169" y="3"/>
                    </a:cubicBezTo>
                    <a:cubicBezTo>
                      <a:pt x="159" y="1"/>
                      <a:pt x="150" y="0"/>
                      <a:pt x="142" y="0"/>
                    </a:cubicBezTo>
                    <a:close/>
                  </a:path>
                </a:pathLst>
              </a:custGeom>
              <a:solidFill>
                <a:schemeClr val="dk1"/>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4947" name="Google Shape;4947;p219"/>
              <p:cNvSpPr/>
              <p:nvPr/>
            </p:nvSpPr>
            <p:spPr>
              <a:xfrm>
                <a:off x="5705720" y="2789091"/>
                <a:ext cx="39868" cy="19077"/>
              </a:xfrm>
              <a:custGeom>
                <a:avLst/>
                <a:gdLst/>
                <a:ahLst/>
                <a:cxnLst/>
                <a:rect l="l" t="t" r="r" b="b"/>
                <a:pathLst>
                  <a:path w="535" h="256" extrusionOk="0">
                    <a:moveTo>
                      <a:pt x="152" y="1"/>
                    </a:moveTo>
                    <a:cubicBezTo>
                      <a:pt x="42" y="1"/>
                      <a:pt x="1" y="137"/>
                      <a:pt x="119" y="163"/>
                    </a:cubicBezTo>
                    <a:cubicBezTo>
                      <a:pt x="154" y="172"/>
                      <a:pt x="190" y="189"/>
                      <a:pt x="208" y="216"/>
                    </a:cubicBezTo>
                    <a:cubicBezTo>
                      <a:pt x="226" y="240"/>
                      <a:pt x="259" y="256"/>
                      <a:pt x="293" y="256"/>
                    </a:cubicBezTo>
                    <a:cubicBezTo>
                      <a:pt x="310" y="256"/>
                      <a:pt x="327" y="252"/>
                      <a:pt x="342" y="243"/>
                    </a:cubicBezTo>
                    <a:cubicBezTo>
                      <a:pt x="360" y="234"/>
                      <a:pt x="368" y="225"/>
                      <a:pt x="377" y="207"/>
                    </a:cubicBezTo>
                    <a:cubicBezTo>
                      <a:pt x="381" y="208"/>
                      <a:pt x="384" y="208"/>
                      <a:pt x="388" y="208"/>
                    </a:cubicBezTo>
                    <a:cubicBezTo>
                      <a:pt x="496" y="208"/>
                      <a:pt x="534" y="73"/>
                      <a:pt x="413" y="47"/>
                    </a:cubicBezTo>
                    <a:cubicBezTo>
                      <a:pt x="333" y="38"/>
                      <a:pt x="252" y="20"/>
                      <a:pt x="172" y="2"/>
                    </a:cubicBezTo>
                    <a:cubicBezTo>
                      <a:pt x="165" y="1"/>
                      <a:pt x="159" y="1"/>
                      <a:pt x="152" y="1"/>
                    </a:cubicBezTo>
                    <a:close/>
                  </a:path>
                </a:pathLst>
              </a:custGeom>
              <a:solidFill>
                <a:schemeClr val="dk1"/>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4948" name="Google Shape;4948;p219"/>
              <p:cNvSpPr/>
              <p:nvPr/>
            </p:nvSpPr>
            <p:spPr>
              <a:xfrm>
                <a:off x="5260689" y="2644672"/>
                <a:ext cx="63715" cy="47544"/>
              </a:xfrm>
              <a:custGeom>
                <a:avLst/>
                <a:gdLst/>
                <a:ahLst/>
                <a:cxnLst/>
                <a:rect l="l" t="t" r="r" b="b"/>
                <a:pathLst>
                  <a:path w="855" h="638" extrusionOk="0">
                    <a:moveTo>
                      <a:pt x="702" y="1"/>
                    </a:moveTo>
                    <a:cubicBezTo>
                      <a:pt x="645" y="1"/>
                      <a:pt x="605" y="47"/>
                      <a:pt x="613" y="94"/>
                    </a:cubicBezTo>
                    <a:lnTo>
                      <a:pt x="595" y="94"/>
                    </a:lnTo>
                    <a:cubicBezTo>
                      <a:pt x="591" y="93"/>
                      <a:pt x="587" y="92"/>
                      <a:pt x="583" y="92"/>
                    </a:cubicBezTo>
                    <a:cubicBezTo>
                      <a:pt x="542" y="92"/>
                      <a:pt x="497" y="133"/>
                      <a:pt x="497" y="174"/>
                    </a:cubicBezTo>
                    <a:cubicBezTo>
                      <a:pt x="497" y="201"/>
                      <a:pt x="515" y="218"/>
                      <a:pt x="533" y="227"/>
                    </a:cubicBezTo>
                    <a:cubicBezTo>
                      <a:pt x="515" y="218"/>
                      <a:pt x="506" y="218"/>
                      <a:pt x="497" y="209"/>
                    </a:cubicBezTo>
                    <a:cubicBezTo>
                      <a:pt x="488" y="174"/>
                      <a:pt x="462" y="147"/>
                      <a:pt x="408" y="147"/>
                    </a:cubicBezTo>
                    <a:lnTo>
                      <a:pt x="283" y="147"/>
                    </a:lnTo>
                    <a:cubicBezTo>
                      <a:pt x="271" y="147"/>
                      <a:pt x="255" y="143"/>
                      <a:pt x="241" y="143"/>
                    </a:cubicBezTo>
                    <a:cubicBezTo>
                      <a:pt x="234" y="143"/>
                      <a:pt x="227" y="144"/>
                      <a:pt x="221" y="147"/>
                    </a:cubicBezTo>
                    <a:cubicBezTo>
                      <a:pt x="176" y="147"/>
                      <a:pt x="140" y="174"/>
                      <a:pt x="131" y="209"/>
                    </a:cubicBezTo>
                    <a:lnTo>
                      <a:pt x="123" y="209"/>
                    </a:lnTo>
                    <a:cubicBezTo>
                      <a:pt x="119" y="209"/>
                      <a:pt x="115" y="209"/>
                      <a:pt x="112" y="209"/>
                    </a:cubicBezTo>
                    <a:cubicBezTo>
                      <a:pt x="6" y="209"/>
                      <a:pt x="1" y="336"/>
                      <a:pt x="96" y="370"/>
                    </a:cubicBezTo>
                    <a:cubicBezTo>
                      <a:pt x="149" y="388"/>
                      <a:pt x="194" y="397"/>
                      <a:pt x="247" y="406"/>
                    </a:cubicBezTo>
                    <a:cubicBezTo>
                      <a:pt x="176" y="450"/>
                      <a:pt x="212" y="548"/>
                      <a:pt x="310" y="548"/>
                    </a:cubicBezTo>
                    <a:cubicBezTo>
                      <a:pt x="363" y="557"/>
                      <a:pt x="408" y="575"/>
                      <a:pt x="453" y="611"/>
                    </a:cubicBezTo>
                    <a:cubicBezTo>
                      <a:pt x="470" y="629"/>
                      <a:pt x="495" y="638"/>
                      <a:pt x="519" y="638"/>
                    </a:cubicBezTo>
                    <a:cubicBezTo>
                      <a:pt x="544" y="638"/>
                      <a:pt x="569" y="629"/>
                      <a:pt x="586" y="611"/>
                    </a:cubicBezTo>
                    <a:cubicBezTo>
                      <a:pt x="631" y="575"/>
                      <a:pt x="622" y="531"/>
                      <a:pt x="586" y="495"/>
                    </a:cubicBezTo>
                    <a:cubicBezTo>
                      <a:pt x="569" y="477"/>
                      <a:pt x="551" y="459"/>
                      <a:pt x="524" y="441"/>
                    </a:cubicBezTo>
                    <a:cubicBezTo>
                      <a:pt x="506" y="424"/>
                      <a:pt x="488" y="406"/>
                      <a:pt x="462" y="397"/>
                    </a:cubicBezTo>
                    <a:cubicBezTo>
                      <a:pt x="479" y="397"/>
                      <a:pt x="497" y="397"/>
                      <a:pt x="515" y="388"/>
                    </a:cubicBezTo>
                    <a:cubicBezTo>
                      <a:pt x="586" y="379"/>
                      <a:pt x="604" y="299"/>
                      <a:pt x="560" y="254"/>
                    </a:cubicBezTo>
                    <a:cubicBezTo>
                      <a:pt x="556" y="250"/>
                      <a:pt x="551" y="246"/>
                      <a:pt x="547" y="243"/>
                    </a:cubicBezTo>
                    <a:lnTo>
                      <a:pt x="547" y="243"/>
                    </a:lnTo>
                    <a:cubicBezTo>
                      <a:pt x="563" y="249"/>
                      <a:pt x="582" y="254"/>
                      <a:pt x="595" y="254"/>
                    </a:cubicBezTo>
                    <a:cubicBezTo>
                      <a:pt x="609" y="255"/>
                      <a:pt x="623" y="256"/>
                      <a:pt x="637" y="256"/>
                    </a:cubicBezTo>
                    <a:cubicBezTo>
                      <a:pt x="714" y="256"/>
                      <a:pt x="790" y="234"/>
                      <a:pt x="827" y="174"/>
                    </a:cubicBezTo>
                    <a:cubicBezTo>
                      <a:pt x="854" y="102"/>
                      <a:pt x="818" y="22"/>
                      <a:pt x="729" y="4"/>
                    </a:cubicBezTo>
                    <a:cubicBezTo>
                      <a:pt x="720" y="2"/>
                      <a:pt x="710" y="1"/>
                      <a:pt x="702" y="1"/>
                    </a:cubicBezTo>
                    <a:close/>
                  </a:path>
                </a:pathLst>
              </a:custGeom>
              <a:solidFill>
                <a:schemeClr val="dk1"/>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4949" name="Google Shape;4949;p219"/>
              <p:cNvSpPr/>
              <p:nvPr/>
            </p:nvSpPr>
            <p:spPr>
              <a:xfrm>
                <a:off x="5411368" y="2609723"/>
                <a:ext cx="34652" cy="16022"/>
              </a:xfrm>
              <a:custGeom>
                <a:avLst/>
                <a:gdLst/>
                <a:ahLst/>
                <a:cxnLst/>
                <a:rect l="l" t="t" r="r" b="b"/>
                <a:pathLst>
                  <a:path w="465" h="215" extrusionOk="0">
                    <a:moveTo>
                      <a:pt x="126" y="0"/>
                    </a:moveTo>
                    <a:cubicBezTo>
                      <a:pt x="36" y="0"/>
                      <a:pt x="1" y="90"/>
                      <a:pt x="54" y="143"/>
                    </a:cubicBezTo>
                    <a:cubicBezTo>
                      <a:pt x="109" y="192"/>
                      <a:pt x="179" y="215"/>
                      <a:pt x="253" y="215"/>
                    </a:cubicBezTo>
                    <a:cubicBezTo>
                      <a:pt x="300" y="215"/>
                      <a:pt x="348" y="205"/>
                      <a:pt x="393" y="188"/>
                    </a:cubicBezTo>
                    <a:cubicBezTo>
                      <a:pt x="420" y="179"/>
                      <a:pt x="438" y="152"/>
                      <a:pt x="438" y="125"/>
                    </a:cubicBezTo>
                    <a:cubicBezTo>
                      <a:pt x="465" y="72"/>
                      <a:pt x="438" y="0"/>
                      <a:pt x="349" y="0"/>
                    </a:cubicBezTo>
                    <a:close/>
                  </a:path>
                </a:pathLst>
              </a:custGeom>
              <a:solidFill>
                <a:schemeClr val="dk1"/>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4950" name="Google Shape;4950;p219"/>
              <p:cNvSpPr/>
              <p:nvPr/>
            </p:nvSpPr>
            <p:spPr>
              <a:xfrm>
                <a:off x="5397432" y="2660321"/>
                <a:ext cx="31298" cy="21387"/>
              </a:xfrm>
              <a:custGeom>
                <a:avLst/>
                <a:gdLst/>
                <a:ahLst/>
                <a:cxnLst/>
                <a:rect l="l" t="t" r="r" b="b"/>
                <a:pathLst>
                  <a:path w="420" h="287" extrusionOk="0">
                    <a:moveTo>
                      <a:pt x="322" y="0"/>
                    </a:moveTo>
                    <a:cubicBezTo>
                      <a:pt x="287" y="0"/>
                      <a:pt x="251" y="14"/>
                      <a:pt x="232" y="44"/>
                    </a:cubicBezTo>
                    <a:cubicBezTo>
                      <a:pt x="214" y="53"/>
                      <a:pt x="206" y="53"/>
                      <a:pt x="197" y="62"/>
                    </a:cubicBezTo>
                    <a:lnTo>
                      <a:pt x="134" y="53"/>
                    </a:lnTo>
                    <a:cubicBezTo>
                      <a:pt x="127" y="51"/>
                      <a:pt x="119" y="51"/>
                      <a:pt x="111" y="51"/>
                    </a:cubicBezTo>
                    <a:cubicBezTo>
                      <a:pt x="72" y="51"/>
                      <a:pt x="33" y="68"/>
                      <a:pt x="18" y="98"/>
                    </a:cubicBezTo>
                    <a:cubicBezTo>
                      <a:pt x="0" y="142"/>
                      <a:pt x="18" y="178"/>
                      <a:pt x="63" y="205"/>
                    </a:cubicBezTo>
                    <a:cubicBezTo>
                      <a:pt x="125" y="249"/>
                      <a:pt x="206" y="276"/>
                      <a:pt x="286" y="285"/>
                    </a:cubicBezTo>
                    <a:cubicBezTo>
                      <a:pt x="294" y="286"/>
                      <a:pt x="301" y="287"/>
                      <a:pt x="309" y="287"/>
                    </a:cubicBezTo>
                    <a:cubicBezTo>
                      <a:pt x="361" y="287"/>
                      <a:pt x="403" y="259"/>
                      <a:pt x="411" y="205"/>
                    </a:cubicBezTo>
                    <a:cubicBezTo>
                      <a:pt x="411" y="160"/>
                      <a:pt x="411" y="124"/>
                      <a:pt x="420" y="80"/>
                    </a:cubicBezTo>
                    <a:cubicBezTo>
                      <a:pt x="420" y="28"/>
                      <a:pt x="371" y="0"/>
                      <a:pt x="322" y="0"/>
                    </a:cubicBezTo>
                    <a:close/>
                  </a:path>
                </a:pathLst>
              </a:custGeom>
              <a:solidFill>
                <a:schemeClr val="dk1"/>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4951" name="Google Shape;4951;p219"/>
              <p:cNvSpPr/>
              <p:nvPr/>
            </p:nvSpPr>
            <p:spPr>
              <a:xfrm>
                <a:off x="5472623" y="2668146"/>
                <a:ext cx="28616" cy="20940"/>
              </a:xfrm>
              <a:custGeom>
                <a:avLst/>
                <a:gdLst/>
                <a:ahLst/>
                <a:cxnLst/>
                <a:rect l="l" t="t" r="r" b="b"/>
                <a:pathLst>
                  <a:path w="384" h="281" extrusionOk="0">
                    <a:moveTo>
                      <a:pt x="155" y="1"/>
                    </a:moveTo>
                    <a:cubicBezTo>
                      <a:pt x="57" y="1"/>
                      <a:pt x="1" y="94"/>
                      <a:pt x="35" y="171"/>
                    </a:cubicBezTo>
                    <a:cubicBezTo>
                      <a:pt x="58" y="255"/>
                      <a:pt x="152" y="280"/>
                      <a:pt x="241" y="280"/>
                    </a:cubicBezTo>
                    <a:cubicBezTo>
                      <a:pt x="256" y="280"/>
                      <a:pt x="271" y="279"/>
                      <a:pt x="285" y="278"/>
                    </a:cubicBezTo>
                    <a:cubicBezTo>
                      <a:pt x="338" y="269"/>
                      <a:pt x="383" y="242"/>
                      <a:pt x="383" y="198"/>
                    </a:cubicBezTo>
                    <a:cubicBezTo>
                      <a:pt x="383" y="153"/>
                      <a:pt x="338" y="109"/>
                      <a:pt x="285" y="109"/>
                    </a:cubicBezTo>
                    <a:cubicBezTo>
                      <a:pt x="276" y="109"/>
                      <a:pt x="267" y="109"/>
                      <a:pt x="258" y="118"/>
                    </a:cubicBezTo>
                    <a:cubicBezTo>
                      <a:pt x="285" y="64"/>
                      <a:pt x="249" y="2"/>
                      <a:pt x="169" y="2"/>
                    </a:cubicBezTo>
                    <a:cubicBezTo>
                      <a:pt x="164" y="1"/>
                      <a:pt x="160" y="1"/>
                      <a:pt x="155" y="1"/>
                    </a:cubicBezTo>
                    <a:close/>
                  </a:path>
                </a:pathLst>
              </a:custGeom>
              <a:solidFill>
                <a:schemeClr val="dk1"/>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4952" name="Google Shape;4952;p219"/>
              <p:cNvSpPr/>
              <p:nvPr/>
            </p:nvSpPr>
            <p:spPr>
              <a:xfrm>
                <a:off x="5332302" y="2673139"/>
                <a:ext cx="30106" cy="18555"/>
              </a:xfrm>
              <a:custGeom>
                <a:avLst/>
                <a:gdLst/>
                <a:ahLst/>
                <a:cxnLst/>
                <a:rect l="l" t="t" r="r" b="b"/>
                <a:pathLst>
                  <a:path w="404" h="249" extrusionOk="0">
                    <a:moveTo>
                      <a:pt x="164" y="0"/>
                    </a:moveTo>
                    <a:cubicBezTo>
                      <a:pt x="148" y="0"/>
                      <a:pt x="132" y="2"/>
                      <a:pt x="116" y="6"/>
                    </a:cubicBezTo>
                    <a:cubicBezTo>
                      <a:pt x="54" y="15"/>
                      <a:pt x="9" y="59"/>
                      <a:pt x="0" y="113"/>
                    </a:cubicBezTo>
                    <a:cubicBezTo>
                      <a:pt x="0" y="190"/>
                      <a:pt x="70" y="249"/>
                      <a:pt x="145" y="249"/>
                    </a:cubicBezTo>
                    <a:cubicBezTo>
                      <a:pt x="174" y="249"/>
                      <a:pt x="205" y="240"/>
                      <a:pt x="232" y="220"/>
                    </a:cubicBezTo>
                    <a:cubicBezTo>
                      <a:pt x="241" y="211"/>
                      <a:pt x="241" y="202"/>
                      <a:pt x="250" y="193"/>
                    </a:cubicBezTo>
                    <a:cubicBezTo>
                      <a:pt x="256" y="194"/>
                      <a:pt x="262" y="195"/>
                      <a:pt x="267" y="195"/>
                    </a:cubicBezTo>
                    <a:cubicBezTo>
                      <a:pt x="348" y="195"/>
                      <a:pt x="404" y="83"/>
                      <a:pt x="312" y="42"/>
                    </a:cubicBezTo>
                    <a:cubicBezTo>
                      <a:pt x="271" y="21"/>
                      <a:pt x="219" y="0"/>
                      <a:pt x="164" y="0"/>
                    </a:cubicBezTo>
                    <a:close/>
                  </a:path>
                </a:pathLst>
              </a:custGeom>
              <a:solidFill>
                <a:schemeClr val="dk1"/>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4953" name="Google Shape;4953;p219"/>
              <p:cNvSpPr/>
              <p:nvPr/>
            </p:nvSpPr>
            <p:spPr>
              <a:xfrm>
                <a:off x="5487154" y="2574848"/>
                <a:ext cx="26678" cy="18779"/>
              </a:xfrm>
              <a:custGeom>
                <a:avLst/>
                <a:gdLst/>
                <a:ahLst/>
                <a:cxnLst/>
                <a:rect l="l" t="t" r="r" b="b"/>
                <a:pathLst>
                  <a:path w="358" h="252" extrusionOk="0">
                    <a:moveTo>
                      <a:pt x="199" y="1"/>
                    </a:moveTo>
                    <a:cubicBezTo>
                      <a:pt x="183" y="1"/>
                      <a:pt x="167" y="5"/>
                      <a:pt x="152" y="14"/>
                    </a:cubicBezTo>
                    <a:cubicBezTo>
                      <a:pt x="72" y="58"/>
                      <a:pt x="1" y="147"/>
                      <a:pt x="90" y="219"/>
                    </a:cubicBezTo>
                    <a:cubicBezTo>
                      <a:pt x="117" y="242"/>
                      <a:pt x="147" y="252"/>
                      <a:pt x="177" y="252"/>
                    </a:cubicBezTo>
                    <a:cubicBezTo>
                      <a:pt x="215" y="252"/>
                      <a:pt x="252" y="235"/>
                      <a:pt x="277" y="210"/>
                    </a:cubicBezTo>
                    <a:cubicBezTo>
                      <a:pt x="286" y="210"/>
                      <a:pt x="286" y="210"/>
                      <a:pt x="295" y="201"/>
                    </a:cubicBezTo>
                    <a:cubicBezTo>
                      <a:pt x="340" y="183"/>
                      <a:pt x="358" y="129"/>
                      <a:pt x="331" y="94"/>
                    </a:cubicBezTo>
                    <a:lnTo>
                      <a:pt x="286" y="40"/>
                    </a:lnTo>
                    <a:cubicBezTo>
                      <a:pt x="262" y="16"/>
                      <a:pt x="231" y="1"/>
                      <a:pt x="199" y="1"/>
                    </a:cubicBezTo>
                    <a:close/>
                  </a:path>
                </a:pathLst>
              </a:custGeom>
              <a:solidFill>
                <a:schemeClr val="dk1"/>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4954" name="Google Shape;4954;p219"/>
              <p:cNvSpPr/>
              <p:nvPr/>
            </p:nvSpPr>
            <p:spPr>
              <a:xfrm>
                <a:off x="5401382" y="2558528"/>
                <a:ext cx="35993" cy="18332"/>
              </a:xfrm>
              <a:custGeom>
                <a:avLst/>
                <a:gdLst/>
                <a:ahLst/>
                <a:cxnLst/>
                <a:rect l="l" t="t" r="r" b="b"/>
                <a:pathLst>
                  <a:path w="483" h="246" extrusionOk="0">
                    <a:moveTo>
                      <a:pt x="228" y="0"/>
                    </a:moveTo>
                    <a:cubicBezTo>
                      <a:pt x="171" y="0"/>
                      <a:pt x="113" y="15"/>
                      <a:pt x="63" y="45"/>
                    </a:cubicBezTo>
                    <a:cubicBezTo>
                      <a:pt x="19" y="72"/>
                      <a:pt x="1" y="117"/>
                      <a:pt x="28" y="161"/>
                    </a:cubicBezTo>
                    <a:cubicBezTo>
                      <a:pt x="45" y="170"/>
                      <a:pt x="63" y="179"/>
                      <a:pt x="81" y="188"/>
                    </a:cubicBezTo>
                    <a:cubicBezTo>
                      <a:pt x="90" y="206"/>
                      <a:pt x="108" y="224"/>
                      <a:pt x="144" y="233"/>
                    </a:cubicBezTo>
                    <a:cubicBezTo>
                      <a:pt x="173" y="241"/>
                      <a:pt x="204" y="245"/>
                      <a:pt x="235" y="245"/>
                    </a:cubicBezTo>
                    <a:cubicBezTo>
                      <a:pt x="297" y="245"/>
                      <a:pt x="361" y="230"/>
                      <a:pt x="420" y="206"/>
                    </a:cubicBezTo>
                    <a:cubicBezTo>
                      <a:pt x="474" y="179"/>
                      <a:pt x="483" y="108"/>
                      <a:pt x="438" y="72"/>
                    </a:cubicBezTo>
                    <a:cubicBezTo>
                      <a:pt x="382" y="26"/>
                      <a:pt x="305" y="0"/>
                      <a:pt x="228" y="0"/>
                    </a:cubicBezTo>
                    <a:close/>
                  </a:path>
                </a:pathLst>
              </a:custGeom>
              <a:solidFill>
                <a:schemeClr val="dk1"/>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4955" name="Google Shape;4955;p219"/>
              <p:cNvSpPr/>
              <p:nvPr/>
            </p:nvSpPr>
            <p:spPr>
              <a:xfrm>
                <a:off x="5137508" y="2583119"/>
                <a:ext cx="44563" cy="19524"/>
              </a:xfrm>
              <a:custGeom>
                <a:avLst/>
                <a:gdLst/>
                <a:ahLst/>
                <a:cxnLst/>
                <a:rect l="l" t="t" r="r" b="b"/>
                <a:pathLst>
                  <a:path w="598" h="262" extrusionOk="0">
                    <a:moveTo>
                      <a:pt x="134" y="1"/>
                    </a:moveTo>
                    <a:cubicBezTo>
                      <a:pt x="45" y="1"/>
                      <a:pt x="0" y="126"/>
                      <a:pt x="89" y="161"/>
                    </a:cubicBezTo>
                    <a:cubicBezTo>
                      <a:pt x="143" y="179"/>
                      <a:pt x="205" y="215"/>
                      <a:pt x="268" y="233"/>
                    </a:cubicBezTo>
                    <a:cubicBezTo>
                      <a:pt x="330" y="250"/>
                      <a:pt x="402" y="250"/>
                      <a:pt x="455" y="259"/>
                    </a:cubicBezTo>
                    <a:cubicBezTo>
                      <a:pt x="464" y="261"/>
                      <a:pt x="473" y="262"/>
                      <a:pt x="481" y="262"/>
                    </a:cubicBezTo>
                    <a:cubicBezTo>
                      <a:pt x="525" y="262"/>
                      <a:pt x="565" y="242"/>
                      <a:pt x="580" y="197"/>
                    </a:cubicBezTo>
                    <a:cubicBezTo>
                      <a:pt x="598" y="161"/>
                      <a:pt x="562" y="108"/>
                      <a:pt x="509" y="99"/>
                    </a:cubicBezTo>
                    <a:cubicBezTo>
                      <a:pt x="482" y="99"/>
                      <a:pt x="455" y="90"/>
                      <a:pt x="428" y="90"/>
                    </a:cubicBezTo>
                    <a:cubicBezTo>
                      <a:pt x="420" y="54"/>
                      <a:pt x="393" y="10"/>
                      <a:pt x="330" y="10"/>
                    </a:cubicBezTo>
                    <a:lnTo>
                      <a:pt x="134" y="1"/>
                    </a:lnTo>
                    <a:close/>
                  </a:path>
                </a:pathLst>
              </a:custGeom>
              <a:solidFill>
                <a:schemeClr val="dk1"/>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4956" name="Google Shape;4956;p219"/>
              <p:cNvSpPr/>
              <p:nvPr/>
            </p:nvSpPr>
            <p:spPr>
              <a:xfrm>
                <a:off x="5762355" y="2679547"/>
                <a:ext cx="43967" cy="18854"/>
              </a:xfrm>
              <a:custGeom>
                <a:avLst/>
                <a:gdLst/>
                <a:ahLst/>
                <a:cxnLst/>
                <a:rect l="l" t="t" r="r" b="b"/>
                <a:pathLst>
                  <a:path w="590" h="253" extrusionOk="0">
                    <a:moveTo>
                      <a:pt x="135" y="0"/>
                    </a:moveTo>
                    <a:cubicBezTo>
                      <a:pt x="46" y="0"/>
                      <a:pt x="1" y="116"/>
                      <a:pt x="90" y="152"/>
                    </a:cubicBezTo>
                    <a:cubicBezTo>
                      <a:pt x="144" y="179"/>
                      <a:pt x="206" y="205"/>
                      <a:pt x="269" y="223"/>
                    </a:cubicBezTo>
                    <a:cubicBezTo>
                      <a:pt x="331" y="241"/>
                      <a:pt x="402" y="241"/>
                      <a:pt x="456" y="250"/>
                    </a:cubicBezTo>
                    <a:cubicBezTo>
                      <a:pt x="465" y="251"/>
                      <a:pt x="474" y="252"/>
                      <a:pt x="483" y="252"/>
                    </a:cubicBezTo>
                    <a:cubicBezTo>
                      <a:pt x="526" y="252"/>
                      <a:pt x="566" y="234"/>
                      <a:pt x="581" y="196"/>
                    </a:cubicBezTo>
                    <a:cubicBezTo>
                      <a:pt x="590" y="152"/>
                      <a:pt x="563" y="98"/>
                      <a:pt x="509" y="89"/>
                    </a:cubicBezTo>
                    <a:cubicBezTo>
                      <a:pt x="483" y="89"/>
                      <a:pt x="456" y="89"/>
                      <a:pt x="420" y="80"/>
                    </a:cubicBezTo>
                    <a:cubicBezTo>
                      <a:pt x="420" y="45"/>
                      <a:pt x="394" y="0"/>
                      <a:pt x="331" y="0"/>
                    </a:cubicBezTo>
                    <a:close/>
                  </a:path>
                </a:pathLst>
              </a:custGeom>
              <a:solidFill>
                <a:schemeClr val="dk1"/>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4957" name="Google Shape;4957;p219"/>
              <p:cNvSpPr/>
              <p:nvPr/>
            </p:nvSpPr>
            <p:spPr>
              <a:xfrm>
                <a:off x="5324925" y="2640425"/>
                <a:ext cx="33981" cy="22207"/>
              </a:xfrm>
              <a:custGeom>
                <a:avLst/>
                <a:gdLst/>
                <a:ahLst/>
                <a:cxnLst/>
                <a:rect l="l" t="t" r="r" b="b"/>
                <a:pathLst>
                  <a:path w="456" h="298" extrusionOk="0">
                    <a:moveTo>
                      <a:pt x="220" y="1"/>
                    </a:moveTo>
                    <a:cubicBezTo>
                      <a:pt x="170" y="1"/>
                      <a:pt x="120" y="10"/>
                      <a:pt x="72" y="26"/>
                    </a:cubicBezTo>
                    <a:cubicBezTo>
                      <a:pt x="1" y="61"/>
                      <a:pt x="19" y="142"/>
                      <a:pt x="72" y="177"/>
                    </a:cubicBezTo>
                    <a:cubicBezTo>
                      <a:pt x="99" y="186"/>
                      <a:pt x="126" y="204"/>
                      <a:pt x="144" y="222"/>
                    </a:cubicBezTo>
                    <a:cubicBezTo>
                      <a:pt x="151" y="260"/>
                      <a:pt x="197" y="297"/>
                      <a:pt x="243" y="297"/>
                    </a:cubicBezTo>
                    <a:cubicBezTo>
                      <a:pt x="252" y="297"/>
                      <a:pt x="260" y="296"/>
                      <a:pt x="269" y="293"/>
                    </a:cubicBezTo>
                    <a:cubicBezTo>
                      <a:pt x="358" y="266"/>
                      <a:pt x="429" y="213"/>
                      <a:pt x="447" y="133"/>
                    </a:cubicBezTo>
                    <a:cubicBezTo>
                      <a:pt x="456" y="97"/>
                      <a:pt x="438" y="61"/>
                      <a:pt x="402" y="43"/>
                    </a:cubicBezTo>
                    <a:cubicBezTo>
                      <a:pt x="343" y="14"/>
                      <a:pt x="282" y="1"/>
                      <a:pt x="220" y="1"/>
                    </a:cubicBezTo>
                    <a:close/>
                  </a:path>
                </a:pathLst>
              </a:custGeom>
              <a:solidFill>
                <a:schemeClr val="dk1"/>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4958" name="Google Shape;4958;p219"/>
              <p:cNvSpPr/>
              <p:nvPr/>
            </p:nvSpPr>
            <p:spPr>
              <a:xfrm>
                <a:off x="5253833" y="2697209"/>
                <a:ext cx="29883" cy="20866"/>
              </a:xfrm>
              <a:custGeom>
                <a:avLst/>
                <a:gdLst/>
                <a:ahLst/>
                <a:cxnLst/>
                <a:rect l="l" t="t" r="r" b="b"/>
                <a:pathLst>
                  <a:path w="401" h="280" extrusionOk="0">
                    <a:moveTo>
                      <a:pt x="130" y="1"/>
                    </a:moveTo>
                    <a:cubicBezTo>
                      <a:pt x="116" y="1"/>
                      <a:pt x="103" y="2"/>
                      <a:pt x="90" y="4"/>
                    </a:cubicBezTo>
                    <a:cubicBezTo>
                      <a:pt x="36" y="13"/>
                      <a:pt x="18" y="49"/>
                      <a:pt x="18" y="84"/>
                    </a:cubicBezTo>
                    <a:cubicBezTo>
                      <a:pt x="9" y="102"/>
                      <a:pt x="0" y="129"/>
                      <a:pt x="18" y="156"/>
                    </a:cubicBezTo>
                    <a:cubicBezTo>
                      <a:pt x="0" y="200"/>
                      <a:pt x="27" y="263"/>
                      <a:pt x="107" y="263"/>
                    </a:cubicBezTo>
                    <a:lnTo>
                      <a:pt x="143" y="263"/>
                    </a:lnTo>
                    <a:cubicBezTo>
                      <a:pt x="163" y="273"/>
                      <a:pt x="188" y="280"/>
                      <a:pt x="214" y="280"/>
                    </a:cubicBezTo>
                    <a:cubicBezTo>
                      <a:pt x="235" y="280"/>
                      <a:pt x="257" y="275"/>
                      <a:pt x="277" y="263"/>
                    </a:cubicBezTo>
                    <a:cubicBezTo>
                      <a:pt x="286" y="263"/>
                      <a:pt x="304" y="263"/>
                      <a:pt x="313" y="254"/>
                    </a:cubicBezTo>
                    <a:cubicBezTo>
                      <a:pt x="366" y="236"/>
                      <a:pt x="393" y="209"/>
                      <a:pt x="384" y="165"/>
                    </a:cubicBezTo>
                    <a:cubicBezTo>
                      <a:pt x="384" y="156"/>
                      <a:pt x="384" y="156"/>
                      <a:pt x="384" y="147"/>
                    </a:cubicBezTo>
                    <a:cubicBezTo>
                      <a:pt x="401" y="96"/>
                      <a:pt x="378" y="30"/>
                      <a:pt x="308" y="30"/>
                    </a:cubicBezTo>
                    <a:cubicBezTo>
                      <a:pt x="304" y="30"/>
                      <a:pt x="299" y="30"/>
                      <a:pt x="295" y="31"/>
                    </a:cubicBezTo>
                    <a:lnTo>
                      <a:pt x="241" y="31"/>
                    </a:lnTo>
                    <a:cubicBezTo>
                      <a:pt x="208" y="11"/>
                      <a:pt x="169" y="1"/>
                      <a:pt x="130" y="1"/>
                    </a:cubicBezTo>
                    <a:close/>
                  </a:path>
                </a:pathLst>
              </a:custGeom>
              <a:solidFill>
                <a:schemeClr val="dk1"/>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4959" name="Google Shape;4959;p219"/>
              <p:cNvSpPr/>
              <p:nvPr/>
            </p:nvSpPr>
            <p:spPr>
              <a:xfrm>
                <a:off x="5171414" y="2659874"/>
                <a:ext cx="41955" cy="22356"/>
              </a:xfrm>
              <a:custGeom>
                <a:avLst/>
                <a:gdLst/>
                <a:ahLst/>
                <a:cxnLst/>
                <a:rect l="l" t="t" r="r" b="b"/>
                <a:pathLst>
                  <a:path w="563" h="300" extrusionOk="0">
                    <a:moveTo>
                      <a:pt x="314" y="1"/>
                    </a:moveTo>
                    <a:cubicBezTo>
                      <a:pt x="211" y="1"/>
                      <a:pt x="111" y="37"/>
                      <a:pt x="45" y="104"/>
                    </a:cubicBezTo>
                    <a:cubicBezTo>
                      <a:pt x="0" y="148"/>
                      <a:pt x="9" y="220"/>
                      <a:pt x="89" y="237"/>
                    </a:cubicBezTo>
                    <a:cubicBezTo>
                      <a:pt x="143" y="255"/>
                      <a:pt x="196" y="264"/>
                      <a:pt x="259" y="264"/>
                    </a:cubicBezTo>
                    <a:cubicBezTo>
                      <a:pt x="289" y="288"/>
                      <a:pt x="322" y="300"/>
                      <a:pt x="360" y="300"/>
                    </a:cubicBezTo>
                    <a:cubicBezTo>
                      <a:pt x="379" y="300"/>
                      <a:pt x="399" y="297"/>
                      <a:pt x="419" y="291"/>
                    </a:cubicBezTo>
                    <a:cubicBezTo>
                      <a:pt x="437" y="291"/>
                      <a:pt x="464" y="273"/>
                      <a:pt x="473" y="264"/>
                    </a:cubicBezTo>
                    <a:cubicBezTo>
                      <a:pt x="473" y="264"/>
                      <a:pt x="482" y="255"/>
                      <a:pt x="482" y="255"/>
                    </a:cubicBezTo>
                    <a:cubicBezTo>
                      <a:pt x="535" y="255"/>
                      <a:pt x="562" y="202"/>
                      <a:pt x="553" y="157"/>
                    </a:cubicBezTo>
                    <a:cubicBezTo>
                      <a:pt x="544" y="130"/>
                      <a:pt x="518" y="113"/>
                      <a:pt x="491" y="104"/>
                    </a:cubicBezTo>
                    <a:lnTo>
                      <a:pt x="491" y="95"/>
                    </a:lnTo>
                    <a:cubicBezTo>
                      <a:pt x="491" y="59"/>
                      <a:pt x="455" y="32"/>
                      <a:pt x="419" y="14"/>
                    </a:cubicBezTo>
                    <a:cubicBezTo>
                      <a:pt x="385" y="5"/>
                      <a:pt x="349" y="1"/>
                      <a:pt x="314" y="1"/>
                    </a:cubicBezTo>
                    <a:close/>
                  </a:path>
                </a:pathLst>
              </a:custGeom>
              <a:solidFill>
                <a:schemeClr val="dk1"/>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4960" name="Google Shape;4960;p219"/>
              <p:cNvSpPr/>
              <p:nvPr/>
            </p:nvSpPr>
            <p:spPr>
              <a:xfrm>
                <a:off x="5452577" y="2633271"/>
                <a:ext cx="42625" cy="22431"/>
              </a:xfrm>
              <a:custGeom>
                <a:avLst/>
                <a:gdLst/>
                <a:ahLst/>
                <a:cxnLst/>
                <a:rect l="l" t="t" r="r" b="b"/>
                <a:pathLst>
                  <a:path w="572" h="301" extrusionOk="0">
                    <a:moveTo>
                      <a:pt x="318" y="1"/>
                    </a:moveTo>
                    <a:cubicBezTo>
                      <a:pt x="218" y="1"/>
                      <a:pt x="114" y="38"/>
                      <a:pt x="54" y="104"/>
                    </a:cubicBezTo>
                    <a:cubicBezTo>
                      <a:pt x="1" y="148"/>
                      <a:pt x="19" y="220"/>
                      <a:pt x="90" y="238"/>
                    </a:cubicBezTo>
                    <a:cubicBezTo>
                      <a:pt x="152" y="255"/>
                      <a:pt x="206" y="264"/>
                      <a:pt x="259" y="264"/>
                    </a:cubicBezTo>
                    <a:cubicBezTo>
                      <a:pt x="289" y="288"/>
                      <a:pt x="327" y="300"/>
                      <a:pt x="367" y="300"/>
                    </a:cubicBezTo>
                    <a:cubicBezTo>
                      <a:pt x="387" y="300"/>
                      <a:pt x="408" y="297"/>
                      <a:pt x="429" y="291"/>
                    </a:cubicBezTo>
                    <a:cubicBezTo>
                      <a:pt x="447" y="291"/>
                      <a:pt x="465" y="273"/>
                      <a:pt x="483" y="264"/>
                    </a:cubicBezTo>
                    <a:cubicBezTo>
                      <a:pt x="483" y="264"/>
                      <a:pt x="483" y="264"/>
                      <a:pt x="491" y="255"/>
                    </a:cubicBezTo>
                    <a:cubicBezTo>
                      <a:pt x="545" y="255"/>
                      <a:pt x="572" y="202"/>
                      <a:pt x="563" y="157"/>
                    </a:cubicBezTo>
                    <a:cubicBezTo>
                      <a:pt x="554" y="131"/>
                      <a:pt x="527" y="113"/>
                      <a:pt x="500" y="104"/>
                    </a:cubicBezTo>
                    <a:lnTo>
                      <a:pt x="500" y="95"/>
                    </a:lnTo>
                    <a:cubicBezTo>
                      <a:pt x="491" y="59"/>
                      <a:pt x="465" y="32"/>
                      <a:pt x="420" y="15"/>
                    </a:cubicBezTo>
                    <a:cubicBezTo>
                      <a:pt x="388" y="5"/>
                      <a:pt x="353" y="1"/>
                      <a:pt x="318" y="1"/>
                    </a:cubicBezTo>
                    <a:close/>
                  </a:path>
                </a:pathLst>
              </a:custGeom>
              <a:solidFill>
                <a:schemeClr val="dk1"/>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4961" name="Google Shape;4961;p219"/>
              <p:cNvSpPr/>
              <p:nvPr/>
            </p:nvSpPr>
            <p:spPr>
              <a:xfrm>
                <a:off x="5289081" y="2571122"/>
                <a:ext cx="32640" cy="20791"/>
              </a:xfrm>
              <a:custGeom>
                <a:avLst/>
                <a:gdLst/>
                <a:ahLst/>
                <a:cxnLst/>
                <a:rect l="l" t="t" r="r" b="b"/>
                <a:pathLst>
                  <a:path w="438" h="279" extrusionOk="0">
                    <a:moveTo>
                      <a:pt x="255" y="1"/>
                    </a:moveTo>
                    <a:cubicBezTo>
                      <a:pt x="224" y="1"/>
                      <a:pt x="194" y="7"/>
                      <a:pt x="170" y="19"/>
                    </a:cubicBezTo>
                    <a:cubicBezTo>
                      <a:pt x="143" y="28"/>
                      <a:pt x="125" y="55"/>
                      <a:pt x="116" y="72"/>
                    </a:cubicBezTo>
                    <a:cubicBezTo>
                      <a:pt x="107" y="72"/>
                      <a:pt x="107" y="81"/>
                      <a:pt x="98" y="90"/>
                    </a:cubicBezTo>
                    <a:cubicBezTo>
                      <a:pt x="0" y="108"/>
                      <a:pt x="9" y="233"/>
                      <a:pt x="107" y="242"/>
                    </a:cubicBezTo>
                    <a:cubicBezTo>
                      <a:pt x="141" y="267"/>
                      <a:pt x="184" y="279"/>
                      <a:pt x="226" y="279"/>
                    </a:cubicBezTo>
                    <a:cubicBezTo>
                      <a:pt x="273" y="279"/>
                      <a:pt x="320" y="265"/>
                      <a:pt x="357" y="242"/>
                    </a:cubicBezTo>
                    <a:cubicBezTo>
                      <a:pt x="411" y="233"/>
                      <a:pt x="437" y="197"/>
                      <a:pt x="428" y="153"/>
                    </a:cubicBezTo>
                    <a:cubicBezTo>
                      <a:pt x="437" y="126"/>
                      <a:pt x="437" y="90"/>
                      <a:pt x="411" y="64"/>
                    </a:cubicBezTo>
                    <a:cubicBezTo>
                      <a:pt x="375" y="22"/>
                      <a:pt x="313" y="1"/>
                      <a:pt x="255" y="1"/>
                    </a:cubicBezTo>
                    <a:close/>
                  </a:path>
                </a:pathLst>
              </a:custGeom>
              <a:solidFill>
                <a:schemeClr val="dk1"/>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4962" name="Google Shape;4962;p219"/>
              <p:cNvSpPr/>
              <p:nvPr/>
            </p:nvSpPr>
            <p:spPr>
              <a:xfrm>
                <a:off x="5384093" y="2589453"/>
                <a:ext cx="19375" cy="19897"/>
              </a:xfrm>
              <a:custGeom>
                <a:avLst/>
                <a:gdLst/>
                <a:ahLst/>
                <a:cxnLst/>
                <a:rect l="l" t="t" r="r" b="b"/>
                <a:pathLst>
                  <a:path w="260" h="267" extrusionOk="0">
                    <a:moveTo>
                      <a:pt x="144" y="1"/>
                    </a:moveTo>
                    <a:cubicBezTo>
                      <a:pt x="93" y="1"/>
                      <a:pt x="50" y="36"/>
                      <a:pt x="37" y="76"/>
                    </a:cubicBezTo>
                    <a:cubicBezTo>
                      <a:pt x="37" y="85"/>
                      <a:pt x="37" y="94"/>
                      <a:pt x="37" y="103"/>
                    </a:cubicBezTo>
                    <a:cubicBezTo>
                      <a:pt x="10" y="139"/>
                      <a:pt x="1" y="174"/>
                      <a:pt x="46" y="210"/>
                    </a:cubicBezTo>
                    <a:cubicBezTo>
                      <a:pt x="54" y="219"/>
                      <a:pt x="72" y="228"/>
                      <a:pt x="81" y="237"/>
                    </a:cubicBezTo>
                    <a:cubicBezTo>
                      <a:pt x="102" y="258"/>
                      <a:pt x="126" y="266"/>
                      <a:pt x="148" y="266"/>
                    </a:cubicBezTo>
                    <a:cubicBezTo>
                      <a:pt x="163" y="266"/>
                      <a:pt x="177" y="262"/>
                      <a:pt x="188" y="255"/>
                    </a:cubicBezTo>
                    <a:cubicBezTo>
                      <a:pt x="206" y="255"/>
                      <a:pt x="215" y="246"/>
                      <a:pt x="224" y="237"/>
                    </a:cubicBezTo>
                    <a:cubicBezTo>
                      <a:pt x="260" y="210"/>
                      <a:pt x="260" y="174"/>
                      <a:pt x="242" y="139"/>
                    </a:cubicBezTo>
                    <a:cubicBezTo>
                      <a:pt x="242" y="139"/>
                      <a:pt x="251" y="130"/>
                      <a:pt x="251" y="130"/>
                    </a:cubicBezTo>
                    <a:cubicBezTo>
                      <a:pt x="260" y="85"/>
                      <a:pt x="242" y="32"/>
                      <a:pt x="197" y="14"/>
                    </a:cubicBezTo>
                    <a:cubicBezTo>
                      <a:pt x="179" y="5"/>
                      <a:pt x="162" y="1"/>
                      <a:pt x="144" y="1"/>
                    </a:cubicBezTo>
                    <a:close/>
                  </a:path>
                </a:pathLst>
              </a:custGeom>
              <a:solidFill>
                <a:schemeClr val="dk1"/>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4963" name="Google Shape;4963;p219"/>
              <p:cNvSpPr/>
              <p:nvPr/>
            </p:nvSpPr>
            <p:spPr>
              <a:xfrm>
                <a:off x="5362855" y="2621050"/>
                <a:ext cx="33310" cy="12668"/>
              </a:xfrm>
              <a:custGeom>
                <a:avLst/>
                <a:gdLst/>
                <a:ahLst/>
                <a:cxnLst/>
                <a:rect l="l" t="t" r="r" b="b"/>
                <a:pathLst>
                  <a:path w="447" h="170" extrusionOk="0">
                    <a:moveTo>
                      <a:pt x="125" y="0"/>
                    </a:moveTo>
                    <a:cubicBezTo>
                      <a:pt x="0" y="0"/>
                      <a:pt x="0" y="170"/>
                      <a:pt x="125" y="170"/>
                    </a:cubicBezTo>
                    <a:lnTo>
                      <a:pt x="322" y="170"/>
                    </a:lnTo>
                    <a:cubicBezTo>
                      <a:pt x="447" y="170"/>
                      <a:pt x="447" y="0"/>
                      <a:pt x="322" y="0"/>
                    </a:cubicBezTo>
                    <a:close/>
                  </a:path>
                </a:pathLst>
              </a:custGeom>
              <a:solidFill>
                <a:schemeClr val="dk1"/>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4964" name="Google Shape;4964;p219"/>
              <p:cNvSpPr/>
              <p:nvPr/>
            </p:nvSpPr>
            <p:spPr>
              <a:xfrm>
                <a:off x="4998529" y="2570898"/>
                <a:ext cx="26678" cy="18779"/>
              </a:xfrm>
              <a:custGeom>
                <a:avLst/>
                <a:gdLst/>
                <a:ahLst/>
                <a:cxnLst/>
                <a:rect l="l" t="t" r="r" b="b"/>
                <a:pathLst>
                  <a:path w="358" h="252" extrusionOk="0">
                    <a:moveTo>
                      <a:pt x="147" y="1"/>
                    </a:moveTo>
                    <a:cubicBezTo>
                      <a:pt x="132" y="1"/>
                      <a:pt x="116" y="2"/>
                      <a:pt x="99" y="4"/>
                    </a:cubicBezTo>
                    <a:cubicBezTo>
                      <a:pt x="45" y="4"/>
                      <a:pt x="1" y="40"/>
                      <a:pt x="1" y="84"/>
                    </a:cubicBezTo>
                    <a:cubicBezTo>
                      <a:pt x="1" y="129"/>
                      <a:pt x="45" y="174"/>
                      <a:pt x="90" y="174"/>
                    </a:cubicBezTo>
                    <a:cubicBezTo>
                      <a:pt x="109" y="224"/>
                      <a:pt x="167" y="252"/>
                      <a:pt x="228" y="252"/>
                    </a:cubicBezTo>
                    <a:cubicBezTo>
                      <a:pt x="254" y="252"/>
                      <a:pt x="280" y="247"/>
                      <a:pt x="304" y="236"/>
                    </a:cubicBezTo>
                    <a:cubicBezTo>
                      <a:pt x="349" y="209"/>
                      <a:pt x="358" y="165"/>
                      <a:pt x="340" y="129"/>
                    </a:cubicBezTo>
                    <a:cubicBezTo>
                      <a:pt x="349" y="93"/>
                      <a:pt x="340" y="49"/>
                      <a:pt x="295" y="31"/>
                    </a:cubicBezTo>
                    <a:lnTo>
                      <a:pt x="268" y="31"/>
                    </a:lnTo>
                    <a:cubicBezTo>
                      <a:pt x="268" y="31"/>
                      <a:pt x="268" y="22"/>
                      <a:pt x="268" y="22"/>
                    </a:cubicBezTo>
                    <a:cubicBezTo>
                      <a:pt x="229" y="9"/>
                      <a:pt x="190" y="1"/>
                      <a:pt x="147" y="1"/>
                    </a:cubicBezTo>
                    <a:close/>
                  </a:path>
                </a:pathLst>
              </a:custGeom>
              <a:solidFill>
                <a:schemeClr val="dk1"/>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4965" name="Google Shape;4965;p219"/>
              <p:cNvSpPr/>
              <p:nvPr/>
            </p:nvSpPr>
            <p:spPr>
              <a:xfrm>
                <a:off x="5172085" y="2539227"/>
                <a:ext cx="27274" cy="12743"/>
              </a:xfrm>
              <a:custGeom>
                <a:avLst/>
                <a:gdLst/>
                <a:ahLst/>
                <a:cxnLst/>
                <a:rect l="l" t="t" r="r" b="b"/>
                <a:pathLst>
                  <a:path w="366" h="171" extrusionOk="0">
                    <a:moveTo>
                      <a:pt x="134" y="1"/>
                    </a:moveTo>
                    <a:cubicBezTo>
                      <a:pt x="0" y="1"/>
                      <a:pt x="0" y="170"/>
                      <a:pt x="134" y="170"/>
                    </a:cubicBezTo>
                    <a:lnTo>
                      <a:pt x="232" y="170"/>
                    </a:lnTo>
                    <a:cubicBezTo>
                      <a:pt x="366" y="170"/>
                      <a:pt x="366" y="1"/>
                      <a:pt x="232" y="1"/>
                    </a:cubicBezTo>
                    <a:close/>
                  </a:path>
                </a:pathLst>
              </a:custGeom>
              <a:solidFill>
                <a:schemeClr val="dk1"/>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4966" name="Google Shape;4966;p219"/>
              <p:cNvSpPr/>
              <p:nvPr/>
            </p:nvSpPr>
            <p:spPr>
              <a:xfrm>
                <a:off x="5695883" y="2753322"/>
                <a:ext cx="26678" cy="12668"/>
              </a:xfrm>
              <a:custGeom>
                <a:avLst/>
                <a:gdLst/>
                <a:ahLst/>
                <a:cxnLst/>
                <a:rect l="l" t="t" r="r" b="b"/>
                <a:pathLst>
                  <a:path w="358" h="170" extrusionOk="0">
                    <a:moveTo>
                      <a:pt x="126" y="0"/>
                    </a:moveTo>
                    <a:cubicBezTo>
                      <a:pt x="1" y="0"/>
                      <a:pt x="1" y="170"/>
                      <a:pt x="126" y="170"/>
                    </a:cubicBezTo>
                    <a:lnTo>
                      <a:pt x="233" y="170"/>
                    </a:lnTo>
                    <a:cubicBezTo>
                      <a:pt x="358" y="170"/>
                      <a:pt x="358" y="0"/>
                      <a:pt x="233" y="0"/>
                    </a:cubicBezTo>
                    <a:close/>
                  </a:path>
                </a:pathLst>
              </a:custGeom>
              <a:solidFill>
                <a:schemeClr val="dk1"/>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4967" name="Google Shape;4967;p219"/>
              <p:cNvSpPr/>
              <p:nvPr/>
            </p:nvSpPr>
            <p:spPr>
              <a:xfrm>
                <a:off x="5115525" y="2775901"/>
                <a:ext cx="19375" cy="12743"/>
              </a:xfrm>
              <a:custGeom>
                <a:avLst/>
                <a:gdLst/>
                <a:ahLst/>
                <a:cxnLst/>
                <a:rect l="l" t="t" r="r" b="b"/>
                <a:pathLst>
                  <a:path w="260" h="171" extrusionOk="0">
                    <a:moveTo>
                      <a:pt x="135" y="1"/>
                    </a:moveTo>
                    <a:cubicBezTo>
                      <a:pt x="1" y="1"/>
                      <a:pt x="1" y="170"/>
                      <a:pt x="135" y="170"/>
                    </a:cubicBezTo>
                    <a:cubicBezTo>
                      <a:pt x="260" y="170"/>
                      <a:pt x="260" y="1"/>
                      <a:pt x="135" y="1"/>
                    </a:cubicBezTo>
                    <a:close/>
                  </a:path>
                </a:pathLst>
              </a:custGeom>
              <a:solidFill>
                <a:schemeClr val="dk1"/>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4968" name="Google Shape;4968;p219"/>
              <p:cNvSpPr/>
              <p:nvPr/>
            </p:nvSpPr>
            <p:spPr>
              <a:xfrm>
                <a:off x="5322317" y="2846397"/>
                <a:ext cx="38601" cy="21313"/>
              </a:xfrm>
              <a:custGeom>
                <a:avLst/>
                <a:gdLst/>
                <a:ahLst/>
                <a:cxnLst/>
                <a:rect l="l" t="t" r="r" b="b"/>
                <a:pathLst>
                  <a:path w="518" h="286" extrusionOk="0">
                    <a:moveTo>
                      <a:pt x="152" y="0"/>
                    </a:moveTo>
                    <a:cubicBezTo>
                      <a:pt x="89" y="0"/>
                      <a:pt x="54" y="36"/>
                      <a:pt x="54" y="72"/>
                    </a:cubicBezTo>
                    <a:cubicBezTo>
                      <a:pt x="0" y="116"/>
                      <a:pt x="18" y="188"/>
                      <a:pt x="89" y="214"/>
                    </a:cubicBezTo>
                    <a:lnTo>
                      <a:pt x="197" y="250"/>
                    </a:lnTo>
                    <a:cubicBezTo>
                      <a:pt x="208" y="250"/>
                      <a:pt x="216" y="254"/>
                      <a:pt x="223" y="254"/>
                    </a:cubicBezTo>
                    <a:cubicBezTo>
                      <a:pt x="226" y="254"/>
                      <a:pt x="229" y="253"/>
                      <a:pt x="232" y="250"/>
                    </a:cubicBezTo>
                    <a:cubicBezTo>
                      <a:pt x="250" y="268"/>
                      <a:pt x="277" y="286"/>
                      <a:pt x="313" y="286"/>
                    </a:cubicBezTo>
                    <a:cubicBezTo>
                      <a:pt x="393" y="286"/>
                      <a:pt x="473" y="250"/>
                      <a:pt x="509" y="188"/>
                    </a:cubicBezTo>
                    <a:cubicBezTo>
                      <a:pt x="518" y="170"/>
                      <a:pt x="518" y="143"/>
                      <a:pt x="518" y="116"/>
                    </a:cubicBezTo>
                    <a:cubicBezTo>
                      <a:pt x="518" y="107"/>
                      <a:pt x="518" y="90"/>
                      <a:pt x="518" y="81"/>
                    </a:cubicBezTo>
                    <a:cubicBezTo>
                      <a:pt x="503" y="43"/>
                      <a:pt x="463" y="25"/>
                      <a:pt x="419" y="25"/>
                    </a:cubicBezTo>
                    <a:cubicBezTo>
                      <a:pt x="411" y="25"/>
                      <a:pt x="402" y="26"/>
                      <a:pt x="393" y="27"/>
                    </a:cubicBezTo>
                    <a:lnTo>
                      <a:pt x="321" y="27"/>
                    </a:lnTo>
                    <a:cubicBezTo>
                      <a:pt x="277" y="18"/>
                      <a:pt x="223" y="9"/>
                      <a:pt x="179" y="0"/>
                    </a:cubicBezTo>
                    <a:close/>
                  </a:path>
                </a:pathLst>
              </a:custGeom>
              <a:solidFill>
                <a:schemeClr val="dk1"/>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4969" name="Google Shape;4969;p219"/>
              <p:cNvSpPr/>
              <p:nvPr/>
            </p:nvSpPr>
            <p:spPr>
              <a:xfrm>
                <a:off x="5455781" y="2598768"/>
                <a:ext cx="59392" cy="26604"/>
              </a:xfrm>
              <a:custGeom>
                <a:avLst/>
                <a:gdLst/>
                <a:ahLst/>
                <a:cxnLst/>
                <a:rect l="l" t="t" r="r" b="b"/>
                <a:pathLst>
                  <a:path w="797" h="357" extrusionOk="0">
                    <a:moveTo>
                      <a:pt x="232" y="0"/>
                    </a:moveTo>
                    <a:cubicBezTo>
                      <a:pt x="156" y="0"/>
                      <a:pt x="88" y="32"/>
                      <a:pt x="56" y="112"/>
                    </a:cubicBezTo>
                    <a:cubicBezTo>
                      <a:pt x="0" y="237"/>
                      <a:pt x="124" y="357"/>
                      <a:pt x="261" y="357"/>
                    </a:cubicBezTo>
                    <a:cubicBezTo>
                      <a:pt x="300" y="357"/>
                      <a:pt x="340" y="347"/>
                      <a:pt x="377" y="326"/>
                    </a:cubicBezTo>
                    <a:cubicBezTo>
                      <a:pt x="404" y="308"/>
                      <a:pt x="422" y="281"/>
                      <a:pt x="422" y="255"/>
                    </a:cubicBezTo>
                    <a:cubicBezTo>
                      <a:pt x="440" y="255"/>
                      <a:pt x="448" y="255"/>
                      <a:pt x="466" y="246"/>
                    </a:cubicBezTo>
                    <a:cubicBezTo>
                      <a:pt x="475" y="263"/>
                      <a:pt x="502" y="272"/>
                      <a:pt x="529" y="272"/>
                    </a:cubicBezTo>
                    <a:lnTo>
                      <a:pt x="671" y="272"/>
                    </a:lnTo>
                    <a:cubicBezTo>
                      <a:pt x="796" y="272"/>
                      <a:pt x="796" y="103"/>
                      <a:pt x="671" y="103"/>
                    </a:cubicBezTo>
                    <a:lnTo>
                      <a:pt x="529" y="103"/>
                    </a:lnTo>
                    <a:cubicBezTo>
                      <a:pt x="511" y="103"/>
                      <a:pt x="502" y="103"/>
                      <a:pt x="493" y="112"/>
                    </a:cubicBezTo>
                    <a:cubicBezTo>
                      <a:pt x="429" y="48"/>
                      <a:pt x="324" y="0"/>
                      <a:pt x="232" y="0"/>
                    </a:cubicBezTo>
                    <a:close/>
                  </a:path>
                </a:pathLst>
              </a:custGeom>
              <a:solidFill>
                <a:schemeClr val="dk1"/>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4970" name="Google Shape;4970;p219"/>
              <p:cNvSpPr/>
              <p:nvPr/>
            </p:nvSpPr>
            <p:spPr>
              <a:xfrm>
                <a:off x="5237215" y="2800418"/>
                <a:ext cx="34875" cy="16171"/>
              </a:xfrm>
              <a:custGeom>
                <a:avLst/>
                <a:gdLst/>
                <a:ahLst/>
                <a:cxnLst/>
                <a:rect l="l" t="t" r="r" b="b"/>
                <a:pathLst>
                  <a:path w="468" h="217" extrusionOk="0">
                    <a:moveTo>
                      <a:pt x="314" y="0"/>
                    </a:moveTo>
                    <a:cubicBezTo>
                      <a:pt x="308" y="0"/>
                      <a:pt x="301" y="1"/>
                      <a:pt x="295" y="2"/>
                    </a:cubicBezTo>
                    <a:cubicBezTo>
                      <a:pt x="232" y="11"/>
                      <a:pt x="170" y="29"/>
                      <a:pt x="107" y="37"/>
                    </a:cubicBezTo>
                    <a:cubicBezTo>
                      <a:pt x="0" y="64"/>
                      <a:pt x="27" y="189"/>
                      <a:pt x="125" y="198"/>
                    </a:cubicBezTo>
                    <a:cubicBezTo>
                      <a:pt x="142" y="209"/>
                      <a:pt x="165" y="217"/>
                      <a:pt x="189" y="217"/>
                    </a:cubicBezTo>
                    <a:cubicBezTo>
                      <a:pt x="204" y="217"/>
                      <a:pt x="219" y="214"/>
                      <a:pt x="232" y="207"/>
                    </a:cubicBezTo>
                    <a:lnTo>
                      <a:pt x="375" y="153"/>
                    </a:lnTo>
                    <a:cubicBezTo>
                      <a:pt x="467" y="120"/>
                      <a:pt x="410" y="0"/>
                      <a:pt x="314" y="0"/>
                    </a:cubicBezTo>
                    <a:close/>
                  </a:path>
                </a:pathLst>
              </a:custGeom>
              <a:solidFill>
                <a:schemeClr val="dk1"/>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4971" name="Google Shape;4971;p219"/>
              <p:cNvSpPr/>
              <p:nvPr/>
            </p:nvSpPr>
            <p:spPr>
              <a:xfrm>
                <a:off x="5461221" y="2581778"/>
                <a:ext cx="14755" cy="14755"/>
              </a:xfrm>
              <a:custGeom>
                <a:avLst/>
                <a:gdLst/>
                <a:ahLst/>
                <a:cxnLst/>
                <a:rect l="l" t="t" r="r" b="b"/>
                <a:pathLst>
                  <a:path w="198" h="198" extrusionOk="0">
                    <a:moveTo>
                      <a:pt x="99" y="1"/>
                    </a:moveTo>
                    <a:cubicBezTo>
                      <a:pt x="50" y="1"/>
                      <a:pt x="1" y="28"/>
                      <a:pt x="1" y="81"/>
                    </a:cubicBezTo>
                    <a:lnTo>
                      <a:pt x="1" y="108"/>
                    </a:lnTo>
                    <a:cubicBezTo>
                      <a:pt x="1" y="135"/>
                      <a:pt x="10" y="152"/>
                      <a:pt x="28" y="161"/>
                    </a:cubicBezTo>
                    <a:cubicBezTo>
                      <a:pt x="28" y="161"/>
                      <a:pt x="28" y="170"/>
                      <a:pt x="28" y="170"/>
                    </a:cubicBezTo>
                    <a:lnTo>
                      <a:pt x="36" y="170"/>
                    </a:lnTo>
                    <a:cubicBezTo>
                      <a:pt x="54" y="188"/>
                      <a:pt x="72" y="197"/>
                      <a:pt x="99" y="197"/>
                    </a:cubicBezTo>
                    <a:cubicBezTo>
                      <a:pt x="126" y="197"/>
                      <a:pt x="143" y="188"/>
                      <a:pt x="161" y="170"/>
                    </a:cubicBezTo>
                    <a:lnTo>
                      <a:pt x="170" y="170"/>
                    </a:lnTo>
                    <a:cubicBezTo>
                      <a:pt x="170" y="170"/>
                      <a:pt x="170" y="170"/>
                      <a:pt x="170" y="161"/>
                    </a:cubicBezTo>
                    <a:cubicBezTo>
                      <a:pt x="188" y="152"/>
                      <a:pt x="197" y="135"/>
                      <a:pt x="197" y="108"/>
                    </a:cubicBezTo>
                    <a:lnTo>
                      <a:pt x="197" y="81"/>
                    </a:lnTo>
                    <a:cubicBezTo>
                      <a:pt x="197" y="28"/>
                      <a:pt x="148" y="1"/>
                      <a:pt x="99" y="1"/>
                    </a:cubicBezTo>
                    <a:close/>
                  </a:path>
                </a:pathLst>
              </a:custGeom>
              <a:solidFill>
                <a:schemeClr val="dk1"/>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4972" name="Google Shape;4972;p219"/>
              <p:cNvSpPr/>
              <p:nvPr/>
            </p:nvSpPr>
            <p:spPr>
              <a:xfrm>
                <a:off x="5568306" y="2711144"/>
                <a:ext cx="24666" cy="19673"/>
              </a:xfrm>
              <a:custGeom>
                <a:avLst/>
                <a:gdLst/>
                <a:ahLst/>
                <a:cxnLst/>
                <a:rect l="l" t="t" r="r" b="b"/>
                <a:pathLst>
                  <a:path w="331" h="264" extrusionOk="0">
                    <a:moveTo>
                      <a:pt x="223" y="0"/>
                    </a:moveTo>
                    <a:cubicBezTo>
                      <a:pt x="206" y="0"/>
                      <a:pt x="190" y="4"/>
                      <a:pt x="178" y="13"/>
                    </a:cubicBezTo>
                    <a:lnTo>
                      <a:pt x="71" y="76"/>
                    </a:lnTo>
                    <a:cubicBezTo>
                      <a:pt x="27" y="103"/>
                      <a:pt x="0" y="147"/>
                      <a:pt x="36" y="183"/>
                    </a:cubicBezTo>
                    <a:cubicBezTo>
                      <a:pt x="70" y="231"/>
                      <a:pt x="126" y="263"/>
                      <a:pt x="190" y="263"/>
                    </a:cubicBezTo>
                    <a:cubicBezTo>
                      <a:pt x="209" y="263"/>
                      <a:pt x="229" y="260"/>
                      <a:pt x="250" y="254"/>
                    </a:cubicBezTo>
                    <a:cubicBezTo>
                      <a:pt x="294" y="236"/>
                      <a:pt x="330" y="201"/>
                      <a:pt x="321" y="156"/>
                    </a:cubicBezTo>
                    <a:cubicBezTo>
                      <a:pt x="312" y="147"/>
                      <a:pt x="312" y="138"/>
                      <a:pt x="303" y="129"/>
                    </a:cubicBezTo>
                    <a:cubicBezTo>
                      <a:pt x="321" y="103"/>
                      <a:pt x="330" y="67"/>
                      <a:pt x="312" y="40"/>
                    </a:cubicBezTo>
                    <a:cubicBezTo>
                      <a:pt x="294" y="16"/>
                      <a:pt x="257" y="0"/>
                      <a:pt x="223" y="0"/>
                    </a:cubicBezTo>
                    <a:close/>
                  </a:path>
                </a:pathLst>
              </a:custGeom>
              <a:solidFill>
                <a:schemeClr val="dk1"/>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4973" name="Google Shape;4973;p219"/>
              <p:cNvSpPr/>
              <p:nvPr/>
            </p:nvSpPr>
            <p:spPr>
              <a:xfrm>
                <a:off x="5012539" y="2798406"/>
                <a:ext cx="25933" cy="20120"/>
              </a:xfrm>
              <a:custGeom>
                <a:avLst/>
                <a:gdLst/>
                <a:ahLst/>
                <a:cxnLst/>
                <a:rect l="l" t="t" r="r" b="b"/>
                <a:pathLst>
                  <a:path w="348" h="270" extrusionOk="0">
                    <a:moveTo>
                      <a:pt x="153" y="1"/>
                    </a:moveTo>
                    <a:cubicBezTo>
                      <a:pt x="105" y="1"/>
                      <a:pt x="59" y="33"/>
                      <a:pt x="27" y="64"/>
                    </a:cubicBezTo>
                    <a:cubicBezTo>
                      <a:pt x="0" y="109"/>
                      <a:pt x="0" y="154"/>
                      <a:pt x="27" y="198"/>
                    </a:cubicBezTo>
                    <a:cubicBezTo>
                      <a:pt x="36" y="216"/>
                      <a:pt x="63" y="234"/>
                      <a:pt x="89" y="234"/>
                    </a:cubicBezTo>
                    <a:cubicBezTo>
                      <a:pt x="125" y="261"/>
                      <a:pt x="170" y="270"/>
                      <a:pt x="214" y="270"/>
                    </a:cubicBezTo>
                    <a:cubicBezTo>
                      <a:pt x="312" y="270"/>
                      <a:pt x="348" y="145"/>
                      <a:pt x="268" y="118"/>
                    </a:cubicBezTo>
                    <a:cubicBezTo>
                      <a:pt x="294" y="64"/>
                      <a:pt x="232" y="11"/>
                      <a:pt x="170" y="2"/>
                    </a:cubicBezTo>
                    <a:cubicBezTo>
                      <a:pt x="164" y="1"/>
                      <a:pt x="158" y="1"/>
                      <a:pt x="153" y="1"/>
                    </a:cubicBezTo>
                    <a:close/>
                  </a:path>
                </a:pathLst>
              </a:custGeom>
              <a:solidFill>
                <a:schemeClr val="dk1"/>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4974" name="Google Shape;4974;p219"/>
              <p:cNvSpPr/>
              <p:nvPr/>
            </p:nvSpPr>
            <p:spPr>
              <a:xfrm>
                <a:off x="5455260" y="2734617"/>
                <a:ext cx="28020" cy="21760"/>
              </a:xfrm>
              <a:custGeom>
                <a:avLst/>
                <a:gdLst/>
                <a:ahLst/>
                <a:cxnLst/>
                <a:rect l="l" t="t" r="r" b="b"/>
                <a:pathLst>
                  <a:path w="376" h="292" extrusionOk="0">
                    <a:moveTo>
                      <a:pt x="177" y="0"/>
                    </a:moveTo>
                    <a:cubicBezTo>
                      <a:pt x="149" y="0"/>
                      <a:pt x="119" y="6"/>
                      <a:pt x="90" y="19"/>
                    </a:cubicBezTo>
                    <a:cubicBezTo>
                      <a:pt x="63" y="28"/>
                      <a:pt x="45" y="55"/>
                      <a:pt x="45" y="73"/>
                    </a:cubicBezTo>
                    <a:cubicBezTo>
                      <a:pt x="18" y="91"/>
                      <a:pt x="0" y="109"/>
                      <a:pt x="0" y="144"/>
                    </a:cubicBezTo>
                    <a:cubicBezTo>
                      <a:pt x="6" y="231"/>
                      <a:pt x="102" y="292"/>
                      <a:pt x="196" y="292"/>
                    </a:cubicBezTo>
                    <a:cubicBezTo>
                      <a:pt x="246" y="292"/>
                      <a:pt x="296" y="274"/>
                      <a:pt x="331" y="234"/>
                    </a:cubicBezTo>
                    <a:cubicBezTo>
                      <a:pt x="375" y="171"/>
                      <a:pt x="366" y="100"/>
                      <a:pt x="304" y="46"/>
                    </a:cubicBezTo>
                    <a:cubicBezTo>
                      <a:pt x="270" y="18"/>
                      <a:pt x="225" y="0"/>
                      <a:pt x="177" y="0"/>
                    </a:cubicBezTo>
                    <a:close/>
                  </a:path>
                </a:pathLst>
              </a:custGeom>
              <a:solidFill>
                <a:schemeClr val="dk1"/>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4975" name="Google Shape;4975;p219"/>
              <p:cNvSpPr/>
              <p:nvPr/>
            </p:nvSpPr>
            <p:spPr>
              <a:xfrm>
                <a:off x="4884216" y="2701233"/>
                <a:ext cx="50748" cy="19301"/>
              </a:xfrm>
              <a:custGeom>
                <a:avLst/>
                <a:gdLst/>
                <a:ahLst/>
                <a:cxnLst/>
                <a:rect l="l" t="t" r="r" b="b"/>
                <a:pathLst>
                  <a:path w="681" h="259" extrusionOk="0">
                    <a:moveTo>
                      <a:pt x="130" y="0"/>
                    </a:moveTo>
                    <a:cubicBezTo>
                      <a:pt x="97" y="0"/>
                      <a:pt x="67" y="12"/>
                      <a:pt x="54" y="39"/>
                    </a:cubicBezTo>
                    <a:cubicBezTo>
                      <a:pt x="0" y="120"/>
                      <a:pt x="36" y="227"/>
                      <a:pt x="143" y="253"/>
                    </a:cubicBezTo>
                    <a:cubicBezTo>
                      <a:pt x="158" y="257"/>
                      <a:pt x="174" y="259"/>
                      <a:pt x="189" y="259"/>
                    </a:cubicBezTo>
                    <a:cubicBezTo>
                      <a:pt x="244" y="259"/>
                      <a:pt x="295" y="235"/>
                      <a:pt x="330" y="200"/>
                    </a:cubicBezTo>
                    <a:cubicBezTo>
                      <a:pt x="393" y="209"/>
                      <a:pt x="446" y="218"/>
                      <a:pt x="509" y="227"/>
                    </a:cubicBezTo>
                    <a:cubicBezTo>
                      <a:pt x="515" y="228"/>
                      <a:pt x="521" y="228"/>
                      <a:pt x="528" y="228"/>
                    </a:cubicBezTo>
                    <a:cubicBezTo>
                      <a:pt x="631" y="228"/>
                      <a:pt x="680" y="91"/>
                      <a:pt x="562" y="66"/>
                    </a:cubicBezTo>
                    <a:lnTo>
                      <a:pt x="304" y="12"/>
                    </a:lnTo>
                    <a:lnTo>
                      <a:pt x="250" y="12"/>
                    </a:lnTo>
                    <a:cubicBezTo>
                      <a:pt x="214" y="12"/>
                      <a:pt x="188" y="4"/>
                      <a:pt x="161" y="4"/>
                    </a:cubicBezTo>
                    <a:cubicBezTo>
                      <a:pt x="150" y="1"/>
                      <a:pt x="140" y="0"/>
                      <a:pt x="130" y="0"/>
                    </a:cubicBezTo>
                    <a:close/>
                  </a:path>
                </a:pathLst>
              </a:custGeom>
              <a:solidFill>
                <a:schemeClr val="dk1"/>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4976" name="Google Shape;4976;p219"/>
              <p:cNvSpPr/>
              <p:nvPr/>
            </p:nvSpPr>
            <p:spPr>
              <a:xfrm>
                <a:off x="6335038" y="2694004"/>
                <a:ext cx="43669" cy="22878"/>
              </a:xfrm>
              <a:custGeom>
                <a:avLst/>
                <a:gdLst/>
                <a:ahLst/>
                <a:cxnLst/>
                <a:rect l="l" t="t" r="r" b="b"/>
                <a:pathLst>
                  <a:path w="586" h="307" extrusionOk="0">
                    <a:moveTo>
                      <a:pt x="388" y="0"/>
                    </a:moveTo>
                    <a:cubicBezTo>
                      <a:pt x="380" y="0"/>
                      <a:pt x="372" y="1"/>
                      <a:pt x="363" y="2"/>
                    </a:cubicBezTo>
                    <a:cubicBezTo>
                      <a:pt x="309" y="11"/>
                      <a:pt x="265" y="29"/>
                      <a:pt x="229" y="65"/>
                    </a:cubicBezTo>
                    <a:lnTo>
                      <a:pt x="158" y="38"/>
                    </a:lnTo>
                    <a:cubicBezTo>
                      <a:pt x="146" y="35"/>
                      <a:pt x="135" y="33"/>
                      <a:pt x="125" y="33"/>
                    </a:cubicBezTo>
                    <a:cubicBezTo>
                      <a:pt x="33" y="33"/>
                      <a:pt x="0" y="167"/>
                      <a:pt x="113" y="199"/>
                    </a:cubicBezTo>
                    <a:cubicBezTo>
                      <a:pt x="113" y="252"/>
                      <a:pt x="149" y="288"/>
                      <a:pt x="211" y="288"/>
                    </a:cubicBezTo>
                    <a:lnTo>
                      <a:pt x="461" y="306"/>
                    </a:lnTo>
                    <a:cubicBezTo>
                      <a:pt x="465" y="306"/>
                      <a:pt x="468" y="306"/>
                      <a:pt x="472" y="306"/>
                    </a:cubicBezTo>
                    <a:cubicBezTo>
                      <a:pt x="586" y="306"/>
                      <a:pt x="583" y="171"/>
                      <a:pt x="488" y="145"/>
                    </a:cubicBezTo>
                    <a:lnTo>
                      <a:pt x="470" y="136"/>
                    </a:lnTo>
                    <a:cubicBezTo>
                      <a:pt x="511" y="87"/>
                      <a:pt x="477" y="0"/>
                      <a:pt x="388" y="0"/>
                    </a:cubicBezTo>
                    <a:close/>
                  </a:path>
                </a:pathLst>
              </a:custGeom>
              <a:solidFill>
                <a:schemeClr val="dk1"/>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4977" name="Google Shape;4977;p219"/>
              <p:cNvSpPr/>
              <p:nvPr/>
            </p:nvSpPr>
            <p:spPr>
              <a:xfrm>
                <a:off x="6405235" y="2671276"/>
                <a:ext cx="53952" cy="23772"/>
              </a:xfrm>
              <a:custGeom>
                <a:avLst/>
                <a:gdLst/>
                <a:ahLst/>
                <a:cxnLst/>
                <a:rect l="l" t="t" r="r" b="b"/>
                <a:pathLst>
                  <a:path w="724" h="319" extrusionOk="0">
                    <a:moveTo>
                      <a:pt x="473" y="0"/>
                    </a:moveTo>
                    <a:cubicBezTo>
                      <a:pt x="362" y="0"/>
                      <a:pt x="253" y="51"/>
                      <a:pt x="197" y="129"/>
                    </a:cubicBezTo>
                    <a:lnTo>
                      <a:pt x="126" y="129"/>
                    </a:lnTo>
                    <a:cubicBezTo>
                      <a:pt x="1" y="129"/>
                      <a:pt x="1" y="299"/>
                      <a:pt x="126" y="299"/>
                    </a:cubicBezTo>
                    <a:lnTo>
                      <a:pt x="188" y="299"/>
                    </a:lnTo>
                    <a:cubicBezTo>
                      <a:pt x="206" y="312"/>
                      <a:pt x="228" y="319"/>
                      <a:pt x="252" y="319"/>
                    </a:cubicBezTo>
                    <a:cubicBezTo>
                      <a:pt x="275" y="319"/>
                      <a:pt x="300" y="312"/>
                      <a:pt x="322" y="299"/>
                    </a:cubicBezTo>
                    <a:lnTo>
                      <a:pt x="331" y="299"/>
                    </a:lnTo>
                    <a:cubicBezTo>
                      <a:pt x="393" y="299"/>
                      <a:pt x="420" y="263"/>
                      <a:pt x="429" y="227"/>
                    </a:cubicBezTo>
                    <a:cubicBezTo>
                      <a:pt x="491" y="227"/>
                      <a:pt x="554" y="218"/>
                      <a:pt x="616" y="200"/>
                    </a:cubicBezTo>
                    <a:cubicBezTo>
                      <a:pt x="679" y="174"/>
                      <a:pt x="723" y="102"/>
                      <a:pt x="661" y="58"/>
                    </a:cubicBezTo>
                    <a:cubicBezTo>
                      <a:pt x="604" y="18"/>
                      <a:pt x="538" y="0"/>
                      <a:pt x="473" y="0"/>
                    </a:cubicBezTo>
                    <a:close/>
                  </a:path>
                </a:pathLst>
              </a:custGeom>
              <a:solidFill>
                <a:schemeClr val="dk1"/>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4978" name="Google Shape;4978;p219"/>
              <p:cNvSpPr/>
              <p:nvPr/>
            </p:nvSpPr>
            <p:spPr>
              <a:xfrm>
                <a:off x="6450171" y="2697134"/>
                <a:ext cx="50077" cy="22356"/>
              </a:xfrm>
              <a:custGeom>
                <a:avLst/>
                <a:gdLst/>
                <a:ahLst/>
                <a:cxnLst/>
                <a:rect l="l" t="t" r="r" b="b"/>
                <a:pathLst>
                  <a:path w="672" h="300" extrusionOk="0">
                    <a:moveTo>
                      <a:pt x="425" y="0"/>
                    </a:moveTo>
                    <a:cubicBezTo>
                      <a:pt x="394" y="0"/>
                      <a:pt x="364" y="5"/>
                      <a:pt x="334" y="14"/>
                    </a:cubicBezTo>
                    <a:cubicBezTo>
                      <a:pt x="272" y="23"/>
                      <a:pt x="236" y="76"/>
                      <a:pt x="263" y="130"/>
                    </a:cubicBezTo>
                    <a:cubicBezTo>
                      <a:pt x="236" y="121"/>
                      <a:pt x="218" y="112"/>
                      <a:pt x="192" y="103"/>
                    </a:cubicBezTo>
                    <a:cubicBezTo>
                      <a:pt x="177" y="97"/>
                      <a:pt x="163" y="95"/>
                      <a:pt x="150" y="95"/>
                    </a:cubicBezTo>
                    <a:cubicBezTo>
                      <a:pt x="62" y="95"/>
                      <a:pt x="1" y="207"/>
                      <a:pt x="93" y="246"/>
                    </a:cubicBezTo>
                    <a:cubicBezTo>
                      <a:pt x="129" y="264"/>
                      <a:pt x="165" y="273"/>
                      <a:pt x="201" y="291"/>
                    </a:cubicBezTo>
                    <a:cubicBezTo>
                      <a:pt x="216" y="297"/>
                      <a:pt x="231" y="299"/>
                      <a:pt x="245" y="299"/>
                    </a:cubicBezTo>
                    <a:cubicBezTo>
                      <a:pt x="314" y="299"/>
                      <a:pt x="365" y="237"/>
                      <a:pt x="343" y="192"/>
                    </a:cubicBezTo>
                    <a:lnTo>
                      <a:pt x="343" y="192"/>
                    </a:lnTo>
                    <a:cubicBezTo>
                      <a:pt x="415" y="219"/>
                      <a:pt x="486" y="228"/>
                      <a:pt x="557" y="237"/>
                    </a:cubicBezTo>
                    <a:cubicBezTo>
                      <a:pt x="562" y="237"/>
                      <a:pt x="566" y="238"/>
                      <a:pt x="569" y="238"/>
                    </a:cubicBezTo>
                    <a:cubicBezTo>
                      <a:pt x="641" y="238"/>
                      <a:pt x="672" y="163"/>
                      <a:pt x="647" y="112"/>
                    </a:cubicBezTo>
                    <a:cubicBezTo>
                      <a:pt x="600" y="39"/>
                      <a:pt x="514" y="0"/>
                      <a:pt x="425" y="0"/>
                    </a:cubicBezTo>
                    <a:close/>
                  </a:path>
                </a:pathLst>
              </a:custGeom>
              <a:solidFill>
                <a:schemeClr val="dk1"/>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4979" name="Google Shape;4979;p219"/>
              <p:cNvSpPr/>
              <p:nvPr/>
            </p:nvSpPr>
            <p:spPr>
              <a:xfrm>
                <a:off x="6446743" y="2642288"/>
                <a:ext cx="39198" cy="18779"/>
              </a:xfrm>
              <a:custGeom>
                <a:avLst/>
                <a:gdLst/>
                <a:ahLst/>
                <a:cxnLst/>
                <a:rect l="l" t="t" r="r" b="b"/>
                <a:pathLst>
                  <a:path w="526" h="252" extrusionOk="0">
                    <a:moveTo>
                      <a:pt x="234" y="1"/>
                    </a:moveTo>
                    <a:cubicBezTo>
                      <a:pt x="218" y="1"/>
                      <a:pt x="201" y="4"/>
                      <a:pt x="184" y="10"/>
                    </a:cubicBezTo>
                    <a:cubicBezTo>
                      <a:pt x="175" y="18"/>
                      <a:pt x="166" y="27"/>
                      <a:pt x="157" y="45"/>
                    </a:cubicBezTo>
                    <a:cubicBezTo>
                      <a:pt x="154" y="45"/>
                      <a:pt x="150" y="45"/>
                      <a:pt x="147" y="45"/>
                    </a:cubicBezTo>
                    <a:cubicBezTo>
                      <a:pt x="39" y="45"/>
                      <a:pt x="0" y="180"/>
                      <a:pt x="113" y="206"/>
                    </a:cubicBezTo>
                    <a:cubicBezTo>
                      <a:pt x="193" y="215"/>
                      <a:pt x="273" y="233"/>
                      <a:pt x="363" y="250"/>
                    </a:cubicBezTo>
                    <a:cubicBezTo>
                      <a:pt x="369" y="251"/>
                      <a:pt x="375" y="252"/>
                      <a:pt x="381" y="252"/>
                    </a:cubicBezTo>
                    <a:cubicBezTo>
                      <a:pt x="484" y="252"/>
                      <a:pt x="525" y="115"/>
                      <a:pt x="407" y="90"/>
                    </a:cubicBezTo>
                    <a:cubicBezTo>
                      <a:pt x="371" y="81"/>
                      <a:pt x="345" y="72"/>
                      <a:pt x="327" y="45"/>
                    </a:cubicBezTo>
                    <a:cubicBezTo>
                      <a:pt x="302" y="15"/>
                      <a:pt x="270" y="1"/>
                      <a:pt x="234" y="1"/>
                    </a:cubicBezTo>
                    <a:close/>
                  </a:path>
                </a:pathLst>
              </a:custGeom>
              <a:solidFill>
                <a:schemeClr val="dk1"/>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4980" name="Google Shape;4980;p219"/>
              <p:cNvSpPr/>
              <p:nvPr/>
            </p:nvSpPr>
            <p:spPr>
              <a:xfrm>
                <a:off x="6372000" y="2614343"/>
                <a:ext cx="63864" cy="47544"/>
              </a:xfrm>
              <a:custGeom>
                <a:avLst/>
                <a:gdLst/>
                <a:ahLst/>
                <a:cxnLst/>
                <a:rect l="l" t="t" r="r" b="b"/>
                <a:pathLst>
                  <a:path w="857" h="638" extrusionOk="0">
                    <a:moveTo>
                      <a:pt x="340" y="1"/>
                    </a:moveTo>
                    <a:cubicBezTo>
                      <a:pt x="313" y="1"/>
                      <a:pt x="286" y="10"/>
                      <a:pt x="268" y="28"/>
                    </a:cubicBezTo>
                    <a:cubicBezTo>
                      <a:pt x="233" y="54"/>
                      <a:pt x="233" y="108"/>
                      <a:pt x="268" y="144"/>
                    </a:cubicBezTo>
                    <a:cubicBezTo>
                      <a:pt x="286" y="162"/>
                      <a:pt x="313" y="179"/>
                      <a:pt x="340" y="188"/>
                    </a:cubicBezTo>
                    <a:cubicBezTo>
                      <a:pt x="357" y="215"/>
                      <a:pt x="375" y="224"/>
                      <a:pt x="393" y="242"/>
                    </a:cubicBezTo>
                    <a:cubicBezTo>
                      <a:pt x="384" y="242"/>
                      <a:pt x="366" y="242"/>
                      <a:pt x="349" y="251"/>
                    </a:cubicBezTo>
                    <a:cubicBezTo>
                      <a:pt x="268" y="260"/>
                      <a:pt x="250" y="340"/>
                      <a:pt x="304" y="385"/>
                    </a:cubicBezTo>
                    <a:cubicBezTo>
                      <a:pt x="313" y="393"/>
                      <a:pt x="322" y="402"/>
                      <a:pt x="322" y="402"/>
                    </a:cubicBezTo>
                    <a:cubicBezTo>
                      <a:pt x="304" y="393"/>
                      <a:pt x="286" y="385"/>
                      <a:pt x="259" y="385"/>
                    </a:cubicBezTo>
                    <a:cubicBezTo>
                      <a:pt x="242" y="383"/>
                      <a:pt x="224" y="382"/>
                      <a:pt x="207" y="382"/>
                    </a:cubicBezTo>
                    <a:cubicBezTo>
                      <a:pt x="134" y="382"/>
                      <a:pt x="65" y="400"/>
                      <a:pt x="36" y="465"/>
                    </a:cubicBezTo>
                    <a:cubicBezTo>
                      <a:pt x="1" y="536"/>
                      <a:pt x="36" y="616"/>
                      <a:pt x="125" y="634"/>
                    </a:cubicBezTo>
                    <a:cubicBezTo>
                      <a:pt x="136" y="637"/>
                      <a:pt x="146" y="638"/>
                      <a:pt x="156" y="638"/>
                    </a:cubicBezTo>
                    <a:cubicBezTo>
                      <a:pt x="217" y="638"/>
                      <a:pt x="250" y="591"/>
                      <a:pt x="250" y="545"/>
                    </a:cubicBezTo>
                    <a:lnTo>
                      <a:pt x="259" y="545"/>
                    </a:lnTo>
                    <a:cubicBezTo>
                      <a:pt x="263" y="546"/>
                      <a:pt x="267" y="546"/>
                      <a:pt x="271" y="546"/>
                    </a:cubicBezTo>
                    <a:cubicBezTo>
                      <a:pt x="319" y="546"/>
                      <a:pt x="357" y="498"/>
                      <a:pt x="357" y="465"/>
                    </a:cubicBezTo>
                    <a:cubicBezTo>
                      <a:pt x="357" y="438"/>
                      <a:pt x="349" y="420"/>
                      <a:pt x="331" y="411"/>
                    </a:cubicBezTo>
                    <a:cubicBezTo>
                      <a:pt x="340" y="411"/>
                      <a:pt x="349" y="420"/>
                      <a:pt x="366" y="429"/>
                    </a:cubicBezTo>
                    <a:cubicBezTo>
                      <a:pt x="366" y="465"/>
                      <a:pt x="402" y="492"/>
                      <a:pt x="456" y="492"/>
                    </a:cubicBezTo>
                    <a:lnTo>
                      <a:pt x="634" y="492"/>
                    </a:lnTo>
                    <a:cubicBezTo>
                      <a:pt x="688" y="492"/>
                      <a:pt x="714" y="465"/>
                      <a:pt x="723" y="429"/>
                    </a:cubicBezTo>
                    <a:lnTo>
                      <a:pt x="741" y="429"/>
                    </a:lnTo>
                    <a:cubicBezTo>
                      <a:pt x="745" y="429"/>
                      <a:pt x="748" y="430"/>
                      <a:pt x="751" y="430"/>
                    </a:cubicBezTo>
                    <a:cubicBezTo>
                      <a:pt x="857" y="430"/>
                      <a:pt x="854" y="295"/>
                      <a:pt x="768" y="269"/>
                    </a:cubicBezTo>
                    <a:cubicBezTo>
                      <a:pt x="714" y="251"/>
                      <a:pt x="661" y="242"/>
                      <a:pt x="607" y="233"/>
                    </a:cubicBezTo>
                    <a:cubicBezTo>
                      <a:pt x="679" y="188"/>
                      <a:pt x="652" y="90"/>
                      <a:pt x="554" y="90"/>
                    </a:cubicBezTo>
                    <a:cubicBezTo>
                      <a:pt x="491" y="81"/>
                      <a:pt x="447" y="63"/>
                      <a:pt x="411" y="28"/>
                    </a:cubicBezTo>
                    <a:cubicBezTo>
                      <a:pt x="393" y="10"/>
                      <a:pt x="366" y="1"/>
                      <a:pt x="340" y="1"/>
                    </a:cubicBezTo>
                    <a:close/>
                  </a:path>
                </a:pathLst>
              </a:custGeom>
              <a:solidFill>
                <a:schemeClr val="dk1"/>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4981" name="Google Shape;4981;p219"/>
              <p:cNvSpPr/>
              <p:nvPr/>
            </p:nvSpPr>
            <p:spPr>
              <a:xfrm>
                <a:off x="6250980" y="2680889"/>
                <a:ext cx="34652" cy="16022"/>
              </a:xfrm>
              <a:custGeom>
                <a:avLst/>
                <a:gdLst/>
                <a:ahLst/>
                <a:cxnLst/>
                <a:rect l="l" t="t" r="r" b="b"/>
                <a:pathLst>
                  <a:path w="465" h="215" extrusionOk="0">
                    <a:moveTo>
                      <a:pt x="210" y="0"/>
                    </a:moveTo>
                    <a:cubicBezTo>
                      <a:pt x="164" y="0"/>
                      <a:pt x="118" y="9"/>
                      <a:pt x="72" y="27"/>
                    </a:cubicBezTo>
                    <a:cubicBezTo>
                      <a:pt x="37" y="36"/>
                      <a:pt x="28" y="62"/>
                      <a:pt x="28" y="89"/>
                    </a:cubicBezTo>
                    <a:cubicBezTo>
                      <a:pt x="1" y="143"/>
                      <a:pt x="28" y="214"/>
                      <a:pt x="108" y="214"/>
                    </a:cubicBezTo>
                    <a:lnTo>
                      <a:pt x="340" y="214"/>
                    </a:lnTo>
                    <a:cubicBezTo>
                      <a:pt x="420" y="214"/>
                      <a:pt x="465" y="125"/>
                      <a:pt x="402" y="71"/>
                    </a:cubicBezTo>
                    <a:cubicBezTo>
                      <a:pt x="348" y="23"/>
                      <a:pt x="281" y="0"/>
                      <a:pt x="210" y="0"/>
                    </a:cubicBezTo>
                    <a:close/>
                  </a:path>
                </a:pathLst>
              </a:custGeom>
              <a:solidFill>
                <a:schemeClr val="dk1"/>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4982" name="Google Shape;4982;p219"/>
              <p:cNvSpPr/>
              <p:nvPr/>
            </p:nvSpPr>
            <p:spPr>
              <a:xfrm>
                <a:off x="6267896" y="2624850"/>
                <a:ext cx="31075" cy="21164"/>
              </a:xfrm>
              <a:custGeom>
                <a:avLst/>
                <a:gdLst/>
                <a:ahLst/>
                <a:cxnLst/>
                <a:rect l="l" t="t" r="r" b="b"/>
                <a:pathLst>
                  <a:path w="417" h="284" extrusionOk="0">
                    <a:moveTo>
                      <a:pt x="114" y="1"/>
                    </a:moveTo>
                    <a:cubicBezTo>
                      <a:pt x="56" y="1"/>
                      <a:pt x="15" y="28"/>
                      <a:pt x="15" y="83"/>
                    </a:cubicBezTo>
                    <a:cubicBezTo>
                      <a:pt x="6" y="119"/>
                      <a:pt x="6" y="163"/>
                      <a:pt x="6" y="208"/>
                    </a:cubicBezTo>
                    <a:cubicBezTo>
                      <a:pt x="1" y="259"/>
                      <a:pt x="49" y="284"/>
                      <a:pt x="97" y="284"/>
                    </a:cubicBezTo>
                    <a:cubicBezTo>
                      <a:pt x="133" y="284"/>
                      <a:pt x="169" y="270"/>
                      <a:pt x="184" y="244"/>
                    </a:cubicBezTo>
                    <a:cubicBezTo>
                      <a:pt x="202" y="235"/>
                      <a:pt x="220" y="235"/>
                      <a:pt x="229" y="217"/>
                    </a:cubicBezTo>
                    <a:lnTo>
                      <a:pt x="282" y="235"/>
                    </a:lnTo>
                    <a:cubicBezTo>
                      <a:pt x="290" y="236"/>
                      <a:pt x="298" y="237"/>
                      <a:pt x="306" y="237"/>
                    </a:cubicBezTo>
                    <a:cubicBezTo>
                      <a:pt x="344" y="237"/>
                      <a:pt x="384" y="220"/>
                      <a:pt x="398" y="190"/>
                    </a:cubicBezTo>
                    <a:cubicBezTo>
                      <a:pt x="416" y="145"/>
                      <a:pt x="398" y="110"/>
                      <a:pt x="363" y="83"/>
                    </a:cubicBezTo>
                    <a:cubicBezTo>
                      <a:pt x="291" y="38"/>
                      <a:pt x="220" y="12"/>
                      <a:pt x="140" y="3"/>
                    </a:cubicBezTo>
                    <a:cubicBezTo>
                      <a:pt x="131" y="2"/>
                      <a:pt x="122" y="1"/>
                      <a:pt x="114" y="1"/>
                    </a:cubicBezTo>
                    <a:close/>
                  </a:path>
                </a:pathLst>
              </a:custGeom>
              <a:solidFill>
                <a:schemeClr val="dk1"/>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4983" name="Google Shape;4983;p219"/>
              <p:cNvSpPr/>
              <p:nvPr/>
            </p:nvSpPr>
            <p:spPr>
              <a:xfrm>
                <a:off x="5658996" y="2781565"/>
                <a:ext cx="31000" cy="21238"/>
              </a:xfrm>
              <a:custGeom>
                <a:avLst/>
                <a:gdLst/>
                <a:ahLst/>
                <a:cxnLst/>
                <a:rect l="l" t="t" r="r" b="b"/>
                <a:pathLst>
                  <a:path w="416" h="285" extrusionOk="0">
                    <a:moveTo>
                      <a:pt x="103" y="0"/>
                    </a:moveTo>
                    <a:cubicBezTo>
                      <a:pt x="50" y="0"/>
                      <a:pt x="14" y="32"/>
                      <a:pt x="14" y="76"/>
                    </a:cubicBezTo>
                    <a:cubicBezTo>
                      <a:pt x="5" y="121"/>
                      <a:pt x="5" y="166"/>
                      <a:pt x="5" y="210"/>
                    </a:cubicBezTo>
                    <a:cubicBezTo>
                      <a:pt x="0" y="260"/>
                      <a:pt x="42" y="285"/>
                      <a:pt x="88" y="285"/>
                    </a:cubicBezTo>
                    <a:cubicBezTo>
                      <a:pt x="125" y="285"/>
                      <a:pt x="164" y="269"/>
                      <a:pt x="184" y="237"/>
                    </a:cubicBezTo>
                    <a:cubicBezTo>
                      <a:pt x="201" y="237"/>
                      <a:pt x="219" y="228"/>
                      <a:pt x="228" y="219"/>
                    </a:cubicBezTo>
                    <a:lnTo>
                      <a:pt x="282" y="237"/>
                    </a:lnTo>
                    <a:cubicBezTo>
                      <a:pt x="289" y="238"/>
                      <a:pt x="297" y="239"/>
                      <a:pt x="305" y="239"/>
                    </a:cubicBezTo>
                    <a:cubicBezTo>
                      <a:pt x="343" y="239"/>
                      <a:pt x="383" y="221"/>
                      <a:pt x="398" y="183"/>
                    </a:cubicBezTo>
                    <a:cubicBezTo>
                      <a:pt x="416" y="148"/>
                      <a:pt x="398" y="112"/>
                      <a:pt x="362" y="85"/>
                    </a:cubicBezTo>
                    <a:cubicBezTo>
                      <a:pt x="291" y="41"/>
                      <a:pt x="219" y="14"/>
                      <a:pt x="139" y="5"/>
                    </a:cubicBezTo>
                    <a:cubicBezTo>
                      <a:pt x="126" y="2"/>
                      <a:pt x="114" y="0"/>
                      <a:pt x="103" y="0"/>
                    </a:cubicBezTo>
                    <a:close/>
                  </a:path>
                </a:pathLst>
              </a:custGeom>
              <a:solidFill>
                <a:schemeClr val="dk1"/>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4984" name="Google Shape;4984;p219"/>
              <p:cNvSpPr/>
              <p:nvPr/>
            </p:nvSpPr>
            <p:spPr>
              <a:xfrm>
                <a:off x="6195165" y="2617547"/>
                <a:ext cx="28616" cy="20866"/>
              </a:xfrm>
              <a:custGeom>
                <a:avLst/>
                <a:gdLst/>
                <a:ahLst/>
                <a:cxnLst/>
                <a:rect l="l" t="t" r="r" b="b"/>
                <a:pathLst>
                  <a:path w="384" h="280" extrusionOk="0">
                    <a:moveTo>
                      <a:pt x="143" y="1"/>
                    </a:moveTo>
                    <a:cubicBezTo>
                      <a:pt x="128" y="1"/>
                      <a:pt x="113" y="1"/>
                      <a:pt x="99" y="3"/>
                    </a:cubicBezTo>
                    <a:cubicBezTo>
                      <a:pt x="45" y="11"/>
                      <a:pt x="1" y="38"/>
                      <a:pt x="1" y="83"/>
                    </a:cubicBezTo>
                    <a:cubicBezTo>
                      <a:pt x="1" y="127"/>
                      <a:pt x="45" y="172"/>
                      <a:pt x="99" y="172"/>
                    </a:cubicBezTo>
                    <a:cubicBezTo>
                      <a:pt x="108" y="172"/>
                      <a:pt x="117" y="163"/>
                      <a:pt x="125" y="163"/>
                    </a:cubicBezTo>
                    <a:cubicBezTo>
                      <a:pt x="108" y="217"/>
                      <a:pt x="134" y="279"/>
                      <a:pt x="215" y="279"/>
                    </a:cubicBezTo>
                    <a:cubicBezTo>
                      <a:pt x="219" y="279"/>
                      <a:pt x="224" y="280"/>
                      <a:pt x="228" y="280"/>
                    </a:cubicBezTo>
                    <a:cubicBezTo>
                      <a:pt x="327" y="280"/>
                      <a:pt x="383" y="186"/>
                      <a:pt x="357" y="110"/>
                    </a:cubicBezTo>
                    <a:cubicBezTo>
                      <a:pt x="327" y="26"/>
                      <a:pt x="231" y="1"/>
                      <a:pt x="143" y="1"/>
                    </a:cubicBezTo>
                    <a:close/>
                  </a:path>
                </a:pathLst>
              </a:custGeom>
              <a:solidFill>
                <a:schemeClr val="dk1"/>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4985" name="Google Shape;4985;p219"/>
              <p:cNvSpPr/>
              <p:nvPr/>
            </p:nvSpPr>
            <p:spPr>
              <a:xfrm>
                <a:off x="6333995" y="2614566"/>
                <a:ext cx="30553" cy="18928"/>
              </a:xfrm>
              <a:custGeom>
                <a:avLst/>
                <a:gdLst/>
                <a:ahLst/>
                <a:cxnLst/>
                <a:rect l="l" t="t" r="r" b="b"/>
                <a:pathLst>
                  <a:path w="410" h="254" extrusionOk="0">
                    <a:moveTo>
                      <a:pt x="265" y="1"/>
                    </a:moveTo>
                    <a:cubicBezTo>
                      <a:pt x="235" y="1"/>
                      <a:pt x="206" y="11"/>
                      <a:pt x="181" y="34"/>
                    </a:cubicBezTo>
                    <a:cubicBezTo>
                      <a:pt x="172" y="43"/>
                      <a:pt x="163" y="51"/>
                      <a:pt x="154" y="60"/>
                    </a:cubicBezTo>
                    <a:cubicBezTo>
                      <a:pt x="147" y="59"/>
                      <a:pt x="141" y="59"/>
                      <a:pt x="135" y="59"/>
                    </a:cubicBezTo>
                    <a:cubicBezTo>
                      <a:pt x="55" y="59"/>
                      <a:pt x="0" y="162"/>
                      <a:pt x="91" y="212"/>
                    </a:cubicBezTo>
                    <a:cubicBezTo>
                      <a:pt x="140" y="233"/>
                      <a:pt x="188" y="253"/>
                      <a:pt x="241" y="253"/>
                    </a:cubicBezTo>
                    <a:cubicBezTo>
                      <a:pt x="256" y="253"/>
                      <a:pt x="271" y="252"/>
                      <a:pt x="288" y="248"/>
                    </a:cubicBezTo>
                    <a:cubicBezTo>
                      <a:pt x="350" y="239"/>
                      <a:pt x="404" y="194"/>
                      <a:pt x="404" y="141"/>
                    </a:cubicBezTo>
                    <a:cubicBezTo>
                      <a:pt x="410" y="64"/>
                      <a:pt x="338" y="1"/>
                      <a:pt x="265" y="1"/>
                    </a:cubicBezTo>
                    <a:close/>
                  </a:path>
                </a:pathLst>
              </a:custGeom>
              <a:solidFill>
                <a:schemeClr val="dk1"/>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4986" name="Google Shape;4986;p219"/>
              <p:cNvSpPr/>
              <p:nvPr/>
            </p:nvSpPr>
            <p:spPr>
              <a:xfrm>
                <a:off x="5812730" y="2722620"/>
                <a:ext cx="30181" cy="18555"/>
              </a:xfrm>
              <a:custGeom>
                <a:avLst/>
                <a:gdLst/>
                <a:ahLst/>
                <a:cxnLst/>
                <a:rect l="l" t="t" r="r" b="b"/>
                <a:pathLst>
                  <a:path w="405" h="249" extrusionOk="0">
                    <a:moveTo>
                      <a:pt x="259" y="0"/>
                    </a:moveTo>
                    <a:cubicBezTo>
                      <a:pt x="230" y="0"/>
                      <a:pt x="200" y="9"/>
                      <a:pt x="172" y="29"/>
                    </a:cubicBezTo>
                    <a:cubicBezTo>
                      <a:pt x="164" y="38"/>
                      <a:pt x="164" y="47"/>
                      <a:pt x="155" y="56"/>
                    </a:cubicBezTo>
                    <a:cubicBezTo>
                      <a:pt x="149" y="54"/>
                      <a:pt x="143" y="54"/>
                      <a:pt x="137" y="54"/>
                    </a:cubicBezTo>
                    <a:cubicBezTo>
                      <a:pt x="57" y="54"/>
                      <a:pt x="1" y="166"/>
                      <a:pt x="92" y="207"/>
                    </a:cubicBezTo>
                    <a:cubicBezTo>
                      <a:pt x="141" y="228"/>
                      <a:pt x="189" y="249"/>
                      <a:pt x="241" y="249"/>
                    </a:cubicBezTo>
                    <a:cubicBezTo>
                      <a:pt x="257" y="249"/>
                      <a:pt x="272" y="247"/>
                      <a:pt x="288" y="243"/>
                    </a:cubicBezTo>
                    <a:cubicBezTo>
                      <a:pt x="351" y="234"/>
                      <a:pt x="404" y="189"/>
                      <a:pt x="404" y="136"/>
                    </a:cubicBezTo>
                    <a:cubicBezTo>
                      <a:pt x="404" y="59"/>
                      <a:pt x="335" y="0"/>
                      <a:pt x="259" y="0"/>
                    </a:cubicBezTo>
                    <a:close/>
                  </a:path>
                </a:pathLst>
              </a:custGeom>
              <a:solidFill>
                <a:schemeClr val="dk1"/>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4987" name="Google Shape;4987;p219"/>
              <p:cNvSpPr/>
              <p:nvPr/>
            </p:nvSpPr>
            <p:spPr>
              <a:xfrm>
                <a:off x="6182571" y="2712932"/>
                <a:ext cx="27274" cy="18779"/>
              </a:xfrm>
              <a:custGeom>
                <a:avLst/>
                <a:gdLst/>
                <a:ahLst/>
                <a:cxnLst/>
                <a:rect l="l" t="t" r="r" b="b"/>
                <a:pathLst>
                  <a:path w="366" h="252" extrusionOk="0">
                    <a:moveTo>
                      <a:pt x="186" y="1"/>
                    </a:moveTo>
                    <a:cubicBezTo>
                      <a:pt x="145" y="1"/>
                      <a:pt x="106" y="18"/>
                      <a:pt x="80" y="43"/>
                    </a:cubicBezTo>
                    <a:cubicBezTo>
                      <a:pt x="80" y="43"/>
                      <a:pt x="71" y="43"/>
                      <a:pt x="71" y="52"/>
                    </a:cubicBezTo>
                    <a:cubicBezTo>
                      <a:pt x="27" y="70"/>
                      <a:pt x="0" y="123"/>
                      <a:pt x="36" y="159"/>
                    </a:cubicBezTo>
                    <a:cubicBezTo>
                      <a:pt x="45" y="177"/>
                      <a:pt x="63" y="194"/>
                      <a:pt x="80" y="212"/>
                    </a:cubicBezTo>
                    <a:cubicBezTo>
                      <a:pt x="98" y="236"/>
                      <a:pt x="128" y="252"/>
                      <a:pt x="162" y="252"/>
                    </a:cubicBezTo>
                    <a:cubicBezTo>
                      <a:pt x="179" y="252"/>
                      <a:pt x="196" y="248"/>
                      <a:pt x="214" y="239"/>
                    </a:cubicBezTo>
                    <a:cubicBezTo>
                      <a:pt x="294" y="194"/>
                      <a:pt x="366" y="105"/>
                      <a:pt x="277" y="34"/>
                    </a:cubicBezTo>
                    <a:cubicBezTo>
                      <a:pt x="250" y="11"/>
                      <a:pt x="217" y="1"/>
                      <a:pt x="186" y="1"/>
                    </a:cubicBezTo>
                    <a:close/>
                  </a:path>
                </a:pathLst>
              </a:custGeom>
              <a:solidFill>
                <a:schemeClr val="dk1"/>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4988" name="Google Shape;4988;p219"/>
              <p:cNvSpPr/>
              <p:nvPr/>
            </p:nvSpPr>
            <p:spPr>
              <a:xfrm>
                <a:off x="6259028" y="2729625"/>
                <a:ext cx="35919" cy="18481"/>
              </a:xfrm>
              <a:custGeom>
                <a:avLst/>
                <a:gdLst/>
                <a:ahLst/>
                <a:cxnLst/>
                <a:rect l="l" t="t" r="r" b="b"/>
                <a:pathLst>
                  <a:path w="482" h="248" extrusionOk="0">
                    <a:moveTo>
                      <a:pt x="238" y="0"/>
                    </a:moveTo>
                    <a:cubicBezTo>
                      <a:pt x="179" y="0"/>
                      <a:pt x="122" y="14"/>
                      <a:pt x="71" y="42"/>
                    </a:cubicBezTo>
                    <a:cubicBezTo>
                      <a:pt x="9" y="69"/>
                      <a:pt x="0" y="131"/>
                      <a:pt x="45" y="176"/>
                    </a:cubicBezTo>
                    <a:cubicBezTo>
                      <a:pt x="101" y="222"/>
                      <a:pt x="177" y="247"/>
                      <a:pt x="255" y="247"/>
                    </a:cubicBezTo>
                    <a:cubicBezTo>
                      <a:pt x="312" y="247"/>
                      <a:pt x="370" y="233"/>
                      <a:pt x="419" y="202"/>
                    </a:cubicBezTo>
                    <a:cubicBezTo>
                      <a:pt x="464" y="176"/>
                      <a:pt x="482" y="131"/>
                      <a:pt x="455" y="86"/>
                    </a:cubicBezTo>
                    <a:cubicBezTo>
                      <a:pt x="446" y="78"/>
                      <a:pt x="428" y="60"/>
                      <a:pt x="410" y="60"/>
                    </a:cubicBezTo>
                    <a:cubicBezTo>
                      <a:pt x="401" y="33"/>
                      <a:pt x="375" y="24"/>
                      <a:pt x="348" y="15"/>
                    </a:cubicBezTo>
                    <a:cubicBezTo>
                      <a:pt x="311" y="5"/>
                      <a:pt x="274" y="0"/>
                      <a:pt x="238" y="0"/>
                    </a:cubicBezTo>
                    <a:close/>
                  </a:path>
                </a:pathLst>
              </a:custGeom>
              <a:solidFill>
                <a:schemeClr val="dk1"/>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4989" name="Google Shape;4989;p219"/>
              <p:cNvSpPr/>
              <p:nvPr/>
            </p:nvSpPr>
            <p:spPr>
              <a:xfrm>
                <a:off x="6514928" y="2703990"/>
                <a:ext cx="44414" cy="18854"/>
              </a:xfrm>
              <a:custGeom>
                <a:avLst/>
                <a:gdLst/>
                <a:ahLst/>
                <a:cxnLst/>
                <a:rect l="l" t="t" r="r" b="b"/>
                <a:pathLst>
                  <a:path w="596" h="253" extrusionOk="0">
                    <a:moveTo>
                      <a:pt x="108" y="0"/>
                    </a:moveTo>
                    <a:cubicBezTo>
                      <a:pt x="64" y="0"/>
                      <a:pt x="24" y="19"/>
                      <a:pt x="10" y="56"/>
                    </a:cubicBezTo>
                    <a:cubicBezTo>
                      <a:pt x="1" y="100"/>
                      <a:pt x="27" y="154"/>
                      <a:pt x="81" y="163"/>
                    </a:cubicBezTo>
                    <a:cubicBezTo>
                      <a:pt x="108" y="163"/>
                      <a:pt x="143" y="163"/>
                      <a:pt x="170" y="172"/>
                    </a:cubicBezTo>
                    <a:cubicBezTo>
                      <a:pt x="170" y="207"/>
                      <a:pt x="206" y="252"/>
                      <a:pt x="268" y="252"/>
                    </a:cubicBezTo>
                    <a:lnTo>
                      <a:pt x="456" y="252"/>
                    </a:lnTo>
                    <a:cubicBezTo>
                      <a:pt x="459" y="252"/>
                      <a:pt x="462" y="253"/>
                      <a:pt x="466" y="253"/>
                    </a:cubicBezTo>
                    <a:cubicBezTo>
                      <a:pt x="557" y="253"/>
                      <a:pt x="595" y="135"/>
                      <a:pt x="509" y="100"/>
                    </a:cubicBezTo>
                    <a:cubicBezTo>
                      <a:pt x="447" y="74"/>
                      <a:pt x="384" y="47"/>
                      <a:pt x="322" y="29"/>
                    </a:cubicBezTo>
                    <a:cubicBezTo>
                      <a:pt x="268" y="11"/>
                      <a:pt x="197" y="11"/>
                      <a:pt x="134" y="2"/>
                    </a:cubicBezTo>
                    <a:cubicBezTo>
                      <a:pt x="126" y="1"/>
                      <a:pt x="117" y="0"/>
                      <a:pt x="108" y="0"/>
                    </a:cubicBezTo>
                    <a:close/>
                  </a:path>
                </a:pathLst>
              </a:custGeom>
              <a:solidFill>
                <a:schemeClr val="dk1"/>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4990" name="Google Shape;4990;p219"/>
              <p:cNvSpPr/>
              <p:nvPr/>
            </p:nvSpPr>
            <p:spPr>
              <a:xfrm>
                <a:off x="6338093" y="2644002"/>
                <a:ext cx="33981" cy="22058"/>
              </a:xfrm>
              <a:custGeom>
                <a:avLst/>
                <a:gdLst/>
                <a:ahLst/>
                <a:cxnLst/>
                <a:rect l="l" t="t" r="r" b="b"/>
                <a:pathLst>
                  <a:path w="456" h="296" extrusionOk="0">
                    <a:moveTo>
                      <a:pt x="207" y="0"/>
                    </a:moveTo>
                    <a:cubicBezTo>
                      <a:pt x="198" y="0"/>
                      <a:pt x="189" y="2"/>
                      <a:pt x="179" y="4"/>
                    </a:cubicBezTo>
                    <a:cubicBezTo>
                      <a:pt x="90" y="31"/>
                      <a:pt x="27" y="85"/>
                      <a:pt x="10" y="165"/>
                    </a:cubicBezTo>
                    <a:cubicBezTo>
                      <a:pt x="1" y="201"/>
                      <a:pt x="10" y="236"/>
                      <a:pt x="54" y="254"/>
                    </a:cubicBezTo>
                    <a:cubicBezTo>
                      <a:pt x="105" y="282"/>
                      <a:pt x="162" y="295"/>
                      <a:pt x="219" y="295"/>
                    </a:cubicBezTo>
                    <a:cubicBezTo>
                      <a:pt x="271" y="295"/>
                      <a:pt x="324" y="284"/>
                      <a:pt x="375" y="263"/>
                    </a:cubicBezTo>
                    <a:cubicBezTo>
                      <a:pt x="456" y="236"/>
                      <a:pt x="429" y="156"/>
                      <a:pt x="375" y="120"/>
                    </a:cubicBezTo>
                    <a:cubicBezTo>
                      <a:pt x="357" y="111"/>
                      <a:pt x="331" y="94"/>
                      <a:pt x="304" y="76"/>
                    </a:cubicBezTo>
                    <a:cubicBezTo>
                      <a:pt x="296" y="38"/>
                      <a:pt x="257" y="0"/>
                      <a:pt x="207" y="0"/>
                    </a:cubicBezTo>
                    <a:close/>
                  </a:path>
                </a:pathLst>
              </a:custGeom>
              <a:solidFill>
                <a:schemeClr val="dk1"/>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4991" name="Google Shape;4991;p219"/>
              <p:cNvSpPr/>
              <p:nvPr/>
            </p:nvSpPr>
            <p:spPr>
              <a:xfrm>
                <a:off x="6412687" y="2588485"/>
                <a:ext cx="29883" cy="20866"/>
              </a:xfrm>
              <a:custGeom>
                <a:avLst/>
                <a:gdLst/>
                <a:ahLst/>
                <a:cxnLst/>
                <a:rect l="l" t="t" r="r" b="b"/>
                <a:pathLst>
                  <a:path w="401" h="280" extrusionOk="0">
                    <a:moveTo>
                      <a:pt x="189" y="1"/>
                    </a:moveTo>
                    <a:cubicBezTo>
                      <a:pt x="168" y="1"/>
                      <a:pt x="149" y="6"/>
                      <a:pt x="133" y="18"/>
                    </a:cubicBezTo>
                    <a:cubicBezTo>
                      <a:pt x="115" y="18"/>
                      <a:pt x="97" y="18"/>
                      <a:pt x="88" y="27"/>
                    </a:cubicBezTo>
                    <a:cubicBezTo>
                      <a:pt x="43" y="36"/>
                      <a:pt x="8" y="71"/>
                      <a:pt x="17" y="116"/>
                    </a:cubicBezTo>
                    <a:cubicBezTo>
                      <a:pt x="17" y="125"/>
                      <a:pt x="26" y="125"/>
                      <a:pt x="26" y="134"/>
                    </a:cubicBezTo>
                    <a:cubicBezTo>
                      <a:pt x="0" y="184"/>
                      <a:pt x="31" y="251"/>
                      <a:pt x="101" y="251"/>
                    </a:cubicBezTo>
                    <a:cubicBezTo>
                      <a:pt x="106" y="251"/>
                      <a:pt x="110" y="250"/>
                      <a:pt x="115" y="250"/>
                    </a:cubicBezTo>
                    <a:lnTo>
                      <a:pt x="168" y="250"/>
                    </a:lnTo>
                    <a:cubicBezTo>
                      <a:pt x="195" y="270"/>
                      <a:pt x="237" y="280"/>
                      <a:pt x="279" y="280"/>
                    </a:cubicBezTo>
                    <a:cubicBezTo>
                      <a:pt x="293" y="280"/>
                      <a:pt x="307" y="279"/>
                      <a:pt x="320" y="277"/>
                    </a:cubicBezTo>
                    <a:cubicBezTo>
                      <a:pt x="365" y="268"/>
                      <a:pt x="391" y="232"/>
                      <a:pt x="391" y="196"/>
                    </a:cubicBezTo>
                    <a:cubicBezTo>
                      <a:pt x="400" y="178"/>
                      <a:pt x="400" y="152"/>
                      <a:pt x="391" y="125"/>
                    </a:cubicBezTo>
                    <a:cubicBezTo>
                      <a:pt x="400" y="80"/>
                      <a:pt x="373" y="18"/>
                      <a:pt x="302" y="18"/>
                    </a:cubicBezTo>
                    <a:lnTo>
                      <a:pt x="257" y="18"/>
                    </a:lnTo>
                    <a:cubicBezTo>
                      <a:pt x="238" y="8"/>
                      <a:pt x="213" y="1"/>
                      <a:pt x="189" y="1"/>
                    </a:cubicBezTo>
                    <a:close/>
                  </a:path>
                </a:pathLst>
              </a:custGeom>
              <a:solidFill>
                <a:schemeClr val="dk1"/>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4992" name="Google Shape;4992;p219"/>
              <p:cNvSpPr/>
              <p:nvPr/>
            </p:nvSpPr>
            <p:spPr>
              <a:xfrm>
                <a:off x="6483034" y="2624105"/>
                <a:ext cx="42625" cy="22580"/>
              </a:xfrm>
              <a:custGeom>
                <a:avLst/>
                <a:gdLst/>
                <a:ahLst/>
                <a:cxnLst/>
                <a:rect l="l" t="t" r="r" b="b"/>
                <a:pathLst>
                  <a:path w="572" h="303" extrusionOk="0">
                    <a:moveTo>
                      <a:pt x="191" y="1"/>
                    </a:moveTo>
                    <a:cubicBezTo>
                      <a:pt x="178" y="1"/>
                      <a:pt x="165" y="2"/>
                      <a:pt x="152" y="4"/>
                    </a:cubicBezTo>
                    <a:cubicBezTo>
                      <a:pt x="125" y="13"/>
                      <a:pt x="107" y="31"/>
                      <a:pt x="90" y="39"/>
                    </a:cubicBezTo>
                    <a:lnTo>
                      <a:pt x="81" y="39"/>
                    </a:lnTo>
                    <a:cubicBezTo>
                      <a:pt x="27" y="48"/>
                      <a:pt x="0" y="102"/>
                      <a:pt x="18" y="146"/>
                    </a:cubicBezTo>
                    <a:cubicBezTo>
                      <a:pt x="27" y="173"/>
                      <a:pt x="45" y="191"/>
                      <a:pt x="81" y="200"/>
                    </a:cubicBezTo>
                    <a:lnTo>
                      <a:pt x="81" y="209"/>
                    </a:lnTo>
                    <a:cubicBezTo>
                      <a:pt x="81" y="245"/>
                      <a:pt x="107" y="271"/>
                      <a:pt x="152" y="289"/>
                    </a:cubicBezTo>
                    <a:cubicBezTo>
                      <a:pt x="184" y="298"/>
                      <a:pt x="219" y="303"/>
                      <a:pt x="254" y="303"/>
                    </a:cubicBezTo>
                    <a:cubicBezTo>
                      <a:pt x="355" y="303"/>
                      <a:pt x="461" y="266"/>
                      <a:pt x="527" y="200"/>
                    </a:cubicBezTo>
                    <a:cubicBezTo>
                      <a:pt x="571" y="155"/>
                      <a:pt x="554" y="84"/>
                      <a:pt x="482" y="66"/>
                    </a:cubicBezTo>
                    <a:cubicBezTo>
                      <a:pt x="420" y="48"/>
                      <a:pt x="366" y="39"/>
                      <a:pt x="313" y="39"/>
                    </a:cubicBezTo>
                    <a:cubicBezTo>
                      <a:pt x="279" y="12"/>
                      <a:pt x="234" y="1"/>
                      <a:pt x="191" y="1"/>
                    </a:cubicBezTo>
                    <a:close/>
                  </a:path>
                </a:pathLst>
              </a:custGeom>
              <a:solidFill>
                <a:schemeClr val="dk1"/>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4993" name="Google Shape;4993;p219"/>
              <p:cNvSpPr/>
              <p:nvPr/>
            </p:nvSpPr>
            <p:spPr>
              <a:xfrm>
                <a:off x="6201126" y="2650410"/>
                <a:ext cx="42625" cy="22878"/>
              </a:xfrm>
              <a:custGeom>
                <a:avLst/>
                <a:gdLst/>
                <a:ahLst/>
                <a:cxnLst/>
                <a:rect l="l" t="t" r="r" b="b"/>
                <a:pathLst>
                  <a:path w="572" h="307" extrusionOk="0">
                    <a:moveTo>
                      <a:pt x="199" y="0"/>
                    </a:moveTo>
                    <a:cubicBezTo>
                      <a:pt x="183" y="0"/>
                      <a:pt x="167" y="3"/>
                      <a:pt x="153" y="8"/>
                    </a:cubicBezTo>
                    <a:cubicBezTo>
                      <a:pt x="126" y="17"/>
                      <a:pt x="108" y="34"/>
                      <a:pt x="99" y="43"/>
                    </a:cubicBezTo>
                    <a:lnTo>
                      <a:pt x="90" y="43"/>
                    </a:lnTo>
                    <a:cubicBezTo>
                      <a:pt x="37" y="52"/>
                      <a:pt x="1" y="106"/>
                      <a:pt x="19" y="150"/>
                    </a:cubicBezTo>
                    <a:cubicBezTo>
                      <a:pt x="28" y="177"/>
                      <a:pt x="54" y="195"/>
                      <a:pt x="81" y="204"/>
                    </a:cubicBezTo>
                    <a:lnTo>
                      <a:pt x="81" y="213"/>
                    </a:lnTo>
                    <a:cubicBezTo>
                      <a:pt x="81" y="248"/>
                      <a:pt x="108" y="275"/>
                      <a:pt x="153" y="293"/>
                    </a:cubicBezTo>
                    <a:cubicBezTo>
                      <a:pt x="187" y="302"/>
                      <a:pt x="223" y="307"/>
                      <a:pt x="258" y="307"/>
                    </a:cubicBezTo>
                    <a:cubicBezTo>
                      <a:pt x="361" y="307"/>
                      <a:pt x="461" y="270"/>
                      <a:pt x="527" y="204"/>
                    </a:cubicBezTo>
                    <a:cubicBezTo>
                      <a:pt x="572" y="159"/>
                      <a:pt x="563" y="88"/>
                      <a:pt x="483" y="70"/>
                    </a:cubicBezTo>
                    <a:cubicBezTo>
                      <a:pt x="429" y="52"/>
                      <a:pt x="376" y="43"/>
                      <a:pt x="313" y="34"/>
                    </a:cubicBezTo>
                    <a:cubicBezTo>
                      <a:pt x="281" y="15"/>
                      <a:pt x="240" y="0"/>
                      <a:pt x="199" y="0"/>
                    </a:cubicBezTo>
                    <a:close/>
                  </a:path>
                </a:pathLst>
              </a:custGeom>
              <a:solidFill>
                <a:schemeClr val="dk1"/>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4994" name="Google Shape;4994;p219"/>
              <p:cNvSpPr/>
              <p:nvPr/>
            </p:nvSpPr>
            <p:spPr>
              <a:xfrm>
                <a:off x="6374682" y="2714572"/>
                <a:ext cx="32640" cy="20717"/>
              </a:xfrm>
              <a:custGeom>
                <a:avLst/>
                <a:gdLst/>
                <a:ahLst/>
                <a:cxnLst/>
                <a:rect l="l" t="t" r="r" b="b"/>
                <a:pathLst>
                  <a:path w="438" h="278" extrusionOk="0">
                    <a:moveTo>
                      <a:pt x="222" y="0"/>
                    </a:moveTo>
                    <a:cubicBezTo>
                      <a:pt x="174" y="0"/>
                      <a:pt x="125" y="14"/>
                      <a:pt x="81" y="39"/>
                    </a:cubicBezTo>
                    <a:cubicBezTo>
                      <a:pt x="36" y="48"/>
                      <a:pt x="9" y="83"/>
                      <a:pt x="9" y="128"/>
                    </a:cubicBezTo>
                    <a:cubicBezTo>
                      <a:pt x="0" y="155"/>
                      <a:pt x="9" y="190"/>
                      <a:pt x="36" y="217"/>
                    </a:cubicBezTo>
                    <a:cubicBezTo>
                      <a:pt x="67" y="254"/>
                      <a:pt x="131" y="278"/>
                      <a:pt x="191" y="278"/>
                    </a:cubicBezTo>
                    <a:cubicBezTo>
                      <a:pt x="219" y="278"/>
                      <a:pt x="246" y="273"/>
                      <a:pt x="268" y="262"/>
                    </a:cubicBezTo>
                    <a:cubicBezTo>
                      <a:pt x="295" y="244"/>
                      <a:pt x="313" y="226"/>
                      <a:pt x="321" y="208"/>
                    </a:cubicBezTo>
                    <a:cubicBezTo>
                      <a:pt x="330" y="199"/>
                      <a:pt x="339" y="199"/>
                      <a:pt x="348" y="190"/>
                    </a:cubicBezTo>
                    <a:cubicBezTo>
                      <a:pt x="437" y="172"/>
                      <a:pt x="437" y="48"/>
                      <a:pt x="330" y="30"/>
                    </a:cubicBezTo>
                    <a:cubicBezTo>
                      <a:pt x="298" y="10"/>
                      <a:pt x="261" y="0"/>
                      <a:pt x="222" y="0"/>
                    </a:cubicBezTo>
                    <a:close/>
                  </a:path>
                </a:pathLst>
              </a:custGeom>
              <a:solidFill>
                <a:schemeClr val="dk1"/>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4995" name="Google Shape;4995;p219"/>
              <p:cNvSpPr/>
              <p:nvPr/>
            </p:nvSpPr>
            <p:spPr>
              <a:xfrm>
                <a:off x="6292860" y="2697283"/>
                <a:ext cx="19375" cy="19822"/>
              </a:xfrm>
              <a:custGeom>
                <a:avLst/>
                <a:gdLst/>
                <a:ahLst/>
                <a:cxnLst/>
                <a:rect l="l" t="t" r="r" b="b"/>
                <a:pathLst>
                  <a:path w="260" h="266" extrusionOk="0">
                    <a:moveTo>
                      <a:pt x="119" y="0"/>
                    </a:moveTo>
                    <a:cubicBezTo>
                      <a:pt x="103" y="0"/>
                      <a:pt x="87" y="5"/>
                      <a:pt x="72" y="12"/>
                    </a:cubicBezTo>
                    <a:cubicBezTo>
                      <a:pt x="63" y="12"/>
                      <a:pt x="46" y="21"/>
                      <a:pt x="37" y="30"/>
                    </a:cubicBezTo>
                    <a:cubicBezTo>
                      <a:pt x="10" y="57"/>
                      <a:pt x="10" y="92"/>
                      <a:pt x="28" y="128"/>
                    </a:cubicBezTo>
                    <a:cubicBezTo>
                      <a:pt x="19" y="128"/>
                      <a:pt x="19" y="137"/>
                      <a:pt x="19" y="137"/>
                    </a:cubicBezTo>
                    <a:cubicBezTo>
                      <a:pt x="1" y="181"/>
                      <a:pt x="28" y="235"/>
                      <a:pt x="72" y="253"/>
                    </a:cubicBezTo>
                    <a:cubicBezTo>
                      <a:pt x="88" y="262"/>
                      <a:pt x="104" y="266"/>
                      <a:pt x="120" y="266"/>
                    </a:cubicBezTo>
                    <a:cubicBezTo>
                      <a:pt x="167" y="266"/>
                      <a:pt x="211" y="231"/>
                      <a:pt x="224" y="190"/>
                    </a:cubicBezTo>
                    <a:cubicBezTo>
                      <a:pt x="233" y="181"/>
                      <a:pt x="233" y="173"/>
                      <a:pt x="233" y="164"/>
                    </a:cubicBezTo>
                    <a:cubicBezTo>
                      <a:pt x="260" y="128"/>
                      <a:pt x="260" y="92"/>
                      <a:pt x="224" y="57"/>
                    </a:cubicBezTo>
                    <a:cubicBezTo>
                      <a:pt x="206" y="48"/>
                      <a:pt x="197" y="39"/>
                      <a:pt x="179" y="30"/>
                    </a:cubicBezTo>
                    <a:cubicBezTo>
                      <a:pt x="164" y="9"/>
                      <a:pt x="142" y="0"/>
                      <a:pt x="119" y="0"/>
                    </a:cubicBezTo>
                    <a:close/>
                  </a:path>
                </a:pathLst>
              </a:custGeom>
              <a:solidFill>
                <a:schemeClr val="dk1"/>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4996" name="Google Shape;4996;p219"/>
              <p:cNvSpPr/>
              <p:nvPr/>
            </p:nvSpPr>
            <p:spPr>
              <a:xfrm>
                <a:off x="6300237" y="2672841"/>
                <a:ext cx="33981" cy="12743"/>
              </a:xfrm>
              <a:custGeom>
                <a:avLst/>
                <a:gdLst/>
                <a:ahLst/>
                <a:cxnLst/>
                <a:rect l="l" t="t" r="r" b="b"/>
                <a:pathLst>
                  <a:path w="456" h="171" extrusionOk="0">
                    <a:moveTo>
                      <a:pt x="134" y="1"/>
                    </a:moveTo>
                    <a:cubicBezTo>
                      <a:pt x="9" y="1"/>
                      <a:pt x="0" y="170"/>
                      <a:pt x="134" y="170"/>
                    </a:cubicBezTo>
                    <a:lnTo>
                      <a:pt x="330" y="170"/>
                    </a:lnTo>
                    <a:cubicBezTo>
                      <a:pt x="455" y="170"/>
                      <a:pt x="455" y="1"/>
                      <a:pt x="330" y="1"/>
                    </a:cubicBezTo>
                    <a:close/>
                  </a:path>
                </a:pathLst>
              </a:custGeom>
              <a:solidFill>
                <a:schemeClr val="dk1"/>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4997" name="Google Shape;4997;p219"/>
              <p:cNvSpPr/>
              <p:nvPr/>
            </p:nvSpPr>
            <p:spPr>
              <a:xfrm>
                <a:off x="6671792" y="2716584"/>
                <a:ext cx="26007" cy="18854"/>
              </a:xfrm>
              <a:custGeom>
                <a:avLst/>
                <a:gdLst/>
                <a:ahLst/>
                <a:cxnLst/>
                <a:rect l="l" t="t" r="r" b="b"/>
                <a:pathLst>
                  <a:path w="349" h="253" extrusionOk="0">
                    <a:moveTo>
                      <a:pt x="126" y="1"/>
                    </a:moveTo>
                    <a:cubicBezTo>
                      <a:pt x="101" y="1"/>
                      <a:pt x="76" y="7"/>
                      <a:pt x="55" y="21"/>
                    </a:cubicBezTo>
                    <a:cubicBezTo>
                      <a:pt x="1" y="47"/>
                      <a:pt x="1" y="92"/>
                      <a:pt x="19" y="128"/>
                    </a:cubicBezTo>
                    <a:cubicBezTo>
                      <a:pt x="1" y="163"/>
                      <a:pt x="10" y="208"/>
                      <a:pt x="55" y="217"/>
                    </a:cubicBezTo>
                    <a:cubicBezTo>
                      <a:pt x="63" y="226"/>
                      <a:pt x="72" y="226"/>
                      <a:pt x="81" y="226"/>
                    </a:cubicBezTo>
                    <a:cubicBezTo>
                      <a:pt x="81" y="226"/>
                      <a:pt x="90" y="226"/>
                      <a:pt x="90" y="235"/>
                    </a:cubicBezTo>
                    <a:cubicBezTo>
                      <a:pt x="144" y="244"/>
                      <a:pt x="197" y="253"/>
                      <a:pt x="251" y="253"/>
                    </a:cubicBezTo>
                    <a:cubicBezTo>
                      <a:pt x="304" y="244"/>
                      <a:pt x="349" y="217"/>
                      <a:pt x="349" y="172"/>
                    </a:cubicBezTo>
                    <a:cubicBezTo>
                      <a:pt x="349" y="128"/>
                      <a:pt x="313" y="83"/>
                      <a:pt x="260" y="83"/>
                    </a:cubicBezTo>
                    <a:cubicBezTo>
                      <a:pt x="241" y="33"/>
                      <a:pt x="183" y="1"/>
                      <a:pt x="126" y="1"/>
                    </a:cubicBezTo>
                    <a:close/>
                  </a:path>
                </a:pathLst>
              </a:custGeom>
              <a:solidFill>
                <a:schemeClr val="dk1"/>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4998" name="Google Shape;4998;p219"/>
              <p:cNvSpPr/>
              <p:nvPr/>
            </p:nvSpPr>
            <p:spPr>
              <a:xfrm>
                <a:off x="6497640" y="2754663"/>
                <a:ext cx="26678" cy="12668"/>
              </a:xfrm>
              <a:custGeom>
                <a:avLst/>
                <a:gdLst/>
                <a:ahLst/>
                <a:cxnLst/>
                <a:rect l="l" t="t" r="r" b="b"/>
                <a:pathLst>
                  <a:path w="358" h="170" extrusionOk="0">
                    <a:moveTo>
                      <a:pt x="126" y="0"/>
                    </a:moveTo>
                    <a:cubicBezTo>
                      <a:pt x="1" y="0"/>
                      <a:pt x="1" y="170"/>
                      <a:pt x="126" y="170"/>
                    </a:cubicBezTo>
                    <a:lnTo>
                      <a:pt x="233" y="170"/>
                    </a:lnTo>
                    <a:cubicBezTo>
                      <a:pt x="358" y="170"/>
                      <a:pt x="358" y="0"/>
                      <a:pt x="233" y="0"/>
                    </a:cubicBezTo>
                    <a:close/>
                  </a:path>
                </a:pathLst>
              </a:custGeom>
              <a:solidFill>
                <a:schemeClr val="dk1"/>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4999" name="Google Shape;4999;p219"/>
              <p:cNvSpPr/>
              <p:nvPr/>
            </p:nvSpPr>
            <p:spPr>
              <a:xfrm>
                <a:off x="6562174" y="2517989"/>
                <a:ext cx="18630" cy="11998"/>
              </a:xfrm>
              <a:custGeom>
                <a:avLst/>
                <a:gdLst/>
                <a:ahLst/>
                <a:cxnLst/>
                <a:rect l="l" t="t" r="r" b="b"/>
                <a:pathLst>
                  <a:path w="250" h="161" extrusionOk="0">
                    <a:moveTo>
                      <a:pt x="125" y="0"/>
                    </a:moveTo>
                    <a:cubicBezTo>
                      <a:pt x="0" y="0"/>
                      <a:pt x="0" y="161"/>
                      <a:pt x="125" y="161"/>
                    </a:cubicBezTo>
                    <a:cubicBezTo>
                      <a:pt x="250" y="161"/>
                      <a:pt x="250" y="0"/>
                      <a:pt x="125" y="0"/>
                    </a:cubicBezTo>
                    <a:close/>
                  </a:path>
                </a:pathLst>
              </a:custGeom>
              <a:solidFill>
                <a:schemeClr val="dk1"/>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5000" name="Google Shape;5000;p219"/>
              <p:cNvSpPr/>
              <p:nvPr/>
            </p:nvSpPr>
            <p:spPr>
              <a:xfrm>
                <a:off x="6012368" y="2756526"/>
                <a:ext cx="38601" cy="20866"/>
              </a:xfrm>
              <a:custGeom>
                <a:avLst/>
                <a:gdLst/>
                <a:ahLst/>
                <a:cxnLst/>
                <a:rect l="l" t="t" r="r" b="b"/>
                <a:pathLst>
                  <a:path w="518" h="280" extrusionOk="0">
                    <a:moveTo>
                      <a:pt x="194" y="1"/>
                    </a:moveTo>
                    <a:cubicBezTo>
                      <a:pt x="119" y="1"/>
                      <a:pt x="43" y="43"/>
                      <a:pt x="18" y="100"/>
                    </a:cubicBezTo>
                    <a:cubicBezTo>
                      <a:pt x="9" y="118"/>
                      <a:pt x="0" y="145"/>
                      <a:pt x="9" y="163"/>
                    </a:cubicBezTo>
                    <a:cubicBezTo>
                      <a:pt x="0" y="180"/>
                      <a:pt x="0" y="189"/>
                      <a:pt x="9" y="207"/>
                    </a:cubicBezTo>
                    <a:cubicBezTo>
                      <a:pt x="17" y="244"/>
                      <a:pt x="55" y="263"/>
                      <a:pt x="99" y="263"/>
                    </a:cubicBezTo>
                    <a:cubicBezTo>
                      <a:pt x="107" y="263"/>
                      <a:pt x="116" y="262"/>
                      <a:pt x="125" y="261"/>
                    </a:cubicBezTo>
                    <a:cubicBezTo>
                      <a:pt x="143" y="261"/>
                      <a:pt x="161" y="257"/>
                      <a:pt x="179" y="257"/>
                    </a:cubicBezTo>
                    <a:cubicBezTo>
                      <a:pt x="188" y="257"/>
                      <a:pt x="197" y="258"/>
                      <a:pt x="205" y="261"/>
                    </a:cubicBezTo>
                    <a:cubicBezTo>
                      <a:pt x="250" y="270"/>
                      <a:pt x="295" y="279"/>
                      <a:pt x="348" y="279"/>
                    </a:cubicBezTo>
                    <a:lnTo>
                      <a:pt x="375" y="279"/>
                    </a:lnTo>
                    <a:cubicBezTo>
                      <a:pt x="382" y="280"/>
                      <a:pt x="388" y="280"/>
                      <a:pt x="393" y="280"/>
                    </a:cubicBezTo>
                    <a:cubicBezTo>
                      <a:pt x="443" y="280"/>
                      <a:pt x="464" y="247"/>
                      <a:pt x="464" y="207"/>
                    </a:cubicBezTo>
                    <a:cubicBezTo>
                      <a:pt x="518" y="172"/>
                      <a:pt x="509" y="91"/>
                      <a:pt x="429" y="64"/>
                    </a:cubicBezTo>
                    <a:lnTo>
                      <a:pt x="321" y="29"/>
                    </a:lnTo>
                    <a:lnTo>
                      <a:pt x="286" y="29"/>
                    </a:lnTo>
                    <a:cubicBezTo>
                      <a:pt x="268" y="11"/>
                      <a:pt x="241" y="2"/>
                      <a:pt x="214" y="2"/>
                    </a:cubicBezTo>
                    <a:cubicBezTo>
                      <a:pt x="208" y="1"/>
                      <a:pt x="201" y="1"/>
                      <a:pt x="194" y="1"/>
                    </a:cubicBezTo>
                    <a:close/>
                  </a:path>
                </a:pathLst>
              </a:custGeom>
              <a:solidFill>
                <a:schemeClr val="dk1"/>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5001" name="Google Shape;5001;p219"/>
              <p:cNvSpPr/>
              <p:nvPr/>
            </p:nvSpPr>
            <p:spPr>
              <a:xfrm>
                <a:off x="6181230" y="2681187"/>
                <a:ext cx="60063" cy="26678"/>
              </a:xfrm>
              <a:custGeom>
                <a:avLst/>
                <a:gdLst/>
                <a:ahLst/>
                <a:cxnLst/>
                <a:rect l="l" t="t" r="r" b="b"/>
                <a:pathLst>
                  <a:path w="806" h="358" extrusionOk="0">
                    <a:moveTo>
                      <a:pt x="540" y="1"/>
                    </a:moveTo>
                    <a:cubicBezTo>
                      <a:pt x="500" y="1"/>
                      <a:pt x="459" y="10"/>
                      <a:pt x="420" y="32"/>
                    </a:cubicBezTo>
                    <a:cubicBezTo>
                      <a:pt x="393" y="50"/>
                      <a:pt x="375" y="76"/>
                      <a:pt x="375" y="103"/>
                    </a:cubicBezTo>
                    <a:lnTo>
                      <a:pt x="339" y="103"/>
                    </a:lnTo>
                    <a:cubicBezTo>
                      <a:pt x="321" y="94"/>
                      <a:pt x="304" y="85"/>
                      <a:pt x="277" y="85"/>
                    </a:cubicBezTo>
                    <a:lnTo>
                      <a:pt x="134" y="85"/>
                    </a:lnTo>
                    <a:cubicBezTo>
                      <a:pt x="0" y="85"/>
                      <a:pt x="0" y="255"/>
                      <a:pt x="134" y="255"/>
                    </a:cubicBezTo>
                    <a:lnTo>
                      <a:pt x="277" y="255"/>
                    </a:lnTo>
                    <a:cubicBezTo>
                      <a:pt x="286" y="255"/>
                      <a:pt x="295" y="246"/>
                      <a:pt x="312" y="246"/>
                    </a:cubicBezTo>
                    <a:cubicBezTo>
                      <a:pt x="372" y="310"/>
                      <a:pt x="474" y="357"/>
                      <a:pt x="567" y="357"/>
                    </a:cubicBezTo>
                    <a:cubicBezTo>
                      <a:pt x="643" y="357"/>
                      <a:pt x="714" y="326"/>
                      <a:pt x="750" y="246"/>
                    </a:cubicBezTo>
                    <a:cubicBezTo>
                      <a:pt x="805" y="121"/>
                      <a:pt x="682" y="1"/>
                      <a:pt x="540" y="1"/>
                    </a:cubicBezTo>
                    <a:close/>
                  </a:path>
                </a:pathLst>
              </a:custGeom>
              <a:solidFill>
                <a:schemeClr val="dk1"/>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5002" name="Google Shape;5002;p219"/>
              <p:cNvSpPr/>
              <p:nvPr/>
            </p:nvSpPr>
            <p:spPr>
              <a:xfrm>
                <a:off x="5942618" y="2814055"/>
                <a:ext cx="34577" cy="16022"/>
              </a:xfrm>
              <a:custGeom>
                <a:avLst/>
                <a:gdLst/>
                <a:ahLst/>
                <a:cxnLst/>
                <a:rect l="l" t="t" r="r" b="b"/>
                <a:pathLst>
                  <a:path w="464" h="215" extrusionOk="0">
                    <a:moveTo>
                      <a:pt x="287" y="0"/>
                    </a:moveTo>
                    <a:cubicBezTo>
                      <a:pt x="272" y="0"/>
                      <a:pt x="255" y="2"/>
                      <a:pt x="240" y="6"/>
                    </a:cubicBezTo>
                    <a:lnTo>
                      <a:pt x="98" y="60"/>
                    </a:lnTo>
                    <a:cubicBezTo>
                      <a:pt x="0" y="100"/>
                      <a:pt x="58" y="215"/>
                      <a:pt x="150" y="215"/>
                    </a:cubicBezTo>
                    <a:cubicBezTo>
                      <a:pt x="159" y="215"/>
                      <a:pt x="168" y="214"/>
                      <a:pt x="178" y="211"/>
                    </a:cubicBezTo>
                    <a:cubicBezTo>
                      <a:pt x="232" y="202"/>
                      <a:pt x="294" y="193"/>
                      <a:pt x="356" y="176"/>
                    </a:cubicBezTo>
                    <a:cubicBezTo>
                      <a:pt x="463" y="158"/>
                      <a:pt x="437" y="33"/>
                      <a:pt x="348" y="15"/>
                    </a:cubicBezTo>
                    <a:cubicBezTo>
                      <a:pt x="332" y="5"/>
                      <a:pt x="310" y="0"/>
                      <a:pt x="287" y="0"/>
                    </a:cubicBezTo>
                    <a:close/>
                  </a:path>
                </a:pathLst>
              </a:custGeom>
              <a:solidFill>
                <a:schemeClr val="dk1"/>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5003" name="Google Shape;5003;p219"/>
              <p:cNvSpPr/>
              <p:nvPr/>
            </p:nvSpPr>
            <p:spPr>
              <a:xfrm>
                <a:off x="6220427" y="2710101"/>
                <a:ext cx="14680" cy="14680"/>
              </a:xfrm>
              <a:custGeom>
                <a:avLst/>
                <a:gdLst/>
                <a:ahLst/>
                <a:cxnLst/>
                <a:rect l="l" t="t" r="r" b="b"/>
                <a:pathLst>
                  <a:path w="197" h="197" extrusionOk="0">
                    <a:moveTo>
                      <a:pt x="99" y="1"/>
                    </a:moveTo>
                    <a:cubicBezTo>
                      <a:pt x="72" y="1"/>
                      <a:pt x="54" y="9"/>
                      <a:pt x="36" y="18"/>
                    </a:cubicBezTo>
                    <a:cubicBezTo>
                      <a:pt x="36" y="27"/>
                      <a:pt x="36" y="27"/>
                      <a:pt x="36" y="27"/>
                    </a:cubicBezTo>
                    <a:cubicBezTo>
                      <a:pt x="27" y="27"/>
                      <a:pt x="27" y="27"/>
                      <a:pt x="27" y="36"/>
                    </a:cubicBezTo>
                    <a:cubicBezTo>
                      <a:pt x="10" y="45"/>
                      <a:pt x="1" y="63"/>
                      <a:pt x="1" y="81"/>
                    </a:cubicBezTo>
                    <a:lnTo>
                      <a:pt x="1" y="117"/>
                    </a:lnTo>
                    <a:cubicBezTo>
                      <a:pt x="1" y="170"/>
                      <a:pt x="50" y="197"/>
                      <a:pt x="99" y="197"/>
                    </a:cubicBezTo>
                    <a:cubicBezTo>
                      <a:pt x="148" y="197"/>
                      <a:pt x="197" y="170"/>
                      <a:pt x="197" y="117"/>
                    </a:cubicBezTo>
                    <a:lnTo>
                      <a:pt x="197" y="81"/>
                    </a:lnTo>
                    <a:cubicBezTo>
                      <a:pt x="197" y="63"/>
                      <a:pt x="188" y="45"/>
                      <a:pt x="179" y="36"/>
                    </a:cubicBezTo>
                    <a:cubicBezTo>
                      <a:pt x="170" y="27"/>
                      <a:pt x="170" y="27"/>
                      <a:pt x="170" y="27"/>
                    </a:cubicBezTo>
                    <a:lnTo>
                      <a:pt x="161" y="27"/>
                    </a:lnTo>
                    <a:cubicBezTo>
                      <a:pt x="152" y="9"/>
                      <a:pt x="125" y="1"/>
                      <a:pt x="99" y="1"/>
                    </a:cubicBezTo>
                    <a:close/>
                  </a:path>
                </a:pathLst>
              </a:custGeom>
              <a:solidFill>
                <a:schemeClr val="dk1"/>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5004" name="Google Shape;5004;p219"/>
              <p:cNvSpPr/>
              <p:nvPr/>
            </p:nvSpPr>
            <p:spPr>
              <a:xfrm>
                <a:off x="6267598" y="2888277"/>
                <a:ext cx="24741" cy="19673"/>
              </a:xfrm>
              <a:custGeom>
                <a:avLst/>
                <a:gdLst/>
                <a:ahLst/>
                <a:cxnLst/>
                <a:rect l="l" t="t" r="r" b="b"/>
                <a:pathLst>
                  <a:path w="332" h="264" extrusionOk="0">
                    <a:moveTo>
                      <a:pt x="146" y="0"/>
                    </a:moveTo>
                    <a:cubicBezTo>
                      <a:pt x="127" y="0"/>
                      <a:pt x="109" y="3"/>
                      <a:pt x="90" y="9"/>
                    </a:cubicBezTo>
                    <a:cubicBezTo>
                      <a:pt x="37" y="27"/>
                      <a:pt x="1" y="63"/>
                      <a:pt x="19" y="107"/>
                    </a:cubicBezTo>
                    <a:cubicBezTo>
                      <a:pt x="19" y="116"/>
                      <a:pt x="28" y="125"/>
                      <a:pt x="37" y="134"/>
                    </a:cubicBezTo>
                    <a:cubicBezTo>
                      <a:pt x="10" y="161"/>
                      <a:pt x="1" y="197"/>
                      <a:pt x="28" y="223"/>
                    </a:cubicBezTo>
                    <a:cubicBezTo>
                      <a:pt x="46" y="247"/>
                      <a:pt x="79" y="263"/>
                      <a:pt x="113" y="263"/>
                    </a:cubicBezTo>
                    <a:cubicBezTo>
                      <a:pt x="130" y="263"/>
                      <a:pt x="147" y="259"/>
                      <a:pt x="162" y="250"/>
                    </a:cubicBezTo>
                    <a:lnTo>
                      <a:pt x="269" y="188"/>
                    </a:lnTo>
                    <a:cubicBezTo>
                      <a:pt x="304" y="161"/>
                      <a:pt x="331" y="116"/>
                      <a:pt x="304" y="81"/>
                    </a:cubicBezTo>
                    <a:cubicBezTo>
                      <a:pt x="270" y="33"/>
                      <a:pt x="209" y="0"/>
                      <a:pt x="146" y="0"/>
                    </a:cubicBezTo>
                    <a:close/>
                  </a:path>
                </a:pathLst>
              </a:custGeom>
              <a:solidFill>
                <a:schemeClr val="dk1"/>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5005" name="Google Shape;5005;p219"/>
              <p:cNvSpPr/>
              <p:nvPr/>
            </p:nvSpPr>
            <p:spPr>
              <a:xfrm>
                <a:off x="6159246" y="2898262"/>
                <a:ext cx="26007" cy="19971"/>
              </a:xfrm>
              <a:custGeom>
                <a:avLst/>
                <a:gdLst/>
                <a:ahLst/>
                <a:cxnLst/>
                <a:rect l="l" t="t" r="r" b="b"/>
                <a:pathLst>
                  <a:path w="349" h="268" extrusionOk="0">
                    <a:moveTo>
                      <a:pt x="135" y="0"/>
                    </a:moveTo>
                    <a:cubicBezTo>
                      <a:pt x="37" y="0"/>
                      <a:pt x="1" y="116"/>
                      <a:pt x="90" y="152"/>
                    </a:cubicBezTo>
                    <a:cubicBezTo>
                      <a:pt x="54" y="205"/>
                      <a:pt x="126" y="259"/>
                      <a:pt x="179" y="268"/>
                    </a:cubicBezTo>
                    <a:cubicBezTo>
                      <a:pt x="233" y="268"/>
                      <a:pt x="295" y="241"/>
                      <a:pt x="322" y="205"/>
                    </a:cubicBezTo>
                    <a:cubicBezTo>
                      <a:pt x="349" y="161"/>
                      <a:pt x="349" y="116"/>
                      <a:pt x="331" y="72"/>
                    </a:cubicBezTo>
                    <a:cubicBezTo>
                      <a:pt x="313" y="54"/>
                      <a:pt x="286" y="36"/>
                      <a:pt x="260" y="36"/>
                    </a:cubicBezTo>
                    <a:cubicBezTo>
                      <a:pt x="224" y="9"/>
                      <a:pt x="179" y="0"/>
                      <a:pt x="135" y="0"/>
                    </a:cubicBezTo>
                    <a:close/>
                  </a:path>
                </a:pathLst>
              </a:custGeom>
              <a:solidFill>
                <a:schemeClr val="dk1"/>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5006" name="Google Shape;5006;p219"/>
              <p:cNvSpPr/>
              <p:nvPr/>
            </p:nvSpPr>
            <p:spPr>
              <a:xfrm>
                <a:off x="6213124" y="2550182"/>
                <a:ext cx="28020" cy="21834"/>
              </a:xfrm>
              <a:custGeom>
                <a:avLst/>
                <a:gdLst/>
                <a:ahLst/>
                <a:cxnLst/>
                <a:rect l="l" t="t" r="r" b="b"/>
                <a:pathLst>
                  <a:path w="376" h="293" extrusionOk="0">
                    <a:moveTo>
                      <a:pt x="180" y="1"/>
                    </a:moveTo>
                    <a:cubicBezTo>
                      <a:pt x="129" y="1"/>
                      <a:pt x="79" y="18"/>
                      <a:pt x="45" y="59"/>
                    </a:cubicBezTo>
                    <a:cubicBezTo>
                      <a:pt x="0" y="121"/>
                      <a:pt x="18" y="193"/>
                      <a:pt x="72" y="246"/>
                    </a:cubicBezTo>
                    <a:cubicBezTo>
                      <a:pt x="111" y="275"/>
                      <a:pt x="158" y="292"/>
                      <a:pt x="205" y="292"/>
                    </a:cubicBezTo>
                    <a:cubicBezTo>
                      <a:pt x="232" y="292"/>
                      <a:pt x="260" y="286"/>
                      <a:pt x="286" y="273"/>
                    </a:cubicBezTo>
                    <a:cubicBezTo>
                      <a:pt x="313" y="264"/>
                      <a:pt x="331" y="237"/>
                      <a:pt x="331" y="211"/>
                    </a:cubicBezTo>
                    <a:cubicBezTo>
                      <a:pt x="357" y="202"/>
                      <a:pt x="375" y="184"/>
                      <a:pt x="375" y="148"/>
                    </a:cubicBezTo>
                    <a:cubicBezTo>
                      <a:pt x="369" y="61"/>
                      <a:pt x="273" y="1"/>
                      <a:pt x="180" y="1"/>
                    </a:cubicBezTo>
                    <a:close/>
                  </a:path>
                </a:pathLst>
              </a:custGeom>
              <a:solidFill>
                <a:schemeClr val="dk1"/>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5007" name="Google Shape;5007;p219"/>
              <p:cNvSpPr/>
              <p:nvPr/>
            </p:nvSpPr>
            <p:spPr>
              <a:xfrm>
                <a:off x="5855430" y="2753173"/>
                <a:ext cx="28020" cy="21909"/>
              </a:xfrm>
              <a:custGeom>
                <a:avLst/>
                <a:gdLst/>
                <a:ahLst/>
                <a:cxnLst/>
                <a:rect l="l" t="t" r="r" b="b"/>
                <a:pathLst>
                  <a:path w="376" h="294" extrusionOk="0">
                    <a:moveTo>
                      <a:pt x="184" y="0"/>
                    </a:moveTo>
                    <a:cubicBezTo>
                      <a:pt x="132" y="0"/>
                      <a:pt x="81" y="20"/>
                      <a:pt x="46" y="65"/>
                    </a:cubicBezTo>
                    <a:cubicBezTo>
                      <a:pt x="1" y="118"/>
                      <a:pt x="19" y="199"/>
                      <a:pt x="72" y="243"/>
                    </a:cubicBezTo>
                    <a:cubicBezTo>
                      <a:pt x="107" y="278"/>
                      <a:pt x="152" y="294"/>
                      <a:pt x="201" y="294"/>
                    </a:cubicBezTo>
                    <a:cubicBezTo>
                      <a:pt x="229" y="294"/>
                      <a:pt x="258" y="289"/>
                      <a:pt x="286" y="279"/>
                    </a:cubicBezTo>
                    <a:cubicBezTo>
                      <a:pt x="313" y="270"/>
                      <a:pt x="331" y="243"/>
                      <a:pt x="331" y="217"/>
                    </a:cubicBezTo>
                    <a:cubicBezTo>
                      <a:pt x="358" y="208"/>
                      <a:pt x="376" y="181"/>
                      <a:pt x="376" y="154"/>
                    </a:cubicBezTo>
                    <a:cubicBezTo>
                      <a:pt x="370" y="63"/>
                      <a:pt x="276" y="0"/>
                      <a:pt x="184" y="0"/>
                    </a:cubicBezTo>
                    <a:close/>
                  </a:path>
                </a:pathLst>
              </a:custGeom>
              <a:solidFill>
                <a:schemeClr val="dk1"/>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5008" name="Google Shape;5008;p219"/>
              <p:cNvSpPr/>
              <p:nvPr/>
            </p:nvSpPr>
            <p:spPr>
              <a:xfrm>
                <a:off x="5905358" y="2653913"/>
                <a:ext cx="27945" cy="21462"/>
              </a:xfrm>
              <a:custGeom>
                <a:avLst/>
                <a:gdLst/>
                <a:ahLst/>
                <a:cxnLst/>
                <a:rect l="l" t="t" r="r" b="b"/>
                <a:pathLst>
                  <a:path w="375" h="288" extrusionOk="0">
                    <a:moveTo>
                      <a:pt x="179" y="0"/>
                    </a:moveTo>
                    <a:cubicBezTo>
                      <a:pt x="129" y="0"/>
                      <a:pt x="79" y="18"/>
                      <a:pt x="45" y="59"/>
                    </a:cubicBezTo>
                    <a:cubicBezTo>
                      <a:pt x="0" y="112"/>
                      <a:pt x="18" y="193"/>
                      <a:pt x="71" y="237"/>
                    </a:cubicBezTo>
                    <a:cubicBezTo>
                      <a:pt x="111" y="271"/>
                      <a:pt x="159" y="287"/>
                      <a:pt x="206" y="287"/>
                    </a:cubicBezTo>
                    <a:cubicBezTo>
                      <a:pt x="233" y="287"/>
                      <a:pt x="260" y="282"/>
                      <a:pt x="285" y="273"/>
                    </a:cubicBezTo>
                    <a:cubicBezTo>
                      <a:pt x="312" y="264"/>
                      <a:pt x="330" y="237"/>
                      <a:pt x="330" y="210"/>
                    </a:cubicBezTo>
                    <a:cubicBezTo>
                      <a:pt x="357" y="201"/>
                      <a:pt x="375" y="175"/>
                      <a:pt x="375" y="148"/>
                    </a:cubicBezTo>
                    <a:cubicBezTo>
                      <a:pt x="369" y="61"/>
                      <a:pt x="273" y="0"/>
                      <a:pt x="179" y="0"/>
                    </a:cubicBezTo>
                    <a:close/>
                  </a:path>
                </a:pathLst>
              </a:custGeom>
              <a:solidFill>
                <a:schemeClr val="dk1"/>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5009" name="Google Shape;5009;p219"/>
              <p:cNvSpPr/>
              <p:nvPr/>
            </p:nvSpPr>
            <p:spPr>
              <a:xfrm>
                <a:off x="6762110" y="2586025"/>
                <a:ext cx="50077" cy="19375"/>
              </a:xfrm>
              <a:custGeom>
                <a:avLst/>
                <a:gdLst/>
                <a:ahLst/>
                <a:cxnLst/>
                <a:rect l="l" t="t" r="r" b="b"/>
                <a:pathLst>
                  <a:path w="672" h="260" extrusionOk="0">
                    <a:moveTo>
                      <a:pt x="483" y="1"/>
                    </a:moveTo>
                    <a:cubicBezTo>
                      <a:pt x="428" y="1"/>
                      <a:pt x="378" y="25"/>
                      <a:pt x="350" y="60"/>
                    </a:cubicBezTo>
                    <a:cubicBezTo>
                      <a:pt x="288" y="51"/>
                      <a:pt x="225" y="42"/>
                      <a:pt x="172" y="33"/>
                    </a:cubicBezTo>
                    <a:cubicBezTo>
                      <a:pt x="165" y="32"/>
                      <a:pt x="158" y="32"/>
                      <a:pt x="152" y="32"/>
                    </a:cubicBezTo>
                    <a:cubicBezTo>
                      <a:pt x="41" y="32"/>
                      <a:pt x="0" y="168"/>
                      <a:pt x="118" y="194"/>
                    </a:cubicBezTo>
                    <a:lnTo>
                      <a:pt x="377" y="247"/>
                    </a:lnTo>
                    <a:cubicBezTo>
                      <a:pt x="395" y="247"/>
                      <a:pt x="413" y="247"/>
                      <a:pt x="430" y="238"/>
                    </a:cubicBezTo>
                    <a:lnTo>
                      <a:pt x="511" y="256"/>
                    </a:lnTo>
                    <a:cubicBezTo>
                      <a:pt x="521" y="258"/>
                      <a:pt x="532" y="259"/>
                      <a:pt x="543" y="259"/>
                    </a:cubicBezTo>
                    <a:cubicBezTo>
                      <a:pt x="579" y="259"/>
                      <a:pt x="613" y="248"/>
                      <a:pt x="627" y="220"/>
                    </a:cubicBezTo>
                    <a:cubicBezTo>
                      <a:pt x="671" y="140"/>
                      <a:pt x="645" y="33"/>
                      <a:pt x="529" y="6"/>
                    </a:cubicBezTo>
                    <a:cubicBezTo>
                      <a:pt x="513" y="2"/>
                      <a:pt x="498" y="1"/>
                      <a:pt x="483" y="1"/>
                    </a:cubicBezTo>
                    <a:close/>
                  </a:path>
                </a:pathLst>
              </a:custGeom>
              <a:solidFill>
                <a:schemeClr val="dk1"/>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grpSp>
          <p:nvGrpSpPr>
            <p:cNvPr id="5010" name="Google Shape;5010;p219"/>
            <p:cNvGrpSpPr/>
            <p:nvPr/>
          </p:nvGrpSpPr>
          <p:grpSpPr>
            <a:xfrm>
              <a:off x="668119" y="1377588"/>
              <a:ext cx="2549084" cy="2622571"/>
              <a:chOff x="-666750" y="1567027"/>
              <a:chExt cx="4264822" cy="4387771"/>
            </a:xfrm>
          </p:grpSpPr>
          <p:grpSp>
            <p:nvGrpSpPr>
              <p:cNvPr id="5011" name="Google Shape;5011;p219"/>
              <p:cNvGrpSpPr/>
              <p:nvPr/>
            </p:nvGrpSpPr>
            <p:grpSpPr>
              <a:xfrm>
                <a:off x="1020888" y="4511522"/>
                <a:ext cx="2577184" cy="1443276"/>
                <a:chOff x="3107263" y="4807872"/>
                <a:chExt cx="2577184" cy="1443276"/>
              </a:xfrm>
            </p:grpSpPr>
            <p:sp>
              <p:nvSpPr>
                <p:cNvPr id="5012" name="Google Shape;5012;p219"/>
                <p:cNvSpPr/>
                <p:nvPr/>
              </p:nvSpPr>
              <p:spPr>
                <a:xfrm>
                  <a:off x="3107263" y="4807872"/>
                  <a:ext cx="365777" cy="442458"/>
                </a:xfrm>
                <a:custGeom>
                  <a:avLst/>
                  <a:gdLst/>
                  <a:ahLst/>
                  <a:cxnLst/>
                  <a:rect l="l" t="t" r="r" b="b"/>
                  <a:pathLst>
                    <a:path w="1660" h="2008" extrusionOk="0">
                      <a:moveTo>
                        <a:pt x="625" y="1"/>
                      </a:moveTo>
                      <a:cubicBezTo>
                        <a:pt x="393" y="206"/>
                        <a:pt x="330" y="527"/>
                        <a:pt x="161" y="777"/>
                      </a:cubicBezTo>
                      <a:cubicBezTo>
                        <a:pt x="125" y="821"/>
                        <a:pt x="90" y="866"/>
                        <a:pt x="63" y="920"/>
                      </a:cubicBezTo>
                      <a:cubicBezTo>
                        <a:pt x="9" y="1053"/>
                        <a:pt x="63" y="1205"/>
                        <a:pt x="0" y="1330"/>
                      </a:cubicBezTo>
                      <a:cubicBezTo>
                        <a:pt x="375" y="1598"/>
                        <a:pt x="857" y="1785"/>
                        <a:pt x="1267" y="2008"/>
                      </a:cubicBezTo>
                      <a:cubicBezTo>
                        <a:pt x="1303" y="1615"/>
                        <a:pt x="1383" y="1205"/>
                        <a:pt x="1517" y="830"/>
                      </a:cubicBezTo>
                      <a:cubicBezTo>
                        <a:pt x="1544" y="750"/>
                        <a:pt x="1615" y="634"/>
                        <a:pt x="1660" y="572"/>
                      </a:cubicBezTo>
                      <a:cubicBezTo>
                        <a:pt x="1544" y="447"/>
                        <a:pt x="1392" y="349"/>
                        <a:pt x="1240" y="286"/>
                      </a:cubicBezTo>
                      <a:cubicBezTo>
                        <a:pt x="1035" y="188"/>
                        <a:pt x="803" y="143"/>
                        <a:pt x="625" y="1"/>
                      </a:cubicBezTo>
                      <a:close/>
                    </a:path>
                  </a:pathLst>
                </a:custGeom>
                <a:solidFill>
                  <a:schemeClr val="dk1"/>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5013" name="Google Shape;5013;p219"/>
                <p:cNvSpPr/>
                <p:nvPr/>
              </p:nvSpPr>
              <p:spPr>
                <a:xfrm>
                  <a:off x="3242776" y="4888078"/>
                  <a:ext cx="29747" cy="35917"/>
                </a:xfrm>
                <a:custGeom>
                  <a:avLst/>
                  <a:gdLst/>
                  <a:ahLst/>
                  <a:cxnLst/>
                  <a:rect l="l" t="t" r="r" b="b"/>
                  <a:pathLst>
                    <a:path w="135" h="163" extrusionOk="0">
                      <a:moveTo>
                        <a:pt x="73" y="0"/>
                      </a:moveTo>
                      <a:cubicBezTo>
                        <a:pt x="52" y="0"/>
                        <a:pt x="32" y="11"/>
                        <a:pt x="28" y="29"/>
                      </a:cubicBezTo>
                      <a:cubicBezTo>
                        <a:pt x="1" y="74"/>
                        <a:pt x="10" y="127"/>
                        <a:pt x="46" y="154"/>
                      </a:cubicBezTo>
                      <a:cubicBezTo>
                        <a:pt x="57" y="160"/>
                        <a:pt x="68" y="163"/>
                        <a:pt x="79" y="163"/>
                      </a:cubicBezTo>
                      <a:cubicBezTo>
                        <a:pt x="101" y="163"/>
                        <a:pt x="120" y="149"/>
                        <a:pt x="126" y="118"/>
                      </a:cubicBezTo>
                      <a:cubicBezTo>
                        <a:pt x="135" y="92"/>
                        <a:pt x="135" y="65"/>
                        <a:pt x="126" y="38"/>
                      </a:cubicBezTo>
                      <a:cubicBezTo>
                        <a:pt x="117" y="11"/>
                        <a:pt x="95" y="0"/>
                        <a:pt x="73" y="0"/>
                      </a:cubicBezTo>
                      <a:close/>
                    </a:path>
                  </a:pathLst>
                </a:custGeom>
                <a:solidFill>
                  <a:srgbClr val="552600"/>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5014" name="Google Shape;5014;p219"/>
                <p:cNvSpPr/>
                <p:nvPr/>
              </p:nvSpPr>
              <p:spPr>
                <a:xfrm>
                  <a:off x="3291914" y="4998692"/>
                  <a:ext cx="24018" cy="26442"/>
                </a:xfrm>
                <a:custGeom>
                  <a:avLst/>
                  <a:gdLst/>
                  <a:ahLst/>
                  <a:cxnLst/>
                  <a:rect l="l" t="t" r="r" b="b"/>
                  <a:pathLst>
                    <a:path w="109" h="120" extrusionOk="0">
                      <a:moveTo>
                        <a:pt x="54" y="0"/>
                      </a:moveTo>
                      <a:cubicBezTo>
                        <a:pt x="37" y="0"/>
                        <a:pt x="19" y="9"/>
                        <a:pt x="19" y="27"/>
                      </a:cubicBezTo>
                      <a:cubicBezTo>
                        <a:pt x="10" y="54"/>
                        <a:pt x="1" y="107"/>
                        <a:pt x="46" y="116"/>
                      </a:cubicBezTo>
                      <a:cubicBezTo>
                        <a:pt x="51" y="118"/>
                        <a:pt x="55" y="120"/>
                        <a:pt x="59" y="120"/>
                      </a:cubicBezTo>
                      <a:cubicBezTo>
                        <a:pt x="86" y="120"/>
                        <a:pt x="100" y="77"/>
                        <a:pt x="108" y="54"/>
                      </a:cubicBezTo>
                      <a:cubicBezTo>
                        <a:pt x="108" y="36"/>
                        <a:pt x="108" y="18"/>
                        <a:pt x="90" y="9"/>
                      </a:cubicBezTo>
                      <a:cubicBezTo>
                        <a:pt x="81" y="0"/>
                        <a:pt x="72" y="0"/>
                        <a:pt x="63" y="0"/>
                      </a:cubicBezTo>
                      <a:close/>
                    </a:path>
                  </a:pathLst>
                </a:custGeom>
                <a:solidFill>
                  <a:srgbClr val="552600"/>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5015" name="Google Shape;5015;p219"/>
                <p:cNvSpPr/>
                <p:nvPr/>
              </p:nvSpPr>
              <p:spPr>
                <a:xfrm>
                  <a:off x="3189893" y="5098509"/>
                  <a:ext cx="49358" cy="32832"/>
                </a:xfrm>
                <a:custGeom>
                  <a:avLst/>
                  <a:gdLst/>
                  <a:ahLst/>
                  <a:cxnLst/>
                  <a:rect l="l" t="t" r="r" b="b"/>
                  <a:pathLst>
                    <a:path w="224" h="149" extrusionOk="0">
                      <a:moveTo>
                        <a:pt x="131" y="0"/>
                      </a:moveTo>
                      <a:cubicBezTo>
                        <a:pt x="72" y="0"/>
                        <a:pt x="6" y="40"/>
                        <a:pt x="0" y="91"/>
                      </a:cubicBezTo>
                      <a:cubicBezTo>
                        <a:pt x="0" y="128"/>
                        <a:pt x="26" y="148"/>
                        <a:pt x="53" y="148"/>
                      </a:cubicBezTo>
                      <a:cubicBezTo>
                        <a:pt x="65" y="148"/>
                        <a:pt x="78" y="144"/>
                        <a:pt x="89" y="136"/>
                      </a:cubicBezTo>
                      <a:cubicBezTo>
                        <a:pt x="98" y="118"/>
                        <a:pt x="107" y="100"/>
                        <a:pt x="125" y="100"/>
                      </a:cubicBezTo>
                      <a:cubicBezTo>
                        <a:pt x="134" y="96"/>
                        <a:pt x="143" y="96"/>
                        <a:pt x="152" y="96"/>
                      </a:cubicBezTo>
                      <a:cubicBezTo>
                        <a:pt x="161" y="96"/>
                        <a:pt x="170" y="96"/>
                        <a:pt x="178" y="91"/>
                      </a:cubicBezTo>
                      <a:cubicBezTo>
                        <a:pt x="205" y="91"/>
                        <a:pt x="223" y="64"/>
                        <a:pt x="214" y="47"/>
                      </a:cubicBezTo>
                      <a:cubicBezTo>
                        <a:pt x="198" y="14"/>
                        <a:pt x="166" y="0"/>
                        <a:pt x="131" y="0"/>
                      </a:cubicBezTo>
                      <a:close/>
                    </a:path>
                  </a:pathLst>
                </a:custGeom>
                <a:solidFill>
                  <a:srgbClr val="552600"/>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5016" name="Google Shape;5016;p219"/>
                <p:cNvSpPr/>
                <p:nvPr/>
              </p:nvSpPr>
              <p:spPr>
                <a:xfrm>
                  <a:off x="3355594" y="4916062"/>
                  <a:ext cx="23136" cy="32832"/>
                </a:xfrm>
                <a:custGeom>
                  <a:avLst/>
                  <a:gdLst/>
                  <a:ahLst/>
                  <a:cxnLst/>
                  <a:rect l="l" t="t" r="r" b="b"/>
                  <a:pathLst>
                    <a:path w="105" h="149" extrusionOk="0">
                      <a:moveTo>
                        <a:pt x="51" y="0"/>
                      </a:moveTo>
                      <a:cubicBezTo>
                        <a:pt x="15" y="18"/>
                        <a:pt x="6" y="63"/>
                        <a:pt x="6" y="98"/>
                      </a:cubicBezTo>
                      <a:cubicBezTo>
                        <a:pt x="0" y="124"/>
                        <a:pt x="29" y="149"/>
                        <a:pt x="57" y="149"/>
                      </a:cubicBezTo>
                      <a:cubicBezTo>
                        <a:pt x="68" y="149"/>
                        <a:pt x="79" y="145"/>
                        <a:pt x="87" y="134"/>
                      </a:cubicBezTo>
                      <a:cubicBezTo>
                        <a:pt x="96" y="116"/>
                        <a:pt x="104" y="107"/>
                        <a:pt x="104" y="90"/>
                      </a:cubicBezTo>
                      <a:cubicBezTo>
                        <a:pt x="104" y="81"/>
                        <a:pt x="104" y="81"/>
                        <a:pt x="104" y="72"/>
                      </a:cubicBezTo>
                      <a:cubicBezTo>
                        <a:pt x="104" y="54"/>
                        <a:pt x="104" y="27"/>
                        <a:pt x="87" y="9"/>
                      </a:cubicBezTo>
                      <a:cubicBezTo>
                        <a:pt x="78" y="0"/>
                        <a:pt x="60" y="0"/>
                        <a:pt x="51" y="0"/>
                      </a:cubicBezTo>
                      <a:close/>
                    </a:path>
                  </a:pathLst>
                </a:custGeom>
                <a:solidFill>
                  <a:srgbClr val="552600"/>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5017" name="Google Shape;5017;p219"/>
                <p:cNvSpPr/>
                <p:nvPr/>
              </p:nvSpPr>
              <p:spPr>
                <a:xfrm>
                  <a:off x="3193419" y="5013015"/>
                  <a:ext cx="26442" cy="18509"/>
                </a:xfrm>
                <a:custGeom>
                  <a:avLst/>
                  <a:gdLst/>
                  <a:ahLst/>
                  <a:cxnLst/>
                  <a:rect l="l" t="t" r="r" b="b"/>
                  <a:pathLst>
                    <a:path w="120" h="84" extrusionOk="0">
                      <a:moveTo>
                        <a:pt x="55" y="1"/>
                      </a:moveTo>
                      <a:cubicBezTo>
                        <a:pt x="20" y="1"/>
                        <a:pt x="1" y="62"/>
                        <a:pt x="47" y="78"/>
                      </a:cubicBezTo>
                      <a:cubicBezTo>
                        <a:pt x="54" y="82"/>
                        <a:pt x="61" y="83"/>
                        <a:pt x="67" y="83"/>
                      </a:cubicBezTo>
                      <a:cubicBezTo>
                        <a:pt x="106" y="83"/>
                        <a:pt x="119" y="22"/>
                        <a:pt x="73" y="6"/>
                      </a:cubicBezTo>
                      <a:cubicBezTo>
                        <a:pt x="67" y="3"/>
                        <a:pt x="61" y="1"/>
                        <a:pt x="55" y="1"/>
                      </a:cubicBezTo>
                      <a:close/>
                    </a:path>
                  </a:pathLst>
                </a:custGeom>
                <a:solidFill>
                  <a:srgbClr val="552600"/>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5018" name="Google Shape;5018;p219"/>
                <p:cNvSpPr/>
                <p:nvPr/>
              </p:nvSpPr>
              <p:spPr>
                <a:xfrm>
                  <a:off x="3242776" y="5055101"/>
                  <a:ext cx="29747" cy="29527"/>
                </a:xfrm>
                <a:custGeom>
                  <a:avLst/>
                  <a:gdLst/>
                  <a:ahLst/>
                  <a:cxnLst/>
                  <a:rect l="l" t="t" r="r" b="b"/>
                  <a:pathLst>
                    <a:path w="135" h="134" extrusionOk="0">
                      <a:moveTo>
                        <a:pt x="78" y="0"/>
                      </a:moveTo>
                      <a:cubicBezTo>
                        <a:pt x="73" y="0"/>
                        <a:pt x="68" y="1"/>
                        <a:pt x="63" y="3"/>
                      </a:cubicBezTo>
                      <a:cubicBezTo>
                        <a:pt x="46" y="12"/>
                        <a:pt x="37" y="21"/>
                        <a:pt x="28" y="29"/>
                      </a:cubicBezTo>
                      <a:cubicBezTo>
                        <a:pt x="1" y="56"/>
                        <a:pt x="19" y="83"/>
                        <a:pt x="46" y="101"/>
                      </a:cubicBezTo>
                      <a:cubicBezTo>
                        <a:pt x="50" y="122"/>
                        <a:pt x="70" y="133"/>
                        <a:pt x="91" y="133"/>
                      </a:cubicBezTo>
                      <a:cubicBezTo>
                        <a:pt x="113" y="133"/>
                        <a:pt x="135" y="120"/>
                        <a:pt x="135" y="92"/>
                      </a:cubicBezTo>
                      <a:cubicBezTo>
                        <a:pt x="135" y="92"/>
                        <a:pt x="135" y="83"/>
                        <a:pt x="135" y="74"/>
                      </a:cubicBezTo>
                      <a:cubicBezTo>
                        <a:pt x="135" y="65"/>
                        <a:pt x="135" y="56"/>
                        <a:pt x="135" y="56"/>
                      </a:cubicBezTo>
                      <a:lnTo>
                        <a:pt x="126" y="38"/>
                      </a:lnTo>
                      <a:cubicBezTo>
                        <a:pt x="126" y="16"/>
                        <a:pt x="102" y="0"/>
                        <a:pt x="78" y="0"/>
                      </a:cubicBezTo>
                      <a:close/>
                    </a:path>
                  </a:pathLst>
                </a:custGeom>
                <a:solidFill>
                  <a:srgbClr val="552600"/>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5019" name="Google Shape;5019;p219"/>
                <p:cNvSpPr/>
                <p:nvPr/>
              </p:nvSpPr>
              <p:spPr>
                <a:xfrm>
                  <a:off x="3301829" y="4874637"/>
                  <a:ext cx="2382618" cy="1376511"/>
                </a:xfrm>
                <a:custGeom>
                  <a:avLst/>
                  <a:gdLst/>
                  <a:ahLst/>
                  <a:cxnLst/>
                  <a:rect l="l" t="t" r="r" b="b"/>
                  <a:pathLst>
                    <a:path w="10813" h="6247" extrusionOk="0">
                      <a:moveTo>
                        <a:pt x="643" y="1"/>
                      </a:moveTo>
                      <a:cubicBezTo>
                        <a:pt x="616" y="55"/>
                        <a:pt x="616" y="117"/>
                        <a:pt x="616" y="179"/>
                      </a:cubicBezTo>
                      <a:cubicBezTo>
                        <a:pt x="625" y="286"/>
                        <a:pt x="563" y="394"/>
                        <a:pt x="491" y="483"/>
                      </a:cubicBezTo>
                      <a:cubicBezTo>
                        <a:pt x="420" y="563"/>
                        <a:pt x="340" y="652"/>
                        <a:pt x="304" y="750"/>
                      </a:cubicBezTo>
                      <a:cubicBezTo>
                        <a:pt x="277" y="848"/>
                        <a:pt x="277" y="947"/>
                        <a:pt x="224" y="1027"/>
                      </a:cubicBezTo>
                      <a:cubicBezTo>
                        <a:pt x="188" y="1089"/>
                        <a:pt x="117" y="1125"/>
                        <a:pt x="90" y="1187"/>
                      </a:cubicBezTo>
                      <a:cubicBezTo>
                        <a:pt x="63" y="1241"/>
                        <a:pt x="63" y="1295"/>
                        <a:pt x="54" y="1357"/>
                      </a:cubicBezTo>
                      <a:cubicBezTo>
                        <a:pt x="45" y="1411"/>
                        <a:pt x="54" y="1482"/>
                        <a:pt x="1" y="1509"/>
                      </a:cubicBezTo>
                      <a:cubicBezTo>
                        <a:pt x="438" y="1865"/>
                        <a:pt x="839" y="2053"/>
                        <a:pt x="1624" y="2508"/>
                      </a:cubicBezTo>
                      <a:cubicBezTo>
                        <a:pt x="2061" y="2767"/>
                        <a:pt x="2382" y="3070"/>
                        <a:pt x="4764" y="4078"/>
                      </a:cubicBezTo>
                      <a:cubicBezTo>
                        <a:pt x="7599" y="5275"/>
                        <a:pt x="10077" y="6246"/>
                        <a:pt x="10168" y="6246"/>
                      </a:cubicBezTo>
                      <a:cubicBezTo>
                        <a:pt x="10169" y="6246"/>
                        <a:pt x="10170" y="6246"/>
                        <a:pt x="10171" y="6246"/>
                      </a:cubicBezTo>
                      <a:cubicBezTo>
                        <a:pt x="10617" y="5791"/>
                        <a:pt x="10750" y="5193"/>
                        <a:pt x="10813" y="4622"/>
                      </a:cubicBezTo>
                      <a:cubicBezTo>
                        <a:pt x="8957" y="4015"/>
                        <a:pt x="7155" y="3364"/>
                        <a:pt x="5398" y="2624"/>
                      </a:cubicBezTo>
                      <a:cubicBezTo>
                        <a:pt x="3783" y="1946"/>
                        <a:pt x="1936" y="1098"/>
                        <a:pt x="643" y="1"/>
                      </a:cubicBezTo>
                      <a:close/>
                    </a:path>
                  </a:pathLst>
                </a:custGeom>
                <a:solidFill>
                  <a:schemeClr val="dk2"/>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5020" name="Google Shape;5020;p219"/>
                <p:cNvSpPr/>
                <p:nvPr/>
              </p:nvSpPr>
              <p:spPr>
                <a:xfrm>
                  <a:off x="3347000" y="5128256"/>
                  <a:ext cx="959613" cy="575988"/>
                </a:xfrm>
                <a:custGeom>
                  <a:avLst/>
                  <a:gdLst/>
                  <a:ahLst/>
                  <a:cxnLst/>
                  <a:rect l="l" t="t" r="r" b="b"/>
                  <a:pathLst>
                    <a:path w="4355" h="2614" extrusionOk="0">
                      <a:moveTo>
                        <a:pt x="63" y="1"/>
                      </a:moveTo>
                      <a:cubicBezTo>
                        <a:pt x="1" y="108"/>
                        <a:pt x="10" y="242"/>
                        <a:pt x="63" y="340"/>
                      </a:cubicBezTo>
                      <a:cubicBezTo>
                        <a:pt x="108" y="438"/>
                        <a:pt x="197" y="509"/>
                        <a:pt x="277" y="572"/>
                      </a:cubicBezTo>
                      <a:cubicBezTo>
                        <a:pt x="465" y="697"/>
                        <a:pt x="652" y="822"/>
                        <a:pt x="848" y="920"/>
                      </a:cubicBezTo>
                      <a:cubicBezTo>
                        <a:pt x="1152" y="1080"/>
                        <a:pt x="1473" y="1205"/>
                        <a:pt x="1758" y="1401"/>
                      </a:cubicBezTo>
                      <a:cubicBezTo>
                        <a:pt x="1946" y="1517"/>
                        <a:pt x="1981" y="1580"/>
                        <a:pt x="2169" y="1705"/>
                      </a:cubicBezTo>
                      <a:cubicBezTo>
                        <a:pt x="2356" y="1830"/>
                        <a:pt x="2695" y="2017"/>
                        <a:pt x="2909" y="2124"/>
                      </a:cubicBezTo>
                      <a:cubicBezTo>
                        <a:pt x="2980" y="2160"/>
                        <a:pt x="2811" y="2106"/>
                        <a:pt x="3257" y="2204"/>
                      </a:cubicBezTo>
                      <a:cubicBezTo>
                        <a:pt x="3453" y="2249"/>
                        <a:pt x="3632" y="2356"/>
                        <a:pt x="3828" y="2436"/>
                      </a:cubicBezTo>
                      <a:cubicBezTo>
                        <a:pt x="3932" y="2481"/>
                        <a:pt x="4137" y="2613"/>
                        <a:pt x="4279" y="2613"/>
                      </a:cubicBezTo>
                      <a:cubicBezTo>
                        <a:pt x="4307" y="2613"/>
                        <a:pt x="4332" y="2608"/>
                        <a:pt x="4354" y="2597"/>
                      </a:cubicBezTo>
                      <a:cubicBezTo>
                        <a:pt x="4203" y="2418"/>
                        <a:pt x="3917" y="2311"/>
                        <a:pt x="3712" y="2195"/>
                      </a:cubicBezTo>
                      <a:cubicBezTo>
                        <a:pt x="3471" y="2062"/>
                        <a:pt x="3212" y="1937"/>
                        <a:pt x="2945" y="1830"/>
                      </a:cubicBezTo>
                      <a:cubicBezTo>
                        <a:pt x="2659" y="1731"/>
                        <a:pt x="2374" y="1660"/>
                        <a:pt x="2088" y="1562"/>
                      </a:cubicBezTo>
                      <a:cubicBezTo>
                        <a:pt x="1830" y="1473"/>
                        <a:pt x="1696" y="1214"/>
                        <a:pt x="1446" y="1098"/>
                      </a:cubicBezTo>
                      <a:cubicBezTo>
                        <a:pt x="1045" y="902"/>
                        <a:pt x="304" y="474"/>
                        <a:pt x="63" y="1"/>
                      </a:cubicBezTo>
                      <a:close/>
                    </a:path>
                  </a:pathLst>
                </a:custGeom>
                <a:solidFill>
                  <a:srgbClr val="B0B0B0">
                    <a:alpha val="3869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5021" name="Google Shape;5021;p219"/>
                <p:cNvSpPr/>
                <p:nvPr/>
              </p:nvSpPr>
              <p:spPr>
                <a:xfrm>
                  <a:off x="4351562" y="5452607"/>
                  <a:ext cx="1332882" cy="798539"/>
                </a:xfrm>
                <a:custGeom>
                  <a:avLst/>
                  <a:gdLst/>
                  <a:ahLst/>
                  <a:cxnLst/>
                  <a:rect l="l" t="t" r="r" b="b"/>
                  <a:pathLst>
                    <a:path w="6049" h="3624" extrusionOk="0">
                      <a:moveTo>
                        <a:pt x="634" y="1"/>
                      </a:moveTo>
                      <a:cubicBezTo>
                        <a:pt x="634" y="1"/>
                        <a:pt x="54" y="670"/>
                        <a:pt x="0" y="1455"/>
                      </a:cubicBezTo>
                      <a:cubicBezTo>
                        <a:pt x="2835" y="2652"/>
                        <a:pt x="5313" y="3623"/>
                        <a:pt x="5404" y="3623"/>
                      </a:cubicBezTo>
                      <a:cubicBezTo>
                        <a:pt x="5405" y="3623"/>
                        <a:pt x="5406" y="3623"/>
                        <a:pt x="5407" y="3623"/>
                      </a:cubicBezTo>
                      <a:cubicBezTo>
                        <a:pt x="5853" y="3168"/>
                        <a:pt x="5986" y="2570"/>
                        <a:pt x="6049" y="1999"/>
                      </a:cubicBezTo>
                      <a:cubicBezTo>
                        <a:pt x="4193" y="1392"/>
                        <a:pt x="2391" y="741"/>
                        <a:pt x="634" y="1"/>
                      </a:cubicBezTo>
                      <a:close/>
                    </a:path>
                  </a:pathLst>
                </a:custGeom>
                <a:solidFill>
                  <a:schemeClr val="accent1"/>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5022" name="Google Shape;5022;p219"/>
                <p:cNvSpPr/>
                <p:nvPr/>
              </p:nvSpPr>
              <p:spPr>
                <a:xfrm>
                  <a:off x="5529097" y="5924369"/>
                  <a:ext cx="133751" cy="299012"/>
                </a:xfrm>
                <a:custGeom>
                  <a:avLst/>
                  <a:gdLst/>
                  <a:ahLst/>
                  <a:cxnLst/>
                  <a:rect l="l" t="t" r="r" b="b"/>
                  <a:pathLst>
                    <a:path w="607" h="1357" extrusionOk="0">
                      <a:moveTo>
                        <a:pt x="544" y="1"/>
                      </a:moveTo>
                      <a:cubicBezTo>
                        <a:pt x="526" y="19"/>
                        <a:pt x="187" y="518"/>
                        <a:pt x="89" y="786"/>
                      </a:cubicBezTo>
                      <a:cubicBezTo>
                        <a:pt x="0" y="1053"/>
                        <a:pt x="27" y="1348"/>
                        <a:pt x="27" y="1357"/>
                      </a:cubicBezTo>
                      <a:lnTo>
                        <a:pt x="107" y="1348"/>
                      </a:lnTo>
                      <a:cubicBezTo>
                        <a:pt x="107" y="1348"/>
                        <a:pt x="80" y="1062"/>
                        <a:pt x="170" y="813"/>
                      </a:cubicBezTo>
                      <a:cubicBezTo>
                        <a:pt x="259" y="563"/>
                        <a:pt x="607" y="54"/>
                        <a:pt x="607" y="45"/>
                      </a:cubicBezTo>
                      <a:lnTo>
                        <a:pt x="544" y="1"/>
                      </a:lnTo>
                      <a:close/>
                    </a:path>
                  </a:pathLst>
                </a:custGeom>
                <a:solidFill>
                  <a:schemeClr val="dk1"/>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5023" name="Google Shape;5023;p219"/>
                <p:cNvSpPr/>
                <p:nvPr/>
              </p:nvSpPr>
              <p:spPr>
                <a:xfrm>
                  <a:off x="3679284" y="5134205"/>
                  <a:ext cx="88580" cy="80868"/>
                </a:xfrm>
                <a:custGeom>
                  <a:avLst/>
                  <a:gdLst/>
                  <a:ahLst/>
                  <a:cxnLst/>
                  <a:rect l="l" t="t" r="r" b="b"/>
                  <a:pathLst>
                    <a:path w="402" h="367" extrusionOk="0">
                      <a:moveTo>
                        <a:pt x="357" y="1"/>
                      </a:moveTo>
                      <a:cubicBezTo>
                        <a:pt x="232" y="90"/>
                        <a:pt x="116" y="197"/>
                        <a:pt x="0" y="304"/>
                      </a:cubicBezTo>
                      <a:lnTo>
                        <a:pt x="63" y="366"/>
                      </a:lnTo>
                      <a:cubicBezTo>
                        <a:pt x="170" y="250"/>
                        <a:pt x="286" y="152"/>
                        <a:pt x="402" y="63"/>
                      </a:cubicBezTo>
                      <a:lnTo>
                        <a:pt x="357" y="1"/>
                      </a:lnTo>
                      <a:close/>
                    </a:path>
                  </a:pathLst>
                </a:custGeom>
                <a:solidFill>
                  <a:schemeClr val="dk1"/>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5024" name="Google Shape;5024;p219"/>
                <p:cNvSpPr/>
                <p:nvPr/>
              </p:nvSpPr>
              <p:spPr>
                <a:xfrm>
                  <a:off x="3718505" y="5159766"/>
                  <a:ext cx="88800" cy="161515"/>
                </a:xfrm>
                <a:custGeom>
                  <a:avLst/>
                  <a:gdLst/>
                  <a:ahLst/>
                  <a:cxnLst/>
                  <a:rect l="l" t="t" r="r" b="b"/>
                  <a:pathLst>
                    <a:path w="403" h="733" extrusionOk="0">
                      <a:moveTo>
                        <a:pt x="331" y="1"/>
                      </a:moveTo>
                      <a:cubicBezTo>
                        <a:pt x="206" y="224"/>
                        <a:pt x="90" y="464"/>
                        <a:pt x="1" y="696"/>
                      </a:cubicBezTo>
                      <a:lnTo>
                        <a:pt x="72" y="732"/>
                      </a:lnTo>
                      <a:cubicBezTo>
                        <a:pt x="170" y="491"/>
                        <a:pt x="277" y="268"/>
                        <a:pt x="402" y="45"/>
                      </a:cubicBezTo>
                      <a:lnTo>
                        <a:pt x="331" y="1"/>
                      </a:lnTo>
                      <a:close/>
                    </a:path>
                  </a:pathLst>
                </a:custGeom>
                <a:solidFill>
                  <a:schemeClr val="dk1"/>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5025" name="Google Shape;5025;p219"/>
                <p:cNvSpPr/>
                <p:nvPr/>
              </p:nvSpPr>
              <p:spPr>
                <a:xfrm>
                  <a:off x="3852256" y="5415368"/>
                  <a:ext cx="74918" cy="163277"/>
                </a:xfrm>
                <a:custGeom>
                  <a:avLst/>
                  <a:gdLst/>
                  <a:ahLst/>
                  <a:cxnLst/>
                  <a:rect l="l" t="t" r="r" b="b"/>
                  <a:pathLst>
                    <a:path w="340" h="741" extrusionOk="0">
                      <a:moveTo>
                        <a:pt x="81" y="0"/>
                      </a:moveTo>
                      <a:lnTo>
                        <a:pt x="0" y="18"/>
                      </a:lnTo>
                      <a:cubicBezTo>
                        <a:pt x="45" y="277"/>
                        <a:pt x="143" y="518"/>
                        <a:pt x="268" y="741"/>
                      </a:cubicBezTo>
                      <a:lnTo>
                        <a:pt x="339" y="696"/>
                      </a:lnTo>
                      <a:cubicBezTo>
                        <a:pt x="215" y="491"/>
                        <a:pt x="125" y="250"/>
                        <a:pt x="81" y="0"/>
                      </a:cubicBezTo>
                      <a:close/>
                    </a:path>
                  </a:pathLst>
                </a:custGeom>
                <a:solidFill>
                  <a:schemeClr val="dk1"/>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5026" name="Google Shape;5026;p219"/>
                <p:cNvSpPr/>
                <p:nvPr/>
              </p:nvSpPr>
              <p:spPr>
                <a:xfrm>
                  <a:off x="4377123" y="5750075"/>
                  <a:ext cx="1134349" cy="433864"/>
                </a:xfrm>
                <a:custGeom>
                  <a:avLst/>
                  <a:gdLst/>
                  <a:ahLst/>
                  <a:cxnLst/>
                  <a:rect l="l" t="t" r="r" b="b"/>
                  <a:pathLst>
                    <a:path w="5148" h="1969" extrusionOk="0">
                      <a:moveTo>
                        <a:pt x="152" y="0"/>
                      </a:moveTo>
                      <a:cubicBezTo>
                        <a:pt x="103" y="0"/>
                        <a:pt x="52" y="7"/>
                        <a:pt x="0" y="25"/>
                      </a:cubicBezTo>
                      <a:cubicBezTo>
                        <a:pt x="821" y="408"/>
                        <a:pt x="1651" y="774"/>
                        <a:pt x="2498" y="1104"/>
                      </a:cubicBezTo>
                      <a:cubicBezTo>
                        <a:pt x="2811" y="1220"/>
                        <a:pt x="3132" y="1345"/>
                        <a:pt x="3444" y="1461"/>
                      </a:cubicBezTo>
                      <a:cubicBezTo>
                        <a:pt x="3569" y="1505"/>
                        <a:pt x="3694" y="1550"/>
                        <a:pt x="3819" y="1595"/>
                      </a:cubicBezTo>
                      <a:cubicBezTo>
                        <a:pt x="3955" y="1648"/>
                        <a:pt x="4672" y="1969"/>
                        <a:pt x="4927" y="1969"/>
                      </a:cubicBezTo>
                      <a:cubicBezTo>
                        <a:pt x="4973" y="1969"/>
                        <a:pt x="5004" y="1958"/>
                        <a:pt x="5014" y="1934"/>
                      </a:cubicBezTo>
                      <a:cubicBezTo>
                        <a:pt x="5148" y="1568"/>
                        <a:pt x="4175" y="1443"/>
                        <a:pt x="4042" y="1372"/>
                      </a:cubicBezTo>
                      <a:cubicBezTo>
                        <a:pt x="3908" y="1300"/>
                        <a:pt x="3783" y="1202"/>
                        <a:pt x="3631" y="1149"/>
                      </a:cubicBezTo>
                      <a:cubicBezTo>
                        <a:pt x="3533" y="1113"/>
                        <a:pt x="3417" y="1095"/>
                        <a:pt x="3310" y="1077"/>
                      </a:cubicBezTo>
                      <a:cubicBezTo>
                        <a:pt x="2356" y="908"/>
                        <a:pt x="1446" y="569"/>
                        <a:pt x="589" y="141"/>
                      </a:cubicBezTo>
                      <a:cubicBezTo>
                        <a:pt x="454" y="73"/>
                        <a:pt x="308" y="0"/>
                        <a:pt x="152" y="0"/>
                      </a:cubicBezTo>
                      <a:close/>
                    </a:path>
                  </a:pathLst>
                </a:custGeom>
                <a:solidFill>
                  <a:srgbClr val="3D1D03">
                    <a:alpha val="32139"/>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5027" name="Google Shape;5027;p219"/>
                <p:cNvSpPr/>
                <p:nvPr/>
              </p:nvSpPr>
              <p:spPr>
                <a:xfrm>
                  <a:off x="4645726" y="5583713"/>
                  <a:ext cx="44731" cy="25120"/>
                </a:xfrm>
                <a:custGeom>
                  <a:avLst/>
                  <a:gdLst/>
                  <a:ahLst/>
                  <a:cxnLst/>
                  <a:rect l="l" t="t" r="r" b="b"/>
                  <a:pathLst>
                    <a:path w="203" h="114" extrusionOk="0">
                      <a:moveTo>
                        <a:pt x="61" y="1"/>
                      </a:moveTo>
                      <a:cubicBezTo>
                        <a:pt x="24" y="1"/>
                        <a:pt x="1" y="59"/>
                        <a:pt x="48" y="75"/>
                      </a:cubicBezTo>
                      <a:lnTo>
                        <a:pt x="128" y="111"/>
                      </a:lnTo>
                      <a:cubicBezTo>
                        <a:pt x="133" y="112"/>
                        <a:pt x="138" y="113"/>
                        <a:pt x="143" y="113"/>
                      </a:cubicBezTo>
                      <a:cubicBezTo>
                        <a:pt x="180" y="113"/>
                        <a:pt x="203" y="55"/>
                        <a:pt x="155" y="39"/>
                      </a:cubicBezTo>
                      <a:lnTo>
                        <a:pt x="75" y="3"/>
                      </a:lnTo>
                      <a:cubicBezTo>
                        <a:pt x="70" y="2"/>
                        <a:pt x="65" y="1"/>
                        <a:pt x="61" y="1"/>
                      </a:cubicBezTo>
                      <a:close/>
                    </a:path>
                  </a:pathLst>
                </a:custGeom>
                <a:solidFill>
                  <a:srgbClr val="FBB068"/>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5028" name="Google Shape;5028;p219"/>
                <p:cNvSpPr/>
                <p:nvPr/>
              </p:nvSpPr>
              <p:spPr>
                <a:xfrm>
                  <a:off x="4671947" y="5665021"/>
                  <a:ext cx="35696" cy="25781"/>
                </a:xfrm>
                <a:custGeom>
                  <a:avLst/>
                  <a:gdLst/>
                  <a:ahLst/>
                  <a:cxnLst/>
                  <a:rect l="l" t="t" r="r" b="b"/>
                  <a:pathLst>
                    <a:path w="162" h="117" extrusionOk="0">
                      <a:moveTo>
                        <a:pt x="54" y="0"/>
                      </a:moveTo>
                      <a:cubicBezTo>
                        <a:pt x="36" y="0"/>
                        <a:pt x="27" y="9"/>
                        <a:pt x="18" y="18"/>
                      </a:cubicBezTo>
                      <a:cubicBezTo>
                        <a:pt x="9" y="27"/>
                        <a:pt x="1" y="45"/>
                        <a:pt x="9" y="63"/>
                      </a:cubicBezTo>
                      <a:cubicBezTo>
                        <a:pt x="27" y="89"/>
                        <a:pt x="45" y="116"/>
                        <a:pt x="81" y="116"/>
                      </a:cubicBezTo>
                      <a:cubicBezTo>
                        <a:pt x="90" y="116"/>
                        <a:pt x="108" y="116"/>
                        <a:pt x="117" y="107"/>
                      </a:cubicBezTo>
                      <a:cubicBezTo>
                        <a:pt x="143" y="98"/>
                        <a:pt x="161" y="45"/>
                        <a:pt x="117" y="27"/>
                      </a:cubicBezTo>
                      <a:lnTo>
                        <a:pt x="81" y="18"/>
                      </a:lnTo>
                      <a:cubicBezTo>
                        <a:pt x="81" y="9"/>
                        <a:pt x="72" y="9"/>
                        <a:pt x="72" y="9"/>
                      </a:cubicBezTo>
                      <a:lnTo>
                        <a:pt x="63" y="9"/>
                      </a:lnTo>
                      <a:cubicBezTo>
                        <a:pt x="63" y="9"/>
                        <a:pt x="63" y="9"/>
                        <a:pt x="54" y="0"/>
                      </a:cubicBezTo>
                      <a:close/>
                    </a:path>
                  </a:pathLst>
                </a:custGeom>
                <a:solidFill>
                  <a:srgbClr val="FBB068"/>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5029" name="Google Shape;5029;p219"/>
                <p:cNvSpPr/>
                <p:nvPr/>
              </p:nvSpPr>
              <p:spPr>
                <a:xfrm>
                  <a:off x="4819359" y="5672513"/>
                  <a:ext cx="29527" cy="24459"/>
                </a:xfrm>
                <a:custGeom>
                  <a:avLst/>
                  <a:gdLst/>
                  <a:ahLst/>
                  <a:cxnLst/>
                  <a:rect l="l" t="t" r="r" b="b"/>
                  <a:pathLst>
                    <a:path w="134" h="111" extrusionOk="0">
                      <a:moveTo>
                        <a:pt x="86" y="0"/>
                      </a:moveTo>
                      <a:cubicBezTo>
                        <a:pt x="81" y="0"/>
                        <a:pt x="77" y="1"/>
                        <a:pt x="72" y="2"/>
                      </a:cubicBezTo>
                      <a:cubicBezTo>
                        <a:pt x="72" y="2"/>
                        <a:pt x="72" y="11"/>
                        <a:pt x="72" y="11"/>
                      </a:cubicBezTo>
                      <a:lnTo>
                        <a:pt x="54" y="11"/>
                      </a:lnTo>
                      <a:cubicBezTo>
                        <a:pt x="10" y="20"/>
                        <a:pt x="1" y="64"/>
                        <a:pt x="36" y="91"/>
                      </a:cubicBezTo>
                      <a:cubicBezTo>
                        <a:pt x="54" y="91"/>
                        <a:pt x="63" y="100"/>
                        <a:pt x="72" y="109"/>
                      </a:cubicBezTo>
                      <a:cubicBezTo>
                        <a:pt x="77" y="110"/>
                        <a:pt x="81" y="111"/>
                        <a:pt x="86" y="111"/>
                      </a:cubicBezTo>
                      <a:cubicBezTo>
                        <a:pt x="114" y="111"/>
                        <a:pt x="133" y="86"/>
                        <a:pt x="126" y="55"/>
                      </a:cubicBezTo>
                      <a:cubicBezTo>
                        <a:pt x="133" y="24"/>
                        <a:pt x="114" y="0"/>
                        <a:pt x="86" y="0"/>
                      </a:cubicBezTo>
                      <a:close/>
                    </a:path>
                  </a:pathLst>
                </a:custGeom>
                <a:solidFill>
                  <a:srgbClr val="FBB068"/>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5030" name="Google Shape;5030;p219"/>
                <p:cNvSpPr/>
                <p:nvPr/>
              </p:nvSpPr>
              <p:spPr>
                <a:xfrm>
                  <a:off x="4741356" y="5666123"/>
                  <a:ext cx="23136" cy="23357"/>
                </a:xfrm>
                <a:custGeom>
                  <a:avLst/>
                  <a:gdLst/>
                  <a:ahLst/>
                  <a:cxnLst/>
                  <a:rect l="l" t="t" r="r" b="b"/>
                  <a:pathLst>
                    <a:path w="105" h="106" extrusionOk="0">
                      <a:moveTo>
                        <a:pt x="44" y="1"/>
                      </a:moveTo>
                      <a:cubicBezTo>
                        <a:pt x="23" y="1"/>
                        <a:pt x="1" y="18"/>
                        <a:pt x="7" y="49"/>
                      </a:cubicBezTo>
                      <a:cubicBezTo>
                        <a:pt x="7" y="49"/>
                        <a:pt x="7" y="58"/>
                        <a:pt x="7" y="58"/>
                      </a:cubicBezTo>
                      <a:cubicBezTo>
                        <a:pt x="7" y="90"/>
                        <a:pt x="29" y="106"/>
                        <a:pt x="53" y="106"/>
                      </a:cubicBezTo>
                      <a:cubicBezTo>
                        <a:pt x="69" y="106"/>
                        <a:pt x="85" y="99"/>
                        <a:pt x="96" y="84"/>
                      </a:cubicBezTo>
                      <a:cubicBezTo>
                        <a:pt x="105" y="76"/>
                        <a:pt x="105" y="67"/>
                        <a:pt x="105" y="67"/>
                      </a:cubicBezTo>
                      <a:cubicBezTo>
                        <a:pt x="105" y="49"/>
                        <a:pt x="105" y="40"/>
                        <a:pt x="96" y="31"/>
                      </a:cubicBezTo>
                      <a:cubicBezTo>
                        <a:pt x="87" y="22"/>
                        <a:pt x="78" y="13"/>
                        <a:pt x="69" y="13"/>
                      </a:cubicBezTo>
                      <a:cubicBezTo>
                        <a:pt x="63" y="4"/>
                        <a:pt x="54" y="1"/>
                        <a:pt x="44" y="1"/>
                      </a:cubicBezTo>
                      <a:close/>
                    </a:path>
                  </a:pathLst>
                </a:custGeom>
                <a:solidFill>
                  <a:srgbClr val="FBB068"/>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5031" name="Google Shape;5031;p219"/>
                <p:cNvSpPr/>
                <p:nvPr/>
              </p:nvSpPr>
              <p:spPr>
                <a:xfrm>
                  <a:off x="4838970" y="5747431"/>
                  <a:ext cx="37679" cy="26442"/>
                </a:xfrm>
                <a:custGeom>
                  <a:avLst/>
                  <a:gdLst/>
                  <a:ahLst/>
                  <a:cxnLst/>
                  <a:rect l="l" t="t" r="r" b="b"/>
                  <a:pathLst>
                    <a:path w="171" h="120" extrusionOk="0">
                      <a:moveTo>
                        <a:pt x="45" y="1"/>
                      </a:moveTo>
                      <a:cubicBezTo>
                        <a:pt x="1" y="1"/>
                        <a:pt x="1" y="63"/>
                        <a:pt x="37" y="72"/>
                      </a:cubicBezTo>
                      <a:cubicBezTo>
                        <a:pt x="45" y="81"/>
                        <a:pt x="45" y="81"/>
                        <a:pt x="54" y="81"/>
                      </a:cubicBezTo>
                      <a:cubicBezTo>
                        <a:pt x="69" y="103"/>
                        <a:pt x="90" y="119"/>
                        <a:pt x="117" y="119"/>
                      </a:cubicBezTo>
                      <a:cubicBezTo>
                        <a:pt x="122" y="119"/>
                        <a:pt x="128" y="118"/>
                        <a:pt x="135" y="117"/>
                      </a:cubicBezTo>
                      <a:cubicBezTo>
                        <a:pt x="161" y="108"/>
                        <a:pt x="170" y="81"/>
                        <a:pt x="161" y="63"/>
                      </a:cubicBezTo>
                      <a:cubicBezTo>
                        <a:pt x="170" y="37"/>
                        <a:pt x="161" y="1"/>
                        <a:pt x="126" y="1"/>
                      </a:cubicBezTo>
                      <a:close/>
                    </a:path>
                  </a:pathLst>
                </a:custGeom>
                <a:solidFill>
                  <a:srgbClr val="FBB068"/>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5032" name="Google Shape;5032;p219"/>
                <p:cNvSpPr/>
                <p:nvPr/>
              </p:nvSpPr>
              <p:spPr>
                <a:xfrm>
                  <a:off x="4934601" y="5731125"/>
                  <a:ext cx="51341" cy="26662"/>
                </a:xfrm>
                <a:custGeom>
                  <a:avLst/>
                  <a:gdLst/>
                  <a:ahLst/>
                  <a:cxnLst/>
                  <a:rect l="l" t="t" r="r" b="b"/>
                  <a:pathLst>
                    <a:path w="233" h="121" extrusionOk="0">
                      <a:moveTo>
                        <a:pt x="69" y="1"/>
                      </a:moveTo>
                      <a:cubicBezTo>
                        <a:pt x="25" y="1"/>
                        <a:pt x="0" y="68"/>
                        <a:pt x="49" y="84"/>
                      </a:cubicBezTo>
                      <a:cubicBezTo>
                        <a:pt x="84" y="93"/>
                        <a:pt x="120" y="102"/>
                        <a:pt x="147" y="120"/>
                      </a:cubicBezTo>
                      <a:cubicBezTo>
                        <a:pt x="150" y="120"/>
                        <a:pt x="153" y="120"/>
                        <a:pt x="156" y="120"/>
                      </a:cubicBezTo>
                      <a:cubicBezTo>
                        <a:pt x="204" y="120"/>
                        <a:pt x="233" y="56"/>
                        <a:pt x="182" y="39"/>
                      </a:cubicBezTo>
                      <a:cubicBezTo>
                        <a:pt x="147" y="30"/>
                        <a:pt x="111" y="12"/>
                        <a:pt x="84" y="4"/>
                      </a:cubicBezTo>
                      <a:cubicBezTo>
                        <a:pt x="79" y="2"/>
                        <a:pt x="74" y="1"/>
                        <a:pt x="69" y="1"/>
                      </a:cubicBezTo>
                      <a:close/>
                    </a:path>
                  </a:pathLst>
                </a:custGeom>
                <a:solidFill>
                  <a:srgbClr val="FBB068"/>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5033" name="Google Shape;5033;p219"/>
                <p:cNvSpPr/>
                <p:nvPr/>
              </p:nvSpPr>
              <p:spPr>
                <a:xfrm>
                  <a:off x="5053368" y="5716803"/>
                  <a:ext cx="35035" cy="33272"/>
                </a:xfrm>
                <a:custGeom>
                  <a:avLst/>
                  <a:gdLst/>
                  <a:ahLst/>
                  <a:cxnLst/>
                  <a:rect l="l" t="t" r="r" b="b"/>
                  <a:pathLst>
                    <a:path w="159" h="151" extrusionOk="0">
                      <a:moveTo>
                        <a:pt x="47" y="1"/>
                      </a:moveTo>
                      <a:cubicBezTo>
                        <a:pt x="31" y="1"/>
                        <a:pt x="15" y="7"/>
                        <a:pt x="9" y="24"/>
                      </a:cubicBezTo>
                      <a:cubicBezTo>
                        <a:pt x="0" y="51"/>
                        <a:pt x="9" y="69"/>
                        <a:pt x="18" y="86"/>
                      </a:cubicBezTo>
                      <a:cubicBezTo>
                        <a:pt x="18" y="95"/>
                        <a:pt x="18" y="104"/>
                        <a:pt x="27" y="104"/>
                      </a:cubicBezTo>
                      <a:cubicBezTo>
                        <a:pt x="45" y="131"/>
                        <a:pt x="72" y="149"/>
                        <a:pt x="98" y="149"/>
                      </a:cubicBezTo>
                      <a:cubicBezTo>
                        <a:pt x="102" y="150"/>
                        <a:pt x="106" y="150"/>
                        <a:pt x="109" y="150"/>
                      </a:cubicBezTo>
                      <a:cubicBezTo>
                        <a:pt x="139" y="150"/>
                        <a:pt x="159" y="119"/>
                        <a:pt x="143" y="95"/>
                      </a:cubicBezTo>
                      <a:cubicBezTo>
                        <a:pt x="125" y="60"/>
                        <a:pt x="107" y="33"/>
                        <a:pt x="72" y="6"/>
                      </a:cubicBezTo>
                      <a:cubicBezTo>
                        <a:pt x="65" y="3"/>
                        <a:pt x="56" y="1"/>
                        <a:pt x="47" y="1"/>
                      </a:cubicBezTo>
                      <a:close/>
                    </a:path>
                  </a:pathLst>
                </a:custGeom>
                <a:solidFill>
                  <a:srgbClr val="FBB068"/>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5034" name="Google Shape;5034;p219"/>
                <p:cNvSpPr/>
                <p:nvPr/>
              </p:nvSpPr>
              <p:spPr>
                <a:xfrm>
                  <a:off x="5084437" y="5793483"/>
                  <a:ext cx="38781" cy="23577"/>
                </a:xfrm>
                <a:custGeom>
                  <a:avLst/>
                  <a:gdLst/>
                  <a:ahLst/>
                  <a:cxnLst/>
                  <a:rect l="l" t="t" r="r" b="b"/>
                  <a:pathLst>
                    <a:path w="176" h="107" extrusionOk="0">
                      <a:moveTo>
                        <a:pt x="61" y="1"/>
                      </a:moveTo>
                      <a:cubicBezTo>
                        <a:pt x="20" y="1"/>
                        <a:pt x="1" y="62"/>
                        <a:pt x="47" y="77"/>
                      </a:cubicBezTo>
                      <a:lnTo>
                        <a:pt x="100" y="104"/>
                      </a:lnTo>
                      <a:cubicBezTo>
                        <a:pt x="106" y="106"/>
                        <a:pt x="111" y="107"/>
                        <a:pt x="117" y="107"/>
                      </a:cubicBezTo>
                      <a:cubicBezTo>
                        <a:pt x="159" y="107"/>
                        <a:pt x="176" y="48"/>
                        <a:pt x="136" y="24"/>
                      </a:cubicBezTo>
                      <a:lnTo>
                        <a:pt x="82" y="6"/>
                      </a:lnTo>
                      <a:cubicBezTo>
                        <a:pt x="75" y="2"/>
                        <a:pt x="68" y="1"/>
                        <a:pt x="61" y="1"/>
                      </a:cubicBezTo>
                      <a:close/>
                    </a:path>
                  </a:pathLst>
                </a:custGeom>
                <a:solidFill>
                  <a:srgbClr val="FBB068"/>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5035" name="Google Shape;5035;p219"/>
                <p:cNvSpPr/>
                <p:nvPr/>
              </p:nvSpPr>
              <p:spPr>
                <a:xfrm>
                  <a:off x="4988806" y="5827857"/>
                  <a:ext cx="36798" cy="23136"/>
                </a:xfrm>
                <a:custGeom>
                  <a:avLst/>
                  <a:gdLst/>
                  <a:ahLst/>
                  <a:cxnLst/>
                  <a:rect l="l" t="t" r="r" b="b"/>
                  <a:pathLst>
                    <a:path w="167" h="105" extrusionOk="0">
                      <a:moveTo>
                        <a:pt x="52" y="1"/>
                      </a:moveTo>
                      <a:cubicBezTo>
                        <a:pt x="7" y="1"/>
                        <a:pt x="1" y="65"/>
                        <a:pt x="35" y="82"/>
                      </a:cubicBezTo>
                      <a:cubicBezTo>
                        <a:pt x="43" y="91"/>
                        <a:pt x="61" y="91"/>
                        <a:pt x="70" y="91"/>
                      </a:cubicBezTo>
                      <a:cubicBezTo>
                        <a:pt x="79" y="91"/>
                        <a:pt x="97" y="100"/>
                        <a:pt x="106" y="100"/>
                      </a:cubicBezTo>
                      <a:cubicBezTo>
                        <a:pt x="111" y="103"/>
                        <a:pt x="116" y="105"/>
                        <a:pt x="121" y="105"/>
                      </a:cubicBezTo>
                      <a:cubicBezTo>
                        <a:pt x="144" y="105"/>
                        <a:pt x="167" y="75"/>
                        <a:pt x="159" y="46"/>
                      </a:cubicBezTo>
                      <a:cubicBezTo>
                        <a:pt x="142" y="11"/>
                        <a:pt x="106" y="2"/>
                        <a:pt x="79" y="2"/>
                      </a:cubicBezTo>
                      <a:lnTo>
                        <a:pt x="61" y="2"/>
                      </a:lnTo>
                      <a:cubicBezTo>
                        <a:pt x="58" y="1"/>
                        <a:pt x="55" y="1"/>
                        <a:pt x="52" y="1"/>
                      </a:cubicBezTo>
                      <a:close/>
                    </a:path>
                  </a:pathLst>
                </a:custGeom>
                <a:solidFill>
                  <a:srgbClr val="FBB068"/>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5036" name="Google Shape;5036;p219"/>
                <p:cNvSpPr/>
                <p:nvPr/>
              </p:nvSpPr>
              <p:spPr>
                <a:xfrm>
                  <a:off x="5238239" y="5787534"/>
                  <a:ext cx="35476" cy="27323"/>
                </a:xfrm>
                <a:custGeom>
                  <a:avLst/>
                  <a:gdLst/>
                  <a:ahLst/>
                  <a:cxnLst/>
                  <a:rect l="l" t="t" r="r" b="b"/>
                  <a:pathLst>
                    <a:path w="161" h="124" extrusionOk="0">
                      <a:moveTo>
                        <a:pt x="90" y="1"/>
                      </a:moveTo>
                      <a:cubicBezTo>
                        <a:pt x="81" y="1"/>
                        <a:pt x="71" y="3"/>
                        <a:pt x="62" y="6"/>
                      </a:cubicBezTo>
                      <a:cubicBezTo>
                        <a:pt x="35" y="6"/>
                        <a:pt x="9" y="33"/>
                        <a:pt x="9" y="51"/>
                      </a:cubicBezTo>
                      <a:cubicBezTo>
                        <a:pt x="1" y="82"/>
                        <a:pt x="27" y="106"/>
                        <a:pt x="51" y="106"/>
                      </a:cubicBezTo>
                      <a:cubicBezTo>
                        <a:pt x="55" y="106"/>
                        <a:pt x="59" y="106"/>
                        <a:pt x="62" y="104"/>
                      </a:cubicBezTo>
                      <a:cubicBezTo>
                        <a:pt x="80" y="113"/>
                        <a:pt x="98" y="122"/>
                        <a:pt x="116" y="122"/>
                      </a:cubicBezTo>
                      <a:cubicBezTo>
                        <a:pt x="119" y="123"/>
                        <a:pt x="123" y="124"/>
                        <a:pt x="126" y="124"/>
                      </a:cubicBezTo>
                      <a:cubicBezTo>
                        <a:pt x="147" y="124"/>
                        <a:pt x="160" y="101"/>
                        <a:pt x="160" y="78"/>
                      </a:cubicBezTo>
                      <a:cubicBezTo>
                        <a:pt x="160" y="28"/>
                        <a:pt x="126" y="1"/>
                        <a:pt x="90" y="1"/>
                      </a:cubicBezTo>
                      <a:close/>
                    </a:path>
                  </a:pathLst>
                </a:custGeom>
                <a:solidFill>
                  <a:srgbClr val="FBB068"/>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5037" name="Google Shape;5037;p219"/>
                <p:cNvSpPr/>
                <p:nvPr/>
              </p:nvSpPr>
              <p:spPr>
                <a:xfrm>
                  <a:off x="5165965" y="5803840"/>
                  <a:ext cx="31069" cy="22475"/>
                </a:xfrm>
                <a:custGeom>
                  <a:avLst/>
                  <a:gdLst/>
                  <a:ahLst/>
                  <a:cxnLst/>
                  <a:rect l="l" t="t" r="r" b="b"/>
                  <a:pathLst>
                    <a:path w="141" h="102" extrusionOk="0">
                      <a:moveTo>
                        <a:pt x="37" y="0"/>
                      </a:moveTo>
                      <a:cubicBezTo>
                        <a:pt x="5" y="0"/>
                        <a:pt x="1" y="51"/>
                        <a:pt x="24" y="75"/>
                      </a:cubicBezTo>
                      <a:cubicBezTo>
                        <a:pt x="42" y="93"/>
                        <a:pt x="60" y="102"/>
                        <a:pt x="87" y="102"/>
                      </a:cubicBezTo>
                      <a:cubicBezTo>
                        <a:pt x="123" y="102"/>
                        <a:pt x="140" y="57"/>
                        <a:pt x="114" y="39"/>
                      </a:cubicBezTo>
                      <a:cubicBezTo>
                        <a:pt x="105" y="21"/>
                        <a:pt x="96" y="13"/>
                        <a:pt x="78" y="13"/>
                      </a:cubicBezTo>
                      <a:cubicBezTo>
                        <a:pt x="78" y="4"/>
                        <a:pt x="69" y="4"/>
                        <a:pt x="69" y="4"/>
                      </a:cubicBezTo>
                      <a:lnTo>
                        <a:pt x="51" y="4"/>
                      </a:lnTo>
                      <a:cubicBezTo>
                        <a:pt x="46" y="1"/>
                        <a:pt x="41" y="0"/>
                        <a:pt x="37" y="0"/>
                      </a:cubicBezTo>
                      <a:close/>
                    </a:path>
                  </a:pathLst>
                </a:custGeom>
                <a:solidFill>
                  <a:srgbClr val="FBB068"/>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5038" name="Google Shape;5038;p219"/>
                <p:cNvSpPr/>
                <p:nvPr/>
              </p:nvSpPr>
              <p:spPr>
                <a:xfrm>
                  <a:off x="5126082" y="5861570"/>
                  <a:ext cx="35476" cy="23798"/>
                </a:xfrm>
                <a:custGeom>
                  <a:avLst/>
                  <a:gdLst/>
                  <a:ahLst/>
                  <a:cxnLst/>
                  <a:rect l="l" t="t" r="r" b="b"/>
                  <a:pathLst>
                    <a:path w="161" h="108" extrusionOk="0">
                      <a:moveTo>
                        <a:pt x="81" y="0"/>
                      </a:moveTo>
                      <a:cubicBezTo>
                        <a:pt x="54" y="0"/>
                        <a:pt x="27" y="0"/>
                        <a:pt x="18" y="27"/>
                      </a:cubicBezTo>
                      <a:cubicBezTo>
                        <a:pt x="0" y="54"/>
                        <a:pt x="18" y="81"/>
                        <a:pt x="36" y="90"/>
                      </a:cubicBezTo>
                      <a:cubicBezTo>
                        <a:pt x="54" y="98"/>
                        <a:pt x="72" y="107"/>
                        <a:pt x="90" y="107"/>
                      </a:cubicBezTo>
                      <a:cubicBezTo>
                        <a:pt x="134" y="107"/>
                        <a:pt x="161" y="54"/>
                        <a:pt x="116" y="27"/>
                      </a:cubicBezTo>
                      <a:lnTo>
                        <a:pt x="116" y="27"/>
                      </a:lnTo>
                      <a:cubicBezTo>
                        <a:pt x="118" y="29"/>
                        <a:pt x="119" y="30"/>
                        <a:pt x="119" y="30"/>
                      </a:cubicBezTo>
                      <a:cubicBezTo>
                        <a:pt x="118" y="30"/>
                        <a:pt x="106" y="18"/>
                        <a:pt x="98" y="18"/>
                      </a:cubicBezTo>
                      <a:cubicBezTo>
                        <a:pt x="98" y="9"/>
                        <a:pt x="90" y="9"/>
                        <a:pt x="81" y="0"/>
                      </a:cubicBezTo>
                      <a:close/>
                    </a:path>
                  </a:pathLst>
                </a:custGeom>
                <a:solidFill>
                  <a:srgbClr val="FBB068"/>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5039" name="Google Shape;5039;p219"/>
                <p:cNvSpPr/>
                <p:nvPr/>
              </p:nvSpPr>
              <p:spPr>
                <a:xfrm>
                  <a:off x="5323513" y="5888453"/>
                  <a:ext cx="51782" cy="33052"/>
                </a:xfrm>
                <a:custGeom>
                  <a:avLst/>
                  <a:gdLst/>
                  <a:ahLst/>
                  <a:cxnLst/>
                  <a:rect l="l" t="t" r="r" b="b"/>
                  <a:pathLst>
                    <a:path w="235" h="150" extrusionOk="0">
                      <a:moveTo>
                        <a:pt x="43" y="0"/>
                      </a:moveTo>
                      <a:cubicBezTo>
                        <a:pt x="4" y="0"/>
                        <a:pt x="0" y="59"/>
                        <a:pt x="32" y="75"/>
                      </a:cubicBezTo>
                      <a:cubicBezTo>
                        <a:pt x="39" y="115"/>
                        <a:pt x="86" y="150"/>
                        <a:pt x="127" y="150"/>
                      </a:cubicBezTo>
                      <a:cubicBezTo>
                        <a:pt x="141" y="150"/>
                        <a:pt x="155" y="146"/>
                        <a:pt x="166" y="137"/>
                      </a:cubicBezTo>
                      <a:lnTo>
                        <a:pt x="175" y="137"/>
                      </a:lnTo>
                      <a:cubicBezTo>
                        <a:pt x="178" y="138"/>
                        <a:pt x="181" y="138"/>
                        <a:pt x="183" y="138"/>
                      </a:cubicBezTo>
                      <a:cubicBezTo>
                        <a:pt x="222" y="138"/>
                        <a:pt x="234" y="82"/>
                        <a:pt x="193" y="66"/>
                      </a:cubicBezTo>
                      <a:cubicBezTo>
                        <a:pt x="193" y="57"/>
                        <a:pt x="193" y="57"/>
                        <a:pt x="193" y="57"/>
                      </a:cubicBezTo>
                      <a:cubicBezTo>
                        <a:pt x="184" y="57"/>
                        <a:pt x="184" y="48"/>
                        <a:pt x="184" y="48"/>
                      </a:cubicBezTo>
                      <a:cubicBezTo>
                        <a:pt x="157" y="12"/>
                        <a:pt x="130" y="12"/>
                        <a:pt x="103" y="3"/>
                      </a:cubicBezTo>
                      <a:lnTo>
                        <a:pt x="59" y="3"/>
                      </a:lnTo>
                      <a:cubicBezTo>
                        <a:pt x="53" y="1"/>
                        <a:pt x="48" y="0"/>
                        <a:pt x="43" y="0"/>
                      </a:cubicBezTo>
                      <a:close/>
                    </a:path>
                  </a:pathLst>
                </a:custGeom>
                <a:solidFill>
                  <a:srgbClr val="FBB068"/>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5040" name="Google Shape;5040;p219"/>
                <p:cNvSpPr/>
                <p:nvPr/>
              </p:nvSpPr>
              <p:spPr>
                <a:xfrm>
                  <a:off x="5209373" y="5859367"/>
                  <a:ext cx="44510" cy="28425"/>
                </a:xfrm>
                <a:custGeom>
                  <a:avLst/>
                  <a:gdLst/>
                  <a:ahLst/>
                  <a:cxnLst/>
                  <a:rect l="l" t="t" r="r" b="b"/>
                  <a:pathLst>
                    <a:path w="202" h="129" extrusionOk="0">
                      <a:moveTo>
                        <a:pt x="69" y="1"/>
                      </a:moveTo>
                      <a:cubicBezTo>
                        <a:pt x="28" y="1"/>
                        <a:pt x="1" y="57"/>
                        <a:pt x="51" y="82"/>
                      </a:cubicBezTo>
                      <a:cubicBezTo>
                        <a:pt x="59" y="82"/>
                        <a:pt x="68" y="91"/>
                        <a:pt x="86" y="100"/>
                      </a:cubicBezTo>
                      <a:cubicBezTo>
                        <a:pt x="95" y="100"/>
                        <a:pt x="104" y="108"/>
                        <a:pt x="122" y="117"/>
                      </a:cubicBezTo>
                      <a:cubicBezTo>
                        <a:pt x="129" y="125"/>
                        <a:pt x="138" y="128"/>
                        <a:pt x="146" y="128"/>
                      </a:cubicBezTo>
                      <a:cubicBezTo>
                        <a:pt x="176" y="128"/>
                        <a:pt x="202" y="83"/>
                        <a:pt x="166" y="55"/>
                      </a:cubicBezTo>
                      <a:cubicBezTo>
                        <a:pt x="158" y="46"/>
                        <a:pt x="140" y="37"/>
                        <a:pt x="122" y="28"/>
                      </a:cubicBezTo>
                      <a:lnTo>
                        <a:pt x="113" y="19"/>
                      </a:lnTo>
                      <a:cubicBezTo>
                        <a:pt x="104" y="10"/>
                        <a:pt x="95" y="10"/>
                        <a:pt x="86" y="10"/>
                      </a:cubicBezTo>
                      <a:lnTo>
                        <a:pt x="77" y="1"/>
                      </a:lnTo>
                      <a:cubicBezTo>
                        <a:pt x="74" y="1"/>
                        <a:pt x="71" y="1"/>
                        <a:pt x="69" y="1"/>
                      </a:cubicBezTo>
                      <a:close/>
                    </a:path>
                  </a:pathLst>
                </a:custGeom>
                <a:solidFill>
                  <a:srgbClr val="FBB068"/>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5041" name="Google Shape;5041;p219"/>
                <p:cNvSpPr/>
                <p:nvPr/>
              </p:nvSpPr>
              <p:spPr>
                <a:xfrm>
                  <a:off x="5430822" y="5847689"/>
                  <a:ext cx="37459" cy="26442"/>
                </a:xfrm>
                <a:custGeom>
                  <a:avLst/>
                  <a:gdLst/>
                  <a:ahLst/>
                  <a:cxnLst/>
                  <a:rect l="l" t="t" r="r" b="b"/>
                  <a:pathLst>
                    <a:path w="170" h="120" extrusionOk="0">
                      <a:moveTo>
                        <a:pt x="45" y="1"/>
                      </a:moveTo>
                      <a:cubicBezTo>
                        <a:pt x="18" y="1"/>
                        <a:pt x="9" y="19"/>
                        <a:pt x="0" y="37"/>
                      </a:cubicBezTo>
                      <a:cubicBezTo>
                        <a:pt x="0" y="45"/>
                        <a:pt x="0" y="54"/>
                        <a:pt x="9" y="72"/>
                      </a:cubicBezTo>
                      <a:cubicBezTo>
                        <a:pt x="31" y="102"/>
                        <a:pt x="66" y="119"/>
                        <a:pt x="102" y="119"/>
                      </a:cubicBezTo>
                      <a:cubicBezTo>
                        <a:pt x="110" y="119"/>
                        <a:pt x="117" y="118"/>
                        <a:pt x="125" y="117"/>
                      </a:cubicBezTo>
                      <a:cubicBezTo>
                        <a:pt x="152" y="117"/>
                        <a:pt x="170" y="72"/>
                        <a:pt x="152" y="54"/>
                      </a:cubicBezTo>
                      <a:cubicBezTo>
                        <a:pt x="125" y="19"/>
                        <a:pt x="89" y="1"/>
                        <a:pt x="45" y="1"/>
                      </a:cubicBezTo>
                      <a:close/>
                    </a:path>
                  </a:pathLst>
                </a:custGeom>
                <a:solidFill>
                  <a:srgbClr val="FBB068"/>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5042" name="Google Shape;5042;p219"/>
                <p:cNvSpPr/>
                <p:nvPr/>
              </p:nvSpPr>
              <p:spPr>
                <a:xfrm>
                  <a:off x="4754577" y="5607951"/>
                  <a:ext cx="60596" cy="31950"/>
                </a:xfrm>
                <a:custGeom>
                  <a:avLst/>
                  <a:gdLst/>
                  <a:ahLst/>
                  <a:cxnLst/>
                  <a:rect l="l" t="t" r="r" b="b"/>
                  <a:pathLst>
                    <a:path w="275" h="145" extrusionOk="0">
                      <a:moveTo>
                        <a:pt x="54" y="1"/>
                      </a:moveTo>
                      <a:cubicBezTo>
                        <a:pt x="0" y="9"/>
                        <a:pt x="9" y="90"/>
                        <a:pt x="63" y="90"/>
                      </a:cubicBezTo>
                      <a:cubicBezTo>
                        <a:pt x="72" y="85"/>
                        <a:pt x="78" y="83"/>
                        <a:pt x="84" y="83"/>
                      </a:cubicBezTo>
                      <a:cubicBezTo>
                        <a:pt x="89" y="83"/>
                        <a:pt x="94" y="85"/>
                        <a:pt x="98" y="90"/>
                      </a:cubicBezTo>
                      <a:cubicBezTo>
                        <a:pt x="134" y="116"/>
                        <a:pt x="170" y="143"/>
                        <a:pt x="214" y="143"/>
                      </a:cubicBezTo>
                      <a:cubicBezTo>
                        <a:pt x="217" y="144"/>
                        <a:pt x="219" y="144"/>
                        <a:pt x="222" y="144"/>
                      </a:cubicBezTo>
                      <a:cubicBezTo>
                        <a:pt x="247" y="144"/>
                        <a:pt x="274" y="105"/>
                        <a:pt x="250" y="81"/>
                      </a:cubicBezTo>
                      <a:cubicBezTo>
                        <a:pt x="196" y="27"/>
                        <a:pt x="134" y="1"/>
                        <a:pt x="54" y="1"/>
                      </a:cubicBezTo>
                      <a:close/>
                    </a:path>
                  </a:pathLst>
                </a:custGeom>
                <a:solidFill>
                  <a:srgbClr val="FBB068"/>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sp>
            <p:nvSpPr>
              <p:cNvPr id="5043" name="Google Shape;5043;p219"/>
              <p:cNvSpPr/>
              <p:nvPr/>
            </p:nvSpPr>
            <p:spPr>
              <a:xfrm>
                <a:off x="-666750" y="2625353"/>
                <a:ext cx="3000692" cy="1984670"/>
              </a:xfrm>
              <a:custGeom>
                <a:avLst/>
                <a:gdLst/>
                <a:ahLst/>
                <a:cxnLst/>
                <a:rect l="l" t="t" r="r" b="b"/>
                <a:pathLst>
                  <a:path w="13618" h="9007" extrusionOk="0">
                    <a:moveTo>
                      <a:pt x="11993" y="1"/>
                    </a:moveTo>
                    <a:cubicBezTo>
                      <a:pt x="10991" y="1"/>
                      <a:pt x="9827" y="496"/>
                      <a:pt x="9827" y="496"/>
                    </a:cubicBezTo>
                    <a:cubicBezTo>
                      <a:pt x="10085" y="472"/>
                      <a:pt x="10311" y="458"/>
                      <a:pt x="10506" y="458"/>
                    </a:cubicBezTo>
                    <a:cubicBezTo>
                      <a:pt x="11112" y="458"/>
                      <a:pt x="11415" y="597"/>
                      <a:pt x="11442" y="1022"/>
                    </a:cubicBezTo>
                    <a:cubicBezTo>
                      <a:pt x="11487" y="1816"/>
                      <a:pt x="4448" y="1460"/>
                      <a:pt x="4046" y="2548"/>
                    </a:cubicBezTo>
                    <a:cubicBezTo>
                      <a:pt x="3654" y="3636"/>
                      <a:pt x="6910" y="3663"/>
                      <a:pt x="3841" y="4341"/>
                    </a:cubicBezTo>
                    <a:cubicBezTo>
                      <a:pt x="1005" y="4978"/>
                      <a:pt x="1" y="8059"/>
                      <a:pt x="2291" y="8059"/>
                    </a:cubicBezTo>
                    <a:cubicBezTo>
                      <a:pt x="2472" y="8059"/>
                      <a:pt x="2673" y="8040"/>
                      <a:pt x="2896" y="7999"/>
                    </a:cubicBezTo>
                    <a:cubicBezTo>
                      <a:pt x="4020" y="7792"/>
                      <a:pt x="4897" y="7710"/>
                      <a:pt x="5580" y="7710"/>
                    </a:cubicBezTo>
                    <a:cubicBezTo>
                      <a:pt x="8289" y="7710"/>
                      <a:pt x="7954" y="9007"/>
                      <a:pt x="7954" y="9007"/>
                    </a:cubicBezTo>
                    <a:cubicBezTo>
                      <a:pt x="9203" y="6250"/>
                      <a:pt x="3565" y="7374"/>
                      <a:pt x="3582" y="6214"/>
                    </a:cubicBezTo>
                    <a:cubicBezTo>
                      <a:pt x="3609" y="5233"/>
                      <a:pt x="7695" y="4957"/>
                      <a:pt x="8382" y="4091"/>
                    </a:cubicBezTo>
                    <a:cubicBezTo>
                      <a:pt x="9078" y="3226"/>
                      <a:pt x="5920" y="3056"/>
                      <a:pt x="6223" y="2477"/>
                    </a:cubicBezTo>
                    <a:cubicBezTo>
                      <a:pt x="6313" y="2308"/>
                      <a:pt x="7007" y="2286"/>
                      <a:pt x="7931" y="2286"/>
                    </a:cubicBezTo>
                    <a:cubicBezTo>
                      <a:pt x="8250" y="2286"/>
                      <a:pt x="8597" y="2289"/>
                      <a:pt x="8957" y="2289"/>
                    </a:cubicBezTo>
                    <a:cubicBezTo>
                      <a:pt x="11078" y="2289"/>
                      <a:pt x="13618" y="2199"/>
                      <a:pt x="13387" y="951"/>
                    </a:cubicBezTo>
                    <a:cubicBezTo>
                      <a:pt x="13255" y="220"/>
                      <a:pt x="12660" y="1"/>
                      <a:pt x="11993"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5044" name="Google Shape;5044;p219"/>
              <p:cNvSpPr/>
              <p:nvPr/>
            </p:nvSpPr>
            <p:spPr>
              <a:xfrm>
                <a:off x="254301" y="1567027"/>
                <a:ext cx="1099093" cy="1193402"/>
              </a:xfrm>
              <a:custGeom>
                <a:avLst/>
                <a:gdLst/>
                <a:ahLst/>
                <a:cxnLst/>
                <a:rect l="l" t="t" r="r" b="b"/>
                <a:pathLst>
                  <a:path w="4988" h="5416" extrusionOk="0">
                    <a:moveTo>
                      <a:pt x="4532" y="0"/>
                    </a:moveTo>
                    <a:lnTo>
                      <a:pt x="4532" y="0"/>
                    </a:lnTo>
                    <a:cubicBezTo>
                      <a:pt x="4586" y="526"/>
                      <a:pt x="4514" y="1115"/>
                      <a:pt x="4148" y="1508"/>
                    </a:cubicBezTo>
                    <a:cubicBezTo>
                      <a:pt x="3827" y="1847"/>
                      <a:pt x="3346" y="1980"/>
                      <a:pt x="2882" y="2016"/>
                    </a:cubicBezTo>
                    <a:cubicBezTo>
                      <a:pt x="2418" y="2061"/>
                      <a:pt x="1954" y="2025"/>
                      <a:pt x="1490" y="2105"/>
                    </a:cubicBezTo>
                    <a:cubicBezTo>
                      <a:pt x="1035" y="2177"/>
                      <a:pt x="562" y="2391"/>
                      <a:pt x="330" y="2792"/>
                    </a:cubicBezTo>
                    <a:cubicBezTo>
                      <a:pt x="0" y="3345"/>
                      <a:pt x="241" y="4086"/>
                      <a:pt x="696" y="4532"/>
                    </a:cubicBezTo>
                    <a:cubicBezTo>
                      <a:pt x="1160" y="4987"/>
                      <a:pt x="1784" y="5201"/>
                      <a:pt x="2391" y="5415"/>
                    </a:cubicBezTo>
                    <a:cubicBezTo>
                      <a:pt x="2114" y="5228"/>
                      <a:pt x="1775" y="4969"/>
                      <a:pt x="1526" y="4746"/>
                    </a:cubicBezTo>
                    <a:cubicBezTo>
                      <a:pt x="1383" y="4621"/>
                      <a:pt x="1240" y="4478"/>
                      <a:pt x="1160" y="4300"/>
                    </a:cubicBezTo>
                    <a:cubicBezTo>
                      <a:pt x="973" y="3872"/>
                      <a:pt x="1231" y="3345"/>
                      <a:pt x="1624" y="3078"/>
                    </a:cubicBezTo>
                    <a:cubicBezTo>
                      <a:pt x="2016" y="2819"/>
                      <a:pt x="2507" y="2748"/>
                      <a:pt x="2971" y="2685"/>
                    </a:cubicBezTo>
                    <a:cubicBezTo>
                      <a:pt x="3444" y="2623"/>
                      <a:pt x="3934" y="2543"/>
                      <a:pt x="4318" y="2275"/>
                    </a:cubicBezTo>
                    <a:cubicBezTo>
                      <a:pt x="4675" y="2025"/>
                      <a:pt x="4907" y="1615"/>
                      <a:pt x="4942" y="1187"/>
                    </a:cubicBezTo>
                    <a:cubicBezTo>
                      <a:pt x="4987" y="758"/>
                      <a:pt x="4835" y="303"/>
                      <a:pt x="4532"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grpSp>
          <p:nvGrpSpPr>
            <p:cNvPr id="5045" name="Google Shape;5045;p219"/>
            <p:cNvGrpSpPr/>
            <p:nvPr/>
          </p:nvGrpSpPr>
          <p:grpSpPr>
            <a:xfrm>
              <a:off x="5937006" y="1378768"/>
              <a:ext cx="2544343" cy="2620200"/>
              <a:chOff x="5839590" y="1567014"/>
              <a:chExt cx="4256891" cy="4383805"/>
            </a:xfrm>
          </p:grpSpPr>
          <p:grpSp>
            <p:nvGrpSpPr>
              <p:cNvPr id="5046" name="Google Shape;5046;p219"/>
              <p:cNvGrpSpPr/>
              <p:nvPr/>
            </p:nvGrpSpPr>
            <p:grpSpPr>
              <a:xfrm>
                <a:off x="5839590" y="4503577"/>
                <a:ext cx="2577179" cy="1447242"/>
                <a:chOff x="3362865" y="4799939"/>
                <a:chExt cx="2577179" cy="1447242"/>
              </a:xfrm>
            </p:grpSpPr>
            <p:sp>
              <p:nvSpPr>
                <p:cNvPr id="5047" name="Google Shape;5047;p219"/>
                <p:cNvSpPr/>
                <p:nvPr/>
              </p:nvSpPr>
              <p:spPr>
                <a:xfrm>
                  <a:off x="4402683" y="5446878"/>
                  <a:ext cx="94529" cy="149396"/>
                </a:xfrm>
                <a:custGeom>
                  <a:avLst/>
                  <a:gdLst/>
                  <a:ahLst/>
                  <a:cxnLst/>
                  <a:rect l="l" t="t" r="r" b="b"/>
                  <a:pathLst>
                    <a:path w="429" h="678" extrusionOk="0">
                      <a:moveTo>
                        <a:pt x="366" y="0"/>
                      </a:moveTo>
                      <a:cubicBezTo>
                        <a:pt x="206" y="187"/>
                        <a:pt x="81" y="419"/>
                        <a:pt x="0" y="651"/>
                      </a:cubicBezTo>
                      <a:lnTo>
                        <a:pt x="81" y="678"/>
                      </a:lnTo>
                      <a:cubicBezTo>
                        <a:pt x="161" y="455"/>
                        <a:pt x="277" y="232"/>
                        <a:pt x="429" y="54"/>
                      </a:cubicBezTo>
                      <a:lnTo>
                        <a:pt x="366" y="0"/>
                      </a:lnTo>
                      <a:close/>
                    </a:path>
                  </a:pathLst>
                </a:custGeom>
                <a:solidFill>
                  <a:schemeClr val="dk1"/>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5048" name="Google Shape;5048;p219"/>
                <p:cNvSpPr/>
                <p:nvPr/>
              </p:nvSpPr>
              <p:spPr>
                <a:xfrm>
                  <a:off x="4532467" y="5642105"/>
                  <a:ext cx="33052" cy="30188"/>
                </a:xfrm>
                <a:custGeom>
                  <a:avLst/>
                  <a:gdLst/>
                  <a:ahLst/>
                  <a:cxnLst/>
                  <a:rect l="l" t="t" r="r" b="b"/>
                  <a:pathLst>
                    <a:path w="150" h="137" extrusionOk="0">
                      <a:moveTo>
                        <a:pt x="70" y="0"/>
                      </a:moveTo>
                      <a:cubicBezTo>
                        <a:pt x="61" y="0"/>
                        <a:pt x="52" y="2"/>
                        <a:pt x="45" y="6"/>
                      </a:cubicBezTo>
                      <a:lnTo>
                        <a:pt x="36" y="6"/>
                      </a:lnTo>
                      <a:cubicBezTo>
                        <a:pt x="0" y="24"/>
                        <a:pt x="0" y="86"/>
                        <a:pt x="45" y="95"/>
                      </a:cubicBezTo>
                      <a:cubicBezTo>
                        <a:pt x="54" y="104"/>
                        <a:pt x="63" y="113"/>
                        <a:pt x="72" y="131"/>
                      </a:cubicBezTo>
                      <a:cubicBezTo>
                        <a:pt x="77" y="135"/>
                        <a:pt x="85" y="137"/>
                        <a:pt x="92" y="137"/>
                      </a:cubicBezTo>
                      <a:cubicBezTo>
                        <a:pt x="119" y="137"/>
                        <a:pt x="150" y="114"/>
                        <a:pt x="143" y="86"/>
                      </a:cubicBezTo>
                      <a:cubicBezTo>
                        <a:pt x="134" y="69"/>
                        <a:pt x="116" y="33"/>
                        <a:pt x="98" y="15"/>
                      </a:cubicBezTo>
                      <a:cubicBezTo>
                        <a:pt x="93" y="5"/>
                        <a:pt x="82" y="0"/>
                        <a:pt x="70" y="0"/>
                      </a:cubicBezTo>
                      <a:close/>
                    </a:path>
                  </a:pathLst>
                </a:custGeom>
                <a:solidFill>
                  <a:srgbClr val="FBB068"/>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5049" name="Google Shape;5049;p219"/>
                <p:cNvSpPr/>
                <p:nvPr/>
              </p:nvSpPr>
              <p:spPr>
                <a:xfrm>
                  <a:off x="5572285" y="4799939"/>
                  <a:ext cx="367760" cy="442678"/>
                </a:xfrm>
                <a:custGeom>
                  <a:avLst/>
                  <a:gdLst/>
                  <a:ahLst/>
                  <a:cxnLst/>
                  <a:rect l="l" t="t" r="r" b="b"/>
                  <a:pathLst>
                    <a:path w="1669" h="2009" extrusionOk="0">
                      <a:moveTo>
                        <a:pt x="1035" y="1"/>
                      </a:moveTo>
                      <a:cubicBezTo>
                        <a:pt x="857" y="144"/>
                        <a:pt x="625" y="188"/>
                        <a:pt x="420" y="278"/>
                      </a:cubicBezTo>
                      <a:cubicBezTo>
                        <a:pt x="268" y="349"/>
                        <a:pt x="125" y="447"/>
                        <a:pt x="0" y="563"/>
                      </a:cubicBezTo>
                      <a:cubicBezTo>
                        <a:pt x="54" y="634"/>
                        <a:pt x="116" y="750"/>
                        <a:pt x="143" y="822"/>
                      </a:cubicBezTo>
                      <a:cubicBezTo>
                        <a:pt x="277" y="1196"/>
                        <a:pt x="366" y="1607"/>
                        <a:pt x="402" y="2008"/>
                      </a:cubicBezTo>
                      <a:cubicBezTo>
                        <a:pt x="803" y="1785"/>
                        <a:pt x="1285" y="1589"/>
                        <a:pt x="1669" y="1330"/>
                      </a:cubicBezTo>
                      <a:cubicBezTo>
                        <a:pt x="1597" y="1205"/>
                        <a:pt x="1651" y="1045"/>
                        <a:pt x="1597" y="911"/>
                      </a:cubicBezTo>
                      <a:cubicBezTo>
                        <a:pt x="1579" y="857"/>
                        <a:pt x="1535" y="813"/>
                        <a:pt x="1508" y="768"/>
                      </a:cubicBezTo>
                      <a:cubicBezTo>
                        <a:pt x="1330" y="527"/>
                        <a:pt x="1267" y="197"/>
                        <a:pt x="1035" y="1"/>
                      </a:cubicBezTo>
                      <a:close/>
                    </a:path>
                  </a:pathLst>
                </a:custGeom>
                <a:solidFill>
                  <a:schemeClr val="dk1"/>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5050" name="Google Shape;5050;p219"/>
                <p:cNvSpPr/>
                <p:nvPr/>
              </p:nvSpPr>
              <p:spPr>
                <a:xfrm>
                  <a:off x="5774784" y="4879484"/>
                  <a:ext cx="27764" cy="35696"/>
                </a:xfrm>
                <a:custGeom>
                  <a:avLst/>
                  <a:gdLst/>
                  <a:ahLst/>
                  <a:cxnLst/>
                  <a:rect l="l" t="t" r="r" b="b"/>
                  <a:pathLst>
                    <a:path w="126" h="162" extrusionOk="0">
                      <a:moveTo>
                        <a:pt x="56" y="0"/>
                      </a:moveTo>
                      <a:cubicBezTo>
                        <a:pt x="34" y="0"/>
                        <a:pt x="10" y="13"/>
                        <a:pt x="0" y="41"/>
                      </a:cubicBezTo>
                      <a:cubicBezTo>
                        <a:pt x="0" y="68"/>
                        <a:pt x="0" y="95"/>
                        <a:pt x="0" y="122"/>
                      </a:cubicBezTo>
                      <a:cubicBezTo>
                        <a:pt x="6" y="146"/>
                        <a:pt x="24" y="161"/>
                        <a:pt x="46" y="161"/>
                      </a:cubicBezTo>
                      <a:cubicBezTo>
                        <a:pt x="57" y="161"/>
                        <a:pt x="69" y="157"/>
                        <a:pt x="81" y="148"/>
                      </a:cubicBezTo>
                      <a:cubicBezTo>
                        <a:pt x="116" y="122"/>
                        <a:pt x="125" y="68"/>
                        <a:pt x="98" y="33"/>
                      </a:cubicBezTo>
                      <a:cubicBezTo>
                        <a:pt x="94" y="11"/>
                        <a:pt x="76" y="0"/>
                        <a:pt x="56" y="0"/>
                      </a:cubicBezTo>
                      <a:close/>
                    </a:path>
                  </a:pathLst>
                </a:custGeom>
                <a:solidFill>
                  <a:srgbClr val="552600"/>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5051" name="Google Shape;5051;p219"/>
                <p:cNvSpPr/>
                <p:nvPr/>
              </p:nvSpPr>
              <p:spPr>
                <a:xfrm>
                  <a:off x="5729613" y="4988777"/>
                  <a:ext cx="25781" cy="27984"/>
                </a:xfrm>
                <a:custGeom>
                  <a:avLst/>
                  <a:gdLst/>
                  <a:ahLst/>
                  <a:cxnLst/>
                  <a:rect l="l" t="t" r="r" b="b"/>
                  <a:pathLst>
                    <a:path w="117" h="127" extrusionOk="0">
                      <a:moveTo>
                        <a:pt x="45" y="0"/>
                      </a:moveTo>
                      <a:cubicBezTo>
                        <a:pt x="36" y="0"/>
                        <a:pt x="27" y="9"/>
                        <a:pt x="18" y="9"/>
                      </a:cubicBezTo>
                      <a:cubicBezTo>
                        <a:pt x="9" y="18"/>
                        <a:pt x="0" y="45"/>
                        <a:pt x="0" y="54"/>
                      </a:cubicBezTo>
                      <a:cubicBezTo>
                        <a:pt x="8" y="86"/>
                        <a:pt x="24" y="126"/>
                        <a:pt x="60" y="126"/>
                      </a:cubicBezTo>
                      <a:cubicBezTo>
                        <a:pt x="64" y="126"/>
                        <a:pt x="68" y="126"/>
                        <a:pt x="71" y="125"/>
                      </a:cubicBezTo>
                      <a:cubicBezTo>
                        <a:pt x="116" y="116"/>
                        <a:pt x="107" y="63"/>
                        <a:pt x="89" y="27"/>
                      </a:cubicBezTo>
                      <a:cubicBezTo>
                        <a:pt x="89" y="18"/>
                        <a:pt x="71" y="0"/>
                        <a:pt x="54" y="0"/>
                      </a:cubicBezTo>
                      <a:close/>
                    </a:path>
                  </a:pathLst>
                </a:custGeom>
                <a:solidFill>
                  <a:srgbClr val="552600"/>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5052" name="Google Shape;5052;p219"/>
                <p:cNvSpPr/>
                <p:nvPr/>
              </p:nvSpPr>
              <p:spPr>
                <a:xfrm>
                  <a:off x="5808056" y="5089255"/>
                  <a:ext cx="47595" cy="33052"/>
                </a:xfrm>
                <a:custGeom>
                  <a:avLst/>
                  <a:gdLst/>
                  <a:ahLst/>
                  <a:cxnLst/>
                  <a:rect l="l" t="t" r="r" b="b"/>
                  <a:pathLst>
                    <a:path w="216" h="150" extrusionOk="0">
                      <a:moveTo>
                        <a:pt x="83" y="0"/>
                      </a:moveTo>
                      <a:cubicBezTo>
                        <a:pt x="51" y="0"/>
                        <a:pt x="22" y="13"/>
                        <a:pt x="10" y="44"/>
                      </a:cubicBezTo>
                      <a:cubicBezTo>
                        <a:pt x="1" y="71"/>
                        <a:pt x="19" y="89"/>
                        <a:pt x="37" y="98"/>
                      </a:cubicBezTo>
                      <a:cubicBezTo>
                        <a:pt x="48" y="98"/>
                        <a:pt x="60" y="94"/>
                        <a:pt x="72" y="94"/>
                      </a:cubicBezTo>
                      <a:cubicBezTo>
                        <a:pt x="78" y="94"/>
                        <a:pt x="84" y="95"/>
                        <a:pt x="90" y="98"/>
                      </a:cubicBezTo>
                      <a:cubicBezTo>
                        <a:pt x="117" y="106"/>
                        <a:pt x="117" y="115"/>
                        <a:pt x="126" y="133"/>
                      </a:cubicBezTo>
                      <a:cubicBezTo>
                        <a:pt x="137" y="145"/>
                        <a:pt x="151" y="150"/>
                        <a:pt x="164" y="150"/>
                      </a:cubicBezTo>
                      <a:cubicBezTo>
                        <a:pt x="190" y="150"/>
                        <a:pt x="215" y="128"/>
                        <a:pt x="215" y="98"/>
                      </a:cubicBezTo>
                      <a:cubicBezTo>
                        <a:pt x="215" y="45"/>
                        <a:pt x="143" y="0"/>
                        <a:pt x="83" y="0"/>
                      </a:cubicBezTo>
                      <a:close/>
                    </a:path>
                  </a:pathLst>
                </a:custGeom>
                <a:solidFill>
                  <a:srgbClr val="552600"/>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5053" name="Google Shape;5053;p219"/>
                <p:cNvSpPr/>
                <p:nvPr/>
              </p:nvSpPr>
              <p:spPr>
                <a:xfrm>
                  <a:off x="5666593" y="4908130"/>
                  <a:ext cx="23798" cy="32391"/>
                </a:xfrm>
                <a:custGeom>
                  <a:avLst/>
                  <a:gdLst/>
                  <a:ahLst/>
                  <a:cxnLst/>
                  <a:rect l="l" t="t" r="r" b="b"/>
                  <a:pathLst>
                    <a:path w="108" h="147" extrusionOk="0">
                      <a:moveTo>
                        <a:pt x="54" y="1"/>
                      </a:moveTo>
                      <a:cubicBezTo>
                        <a:pt x="45" y="1"/>
                        <a:pt x="36" y="1"/>
                        <a:pt x="27" y="10"/>
                      </a:cubicBezTo>
                      <a:cubicBezTo>
                        <a:pt x="1" y="18"/>
                        <a:pt x="1" y="45"/>
                        <a:pt x="1" y="72"/>
                      </a:cubicBezTo>
                      <a:cubicBezTo>
                        <a:pt x="1" y="72"/>
                        <a:pt x="1" y="81"/>
                        <a:pt x="1" y="81"/>
                      </a:cubicBezTo>
                      <a:cubicBezTo>
                        <a:pt x="1" y="99"/>
                        <a:pt x="10" y="117"/>
                        <a:pt x="18" y="126"/>
                      </a:cubicBezTo>
                      <a:cubicBezTo>
                        <a:pt x="27" y="140"/>
                        <a:pt x="40" y="146"/>
                        <a:pt x="52" y="146"/>
                      </a:cubicBezTo>
                      <a:cubicBezTo>
                        <a:pt x="79" y="146"/>
                        <a:pt x="108" y="120"/>
                        <a:pt x="108" y="90"/>
                      </a:cubicBezTo>
                      <a:cubicBezTo>
                        <a:pt x="99" y="63"/>
                        <a:pt x="90" y="10"/>
                        <a:pt x="54" y="1"/>
                      </a:cubicBezTo>
                      <a:close/>
                    </a:path>
                  </a:pathLst>
                </a:custGeom>
                <a:solidFill>
                  <a:srgbClr val="552600"/>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5054" name="Google Shape;5054;p219"/>
                <p:cNvSpPr/>
                <p:nvPr/>
              </p:nvSpPr>
              <p:spPr>
                <a:xfrm>
                  <a:off x="5825243" y="5003760"/>
                  <a:ext cx="27103" cy="19170"/>
                </a:xfrm>
                <a:custGeom>
                  <a:avLst/>
                  <a:gdLst/>
                  <a:ahLst/>
                  <a:cxnLst/>
                  <a:rect l="l" t="t" r="r" b="b"/>
                  <a:pathLst>
                    <a:path w="123" h="87" extrusionOk="0">
                      <a:moveTo>
                        <a:pt x="62" y="1"/>
                      </a:moveTo>
                      <a:cubicBezTo>
                        <a:pt x="57" y="1"/>
                        <a:pt x="53" y="2"/>
                        <a:pt x="48" y="4"/>
                      </a:cubicBezTo>
                      <a:cubicBezTo>
                        <a:pt x="0" y="28"/>
                        <a:pt x="23" y="87"/>
                        <a:pt x="60" y="87"/>
                      </a:cubicBezTo>
                      <a:cubicBezTo>
                        <a:pt x="65" y="87"/>
                        <a:pt x="70" y="86"/>
                        <a:pt x="75" y="84"/>
                      </a:cubicBezTo>
                      <a:cubicBezTo>
                        <a:pt x="122" y="60"/>
                        <a:pt x="99" y="1"/>
                        <a:pt x="62" y="1"/>
                      </a:cubicBezTo>
                      <a:close/>
                    </a:path>
                  </a:pathLst>
                </a:custGeom>
                <a:solidFill>
                  <a:srgbClr val="552600"/>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5055" name="Google Shape;5055;p219"/>
                <p:cNvSpPr/>
                <p:nvPr/>
              </p:nvSpPr>
              <p:spPr>
                <a:xfrm>
                  <a:off x="5772801" y="5045185"/>
                  <a:ext cx="29747" cy="31289"/>
                </a:xfrm>
                <a:custGeom>
                  <a:avLst/>
                  <a:gdLst/>
                  <a:ahLst/>
                  <a:cxnLst/>
                  <a:rect l="l" t="t" r="r" b="b"/>
                  <a:pathLst>
                    <a:path w="135" h="142" extrusionOk="0">
                      <a:moveTo>
                        <a:pt x="57" y="1"/>
                      </a:moveTo>
                      <a:cubicBezTo>
                        <a:pt x="34" y="1"/>
                        <a:pt x="9" y="18"/>
                        <a:pt x="9" y="48"/>
                      </a:cubicBezTo>
                      <a:lnTo>
                        <a:pt x="9" y="57"/>
                      </a:lnTo>
                      <a:cubicBezTo>
                        <a:pt x="0" y="66"/>
                        <a:pt x="0" y="74"/>
                        <a:pt x="0" y="83"/>
                      </a:cubicBezTo>
                      <a:cubicBezTo>
                        <a:pt x="0" y="83"/>
                        <a:pt x="0" y="92"/>
                        <a:pt x="0" y="101"/>
                      </a:cubicBezTo>
                      <a:cubicBezTo>
                        <a:pt x="5" y="128"/>
                        <a:pt x="25" y="141"/>
                        <a:pt x="45" y="141"/>
                      </a:cubicBezTo>
                      <a:cubicBezTo>
                        <a:pt x="65" y="141"/>
                        <a:pt x="85" y="128"/>
                        <a:pt x="90" y="101"/>
                      </a:cubicBezTo>
                      <a:cubicBezTo>
                        <a:pt x="116" y="92"/>
                        <a:pt x="134" y="66"/>
                        <a:pt x="116" y="39"/>
                      </a:cubicBezTo>
                      <a:cubicBezTo>
                        <a:pt x="98" y="21"/>
                        <a:pt x="90" y="12"/>
                        <a:pt x="72" y="3"/>
                      </a:cubicBezTo>
                      <a:cubicBezTo>
                        <a:pt x="67" y="2"/>
                        <a:pt x="62" y="1"/>
                        <a:pt x="57" y="1"/>
                      </a:cubicBezTo>
                      <a:close/>
                    </a:path>
                  </a:pathLst>
                </a:custGeom>
                <a:solidFill>
                  <a:srgbClr val="552600"/>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5056" name="Google Shape;5056;p219"/>
                <p:cNvSpPr/>
                <p:nvPr/>
              </p:nvSpPr>
              <p:spPr>
                <a:xfrm>
                  <a:off x="3362865" y="4866925"/>
                  <a:ext cx="2380634" cy="1380257"/>
                </a:xfrm>
                <a:custGeom>
                  <a:avLst/>
                  <a:gdLst/>
                  <a:ahLst/>
                  <a:cxnLst/>
                  <a:rect l="l" t="t" r="r" b="b"/>
                  <a:pathLst>
                    <a:path w="10804" h="6264" extrusionOk="0">
                      <a:moveTo>
                        <a:pt x="10161" y="0"/>
                      </a:moveTo>
                      <a:cubicBezTo>
                        <a:pt x="8868" y="1098"/>
                        <a:pt x="7021" y="1954"/>
                        <a:pt x="5406" y="2632"/>
                      </a:cubicBezTo>
                      <a:cubicBezTo>
                        <a:pt x="3658" y="3372"/>
                        <a:pt x="1856" y="4024"/>
                        <a:pt x="0" y="4639"/>
                      </a:cubicBezTo>
                      <a:cubicBezTo>
                        <a:pt x="63" y="5210"/>
                        <a:pt x="196" y="5808"/>
                        <a:pt x="642" y="6263"/>
                      </a:cubicBezTo>
                      <a:cubicBezTo>
                        <a:pt x="643" y="6263"/>
                        <a:pt x="644" y="6263"/>
                        <a:pt x="645" y="6263"/>
                      </a:cubicBezTo>
                      <a:cubicBezTo>
                        <a:pt x="744" y="6263"/>
                        <a:pt x="3214" y="5283"/>
                        <a:pt x="6049" y="4077"/>
                      </a:cubicBezTo>
                      <a:cubicBezTo>
                        <a:pt x="8422" y="3069"/>
                        <a:pt x="8752" y="2766"/>
                        <a:pt x="9189" y="2507"/>
                      </a:cubicBezTo>
                      <a:cubicBezTo>
                        <a:pt x="9965" y="2043"/>
                        <a:pt x="10375" y="1865"/>
                        <a:pt x="10804" y="1499"/>
                      </a:cubicBezTo>
                      <a:cubicBezTo>
                        <a:pt x="10759" y="1481"/>
                        <a:pt x="10759" y="1401"/>
                        <a:pt x="10750" y="1347"/>
                      </a:cubicBezTo>
                      <a:cubicBezTo>
                        <a:pt x="10741" y="1294"/>
                        <a:pt x="10741" y="1231"/>
                        <a:pt x="10714" y="1187"/>
                      </a:cubicBezTo>
                      <a:cubicBezTo>
                        <a:pt x="10688" y="1124"/>
                        <a:pt x="10616" y="1089"/>
                        <a:pt x="10580" y="1026"/>
                      </a:cubicBezTo>
                      <a:cubicBezTo>
                        <a:pt x="10527" y="946"/>
                        <a:pt x="10536" y="839"/>
                        <a:pt x="10500" y="750"/>
                      </a:cubicBezTo>
                      <a:cubicBezTo>
                        <a:pt x="10465" y="643"/>
                        <a:pt x="10384" y="562"/>
                        <a:pt x="10313" y="473"/>
                      </a:cubicBezTo>
                      <a:cubicBezTo>
                        <a:pt x="10241" y="393"/>
                        <a:pt x="10179" y="286"/>
                        <a:pt x="10188" y="179"/>
                      </a:cubicBezTo>
                      <a:cubicBezTo>
                        <a:pt x="10197" y="116"/>
                        <a:pt x="10197" y="54"/>
                        <a:pt x="10161" y="0"/>
                      </a:cubicBezTo>
                      <a:close/>
                    </a:path>
                  </a:pathLst>
                </a:custGeom>
                <a:solidFill>
                  <a:schemeClr val="dk2"/>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5057" name="Google Shape;5057;p219"/>
                <p:cNvSpPr/>
                <p:nvPr/>
              </p:nvSpPr>
              <p:spPr>
                <a:xfrm>
                  <a:off x="4740695" y="5120544"/>
                  <a:ext cx="959613" cy="575768"/>
                </a:xfrm>
                <a:custGeom>
                  <a:avLst/>
                  <a:gdLst/>
                  <a:ahLst/>
                  <a:cxnLst/>
                  <a:rect l="l" t="t" r="r" b="b"/>
                  <a:pathLst>
                    <a:path w="4355" h="2613" extrusionOk="0">
                      <a:moveTo>
                        <a:pt x="4292" y="0"/>
                      </a:moveTo>
                      <a:cubicBezTo>
                        <a:pt x="4051" y="473"/>
                        <a:pt x="3302" y="901"/>
                        <a:pt x="2909" y="1097"/>
                      </a:cubicBezTo>
                      <a:cubicBezTo>
                        <a:pt x="2659" y="1213"/>
                        <a:pt x="2517" y="1472"/>
                        <a:pt x="2267" y="1561"/>
                      </a:cubicBezTo>
                      <a:cubicBezTo>
                        <a:pt x="1981" y="1659"/>
                        <a:pt x="1687" y="1731"/>
                        <a:pt x="1410" y="1838"/>
                      </a:cubicBezTo>
                      <a:cubicBezTo>
                        <a:pt x="1143" y="1936"/>
                        <a:pt x="884" y="2061"/>
                        <a:pt x="634" y="2204"/>
                      </a:cubicBezTo>
                      <a:cubicBezTo>
                        <a:pt x="438" y="2320"/>
                        <a:pt x="152" y="2427"/>
                        <a:pt x="1" y="2596"/>
                      </a:cubicBezTo>
                      <a:cubicBezTo>
                        <a:pt x="23" y="2608"/>
                        <a:pt x="48" y="2613"/>
                        <a:pt x="76" y="2613"/>
                      </a:cubicBezTo>
                      <a:cubicBezTo>
                        <a:pt x="218" y="2613"/>
                        <a:pt x="423" y="2480"/>
                        <a:pt x="527" y="2436"/>
                      </a:cubicBezTo>
                      <a:cubicBezTo>
                        <a:pt x="714" y="2364"/>
                        <a:pt x="902" y="2248"/>
                        <a:pt x="1098" y="2204"/>
                      </a:cubicBezTo>
                      <a:cubicBezTo>
                        <a:pt x="1544" y="2105"/>
                        <a:pt x="1375" y="2159"/>
                        <a:pt x="1446" y="2123"/>
                      </a:cubicBezTo>
                      <a:cubicBezTo>
                        <a:pt x="1660" y="2025"/>
                        <a:pt x="1990" y="1838"/>
                        <a:pt x="2186" y="1704"/>
                      </a:cubicBezTo>
                      <a:cubicBezTo>
                        <a:pt x="2365" y="1579"/>
                        <a:pt x="2409" y="1517"/>
                        <a:pt x="2588" y="1401"/>
                      </a:cubicBezTo>
                      <a:cubicBezTo>
                        <a:pt x="2873" y="1204"/>
                        <a:pt x="3203" y="1080"/>
                        <a:pt x="3507" y="919"/>
                      </a:cubicBezTo>
                      <a:cubicBezTo>
                        <a:pt x="3703" y="812"/>
                        <a:pt x="3890" y="696"/>
                        <a:pt x="4069" y="562"/>
                      </a:cubicBezTo>
                      <a:cubicBezTo>
                        <a:pt x="4158" y="509"/>
                        <a:pt x="4238" y="437"/>
                        <a:pt x="4292" y="339"/>
                      </a:cubicBezTo>
                      <a:cubicBezTo>
                        <a:pt x="4345" y="241"/>
                        <a:pt x="4354" y="107"/>
                        <a:pt x="4292" y="0"/>
                      </a:cubicBezTo>
                      <a:close/>
                    </a:path>
                  </a:pathLst>
                </a:custGeom>
                <a:solidFill>
                  <a:srgbClr val="B0B0B0">
                    <a:alpha val="3869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5058" name="Google Shape;5058;p219"/>
                <p:cNvSpPr/>
                <p:nvPr/>
              </p:nvSpPr>
              <p:spPr>
                <a:xfrm>
                  <a:off x="3362865" y="5446878"/>
                  <a:ext cx="1332882" cy="800302"/>
                </a:xfrm>
                <a:custGeom>
                  <a:avLst/>
                  <a:gdLst/>
                  <a:ahLst/>
                  <a:cxnLst/>
                  <a:rect l="l" t="t" r="r" b="b"/>
                  <a:pathLst>
                    <a:path w="6049" h="3632" extrusionOk="0">
                      <a:moveTo>
                        <a:pt x="5406" y="0"/>
                      </a:moveTo>
                      <a:cubicBezTo>
                        <a:pt x="3658" y="740"/>
                        <a:pt x="1856" y="1392"/>
                        <a:pt x="0" y="2007"/>
                      </a:cubicBezTo>
                      <a:cubicBezTo>
                        <a:pt x="63" y="2578"/>
                        <a:pt x="196" y="3176"/>
                        <a:pt x="642" y="3631"/>
                      </a:cubicBezTo>
                      <a:cubicBezTo>
                        <a:pt x="643" y="3631"/>
                        <a:pt x="644" y="3631"/>
                        <a:pt x="645" y="3631"/>
                      </a:cubicBezTo>
                      <a:cubicBezTo>
                        <a:pt x="744" y="3631"/>
                        <a:pt x="3214" y="2651"/>
                        <a:pt x="6049" y="1454"/>
                      </a:cubicBezTo>
                      <a:cubicBezTo>
                        <a:pt x="5995" y="669"/>
                        <a:pt x="5415" y="0"/>
                        <a:pt x="5415" y="0"/>
                      </a:cubicBezTo>
                      <a:close/>
                    </a:path>
                  </a:pathLst>
                </a:custGeom>
                <a:solidFill>
                  <a:schemeClr val="accent1"/>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5059" name="Google Shape;5059;p219"/>
                <p:cNvSpPr/>
                <p:nvPr/>
              </p:nvSpPr>
              <p:spPr>
                <a:xfrm>
                  <a:off x="3384459" y="5920403"/>
                  <a:ext cx="135734" cy="299012"/>
                </a:xfrm>
                <a:custGeom>
                  <a:avLst/>
                  <a:gdLst/>
                  <a:ahLst/>
                  <a:cxnLst/>
                  <a:rect l="l" t="t" r="r" b="b"/>
                  <a:pathLst>
                    <a:path w="616" h="1357" extrusionOk="0">
                      <a:moveTo>
                        <a:pt x="72" y="1"/>
                      </a:moveTo>
                      <a:lnTo>
                        <a:pt x="0" y="46"/>
                      </a:lnTo>
                      <a:cubicBezTo>
                        <a:pt x="0" y="54"/>
                        <a:pt x="357" y="563"/>
                        <a:pt x="446" y="813"/>
                      </a:cubicBezTo>
                      <a:cubicBezTo>
                        <a:pt x="527" y="1063"/>
                        <a:pt x="500" y="1348"/>
                        <a:pt x="500" y="1348"/>
                      </a:cubicBezTo>
                      <a:lnTo>
                        <a:pt x="580" y="1357"/>
                      </a:lnTo>
                      <a:cubicBezTo>
                        <a:pt x="580" y="1348"/>
                        <a:pt x="616" y="1054"/>
                        <a:pt x="518" y="786"/>
                      </a:cubicBezTo>
                      <a:cubicBezTo>
                        <a:pt x="428" y="518"/>
                        <a:pt x="81" y="19"/>
                        <a:pt x="72" y="1"/>
                      </a:cubicBezTo>
                      <a:close/>
                    </a:path>
                  </a:pathLst>
                </a:custGeom>
                <a:solidFill>
                  <a:schemeClr val="dk1"/>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5060" name="Google Shape;5060;p219"/>
                <p:cNvSpPr/>
                <p:nvPr/>
              </p:nvSpPr>
              <p:spPr>
                <a:xfrm>
                  <a:off x="5277461" y="5126273"/>
                  <a:ext cx="88580" cy="80868"/>
                </a:xfrm>
                <a:custGeom>
                  <a:avLst/>
                  <a:gdLst/>
                  <a:ahLst/>
                  <a:cxnLst/>
                  <a:rect l="l" t="t" r="r" b="b"/>
                  <a:pathLst>
                    <a:path w="402" h="367" extrusionOk="0">
                      <a:moveTo>
                        <a:pt x="54" y="1"/>
                      </a:moveTo>
                      <a:lnTo>
                        <a:pt x="0" y="63"/>
                      </a:lnTo>
                      <a:cubicBezTo>
                        <a:pt x="125" y="153"/>
                        <a:pt x="241" y="260"/>
                        <a:pt x="348" y="367"/>
                      </a:cubicBezTo>
                      <a:lnTo>
                        <a:pt x="402" y="304"/>
                      </a:lnTo>
                      <a:cubicBezTo>
                        <a:pt x="295" y="197"/>
                        <a:pt x="170" y="90"/>
                        <a:pt x="54" y="1"/>
                      </a:cubicBezTo>
                      <a:close/>
                    </a:path>
                  </a:pathLst>
                </a:custGeom>
                <a:solidFill>
                  <a:schemeClr val="dk1"/>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5061" name="Google Shape;5061;p219"/>
                <p:cNvSpPr/>
                <p:nvPr/>
              </p:nvSpPr>
              <p:spPr>
                <a:xfrm>
                  <a:off x="5240002" y="5153816"/>
                  <a:ext cx="88800" cy="159532"/>
                </a:xfrm>
                <a:custGeom>
                  <a:avLst/>
                  <a:gdLst/>
                  <a:ahLst/>
                  <a:cxnLst/>
                  <a:rect l="l" t="t" r="r" b="b"/>
                  <a:pathLst>
                    <a:path w="403" h="724" extrusionOk="0">
                      <a:moveTo>
                        <a:pt x="72" y="1"/>
                      </a:moveTo>
                      <a:lnTo>
                        <a:pt x="1" y="36"/>
                      </a:lnTo>
                      <a:cubicBezTo>
                        <a:pt x="117" y="259"/>
                        <a:pt x="233" y="483"/>
                        <a:pt x="322" y="723"/>
                      </a:cubicBezTo>
                      <a:lnTo>
                        <a:pt x="402" y="697"/>
                      </a:lnTo>
                      <a:cubicBezTo>
                        <a:pt x="304" y="456"/>
                        <a:pt x="197" y="215"/>
                        <a:pt x="72" y="1"/>
                      </a:cubicBezTo>
                      <a:close/>
                    </a:path>
                  </a:pathLst>
                </a:custGeom>
                <a:solidFill>
                  <a:schemeClr val="dk1"/>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5062" name="Google Shape;5062;p219"/>
                <p:cNvSpPr/>
                <p:nvPr/>
              </p:nvSpPr>
              <p:spPr>
                <a:xfrm>
                  <a:off x="5120133" y="5407436"/>
                  <a:ext cx="74918" cy="163498"/>
                </a:xfrm>
                <a:custGeom>
                  <a:avLst/>
                  <a:gdLst/>
                  <a:ahLst/>
                  <a:cxnLst/>
                  <a:rect l="l" t="t" r="r" b="b"/>
                  <a:pathLst>
                    <a:path w="340" h="742" extrusionOk="0">
                      <a:moveTo>
                        <a:pt x="259" y="1"/>
                      </a:moveTo>
                      <a:cubicBezTo>
                        <a:pt x="206" y="259"/>
                        <a:pt x="125" y="491"/>
                        <a:pt x="1" y="696"/>
                      </a:cubicBezTo>
                      <a:lnTo>
                        <a:pt x="72" y="741"/>
                      </a:lnTo>
                      <a:cubicBezTo>
                        <a:pt x="197" y="527"/>
                        <a:pt x="286" y="286"/>
                        <a:pt x="340" y="18"/>
                      </a:cubicBezTo>
                      <a:lnTo>
                        <a:pt x="259" y="1"/>
                      </a:lnTo>
                      <a:close/>
                    </a:path>
                  </a:pathLst>
                </a:custGeom>
                <a:solidFill>
                  <a:schemeClr val="dk1"/>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5063" name="Google Shape;5063;p219"/>
                <p:cNvSpPr/>
                <p:nvPr/>
              </p:nvSpPr>
              <p:spPr>
                <a:xfrm>
                  <a:off x="4548112" y="5440928"/>
                  <a:ext cx="96512" cy="149616"/>
                </a:xfrm>
                <a:custGeom>
                  <a:avLst/>
                  <a:gdLst/>
                  <a:ahLst/>
                  <a:cxnLst/>
                  <a:rect l="l" t="t" r="r" b="b"/>
                  <a:pathLst>
                    <a:path w="438" h="679" extrusionOk="0">
                      <a:moveTo>
                        <a:pt x="72" y="0"/>
                      </a:moveTo>
                      <a:lnTo>
                        <a:pt x="1" y="54"/>
                      </a:lnTo>
                      <a:cubicBezTo>
                        <a:pt x="161" y="232"/>
                        <a:pt x="277" y="455"/>
                        <a:pt x="357" y="678"/>
                      </a:cubicBezTo>
                      <a:lnTo>
                        <a:pt x="438" y="651"/>
                      </a:lnTo>
                      <a:cubicBezTo>
                        <a:pt x="357" y="420"/>
                        <a:pt x="224" y="188"/>
                        <a:pt x="72" y="0"/>
                      </a:cubicBezTo>
                      <a:close/>
                    </a:path>
                  </a:pathLst>
                </a:custGeom>
                <a:solidFill>
                  <a:schemeClr val="dk1"/>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5064" name="Google Shape;5064;p219"/>
                <p:cNvSpPr/>
                <p:nvPr/>
              </p:nvSpPr>
              <p:spPr>
                <a:xfrm>
                  <a:off x="3535838" y="5743244"/>
                  <a:ext cx="1134349" cy="436949"/>
                </a:xfrm>
                <a:custGeom>
                  <a:avLst/>
                  <a:gdLst/>
                  <a:ahLst/>
                  <a:cxnLst/>
                  <a:rect l="l" t="t" r="r" b="b"/>
                  <a:pathLst>
                    <a:path w="5148" h="1983" extrusionOk="0">
                      <a:moveTo>
                        <a:pt x="5009" y="0"/>
                      </a:moveTo>
                      <a:cubicBezTo>
                        <a:pt x="4848" y="0"/>
                        <a:pt x="4698" y="75"/>
                        <a:pt x="4559" y="145"/>
                      </a:cubicBezTo>
                      <a:cubicBezTo>
                        <a:pt x="3702" y="573"/>
                        <a:pt x="2801" y="912"/>
                        <a:pt x="1847" y="1082"/>
                      </a:cubicBezTo>
                      <a:cubicBezTo>
                        <a:pt x="1731" y="1099"/>
                        <a:pt x="1624" y="1117"/>
                        <a:pt x="1517" y="1162"/>
                      </a:cubicBezTo>
                      <a:cubicBezTo>
                        <a:pt x="1374" y="1215"/>
                        <a:pt x="1240" y="1305"/>
                        <a:pt x="1106" y="1385"/>
                      </a:cubicBezTo>
                      <a:cubicBezTo>
                        <a:pt x="973" y="1456"/>
                        <a:pt x="0" y="1581"/>
                        <a:pt x="143" y="1947"/>
                      </a:cubicBezTo>
                      <a:cubicBezTo>
                        <a:pt x="153" y="1972"/>
                        <a:pt x="184" y="1982"/>
                        <a:pt x="230" y="1982"/>
                      </a:cubicBezTo>
                      <a:cubicBezTo>
                        <a:pt x="485" y="1982"/>
                        <a:pt x="1201" y="1661"/>
                        <a:pt x="1329" y="1608"/>
                      </a:cubicBezTo>
                      <a:cubicBezTo>
                        <a:pt x="1454" y="1563"/>
                        <a:pt x="1579" y="1519"/>
                        <a:pt x="1704" y="1465"/>
                      </a:cubicBezTo>
                      <a:cubicBezTo>
                        <a:pt x="2025" y="1349"/>
                        <a:pt x="2337" y="1233"/>
                        <a:pt x="2650" y="1108"/>
                      </a:cubicBezTo>
                      <a:cubicBezTo>
                        <a:pt x="3497" y="778"/>
                        <a:pt x="4327" y="412"/>
                        <a:pt x="5148" y="20"/>
                      </a:cubicBezTo>
                      <a:cubicBezTo>
                        <a:pt x="5101" y="6"/>
                        <a:pt x="5054" y="0"/>
                        <a:pt x="5009" y="0"/>
                      </a:cubicBezTo>
                      <a:close/>
                    </a:path>
                  </a:pathLst>
                </a:custGeom>
                <a:solidFill>
                  <a:srgbClr val="3D1D03">
                    <a:alpha val="32139"/>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5065" name="Google Shape;5065;p219"/>
                <p:cNvSpPr/>
                <p:nvPr/>
              </p:nvSpPr>
              <p:spPr>
                <a:xfrm>
                  <a:off x="4356851" y="5577764"/>
                  <a:ext cx="42968" cy="25120"/>
                </a:xfrm>
                <a:custGeom>
                  <a:avLst/>
                  <a:gdLst/>
                  <a:ahLst/>
                  <a:cxnLst/>
                  <a:rect l="l" t="t" r="r" b="b"/>
                  <a:pathLst>
                    <a:path w="195" h="114" extrusionOk="0">
                      <a:moveTo>
                        <a:pt x="136" y="1"/>
                      </a:moveTo>
                      <a:cubicBezTo>
                        <a:pt x="131" y="1"/>
                        <a:pt x="125" y="2"/>
                        <a:pt x="119" y="4"/>
                      </a:cubicBezTo>
                      <a:lnTo>
                        <a:pt x="48" y="39"/>
                      </a:lnTo>
                      <a:cubicBezTo>
                        <a:pt x="0" y="55"/>
                        <a:pt x="23" y="114"/>
                        <a:pt x="60" y="114"/>
                      </a:cubicBezTo>
                      <a:cubicBezTo>
                        <a:pt x="65" y="114"/>
                        <a:pt x="70" y="113"/>
                        <a:pt x="75" y="111"/>
                      </a:cubicBezTo>
                      <a:lnTo>
                        <a:pt x="155" y="75"/>
                      </a:lnTo>
                      <a:cubicBezTo>
                        <a:pt x="195" y="59"/>
                        <a:pt x="178" y="1"/>
                        <a:pt x="136" y="1"/>
                      </a:cubicBezTo>
                      <a:close/>
                    </a:path>
                  </a:pathLst>
                </a:custGeom>
                <a:solidFill>
                  <a:srgbClr val="FBB068"/>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5066" name="Google Shape;5066;p219"/>
                <p:cNvSpPr/>
                <p:nvPr/>
              </p:nvSpPr>
              <p:spPr>
                <a:xfrm>
                  <a:off x="4339664" y="5660173"/>
                  <a:ext cx="35696" cy="24679"/>
                </a:xfrm>
                <a:custGeom>
                  <a:avLst/>
                  <a:gdLst/>
                  <a:ahLst/>
                  <a:cxnLst/>
                  <a:rect l="l" t="t" r="r" b="b"/>
                  <a:pathLst>
                    <a:path w="162" h="112" extrusionOk="0">
                      <a:moveTo>
                        <a:pt x="122" y="1"/>
                      </a:moveTo>
                      <a:cubicBezTo>
                        <a:pt x="118" y="1"/>
                        <a:pt x="113" y="2"/>
                        <a:pt x="108" y="4"/>
                      </a:cubicBezTo>
                      <a:lnTo>
                        <a:pt x="90" y="4"/>
                      </a:lnTo>
                      <a:cubicBezTo>
                        <a:pt x="90" y="4"/>
                        <a:pt x="81" y="4"/>
                        <a:pt x="81" y="13"/>
                      </a:cubicBezTo>
                      <a:lnTo>
                        <a:pt x="45" y="22"/>
                      </a:lnTo>
                      <a:cubicBezTo>
                        <a:pt x="1" y="40"/>
                        <a:pt x="19" y="94"/>
                        <a:pt x="45" y="103"/>
                      </a:cubicBezTo>
                      <a:cubicBezTo>
                        <a:pt x="54" y="111"/>
                        <a:pt x="72" y="111"/>
                        <a:pt x="81" y="111"/>
                      </a:cubicBezTo>
                      <a:cubicBezTo>
                        <a:pt x="117" y="111"/>
                        <a:pt x="135" y="85"/>
                        <a:pt x="153" y="58"/>
                      </a:cubicBezTo>
                      <a:cubicBezTo>
                        <a:pt x="161" y="40"/>
                        <a:pt x="153" y="22"/>
                        <a:pt x="144" y="13"/>
                      </a:cubicBezTo>
                      <a:cubicBezTo>
                        <a:pt x="137" y="7"/>
                        <a:pt x="131" y="1"/>
                        <a:pt x="122" y="1"/>
                      </a:cubicBezTo>
                      <a:close/>
                    </a:path>
                  </a:pathLst>
                </a:custGeom>
                <a:solidFill>
                  <a:srgbClr val="FBB068"/>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5067" name="Google Shape;5067;p219"/>
                <p:cNvSpPr/>
                <p:nvPr/>
              </p:nvSpPr>
              <p:spPr>
                <a:xfrm>
                  <a:off x="4198642" y="5667886"/>
                  <a:ext cx="29306" cy="24018"/>
                </a:xfrm>
                <a:custGeom>
                  <a:avLst/>
                  <a:gdLst/>
                  <a:ahLst/>
                  <a:cxnLst/>
                  <a:rect l="l" t="t" r="r" b="b"/>
                  <a:pathLst>
                    <a:path w="133" h="109" extrusionOk="0">
                      <a:moveTo>
                        <a:pt x="42" y="0"/>
                      </a:moveTo>
                      <a:cubicBezTo>
                        <a:pt x="17" y="0"/>
                        <a:pt x="0" y="28"/>
                        <a:pt x="7" y="50"/>
                      </a:cubicBezTo>
                      <a:cubicBezTo>
                        <a:pt x="7" y="50"/>
                        <a:pt x="7" y="50"/>
                        <a:pt x="7" y="59"/>
                      </a:cubicBezTo>
                      <a:cubicBezTo>
                        <a:pt x="0" y="80"/>
                        <a:pt x="17" y="108"/>
                        <a:pt x="42" y="108"/>
                      </a:cubicBezTo>
                      <a:cubicBezTo>
                        <a:pt x="48" y="108"/>
                        <a:pt x="54" y="107"/>
                        <a:pt x="61" y="103"/>
                      </a:cubicBezTo>
                      <a:cubicBezTo>
                        <a:pt x="70" y="94"/>
                        <a:pt x="79" y="85"/>
                        <a:pt x="97" y="85"/>
                      </a:cubicBezTo>
                      <a:cubicBezTo>
                        <a:pt x="132" y="68"/>
                        <a:pt x="123" y="14"/>
                        <a:pt x="79" y="5"/>
                      </a:cubicBezTo>
                      <a:lnTo>
                        <a:pt x="61" y="5"/>
                      </a:lnTo>
                      <a:cubicBezTo>
                        <a:pt x="54" y="2"/>
                        <a:pt x="48" y="0"/>
                        <a:pt x="42" y="0"/>
                      </a:cubicBezTo>
                      <a:close/>
                    </a:path>
                  </a:pathLst>
                </a:custGeom>
                <a:solidFill>
                  <a:srgbClr val="FBB068"/>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5068" name="Google Shape;5068;p219"/>
                <p:cNvSpPr/>
                <p:nvPr/>
              </p:nvSpPr>
              <p:spPr>
                <a:xfrm>
                  <a:off x="4282814" y="5661055"/>
                  <a:ext cx="23136" cy="22696"/>
                </a:xfrm>
                <a:custGeom>
                  <a:avLst/>
                  <a:gdLst/>
                  <a:ahLst/>
                  <a:cxnLst/>
                  <a:rect l="l" t="t" r="r" b="b"/>
                  <a:pathLst>
                    <a:path w="105" h="103" extrusionOk="0">
                      <a:moveTo>
                        <a:pt x="58" y="1"/>
                      </a:moveTo>
                      <a:cubicBezTo>
                        <a:pt x="47" y="1"/>
                        <a:pt x="35" y="4"/>
                        <a:pt x="27" y="9"/>
                      </a:cubicBezTo>
                      <a:cubicBezTo>
                        <a:pt x="18" y="18"/>
                        <a:pt x="18" y="18"/>
                        <a:pt x="9" y="27"/>
                      </a:cubicBezTo>
                      <a:cubicBezTo>
                        <a:pt x="0" y="36"/>
                        <a:pt x="0" y="54"/>
                        <a:pt x="0" y="63"/>
                      </a:cubicBezTo>
                      <a:cubicBezTo>
                        <a:pt x="0" y="72"/>
                        <a:pt x="0" y="81"/>
                        <a:pt x="9" y="81"/>
                      </a:cubicBezTo>
                      <a:cubicBezTo>
                        <a:pt x="20" y="95"/>
                        <a:pt x="36" y="102"/>
                        <a:pt x="52" y="102"/>
                      </a:cubicBezTo>
                      <a:cubicBezTo>
                        <a:pt x="76" y="102"/>
                        <a:pt x="98" y="86"/>
                        <a:pt x="98" y="54"/>
                      </a:cubicBezTo>
                      <a:cubicBezTo>
                        <a:pt x="98" y="54"/>
                        <a:pt x="98" y="45"/>
                        <a:pt x="98" y="45"/>
                      </a:cubicBezTo>
                      <a:cubicBezTo>
                        <a:pt x="104" y="15"/>
                        <a:pt x="81" y="1"/>
                        <a:pt x="58" y="1"/>
                      </a:cubicBezTo>
                      <a:close/>
                    </a:path>
                  </a:pathLst>
                </a:custGeom>
                <a:solidFill>
                  <a:srgbClr val="FBB068"/>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5069" name="Google Shape;5069;p219"/>
                <p:cNvSpPr/>
                <p:nvPr/>
              </p:nvSpPr>
              <p:spPr>
                <a:xfrm>
                  <a:off x="4170658" y="5741702"/>
                  <a:ext cx="37679" cy="26221"/>
                </a:xfrm>
                <a:custGeom>
                  <a:avLst/>
                  <a:gdLst/>
                  <a:ahLst/>
                  <a:cxnLst/>
                  <a:rect l="l" t="t" r="r" b="b"/>
                  <a:pathLst>
                    <a:path w="171" h="119" extrusionOk="0">
                      <a:moveTo>
                        <a:pt x="45" y="0"/>
                      </a:moveTo>
                      <a:cubicBezTo>
                        <a:pt x="10" y="0"/>
                        <a:pt x="1" y="36"/>
                        <a:pt x="10" y="63"/>
                      </a:cubicBezTo>
                      <a:cubicBezTo>
                        <a:pt x="1" y="80"/>
                        <a:pt x="10" y="107"/>
                        <a:pt x="36" y="116"/>
                      </a:cubicBezTo>
                      <a:cubicBezTo>
                        <a:pt x="43" y="118"/>
                        <a:pt x="49" y="119"/>
                        <a:pt x="55" y="119"/>
                      </a:cubicBezTo>
                      <a:cubicBezTo>
                        <a:pt x="82" y="119"/>
                        <a:pt x="102" y="104"/>
                        <a:pt x="117" y="89"/>
                      </a:cubicBezTo>
                      <a:cubicBezTo>
                        <a:pt x="126" y="80"/>
                        <a:pt x="126" y="80"/>
                        <a:pt x="134" y="80"/>
                      </a:cubicBezTo>
                      <a:cubicBezTo>
                        <a:pt x="170" y="63"/>
                        <a:pt x="170" y="0"/>
                        <a:pt x="126" y="0"/>
                      </a:cubicBezTo>
                      <a:close/>
                    </a:path>
                  </a:pathLst>
                </a:custGeom>
                <a:solidFill>
                  <a:srgbClr val="FBB068"/>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5070" name="Google Shape;5070;p219"/>
                <p:cNvSpPr/>
                <p:nvPr/>
              </p:nvSpPr>
              <p:spPr>
                <a:xfrm>
                  <a:off x="4061806" y="5725837"/>
                  <a:ext cx="51341" cy="26442"/>
                </a:xfrm>
                <a:custGeom>
                  <a:avLst/>
                  <a:gdLst/>
                  <a:ahLst/>
                  <a:cxnLst/>
                  <a:rect l="l" t="t" r="r" b="b"/>
                  <a:pathLst>
                    <a:path w="233" h="120" extrusionOk="0">
                      <a:moveTo>
                        <a:pt x="163" y="0"/>
                      </a:moveTo>
                      <a:cubicBezTo>
                        <a:pt x="161" y="0"/>
                        <a:pt x="158" y="0"/>
                        <a:pt x="156" y="1"/>
                      </a:cubicBezTo>
                      <a:cubicBezTo>
                        <a:pt x="120" y="19"/>
                        <a:pt x="84" y="28"/>
                        <a:pt x="49" y="36"/>
                      </a:cubicBezTo>
                      <a:cubicBezTo>
                        <a:pt x="0" y="53"/>
                        <a:pt x="25" y="119"/>
                        <a:pt x="69" y="119"/>
                      </a:cubicBezTo>
                      <a:cubicBezTo>
                        <a:pt x="74" y="119"/>
                        <a:pt x="79" y="119"/>
                        <a:pt x="84" y="117"/>
                      </a:cubicBezTo>
                      <a:lnTo>
                        <a:pt x="182" y="81"/>
                      </a:lnTo>
                      <a:cubicBezTo>
                        <a:pt x="233" y="64"/>
                        <a:pt x="204" y="0"/>
                        <a:pt x="163" y="0"/>
                      </a:cubicBezTo>
                      <a:close/>
                    </a:path>
                  </a:pathLst>
                </a:custGeom>
                <a:solidFill>
                  <a:srgbClr val="FBB068"/>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5071" name="Google Shape;5071;p219"/>
                <p:cNvSpPr/>
                <p:nvPr/>
              </p:nvSpPr>
              <p:spPr>
                <a:xfrm>
                  <a:off x="3958463" y="5711514"/>
                  <a:ext cx="35476" cy="34154"/>
                </a:xfrm>
                <a:custGeom>
                  <a:avLst/>
                  <a:gdLst/>
                  <a:ahLst/>
                  <a:cxnLst/>
                  <a:rect l="l" t="t" r="r" b="b"/>
                  <a:pathLst>
                    <a:path w="161" h="155" extrusionOk="0">
                      <a:moveTo>
                        <a:pt x="118" y="1"/>
                      </a:moveTo>
                      <a:cubicBezTo>
                        <a:pt x="107" y="1"/>
                        <a:pt x="97" y="5"/>
                        <a:pt x="89" y="12"/>
                      </a:cubicBezTo>
                      <a:cubicBezTo>
                        <a:pt x="54" y="30"/>
                        <a:pt x="36" y="57"/>
                        <a:pt x="18" y="93"/>
                      </a:cubicBezTo>
                      <a:cubicBezTo>
                        <a:pt x="0" y="128"/>
                        <a:pt x="27" y="155"/>
                        <a:pt x="63" y="155"/>
                      </a:cubicBezTo>
                      <a:cubicBezTo>
                        <a:pt x="89" y="146"/>
                        <a:pt x="116" y="137"/>
                        <a:pt x="134" y="110"/>
                      </a:cubicBezTo>
                      <a:cubicBezTo>
                        <a:pt x="143" y="101"/>
                        <a:pt x="143" y="93"/>
                        <a:pt x="143" y="84"/>
                      </a:cubicBezTo>
                      <a:cubicBezTo>
                        <a:pt x="152" y="75"/>
                        <a:pt x="161" y="48"/>
                        <a:pt x="152" y="30"/>
                      </a:cubicBezTo>
                      <a:cubicBezTo>
                        <a:pt x="147" y="9"/>
                        <a:pt x="132" y="1"/>
                        <a:pt x="118" y="1"/>
                      </a:cubicBezTo>
                      <a:close/>
                    </a:path>
                  </a:pathLst>
                </a:custGeom>
                <a:solidFill>
                  <a:srgbClr val="FBB068"/>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5072" name="Google Shape;5072;p219"/>
                <p:cNvSpPr/>
                <p:nvPr/>
              </p:nvSpPr>
              <p:spPr>
                <a:xfrm>
                  <a:off x="3924310" y="5788195"/>
                  <a:ext cx="39002" cy="23577"/>
                </a:xfrm>
                <a:custGeom>
                  <a:avLst/>
                  <a:gdLst/>
                  <a:ahLst/>
                  <a:cxnLst/>
                  <a:rect l="l" t="t" r="r" b="b"/>
                  <a:pathLst>
                    <a:path w="177" h="107" extrusionOk="0">
                      <a:moveTo>
                        <a:pt x="116" y="0"/>
                      </a:moveTo>
                      <a:cubicBezTo>
                        <a:pt x="111" y="0"/>
                        <a:pt x="107" y="1"/>
                        <a:pt x="102" y="3"/>
                      </a:cubicBezTo>
                      <a:lnTo>
                        <a:pt x="39" y="30"/>
                      </a:lnTo>
                      <a:cubicBezTo>
                        <a:pt x="1" y="45"/>
                        <a:pt x="15" y="107"/>
                        <a:pt x="54" y="107"/>
                      </a:cubicBezTo>
                      <a:cubicBezTo>
                        <a:pt x="60" y="107"/>
                        <a:pt x="67" y="105"/>
                        <a:pt x="75" y="101"/>
                      </a:cubicBezTo>
                      <a:lnTo>
                        <a:pt x="128" y="84"/>
                      </a:lnTo>
                      <a:cubicBezTo>
                        <a:pt x="176" y="60"/>
                        <a:pt x="153" y="0"/>
                        <a:pt x="116" y="0"/>
                      </a:cubicBezTo>
                      <a:close/>
                    </a:path>
                  </a:pathLst>
                </a:custGeom>
                <a:solidFill>
                  <a:srgbClr val="FBB068"/>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5073" name="Google Shape;5073;p219"/>
                <p:cNvSpPr/>
                <p:nvPr/>
              </p:nvSpPr>
              <p:spPr>
                <a:xfrm>
                  <a:off x="4021483" y="5822128"/>
                  <a:ext cx="37018" cy="24238"/>
                </a:xfrm>
                <a:custGeom>
                  <a:avLst/>
                  <a:gdLst/>
                  <a:ahLst/>
                  <a:cxnLst/>
                  <a:rect l="l" t="t" r="r" b="b"/>
                  <a:pathLst>
                    <a:path w="168" h="110" extrusionOk="0">
                      <a:moveTo>
                        <a:pt x="123" y="0"/>
                      </a:moveTo>
                      <a:cubicBezTo>
                        <a:pt x="121" y="0"/>
                        <a:pt x="118" y="0"/>
                        <a:pt x="116" y="1"/>
                      </a:cubicBezTo>
                      <a:cubicBezTo>
                        <a:pt x="107" y="1"/>
                        <a:pt x="98" y="10"/>
                        <a:pt x="89" y="10"/>
                      </a:cubicBezTo>
                      <a:cubicBezTo>
                        <a:pt x="84" y="8"/>
                        <a:pt x="79" y="8"/>
                        <a:pt x="74" y="8"/>
                      </a:cubicBezTo>
                      <a:cubicBezTo>
                        <a:pt x="50" y="8"/>
                        <a:pt x="23" y="25"/>
                        <a:pt x="9" y="54"/>
                      </a:cubicBezTo>
                      <a:cubicBezTo>
                        <a:pt x="1" y="78"/>
                        <a:pt x="28" y="109"/>
                        <a:pt x="53" y="109"/>
                      </a:cubicBezTo>
                      <a:cubicBezTo>
                        <a:pt x="56" y="109"/>
                        <a:pt x="59" y="109"/>
                        <a:pt x="62" y="108"/>
                      </a:cubicBezTo>
                      <a:cubicBezTo>
                        <a:pt x="80" y="99"/>
                        <a:pt x="89" y="99"/>
                        <a:pt x="98" y="90"/>
                      </a:cubicBezTo>
                      <a:cubicBezTo>
                        <a:pt x="100" y="93"/>
                        <a:pt x="104" y="94"/>
                        <a:pt x="107" y="94"/>
                      </a:cubicBezTo>
                      <a:cubicBezTo>
                        <a:pt x="116" y="94"/>
                        <a:pt x="127" y="88"/>
                        <a:pt x="133" y="81"/>
                      </a:cubicBezTo>
                      <a:cubicBezTo>
                        <a:pt x="167" y="64"/>
                        <a:pt x="161" y="0"/>
                        <a:pt x="123" y="0"/>
                      </a:cubicBezTo>
                      <a:close/>
                    </a:path>
                  </a:pathLst>
                </a:custGeom>
                <a:solidFill>
                  <a:srgbClr val="FBB068"/>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5074" name="Google Shape;5074;p219"/>
                <p:cNvSpPr/>
                <p:nvPr/>
              </p:nvSpPr>
              <p:spPr>
                <a:xfrm>
                  <a:off x="3773592" y="5783568"/>
                  <a:ext cx="35256" cy="27323"/>
                </a:xfrm>
                <a:custGeom>
                  <a:avLst/>
                  <a:gdLst/>
                  <a:ahLst/>
                  <a:cxnLst/>
                  <a:rect l="l" t="t" r="r" b="b"/>
                  <a:pathLst>
                    <a:path w="160" h="124" extrusionOk="0">
                      <a:moveTo>
                        <a:pt x="75" y="1"/>
                      </a:moveTo>
                      <a:cubicBezTo>
                        <a:pt x="35" y="1"/>
                        <a:pt x="1" y="28"/>
                        <a:pt x="1" y="78"/>
                      </a:cubicBezTo>
                      <a:cubicBezTo>
                        <a:pt x="1" y="94"/>
                        <a:pt x="15" y="124"/>
                        <a:pt x="37" y="124"/>
                      </a:cubicBezTo>
                      <a:cubicBezTo>
                        <a:pt x="40" y="124"/>
                        <a:pt x="42" y="123"/>
                        <a:pt x="45" y="122"/>
                      </a:cubicBezTo>
                      <a:cubicBezTo>
                        <a:pt x="63" y="113"/>
                        <a:pt x="81" y="105"/>
                        <a:pt x="99" y="96"/>
                      </a:cubicBezTo>
                      <a:cubicBezTo>
                        <a:pt x="103" y="97"/>
                        <a:pt x="108" y="98"/>
                        <a:pt x="113" y="98"/>
                      </a:cubicBezTo>
                      <a:cubicBezTo>
                        <a:pt x="136" y="98"/>
                        <a:pt x="160" y="81"/>
                        <a:pt x="152" y="51"/>
                      </a:cubicBezTo>
                      <a:cubicBezTo>
                        <a:pt x="152" y="24"/>
                        <a:pt x="126" y="6"/>
                        <a:pt x="108" y="6"/>
                      </a:cubicBezTo>
                      <a:cubicBezTo>
                        <a:pt x="97" y="3"/>
                        <a:pt x="86" y="1"/>
                        <a:pt x="75" y="1"/>
                      </a:cubicBezTo>
                      <a:close/>
                    </a:path>
                  </a:pathLst>
                </a:custGeom>
                <a:solidFill>
                  <a:srgbClr val="FBB068"/>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5075" name="Google Shape;5075;p219"/>
                <p:cNvSpPr/>
                <p:nvPr/>
              </p:nvSpPr>
              <p:spPr>
                <a:xfrm>
                  <a:off x="3850273" y="5798331"/>
                  <a:ext cx="31289" cy="24018"/>
                </a:xfrm>
                <a:custGeom>
                  <a:avLst/>
                  <a:gdLst/>
                  <a:ahLst/>
                  <a:cxnLst/>
                  <a:rect l="l" t="t" r="r" b="b"/>
                  <a:pathLst>
                    <a:path w="142" h="109" extrusionOk="0">
                      <a:moveTo>
                        <a:pt x="98" y="1"/>
                      </a:moveTo>
                      <a:cubicBezTo>
                        <a:pt x="95" y="1"/>
                        <a:pt x="93" y="1"/>
                        <a:pt x="90" y="2"/>
                      </a:cubicBezTo>
                      <a:cubicBezTo>
                        <a:pt x="81" y="2"/>
                        <a:pt x="81" y="11"/>
                        <a:pt x="72" y="11"/>
                      </a:cubicBezTo>
                      <a:lnTo>
                        <a:pt x="63" y="11"/>
                      </a:lnTo>
                      <a:cubicBezTo>
                        <a:pt x="54" y="20"/>
                        <a:pt x="36" y="29"/>
                        <a:pt x="27" y="38"/>
                      </a:cubicBezTo>
                      <a:cubicBezTo>
                        <a:pt x="1" y="64"/>
                        <a:pt x="18" y="109"/>
                        <a:pt x="54" y="109"/>
                      </a:cubicBezTo>
                      <a:cubicBezTo>
                        <a:pt x="81" y="109"/>
                        <a:pt x="99" y="100"/>
                        <a:pt x="117" y="73"/>
                      </a:cubicBezTo>
                      <a:cubicBezTo>
                        <a:pt x="142" y="57"/>
                        <a:pt x="135" y="1"/>
                        <a:pt x="98" y="1"/>
                      </a:cubicBezTo>
                      <a:close/>
                    </a:path>
                  </a:pathLst>
                </a:custGeom>
                <a:solidFill>
                  <a:srgbClr val="FBB068"/>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5076" name="Google Shape;5076;p219"/>
                <p:cNvSpPr/>
                <p:nvPr/>
              </p:nvSpPr>
              <p:spPr>
                <a:xfrm>
                  <a:off x="3885749" y="5856723"/>
                  <a:ext cx="35476" cy="24679"/>
                </a:xfrm>
                <a:custGeom>
                  <a:avLst/>
                  <a:gdLst/>
                  <a:ahLst/>
                  <a:cxnLst/>
                  <a:rect l="l" t="t" r="r" b="b"/>
                  <a:pathLst>
                    <a:path w="161" h="112" extrusionOk="0">
                      <a:moveTo>
                        <a:pt x="105" y="1"/>
                      </a:moveTo>
                      <a:cubicBezTo>
                        <a:pt x="100" y="1"/>
                        <a:pt x="94" y="2"/>
                        <a:pt x="89" y="4"/>
                      </a:cubicBezTo>
                      <a:cubicBezTo>
                        <a:pt x="71" y="4"/>
                        <a:pt x="71" y="13"/>
                        <a:pt x="63" y="22"/>
                      </a:cubicBezTo>
                      <a:cubicBezTo>
                        <a:pt x="54" y="22"/>
                        <a:pt x="36" y="31"/>
                        <a:pt x="45" y="31"/>
                      </a:cubicBezTo>
                      <a:cubicBezTo>
                        <a:pt x="0" y="49"/>
                        <a:pt x="27" y="112"/>
                        <a:pt x="71" y="112"/>
                      </a:cubicBezTo>
                      <a:cubicBezTo>
                        <a:pt x="89" y="112"/>
                        <a:pt x="107" y="103"/>
                        <a:pt x="125" y="94"/>
                      </a:cubicBezTo>
                      <a:cubicBezTo>
                        <a:pt x="143" y="76"/>
                        <a:pt x="161" y="49"/>
                        <a:pt x="143" y="22"/>
                      </a:cubicBezTo>
                      <a:cubicBezTo>
                        <a:pt x="136" y="9"/>
                        <a:pt x="120" y="1"/>
                        <a:pt x="105" y="1"/>
                      </a:cubicBezTo>
                      <a:close/>
                    </a:path>
                  </a:pathLst>
                </a:custGeom>
                <a:solidFill>
                  <a:srgbClr val="FBB068"/>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5077" name="Google Shape;5077;p219"/>
                <p:cNvSpPr/>
                <p:nvPr/>
              </p:nvSpPr>
              <p:spPr>
                <a:xfrm>
                  <a:off x="3672012" y="5884487"/>
                  <a:ext cx="51782" cy="33272"/>
                </a:xfrm>
                <a:custGeom>
                  <a:avLst/>
                  <a:gdLst/>
                  <a:ahLst/>
                  <a:cxnLst/>
                  <a:rect l="l" t="t" r="r" b="b"/>
                  <a:pathLst>
                    <a:path w="235" h="151" extrusionOk="0">
                      <a:moveTo>
                        <a:pt x="198" y="1"/>
                      </a:moveTo>
                      <a:cubicBezTo>
                        <a:pt x="194" y="1"/>
                        <a:pt x="190" y="1"/>
                        <a:pt x="185" y="3"/>
                      </a:cubicBezTo>
                      <a:lnTo>
                        <a:pt x="140" y="3"/>
                      </a:lnTo>
                      <a:cubicBezTo>
                        <a:pt x="105" y="3"/>
                        <a:pt x="78" y="12"/>
                        <a:pt x="51" y="39"/>
                      </a:cubicBezTo>
                      <a:cubicBezTo>
                        <a:pt x="51" y="48"/>
                        <a:pt x="51" y="48"/>
                        <a:pt x="51" y="57"/>
                      </a:cubicBezTo>
                      <a:lnTo>
                        <a:pt x="42" y="57"/>
                      </a:lnTo>
                      <a:cubicBezTo>
                        <a:pt x="1" y="82"/>
                        <a:pt x="21" y="138"/>
                        <a:pt x="61" y="138"/>
                      </a:cubicBezTo>
                      <a:cubicBezTo>
                        <a:pt x="63" y="138"/>
                        <a:pt x="66" y="138"/>
                        <a:pt x="69" y="137"/>
                      </a:cubicBezTo>
                      <a:cubicBezTo>
                        <a:pt x="80" y="146"/>
                        <a:pt x="94" y="150"/>
                        <a:pt x="108" y="150"/>
                      </a:cubicBezTo>
                      <a:cubicBezTo>
                        <a:pt x="149" y="150"/>
                        <a:pt x="196" y="115"/>
                        <a:pt x="203" y="75"/>
                      </a:cubicBezTo>
                      <a:cubicBezTo>
                        <a:pt x="235" y="59"/>
                        <a:pt x="231" y="1"/>
                        <a:pt x="198" y="1"/>
                      </a:cubicBezTo>
                      <a:close/>
                    </a:path>
                  </a:pathLst>
                </a:custGeom>
                <a:solidFill>
                  <a:srgbClr val="FBB068"/>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5078" name="Google Shape;5078;p219"/>
                <p:cNvSpPr/>
                <p:nvPr/>
              </p:nvSpPr>
              <p:spPr>
                <a:xfrm>
                  <a:off x="3794746" y="5854960"/>
                  <a:ext cx="42968" cy="27984"/>
                </a:xfrm>
                <a:custGeom>
                  <a:avLst/>
                  <a:gdLst/>
                  <a:ahLst/>
                  <a:cxnLst/>
                  <a:rect l="l" t="t" r="r" b="b"/>
                  <a:pathLst>
                    <a:path w="195" h="127" extrusionOk="0">
                      <a:moveTo>
                        <a:pt x="133" y="1"/>
                      </a:moveTo>
                      <a:cubicBezTo>
                        <a:pt x="128" y="1"/>
                        <a:pt x="124" y="2"/>
                        <a:pt x="119" y="4"/>
                      </a:cubicBezTo>
                      <a:lnTo>
                        <a:pt x="110" y="4"/>
                      </a:lnTo>
                      <a:cubicBezTo>
                        <a:pt x="101" y="4"/>
                        <a:pt x="92" y="12"/>
                        <a:pt x="83" y="12"/>
                      </a:cubicBezTo>
                      <a:lnTo>
                        <a:pt x="74" y="21"/>
                      </a:lnTo>
                      <a:cubicBezTo>
                        <a:pt x="56" y="30"/>
                        <a:pt x="38" y="39"/>
                        <a:pt x="30" y="57"/>
                      </a:cubicBezTo>
                      <a:cubicBezTo>
                        <a:pt x="1" y="86"/>
                        <a:pt x="24" y="127"/>
                        <a:pt x="58" y="127"/>
                      </a:cubicBezTo>
                      <a:cubicBezTo>
                        <a:pt x="66" y="127"/>
                        <a:pt x="75" y="125"/>
                        <a:pt x="83" y="120"/>
                      </a:cubicBezTo>
                      <a:lnTo>
                        <a:pt x="110" y="93"/>
                      </a:lnTo>
                      <a:cubicBezTo>
                        <a:pt x="128" y="84"/>
                        <a:pt x="137" y="84"/>
                        <a:pt x="154" y="75"/>
                      </a:cubicBezTo>
                      <a:cubicBezTo>
                        <a:pt x="194" y="59"/>
                        <a:pt x="170" y="1"/>
                        <a:pt x="133" y="1"/>
                      </a:cubicBezTo>
                      <a:close/>
                    </a:path>
                  </a:pathLst>
                </a:custGeom>
                <a:solidFill>
                  <a:srgbClr val="FBB068"/>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5079" name="Google Shape;5079;p219"/>
                <p:cNvSpPr/>
                <p:nvPr/>
              </p:nvSpPr>
              <p:spPr>
                <a:xfrm>
                  <a:off x="3579026" y="5843943"/>
                  <a:ext cx="39442" cy="25781"/>
                </a:xfrm>
                <a:custGeom>
                  <a:avLst/>
                  <a:gdLst/>
                  <a:ahLst/>
                  <a:cxnLst/>
                  <a:rect l="l" t="t" r="r" b="b"/>
                  <a:pathLst>
                    <a:path w="179" h="117" extrusionOk="0">
                      <a:moveTo>
                        <a:pt x="125" y="0"/>
                      </a:moveTo>
                      <a:cubicBezTo>
                        <a:pt x="81" y="0"/>
                        <a:pt x="45" y="18"/>
                        <a:pt x="18" y="54"/>
                      </a:cubicBezTo>
                      <a:cubicBezTo>
                        <a:pt x="0" y="71"/>
                        <a:pt x="18" y="116"/>
                        <a:pt x="45" y="116"/>
                      </a:cubicBezTo>
                      <a:cubicBezTo>
                        <a:pt x="99" y="116"/>
                        <a:pt x="134" y="107"/>
                        <a:pt x="161" y="71"/>
                      </a:cubicBezTo>
                      <a:cubicBezTo>
                        <a:pt x="170" y="54"/>
                        <a:pt x="179" y="45"/>
                        <a:pt x="170" y="27"/>
                      </a:cubicBezTo>
                      <a:cubicBezTo>
                        <a:pt x="161" y="9"/>
                        <a:pt x="152" y="0"/>
                        <a:pt x="125" y="0"/>
                      </a:cubicBezTo>
                      <a:close/>
                    </a:path>
                  </a:pathLst>
                </a:custGeom>
                <a:solidFill>
                  <a:srgbClr val="FBB068"/>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5080" name="Google Shape;5080;p219"/>
                <p:cNvSpPr/>
                <p:nvPr/>
              </p:nvSpPr>
              <p:spPr>
                <a:xfrm>
                  <a:off x="4481787" y="5636156"/>
                  <a:ext cx="33052" cy="30188"/>
                </a:xfrm>
                <a:custGeom>
                  <a:avLst/>
                  <a:gdLst/>
                  <a:ahLst/>
                  <a:cxnLst/>
                  <a:rect l="l" t="t" r="r" b="b"/>
                  <a:pathLst>
                    <a:path w="150" h="137" extrusionOk="0">
                      <a:moveTo>
                        <a:pt x="80" y="0"/>
                      </a:moveTo>
                      <a:cubicBezTo>
                        <a:pt x="68" y="0"/>
                        <a:pt x="57" y="5"/>
                        <a:pt x="52" y="15"/>
                      </a:cubicBezTo>
                      <a:cubicBezTo>
                        <a:pt x="34" y="33"/>
                        <a:pt x="16" y="69"/>
                        <a:pt x="7" y="87"/>
                      </a:cubicBezTo>
                      <a:cubicBezTo>
                        <a:pt x="0" y="114"/>
                        <a:pt x="31" y="137"/>
                        <a:pt x="54" y="137"/>
                      </a:cubicBezTo>
                      <a:cubicBezTo>
                        <a:pt x="60" y="137"/>
                        <a:pt x="66" y="135"/>
                        <a:pt x="70" y="131"/>
                      </a:cubicBezTo>
                      <a:cubicBezTo>
                        <a:pt x="87" y="113"/>
                        <a:pt x="96" y="104"/>
                        <a:pt x="105" y="96"/>
                      </a:cubicBezTo>
                      <a:cubicBezTo>
                        <a:pt x="150" y="87"/>
                        <a:pt x="150" y="24"/>
                        <a:pt x="114" y="6"/>
                      </a:cubicBezTo>
                      <a:lnTo>
                        <a:pt x="105" y="6"/>
                      </a:lnTo>
                      <a:cubicBezTo>
                        <a:pt x="98" y="3"/>
                        <a:pt x="89" y="0"/>
                        <a:pt x="80" y="0"/>
                      </a:cubicBezTo>
                      <a:close/>
                    </a:path>
                  </a:pathLst>
                </a:custGeom>
                <a:solidFill>
                  <a:srgbClr val="FBB068"/>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5081" name="Google Shape;5081;p219"/>
                <p:cNvSpPr/>
                <p:nvPr/>
              </p:nvSpPr>
              <p:spPr>
                <a:xfrm>
                  <a:off x="4231694" y="5603544"/>
                  <a:ext cx="61036" cy="32171"/>
                </a:xfrm>
                <a:custGeom>
                  <a:avLst/>
                  <a:gdLst/>
                  <a:ahLst/>
                  <a:cxnLst/>
                  <a:rect l="l" t="t" r="r" b="b"/>
                  <a:pathLst>
                    <a:path w="277" h="146" extrusionOk="0">
                      <a:moveTo>
                        <a:pt x="194" y="1"/>
                      </a:moveTo>
                      <a:cubicBezTo>
                        <a:pt x="127" y="1"/>
                        <a:pt x="74" y="27"/>
                        <a:pt x="27" y="74"/>
                      </a:cubicBezTo>
                      <a:cubicBezTo>
                        <a:pt x="0" y="101"/>
                        <a:pt x="36" y="145"/>
                        <a:pt x="63" y="145"/>
                      </a:cubicBezTo>
                      <a:cubicBezTo>
                        <a:pt x="107" y="136"/>
                        <a:pt x="143" y="119"/>
                        <a:pt x="179" y="83"/>
                      </a:cubicBezTo>
                      <a:lnTo>
                        <a:pt x="214" y="83"/>
                      </a:lnTo>
                      <a:cubicBezTo>
                        <a:pt x="259" y="83"/>
                        <a:pt x="277" y="3"/>
                        <a:pt x="223" y="3"/>
                      </a:cubicBezTo>
                      <a:cubicBezTo>
                        <a:pt x="213" y="2"/>
                        <a:pt x="203" y="1"/>
                        <a:pt x="194" y="1"/>
                      </a:cubicBezTo>
                      <a:close/>
                    </a:path>
                  </a:pathLst>
                </a:custGeom>
                <a:solidFill>
                  <a:srgbClr val="FBB068"/>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sp>
            <p:nvSpPr>
              <p:cNvPr id="5082" name="Google Shape;5082;p219"/>
              <p:cNvSpPr/>
              <p:nvPr/>
            </p:nvSpPr>
            <p:spPr>
              <a:xfrm>
                <a:off x="7094907" y="2625340"/>
                <a:ext cx="3001574" cy="1984670"/>
              </a:xfrm>
              <a:custGeom>
                <a:avLst/>
                <a:gdLst/>
                <a:ahLst/>
                <a:cxnLst/>
                <a:rect l="l" t="t" r="r" b="b"/>
                <a:pathLst>
                  <a:path w="13622" h="9007" extrusionOk="0">
                    <a:moveTo>
                      <a:pt x="1624" y="1"/>
                    </a:moveTo>
                    <a:cubicBezTo>
                      <a:pt x="958" y="1"/>
                      <a:pt x="362" y="220"/>
                      <a:pt x="227" y="951"/>
                    </a:cubicBezTo>
                    <a:cubicBezTo>
                      <a:pt x="1" y="2199"/>
                      <a:pt x="2543" y="2289"/>
                      <a:pt x="4665" y="2289"/>
                    </a:cubicBezTo>
                    <a:cubicBezTo>
                      <a:pt x="5024" y="2289"/>
                      <a:pt x="5372" y="2286"/>
                      <a:pt x="5692" y="2286"/>
                    </a:cubicBezTo>
                    <a:cubicBezTo>
                      <a:pt x="6616" y="2286"/>
                      <a:pt x="7310" y="2308"/>
                      <a:pt x="7399" y="2477"/>
                    </a:cubicBezTo>
                    <a:cubicBezTo>
                      <a:pt x="7703" y="3056"/>
                      <a:pt x="4544" y="3226"/>
                      <a:pt x="5240" y="4091"/>
                    </a:cubicBezTo>
                    <a:cubicBezTo>
                      <a:pt x="5927" y="4957"/>
                      <a:pt x="10013" y="5233"/>
                      <a:pt x="10031" y="6214"/>
                    </a:cubicBezTo>
                    <a:cubicBezTo>
                      <a:pt x="10058" y="7374"/>
                      <a:pt x="4420" y="6250"/>
                      <a:pt x="5669" y="9007"/>
                    </a:cubicBezTo>
                    <a:cubicBezTo>
                      <a:pt x="5669" y="9007"/>
                      <a:pt x="5327" y="7710"/>
                      <a:pt x="8039" y="7710"/>
                    </a:cubicBezTo>
                    <a:cubicBezTo>
                      <a:pt x="8722" y="7710"/>
                      <a:pt x="9600" y="7792"/>
                      <a:pt x="10727" y="7999"/>
                    </a:cubicBezTo>
                    <a:cubicBezTo>
                      <a:pt x="10949" y="8040"/>
                      <a:pt x="11151" y="8059"/>
                      <a:pt x="11331" y="8059"/>
                    </a:cubicBezTo>
                    <a:cubicBezTo>
                      <a:pt x="13622" y="8059"/>
                      <a:pt x="12617" y="4978"/>
                      <a:pt x="9772" y="4341"/>
                    </a:cubicBezTo>
                    <a:cubicBezTo>
                      <a:pt x="6703" y="3663"/>
                      <a:pt x="9968" y="3636"/>
                      <a:pt x="9567" y="2548"/>
                    </a:cubicBezTo>
                    <a:cubicBezTo>
                      <a:pt x="9166" y="1460"/>
                      <a:pt x="2127" y="1816"/>
                      <a:pt x="2180" y="1022"/>
                    </a:cubicBezTo>
                    <a:cubicBezTo>
                      <a:pt x="2207" y="597"/>
                      <a:pt x="2505" y="458"/>
                      <a:pt x="3109" y="458"/>
                    </a:cubicBezTo>
                    <a:cubicBezTo>
                      <a:pt x="3303" y="458"/>
                      <a:pt x="3528" y="472"/>
                      <a:pt x="3786" y="496"/>
                    </a:cubicBezTo>
                    <a:cubicBezTo>
                      <a:pt x="3786" y="496"/>
                      <a:pt x="2625" y="1"/>
                      <a:pt x="1624"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5083" name="Google Shape;5083;p219"/>
              <p:cNvSpPr/>
              <p:nvPr/>
            </p:nvSpPr>
            <p:spPr>
              <a:xfrm>
                <a:off x="8076553" y="1567014"/>
                <a:ext cx="1097110" cy="1193402"/>
              </a:xfrm>
              <a:custGeom>
                <a:avLst/>
                <a:gdLst/>
                <a:ahLst/>
                <a:cxnLst/>
                <a:rect l="l" t="t" r="r" b="b"/>
                <a:pathLst>
                  <a:path w="4979" h="5416" extrusionOk="0">
                    <a:moveTo>
                      <a:pt x="455" y="0"/>
                    </a:moveTo>
                    <a:lnTo>
                      <a:pt x="455" y="0"/>
                    </a:lnTo>
                    <a:cubicBezTo>
                      <a:pt x="152" y="303"/>
                      <a:pt x="0" y="758"/>
                      <a:pt x="36" y="1187"/>
                    </a:cubicBezTo>
                    <a:cubicBezTo>
                      <a:pt x="81" y="1615"/>
                      <a:pt x="313" y="2025"/>
                      <a:pt x="669" y="2275"/>
                    </a:cubicBezTo>
                    <a:cubicBezTo>
                      <a:pt x="1053" y="2543"/>
                      <a:pt x="1544" y="2623"/>
                      <a:pt x="2008" y="2685"/>
                    </a:cubicBezTo>
                    <a:cubicBezTo>
                      <a:pt x="2480" y="2748"/>
                      <a:pt x="2962" y="2819"/>
                      <a:pt x="3355" y="3078"/>
                    </a:cubicBezTo>
                    <a:cubicBezTo>
                      <a:pt x="3747" y="3345"/>
                      <a:pt x="4015" y="3872"/>
                      <a:pt x="3818" y="4300"/>
                    </a:cubicBezTo>
                    <a:cubicBezTo>
                      <a:pt x="3747" y="4478"/>
                      <a:pt x="3604" y="4621"/>
                      <a:pt x="3462" y="4746"/>
                    </a:cubicBezTo>
                    <a:cubicBezTo>
                      <a:pt x="3212" y="4969"/>
                      <a:pt x="2873" y="5228"/>
                      <a:pt x="2587" y="5415"/>
                    </a:cubicBezTo>
                    <a:cubicBezTo>
                      <a:pt x="3203" y="5201"/>
                      <a:pt x="3827" y="4987"/>
                      <a:pt x="4282" y="4532"/>
                    </a:cubicBezTo>
                    <a:cubicBezTo>
                      <a:pt x="4746" y="4086"/>
                      <a:pt x="4978" y="3345"/>
                      <a:pt x="4657" y="2792"/>
                    </a:cubicBezTo>
                    <a:cubicBezTo>
                      <a:pt x="4425" y="2391"/>
                      <a:pt x="3952" y="2177"/>
                      <a:pt x="3497" y="2105"/>
                    </a:cubicBezTo>
                    <a:cubicBezTo>
                      <a:pt x="3033" y="2025"/>
                      <a:pt x="2561" y="2061"/>
                      <a:pt x="2097" y="2016"/>
                    </a:cubicBezTo>
                    <a:cubicBezTo>
                      <a:pt x="1633" y="1980"/>
                      <a:pt x="1151" y="1847"/>
                      <a:pt x="839" y="1508"/>
                    </a:cubicBezTo>
                    <a:cubicBezTo>
                      <a:pt x="473" y="1115"/>
                      <a:pt x="402" y="526"/>
                      <a:pt x="455" y="0"/>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grpSp>
      <p:sp>
        <p:nvSpPr>
          <p:cNvPr id="5084" name="Google Shape;5084;p219"/>
          <p:cNvSpPr txBox="1">
            <a:spLocks noGrp="1"/>
          </p:cNvSpPr>
          <p:nvPr>
            <p:ph type="title"/>
          </p:nvPr>
        </p:nvSpPr>
        <p:spPr>
          <a:xfrm>
            <a:off x="754200" y="585250"/>
            <a:ext cx="15408000" cy="1145400"/>
          </a:xfrm>
          <a:prstGeom prst="rect">
            <a:avLst/>
          </a:prstGeom>
        </p:spPr>
        <p:txBody>
          <a:bodyPr spcFirstLastPara="1" wrap="square" lIns="182850" tIns="182850" rIns="182850" bIns="182850" anchor="t" anchorCtr="0">
            <a:noAutofit/>
          </a:bodyPr>
          <a:lstStyle/>
          <a:p>
            <a:pPr marL="0" lvl="0" indent="0" algn="ctr" rtl="0">
              <a:spcBef>
                <a:spcPts val="0"/>
              </a:spcBef>
              <a:spcAft>
                <a:spcPts val="0"/>
              </a:spcAft>
              <a:buNone/>
            </a:pPr>
            <a:r>
              <a:rPr lang="en-US" sz="4600" dirty="0">
                <a:latin typeface="Arial"/>
                <a:ea typeface="Arial"/>
                <a:cs typeface="Arial"/>
                <a:sym typeface="Arial"/>
              </a:rPr>
              <a:t>Group Member 2: </a:t>
            </a:r>
            <a:br>
              <a:rPr lang="en-US" sz="4600" dirty="0">
                <a:latin typeface="Arial"/>
                <a:ea typeface="Arial"/>
                <a:cs typeface="Arial"/>
                <a:sym typeface="Arial"/>
              </a:rPr>
            </a:br>
            <a:r>
              <a:rPr lang="en-US" sz="4600" dirty="0">
                <a:solidFill>
                  <a:schemeClr val="accent1"/>
                </a:solidFill>
                <a:latin typeface="Arial"/>
                <a:ea typeface="Arial"/>
                <a:cs typeface="Arial"/>
                <a:sym typeface="Arial"/>
              </a:rPr>
              <a:t>Application</a:t>
            </a:r>
            <a:endParaRPr sz="4600" dirty="0">
              <a:solidFill>
                <a:schemeClr val="accent1"/>
              </a:solidFill>
              <a:latin typeface="Arial"/>
              <a:ea typeface="Arial"/>
              <a:cs typeface="Arial"/>
              <a:sym typeface="Arial"/>
            </a:endParaRPr>
          </a:p>
        </p:txBody>
      </p:sp>
      <p:pic>
        <p:nvPicPr>
          <p:cNvPr id="5085" name="Google Shape;5085;p219" title="university-of-wales-trinity-saint-david-logo-vector-removebg-preview.png"/>
          <p:cNvPicPr preferRelativeResize="0"/>
          <p:nvPr/>
        </p:nvPicPr>
        <p:blipFill>
          <a:blip r:embed="rId3">
            <a:alphaModFix/>
          </a:blip>
          <a:stretch>
            <a:fillRect/>
          </a:stretch>
        </p:blipFill>
        <p:spPr>
          <a:xfrm>
            <a:off x="16349400" y="9315700"/>
            <a:ext cx="1938601" cy="1076350"/>
          </a:xfrm>
          <a:prstGeom prst="rect">
            <a:avLst/>
          </a:prstGeom>
          <a:noFill/>
          <a:ln>
            <a:noFill/>
          </a:ln>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5089"/>
        <p:cNvGrpSpPr/>
        <p:nvPr/>
      </p:nvGrpSpPr>
      <p:grpSpPr>
        <a:xfrm>
          <a:off x="0" y="0"/>
          <a:ext cx="0" cy="0"/>
          <a:chOff x="0" y="0"/>
          <a:chExt cx="0" cy="0"/>
        </a:xfrm>
      </p:grpSpPr>
      <p:sp>
        <p:nvSpPr>
          <p:cNvPr id="5090" name="Google Shape;5090;p220"/>
          <p:cNvSpPr txBox="1"/>
          <p:nvPr/>
        </p:nvSpPr>
        <p:spPr>
          <a:xfrm>
            <a:off x="1015450" y="1242900"/>
            <a:ext cx="15960000" cy="976200"/>
          </a:xfrm>
          <a:prstGeom prst="rect">
            <a:avLst/>
          </a:prstGeom>
          <a:noFill/>
          <a:ln>
            <a:noFill/>
          </a:ln>
        </p:spPr>
        <p:txBody>
          <a:bodyPr spcFirstLastPara="1" wrap="square" lIns="182850" tIns="182850" rIns="182850" bIns="182850" anchor="b" anchorCtr="0">
            <a:noAutofit/>
          </a:bodyPr>
          <a:lstStyle/>
          <a:p>
            <a:pPr marL="0" lvl="0" indent="0" algn="ctr" rtl="0">
              <a:spcBef>
                <a:spcPts val="0"/>
              </a:spcBef>
              <a:spcAft>
                <a:spcPts val="0"/>
              </a:spcAft>
              <a:buClr>
                <a:srgbClr val="000000"/>
              </a:buClr>
              <a:buSzPts val="2200"/>
              <a:buFont typeface="Arial"/>
              <a:buNone/>
            </a:pPr>
            <a:r>
              <a:rPr lang="en-US" sz="5400" b="1">
                <a:solidFill>
                  <a:schemeClr val="accent1"/>
                </a:solidFill>
              </a:rPr>
              <a:t>Planning Model for Digital Health Intervention</a:t>
            </a:r>
            <a:endParaRPr sz="5400" b="1">
              <a:solidFill>
                <a:schemeClr val="accent1"/>
              </a:solidFill>
            </a:endParaRPr>
          </a:p>
        </p:txBody>
      </p:sp>
      <p:sp>
        <p:nvSpPr>
          <p:cNvPr id="5091" name="Google Shape;5091;p220"/>
          <p:cNvSpPr txBox="1"/>
          <p:nvPr/>
        </p:nvSpPr>
        <p:spPr>
          <a:xfrm>
            <a:off x="1649250" y="2803500"/>
            <a:ext cx="15783600" cy="3349800"/>
          </a:xfrm>
          <a:prstGeom prst="rect">
            <a:avLst/>
          </a:prstGeom>
          <a:noFill/>
          <a:ln>
            <a:noFill/>
          </a:ln>
        </p:spPr>
        <p:txBody>
          <a:bodyPr spcFirstLastPara="1" wrap="square" lIns="182850" tIns="182850" rIns="182850" bIns="182850" anchor="t" anchorCtr="0">
            <a:noAutofit/>
          </a:bodyPr>
          <a:lstStyle/>
          <a:p>
            <a:pPr marL="914400" lvl="0" indent="-635000" algn="l" rtl="0">
              <a:lnSpc>
                <a:spcPct val="115000"/>
              </a:lnSpc>
              <a:spcBef>
                <a:spcPts val="2400"/>
              </a:spcBef>
              <a:spcAft>
                <a:spcPts val="0"/>
              </a:spcAft>
              <a:buClr>
                <a:schemeClr val="dk1"/>
              </a:buClr>
              <a:buSzPts val="2800"/>
              <a:buChar char="●"/>
            </a:pPr>
            <a:r>
              <a:rPr lang="en-US" sz="2800">
                <a:solidFill>
                  <a:schemeClr val="dk1"/>
                </a:solidFill>
              </a:rPr>
              <a:t>The intervention uses the </a:t>
            </a:r>
            <a:r>
              <a:rPr lang="en-US" sz="2800" b="1">
                <a:solidFill>
                  <a:schemeClr val="dk1"/>
                </a:solidFill>
              </a:rPr>
              <a:t>PRECEDE-PROCEED Model</a:t>
            </a:r>
            <a:endParaRPr sz="2800" b="1">
              <a:solidFill>
                <a:schemeClr val="dk1"/>
              </a:solidFill>
            </a:endParaRPr>
          </a:p>
          <a:p>
            <a:pPr marL="914400" lvl="0" indent="-635000" algn="l" rtl="0">
              <a:lnSpc>
                <a:spcPct val="115000"/>
              </a:lnSpc>
              <a:spcBef>
                <a:spcPts val="0"/>
              </a:spcBef>
              <a:spcAft>
                <a:spcPts val="0"/>
              </a:spcAft>
              <a:buClr>
                <a:schemeClr val="dk1"/>
              </a:buClr>
              <a:buSzPts val="2800"/>
              <a:buChar char="●"/>
            </a:pPr>
            <a:r>
              <a:rPr lang="en-US" sz="2800">
                <a:solidFill>
                  <a:schemeClr val="dk1"/>
                </a:solidFill>
              </a:rPr>
              <a:t>A widely used framework in public health for designing, implementing, and evaluating interventions</a:t>
            </a:r>
            <a:endParaRPr sz="2800">
              <a:solidFill>
                <a:schemeClr val="dk1"/>
              </a:solidFill>
            </a:endParaRPr>
          </a:p>
          <a:p>
            <a:pPr marL="914400" lvl="0" indent="-635000" algn="l" rtl="0">
              <a:lnSpc>
                <a:spcPct val="115000"/>
              </a:lnSpc>
              <a:spcBef>
                <a:spcPts val="0"/>
              </a:spcBef>
              <a:spcAft>
                <a:spcPts val="0"/>
              </a:spcAft>
              <a:buClr>
                <a:schemeClr val="dk1"/>
              </a:buClr>
              <a:buSzPts val="2800"/>
              <a:buChar char="●"/>
            </a:pPr>
            <a:r>
              <a:rPr lang="en-US" sz="2800" b="1">
                <a:solidFill>
                  <a:schemeClr val="dk1"/>
                </a:solidFill>
              </a:rPr>
              <a:t>Ensures</a:t>
            </a:r>
            <a:r>
              <a:rPr lang="en-US" sz="2800">
                <a:solidFill>
                  <a:schemeClr val="dk1"/>
                </a:solidFill>
              </a:rPr>
              <a:t>:</a:t>
            </a:r>
            <a:endParaRPr sz="2800">
              <a:solidFill>
                <a:schemeClr val="dk1"/>
              </a:solidFill>
            </a:endParaRPr>
          </a:p>
          <a:p>
            <a:pPr marL="1828800" lvl="1" indent="-635000" algn="l" rtl="0">
              <a:lnSpc>
                <a:spcPct val="115000"/>
              </a:lnSpc>
              <a:spcBef>
                <a:spcPts val="0"/>
              </a:spcBef>
              <a:spcAft>
                <a:spcPts val="0"/>
              </a:spcAft>
              <a:buClr>
                <a:schemeClr val="dk1"/>
              </a:buClr>
              <a:buSzPts val="2800"/>
              <a:buChar char="○"/>
            </a:pPr>
            <a:r>
              <a:rPr lang="en-US" sz="2800">
                <a:solidFill>
                  <a:schemeClr val="dk1"/>
                </a:solidFill>
              </a:rPr>
              <a:t>Evidence-based planning</a:t>
            </a:r>
            <a:endParaRPr sz="2800">
              <a:solidFill>
                <a:schemeClr val="dk1"/>
              </a:solidFill>
            </a:endParaRPr>
          </a:p>
          <a:p>
            <a:pPr marL="1828800" lvl="1" indent="-635000" algn="l" rtl="0">
              <a:lnSpc>
                <a:spcPct val="115000"/>
              </a:lnSpc>
              <a:spcBef>
                <a:spcPts val="0"/>
              </a:spcBef>
              <a:spcAft>
                <a:spcPts val="0"/>
              </a:spcAft>
              <a:buClr>
                <a:schemeClr val="dk1"/>
              </a:buClr>
              <a:buSzPts val="2800"/>
              <a:buChar char="○"/>
            </a:pPr>
            <a:r>
              <a:rPr lang="en-US" sz="2800">
                <a:solidFill>
                  <a:schemeClr val="dk1"/>
                </a:solidFill>
              </a:rPr>
              <a:t>Community-focused approach</a:t>
            </a:r>
            <a:endParaRPr sz="2800">
              <a:solidFill>
                <a:schemeClr val="dk1"/>
              </a:solidFill>
            </a:endParaRPr>
          </a:p>
          <a:p>
            <a:pPr marL="1828800" lvl="1" indent="-635000" algn="l" rtl="0">
              <a:lnSpc>
                <a:spcPct val="115000"/>
              </a:lnSpc>
              <a:spcBef>
                <a:spcPts val="0"/>
              </a:spcBef>
              <a:spcAft>
                <a:spcPts val="0"/>
              </a:spcAft>
              <a:buClr>
                <a:schemeClr val="dk1"/>
              </a:buClr>
              <a:buSzPts val="2800"/>
              <a:buChar char="○"/>
            </a:pPr>
            <a:r>
              <a:rPr lang="en-US" sz="2800">
                <a:solidFill>
                  <a:schemeClr val="dk1"/>
                </a:solidFill>
              </a:rPr>
              <a:t>Systematic implementation</a:t>
            </a:r>
            <a:endParaRPr sz="2800">
              <a:solidFill>
                <a:schemeClr val="dk1"/>
              </a:solidFill>
            </a:endParaRPr>
          </a:p>
          <a:p>
            <a:pPr marL="914400" lvl="0" indent="-635000" algn="l" rtl="0">
              <a:lnSpc>
                <a:spcPct val="115000"/>
              </a:lnSpc>
              <a:spcBef>
                <a:spcPts val="0"/>
              </a:spcBef>
              <a:spcAft>
                <a:spcPts val="0"/>
              </a:spcAft>
              <a:buClr>
                <a:schemeClr val="dk1"/>
              </a:buClr>
              <a:buSzPts val="2800"/>
              <a:buChar char="●"/>
            </a:pPr>
            <a:r>
              <a:rPr lang="en-US" sz="2800" b="1">
                <a:solidFill>
                  <a:schemeClr val="dk1"/>
                </a:solidFill>
              </a:rPr>
              <a:t>Helps Identify:</a:t>
            </a:r>
            <a:endParaRPr sz="2800" b="1">
              <a:solidFill>
                <a:schemeClr val="dk1"/>
              </a:solidFill>
            </a:endParaRPr>
          </a:p>
          <a:p>
            <a:pPr marL="1828800" lvl="1" indent="-635000" algn="l" rtl="0">
              <a:lnSpc>
                <a:spcPct val="115000"/>
              </a:lnSpc>
              <a:spcBef>
                <a:spcPts val="0"/>
              </a:spcBef>
              <a:spcAft>
                <a:spcPts val="0"/>
              </a:spcAft>
              <a:buClr>
                <a:schemeClr val="dk1"/>
              </a:buClr>
              <a:buSzPts val="2800"/>
              <a:buChar char="○"/>
            </a:pPr>
            <a:r>
              <a:rPr lang="en-US" sz="2800">
                <a:solidFill>
                  <a:schemeClr val="dk1"/>
                </a:solidFill>
              </a:rPr>
              <a:t>Behavioural factors</a:t>
            </a:r>
            <a:endParaRPr sz="2800">
              <a:solidFill>
                <a:schemeClr val="dk1"/>
              </a:solidFill>
            </a:endParaRPr>
          </a:p>
          <a:p>
            <a:pPr marL="1828800" lvl="1" indent="-635000" algn="l" rtl="0">
              <a:lnSpc>
                <a:spcPct val="115000"/>
              </a:lnSpc>
              <a:spcBef>
                <a:spcPts val="0"/>
              </a:spcBef>
              <a:spcAft>
                <a:spcPts val="0"/>
              </a:spcAft>
              <a:buClr>
                <a:schemeClr val="dk1"/>
              </a:buClr>
              <a:buSzPts val="2800"/>
              <a:buChar char="○"/>
            </a:pPr>
            <a:r>
              <a:rPr lang="en-US" sz="2800">
                <a:solidFill>
                  <a:schemeClr val="dk1"/>
                </a:solidFill>
              </a:rPr>
              <a:t>Environmental influences</a:t>
            </a:r>
            <a:endParaRPr sz="2800">
              <a:solidFill>
                <a:schemeClr val="dk1"/>
              </a:solidFill>
            </a:endParaRPr>
          </a:p>
          <a:p>
            <a:pPr marL="1828800" lvl="1" indent="-635000" algn="l" rtl="0">
              <a:lnSpc>
                <a:spcPct val="115000"/>
              </a:lnSpc>
              <a:spcBef>
                <a:spcPts val="0"/>
              </a:spcBef>
              <a:spcAft>
                <a:spcPts val="0"/>
              </a:spcAft>
              <a:buClr>
                <a:schemeClr val="dk1"/>
              </a:buClr>
              <a:buSzPts val="2800"/>
              <a:buChar char="○"/>
            </a:pPr>
            <a:r>
              <a:rPr lang="en-US" sz="2800">
                <a:solidFill>
                  <a:schemeClr val="dk1"/>
                </a:solidFill>
              </a:rPr>
              <a:t>Educational needs</a:t>
            </a:r>
            <a:endParaRPr sz="2800">
              <a:solidFill>
                <a:schemeClr val="dk1"/>
              </a:solidFill>
            </a:endParaRPr>
          </a:p>
        </p:txBody>
      </p:sp>
      <p:pic>
        <p:nvPicPr>
          <p:cNvPr id="5092" name="Google Shape;5092;p220" title="university-of-wales-trinity-saint-david-logo-vector-removebg-preview.png"/>
          <p:cNvPicPr preferRelativeResize="0"/>
          <p:nvPr/>
        </p:nvPicPr>
        <p:blipFill>
          <a:blip r:embed="rId3">
            <a:alphaModFix/>
          </a:blip>
          <a:stretch>
            <a:fillRect/>
          </a:stretch>
        </p:blipFill>
        <p:spPr>
          <a:xfrm>
            <a:off x="16349400" y="9315700"/>
            <a:ext cx="1938601" cy="1076350"/>
          </a:xfrm>
          <a:prstGeom prst="rect">
            <a:avLst/>
          </a:prstGeom>
          <a:noFill/>
          <a:ln>
            <a:noFill/>
          </a:ln>
        </p:spPr>
      </p:pic>
      <p:grpSp>
        <p:nvGrpSpPr>
          <p:cNvPr id="5093" name="Google Shape;5093;p220"/>
          <p:cNvGrpSpPr/>
          <p:nvPr/>
        </p:nvGrpSpPr>
        <p:grpSpPr>
          <a:xfrm>
            <a:off x="9763293" y="4976512"/>
            <a:ext cx="5469169" cy="4385992"/>
            <a:chOff x="4881439" y="1186319"/>
            <a:chExt cx="3312640" cy="2656567"/>
          </a:xfrm>
        </p:grpSpPr>
        <p:grpSp>
          <p:nvGrpSpPr>
            <p:cNvPr id="5094" name="Google Shape;5094;p220"/>
            <p:cNvGrpSpPr/>
            <p:nvPr/>
          </p:nvGrpSpPr>
          <p:grpSpPr>
            <a:xfrm>
              <a:off x="5798429" y="1186319"/>
              <a:ext cx="1478898" cy="1356557"/>
              <a:chOff x="3048606" y="1046850"/>
              <a:chExt cx="483616" cy="443624"/>
            </a:xfrm>
          </p:grpSpPr>
          <p:sp>
            <p:nvSpPr>
              <p:cNvPr id="5095" name="Google Shape;5095;p220"/>
              <p:cNvSpPr/>
              <p:nvPr/>
            </p:nvSpPr>
            <p:spPr>
              <a:xfrm>
                <a:off x="3147247" y="1046850"/>
                <a:ext cx="294240" cy="231766"/>
              </a:xfrm>
              <a:custGeom>
                <a:avLst/>
                <a:gdLst/>
                <a:ahLst/>
                <a:cxnLst/>
                <a:rect l="l" t="t" r="r" b="b"/>
                <a:pathLst>
                  <a:path w="3311" h="2608" extrusionOk="0">
                    <a:moveTo>
                      <a:pt x="1208" y="424"/>
                    </a:moveTo>
                    <a:cubicBezTo>
                      <a:pt x="1222" y="424"/>
                      <a:pt x="1236" y="426"/>
                      <a:pt x="1250" y="431"/>
                    </a:cubicBezTo>
                    <a:cubicBezTo>
                      <a:pt x="1624" y="556"/>
                      <a:pt x="1409" y="1409"/>
                      <a:pt x="1032" y="1409"/>
                    </a:cubicBezTo>
                    <a:cubicBezTo>
                      <a:pt x="1004" y="1409"/>
                      <a:pt x="976" y="1404"/>
                      <a:pt x="946" y="1394"/>
                    </a:cubicBezTo>
                    <a:cubicBezTo>
                      <a:pt x="548" y="1267"/>
                      <a:pt x="939" y="424"/>
                      <a:pt x="1208" y="424"/>
                    </a:cubicBezTo>
                    <a:close/>
                    <a:moveTo>
                      <a:pt x="2018" y="461"/>
                    </a:moveTo>
                    <a:cubicBezTo>
                      <a:pt x="2279" y="461"/>
                      <a:pt x="2676" y="1320"/>
                      <a:pt x="2276" y="1439"/>
                    </a:cubicBezTo>
                    <a:cubicBezTo>
                      <a:pt x="2250" y="1447"/>
                      <a:pt x="2225" y="1450"/>
                      <a:pt x="2200" y="1450"/>
                    </a:cubicBezTo>
                    <a:cubicBezTo>
                      <a:pt x="1817" y="1450"/>
                      <a:pt x="1596" y="584"/>
                      <a:pt x="1981" y="467"/>
                    </a:cubicBezTo>
                    <a:cubicBezTo>
                      <a:pt x="1993" y="463"/>
                      <a:pt x="2005" y="461"/>
                      <a:pt x="2018" y="461"/>
                    </a:cubicBezTo>
                    <a:close/>
                    <a:moveTo>
                      <a:pt x="1482" y="0"/>
                    </a:moveTo>
                    <a:cubicBezTo>
                      <a:pt x="1110" y="0"/>
                      <a:pt x="751" y="66"/>
                      <a:pt x="509" y="226"/>
                    </a:cubicBezTo>
                    <a:cubicBezTo>
                      <a:pt x="215" y="413"/>
                      <a:pt x="28" y="743"/>
                      <a:pt x="10" y="1082"/>
                    </a:cubicBezTo>
                    <a:cubicBezTo>
                      <a:pt x="1" y="1216"/>
                      <a:pt x="28" y="1359"/>
                      <a:pt x="99" y="1484"/>
                    </a:cubicBezTo>
                    <a:cubicBezTo>
                      <a:pt x="242" y="1751"/>
                      <a:pt x="545" y="1867"/>
                      <a:pt x="857" y="1939"/>
                    </a:cubicBezTo>
                    <a:cubicBezTo>
                      <a:pt x="830" y="2206"/>
                      <a:pt x="848" y="2492"/>
                      <a:pt x="973" y="2536"/>
                    </a:cubicBezTo>
                    <a:cubicBezTo>
                      <a:pt x="986" y="2540"/>
                      <a:pt x="1000" y="2542"/>
                      <a:pt x="1013" y="2542"/>
                    </a:cubicBezTo>
                    <a:cubicBezTo>
                      <a:pt x="1172" y="2542"/>
                      <a:pt x="1342" y="2269"/>
                      <a:pt x="1384" y="2162"/>
                    </a:cubicBezTo>
                    <a:cubicBezTo>
                      <a:pt x="1401" y="2242"/>
                      <a:pt x="1482" y="2608"/>
                      <a:pt x="1687" y="2608"/>
                    </a:cubicBezTo>
                    <a:cubicBezTo>
                      <a:pt x="1689" y="2608"/>
                      <a:pt x="1691" y="2608"/>
                      <a:pt x="1693" y="2608"/>
                    </a:cubicBezTo>
                    <a:cubicBezTo>
                      <a:pt x="1838" y="2608"/>
                      <a:pt x="1830" y="2277"/>
                      <a:pt x="1847" y="2197"/>
                    </a:cubicBezTo>
                    <a:cubicBezTo>
                      <a:pt x="1915" y="2273"/>
                      <a:pt x="2100" y="2530"/>
                      <a:pt x="2271" y="2530"/>
                    </a:cubicBezTo>
                    <a:cubicBezTo>
                      <a:pt x="2281" y="2530"/>
                      <a:pt x="2292" y="2529"/>
                      <a:pt x="2302" y="2527"/>
                    </a:cubicBezTo>
                    <a:cubicBezTo>
                      <a:pt x="2409" y="2501"/>
                      <a:pt x="2418" y="2269"/>
                      <a:pt x="2365" y="2019"/>
                    </a:cubicBezTo>
                    <a:cubicBezTo>
                      <a:pt x="2365" y="2010"/>
                      <a:pt x="2365" y="2010"/>
                      <a:pt x="2365" y="2001"/>
                    </a:cubicBezTo>
                    <a:cubicBezTo>
                      <a:pt x="2864" y="1840"/>
                      <a:pt x="3310" y="1412"/>
                      <a:pt x="3186" y="895"/>
                    </a:cubicBezTo>
                    <a:cubicBezTo>
                      <a:pt x="3141" y="707"/>
                      <a:pt x="3079" y="520"/>
                      <a:pt x="2936" y="386"/>
                    </a:cubicBezTo>
                    <a:cubicBezTo>
                      <a:pt x="2864" y="315"/>
                      <a:pt x="2766" y="261"/>
                      <a:pt x="2677" y="226"/>
                    </a:cubicBezTo>
                    <a:cubicBezTo>
                      <a:pt x="2373" y="91"/>
                      <a:pt x="1919" y="0"/>
                      <a:pt x="1482" y="0"/>
                    </a:cubicBezTo>
                    <a:close/>
                  </a:path>
                </a:pathLst>
              </a:custGeom>
              <a:solidFill>
                <a:schemeClr val="accent4"/>
              </a:solidFill>
              <a:ln>
                <a:noFill/>
              </a:ln>
            </p:spPr>
            <p:txBody>
              <a:bodyPr spcFirstLastPara="1" wrap="square" lIns="150950" tIns="150950" rIns="150950" bIns="150950" anchor="ctr" anchorCtr="0">
                <a:noAutofit/>
              </a:bodyPr>
              <a:lstStyle/>
              <a:p>
                <a:pPr marL="0" lvl="0" indent="0" algn="l" rtl="0">
                  <a:spcBef>
                    <a:spcPts val="0"/>
                  </a:spcBef>
                  <a:spcAft>
                    <a:spcPts val="0"/>
                  </a:spcAft>
                  <a:buNone/>
                </a:pPr>
                <a:endParaRPr/>
              </a:p>
            </p:txBody>
          </p:sp>
          <p:sp>
            <p:nvSpPr>
              <p:cNvPr id="5096" name="Google Shape;5096;p220"/>
              <p:cNvSpPr/>
              <p:nvPr/>
            </p:nvSpPr>
            <p:spPr>
              <a:xfrm>
                <a:off x="3048606" y="1196677"/>
                <a:ext cx="427719" cy="293796"/>
              </a:xfrm>
              <a:custGeom>
                <a:avLst/>
                <a:gdLst/>
                <a:ahLst/>
                <a:cxnLst/>
                <a:rect l="l" t="t" r="r" b="b"/>
                <a:pathLst>
                  <a:path w="4813" h="3306" extrusionOk="0">
                    <a:moveTo>
                      <a:pt x="771" y="0"/>
                    </a:moveTo>
                    <a:cubicBezTo>
                      <a:pt x="631" y="0"/>
                      <a:pt x="363" y="237"/>
                      <a:pt x="299" y="324"/>
                    </a:cubicBezTo>
                    <a:cubicBezTo>
                      <a:pt x="228" y="422"/>
                      <a:pt x="584" y="743"/>
                      <a:pt x="584" y="743"/>
                    </a:cubicBezTo>
                    <a:cubicBezTo>
                      <a:pt x="584" y="743"/>
                      <a:pt x="165" y="850"/>
                      <a:pt x="76" y="1055"/>
                    </a:cubicBezTo>
                    <a:cubicBezTo>
                      <a:pt x="1" y="1256"/>
                      <a:pt x="247" y="1614"/>
                      <a:pt x="395" y="1614"/>
                    </a:cubicBezTo>
                    <a:cubicBezTo>
                      <a:pt x="405" y="1614"/>
                      <a:pt x="415" y="1612"/>
                      <a:pt x="424" y="1609"/>
                    </a:cubicBezTo>
                    <a:cubicBezTo>
                      <a:pt x="513" y="1573"/>
                      <a:pt x="772" y="1377"/>
                      <a:pt x="959" y="1225"/>
                    </a:cubicBezTo>
                    <a:lnTo>
                      <a:pt x="959" y="1243"/>
                    </a:lnTo>
                    <a:cubicBezTo>
                      <a:pt x="959" y="1243"/>
                      <a:pt x="2779" y="2055"/>
                      <a:pt x="3716" y="2634"/>
                    </a:cubicBezTo>
                    <a:cubicBezTo>
                      <a:pt x="3680" y="2849"/>
                      <a:pt x="3644" y="3152"/>
                      <a:pt x="3698" y="3232"/>
                    </a:cubicBezTo>
                    <a:cubicBezTo>
                      <a:pt x="3738" y="3283"/>
                      <a:pt x="3854" y="3306"/>
                      <a:pt x="3981" y="3306"/>
                    </a:cubicBezTo>
                    <a:cubicBezTo>
                      <a:pt x="4167" y="3306"/>
                      <a:pt x="4378" y="3258"/>
                      <a:pt x="4420" y="3179"/>
                    </a:cubicBezTo>
                    <a:cubicBezTo>
                      <a:pt x="4492" y="3036"/>
                      <a:pt x="4269" y="2545"/>
                      <a:pt x="4269" y="2545"/>
                    </a:cubicBezTo>
                    <a:cubicBezTo>
                      <a:pt x="4269" y="2545"/>
                      <a:pt x="4697" y="2447"/>
                      <a:pt x="4751" y="2349"/>
                    </a:cubicBezTo>
                    <a:cubicBezTo>
                      <a:pt x="4813" y="2251"/>
                      <a:pt x="4492" y="1948"/>
                      <a:pt x="4447" y="1894"/>
                    </a:cubicBezTo>
                    <a:cubicBezTo>
                      <a:pt x="4446" y="1892"/>
                      <a:pt x="4442" y="1890"/>
                      <a:pt x="4438" y="1890"/>
                    </a:cubicBezTo>
                    <a:cubicBezTo>
                      <a:pt x="4393" y="1890"/>
                      <a:pt x="4217" y="2005"/>
                      <a:pt x="4055" y="2135"/>
                    </a:cubicBezTo>
                    <a:cubicBezTo>
                      <a:pt x="3778" y="2055"/>
                      <a:pt x="1477" y="1091"/>
                      <a:pt x="1102" y="797"/>
                    </a:cubicBezTo>
                    <a:cubicBezTo>
                      <a:pt x="1022" y="511"/>
                      <a:pt x="888" y="65"/>
                      <a:pt x="816" y="12"/>
                    </a:cubicBezTo>
                    <a:cubicBezTo>
                      <a:pt x="804" y="4"/>
                      <a:pt x="789" y="0"/>
                      <a:pt x="771" y="0"/>
                    </a:cubicBezTo>
                    <a:close/>
                  </a:path>
                </a:pathLst>
              </a:custGeom>
              <a:solidFill>
                <a:schemeClr val="accent4"/>
              </a:solidFill>
              <a:ln>
                <a:noFill/>
              </a:ln>
            </p:spPr>
            <p:txBody>
              <a:bodyPr spcFirstLastPara="1" wrap="square" lIns="150950" tIns="150950" rIns="150950" bIns="150950" anchor="ctr" anchorCtr="0">
                <a:noAutofit/>
              </a:bodyPr>
              <a:lstStyle/>
              <a:p>
                <a:pPr marL="0" lvl="0" indent="0" algn="l" rtl="0">
                  <a:spcBef>
                    <a:spcPts val="0"/>
                  </a:spcBef>
                  <a:spcAft>
                    <a:spcPts val="0"/>
                  </a:spcAft>
                  <a:buNone/>
                </a:pPr>
                <a:endParaRPr/>
              </a:p>
            </p:txBody>
          </p:sp>
          <p:sp>
            <p:nvSpPr>
              <p:cNvPr id="5097" name="Google Shape;5097;p220"/>
              <p:cNvSpPr/>
              <p:nvPr/>
            </p:nvSpPr>
            <p:spPr>
              <a:xfrm>
                <a:off x="3088596" y="1180504"/>
                <a:ext cx="443627" cy="309970"/>
              </a:xfrm>
              <a:custGeom>
                <a:avLst/>
                <a:gdLst/>
                <a:ahLst/>
                <a:cxnLst/>
                <a:rect l="l" t="t" r="r" b="b"/>
                <a:pathLst>
                  <a:path w="4992" h="3488" extrusionOk="0">
                    <a:moveTo>
                      <a:pt x="4096" y="0"/>
                    </a:moveTo>
                    <a:cubicBezTo>
                      <a:pt x="4074" y="0"/>
                      <a:pt x="4056" y="5"/>
                      <a:pt x="4042" y="15"/>
                    </a:cubicBezTo>
                    <a:cubicBezTo>
                      <a:pt x="3970" y="78"/>
                      <a:pt x="3890" y="524"/>
                      <a:pt x="3846" y="827"/>
                    </a:cubicBezTo>
                    <a:cubicBezTo>
                      <a:pt x="3498" y="1148"/>
                      <a:pt x="1009" y="2219"/>
                      <a:pt x="741" y="2326"/>
                    </a:cubicBezTo>
                    <a:cubicBezTo>
                      <a:pt x="577" y="2217"/>
                      <a:pt x="393" y="2114"/>
                      <a:pt x="337" y="2114"/>
                    </a:cubicBezTo>
                    <a:cubicBezTo>
                      <a:pt x="329" y="2114"/>
                      <a:pt x="324" y="2116"/>
                      <a:pt x="322" y="2121"/>
                    </a:cubicBezTo>
                    <a:cubicBezTo>
                      <a:pt x="286" y="2174"/>
                      <a:pt x="1" y="2495"/>
                      <a:pt x="72" y="2593"/>
                    </a:cubicBezTo>
                    <a:cubicBezTo>
                      <a:pt x="143" y="2692"/>
                      <a:pt x="580" y="2745"/>
                      <a:pt x="580" y="2745"/>
                    </a:cubicBezTo>
                    <a:cubicBezTo>
                      <a:pt x="580" y="2745"/>
                      <a:pt x="411" y="3254"/>
                      <a:pt x="491" y="3387"/>
                    </a:cubicBezTo>
                    <a:cubicBezTo>
                      <a:pt x="536" y="3454"/>
                      <a:pt x="696" y="3488"/>
                      <a:pt x="856" y="3488"/>
                    </a:cubicBezTo>
                    <a:cubicBezTo>
                      <a:pt x="1015" y="3488"/>
                      <a:pt x="1174" y="3454"/>
                      <a:pt x="1214" y="3387"/>
                    </a:cubicBezTo>
                    <a:cubicBezTo>
                      <a:pt x="1267" y="3307"/>
                      <a:pt x="1196" y="3004"/>
                      <a:pt x="1134" y="2790"/>
                    </a:cubicBezTo>
                    <a:cubicBezTo>
                      <a:pt x="2008" y="2138"/>
                      <a:pt x="4033" y="1255"/>
                      <a:pt x="4033" y="1255"/>
                    </a:cubicBezTo>
                    <a:lnTo>
                      <a:pt x="4033" y="1237"/>
                    </a:lnTo>
                    <a:cubicBezTo>
                      <a:pt x="4229" y="1371"/>
                      <a:pt x="4515" y="1550"/>
                      <a:pt x="4604" y="1576"/>
                    </a:cubicBezTo>
                    <a:cubicBezTo>
                      <a:pt x="4610" y="1578"/>
                      <a:pt x="4617" y="1579"/>
                      <a:pt x="4623" y="1579"/>
                    </a:cubicBezTo>
                    <a:cubicBezTo>
                      <a:pt x="4775" y="1579"/>
                      <a:pt x="4992" y="1193"/>
                      <a:pt x="4889" y="997"/>
                    </a:cubicBezTo>
                    <a:cubicBezTo>
                      <a:pt x="4782" y="800"/>
                      <a:pt x="4345" y="729"/>
                      <a:pt x="4345" y="729"/>
                    </a:cubicBezTo>
                    <a:cubicBezTo>
                      <a:pt x="4345" y="729"/>
                      <a:pt x="4666" y="372"/>
                      <a:pt x="4586" y="283"/>
                    </a:cubicBezTo>
                    <a:cubicBezTo>
                      <a:pt x="4516" y="205"/>
                      <a:pt x="4238" y="0"/>
                      <a:pt x="4096" y="0"/>
                    </a:cubicBezTo>
                    <a:close/>
                  </a:path>
                </a:pathLst>
              </a:custGeom>
              <a:solidFill>
                <a:schemeClr val="accent4"/>
              </a:solidFill>
              <a:ln>
                <a:noFill/>
              </a:ln>
            </p:spPr>
            <p:txBody>
              <a:bodyPr spcFirstLastPara="1" wrap="square" lIns="150950" tIns="150950" rIns="150950" bIns="150950" anchor="ctr" anchorCtr="0">
                <a:noAutofit/>
              </a:bodyPr>
              <a:lstStyle/>
              <a:p>
                <a:pPr marL="0" lvl="0" indent="0" algn="l" rtl="0">
                  <a:spcBef>
                    <a:spcPts val="0"/>
                  </a:spcBef>
                  <a:spcAft>
                    <a:spcPts val="0"/>
                  </a:spcAft>
                  <a:buNone/>
                </a:pPr>
                <a:endParaRPr/>
              </a:p>
            </p:txBody>
          </p:sp>
        </p:grpSp>
        <p:grpSp>
          <p:nvGrpSpPr>
            <p:cNvPr id="5098" name="Google Shape;5098;p220"/>
            <p:cNvGrpSpPr/>
            <p:nvPr/>
          </p:nvGrpSpPr>
          <p:grpSpPr>
            <a:xfrm>
              <a:off x="4881439" y="2702852"/>
              <a:ext cx="3312640" cy="1140033"/>
              <a:chOff x="564628" y="3686254"/>
              <a:chExt cx="1927971" cy="663504"/>
            </a:xfrm>
          </p:grpSpPr>
          <p:grpSp>
            <p:nvGrpSpPr>
              <p:cNvPr id="5099" name="Google Shape;5099;p220"/>
              <p:cNvGrpSpPr/>
              <p:nvPr/>
            </p:nvGrpSpPr>
            <p:grpSpPr>
              <a:xfrm>
                <a:off x="564628" y="3949514"/>
                <a:ext cx="1927971" cy="400245"/>
                <a:chOff x="4884216" y="2517989"/>
                <a:chExt cx="1927971" cy="400245"/>
              </a:xfrm>
            </p:grpSpPr>
            <p:sp>
              <p:nvSpPr>
                <p:cNvPr id="5100" name="Google Shape;5100;p220"/>
                <p:cNvSpPr/>
                <p:nvPr/>
              </p:nvSpPr>
              <p:spPr>
                <a:xfrm>
                  <a:off x="5317846" y="2589751"/>
                  <a:ext cx="43594" cy="22878"/>
                </a:xfrm>
                <a:custGeom>
                  <a:avLst/>
                  <a:gdLst/>
                  <a:ahLst/>
                  <a:cxnLst/>
                  <a:rect l="l" t="t" r="r" b="b"/>
                  <a:pathLst>
                    <a:path w="585" h="307" extrusionOk="0">
                      <a:moveTo>
                        <a:pt x="112" y="0"/>
                      </a:moveTo>
                      <a:cubicBezTo>
                        <a:pt x="6" y="0"/>
                        <a:pt x="1" y="135"/>
                        <a:pt x="96" y="161"/>
                      </a:cubicBezTo>
                      <a:lnTo>
                        <a:pt x="123" y="170"/>
                      </a:lnTo>
                      <a:cubicBezTo>
                        <a:pt x="74" y="220"/>
                        <a:pt x="115" y="306"/>
                        <a:pt x="198" y="306"/>
                      </a:cubicBezTo>
                      <a:cubicBezTo>
                        <a:pt x="205" y="306"/>
                        <a:pt x="213" y="306"/>
                        <a:pt x="221" y="304"/>
                      </a:cubicBezTo>
                      <a:cubicBezTo>
                        <a:pt x="274" y="295"/>
                        <a:pt x="319" y="268"/>
                        <a:pt x="364" y="242"/>
                      </a:cubicBezTo>
                      <a:cubicBezTo>
                        <a:pt x="381" y="251"/>
                        <a:pt x="408" y="260"/>
                        <a:pt x="426" y="268"/>
                      </a:cubicBezTo>
                      <a:cubicBezTo>
                        <a:pt x="437" y="272"/>
                        <a:pt x="448" y="274"/>
                        <a:pt x="459" y="274"/>
                      </a:cubicBezTo>
                      <a:cubicBezTo>
                        <a:pt x="551" y="274"/>
                        <a:pt x="584" y="140"/>
                        <a:pt x="480" y="108"/>
                      </a:cubicBezTo>
                      <a:cubicBezTo>
                        <a:pt x="480" y="108"/>
                        <a:pt x="471" y="99"/>
                        <a:pt x="471" y="99"/>
                      </a:cubicBezTo>
                      <a:cubicBezTo>
                        <a:pt x="480" y="54"/>
                        <a:pt x="444" y="19"/>
                        <a:pt x="373" y="10"/>
                      </a:cubicBezTo>
                      <a:lnTo>
                        <a:pt x="123" y="1"/>
                      </a:lnTo>
                      <a:cubicBezTo>
                        <a:pt x="119" y="1"/>
                        <a:pt x="116" y="0"/>
                        <a:pt x="112" y="0"/>
                      </a:cubicBezTo>
                      <a:close/>
                    </a:path>
                  </a:pathLst>
                </a:custGeom>
                <a:solidFill>
                  <a:schemeClr val="dk1"/>
                </a:solidFill>
                <a:ln>
                  <a:noFill/>
                </a:ln>
              </p:spPr>
              <p:txBody>
                <a:bodyPr spcFirstLastPara="1" wrap="square" lIns="150950" tIns="150950" rIns="150950" bIns="150950" anchor="ctr" anchorCtr="0">
                  <a:noAutofit/>
                </a:bodyPr>
                <a:lstStyle/>
                <a:p>
                  <a:pPr marL="0" lvl="0" indent="0" algn="l" rtl="0">
                    <a:spcBef>
                      <a:spcPts val="0"/>
                    </a:spcBef>
                    <a:spcAft>
                      <a:spcPts val="0"/>
                    </a:spcAft>
                    <a:buNone/>
                  </a:pPr>
                  <a:endParaRPr/>
                </a:p>
              </p:txBody>
            </p:sp>
            <p:sp>
              <p:nvSpPr>
                <p:cNvPr id="5101" name="Google Shape;5101;p220"/>
                <p:cNvSpPr/>
                <p:nvPr/>
              </p:nvSpPr>
              <p:spPr>
                <a:xfrm>
                  <a:off x="5237215" y="2611586"/>
                  <a:ext cx="54549" cy="23474"/>
                </a:xfrm>
                <a:custGeom>
                  <a:avLst/>
                  <a:gdLst/>
                  <a:ahLst/>
                  <a:cxnLst/>
                  <a:rect l="l" t="t" r="r" b="b"/>
                  <a:pathLst>
                    <a:path w="732" h="315" extrusionOk="0">
                      <a:moveTo>
                        <a:pt x="478" y="0"/>
                      </a:moveTo>
                      <a:cubicBezTo>
                        <a:pt x="453" y="0"/>
                        <a:pt x="429" y="7"/>
                        <a:pt x="411" y="20"/>
                      </a:cubicBezTo>
                      <a:lnTo>
                        <a:pt x="393" y="20"/>
                      </a:lnTo>
                      <a:cubicBezTo>
                        <a:pt x="339" y="20"/>
                        <a:pt x="304" y="56"/>
                        <a:pt x="304" y="91"/>
                      </a:cubicBezTo>
                      <a:cubicBezTo>
                        <a:pt x="232" y="91"/>
                        <a:pt x="170" y="100"/>
                        <a:pt x="107" y="118"/>
                      </a:cubicBezTo>
                      <a:cubicBezTo>
                        <a:pt x="45" y="145"/>
                        <a:pt x="0" y="216"/>
                        <a:pt x="63" y="261"/>
                      </a:cubicBezTo>
                      <a:cubicBezTo>
                        <a:pt x="123" y="298"/>
                        <a:pt x="191" y="314"/>
                        <a:pt x="256" y="314"/>
                      </a:cubicBezTo>
                      <a:cubicBezTo>
                        <a:pt x="366" y="314"/>
                        <a:pt x="471" y="268"/>
                        <a:pt x="527" y="190"/>
                      </a:cubicBezTo>
                      <a:lnTo>
                        <a:pt x="598" y="190"/>
                      </a:lnTo>
                      <a:cubicBezTo>
                        <a:pt x="732" y="190"/>
                        <a:pt x="732" y="20"/>
                        <a:pt x="598" y="20"/>
                      </a:cubicBezTo>
                      <a:lnTo>
                        <a:pt x="545" y="20"/>
                      </a:lnTo>
                      <a:cubicBezTo>
                        <a:pt x="527" y="7"/>
                        <a:pt x="502" y="0"/>
                        <a:pt x="478" y="0"/>
                      </a:cubicBezTo>
                      <a:close/>
                    </a:path>
                  </a:pathLst>
                </a:custGeom>
                <a:solidFill>
                  <a:schemeClr val="dk1"/>
                </a:solidFill>
                <a:ln>
                  <a:noFill/>
                </a:ln>
              </p:spPr>
              <p:txBody>
                <a:bodyPr spcFirstLastPara="1" wrap="square" lIns="150950" tIns="150950" rIns="150950" bIns="150950" anchor="ctr" anchorCtr="0">
                  <a:noAutofit/>
                </a:bodyPr>
                <a:lstStyle/>
                <a:p>
                  <a:pPr marL="0" lvl="0" indent="0" algn="l" rtl="0">
                    <a:spcBef>
                      <a:spcPts val="0"/>
                    </a:spcBef>
                    <a:spcAft>
                      <a:spcPts val="0"/>
                    </a:spcAft>
                    <a:buNone/>
                  </a:pPr>
                  <a:endParaRPr/>
                </a:p>
              </p:txBody>
            </p:sp>
            <p:sp>
              <p:nvSpPr>
                <p:cNvPr id="5102" name="Google Shape;5102;p220"/>
                <p:cNvSpPr/>
                <p:nvPr/>
              </p:nvSpPr>
              <p:spPr>
                <a:xfrm>
                  <a:off x="5196155" y="2587143"/>
                  <a:ext cx="50599" cy="22058"/>
                </a:xfrm>
                <a:custGeom>
                  <a:avLst/>
                  <a:gdLst/>
                  <a:ahLst/>
                  <a:cxnLst/>
                  <a:rect l="l" t="t" r="r" b="b"/>
                  <a:pathLst>
                    <a:path w="679" h="296" extrusionOk="0">
                      <a:moveTo>
                        <a:pt x="435" y="0"/>
                      </a:moveTo>
                      <a:cubicBezTo>
                        <a:pt x="366" y="0"/>
                        <a:pt x="314" y="63"/>
                        <a:pt x="328" y="107"/>
                      </a:cubicBezTo>
                      <a:cubicBezTo>
                        <a:pt x="266" y="80"/>
                        <a:pt x="195" y="63"/>
                        <a:pt x="114" y="63"/>
                      </a:cubicBezTo>
                      <a:cubicBezTo>
                        <a:pt x="110" y="62"/>
                        <a:pt x="106" y="62"/>
                        <a:pt x="102" y="62"/>
                      </a:cubicBezTo>
                      <a:cubicBezTo>
                        <a:pt x="30" y="62"/>
                        <a:pt x="0" y="137"/>
                        <a:pt x="34" y="188"/>
                      </a:cubicBezTo>
                      <a:cubicBezTo>
                        <a:pt x="75" y="262"/>
                        <a:pt x="162" y="295"/>
                        <a:pt x="252" y="295"/>
                      </a:cubicBezTo>
                      <a:cubicBezTo>
                        <a:pt x="280" y="295"/>
                        <a:pt x="309" y="292"/>
                        <a:pt x="337" y="286"/>
                      </a:cubicBezTo>
                      <a:cubicBezTo>
                        <a:pt x="400" y="277"/>
                        <a:pt x="444" y="214"/>
                        <a:pt x="418" y="170"/>
                      </a:cubicBezTo>
                      <a:lnTo>
                        <a:pt x="418" y="170"/>
                      </a:lnTo>
                      <a:cubicBezTo>
                        <a:pt x="435" y="179"/>
                        <a:pt x="462" y="188"/>
                        <a:pt x="480" y="196"/>
                      </a:cubicBezTo>
                      <a:cubicBezTo>
                        <a:pt x="495" y="202"/>
                        <a:pt x="510" y="205"/>
                        <a:pt x="525" y="205"/>
                      </a:cubicBezTo>
                      <a:cubicBezTo>
                        <a:pt x="618" y="205"/>
                        <a:pt x="679" y="92"/>
                        <a:pt x="578" y="54"/>
                      </a:cubicBezTo>
                      <a:cubicBezTo>
                        <a:pt x="542" y="36"/>
                        <a:pt x="507" y="27"/>
                        <a:pt x="480" y="9"/>
                      </a:cubicBezTo>
                      <a:cubicBezTo>
                        <a:pt x="465" y="3"/>
                        <a:pt x="450" y="0"/>
                        <a:pt x="435" y="0"/>
                      </a:cubicBezTo>
                      <a:close/>
                    </a:path>
                  </a:pathLst>
                </a:custGeom>
                <a:solidFill>
                  <a:schemeClr val="dk1"/>
                </a:solidFill>
                <a:ln>
                  <a:noFill/>
                </a:ln>
              </p:spPr>
              <p:txBody>
                <a:bodyPr spcFirstLastPara="1" wrap="square" lIns="150950" tIns="150950" rIns="150950" bIns="150950" anchor="ctr" anchorCtr="0">
                  <a:noAutofit/>
                </a:bodyPr>
                <a:lstStyle/>
                <a:p>
                  <a:pPr marL="0" lvl="0" indent="0" algn="l" rtl="0">
                    <a:spcBef>
                      <a:spcPts val="0"/>
                    </a:spcBef>
                    <a:spcAft>
                      <a:spcPts val="0"/>
                    </a:spcAft>
                    <a:buNone/>
                  </a:pPr>
                  <a:endParaRPr/>
                </a:p>
              </p:txBody>
            </p:sp>
            <p:sp>
              <p:nvSpPr>
                <p:cNvPr id="5103" name="Google Shape;5103;p220"/>
                <p:cNvSpPr/>
                <p:nvPr/>
              </p:nvSpPr>
              <p:spPr>
                <a:xfrm>
                  <a:off x="5210686" y="2645418"/>
                  <a:ext cx="39645" cy="18779"/>
                </a:xfrm>
                <a:custGeom>
                  <a:avLst/>
                  <a:gdLst/>
                  <a:ahLst/>
                  <a:cxnLst/>
                  <a:rect l="l" t="t" r="r" b="b"/>
                  <a:pathLst>
                    <a:path w="532" h="252" extrusionOk="0">
                      <a:moveTo>
                        <a:pt x="142" y="0"/>
                      </a:moveTo>
                      <a:cubicBezTo>
                        <a:pt x="37" y="0"/>
                        <a:pt x="0" y="139"/>
                        <a:pt x="116" y="164"/>
                      </a:cubicBezTo>
                      <a:cubicBezTo>
                        <a:pt x="151" y="173"/>
                        <a:pt x="187" y="182"/>
                        <a:pt x="205" y="208"/>
                      </a:cubicBezTo>
                      <a:cubicBezTo>
                        <a:pt x="224" y="235"/>
                        <a:pt x="263" y="251"/>
                        <a:pt x="300" y="251"/>
                      </a:cubicBezTo>
                      <a:cubicBezTo>
                        <a:pt x="313" y="251"/>
                        <a:pt x="327" y="249"/>
                        <a:pt x="339" y="244"/>
                      </a:cubicBezTo>
                      <a:cubicBezTo>
                        <a:pt x="356" y="235"/>
                        <a:pt x="365" y="226"/>
                        <a:pt x="374" y="208"/>
                      </a:cubicBezTo>
                      <a:cubicBezTo>
                        <a:pt x="378" y="209"/>
                        <a:pt x="381" y="209"/>
                        <a:pt x="385" y="209"/>
                      </a:cubicBezTo>
                      <a:cubicBezTo>
                        <a:pt x="493" y="209"/>
                        <a:pt x="531" y="74"/>
                        <a:pt x="410" y="48"/>
                      </a:cubicBezTo>
                      <a:cubicBezTo>
                        <a:pt x="330" y="30"/>
                        <a:pt x="249" y="21"/>
                        <a:pt x="169" y="3"/>
                      </a:cubicBezTo>
                      <a:cubicBezTo>
                        <a:pt x="159" y="1"/>
                        <a:pt x="150" y="0"/>
                        <a:pt x="142" y="0"/>
                      </a:cubicBezTo>
                      <a:close/>
                    </a:path>
                  </a:pathLst>
                </a:custGeom>
                <a:solidFill>
                  <a:schemeClr val="dk1"/>
                </a:solidFill>
                <a:ln>
                  <a:noFill/>
                </a:ln>
              </p:spPr>
              <p:txBody>
                <a:bodyPr spcFirstLastPara="1" wrap="square" lIns="150950" tIns="150950" rIns="150950" bIns="150950" anchor="ctr" anchorCtr="0">
                  <a:noAutofit/>
                </a:bodyPr>
                <a:lstStyle/>
                <a:p>
                  <a:pPr marL="0" lvl="0" indent="0" algn="l" rtl="0">
                    <a:spcBef>
                      <a:spcPts val="0"/>
                    </a:spcBef>
                    <a:spcAft>
                      <a:spcPts val="0"/>
                    </a:spcAft>
                    <a:buNone/>
                  </a:pPr>
                  <a:endParaRPr/>
                </a:p>
              </p:txBody>
            </p:sp>
            <p:sp>
              <p:nvSpPr>
                <p:cNvPr id="5104" name="Google Shape;5104;p220"/>
                <p:cNvSpPr/>
                <p:nvPr/>
              </p:nvSpPr>
              <p:spPr>
                <a:xfrm>
                  <a:off x="5705720" y="2789091"/>
                  <a:ext cx="39868" cy="19077"/>
                </a:xfrm>
                <a:custGeom>
                  <a:avLst/>
                  <a:gdLst/>
                  <a:ahLst/>
                  <a:cxnLst/>
                  <a:rect l="l" t="t" r="r" b="b"/>
                  <a:pathLst>
                    <a:path w="535" h="256" extrusionOk="0">
                      <a:moveTo>
                        <a:pt x="152" y="1"/>
                      </a:moveTo>
                      <a:cubicBezTo>
                        <a:pt x="42" y="1"/>
                        <a:pt x="1" y="137"/>
                        <a:pt x="119" y="163"/>
                      </a:cubicBezTo>
                      <a:cubicBezTo>
                        <a:pt x="154" y="172"/>
                        <a:pt x="190" y="189"/>
                        <a:pt x="208" y="216"/>
                      </a:cubicBezTo>
                      <a:cubicBezTo>
                        <a:pt x="226" y="240"/>
                        <a:pt x="259" y="256"/>
                        <a:pt x="293" y="256"/>
                      </a:cubicBezTo>
                      <a:cubicBezTo>
                        <a:pt x="310" y="256"/>
                        <a:pt x="327" y="252"/>
                        <a:pt x="342" y="243"/>
                      </a:cubicBezTo>
                      <a:cubicBezTo>
                        <a:pt x="360" y="234"/>
                        <a:pt x="368" y="225"/>
                        <a:pt x="377" y="207"/>
                      </a:cubicBezTo>
                      <a:cubicBezTo>
                        <a:pt x="381" y="208"/>
                        <a:pt x="384" y="208"/>
                        <a:pt x="388" y="208"/>
                      </a:cubicBezTo>
                      <a:cubicBezTo>
                        <a:pt x="496" y="208"/>
                        <a:pt x="534" y="73"/>
                        <a:pt x="413" y="47"/>
                      </a:cubicBezTo>
                      <a:cubicBezTo>
                        <a:pt x="333" y="38"/>
                        <a:pt x="252" y="20"/>
                        <a:pt x="172" y="2"/>
                      </a:cubicBezTo>
                      <a:cubicBezTo>
                        <a:pt x="165" y="1"/>
                        <a:pt x="159" y="1"/>
                        <a:pt x="152" y="1"/>
                      </a:cubicBezTo>
                      <a:close/>
                    </a:path>
                  </a:pathLst>
                </a:custGeom>
                <a:solidFill>
                  <a:schemeClr val="dk1"/>
                </a:solidFill>
                <a:ln>
                  <a:noFill/>
                </a:ln>
              </p:spPr>
              <p:txBody>
                <a:bodyPr spcFirstLastPara="1" wrap="square" lIns="150950" tIns="150950" rIns="150950" bIns="150950" anchor="ctr" anchorCtr="0">
                  <a:noAutofit/>
                </a:bodyPr>
                <a:lstStyle/>
                <a:p>
                  <a:pPr marL="0" lvl="0" indent="0" algn="l" rtl="0">
                    <a:spcBef>
                      <a:spcPts val="0"/>
                    </a:spcBef>
                    <a:spcAft>
                      <a:spcPts val="0"/>
                    </a:spcAft>
                    <a:buNone/>
                  </a:pPr>
                  <a:endParaRPr/>
                </a:p>
              </p:txBody>
            </p:sp>
            <p:sp>
              <p:nvSpPr>
                <p:cNvPr id="5105" name="Google Shape;5105;p220"/>
                <p:cNvSpPr/>
                <p:nvPr/>
              </p:nvSpPr>
              <p:spPr>
                <a:xfrm>
                  <a:off x="5260689" y="2644672"/>
                  <a:ext cx="63715" cy="47544"/>
                </a:xfrm>
                <a:custGeom>
                  <a:avLst/>
                  <a:gdLst/>
                  <a:ahLst/>
                  <a:cxnLst/>
                  <a:rect l="l" t="t" r="r" b="b"/>
                  <a:pathLst>
                    <a:path w="855" h="638" extrusionOk="0">
                      <a:moveTo>
                        <a:pt x="702" y="1"/>
                      </a:moveTo>
                      <a:cubicBezTo>
                        <a:pt x="645" y="1"/>
                        <a:pt x="605" y="47"/>
                        <a:pt x="613" y="94"/>
                      </a:cubicBezTo>
                      <a:lnTo>
                        <a:pt x="595" y="94"/>
                      </a:lnTo>
                      <a:cubicBezTo>
                        <a:pt x="591" y="93"/>
                        <a:pt x="587" y="92"/>
                        <a:pt x="583" y="92"/>
                      </a:cubicBezTo>
                      <a:cubicBezTo>
                        <a:pt x="542" y="92"/>
                        <a:pt x="497" y="133"/>
                        <a:pt x="497" y="174"/>
                      </a:cubicBezTo>
                      <a:cubicBezTo>
                        <a:pt x="497" y="201"/>
                        <a:pt x="515" y="218"/>
                        <a:pt x="533" y="227"/>
                      </a:cubicBezTo>
                      <a:cubicBezTo>
                        <a:pt x="515" y="218"/>
                        <a:pt x="506" y="218"/>
                        <a:pt x="497" y="209"/>
                      </a:cubicBezTo>
                      <a:cubicBezTo>
                        <a:pt x="488" y="174"/>
                        <a:pt x="462" y="147"/>
                        <a:pt x="408" y="147"/>
                      </a:cubicBezTo>
                      <a:lnTo>
                        <a:pt x="283" y="147"/>
                      </a:lnTo>
                      <a:cubicBezTo>
                        <a:pt x="271" y="147"/>
                        <a:pt x="255" y="143"/>
                        <a:pt x="241" y="143"/>
                      </a:cubicBezTo>
                      <a:cubicBezTo>
                        <a:pt x="234" y="143"/>
                        <a:pt x="227" y="144"/>
                        <a:pt x="221" y="147"/>
                      </a:cubicBezTo>
                      <a:cubicBezTo>
                        <a:pt x="176" y="147"/>
                        <a:pt x="140" y="174"/>
                        <a:pt x="131" y="209"/>
                      </a:cubicBezTo>
                      <a:lnTo>
                        <a:pt x="123" y="209"/>
                      </a:lnTo>
                      <a:cubicBezTo>
                        <a:pt x="119" y="209"/>
                        <a:pt x="115" y="209"/>
                        <a:pt x="112" y="209"/>
                      </a:cubicBezTo>
                      <a:cubicBezTo>
                        <a:pt x="6" y="209"/>
                        <a:pt x="1" y="336"/>
                        <a:pt x="96" y="370"/>
                      </a:cubicBezTo>
                      <a:cubicBezTo>
                        <a:pt x="149" y="388"/>
                        <a:pt x="194" y="397"/>
                        <a:pt x="247" y="406"/>
                      </a:cubicBezTo>
                      <a:cubicBezTo>
                        <a:pt x="176" y="450"/>
                        <a:pt x="212" y="548"/>
                        <a:pt x="310" y="548"/>
                      </a:cubicBezTo>
                      <a:cubicBezTo>
                        <a:pt x="363" y="557"/>
                        <a:pt x="408" y="575"/>
                        <a:pt x="453" y="611"/>
                      </a:cubicBezTo>
                      <a:cubicBezTo>
                        <a:pt x="470" y="629"/>
                        <a:pt x="495" y="638"/>
                        <a:pt x="519" y="638"/>
                      </a:cubicBezTo>
                      <a:cubicBezTo>
                        <a:pt x="544" y="638"/>
                        <a:pt x="569" y="629"/>
                        <a:pt x="586" y="611"/>
                      </a:cubicBezTo>
                      <a:cubicBezTo>
                        <a:pt x="631" y="575"/>
                        <a:pt x="622" y="531"/>
                        <a:pt x="586" y="495"/>
                      </a:cubicBezTo>
                      <a:cubicBezTo>
                        <a:pt x="569" y="477"/>
                        <a:pt x="551" y="459"/>
                        <a:pt x="524" y="441"/>
                      </a:cubicBezTo>
                      <a:cubicBezTo>
                        <a:pt x="506" y="424"/>
                        <a:pt x="488" y="406"/>
                        <a:pt x="462" y="397"/>
                      </a:cubicBezTo>
                      <a:cubicBezTo>
                        <a:pt x="479" y="397"/>
                        <a:pt x="497" y="397"/>
                        <a:pt x="515" y="388"/>
                      </a:cubicBezTo>
                      <a:cubicBezTo>
                        <a:pt x="586" y="379"/>
                        <a:pt x="604" y="299"/>
                        <a:pt x="560" y="254"/>
                      </a:cubicBezTo>
                      <a:cubicBezTo>
                        <a:pt x="556" y="250"/>
                        <a:pt x="551" y="246"/>
                        <a:pt x="547" y="243"/>
                      </a:cubicBezTo>
                      <a:lnTo>
                        <a:pt x="547" y="243"/>
                      </a:lnTo>
                      <a:cubicBezTo>
                        <a:pt x="563" y="249"/>
                        <a:pt x="582" y="254"/>
                        <a:pt x="595" y="254"/>
                      </a:cubicBezTo>
                      <a:cubicBezTo>
                        <a:pt x="609" y="255"/>
                        <a:pt x="623" y="256"/>
                        <a:pt x="637" y="256"/>
                      </a:cubicBezTo>
                      <a:cubicBezTo>
                        <a:pt x="714" y="256"/>
                        <a:pt x="790" y="234"/>
                        <a:pt x="827" y="174"/>
                      </a:cubicBezTo>
                      <a:cubicBezTo>
                        <a:pt x="854" y="102"/>
                        <a:pt x="818" y="22"/>
                        <a:pt x="729" y="4"/>
                      </a:cubicBezTo>
                      <a:cubicBezTo>
                        <a:pt x="720" y="2"/>
                        <a:pt x="710" y="1"/>
                        <a:pt x="702" y="1"/>
                      </a:cubicBezTo>
                      <a:close/>
                    </a:path>
                  </a:pathLst>
                </a:custGeom>
                <a:solidFill>
                  <a:schemeClr val="dk1"/>
                </a:solidFill>
                <a:ln>
                  <a:noFill/>
                </a:ln>
              </p:spPr>
              <p:txBody>
                <a:bodyPr spcFirstLastPara="1" wrap="square" lIns="150950" tIns="150950" rIns="150950" bIns="150950" anchor="ctr" anchorCtr="0">
                  <a:noAutofit/>
                </a:bodyPr>
                <a:lstStyle/>
                <a:p>
                  <a:pPr marL="0" lvl="0" indent="0" algn="l" rtl="0">
                    <a:spcBef>
                      <a:spcPts val="0"/>
                    </a:spcBef>
                    <a:spcAft>
                      <a:spcPts val="0"/>
                    </a:spcAft>
                    <a:buNone/>
                  </a:pPr>
                  <a:endParaRPr/>
                </a:p>
              </p:txBody>
            </p:sp>
            <p:sp>
              <p:nvSpPr>
                <p:cNvPr id="5106" name="Google Shape;5106;p220"/>
                <p:cNvSpPr/>
                <p:nvPr/>
              </p:nvSpPr>
              <p:spPr>
                <a:xfrm>
                  <a:off x="5411368" y="2609723"/>
                  <a:ext cx="34652" cy="16022"/>
                </a:xfrm>
                <a:custGeom>
                  <a:avLst/>
                  <a:gdLst/>
                  <a:ahLst/>
                  <a:cxnLst/>
                  <a:rect l="l" t="t" r="r" b="b"/>
                  <a:pathLst>
                    <a:path w="465" h="215" extrusionOk="0">
                      <a:moveTo>
                        <a:pt x="126" y="0"/>
                      </a:moveTo>
                      <a:cubicBezTo>
                        <a:pt x="36" y="0"/>
                        <a:pt x="1" y="90"/>
                        <a:pt x="54" y="143"/>
                      </a:cubicBezTo>
                      <a:cubicBezTo>
                        <a:pt x="109" y="192"/>
                        <a:pt x="179" y="215"/>
                        <a:pt x="253" y="215"/>
                      </a:cubicBezTo>
                      <a:cubicBezTo>
                        <a:pt x="300" y="215"/>
                        <a:pt x="348" y="205"/>
                        <a:pt x="393" y="188"/>
                      </a:cubicBezTo>
                      <a:cubicBezTo>
                        <a:pt x="420" y="179"/>
                        <a:pt x="438" y="152"/>
                        <a:pt x="438" y="125"/>
                      </a:cubicBezTo>
                      <a:cubicBezTo>
                        <a:pt x="465" y="72"/>
                        <a:pt x="438" y="0"/>
                        <a:pt x="349" y="0"/>
                      </a:cubicBezTo>
                      <a:close/>
                    </a:path>
                  </a:pathLst>
                </a:custGeom>
                <a:solidFill>
                  <a:schemeClr val="dk1"/>
                </a:solidFill>
                <a:ln>
                  <a:noFill/>
                </a:ln>
              </p:spPr>
              <p:txBody>
                <a:bodyPr spcFirstLastPara="1" wrap="square" lIns="150950" tIns="150950" rIns="150950" bIns="150950" anchor="ctr" anchorCtr="0">
                  <a:noAutofit/>
                </a:bodyPr>
                <a:lstStyle/>
                <a:p>
                  <a:pPr marL="0" lvl="0" indent="0" algn="l" rtl="0">
                    <a:spcBef>
                      <a:spcPts val="0"/>
                    </a:spcBef>
                    <a:spcAft>
                      <a:spcPts val="0"/>
                    </a:spcAft>
                    <a:buNone/>
                  </a:pPr>
                  <a:endParaRPr/>
                </a:p>
              </p:txBody>
            </p:sp>
            <p:sp>
              <p:nvSpPr>
                <p:cNvPr id="5107" name="Google Shape;5107;p220"/>
                <p:cNvSpPr/>
                <p:nvPr/>
              </p:nvSpPr>
              <p:spPr>
                <a:xfrm>
                  <a:off x="5397432" y="2660321"/>
                  <a:ext cx="31298" cy="21387"/>
                </a:xfrm>
                <a:custGeom>
                  <a:avLst/>
                  <a:gdLst/>
                  <a:ahLst/>
                  <a:cxnLst/>
                  <a:rect l="l" t="t" r="r" b="b"/>
                  <a:pathLst>
                    <a:path w="420" h="287" extrusionOk="0">
                      <a:moveTo>
                        <a:pt x="322" y="0"/>
                      </a:moveTo>
                      <a:cubicBezTo>
                        <a:pt x="287" y="0"/>
                        <a:pt x="251" y="14"/>
                        <a:pt x="232" y="44"/>
                      </a:cubicBezTo>
                      <a:cubicBezTo>
                        <a:pt x="214" y="53"/>
                        <a:pt x="206" y="53"/>
                        <a:pt x="197" y="62"/>
                      </a:cubicBezTo>
                      <a:lnTo>
                        <a:pt x="134" y="53"/>
                      </a:lnTo>
                      <a:cubicBezTo>
                        <a:pt x="127" y="51"/>
                        <a:pt x="119" y="51"/>
                        <a:pt x="111" y="51"/>
                      </a:cubicBezTo>
                      <a:cubicBezTo>
                        <a:pt x="72" y="51"/>
                        <a:pt x="33" y="68"/>
                        <a:pt x="18" y="98"/>
                      </a:cubicBezTo>
                      <a:cubicBezTo>
                        <a:pt x="0" y="142"/>
                        <a:pt x="18" y="178"/>
                        <a:pt x="63" y="205"/>
                      </a:cubicBezTo>
                      <a:cubicBezTo>
                        <a:pt x="125" y="249"/>
                        <a:pt x="206" y="276"/>
                        <a:pt x="286" y="285"/>
                      </a:cubicBezTo>
                      <a:cubicBezTo>
                        <a:pt x="294" y="286"/>
                        <a:pt x="301" y="287"/>
                        <a:pt x="309" y="287"/>
                      </a:cubicBezTo>
                      <a:cubicBezTo>
                        <a:pt x="361" y="287"/>
                        <a:pt x="403" y="259"/>
                        <a:pt x="411" y="205"/>
                      </a:cubicBezTo>
                      <a:cubicBezTo>
                        <a:pt x="411" y="160"/>
                        <a:pt x="411" y="124"/>
                        <a:pt x="420" y="80"/>
                      </a:cubicBezTo>
                      <a:cubicBezTo>
                        <a:pt x="420" y="28"/>
                        <a:pt x="371" y="0"/>
                        <a:pt x="322" y="0"/>
                      </a:cubicBezTo>
                      <a:close/>
                    </a:path>
                  </a:pathLst>
                </a:custGeom>
                <a:solidFill>
                  <a:schemeClr val="dk1"/>
                </a:solidFill>
                <a:ln>
                  <a:noFill/>
                </a:ln>
              </p:spPr>
              <p:txBody>
                <a:bodyPr spcFirstLastPara="1" wrap="square" lIns="150950" tIns="150950" rIns="150950" bIns="150950" anchor="ctr" anchorCtr="0">
                  <a:noAutofit/>
                </a:bodyPr>
                <a:lstStyle/>
                <a:p>
                  <a:pPr marL="0" lvl="0" indent="0" algn="l" rtl="0">
                    <a:spcBef>
                      <a:spcPts val="0"/>
                    </a:spcBef>
                    <a:spcAft>
                      <a:spcPts val="0"/>
                    </a:spcAft>
                    <a:buNone/>
                  </a:pPr>
                  <a:endParaRPr/>
                </a:p>
              </p:txBody>
            </p:sp>
            <p:sp>
              <p:nvSpPr>
                <p:cNvPr id="5108" name="Google Shape;5108;p220"/>
                <p:cNvSpPr/>
                <p:nvPr/>
              </p:nvSpPr>
              <p:spPr>
                <a:xfrm>
                  <a:off x="5472623" y="2668146"/>
                  <a:ext cx="28616" cy="20940"/>
                </a:xfrm>
                <a:custGeom>
                  <a:avLst/>
                  <a:gdLst/>
                  <a:ahLst/>
                  <a:cxnLst/>
                  <a:rect l="l" t="t" r="r" b="b"/>
                  <a:pathLst>
                    <a:path w="384" h="281" extrusionOk="0">
                      <a:moveTo>
                        <a:pt x="155" y="1"/>
                      </a:moveTo>
                      <a:cubicBezTo>
                        <a:pt x="57" y="1"/>
                        <a:pt x="1" y="94"/>
                        <a:pt x="35" y="171"/>
                      </a:cubicBezTo>
                      <a:cubicBezTo>
                        <a:pt x="58" y="255"/>
                        <a:pt x="152" y="280"/>
                        <a:pt x="241" y="280"/>
                      </a:cubicBezTo>
                      <a:cubicBezTo>
                        <a:pt x="256" y="280"/>
                        <a:pt x="271" y="279"/>
                        <a:pt x="285" y="278"/>
                      </a:cubicBezTo>
                      <a:cubicBezTo>
                        <a:pt x="338" y="269"/>
                        <a:pt x="383" y="242"/>
                        <a:pt x="383" y="198"/>
                      </a:cubicBezTo>
                      <a:cubicBezTo>
                        <a:pt x="383" y="153"/>
                        <a:pt x="338" y="109"/>
                        <a:pt x="285" y="109"/>
                      </a:cubicBezTo>
                      <a:cubicBezTo>
                        <a:pt x="276" y="109"/>
                        <a:pt x="267" y="109"/>
                        <a:pt x="258" y="118"/>
                      </a:cubicBezTo>
                      <a:cubicBezTo>
                        <a:pt x="285" y="64"/>
                        <a:pt x="249" y="2"/>
                        <a:pt x="169" y="2"/>
                      </a:cubicBezTo>
                      <a:cubicBezTo>
                        <a:pt x="164" y="1"/>
                        <a:pt x="160" y="1"/>
                        <a:pt x="155" y="1"/>
                      </a:cubicBezTo>
                      <a:close/>
                    </a:path>
                  </a:pathLst>
                </a:custGeom>
                <a:solidFill>
                  <a:schemeClr val="dk1"/>
                </a:solidFill>
                <a:ln>
                  <a:noFill/>
                </a:ln>
              </p:spPr>
              <p:txBody>
                <a:bodyPr spcFirstLastPara="1" wrap="square" lIns="150950" tIns="150950" rIns="150950" bIns="150950" anchor="ctr" anchorCtr="0">
                  <a:noAutofit/>
                </a:bodyPr>
                <a:lstStyle/>
                <a:p>
                  <a:pPr marL="0" lvl="0" indent="0" algn="l" rtl="0">
                    <a:spcBef>
                      <a:spcPts val="0"/>
                    </a:spcBef>
                    <a:spcAft>
                      <a:spcPts val="0"/>
                    </a:spcAft>
                    <a:buNone/>
                  </a:pPr>
                  <a:endParaRPr/>
                </a:p>
              </p:txBody>
            </p:sp>
            <p:sp>
              <p:nvSpPr>
                <p:cNvPr id="5109" name="Google Shape;5109;p220"/>
                <p:cNvSpPr/>
                <p:nvPr/>
              </p:nvSpPr>
              <p:spPr>
                <a:xfrm>
                  <a:off x="5332302" y="2673139"/>
                  <a:ext cx="30106" cy="18555"/>
                </a:xfrm>
                <a:custGeom>
                  <a:avLst/>
                  <a:gdLst/>
                  <a:ahLst/>
                  <a:cxnLst/>
                  <a:rect l="l" t="t" r="r" b="b"/>
                  <a:pathLst>
                    <a:path w="404" h="249" extrusionOk="0">
                      <a:moveTo>
                        <a:pt x="164" y="0"/>
                      </a:moveTo>
                      <a:cubicBezTo>
                        <a:pt x="148" y="0"/>
                        <a:pt x="132" y="2"/>
                        <a:pt x="116" y="6"/>
                      </a:cubicBezTo>
                      <a:cubicBezTo>
                        <a:pt x="54" y="15"/>
                        <a:pt x="9" y="59"/>
                        <a:pt x="0" y="113"/>
                      </a:cubicBezTo>
                      <a:cubicBezTo>
                        <a:pt x="0" y="190"/>
                        <a:pt x="70" y="249"/>
                        <a:pt x="145" y="249"/>
                      </a:cubicBezTo>
                      <a:cubicBezTo>
                        <a:pt x="174" y="249"/>
                        <a:pt x="205" y="240"/>
                        <a:pt x="232" y="220"/>
                      </a:cubicBezTo>
                      <a:cubicBezTo>
                        <a:pt x="241" y="211"/>
                        <a:pt x="241" y="202"/>
                        <a:pt x="250" y="193"/>
                      </a:cubicBezTo>
                      <a:cubicBezTo>
                        <a:pt x="256" y="194"/>
                        <a:pt x="262" y="195"/>
                        <a:pt x="267" y="195"/>
                      </a:cubicBezTo>
                      <a:cubicBezTo>
                        <a:pt x="348" y="195"/>
                        <a:pt x="404" y="83"/>
                        <a:pt x="312" y="42"/>
                      </a:cubicBezTo>
                      <a:cubicBezTo>
                        <a:pt x="271" y="21"/>
                        <a:pt x="219" y="0"/>
                        <a:pt x="164" y="0"/>
                      </a:cubicBezTo>
                      <a:close/>
                    </a:path>
                  </a:pathLst>
                </a:custGeom>
                <a:solidFill>
                  <a:schemeClr val="dk1"/>
                </a:solidFill>
                <a:ln>
                  <a:noFill/>
                </a:ln>
              </p:spPr>
              <p:txBody>
                <a:bodyPr spcFirstLastPara="1" wrap="square" lIns="150950" tIns="150950" rIns="150950" bIns="150950" anchor="ctr" anchorCtr="0">
                  <a:noAutofit/>
                </a:bodyPr>
                <a:lstStyle/>
                <a:p>
                  <a:pPr marL="0" lvl="0" indent="0" algn="l" rtl="0">
                    <a:spcBef>
                      <a:spcPts val="0"/>
                    </a:spcBef>
                    <a:spcAft>
                      <a:spcPts val="0"/>
                    </a:spcAft>
                    <a:buNone/>
                  </a:pPr>
                  <a:endParaRPr/>
                </a:p>
              </p:txBody>
            </p:sp>
            <p:sp>
              <p:nvSpPr>
                <p:cNvPr id="5110" name="Google Shape;5110;p220"/>
                <p:cNvSpPr/>
                <p:nvPr/>
              </p:nvSpPr>
              <p:spPr>
                <a:xfrm>
                  <a:off x="5487154" y="2574848"/>
                  <a:ext cx="26678" cy="18779"/>
                </a:xfrm>
                <a:custGeom>
                  <a:avLst/>
                  <a:gdLst/>
                  <a:ahLst/>
                  <a:cxnLst/>
                  <a:rect l="l" t="t" r="r" b="b"/>
                  <a:pathLst>
                    <a:path w="358" h="252" extrusionOk="0">
                      <a:moveTo>
                        <a:pt x="199" y="1"/>
                      </a:moveTo>
                      <a:cubicBezTo>
                        <a:pt x="183" y="1"/>
                        <a:pt x="167" y="5"/>
                        <a:pt x="152" y="14"/>
                      </a:cubicBezTo>
                      <a:cubicBezTo>
                        <a:pt x="72" y="58"/>
                        <a:pt x="1" y="147"/>
                        <a:pt x="90" y="219"/>
                      </a:cubicBezTo>
                      <a:cubicBezTo>
                        <a:pt x="117" y="242"/>
                        <a:pt x="147" y="252"/>
                        <a:pt x="177" y="252"/>
                      </a:cubicBezTo>
                      <a:cubicBezTo>
                        <a:pt x="215" y="252"/>
                        <a:pt x="252" y="235"/>
                        <a:pt x="277" y="210"/>
                      </a:cubicBezTo>
                      <a:cubicBezTo>
                        <a:pt x="286" y="210"/>
                        <a:pt x="286" y="210"/>
                        <a:pt x="295" y="201"/>
                      </a:cubicBezTo>
                      <a:cubicBezTo>
                        <a:pt x="340" y="183"/>
                        <a:pt x="358" y="129"/>
                        <a:pt x="331" y="94"/>
                      </a:cubicBezTo>
                      <a:lnTo>
                        <a:pt x="286" y="40"/>
                      </a:lnTo>
                      <a:cubicBezTo>
                        <a:pt x="262" y="16"/>
                        <a:pt x="231" y="1"/>
                        <a:pt x="199" y="1"/>
                      </a:cubicBezTo>
                      <a:close/>
                    </a:path>
                  </a:pathLst>
                </a:custGeom>
                <a:solidFill>
                  <a:schemeClr val="dk1"/>
                </a:solidFill>
                <a:ln>
                  <a:noFill/>
                </a:ln>
              </p:spPr>
              <p:txBody>
                <a:bodyPr spcFirstLastPara="1" wrap="square" lIns="150950" tIns="150950" rIns="150950" bIns="150950" anchor="ctr" anchorCtr="0">
                  <a:noAutofit/>
                </a:bodyPr>
                <a:lstStyle/>
                <a:p>
                  <a:pPr marL="0" lvl="0" indent="0" algn="l" rtl="0">
                    <a:spcBef>
                      <a:spcPts val="0"/>
                    </a:spcBef>
                    <a:spcAft>
                      <a:spcPts val="0"/>
                    </a:spcAft>
                    <a:buNone/>
                  </a:pPr>
                  <a:endParaRPr/>
                </a:p>
              </p:txBody>
            </p:sp>
            <p:sp>
              <p:nvSpPr>
                <p:cNvPr id="5111" name="Google Shape;5111;p220"/>
                <p:cNvSpPr/>
                <p:nvPr/>
              </p:nvSpPr>
              <p:spPr>
                <a:xfrm>
                  <a:off x="5401382" y="2558528"/>
                  <a:ext cx="35993" cy="18332"/>
                </a:xfrm>
                <a:custGeom>
                  <a:avLst/>
                  <a:gdLst/>
                  <a:ahLst/>
                  <a:cxnLst/>
                  <a:rect l="l" t="t" r="r" b="b"/>
                  <a:pathLst>
                    <a:path w="483" h="246" extrusionOk="0">
                      <a:moveTo>
                        <a:pt x="228" y="0"/>
                      </a:moveTo>
                      <a:cubicBezTo>
                        <a:pt x="171" y="0"/>
                        <a:pt x="113" y="15"/>
                        <a:pt x="63" y="45"/>
                      </a:cubicBezTo>
                      <a:cubicBezTo>
                        <a:pt x="19" y="72"/>
                        <a:pt x="1" y="117"/>
                        <a:pt x="28" y="161"/>
                      </a:cubicBezTo>
                      <a:cubicBezTo>
                        <a:pt x="45" y="170"/>
                        <a:pt x="63" y="179"/>
                        <a:pt x="81" y="188"/>
                      </a:cubicBezTo>
                      <a:cubicBezTo>
                        <a:pt x="90" y="206"/>
                        <a:pt x="108" y="224"/>
                        <a:pt x="144" y="233"/>
                      </a:cubicBezTo>
                      <a:cubicBezTo>
                        <a:pt x="173" y="241"/>
                        <a:pt x="204" y="245"/>
                        <a:pt x="235" y="245"/>
                      </a:cubicBezTo>
                      <a:cubicBezTo>
                        <a:pt x="297" y="245"/>
                        <a:pt x="361" y="230"/>
                        <a:pt x="420" y="206"/>
                      </a:cubicBezTo>
                      <a:cubicBezTo>
                        <a:pt x="474" y="179"/>
                        <a:pt x="483" y="108"/>
                        <a:pt x="438" y="72"/>
                      </a:cubicBezTo>
                      <a:cubicBezTo>
                        <a:pt x="382" y="26"/>
                        <a:pt x="305" y="0"/>
                        <a:pt x="228" y="0"/>
                      </a:cubicBezTo>
                      <a:close/>
                    </a:path>
                  </a:pathLst>
                </a:custGeom>
                <a:solidFill>
                  <a:schemeClr val="dk1"/>
                </a:solidFill>
                <a:ln>
                  <a:noFill/>
                </a:ln>
              </p:spPr>
              <p:txBody>
                <a:bodyPr spcFirstLastPara="1" wrap="square" lIns="150950" tIns="150950" rIns="150950" bIns="150950" anchor="ctr" anchorCtr="0">
                  <a:noAutofit/>
                </a:bodyPr>
                <a:lstStyle/>
                <a:p>
                  <a:pPr marL="0" lvl="0" indent="0" algn="l" rtl="0">
                    <a:spcBef>
                      <a:spcPts val="0"/>
                    </a:spcBef>
                    <a:spcAft>
                      <a:spcPts val="0"/>
                    </a:spcAft>
                    <a:buNone/>
                  </a:pPr>
                  <a:endParaRPr/>
                </a:p>
              </p:txBody>
            </p:sp>
            <p:sp>
              <p:nvSpPr>
                <p:cNvPr id="5112" name="Google Shape;5112;p220"/>
                <p:cNvSpPr/>
                <p:nvPr/>
              </p:nvSpPr>
              <p:spPr>
                <a:xfrm>
                  <a:off x="5137508" y="2583119"/>
                  <a:ext cx="44563" cy="19524"/>
                </a:xfrm>
                <a:custGeom>
                  <a:avLst/>
                  <a:gdLst/>
                  <a:ahLst/>
                  <a:cxnLst/>
                  <a:rect l="l" t="t" r="r" b="b"/>
                  <a:pathLst>
                    <a:path w="598" h="262" extrusionOk="0">
                      <a:moveTo>
                        <a:pt x="134" y="1"/>
                      </a:moveTo>
                      <a:cubicBezTo>
                        <a:pt x="45" y="1"/>
                        <a:pt x="0" y="126"/>
                        <a:pt x="89" y="161"/>
                      </a:cubicBezTo>
                      <a:cubicBezTo>
                        <a:pt x="143" y="179"/>
                        <a:pt x="205" y="215"/>
                        <a:pt x="268" y="233"/>
                      </a:cubicBezTo>
                      <a:cubicBezTo>
                        <a:pt x="330" y="250"/>
                        <a:pt x="402" y="250"/>
                        <a:pt x="455" y="259"/>
                      </a:cubicBezTo>
                      <a:cubicBezTo>
                        <a:pt x="464" y="261"/>
                        <a:pt x="473" y="262"/>
                        <a:pt x="481" y="262"/>
                      </a:cubicBezTo>
                      <a:cubicBezTo>
                        <a:pt x="525" y="262"/>
                        <a:pt x="565" y="242"/>
                        <a:pt x="580" y="197"/>
                      </a:cubicBezTo>
                      <a:cubicBezTo>
                        <a:pt x="598" y="161"/>
                        <a:pt x="562" y="108"/>
                        <a:pt x="509" y="99"/>
                      </a:cubicBezTo>
                      <a:cubicBezTo>
                        <a:pt x="482" y="99"/>
                        <a:pt x="455" y="90"/>
                        <a:pt x="428" y="90"/>
                      </a:cubicBezTo>
                      <a:cubicBezTo>
                        <a:pt x="420" y="54"/>
                        <a:pt x="393" y="10"/>
                        <a:pt x="330" y="10"/>
                      </a:cubicBezTo>
                      <a:lnTo>
                        <a:pt x="134" y="1"/>
                      </a:lnTo>
                      <a:close/>
                    </a:path>
                  </a:pathLst>
                </a:custGeom>
                <a:solidFill>
                  <a:schemeClr val="dk1"/>
                </a:solidFill>
                <a:ln>
                  <a:noFill/>
                </a:ln>
              </p:spPr>
              <p:txBody>
                <a:bodyPr spcFirstLastPara="1" wrap="square" lIns="150950" tIns="150950" rIns="150950" bIns="150950" anchor="ctr" anchorCtr="0">
                  <a:noAutofit/>
                </a:bodyPr>
                <a:lstStyle/>
                <a:p>
                  <a:pPr marL="0" lvl="0" indent="0" algn="l" rtl="0">
                    <a:spcBef>
                      <a:spcPts val="0"/>
                    </a:spcBef>
                    <a:spcAft>
                      <a:spcPts val="0"/>
                    </a:spcAft>
                    <a:buNone/>
                  </a:pPr>
                  <a:endParaRPr/>
                </a:p>
              </p:txBody>
            </p:sp>
            <p:sp>
              <p:nvSpPr>
                <p:cNvPr id="5113" name="Google Shape;5113;p220"/>
                <p:cNvSpPr/>
                <p:nvPr/>
              </p:nvSpPr>
              <p:spPr>
                <a:xfrm>
                  <a:off x="5762355" y="2679547"/>
                  <a:ext cx="43967" cy="18854"/>
                </a:xfrm>
                <a:custGeom>
                  <a:avLst/>
                  <a:gdLst/>
                  <a:ahLst/>
                  <a:cxnLst/>
                  <a:rect l="l" t="t" r="r" b="b"/>
                  <a:pathLst>
                    <a:path w="590" h="253" extrusionOk="0">
                      <a:moveTo>
                        <a:pt x="135" y="0"/>
                      </a:moveTo>
                      <a:cubicBezTo>
                        <a:pt x="46" y="0"/>
                        <a:pt x="1" y="116"/>
                        <a:pt x="90" y="152"/>
                      </a:cubicBezTo>
                      <a:cubicBezTo>
                        <a:pt x="144" y="179"/>
                        <a:pt x="206" y="205"/>
                        <a:pt x="269" y="223"/>
                      </a:cubicBezTo>
                      <a:cubicBezTo>
                        <a:pt x="331" y="241"/>
                        <a:pt x="402" y="241"/>
                        <a:pt x="456" y="250"/>
                      </a:cubicBezTo>
                      <a:cubicBezTo>
                        <a:pt x="465" y="251"/>
                        <a:pt x="474" y="252"/>
                        <a:pt x="483" y="252"/>
                      </a:cubicBezTo>
                      <a:cubicBezTo>
                        <a:pt x="526" y="252"/>
                        <a:pt x="566" y="234"/>
                        <a:pt x="581" y="196"/>
                      </a:cubicBezTo>
                      <a:cubicBezTo>
                        <a:pt x="590" y="152"/>
                        <a:pt x="563" y="98"/>
                        <a:pt x="509" y="89"/>
                      </a:cubicBezTo>
                      <a:cubicBezTo>
                        <a:pt x="483" y="89"/>
                        <a:pt x="456" y="89"/>
                        <a:pt x="420" y="80"/>
                      </a:cubicBezTo>
                      <a:cubicBezTo>
                        <a:pt x="420" y="45"/>
                        <a:pt x="394" y="0"/>
                        <a:pt x="331" y="0"/>
                      </a:cubicBezTo>
                      <a:close/>
                    </a:path>
                  </a:pathLst>
                </a:custGeom>
                <a:solidFill>
                  <a:schemeClr val="dk1"/>
                </a:solidFill>
                <a:ln>
                  <a:noFill/>
                </a:ln>
              </p:spPr>
              <p:txBody>
                <a:bodyPr spcFirstLastPara="1" wrap="square" lIns="150950" tIns="150950" rIns="150950" bIns="150950" anchor="ctr" anchorCtr="0">
                  <a:noAutofit/>
                </a:bodyPr>
                <a:lstStyle/>
                <a:p>
                  <a:pPr marL="0" lvl="0" indent="0" algn="l" rtl="0">
                    <a:spcBef>
                      <a:spcPts val="0"/>
                    </a:spcBef>
                    <a:spcAft>
                      <a:spcPts val="0"/>
                    </a:spcAft>
                    <a:buNone/>
                  </a:pPr>
                  <a:endParaRPr/>
                </a:p>
              </p:txBody>
            </p:sp>
            <p:sp>
              <p:nvSpPr>
                <p:cNvPr id="5114" name="Google Shape;5114;p220"/>
                <p:cNvSpPr/>
                <p:nvPr/>
              </p:nvSpPr>
              <p:spPr>
                <a:xfrm>
                  <a:off x="5324925" y="2640425"/>
                  <a:ext cx="33981" cy="22207"/>
                </a:xfrm>
                <a:custGeom>
                  <a:avLst/>
                  <a:gdLst/>
                  <a:ahLst/>
                  <a:cxnLst/>
                  <a:rect l="l" t="t" r="r" b="b"/>
                  <a:pathLst>
                    <a:path w="456" h="298" extrusionOk="0">
                      <a:moveTo>
                        <a:pt x="220" y="1"/>
                      </a:moveTo>
                      <a:cubicBezTo>
                        <a:pt x="170" y="1"/>
                        <a:pt x="120" y="10"/>
                        <a:pt x="72" y="26"/>
                      </a:cubicBezTo>
                      <a:cubicBezTo>
                        <a:pt x="1" y="61"/>
                        <a:pt x="19" y="142"/>
                        <a:pt x="72" y="177"/>
                      </a:cubicBezTo>
                      <a:cubicBezTo>
                        <a:pt x="99" y="186"/>
                        <a:pt x="126" y="204"/>
                        <a:pt x="144" y="222"/>
                      </a:cubicBezTo>
                      <a:cubicBezTo>
                        <a:pt x="151" y="260"/>
                        <a:pt x="197" y="297"/>
                        <a:pt x="243" y="297"/>
                      </a:cubicBezTo>
                      <a:cubicBezTo>
                        <a:pt x="252" y="297"/>
                        <a:pt x="260" y="296"/>
                        <a:pt x="269" y="293"/>
                      </a:cubicBezTo>
                      <a:cubicBezTo>
                        <a:pt x="358" y="266"/>
                        <a:pt x="429" y="213"/>
                        <a:pt x="447" y="133"/>
                      </a:cubicBezTo>
                      <a:cubicBezTo>
                        <a:pt x="456" y="97"/>
                        <a:pt x="438" y="61"/>
                        <a:pt x="402" y="43"/>
                      </a:cubicBezTo>
                      <a:cubicBezTo>
                        <a:pt x="343" y="14"/>
                        <a:pt x="282" y="1"/>
                        <a:pt x="220" y="1"/>
                      </a:cubicBezTo>
                      <a:close/>
                    </a:path>
                  </a:pathLst>
                </a:custGeom>
                <a:solidFill>
                  <a:schemeClr val="dk1"/>
                </a:solidFill>
                <a:ln>
                  <a:noFill/>
                </a:ln>
              </p:spPr>
              <p:txBody>
                <a:bodyPr spcFirstLastPara="1" wrap="square" lIns="150950" tIns="150950" rIns="150950" bIns="150950" anchor="ctr" anchorCtr="0">
                  <a:noAutofit/>
                </a:bodyPr>
                <a:lstStyle/>
                <a:p>
                  <a:pPr marL="0" lvl="0" indent="0" algn="l" rtl="0">
                    <a:spcBef>
                      <a:spcPts val="0"/>
                    </a:spcBef>
                    <a:spcAft>
                      <a:spcPts val="0"/>
                    </a:spcAft>
                    <a:buNone/>
                  </a:pPr>
                  <a:endParaRPr/>
                </a:p>
              </p:txBody>
            </p:sp>
            <p:sp>
              <p:nvSpPr>
                <p:cNvPr id="5115" name="Google Shape;5115;p220"/>
                <p:cNvSpPr/>
                <p:nvPr/>
              </p:nvSpPr>
              <p:spPr>
                <a:xfrm>
                  <a:off x="5253833" y="2697209"/>
                  <a:ext cx="29883" cy="20866"/>
                </a:xfrm>
                <a:custGeom>
                  <a:avLst/>
                  <a:gdLst/>
                  <a:ahLst/>
                  <a:cxnLst/>
                  <a:rect l="l" t="t" r="r" b="b"/>
                  <a:pathLst>
                    <a:path w="401" h="280" extrusionOk="0">
                      <a:moveTo>
                        <a:pt x="130" y="1"/>
                      </a:moveTo>
                      <a:cubicBezTo>
                        <a:pt x="116" y="1"/>
                        <a:pt x="103" y="2"/>
                        <a:pt x="90" y="4"/>
                      </a:cubicBezTo>
                      <a:cubicBezTo>
                        <a:pt x="36" y="13"/>
                        <a:pt x="18" y="49"/>
                        <a:pt x="18" y="84"/>
                      </a:cubicBezTo>
                      <a:cubicBezTo>
                        <a:pt x="9" y="102"/>
                        <a:pt x="0" y="129"/>
                        <a:pt x="18" y="156"/>
                      </a:cubicBezTo>
                      <a:cubicBezTo>
                        <a:pt x="0" y="200"/>
                        <a:pt x="27" y="263"/>
                        <a:pt x="107" y="263"/>
                      </a:cubicBezTo>
                      <a:lnTo>
                        <a:pt x="143" y="263"/>
                      </a:lnTo>
                      <a:cubicBezTo>
                        <a:pt x="163" y="273"/>
                        <a:pt x="188" y="280"/>
                        <a:pt x="214" y="280"/>
                      </a:cubicBezTo>
                      <a:cubicBezTo>
                        <a:pt x="235" y="280"/>
                        <a:pt x="257" y="275"/>
                        <a:pt x="277" y="263"/>
                      </a:cubicBezTo>
                      <a:cubicBezTo>
                        <a:pt x="286" y="263"/>
                        <a:pt x="304" y="263"/>
                        <a:pt x="313" y="254"/>
                      </a:cubicBezTo>
                      <a:cubicBezTo>
                        <a:pt x="366" y="236"/>
                        <a:pt x="393" y="209"/>
                        <a:pt x="384" y="165"/>
                      </a:cubicBezTo>
                      <a:cubicBezTo>
                        <a:pt x="384" y="156"/>
                        <a:pt x="384" y="156"/>
                        <a:pt x="384" y="147"/>
                      </a:cubicBezTo>
                      <a:cubicBezTo>
                        <a:pt x="401" y="96"/>
                        <a:pt x="378" y="30"/>
                        <a:pt x="308" y="30"/>
                      </a:cubicBezTo>
                      <a:cubicBezTo>
                        <a:pt x="304" y="30"/>
                        <a:pt x="299" y="30"/>
                        <a:pt x="295" y="31"/>
                      </a:cubicBezTo>
                      <a:lnTo>
                        <a:pt x="241" y="31"/>
                      </a:lnTo>
                      <a:cubicBezTo>
                        <a:pt x="208" y="11"/>
                        <a:pt x="169" y="1"/>
                        <a:pt x="130" y="1"/>
                      </a:cubicBezTo>
                      <a:close/>
                    </a:path>
                  </a:pathLst>
                </a:custGeom>
                <a:solidFill>
                  <a:schemeClr val="dk1"/>
                </a:solidFill>
                <a:ln>
                  <a:noFill/>
                </a:ln>
              </p:spPr>
              <p:txBody>
                <a:bodyPr spcFirstLastPara="1" wrap="square" lIns="150950" tIns="150950" rIns="150950" bIns="150950" anchor="ctr" anchorCtr="0">
                  <a:noAutofit/>
                </a:bodyPr>
                <a:lstStyle/>
                <a:p>
                  <a:pPr marL="0" lvl="0" indent="0" algn="l" rtl="0">
                    <a:spcBef>
                      <a:spcPts val="0"/>
                    </a:spcBef>
                    <a:spcAft>
                      <a:spcPts val="0"/>
                    </a:spcAft>
                    <a:buNone/>
                  </a:pPr>
                  <a:endParaRPr/>
                </a:p>
              </p:txBody>
            </p:sp>
            <p:sp>
              <p:nvSpPr>
                <p:cNvPr id="5116" name="Google Shape;5116;p220"/>
                <p:cNvSpPr/>
                <p:nvPr/>
              </p:nvSpPr>
              <p:spPr>
                <a:xfrm>
                  <a:off x="5171414" y="2659874"/>
                  <a:ext cx="41955" cy="22356"/>
                </a:xfrm>
                <a:custGeom>
                  <a:avLst/>
                  <a:gdLst/>
                  <a:ahLst/>
                  <a:cxnLst/>
                  <a:rect l="l" t="t" r="r" b="b"/>
                  <a:pathLst>
                    <a:path w="563" h="300" extrusionOk="0">
                      <a:moveTo>
                        <a:pt x="314" y="1"/>
                      </a:moveTo>
                      <a:cubicBezTo>
                        <a:pt x="211" y="1"/>
                        <a:pt x="111" y="37"/>
                        <a:pt x="45" y="104"/>
                      </a:cubicBezTo>
                      <a:cubicBezTo>
                        <a:pt x="0" y="148"/>
                        <a:pt x="9" y="220"/>
                        <a:pt x="89" y="237"/>
                      </a:cubicBezTo>
                      <a:cubicBezTo>
                        <a:pt x="143" y="255"/>
                        <a:pt x="196" y="264"/>
                        <a:pt x="259" y="264"/>
                      </a:cubicBezTo>
                      <a:cubicBezTo>
                        <a:pt x="289" y="288"/>
                        <a:pt x="322" y="300"/>
                        <a:pt x="360" y="300"/>
                      </a:cubicBezTo>
                      <a:cubicBezTo>
                        <a:pt x="379" y="300"/>
                        <a:pt x="399" y="297"/>
                        <a:pt x="419" y="291"/>
                      </a:cubicBezTo>
                      <a:cubicBezTo>
                        <a:pt x="437" y="291"/>
                        <a:pt x="464" y="273"/>
                        <a:pt x="473" y="264"/>
                      </a:cubicBezTo>
                      <a:cubicBezTo>
                        <a:pt x="473" y="264"/>
                        <a:pt x="482" y="255"/>
                        <a:pt x="482" y="255"/>
                      </a:cubicBezTo>
                      <a:cubicBezTo>
                        <a:pt x="535" y="255"/>
                        <a:pt x="562" y="202"/>
                        <a:pt x="553" y="157"/>
                      </a:cubicBezTo>
                      <a:cubicBezTo>
                        <a:pt x="544" y="130"/>
                        <a:pt x="518" y="113"/>
                        <a:pt x="491" y="104"/>
                      </a:cubicBezTo>
                      <a:lnTo>
                        <a:pt x="491" y="95"/>
                      </a:lnTo>
                      <a:cubicBezTo>
                        <a:pt x="491" y="59"/>
                        <a:pt x="455" y="32"/>
                        <a:pt x="419" y="14"/>
                      </a:cubicBezTo>
                      <a:cubicBezTo>
                        <a:pt x="385" y="5"/>
                        <a:pt x="349" y="1"/>
                        <a:pt x="314" y="1"/>
                      </a:cubicBezTo>
                      <a:close/>
                    </a:path>
                  </a:pathLst>
                </a:custGeom>
                <a:solidFill>
                  <a:schemeClr val="dk1"/>
                </a:solidFill>
                <a:ln>
                  <a:noFill/>
                </a:ln>
              </p:spPr>
              <p:txBody>
                <a:bodyPr spcFirstLastPara="1" wrap="square" lIns="150950" tIns="150950" rIns="150950" bIns="150950" anchor="ctr" anchorCtr="0">
                  <a:noAutofit/>
                </a:bodyPr>
                <a:lstStyle/>
                <a:p>
                  <a:pPr marL="0" lvl="0" indent="0" algn="l" rtl="0">
                    <a:spcBef>
                      <a:spcPts val="0"/>
                    </a:spcBef>
                    <a:spcAft>
                      <a:spcPts val="0"/>
                    </a:spcAft>
                    <a:buNone/>
                  </a:pPr>
                  <a:endParaRPr/>
                </a:p>
              </p:txBody>
            </p:sp>
            <p:sp>
              <p:nvSpPr>
                <p:cNvPr id="5117" name="Google Shape;5117;p220"/>
                <p:cNvSpPr/>
                <p:nvPr/>
              </p:nvSpPr>
              <p:spPr>
                <a:xfrm>
                  <a:off x="5452577" y="2633271"/>
                  <a:ext cx="42625" cy="22431"/>
                </a:xfrm>
                <a:custGeom>
                  <a:avLst/>
                  <a:gdLst/>
                  <a:ahLst/>
                  <a:cxnLst/>
                  <a:rect l="l" t="t" r="r" b="b"/>
                  <a:pathLst>
                    <a:path w="572" h="301" extrusionOk="0">
                      <a:moveTo>
                        <a:pt x="318" y="1"/>
                      </a:moveTo>
                      <a:cubicBezTo>
                        <a:pt x="218" y="1"/>
                        <a:pt x="114" y="38"/>
                        <a:pt x="54" y="104"/>
                      </a:cubicBezTo>
                      <a:cubicBezTo>
                        <a:pt x="1" y="148"/>
                        <a:pt x="19" y="220"/>
                        <a:pt x="90" y="238"/>
                      </a:cubicBezTo>
                      <a:cubicBezTo>
                        <a:pt x="152" y="255"/>
                        <a:pt x="206" y="264"/>
                        <a:pt x="259" y="264"/>
                      </a:cubicBezTo>
                      <a:cubicBezTo>
                        <a:pt x="289" y="288"/>
                        <a:pt x="327" y="300"/>
                        <a:pt x="367" y="300"/>
                      </a:cubicBezTo>
                      <a:cubicBezTo>
                        <a:pt x="387" y="300"/>
                        <a:pt x="408" y="297"/>
                        <a:pt x="429" y="291"/>
                      </a:cubicBezTo>
                      <a:cubicBezTo>
                        <a:pt x="447" y="291"/>
                        <a:pt x="465" y="273"/>
                        <a:pt x="483" y="264"/>
                      </a:cubicBezTo>
                      <a:cubicBezTo>
                        <a:pt x="483" y="264"/>
                        <a:pt x="483" y="264"/>
                        <a:pt x="491" y="255"/>
                      </a:cubicBezTo>
                      <a:cubicBezTo>
                        <a:pt x="545" y="255"/>
                        <a:pt x="572" y="202"/>
                        <a:pt x="563" y="157"/>
                      </a:cubicBezTo>
                      <a:cubicBezTo>
                        <a:pt x="554" y="131"/>
                        <a:pt x="527" y="113"/>
                        <a:pt x="500" y="104"/>
                      </a:cubicBezTo>
                      <a:lnTo>
                        <a:pt x="500" y="95"/>
                      </a:lnTo>
                      <a:cubicBezTo>
                        <a:pt x="491" y="59"/>
                        <a:pt x="465" y="32"/>
                        <a:pt x="420" y="15"/>
                      </a:cubicBezTo>
                      <a:cubicBezTo>
                        <a:pt x="388" y="5"/>
                        <a:pt x="353" y="1"/>
                        <a:pt x="318" y="1"/>
                      </a:cubicBezTo>
                      <a:close/>
                    </a:path>
                  </a:pathLst>
                </a:custGeom>
                <a:solidFill>
                  <a:schemeClr val="dk1"/>
                </a:solidFill>
                <a:ln>
                  <a:noFill/>
                </a:ln>
              </p:spPr>
              <p:txBody>
                <a:bodyPr spcFirstLastPara="1" wrap="square" lIns="150950" tIns="150950" rIns="150950" bIns="150950" anchor="ctr" anchorCtr="0">
                  <a:noAutofit/>
                </a:bodyPr>
                <a:lstStyle/>
                <a:p>
                  <a:pPr marL="0" lvl="0" indent="0" algn="l" rtl="0">
                    <a:spcBef>
                      <a:spcPts val="0"/>
                    </a:spcBef>
                    <a:spcAft>
                      <a:spcPts val="0"/>
                    </a:spcAft>
                    <a:buNone/>
                  </a:pPr>
                  <a:endParaRPr/>
                </a:p>
              </p:txBody>
            </p:sp>
            <p:sp>
              <p:nvSpPr>
                <p:cNvPr id="5118" name="Google Shape;5118;p220"/>
                <p:cNvSpPr/>
                <p:nvPr/>
              </p:nvSpPr>
              <p:spPr>
                <a:xfrm>
                  <a:off x="5289081" y="2571122"/>
                  <a:ext cx="32640" cy="20791"/>
                </a:xfrm>
                <a:custGeom>
                  <a:avLst/>
                  <a:gdLst/>
                  <a:ahLst/>
                  <a:cxnLst/>
                  <a:rect l="l" t="t" r="r" b="b"/>
                  <a:pathLst>
                    <a:path w="438" h="279" extrusionOk="0">
                      <a:moveTo>
                        <a:pt x="255" y="1"/>
                      </a:moveTo>
                      <a:cubicBezTo>
                        <a:pt x="224" y="1"/>
                        <a:pt x="194" y="7"/>
                        <a:pt x="170" y="19"/>
                      </a:cubicBezTo>
                      <a:cubicBezTo>
                        <a:pt x="143" y="28"/>
                        <a:pt x="125" y="55"/>
                        <a:pt x="116" y="72"/>
                      </a:cubicBezTo>
                      <a:cubicBezTo>
                        <a:pt x="107" y="72"/>
                        <a:pt x="107" y="81"/>
                        <a:pt x="98" y="90"/>
                      </a:cubicBezTo>
                      <a:cubicBezTo>
                        <a:pt x="0" y="108"/>
                        <a:pt x="9" y="233"/>
                        <a:pt x="107" y="242"/>
                      </a:cubicBezTo>
                      <a:cubicBezTo>
                        <a:pt x="141" y="267"/>
                        <a:pt x="184" y="279"/>
                        <a:pt x="226" y="279"/>
                      </a:cubicBezTo>
                      <a:cubicBezTo>
                        <a:pt x="273" y="279"/>
                        <a:pt x="320" y="265"/>
                        <a:pt x="357" y="242"/>
                      </a:cubicBezTo>
                      <a:cubicBezTo>
                        <a:pt x="411" y="233"/>
                        <a:pt x="437" y="197"/>
                        <a:pt x="428" y="153"/>
                      </a:cubicBezTo>
                      <a:cubicBezTo>
                        <a:pt x="437" y="126"/>
                        <a:pt x="437" y="90"/>
                        <a:pt x="411" y="64"/>
                      </a:cubicBezTo>
                      <a:cubicBezTo>
                        <a:pt x="375" y="22"/>
                        <a:pt x="313" y="1"/>
                        <a:pt x="255" y="1"/>
                      </a:cubicBezTo>
                      <a:close/>
                    </a:path>
                  </a:pathLst>
                </a:custGeom>
                <a:solidFill>
                  <a:schemeClr val="dk1"/>
                </a:solidFill>
                <a:ln>
                  <a:noFill/>
                </a:ln>
              </p:spPr>
              <p:txBody>
                <a:bodyPr spcFirstLastPara="1" wrap="square" lIns="150950" tIns="150950" rIns="150950" bIns="150950" anchor="ctr" anchorCtr="0">
                  <a:noAutofit/>
                </a:bodyPr>
                <a:lstStyle/>
                <a:p>
                  <a:pPr marL="0" lvl="0" indent="0" algn="l" rtl="0">
                    <a:spcBef>
                      <a:spcPts val="0"/>
                    </a:spcBef>
                    <a:spcAft>
                      <a:spcPts val="0"/>
                    </a:spcAft>
                    <a:buNone/>
                  </a:pPr>
                  <a:endParaRPr/>
                </a:p>
              </p:txBody>
            </p:sp>
            <p:sp>
              <p:nvSpPr>
                <p:cNvPr id="5119" name="Google Shape;5119;p220"/>
                <p:cNvSpPr/>
                <p:nvPr/>
              </p:nvSpPr>
              <p:spPr>
                <a:xfrm>
                  <a:off x="5384093" y="2589453"/>
                  <a:ext cx="19375" cy="19897"/>
                </a:xfrm>
                <a:custGeom>
                  <a:avLst/>
                  <a:gdLst/>
                  <a:ahLst/>
                  <a:cxnLst/>
                  <a:rect l="l" t="t" r="r" b="b"/>
                  <a:pathLst>
                    <a:path w="260" h="267" extrusionOk="0">
                      <a:moveTo>
                        <a:pt x="144" y="1"/>
                      </a:moveTo>
                      <a:cubicBezTo>
                        <a:pt x="93" y="1"/>
                        <a:pt x="50" y="36"/>
                        <a:pt x="37" y="76"/>
                      </a:cubicBezTo>
                      <a:cubicBezTo>
                        <a:pt x="37" y="85"/>
                        <a:pt x="37" y="94"/>
                        <a:pt x="37" y="103"/>
                      </a:cubicBezTo>
                      <a:cubicBezTo>
                        <a:pt x="10" y="139"/>
                        <a:pt x="1" y="174"/>
                        <a:pt x="46" y="210"/>
                      </a:cubicBezTo>
                      <a:cubicBezTo>
                        <a:pt x="54" y="219"/>
                        <a:pt x="72" y="228"/>
                        <a:pt x="81" y="237"/>
                      </a:cubicBezTo>
                      <a:cubicBezTo>
                        <a:pt x="102" y="258"/>
                        <a:pt x="126" y="266"/>
                        <a:pt x="148" y="266"/>
                      </a:cubicBezTo>
                      <a:cubicBezTo>
                        <a:pt x="163" y="266"/>
                        <a:pt x="177" y="262"/>
                        <a:pt x="188" y="255"/>
                      </a:cubicBezTo>
                      <a:cubicBezTo>
                        <a:pt x="206" y="255"/>
                        <a:pt x="215" y="246"/>
                        <a:pt x="224" y="237"/>
                      </a:cubicBezTo>
                      <a:cubicBezTo>
                        <a:pt x="260" y="210"/>
                        <a:pt x="260" y="174"/>
                        <a:pt x="242" y="139"/>
                      </a:cubicBezTo>
                      <a:cubicBezTo>
                        <a:pt x="242" y="139"/>
                        <a:pt x="251" y="130"/>
                        <a:pt x="251" y="130"/>
                      </a:cubicBezTo>
                      <a:cubicBezTo>
                        <a:pt x="260" y="85"/>
                        <a:pt x="242" y="32"/>
                        <a:pt x="197" y="14"/>
                      </a:cubicBezTo>
                      <a:cubicBezTo>
                        <a:pt x="179" y="5"/>
                        <a:pt x="162" y="1"/>
                        <a:pt x="144" y="1"/>
                      </a:cubicBezTo>
                      <a:close/>
                    </a:path>
                  </a:pathLst>
                </a:custGeom>
                <a:solidFill>
                  <a:schemeClr val="dk1"/>
                </a:solidFill>
                <a:ln>
                  <a:noFill/>
                </a:ln>
              </p:spPr>
              <p:txBody>
                <a:bodyPr spcFirstLastPara="1" wrap="square" lIns="150950" tIns="150950" rIns="150950" bIns="150950" anchor="ctr" anchorCtr="0">
                  <a:noAutofit/>
                </a:bodyPr>
                <a:lstStyle/>
                <a:p>
                  <a:pPr marL="0" lvl="0" indent="0" algn="l" rtl="0">
                    <a:spcBef>
                      <a:spcPts val="0"/>
                    </a:spcBef>
                    <a:spcAft>
                      <a:spcPts val="0"/>
                    </a:spcAft>
                    <a:buNone/>
                  </a:pPr>
                  <a:endParaRPr/>
                </a:p>
              </p:txBody>
            </p:sp>
            <p:sp>
              <p:nvSpPr>
                <p:cNvPr id="5120" name="Google Shape;5120;p220"/>
                <p:cNvSpPr/>
                <p:nvPr/>
              </p:nvSpPr>
              <p:spPr>
                <a:xfrm>
                  <a:off x="5362855" y="2621050"/>
                  <a:ext cx="33310" cy="12668"/>
                </a:xfrm>
                <a:custGeom>
                  <a:avLst/>
                  <a:gdLst/>
                  <a:ahLst/>
                  <a:cxnLst/>
                  <a:rect l="l" t="t" r="r" b="b"/>
                  <a:pathLst>
                    <a:path w="447" h="170" extrusionOk="0">
                      <a:moveTo>
                        <a:pt x="125" y="0"/>
                      </a:moveTo>
                      <a:cubicBezTo>
                        <a:pt x="0" y="0"/>
                        <a:pt x="0" y="170"/>
                        <a:pt x="125" y="170"/>
                      </a:cubicBezTo>
                      <a:lnTo>
                        <a:pt x="322" y="170"/>
                      </a:lnTo>
                      <a:cubicBezTo>
                        <a:pt x="447" y="170"/>
                        <a:pt x="447" y="0"/>
                        <a:pt x="322" y="0"/>
                      </a:cubicBezTo>
                      <a:close/>
                    </a:path>
                  </a:pathLst>
                </a:custGeom>
                <a:solidFill>
                  <a:schemeClr val="dk1"/>
                </a:solidFill>
                <a:ln>
                  <a:noFill/>
                </a:ln>
              </p:spPr>
              <p:txBody>
                <a:bodyPr spcFirstLastPara="1" wrap="square" lIns="150950" tIns="150950" rIns="150950" bIns="150950" anchor="ctr" anchorCtr="0">
                  <a:noAutofit/>
                </a:bodyPr>
                <a:lstStyle/>
                <a:p>
                  <a:pPr marL="0" lvl="0" indent="0" algn="l" rtl="0">
                    <a:spcBef>
                      <a:spcPts val="0"/>
                    </a:spcBef>
                    <a:spcAft>
                      <a:spcPts val="0"/>
                    </a:spcAft>
                    <a:buNone/>
                  </a:pPr>
                  <a:endParaRPr/>
                </a:p>
              </p:txBody>
            </p:sp>
            <p:sp>
              <p:nvSpPr>
                <p:cNvPr id="5121" name="Google Shape;5121;p220"/>
                <p:cNvSpPr/>
                <p:nvPr/>
              </p:nvSpPr>
              <p:spPr>
                <a:xfrm>
                  <a:off x="4998529" y="2570898"/>
                  <a:ext cx="26678" cy="18779"/>
                </a:xfrm>
                <a:custGeom>
                  <a:avLst/>
                  <a:gdLst/>
                  <a:ahLst/>
                  <a:cxnLst/>
                  <a:rect l="l" t="t" r="r" b="b"/>
                  <a:pathLst>
                    <a:path w="358" h="252" extrusionOk="0">
                      <a:moveTo>
                        <a:pt x="147" y="1"/>
                      </a:moveTo>
                      <a:cubicBezTo>
                        <a:pt x="132" y="1"/>
                        <a:pt x="116" y="2"/>
                        <a:pt x="99" y="4"/>
                      </a:cubicBezTo>
                      <a:cubicBezTo>
                        <a:pt x="45" y="4"/>
                        <a:pt x="1" y="40"/>
                        <a:pt x="1" y="84"/>
                      </a:cubicBezTo>
                      <a:cubicBezTo>
                        <a:pt x="1" y="129"/>
                        <a:pt x="45" y="174"/>
                        <a:pt x="90" y="174"/>
                      </a:cubicBezTo>
                      <a:cubicBezTo>
                        <a:pt x="109" y="224"/>
                        <a:pt x="167" y="252"/>
                        <a:pt x="228" y="252"/>
                      </a:cubicBezTo>
                      <a:cubicBezTo>
                        <a:pt x="254" y="252"/>
                        <a:pt x="280" y="247"/>
                        <a:pt x="304" y="236"/>
                      </a:cubicBezTo>
                      <a:cubicBezTo>
                        <a:pt x="349" y="209"/>
                        <a:pt x="358" y="165"/>
                        <a:pt x="340" y="129"/>
                      </a:cubicBezTo>
                      <a:cubicBezTo>
                        <a:pt x="349" y="93"/>
                        <a:pt x="340" y="49"/>
                        <a:pt x="295" y="31"/>
                      </a:cubicBezTo>
                      <a:lnTo>
                        <a:pt x="268" y="31"/>
                      </a:lnTo>
                      <a:cubicBezTo>
                        <a:pt x="268" y="31"/>
                        <a:pt x="268" y="22"/>
                        <a:pt x="268" y="22"/>
                      </a:cubicBezTo>
                      <a:cubicBezTo>
                        <a:pt x="229" y="9"/>
                        <a:pt x="190" y="1"/>
                        <a:pt x="147" y="1"/>
                      </a:cubicBezTo>
                      <a:close/>
                    </a:path>
                  </a:pathLst>
                </a:custGeom>
                <a:solidFill>
                  <a:schemeClr val="dk1"/>
                </a:solidFill>
                <a:ln>
                  <a:noFill/>
                </a:ln>
              </p:spPr>
              <p:txBody>
                <a:bodyPr spcFirstLastPara="1" wrap="square" lIns="150950" tIns="150950" rIns="150950" bIns="150950" anchor="ctr" anchorCtr="0">
                  <a:noAutofit/>
                </a:bodyPr>
                <a:lstStyle/>
                <a:p>
                  <a:pPr marL="0" lvl="0" indent="0" algn="l" rtl="0">
                    <a:spcBef>
                      <a:spcPts val="0"/>
                    </a:spcBef>
                    <a:spcAft>
                      <a:spcPts val="0"/>
                    </a:spcAft>
                    <a:buNone/>
                  </a:pPr>
                  <a:endParaRPr/>
                </a:p>
              </p:txBody>
            </p:sp>
            <p:sp>
              <p:nvSpPr>
                <p:cNvPr id="5122" name="Google Shape;5122;p220"/>
                <p:cNvSpPr/>
                <p:nvPr/>
              </p:nvSpPr>
              <p:spPr>
                <a:xfrm>
                  <a:off x="5172085" y="2539227"/>
                  <a:ext cx="27274" cy="12743"/>
                </a:xfrm>
                <a:custGeom>
                  <a:avLst/>
                  <a:gdLst/>
                  <a:ahLst/>
                  <a:cxnLst/>
                  <a:rect l="l" t="t" r="r" b="b"/>
                  <a:pathLst>
                    <a:path w="366" h="171" extrusionOk="0">
                      <a:moveTo>
                        <a:pt x="134" y="1"/>
                      </a:moveTo>
                      <a:cubicBezTo>
                        <a:pt x="0" y="1"/>
                        <a:pt x="0" y="170"/>
                        <a:pt x="134" y="170"/>
                      </a:cubicBezTo>
                      <a:lnTo>
                        <a:pt x="232" y="170"/>
                      </a:lnTo>
                      <a:cubicBezTo>
                        <a:pt x="366" y="170"/>
                        <a:pt x="366" y="1"/>
                        <a:pt x="232" y="1"/>
                      </a:cubicBezTo>
                      <a:close/>
                    </a:path>
                  </a:pathLst>
                </a:custGeom>
                <a:solidFill>
                  <a:schemeClr val="dk1"/>
                </a:solidFill>
                <a:ln>
                  <a:noFill/>
                </a:ln>
              </p:spPr>
              <p:txBody>
                <a:bodyPr spcFirstLastPara="1" wrap="square" lIns="150950" tIns="150950" rIns="150950" bIns="150950" anchor="ctr" anchorCtr="0">
                  <a:noAutofit/>
                </a:bodyPr>
                <a:lstStyle/>
                <a:p>
                  <a:pPr marL="0" lvl="0" indent="0" algn="l" rtl="0">
                    <a:spcBef>
                      <a:spcPts val="0"/>
                    </a:spcBef>
                    <a:spcAft>
                      <a:spcPts val="0"/>
                    </a:spcAft>
                    <a:buNone/>
                  </a:pPr>
                  <a:endParaRPr/>
                </a:p>
              </p:txBody>
            </p:sp>
            <p:sp>
              <p:nvSpPr>
                <p:cNvPr id="5123" name="Google Shape;5123;p220"/>
                <p:cNvSpPr/>
                <p:nvPr/>
              </p:nvSpPr>
              <p:spPr>
                <a:xfrm>
                  <a:off x="5695883" y="2753322"/>
                  <a:ext cx="26678" cy="12668"/>
                </a:xfrm>
                <a:custGeom>
                  <a:avLst/>
                  <a:gdLst/>
                  <a:ahLst/>
                  <a:cxnLst/>
                  <a:rect l="l" t="t" r="r" b="b"/>
                  <a:pathLst>
                    <a:path w="358" h="170" extrusionOk="0">
                      <a:moveTo>
                        <a:pt x="126" y="0"/>
                      </a:moveTo>
                      <a:cubicBezTo>
                        <a:pt x="1" y="0"/>
                        <a:pt x="1" y="170"/>
                        <a:pt x="126" y="170"/>
                      </a:cubicBezTo>
                      <a:lnTo>
                        <a:pt x="233" y="170"/>
                      </a:lnTo>
                      <a:cubicBezTo>
                        <a:pt x="358" y="170"/>
                        <a:pt x="358" y="0"/>
                        <a:pt x="233" y="0"/>
                      </a:cubicBezTo>
                      <a:close/>
                    </a:path>
                  </a:pathLst>
                </a:custGeom>
                <a:solidFill>
                  <a:schemeClr val="dk1"/>
                </a:solidFill>
                <a:ln>
                  <a:noFill/>
                </a:ln>
              </p:spPr>
              <p:txBody>
                <a:bodyPr spcFirstLastPara="1" wrap="square" lIns="150950" tIns="150950" rIns="150950" bIns="150950" anchor="ctr" anchorCtr="0">
                  <a:noAutofit/>
                </a:bodyPr>
                <a:lstStyle/>
                <a:p>
                  <a:pPr marL="0" lvl="0" indent="0" algn="l" rtl="0">
                    <a:spcBef>
                      <a:spcPts val="0"/>
                    </a:spcBef>
                    <a:spcAft>
                      <a:spcPts val="0"/>
                    </a:spcAft>
                    <a:buNone/>
                  </a:pPr>
                  <a:endParaRPr/>
                </a:p>
              </p:txBody>
            </p:sp>
            <p:sp>
              <p:nvSpPr>
                <p:cNvPr id="5124" name="Google Shape;5124;p220"/>
                <p:cNvSpPr/>
                <p:nvPr/>
              </p:nvSpPr>
              <p:spPr>
                <a:xfrm>
                  <a:off x="5115525" y="2775901"/>
                  <a:ext cx="19375" cy="12743"/>
                </a:xfrm>
                <a:custGeom>
                  <a:avLst/>
                  <a:gdLst/>
                  <a:ahLst/>
                  <a:cxnLst/>
                  <a:rect l="l" t="t" r="r" b="b"/>
                  <a:pathLst>
                    <a:path w="260" h="171" extrusionOk="0">
                      <a:moveTo>
                        <a:pt x="135" y="1"/>
                      </a:moveTo>
                      <a:cubicBezTo>
                        <a:pt x="1" y="1"/>
                        <a:pt x="1" y="170"/>
                        <a:pt x="135" y="170"/>
                      </a:cubicBezTo>
                      <a:cubicBezTo>
                        <a:pt x="260" y="170"/>
                        <a:pt x="260" y="1"/>
                        <a:pt x="135" y="1"/>
                      </a:cubicBezTo>
                      <a:close/>
                    </a:path>
                  </a:pathLst>
                </a:custGeom>
                <a:solidFill>
                  <a:schemeClr val="dk1"/>
                </a:solidFill>
                <a:ln>
                  <a:noFill/>
                </a:ln>
              </p:spPr>
              <p:txBody>
                <a:bodyPr spcFirstLastPara="1" wrap="square" lIns="150950" tIns="150950" rIns="150950" bIns="150950" anchor="ctr" anchorCtr="0">
                  <a:noAutofit/>
                </a:bodyPr>
                <a:lstStyle/>
                <a:p>
                  <a:pPr marL="0" lvl="0" indent="0" algn="l" rtl="0">
                    <a:spcBef>
                      <a:spcPts val="0"/>
                    </a:spcBef>
                    <a:spcAft>
                      <a:spcPts val="0"/>
                    </a:spcAft>
                    <a:buNone/>
                  </a:pPr>
                  <a:endParaRPr/>
                </a:p>
              </p:txBody>
            </p:sp>
            <p:sp>
              <p:nvSpPr>
                <p:cNvPr id="5125" name="Google Shape;5125;p220"/>
                <p:cNvSpPr/>
                <p:nvPr/>
              </p:nvSpPr>
              <p:spPr>
                <a:xfrm>
                  <a:off x="5322317" y="2846397"/>
                  <a:ext cx="38601" cy="21313"/>
                </a:xfrm>
                <a:custGeom>
                  <a:avLst/>
                  <a:gdLst/>
                  <a:ahLst/>
                  <a:cxnLst/>
                  <a:rect l="l" t="t" r="r" b="b"/>
                  <a:pathLst>
                    <a:path w="518" h="286" extrusionOk="0">
                      <a:moveTo>
                        <a:pt x="152" y="0"/>
                      </a:moveTo>
                      <a:cubicBezTo>
                        <a:pt x="89" y="0"/>
                        <a:pt x="54" y="36"/>
                        <a:pt x="54" y="72"/>
                      </a:cubicBezTo>
                      <a:cubicBezTo>
                        <a:pt x="0" y="116"/>
                        <a:pt x="18" y="188"/>
                        <a:pt x="89" y="214"/>
                      </a:cubicBezTo>
                      <a:lnTo>
                        <a:pt x="197" y="250"/>
                      </a:lnTo>
                      <a:cubicBezTo>
                        <a:pt x="208" y="250"/>
                        <a:pt x="216" y="254"/>
                        <a:pt x="223" y="254"/>
                      </a:cubicBezTo>
                      <a:cubicBezTo>
                        <a:pt x="226" y="254"/>
                        <a:pt x="229" y="253"/>
                        <a:pt x="232" y="250"/>
                      </a:cubicBezTo>
                      <a:cubicBezTo>
                        <a:pt x="250" y="268"/>
                        <a:pt x="277" y="286"/>
                        <a:pt x="313" y="286"/>
                      </a:cubicBezTo>
                      <a:cubicBezTo>
                        <a:pt x="393" y="286"/>
                        <a:pt x="473" y="250"/>
                        <a:pt x="509" y="188"/>
                      </a:cubicBezTo>
                      <a:cubicBezTo>
                        <a:pt x="518" y="170"/>
                        <a:pt x="518" y="143"/>
                        <a:pt x="518" y="116"/>
                      </a:cubicBezTo>
                      <a:cubicBezTo>
                        <a:pt x="518" y="107"/>
                        <a:pt x="518" y="90"/>
                        <a:pt x="518" y="81"/>
                      </a:cubicBezTo>
                      <a:cubicBezTo>
                        <a:pt x="503" y="43"/>
                        <a:pt x="463" y="25"/>
                        <a:pt x="419" y="25"/>
                      </a:cubicBezTo>
                      <a:cubicBezTo>
                        <a:pt x="411" y="25"/>
                        <a:pt x="402" y="26"/>
                        <a:pt x="393" y="27"/>
                      </a:cubicBezTo>
                      <a:lnTo>
                        <a:pt x="321" y="27"/>
                      </a:lnTo>
                      <a:cubicBezTo>
                        <a:pt x="277" y="18"/>
                        <a:pt x="223" y="9"/>
                        <a:pt x="179" y="0"/>
                      </a:cubicBezTo>
                      <a:close/>
                    </a:path>
                  </a:pathLst>
                </a:custGeom>
                <a:solidFill>
                  <a:schemeClr val="dk1"/>
                </a:solidFill>
                <a:ln>
                  <a:noFill/>
                </a:ln>
              </p:spPr>
              <p:txBody>
                <a:bodyPr spcFirstLastPara="1" wrap="square" lIns="150950" tIns="150950" rIns="150950" bIns="150950" anchor="ctr" anchorCtr="0">
                  <a:noAutofit/>
                </a:bodyPr>
                <a:lstStyle/>
                <a:p>
                  <a:pPr marL="0" lvl="0" indent="0" algn="l" rtl="0">
                    <a:spcBef>
                      <a:spcPts val="0"/>
                    </a:spcBef>
                    <a:spcAft>
                      <a:spcPts val="0"/>
                    </a:spcAft>
                    <a:buNone/>
                  </a:pPr>
                  <a:endParaRPr/>
                </a:p>
              </p:txBody>
            </p:sp>
            <p:sp>
              <p:nvSpPr>
                <p:cNvPr id="5126" name="Google Shape;5126;p220"/>
                <p:cNvSpPr/>
                <p:nvPr/>
              </p:nvSpPr>
              <p:spPr>
                <a:xfrm>
                  <a:off x="5455781" y="2598768"/>
                  <a:ext cx="59392" cy="26604"/>
                </a:xfrm>
                <a:custGeom>
                  <a:avLst/>
                  <a:gdLst/>
                  <a:ahLst/>
                  <a:cxnLst/>
                  <a:rect l="l" t="t" r="r" b="b"/>
                  <a:pathLst>
                    <a:path w="797" h="357" extrusionOk="0">
                      <a:moveTo>
                        <a:pt x="232" y="0"/>
                      </a:moveTo>
                      <a:cubicBezTo>
                        <a:pt x="156" y="0"/>
                        <a:pt x="88" y="32"/>
                        <a:pt x="56" y="112"/>
                      </a:cubicBezTo>
                      <a:cubicBezTo>
                        <a:pt x="0" y="237"/>
                        <a:pt x="124" y="357"/>
                        <a:pt x="261" y="357"/>
                      </a:cubicBezTo>
                      <a:cubicBezTo>
                        <a:pt x="300" y="357"/>
                        <a:pt x="340" y="347"/>
                        <a:pt x="377" y="326"/>
                      </a:cubicBezTo>
                      <a:cubicBezTo>
                        <a:pt x="404" y="308"/>
                        <a:pt x="422" y="281"/>
                        <a:pt x="422" y="255"/>
                      </a:cubicBezTo>
                      <a:cubicBezTo>
                        <a:pt x="440" y="255"/>
                        <a:pt x="448" y="255"/>
                        <a:pt x="466" y="246"/>
                      </a:cubicBezTo>
                      <a:cubicBezTo>
                        <a:pt x="475" y="263"/>
                        <a:pt x="502" y="272"/>
                        <a:pt x="529" y="272"/>
                      </a:cubicBezTo>
                      <a:lnTo>
                        <a:pt x="671" y="272"/>
                      </a:lnTo>
                      <a:cubicBezTo>
                        <a:pt x="796" y="272"/>
                        <a:pt x="796" y="103"/>
                        <a:pt x="671" y="103"/>
                      </a:cubicBezTo>
                      <a:lnTo>
                        <a:pt x="529" y="103"/>
                      </a:lnTo>
                      <a:cubicBezTo>
                        <a:pt x="511" y="103"/>
                        <a:pt x="502" y="103"/>
                        <a:pt x="493" y="112"/>
                      </a:cubicBezTo>
                      <a:cubicBezTo>
                        <a:pt x="429" y="48"/>
                        <a:pt x="324" y="0"/>
                        <a:pt x="232" y="0"/>
                      </a:cubicBezTo>
                      <a:close/>
                    </a:path>
                  </a:pathLst>
                </a:custGeom>
                <a:solidFill>
                  <a:schemeClr val="dk1"/>
                </a:solidFill>
                <a:ln>
                  <a:noFill/>
                </a:ln>
              </p:spPr>
              <p:txBody>
                <a:bodyPr spcFirstLastPara="1" wrap="square" lIns="150950" tIns="150950" rIns="150950" bIns="150950" anchor="ctr" anchorCtr="0">
                  <a:noAutofit/>
                </a:bodyPr>
                <a:lstStyle/>
                <a:p>
                  <a:pPr marL="0" lvl="0" indent="0" algn="l" rtl="0">
                    <a:spcBef>
                      <a:spcPts val="0"/>
                    </a:spcBef>
                    <a:spcAft>
                      <a:spcPts val="0"/>
                    </a:spcAft>
                    <a:buNone/>
                  </a:pPr>
                  <a:endParaRPr/>
                </a:p>
              </p:txBody>
            </p:sp>
            <p:sp>
              <p:nvSpPr>
                <p:cNvPr id="5127" name="Google Shape;5127;p220"/>
                <p:cNvSpPr/>
                <p:nvPr/>
              </p:nvSpPr>
              <p:spPr>
                <a:xfrm>
                  <a:off x="5237215" y="2800418"/>
                  <a:ext cx="34875" cy="16171"/>
                </a:xfrm>
                <a:custGeom>
                  <a:avLst/>
                  <a:gdLst/>
                  <a:ahLst/>
                  <a:cxnLst/>
                  <a:rect l="l" t="t" r="r" b="b"/>
                  <a:pathLst>
                    <a:path w="468" h="217" extrusionOk="0">
                      <a:moveTo>
                        <a:pt x="314" y="0"/>
                      </a:moveTo>
                      <a:cubicBezTo>
                        <a:pt x="308" y="0"/>
                        <a:pt x="301" y="1"/>
                        <a:pt x="295" y="2"/>
                      </a:cubicBezTo>
                      <a:cubicBezTo>
                        <a:pt x="232" y="11"/>
                        <a:pt x="170" y="29"/>
                        <a:pt x="107" y="37"/>
                      </a:cubicBezTo>
                      <a:cubicBezTo>
                        <a:pt x="0" y="64"/>
                        <a:pt x="27" y="189"/>
                        <a:pt x="125" y="198"/>
                      </a:cubicBezTo>
                      <a:cubicBezTo>
                        <a:pt x="142" y="209"/>
                        <a:pt x="165" y="217"/>
                        <a:pt x="189" y="217"/>
                      </a:cubicBezTo>
                      <a:cubicBezTo>
                        <a:pt x="204" y="217"/>
                        <a:pt x="219" y="214"/>
                        <a:pt x="232" y="207"/>
                      </a:cubicBezTo>
                      <a:lnTo>
                        <a:pt x="375" y="153"/>
                      </a:lnTo>
                      <a:cubicBezTo>
                        <a:pt x="467" y="120"/>
                        <a:pt x="410" y="0"/>
                        <a:pt x="314" y="0"/>
                      </a:cubicBezTo>
                      <a:close/>
                    </a:path>
                  </a:pathLst>
                </a:custGeom>
                <a:solidFill>
                  <a:schemeClr val="dk1"/>
                </a:solidFill>
                <a:ln>
                  <a:noFill/>
                </a:ln>
              </p:spPr>
              <p:txBody>
                <a:bodyPr spcFirstLastPara="1" wrap="square" lIns="150950" tIns="150950" rIns="150950" bIns="150950" anchor="ctr" anchorCtr="0">
                  <a:noAutofit/>
                </a:bodyPr>
                <a:lstStyle/>
                <a:p>
                  <a:pPr marL="0" lvl="0" indent="0" algn="l" rtl="0">
                    <a:spcBef>
                      <a:spcPts val="0"/>
                    </a:spcBef>
                    <a:spcAft>
                      <a:spcPts val="0"/>
                    </a:spcAft>
                    <a:buNone/>
                  </a:pPr>
                  <a:endParaRPr/>
                </a:p>
              </p:txBody>
            </p:sp>
            <p:sp>
              <p:nvSpPr>
                <p:cNvPr id="5128" name="Google Shape;5128;p220"/>
                <p:cNvSpPr/>
                <p:nvPr/>
              </p:nvSpPr>
              <p:spPr>
                <a:xfrm>
                  <a:off x="5461221" y="2581778"/>
                  <a:ext cx="14755" cy="14755"/>
                </a:xfrm>
                <a:custGeom>
                  <a:avLst/>
                  <a:gdLst/>
                  <a:ahLst/>
                  <a:cxnLst/>
                  <a:rect l="l" t="t" r="r" b="b"/>
                  <a:pathLst>
                    <a:path w="198" h="198" extrusionOk="0">
                      <a:moveTo>
                        <a:pt x="99" y="1"/>
                      </a:moveTo>
                      <a:cubicBezTo>
                        <a:pt x="50" y="1"/>
                        <a:pt x="1" y="28"/>
                        <a:pt x="1" y="81"/>
                      </a:cubicBezTo>
                      <a:lnTo>
                        <a:pt x="1" y="108"/>
                      </a:lnTo>
                      <a:cubicBezTo>
                        <a:pt x="1" y="135"/>
                        <a:pt x="10" y="152"/>
                        <a:pt x="28" y="161"/>
                      </a:cubicBezTo>
                      <a:cubicBezTo>
                        <a:pt x="28" y="161"/>
                        <a:pt x="28" y="170"/>
                        <a:pt x="28" y="170"/>
                      </a:cubicBezTo>
                      <a:lnTo>
                        <a:pt x="36" y="170"/>
                      </a:lnTo>
                      <a:cubicBezTo>
                        <a:pt x="54" y="188"/>
                        <a:pt x="72" y="197"/>
                        <a:pt x="99" y="197"/>
                      </a:cubicBezTo>
                      <a:cubicBezTo>
                        <a:pt x="126" y="197"/>
                        <a:pt x="143" y="188"/>
                        <a:pt x="161" y="170"/>
                      </a:cubicBezTo>
                      <a:lnTo>
                        <a:pt x="170" y="170"/>
                      </a:lnTo>
                      <a:cubicBezTo>
                        <a:pt x="170" y="170"/>
                        <a:pt x="170" y="170"/>
                        <a:pt x="170" y="161"/>
                      </a:cubicBezTo>
                      <a:cubicBezTo>
                        <a:pt x="188" y="152"/>
                        <a:pt x="197" y="135"/>
                        <a:pt x="197" y="108"/>
                      </a:cubicBezTo>
                      <a:lnTo>
                        <a:pt x="197" y="81"/>
                      </a:lnTo>
                      <a:cubicBezTo>
                        <a:pt x="197" y="28"/>
                        <a:pt x="148" y="1"/>
                        <a:pt x="99" y="1"/>
                      </a:cubicBezTo>
                      <a:close/>
                    </a:path>
                  </a:pathLst>
                </a:custGeom>
                <a:solidFill>
                  <a:schemeClr val="dk1"/>
                </a:solidFill>
                <a:ln>
                  <a:noFill/>
                </a:ln>
              </p:spPr>
              <p:txBody>
                <a:bodyPr spcFirstLastPara="1" wrap="square" lIns="150950" tIns="150950" rIns="150950" bIns="150950" anchor="ctr" anchorCtr="0">
                  <a:noAutofit/>
                </a:bodyPr>
                <a:lstStyle/>
                <a:p>
                  <a:pPr marL="0" lvl="0" indent="0" algn="l" rtl="0">
                    <a:spcBef>
                      <a:spcPts val="0"/>
                    </a:spcBef>
                    <a:spcAft>
                      <a:spcPts val="0"/>
                    </a:spcAft>
                    <a:buNone/>
                  </a:pPr>
                  <a:endParaRPr/>
                </a:p>
              </p:txBody>
            </p:sp>
            <p:sp>
              <p:nvSpPr>
                <p:cNvPr id="5129" name="Google Shape;5129;p220"/>
                <p:cNvSpPr/>
                <p:nvPr/>
              </p:nvSpPr>
              <p:spPr>
                <a:xfrm>
                  <a:off x="5568306" y="2711144"/>
                  <a:ext cx="24666" cy="19673"/>
                </a:xfrm>
                <a:custGeom>
                  <a:avLst/>
                  <a:gdLst/>
                  <a:ahLst/>
                  <a:cxnLst/>
                  <a:rect l="l" t="t" r="r" b="b"/>
                  <a:pathLst>
                    <a:path w="331" h="264" extrusionOk="0">
                      <a:moveTo>
                        <a:pt x="223" y="0"/>
                      </a:moveTo>
                      <a:cubicBezTo>
                        <a:pt x="206" y="0"/>
                        <a:pt x="190" y="4"/>
                        <a:pt x="178" y="13"/>
                      </a:cubicBezTo>
                      <a:lnTo>
                        <a:pt x="71" y="76"/>
                      </a:lnTo>
                      <a:cubicBezTo>
                        <a:pt x="27" y="103"/>
                        <a:pt x="0" y="147"/>
                        <a:pt x="36" y="183"/>
                      </a:cubicBezTo>
                      <a:cubicBezTo>
                        <a:pt x="70" y="231"/>
                        <a:pt x="126" y="263"/>
                        <a:pt x="190" y="263"/>
                      </a:cubicBezTo>
                      <a:cubicBezTo>
                        <a:pt x="209" y="263"/>
                        <a:pt x="229" y="260"/>
                        <a:pt x="250" y="254"/>
                      </a:cubicBezTo>
                      <a:cubicBezTo>
                        <a:pt x="294" y="236"/>
                        <a:pt x="330" y="201"/>
                        <a:pt x="321" y="156"/>
                      </a:cubicBezTo>
                      <a:cubicBezTo>
                        <a:pt x="312" y="147"/>
                        <a:pt x="312" y="138"/>
                        <a:pt x="303" y="129"/>
                      </a:cubicBezTo>
                      <a:cubicBezTo>
                        <a:pt x="321" y="103"/>
                        <a:pt x="330" y="67"/>
                        <a:pt x="312" y="40"/>
                      </a:cubicBezTo>
                      <a:cubicBezTo>
                        <a:pt x="294" y="16"/>
                        <a:pt x="257" y="0"/>
                        <a:pt x="223" y="0"/>
                      </a:cubicBezTo>
                      <a:close/>
                    </a:path>
                  </a:pathLst>
                </a:custGeom>
                <a:solidFill>
                  <a:schemeClr val="dk1"/>
                </a:solidFill>
                <a:ln>
                  <a:noFill/>
                </a:ln>
              </p:spPr>
              <p:txBody>
                <a:bodyPr spcFirstLastPara="1" wrap="square" lIns="150950" tIns="150950" rIns="150950" bIns="150950" anchor="ctr" anchorCtr="0">
                  <a:noAutofit/>
                </a:bodyPr>
                <a:lstStyle/>
                <a:p>
                  <a:pPr marL="0" lvl="0" indent="0" algn="l" rtl="0">
                    <a:spcBef>
                      <a:spcPts val="0"/>
                    </a:spcBef>
                    <a:spcAft>
                      <a:spcPts val="0"/>
                    </a:spcAft>
                    <a:buNone/>
                  </a:pPr>
                  <a:endParaRPr/>
                </a:p>
              </p:txBody>
            </p:sp>
            <p:sp>
              <p:nvSpPr>
                <p:cNvPr id="5130" name="Google Shape;5130;p220"/>
                <p:cNvSpPr/>
                <p:nvPr/>
              </p:nvSpPr>
              <p:spPr>
                <a:xfrm>
                  <a:off x="5012539" y="2798406"/>
                  <a:ext cx="25933" cy="20120"/>
                </a:xfrm>
                <a:custGeom>
                  <a:avLst/>
                  <a:gdLst/>
                  <a:ahLst/>
                  <a:cxnLst/>
                  <a:rect l="l" t="t" r="r" b="b"/>
                  <a:pathLst>
                    <a:path w="348" h="270" extrusionOk="0">
                      <a:moveTo>
                        <a:pt x="153" y="1"/>
                      </a:moveTo>
                      <a:cubicBezTo>
                        <a:pt x="105" y="1"/>
                        <a:pt x="59" y="33"/>
                        <a:pt x="27" y="64"/>
                      </a:cubicBezTo>
                      <a:cubicBezTo>
                        <a:pt x="0" y="109"/>
                        <a:pt x="0" y="154"/>
                        <a:pt x="27" y="198"/>
                      </a:cubicBezTo>
                      <a:cubicBezTo>
                        <a:pt x="36" y="216"/>
                        <a:pt x="63" y="234"/>
                        <a:pt x="89" y="234"/>
                      </a:cubicBezTo>
                      <a:cubicBezTo>
                        <a:pt x="125" y="261"/>
                        <a:pt x="170" y="270"/>
                        <a:pt x="214" y="270"/>
                      </a:cubicBezTo>
                      <a:cubicBezTo>
                        <a:pt x="312" y="270"/>
                        <a:pt x="348" y="145"/>
                        <a:pt x="268" y="118"/>
                      </a:cubicBezTo>
                      <a:cubicBezTo>
                        <a:pt x="294" y="64"/>
                        <a:pt x="232" y="11"/>
                        <a:pt x="170" y="2"/>
                      </a:cubicBezTo>
                      <a:cubicBezTo>
                        <a:pt x="164" y="1"/>
                        <a:pt x="158" y="1"/>
                        <a:pt x="153" y="1"/>
                      </a:cubicBezTo>
                      <a:close/>
                    </a:path>
                  </a:pathLst>
                </a:custGeom>
                <a:solidFill>
                  <a:schemeClr val="dk1"/>
                </a:solidFill>
                <a:ln>
                  <a:noFill/>
                </a:ln>
              </p:spPr>
              <p:txBody>
                <a:bodyPr spcFirstLastPara="1" wrap="square" lIns="150950" tIns="150950" rIns="150950" bIns="150950" anchor="ctr" anchorCtr="0">
                  <a:noAutofit/>
                </a:bodyPr>
                <a:lstStyle/>
                <a:p>
                  <a:pPr marL="0" lvl="0" indent="0" algn="l" rtl="0">
                    <a:spcBef>
                      <a:spcPts val="0"/>
                    </a:spcBef>
                    <a:spcAft>
                      <a:spcPts val="0"/>
                    </a:spcAft>
                    <a:buNone/>
                  </a:pPr>
                  <a:endParaRPr/>
                </a:p>
              </p:txBody>
            </p:sp>
            <p:sp>
              <p:nvSpPr>
                <p:cNvPr id="5131" name="Google Shape;5131;p220"/>
                <p:cNvSpPr/>
                <p:nvPr/>
              </p:nvSpPr>
              <p:spPr>
                <a:xfrm>
                  <a:off x="5455260" y="2734617"/>
                  <a:ext cx="28020" cy="21760"/>
                </a:xfrm>
                <a:custGeom>
                  <a:avLst/>
                  <a:gdLst/>
                  <a:ahLst/>
                  <a:cxnLst/>
                  <a:rect l="l" t="t" r="r" b="b"/>
                  <a:pathLst>
                    <a:path w="376" h="292" extrusionOk="0">
                      <a:moveTo>
                        <a:pt x="177" y="0"/>
                      </a:moveTo>
                      <a:cubicBezTo>
                        <a:pt x="149" y="0"/>
                        <a:pt x="119" y="6"/>
                        <a:pt x="90" y="19"/>
                      </a:cubicBezTo>
                      <a:cubicBezTo>
                        <a:pt x="63" y="28"/>
                        <a:pt x="45" y="55"/>
                        <a:pt x="45" y="73"/>
                      </a:cubicBezTo>
                      <a:cubicBezTo>
                        <a:pt x="18" y="91"/>
                        <a:pt x="0" y="109"/>
                        <a:pt x="0" y="144"/>
                      </a:cubicBezTo>
                      <a:cubicBezTo>
                        <a:pt x="6" y="231"/>
                        <a:pt x="102" y="292"/>
                        <a:pt x="196" y="292"/>
                      </a:cubicBezTo>
                      <a:cubicBezTo>
                        <a:pt x="246" y="292"/>
                        <a:pt x="296" y="274"/>
                        <a:pt x="331" y="234"/>
                      </a:cubicBezTo>
                      <a:cubicBezTo>
                        <a:pt x="375" y="171"/>
                        <a:pt x="366" y="100"/>
                        <a:pt x="304" y="46"/>
                      </a:cubicBezTo>
                      <a:cubicBezTo>
                        <a:pt x="270" y="18"/>
                        <a:pt x="225" y="0"/>
                        <a:pt x="177" y="0"/>
                      </a:cubicBezTo>
                      <a:close/>
                    </a:path>
                  </a:pathLst>
                </a:custGeom>
                <a:solidFill>
                  <a:schemeClr val="dk1"/>
                </a:solidFill>
                <a:ln>
                  <a:noFill/>
                </a:ln>
              </p:spPr>
              <p:txBody>
                <a:bodyPr spcFirstLastPara="1" wrap="square" lIns="150950" tIns="150950" rIns="150950" bIns="150950" anchor="ctr" anchorCtr="0">
                  <a:noAutofit/>
                </a:bodyPr>
                <a:lstStyle/>
                <a:p>
                  <a:pPr marL="0" lvl="0" indent="0" algn="l" rtl="0">
                    <a:spcBef>
                      <a:spcPts val="0"/>
                    </a:spcBef>
                    <a:spcAft>
                      <a:spcPts val="0"/>
                    </a:spcAft>
                    <a:buNone/>
                  </a:pPr>
                  <a:endParaRPr/>
                </a:p>
              </p:txBody>
            </p:sp>
            <p:sp>
              <p:nvSpPr>
                <p:cNvPr id="5132" name="Google Shape;5132;p220"/>
                <p:cNvSpPr/>
                <p:nvPr/>
              </p:nvSpPr>
              <p:spPr>
                <a:xfrm>
                  <a:off x="4884216" y="2701233"/>
                  <a:ext cx="50748" cy="19301"/>
                </a:xfrm>
                <a:custGeom>
                  <a:avLst/>
                  <a:gdLst/>
                  <a:ahLst/>
                  <a:cxnLst/>
                  <a:rect l="l" t="t" r="r" b="b"/>
                  <a:pathLst>
                    <a:path w="681" h="259" extrusionOk="0">
                      <a:moveTo>
                        <a:pt x="130" y="0"/>
                      </a:moveTo>
                      <a:cubicBezTo>
                        <a:pt x="97" y="0"/>
                        <a:pt x="67" y="12"/>
                        <a:pt x="54" y="39"/>
                      </a:cubicBezTo>
                      <a:cubicBezTo>
                        <a:pt x="0" y="120"/>
                        <a:pt x="36" y="227"/>
                        <a:pt x="143" y="253"/>
                      </a:cubicBezTo>
                      <a:cubicBezTo>
                        <a:pt x="158" y="257"/>
                        <a:pt x="174" y="259"/>
                        <a:pt x="189" y="259"/>
                      </a:cubicBezTo>
                      <a:cubicBezTo>
                        <a:pt x="244" y="259"/>
                        <a:pt x="295" y="235"/>
                        <a:pt x="330" y="200"/>
                      </a:cubicBezTo>
                      <a:cubicBezTo>
                        <a:pt x="393" y="209"/>
                        <a:pt x="446" y="218"/>
                        <a:pt x="509" y="227"/>
                      </a:cubicBezTo>
                      <a:cubicBezTo>
                        <a:pt x="515" y="228"/>
                        <a:pt x="521" y="228"/>
                        <a:pt x="528" y="228"/>
                      </a:cubicBezTo>
                      <a:cubicBezTo>
                        <a:pt x="631" y="228"/>
                        <a:pt x="680" y="91"/>
                        <a:pt x="562" y="66"/>
                      </a:cubicBezTo>
                      <a:lnTo>
                        <a:pt x="304" y="12"/>
                      </a:lnTo>
                      <a:lnTo>
                        <a:pt x="250" y="12"/>
                      </a:lnTo>
                      <a:cubicBezTo>
                        <a:pt x="214" y="12"/>
                        <a:pt x="188" y="4"/>
                        <a:pt x="161" y="4"/>
                      </a:cubicBezTo>
                      <a:cubicBezTo>
                        <a:pt x="150" y="1"/>
                        <a:pt x="140" y="0"/>
                        <a:pt x="130" y="0"/>
                      </a:cubicBezTo>
                      <a:close/>
                    </a:path>
                  </a:pathLst>
                </a:custGeom>
                <a:solidFill>
                  <a:schemeClr val="dk1"/>
                </a:solidFill>
                <a:ln>
                  <a:noFill/>
                </a:ln>
              </p:spPr>
              <p:txBody>
                <a:bodyPr spcFirstLastPara="1" wrap="square" lIns="150950" tIns="150950" rIns="150950" bIns="150950" anchor="ctr" anchorCtr="0">
                  <a:noAutofit/>
                </a:bodyPr>
                <a:lstStyle/>
                <a:p>
                  <a:pPr marL="0" lvl="0" indent="0" algn="l" rtl="0">
                    <a:spcBef>
                      <a:spcPts val="0"/>
                    </a:spcBef>
                    <a:spcAft>
                      <a:spcPts val="0"/>
                    </a:spcAft>
                    <a:buNone/>
                  </a:pPr>
                  <a:endParaRPr/>
                </a:p>
              </p:txBody>
            </p:sp>
            <p:sp>
              <p:nvSpPr>
                <p:cNvPr id="5133" name="Google Shape;5133;p220"/>
                <p:cNvSpPr/>
                <p:nvPr/>
              </p:nvSpPr>
              <p:spPr>
                <a:xfrm>
                  <a:off x="6335038" y="2694004"/>
                  <a:ext cx="43669" cy="22878"/>
                </a:xfrm>
                <a:custGeom>
                  <a:avLst/>
                  <a:gdLst/>
                  <a:ahLst/>
                  <a:cxnLst/>
                  <a:rect l="l" t="t" r="r" b="b"/>
                  <a:pathLst>
                    <a:path w="586" h="307" extrusionOk="0">
                      <a:moveTo>
                        <a:pt x="388" y="0"/>
                      </a:moveTo>
                      <a:cubicBezTo>
                        <a:pt x="380" y="0"/>
                        <a:pt x="372" y="1"/>
                        <a:pt x="363" y="2"/>
                      </a:cubicBezTo>
                      <a:cubicBezTo>
                        <a:pt x="309" y="11"/>
                        <a:pt x="265" y="29"/>
                        <a:pt x="229" y="65"/>
                      </a:cubicBezTo>
                      <a:lnTo>
                        <a:pt x="158" y="38"/>
                      </a:lnTo>
                      <a:cubicBezTo>
                        <a:pt x="146" y="35"/>
                        <a:pt x="135" y="33"/>
                        <a:pt x="125" y="33"/>
                      </a:cubicBezTo>
                      <a:cubicBezTo>
                        <a:pt x="33" y="33"/>
                        <a:pt x="0" y="167"/>
                        <a:pt x="113" y="199"/>
                      </a:cubicBezTo>
                      <a:cubicBezTo>
                        <a:pt x="113" y="252"/>
                        <a:pt x="149" y="288"/>
                        <a:pt x="211" y="288"/>
                      </a:cubicBezTo>
                      <a:lnTo>
                        <a:pt x="461" y="306"/>
                      </a:lnTo>
                      <a:cubicBezTo>
                        <a:pt x="465" y="306"/>
                        <a:pt x="468" y="306"/>
                        <a:pt x="472" y="306"/>
                      </a:cubicBezTo>
                      <a:cubicBezTo>
                        <a:pt x="586" y="306"/>
                        <a:pt x="583" y="171"/>
                        <a:pt x="488" y="145"/>
                      </a:cubicBezTo>
                      <a:lnTo>
                        <a:pt x="470" y="136"/>
                      </a:lnTo>
                      <a:cubicBezTo>
                        <a:pt x="511" y="87"/>
                        <a:pt x="477" y="0"/>
                        <a:pt x="388" y="0"/>
                      </a:cubicBezTo>
                      <a:close/>
                    </a:path>
                  </a:pathLst>
                </a:custGeom>
                <a:solidFill>
                  <a:schemeClr val="dk1"/>
                </a:solidFill>
                <a:ln>
                  <a:noFill/>
                </a:ln>
              </p:spPr>
              <p:txBody>
                <a:bodyPr spcFirstLastPara="1" wrap="square" lIns="150950" tIns="150950" rIns="150950" bIns="150950" anchor="ctr" anchorCtr="0">
                  <a:noAutofit/>
                </a:bodyPr>
                <a:lstStyle/>
                <a:p>
                  <a:pPr marL="0" lvl="0" indent="0" algn="l" rtl="0">
                    <a:spcBef>
                      <a:spcPts val="0"/>
                    </a:spcBef>
                    <a:spcAft>
                      <a:spcPts val="0"/>
                    </a:spcAft>
                    <a:buNone/>
                  </a:pPr>
                  <a:endParaRPr/>
                </a:p>
              </p:txBody>
            </p:sp>
            <p:sp>
              <p:nvSpPr>
                <p:cNvPr id="5134" name="Google Shape;5134;p220"/>
                <p:cNvSpPr/>
                <p:nvPr/>
              </p:nvSpPr>
              <p:spPr>
                <a:xfrm>
                  <a:off x="6405235" y="2671276"/>
                  <a:ext cx="53952" cy="23772"/>
                </a:xfrm>
                <a:custGeom>
                  <a:avLst/>
                  <a:gdLst/>
                  <a:ahLst/>
                  <a:cxnLst/>
                  <a:rect l="l" t="t" r="r" b="b"/>
                  <a:pathLst>
                    <a:path w="724" h="319" extrusionOk="0">
                      <a:moveTo>
                        <a:pt x="473" y="0"/>
                      </a:moveTo>
                      <a:cubicBezTo>
                        <a:pt x="362" y="0"/>
                        <a:pt x="253" y="51"/>
                        <a:pt x="197" y="129"/>
                      </a:cubicBezTo>
                      <a:lnTo>
                        <a:pt x="126" y="129"/>
                      </a:lnTo>
                      <a:cubicBezTo>
                        <a:pt x="1" y="129"/>
                        <a:pt x="1" y="299"/>
                        <a:pt x="126" y="299"/>
                      </a:cubicBezTo>
                      <a:lnTo>
                        <a:pt x="188" y="299"/>
                      </a:lnTo>
                      <a:cubicBezTo>
                        <a:pt x="206" y="312"/>
                        <a:pt x="228" y="319"/>
                        <a:pt x="252" y="319"/>
                      </a:cubicBezTo>
                      <a:cubicBezTo>
                        <a:pt x="275" y="319"/>
                        <a:pt x="300" y="312"/>
                        <a:pt x="322" y="299"/>
                      </a:cubicBezTo>
                      <a:lnTo>
                        <a:pt x="331" y="299"/>
                      </a:lnTo>
                      <a:cubicBezTo>
                        <a:pt x="393" y="299"/>
                        <a:pt x="420" y="263"/>
                        <a:pt x="429" y="227"/>
                      </a:cubicBezTo>
                      <a:cubicBezTo>
                        <a:pt x="491" y="227"/>
                        <a:pt x="554" y="218"/>
                        <a:pt x="616" y="200"/>
                      </a:cubicBezTo>
                      <a:cubicBezTo>
                        <a:pt x="679" y="174"/>
                        <a:pt x="723" y="102"/>
                        <a:pt x="661" y="58"/>
                      </a:cubicBezTo>
                      <a:cubicBezTo>
                        <a:pt x="604" y="18"/>
                        <a:pt x="538" y="0"/>
                        <a:pt x="473" y="0"/>
                      </a:cubicBezTo>
                      <a:close/>
                    </a:path>
                  </a:pathLst>
                </a:custGeom>
                <a:solidFill>
                  <a:schemeClr val="dk1"/>
                </a:solidFill>
                <a:ln>
                  <a:noFill/>
                </a:ln>
              </p:spPr>
              <p:txBody>
                <a:bodyPr spcFirstLastPara="1" wrap="square" lIns="150950" tIns="150950" rIns="150950" bIns="150950" anchor="ctr" anchorCtr="0">
                  <a:noAutofit/>
                </a:bodyPr>
                <a:lstStyle/>
                <a:p>
                  <a:pPr marL="0" lvl="0" indent="0" algn="l" rtl="0">
                    <a:spcBef>
                      <a:spcPts val="0"/>
                    </a:spcBef>
                    <a:spcAft>
                      <a:spcPts val="0"/>
                    </a:spcAft>
                    <a:buNone/>
                  </a:pPr>
                  <a:endParaRPr/>
                </a:p>
              </p:txBody>
            </p:sp>
            <p:sp>
              <p:nvSpPr>
                <p:cNvPr id="5135" name="Google Shape;5135;p220"/>
                <p:cNvSpPr/>
                <p:nvPr/>
              </p:nvSpPr>
              <p:spPr>
                <a:xfrm>
                  <a:off x="6450171" y="2697134"/>
                  <a:ext cx="50077" cy="22356"/>
                </a:xfrm>
                <a:custGeom>
                  <a:avLst/>
                  <a:gdLst/>
                  <a:ahLst/>
                  <a:cxnLst/>
                  <a:rect l="l" t="t" r="r" b="b"/>
                  <a:pathLst>
                    <a:path w="672" h="300" extrusionOk="0">
                      <a:moveTo>
                        <a:pt x="425" y="0"/>
                      </a:moveTo>
                      <a:cubicBezTo>
                        <a:pt x="394" y="0"/>
                        <a:pt x="364" y="5"/>
                        <a:pt x="334" y="14"/>
                      </a:cubicBezTo>
                      <a:cubicBezTo>
                        <a:pt x="272" y="23"/>
                        <a:pt x="236" y="76"/>
                        <a:pt x="263" y="130"/>
                      </a:cubicBezTo>
                      <a:cubicBezTo>
                        <a:pt x="236" y="121"/>
                        <a:pt x="218" y="112"/>
                        <a:pt x="192" y="103"/>
                      </a:cubicBezTo>
                      <a:cubicBezTo>
                        <a:pt x="177" y="97"/>
                        <a:pt x="163" y="95"/>
                        <a:pt x="150" y="95"/>
                      </a:cubicBezTo>
                      <a:cubicBezTo>
                        <a:pt x="62" y="95"/>
                        <a:pt x="1" y="207"/>
                        <a:pt x="93" y="246"/>
                      </a:cubicBezTo>
                      <a:cubicBezTo>
                        <a:pt x="129" y="264"/>
                        <a:pt x="165" y="273"/>
                        <a:pt x="201" y="291"/>
                      </a:cubicBezTo>
                      <a:cubicBezTo>
                        <a:pt x="216" y="297"/>
                        <a:pt x="231" y="299"/>
                        <a:pt x="245" y="299"/>
                      </a:cubicBezTo>
                      <a:cubicBezTo>
                        <a:pt x="314" y="299"/>
                        <a:pt x="365" y="237"/>
                        <a:pt x="343" y="192"/>
                      </a:cubicBezTo>
                      <a:lnTo>
                        <a:pt x="343" y="192"/>
                      </a:lnTo>
                      <a:cubicBezTo>
                        <a:pt x="415" y="219"/>
                        <a:pt x="486" y="228"/>
                        <a:pt x="557" y="237"/>
                      </a:cubicBezTo>
                      <a:cubicBezTo>
                        <a:pt x="562" y="237"/>
                        <a:pt x="566" y="238"/>
                        <a:pt x="569" y="238"/>
                      </a:cubicBezTo>
                      <a:cubicBezTo>
                        <a:pt x="641" y="238"/>
                        <a:pt x="672" y="163"/>
                        <a:pt x="647" y="112"/>
                      </a:cubicBezTo>
                      <a:cubicBezTo>
                        <a:pt x="600" y="39"/>
                        <a:pt x="514" y="0"/>
                        <a:pt x="425" y="0"/>
                      </a:cubicBezTo>
                      <a:close/>
                    </a:path>
                  </a:pathLst>
                </a:custGeom>
                <a:solidFill>
                  <a:schemeClr val="dk1"/>
                </a:solidFill>
                <a:ln>
                  <a:noFill/>
                </a:ln>
              </p:spPr>
              <p:txBody>
                <a:bodyPr spcFirstLastPara="1" wrap="square" lIns="150950" tIns="150950" rIns="150950" bIns="150950" anchor="ctr" anchorCtr="0">
                  <a:noAutofit/>
                </a:bodyPr>
                <a:lstStyle/>
                <a:p>
                  <a:pPr marL="0" lvl="0" indent="0" algn="l" rtl="0">
                    <a:spcBef>
                      <a:spcPts val="0"/>
                    </a:spcBef>
                    <a:spcAft>
                      <a:spcPts val="0"/>
                    </a:spcAft>
                    <a:buNone/>
                  </a:pPr>
                  <a:endParaRPr/>
                </a:p>
              </p:txBody>
            </p:sp>
            <p:sp>
              <p:nvSpPr>
                <p:cNvPr id="5136" name="Google Shape;5136;p220"/>
                <p:cNvSpPr/>
                <p:nvPr/>
              </p:nvSpPr>
              <p:spPr>
                <a:xfrm>
                  <a:off x="6446743" y="2642288"/>
                  <a:ext cx="39198" cy="18779"/>
                </a:xfrm>
                <a:custGeom>
                  <a:avLst/>
                  <a:gdLst/>
                  <a:ahLst/>
                  <a:cxnLst/>
                  <a:rect l="l" t="t" r="r" b="b"/>
                  <a:pathLst>
                    <a:path w="526" h="252" extrusionOk="0">
                      <a:moveTo>
                        <a:pt x="234" y="1"/>
                      </a:moveTo>
                      <a:cubicBezTo>
                        <a:pt x="218" y="1"/>
                        <a:pt x="201" y="4"/>
                        <a:pt x="184" y="10"/>
                      </a:cubicBezTo>
                      <a:cubicBezTo>
                        <a:pt x="175" y="18"/>
                        <a:pt x="166" y="27"/>
                        <a:pt x="157" y="45"/>
                      </a:cubicBezTo>
                      <a:cubicBezTo>
                        <a:pt x="154" y="45"/>
                        <a:pt x="150" y="45"/>
                        <a:pt x="147" y="45"/>
                      </a:cubicBezTo>
                      <a:cubicBezTo>
                        <a:pt x="39" y="45"/>
                        <a:pt x="0" y="180"/>
                        <a:pt x="113" y="206"/>
                      </a:cubicBezTo>
                      <a:cubicBezTo>
                        <a:pt x="193" y="215"/>
                        <a:pt x="273" y="233"/>
                        <a:pt x="363" y="250"/>
                      </a:cubicBezTo>
                      <a:cubicBezTo>
                        <a:pt x="369" y="251"/>
                        <a:pt x="375" y="252"/>
                        <a:pt x="381" y="252"/>
                      </a:cubicBezTo>
                      <a:cubicBezTo>
                        <a:pt x="484" y="252"/>
                        <a:pt x="525" y="115"/>
                        <a:pt x="407" y="90"/>
                      </a:cubicBezTo>
                      <a:cubicBezTo>
                        <a:pt x="371" y="81"/>
                        <a:pt x="345" y="72"/>
                        <a:pt x="327" y="45"/>
                      </a:cubicBezTo>
                      <a:cubicBezTo>
                        <a:pt x="302" y="15"/>
                        <a:pt x="270" y="1"/>
                        <a:pt x="234" y="1"/>
                      </a:cubicBezTo>
                      <a:close/>
                    </a:path>
                  </a:pathLst>
                </a:custGeom>
                <a:solidFill>
                  <a:schemeClr val="dk1"/>
                </a:solidFill>
                <a:ln>
                  <a:noFill/>
                </a:ln>
              </p:spPr>
              <p:txBody>
                <a:bodyPr spcFirstLastPara="1" wrap="square" lIns="150950" tIns="150950" rIns="150950" bIns="150950" anchor="ctr" anchorCtr="0">
                  <a:noAutofit/>
                </a:bodyPr>
                <a:lstStyle/>
                <a:p>
                  <a:pPr marL="0" lvl="0" indent="0" algn="l" rtl="0">
                    <a:spcBef>
                      <a:spcPts val="0"/>
                    </a:spcBef>
                    <a:spcAft>
                      <a:spcPts val="0"/>
                    </a:spcAft>
                    <a:buNone/>
                  </a:pPr>
                  <a:endParaRPr/>
                </a:p>
              </p:txBody>
            </p:sp>
            <p:sp>
              <p:nvSpPr>
                <p:cNvPr id="5137" name="Google Shape;5137;p220"/>
                <p:cNvSpPr/>
                <p:nvPr/>
              </p:nvSpPr>
              <p:spPr>
                <a:xfrm>
                  <a:off x="6372000" y="2614343"/>
                  <a:ext cx="63864" cy="47544"/>
                </a:xfrm>
                <a:custGeom>
                  <a:avLst/>
                  <a:gdLst/>
                  <a:ahLst/>
                  <a:cxnLst/>
                  <a:rect l="l" t="t" r="r" b="b"/>
                  <a:pathLst>
                    <a:path w="857" h="638" extrusionOk="0">
                      <a:moveTo>
                        <a:pt x="340" y="1"/>
                      </a:moveTo>
                      <a:cubicBezTo>
                        <a:pt x="313" y="1"/>
                        <a:pt x="286" y="10"/>
                        <a:pt x="268" y="28"/>
                      </a:cubicBezTo>
                      <a:cubicBezTo>
                        <a:pt x="233" y="54"/>
                        <a:pt x="233" y="108"/>
                        <a:pt x="268" y="144"/>
                      </a:cubicBezTo>
                      <a:cubicBezTo>
                        <a:pt x="286" y="162"/>
                        <a:pt x="313" y="179"/>
                        <a:pt x="340" y="188"/>
                      </a:cubicBezTo>
                      <a:cubicBezTo>
                        <a:pt x="357" y="215"/>
                        <a:pt x="375" y="224"/>
                        <a:pt x="393" y="242"/>
                      </a:cubicBezTo>
                      <a:cubicBezTo>
                        <a:pt x="384" y="242"/>
                        <a:pt x="366" y="242"/>
                        <a:pt x="349" y="251"/>
                      </a:cubicBezTo>
                      <a:cubicBezTo>
                        <a:pt x="268" y="260"/>
                        <a:pt x="250" y="340"/>
                        <a:pt x="304" y="385"/>
                      </a:cubicBezTo>
                      <a:cubicBezTo>
                        <a:pt x="313" y="393"/>
                        <a:pt x="322" y="402"/>
                        <a:pt x="322" y="402"/>
                      </a:cubicBezTo>
                      <a:cubicBezTo>
                        <a:pt x="304" y="393"/>
                        <a:pt x="286" y="385"/>
                        <a:pt x="259" y="385"/>
                      </a:cubicBezTo>
                      <a:cubicBezTo>
                        <a:pt x="242" y="383"/>
                        <a:pt x="224" y="382"/>
                        <a:pt x="207" y="382"/>
                      </a:cubicBezTo>
                      <a:cubicBezTo>
                        <a:pt x="134" y="382"/>
                        <a:pt x="65" y="400"/>
                        <a:pt x="36" y="465"/>
                      </a:cubicBezTo>
                      <a:cubicBezTo>
                        <a:pt x="1" y="536"/>
                        <a:pt x="36" y="616"/>
                        <a:pt x="125" y="634"/>
                      </a:cubicBezTo>
                      <a:cubicBezTo>
                        <a:pt x="136" y="637"/>
                        <a:pt x="146" y="638"/>
                        <a:pt x="156" y="638"/>
                      </a:cubicBezTo>
                      <a:cubicBezTo>
                        <a:pt x="217" y="638"/>
                        <a:pt x="250" y="591"/>
                        <a:pt x="250" y="545"/>
                      </a:cubicBezTo>
                      <a:lnTo>
                        <a:pt x="259" y="545"/>
                      </a:lnTo>
                      <a:cubicBezTo>
                        <a:pt x="263" y="546"/>
                        <a:pt x="267" y="546"/>
                        <a:pt x="271" y="546"/>
                      </a:cubicBezTo>
                      <a:cubicBezTo>
                        <a:pt x="319" y="546"/>
                        <a:pt x="357" y="498"/>
                        <a:pt x="357" y="465"/>
                      </a:cubicBezTo>
                      <a:cubicBezTo>
                        <a:pt x="357" y="438"/>
                        <a:pt x="349" y="420"/>
                        <a:pt x="331" y="411"/>
                      </a:cubicBezTo>
                      <a:cubicBezTo>
                        <a:pt x="340" y="411"/>
                        <a:pt x="349" y="420"/>
                        <a:pt x="366" y="429"/>
                      </a:cubicBezTo>
                      <a:cubicBezTo>
                        <a:pt x="366" y="465"/>
                        <a:pt x="402" y="492"/>
                        <a:pt x="456" y="492"/>
                      </a:cubicBezTo>
                      <a:lnTo>
                        <a:pt x="634" y="492"/>
                      </a:lnTo>
                      <a:cubicBezTo>
                        <a:pt x="688" y="492"/>
                        <a:pt x="714" y="465"/>
                        <a:pt x="723" y="429"/>
                      </a:cubicBezTo>
                      <a:lnTo>
                        <a:pt x="741" y="429"/>
                      </a:lnTo>
                      <a:cubicBezTo>
                        <a:pt x="745" y="429"/>
                        <a:pt x="748" y="430"/>
                        <a:pt x="751" y="430"/>
                      </a:cubicBezTo>
                      <a:cubicBezTo>
                        <a:pt x="857" y="430"/>
                        <a:pt x="854" y="295"/>
                        <a:pt x="768" y="269"/>
                      </a:cubicBezTo>
                      <a:cubicBezTo>
                        <a:pt x="714" y="251"/>
                        <a:pt x="661" y="242"/>
                        <a:pt x="607" y="233"/>
                      </a:cubicBezTo>
                      <a:cubicBezTo>
                        <a:pt x="679" y="188"/>
                        <a:pt x="652" y="90"/>
                        <a:pt x="554" y="90"/>
                      </a:cubicBezTo>
                      <a:cubicBezTo>
                        <a:pt x="491" y="81"/>
                        <a:pt x="447" y="63"/>
                        <a:pt x="411" y="28"/>
                      </a:cubicBezTo>
                      <a:cubicBezTo>
                        <a:pt x="393" y="10"/>
                        <a:pt x="366" y="1"/>
                        <a:pt x="340" y="1"/>
                      </a:cubicBezTo>
                      <a:close/>
                    </a:path>
                  </a:pathLst>
                </a:custGeom>
                <a:solidFill>
                  <a:schemeClr val="dk1"/>
                </a:solidFill>
                <a:ln>
                  <a:noFill/>
                </a:ln>
              </p:spPr>
              <p:txBody>
                <a:bodyPr spcFirstLastPara="1" wrap="square" lIns="150950" tIns="150950" rIns="150950" bIns="150950" anchor="ctr" anchorCtr="0">
                  <a:noAutofit/>
                </a:bodyPr>
                <a:lstStyle/>
                <a:p>
                  <a:pPr marL="0" lvl="0" indent="0" algn="l" rtl="0">
                    <a:spcBef>
                      <a:spcPts val="0"/>
                    </a:spcBef>
                    <a:spcAft>
                      <a:spcPts val="0"/>
                    </a:spcAft>
                    <a:buNone/>
                  </a:pPr>
                  <a:endParaRPr/>
                </a:p>
              </p:txBody>
            </p:sp>
            <p:sp>
              <p:nvSpPr>
                <p:cNvPr id="5138" name="Google Shape;5138;p220"/>
                <p:cNvSpPr/>
                <p:nvPr/>
              </p:nvSpPr>
              <p:spPr>
                <a:xfrm>
                  <a:off x="6250980" y="2680889"/>
                  <a:ext cx="34652" cy="16022"/>
                </a:xfrm>
                <a:custGeom>
                  <a:avLst/>
                  <a:gdLst/>
                  <a:ahLst/>
                  <a:cxnLst/>
                  <a:rect l="l" t="t" r="r" b="b"/>
                  <a:pathLst>
                    <a:path w="465" h="215" extrusionOk="0">
                      <a:moveTo>
                        <a:pt x="210" y="0"/>
                      </a:moveTo>
                      <a:cubicBezTo>
                        <a:pt x="164" y="0"/>
                        <a:pt x="118" y="9"/>
                        <a:pt x="72" y="27"/>
                      </a:cubicBezTo>
                      <a:cubicBezTo>
                        <a:pt x="37" y="36"/>
                        <a:pt x="28" y="62"/>
                        <a:pt x="28" y="89"/>
                      </a:cubicBezTo>
                      <a:cubicBezTo>
                        <a:pt x="1" y="143"/>
                        <a:pt x="28" y="214"/>
                        <a:pt x="108" y="214"/>
                      </a:cubicBezTo>
                      <a:lnTo>
                        <a:pt x="340" y="214"/>
                      </a:lnTo>
                      <a:cubicBezTo>
                        <a:pt x="420" y="214"/>
                        <a:pt x="465" y="125"/>
                        <a:pt x="402" y="71"/>
                      </a:cubicBezTo>
                      <a:cubicBezTo>
                        <a:pt x="348" y="23"/>
                        <a:pt x="281" y="0"/>
                        <a:pt x="210" y="0"/>
                      </a:cubicBezTo>
                      <a:close/>
                    </a:path>
                  </a:pathLst>
                </a:custGeom>
                <a:solidFill>
                  <a:schemeClr val="dk1"/>
                </a:solidFill>
                <a:ln>
                  <a:noFill/>
                </a:ln>
              </p:spPr>
              <p:txBody>
                <a:bodyPr spcFirstLastPara="1" wrap="square" lIns="150950" tIns="150950" rIns="150950" bIns="150950" anchor="ctr" anchorCtr="0">
                  <a:noAutofit/>
                </a:bodyPr>
                <a:lstStyle/>
                <a:p>
                  <a:pPr marL="0" lvl="0" indent="0" algn="l" rtl="0">
                    <a:spcBef>
                      <a:spcPts val="0"/>
                    </a:spcBef>
                    <a:spcAft>
                      <a:spcPts val="0"/>
                    </a:spcAft>
                    <a:buNone/>
                  </a:pPr>
                  <a:endParaRPr/>
                </a:p>
              </p:txBody>
            </p:sp>
            <p:sp>
              <p:nvSpPr>
                <p:cNvPr id="5139" name="Google Shape;5139;p220"/>
                <p:cNvSpPr/>
                <p:nvPr/>
              </p:nvSpPr>
              <p:spPr>
                <a:xfrm>
                  <a:off x="6267896" y="2624850"/>
                  <a:ext cx="31075" cy="21164"/>
                </a:xfrm>
                <a:custGeom>
                  <a:avLst/>
                  <a:gdLst/>
                  <a:ahLst/>
                  <a:cxnLst/>
                  <a:rect l="l" t="t" r="r" b="b"/>
                  <a:pathLst>
                    <a:path w="417" h="284" extrusionOk="0">
                      <a:moveTo>
                        <a:pt x="114" y="1"/>
                      </a:moveTo>
                      <a:cubicBezTo>
                        <a:pt x="56" y="1"/>
                        <a:pt x="15" y="28"/>
                        <a:pt x="15" y="83"/>
                      </a:cubicBezTo>
                      <a:cubicBezTo>
                        <a:pt x="6" y="119"/>
                        <a:pt x="6" y="163"/>
                        <a:pt x="6" y="208"/>
                      </a:cubicBezTo>
                      <a:cubicBezTo>
                        <a:pt x="1" y="259"/>
                        <a:pt x="49" y="284"/>
                        <a:pt x="97" y="284"/>
                      </a:cubicBezTo>
                      <a:cubicBezTo>
                        <a:pt x="133" y="284"/>
                        <a:pt x="169" y="270"/>
                        <a:pt x="184" y="244"/>
                      </a:cubicBezTo>
                      <a:cubicBezTo>
                        <a:pt x="202" y="235"/>
                        <a:pt x="220" y="235"/>
                        <a:pt x="229" y="217"/>
                      </a:cubicBezTo>
                      <a:lnTo>
                        <a:pt x="282" y="235"/>
                      </a:lnTo>
                      <a:cubicBezTo>
                        <a:pt x="290" y="236"/>
                        <a:pt x="298" y="237"/>
                        <a:pt x="306" y="237"/>
                      </a:cubicBezTo>
                      <a:cubicBezTo>
                        <a:pt x="344" y="237"/>
                        <a:pt x="384" y="220"/>
                        <a:pt x="398" y="190"/>
                      </a:cubicBezTo>
                      <a:cubicBezTo>
                        <a:pt x="416" y="145"/>
                        <a:pt x="398" y="110"/>
                        <a:pt x="363" y="83"/>
                      </a:cubicBezTo>
                      <a:cubicBezTo>
                        <a:pt x="291" y="38"/>
                        <a:pt x="220" y="12"/>
                        <a:pt x="140" y="3"/>
                      </a:cubicBezTo>
                      <a:cubicBezTo>
                        <a:pt x="131" y="2"/>
                        <a:pt x="122" y="1"/>
                        <a:pt x="114" y="1"/>
                      </a:cubicBezTo>
                      <a:close/>
                    </a:path>
                  </a:pathLst>
                </a:custGeom>
                <a:solidFill>
                  <a:schemeClr val="dk1"/>
                </a:solidFill>
                <a:ln>
                  <a:noFill/>
                </a:ln>
              </p:spPr>
              <p:txBody>
                <a:bodyPr spcFirstLastPara="1" wrap="square" lIns="150950" tIns="150950" rIns="150950" bIns="150950" anchor="ctr" anchorCtr="0">
                  <a:noAutofit/>
                </a:bodyPr>
                <a:lstStyle/>
                <a:p>
                  <a:pPr marL="0" lvl="0" indent="0" algn="l" rtl="0">
                    <a:spcBef>
                      <a:spcPts val="0"/>
                    </a:spcBef>
                    <a:spcAft>
                      <a:spcPts val="0"/>
                    </a:spcAft>
                    <a:buNone/>
                  </a:pPr>
                  <a:endParaRPr/>
                </a:p>
              </p:txBody>
            </p:sp>
            <p:sp>
              <p:nvSpPr>
                <p:cNvPr id="5140" name="Google Shape;5140;p220"/>
                <p:cNvSpPr/>
                <p:nvPr/>
              </p:nvSpPr>
              <p:spPr>
                <a:xfrm>
                  <a:off x="5658996" y="2781565"/>
                  <a:ext cx="31000" cy="21238"/>
                </a:xfrm>
                <a:custGeom>
                  <a:avLst/>
                  <a:gdLst/>
                  <a:ahLst/>
                  <a:cxnLst/>
                  <a:rect l="l" t="t" r="r" b="b"/>
                  <a:pathLst>
                    <a:path w="416" h="285" extrusionOk="0">
                      <a:moveTo>
                        <a:pt x="103" y="0"/>
                      </a:moveTo>
                      <a:cubicBezTo>
                        <a:pt x="50" y="0"/>
                        <a:pt x="14" y="32"/>
                        <a:pt x="14" y="76"/>
                      </a:cubicBezTo>
                      <a:cubicBezTo>
                        <a:pt x="5" y="121"/>
                        <a:pt x="5" y="166"/>
                        <a:pt x="5" y="210"/>
                      </a:cubicBezTo>
                      <a:cubicBezTo>
                        <a:pt x="0" y="260"/>
                        <a:pt x="42" y="285"/>
                        <a:pt x="88" y="285"/>
                      </a:cubicBezTo>
                      <a:cubicBezTo>
                        <a:pt x="125" y="285"/>
                        <a:pt x="164" y="269"/>
                        <a:pt x="184" y="237"/>
                      </a:cubicBezTo>
                      <a:cubicBezTo>
                        <a:pt x="201" y="237"/>
                        <a:pt x="219" y="228"/>
                        <a:pt x="228" y="219"/>
                      </a:cubicBezTo>
                      <a:lnTo>
                        <a:pt x="282" y="237"/>
                      </a:lnTo>
                      <a:cubicBezTo>
                        <a:pt x="289" y="238"/>
                        <a:pt x="297" y="239"/>
                        <a:pt x="305" y="239"/>
                      </a:cubicBezTo>
                      <a:cubicBezTo>
                        <a:pt x="343" y="239"/>
                        <a:pt x="383" y="221"/>
                        <a:pt x="398" y="183"/>
                      </a:cubicBezTo>
                      <a:cubicBezTo>
                        <a:pt x="416" y="148"/>
                        <a:pt x="398" y="112"/>
                        <a:pt x="362" y="85"/>
                      </a:cubicBezTo>
                      <a:cubicBezTo>
                        <a:pt x="291" y="41"/>
                        <a:pt x="219" y="14"/>
                        <a:pt x="139" y="5"/>
                      </a:cubicBezTo>
                      <a:cubicBezTo>
                        <a:pt x="126" y="2"/>
                        <a:pt x="114" y="0"/>
                        <a:pt x="103" y="0"/>
                      </a:cubicBezTo>
                      <a:close/>
                    </a:path>
                  </a:pathLst>
                </a:custGeom>
                <a:solidFill>
                  <a:schemeClr val="dk1"/>
                </a:solidFill>
                <a:ln>
                  <a:noFill/>
                </a:ln>
              </p:spPr>
              <p:txBody>
                <a:bodyPr spcFirstLastPara="1" wrap="square" lIns="150950" tIns="150950" rIns="150950" bIns="150950" anchor="ctr" anchorCtr="0">
                  <a:noAutofit/>
                </a:bodyPr>
                <a:lstStyle/>
                <a:p>
                  <a:pPr marL="0" lvl="0" indent="0" algn="l" rtl="0">
                    <a:spcBef>
                      <a:spcPts val="0"/>
                    </a:spcBef>
                    <a:spcAft>
                      <a:spcPts val="0"/>
                    </a:spcAft>
                    <a:buNone/>
                  </a:pPr>
                  <a:endParaRPr/>
                </a:p>
              </p:txBody>
            </p:sp>
            <p:sp>
              <p:nvSpPr>
                <p:cNvPr id="5141" name="Google Shape;5141;p220"/>
                <p:cNvSpPr/>
                <p:nvPr/>
              </p:nvSpPr>
              <p:spPr>
                <a:xfrm>
                  <a:off x="6195165" y="2617547"/>
                  <a:ext cx="28616" cy="20866"/>
                </a:xfrm>
                <a:custGeom>
                  <a:avLst/>
                  <a:gdLst/>
                  <a:ahLst/>
                  <a:cxnLst/>
                  <a:rect l="l" t="t" r="r" b="b"/>
                  <a:pathLst>
                    <a:path w="384" h="280" extrusionOk="0">
                      <a:moveTo>
                        <a:pt x="143" y="1"/>
                      </a:moveTo>
                      <a:cubicBezTo>
                        <a:pt x="128" y="1"/>
                        <a:pt x="113" y="1"/>
                        <a:pt x="99" y="3"/>
                      </a:cubicBezTo>
                      <a:cubicBezTo>
                        <a:pt x="45" y="11"/>
                        <a:pt x="1" y="38"/>
                        <a:pt x="1" y="83"/>
                      </a:cubicBezTo>
                      <a:cubicBezTo>
                        <a:pt x="1" y="127"/>
                        <a:pt x="45" y="172"/>
                        <a:pt x="99" y="172"/>
                      </a:cubicBezTo>
                      <a:cubicBezTo>
                        <a:pt x="108" y="172"/>
                        <a:pt x="117" y="163"/>
                        <a:pt x="125" y="163"/>
                      </a:cubicBezTo>
                      <a:cubicBezTo>
                        <a:pt x="108" y="217"/>
                        <a:pt x="134" y="279"/>
                        <a:pt x="215" y="279"/>
                      </a:cubicBezTo>
                      <a:cubicBezTo>
                        <a:pt x="219" y="279"/>
                        <a:pt x="224" y="280"/>
                        <a:pt x="228" y="280"/>
                      </a:cubicBezTo>
                      <a:cubicBezTo>
                        <a:pt x="327" y="280"/>
                        <a:pt x="383" y="186"/>
                        <a:pt x="357" y="110"/>
                      </a:cubicBezTo>
                      <a:cubicBezTo>
                        <a:pt x="327" y="26"/>
                        <a:pt x="231" y="1"/>
                        <a:pt x="143" y="1"/>
                      </a:cubicBezTo>
                      <a:close/>
                    </a:path>
                  </a:pathLst>
                </a:custGeom>
                <a:solidFill>
                  <a:schemeClr val="dk1"/>
                </a:solidFill>
                <a:ln>
                  <a:noFill/>
                </a:ln>
              </p:spPr>
              <p:txBody>
                <a:bodyPr spcFirstLastPara="1" wrap="square" lIns="150950" tIns="150950" rIns="150950" bIns="150950" anchor="ctr" anchorCtr="0">
                  <a:noAutofit/>
                </a:bodyPr>
                <a:lstStyle/>
                <a:p>
                  <a:pPr marL="0" lvl="0" indent="0" algn="l" rtl="0">
                    <a:spcBef>
                      <a:spcPts val="0"/>
                    </a:spcBef>
                    <a:spcAft>
                      <a:spcPts val="0"/>
                    </a:spcAft>
                    <a:buNone/>
                  </a:pPr>
                  <a:endParaRPr/>
                </a:p>
              </p:txBody>
            </p:sp>
            <p:sp>
              <p:nvSpPr>
                <p:cNvPr id="5142" name="Google Shape;5142;p220"/>
                <p:cNvSpPr/>
                <p:nvPr/>
              </p:nvSpPr>
              <p:spPr>
                <a:xfrm>
                  <a:off x="6333995" y="2614566"/>
                  <a:ext cx="30553" cy="18928"/>
                </a:xfrm>
                <a:custGeom>
                  <a:avLst/>
                  <a:gdLst/>
                  <a:ahLst/>
                  <a:cxnLst/>
                  <a:rect l="l" t="t" r="r" b="b"/>
                  <a:pathLst>
                    <a:path w="410" h="254" extrusionOk="0">
                      <a:moveTo>
                        <a:pt x="265" y="1"/>
                      </a:moveTo>
                      <a:cubicBezTo>
                        <a:pt x="235" y="1"/>
                        <a:pt x="206" y="11"/>
                        <a:pt x="181" y="34"/>
                      </a:cubicBezTo>
                      <a:cubicBezTo>
                        <a:pt x="172" y="43"/>
                        <a:pt x="163" y="51"/>
                        <a:pt x="154" y="60"/>
                      </a:cubicBezTo>
                      <a:cubicBezTo>
                        <a:pt x="147" y="59"/>
                        <a:pt x="141" y="59"/>
                        <a:pt x="135" y="59"/>
                      </a:cubicBezTo>
                      <a:cubicBezTo>
                        <a:pt x="55" y="59"/>
                        <a:pt x="0" y="162"/>
                        <a:pt x="91" y="212"/>
                      </a:cubicBezTo>
                      <a:cubicBezTo>
                        <a:pt x="140" y="233"/>
                        <a:pt x="188" y="253"/>
                        <a:pt x="241" y="253"/>
                      </a:cubicBezTo>
                      <a:cubicBezTo>
                        <a:pt x="256" y="253"/>
                        <a:pt x="271" y="252"/>
                        <a:pt x="288" y="248"/>
                      </a:cubicBezTo>
                      <a:cubicBezTo>
                        <a:pt x="350" y="239"/>
                        <a:pt x="404" y="194"/>
                        <a:pt x="404" y="141"/>
                      </a:cubicBezTo>
                      <a:cubicBezTo>
                        <a:pt x="410" y="64"/>
                        <a:pt x="338" y="1"/>
                        <a:pt x="265" y="1"/>
                      </a:cubicBezTo>
                      <a:close/>
                    </a:path>
                  </a:pathLst>
                </a:custGeom>
                <a:solidFill>
                  <a:schemeClr val="dk1"/>
                </a:solidFill>
                <a:ln>
                  <a:noFill/>
                </a:ln>
              </p:spPr>
              <p:txBody>
                <a:bodyPr spcFirstLastPara="1" wrap="square" lIns="150950" tIns="150950" rIns="150950" bIns="150950" anchor="ctr" anchorCtr="0">
                  <a:noAutofit/>
                </a:bodyPr>
                <a:lstStyle/>
                <a:p>
                  <a:pPr marL="0" lvl="0" indent="0" algn="l" rtl="0">
                    <a:spcBef>
                      <a:spcPts val="0"/>
                    </a:spcBef>
                    <a:spcAft>
                      <a:spcPts val="0"/>
                    </a:spcAft>
                    <a:buNone/>
                  </a:pPr>
                  <a:endParaRPr/>
                </a:p>
              </p:txBody>
            </p:sp>
            <p:sp>
              <p:nvSpPr>
                <p:cNvPr id="5143" name="Google Shape;5143;p220"/>
                <p:cNvSpPr/>
                <p:nvPr/>
              </p:nvSpPr>
              <p:spPr>
                <a:xfrm>
                  <a:off x="5812730" y="2722620"/>
                  <a:ext cx="30181" cy="18555"/>
                </a:xfrm>
                <a:custGeom>
                  <a:avLst/>
                  <a:gdLst/>
                  <a:ahLst/>
                  <a:cxnLst/>
                  <a:rect l="l" t="t" r="r" b="b"/>
                  <a:pathLst>
                    <a:path w="405" h="249" extrusionOk="0">
                      <a:moveTo>
                        <a:pt x="259" y="0"/>
                      </a:moveTo>
                      <a:cubicBezTo>
                        <a:pt x="230" y="0"/>
                        <a:pt x="200" y="9"/>
                        <a:pt x="172" y="29"/>
                      </a:cubicBezTo>
                      <a:cubicBezTo>
                        <a:pt x="164" y="38"/>
                        <a:pt x="164" y="47"/>
                        <a:pt x="155" y="56"/>
                      </a:cubicBezTo>
                      <a:cubicBezTo>
                        <a:pt x="149" y="54"/>
                        <a:pt x="143" y="54"/>
                        <a:pt x="137" y="54"/>
                      </a:cubicBezTo>
                      <a:cubicBezTo>
                        <a:pt x="57" y="54"/>
                        <a:pt x="1" y="166"/>
                        <a:pt x="92" y="207"/>
                      </a:cubicBezTo>
                      <a:cubicBezTo>
                        <a:pt x="141" y="228"/>
                        <a:pt x="189" y="249"/>
                        <a:pt x="241" y="249"/>
                      </a:cubicBezTo>
                      <a:cubicBezTo>
                        <a:pt x="257" y="249"/>
                        <a:pt x="272" y="247"/>
                        <a:pt x="288" y="243"/>
                      </a:cubicBezTo>
                      <a:cubicBezTo>
                        <a:pt x="351" y="234"/>
                        <a:pt x="404" y="189"/>
                        <a:pt x="404" y="136"/>
                      </a:cubicBezTo>
                      <a:cubicBezTo>
                        <a:pt x="404" y="59"/>
                        <a:pt x="335" y="0"/>
                        <a:pt x="259" y="0"/>
                      </a:cubicBezTo>
                      <a:close/>
                    </a:path>
                  </a:pathLst>
                </a:custGeom>
                <a:solidFill>
                  <a:schemeClr val="dk1"/>
                </a:solidFill>
                <a:ln>
                  <a:noFill/>
                </a:ln>
              </p:spPr>
              <p:txBody>
                <a:bodyPr spcFirstLastPara="1" wrap="square" lIns="150950" tIns="150950" rIns="150950" bIns="150950" anchor="ctr" anchorCtr="0">
                  <a:noAutofit/>
                </a:bodyPr>
                <a:lstStyle/>
                <a:p>
                  <a:pPr marL="0" lvl="0" indent="0" algn="l" rtl="0">
                    <a:spcBef>
                      <a:spcPts val="0"/>
                    </a:spcBef>
                    <a:spcAft>
                      <a:spcPts val="0"/>
                    </a:spcAft>
                    <a:buNone/>
                  </a:pPr>
                  <a:endParaRPr/>
                </a:p>
              </p:txBody>
            </p:sp>
            <p:sp>
              <p:nvSpPr>
                <p:cNvPr id="5144" name="Google Shape;5144;p220"/>
                <p:cNvSpPr/>
                <p:nvPr/>
              </p:nvSpPr>
              <p:spPr>
                <a:xfrm>
                  <a:off x="6182571" y="2712932"/>
                  <a:ext cx="27274" cy="18779"/>
                </a:xfrm>
                <a:custGeom>
                  <a:avLst/>
                  <a:gdLst/>
                  <a:ahLst/>
                  <a:cxnLst/>
                  <a:rect l="l" t="t" r="r" b="b"/>
                  <a:pathLst>
                    <a:path w="366" h="252" extrusionOk="0">
                      <a:moveTo>
                        <a:pt x="186" y="1"/>
                      </a:moveTo>
                      <a:cubicBezTo>
                        <a:pt x="145" y="1"/>
                        <a:pt x="106" y="18"/>
                        <a:pt x="80" y="43"/>
                      </a:cubicBezTo>
                      <a:cubicBezTo>
                        <a:pt x="80" y="43"/>
                        <a:pt x="71" y="43"/>
                        <a:pt x="71" y="52"/>
                      </a:cubicBezTo>
                      <a:cubicBezTo>
                        <a:pt x="27" y="70"/>
                        <a:pt x="0" y="123"/>
                        <a:pt x="36" y="159"/>
                      </a:cubicBezTo>
                      <a:cubicBezTo>
                        <a:pt x="45" y="177"/>
                        <a:pt x="63" y="194"/>
                        <a:pt x="80" y="212"/>
                      </a:cubicBezTo>
                      <a:cubicBezTo>
                        <a:pt x="98" y="236"/>
                        <a:pt x="128" y="252"/>
                        <a:pt x="162" y="252"/>
                      </a:cubicBezTo>
                      <a:cubicBezTo>
                        <a:pt x="179" y="252"/>
                        <a:pt x="196" y="248"/>
                        <a:pt x="214" y="239"/>
                      </a:cubicBezTo>
                      <a:cubicBezTo>
                        <a:pt x="294" y="194"/>
                        <a:pt x="366" y="105"/>
                        <a:pt x="277" y="34"/>
                      </a:cubicBezTo>
                      <a:cubicBezTo>
                        <a:pt x="250" y="11"/>
                        <a:pt x="217" y="1"/>
                        <a:pt x="186" y="1"/>
                      </a:cubicBezTo>
                      <a:close/>
                    </a:path>
                  </a:pathLst>
                </a:custGeom>
                <a:solidFill>
                  <a:schemeClr val="dk1"/>
                </a:solidFill>
                <a:ln>
                  <a:noFill/>
                </a:ln>
              </p:spPr>
              <p:txBody>
                <a:bodyPr spcFirstLastPara="1" wrap="square" lIns="150950" tIns="150950" rIns="150950" bIns="150950" anchor="ctr" anchorCtr="0">
                  <a:noAutofit/>
                </a:bodyPr>
                <a:lstStyle/>
                <a:p>
                  <a:pPr marL="0" lvl="0" indent="0" algn="l" rtl="0">
                    <a:spcBef>
                      <a:spcPts val="0"/>
                    </a:spcBef>
                    <a:spcAft>
                      <a:spcPts val="0"/>
                    </a:spcAft>
                    <a:buNone/>
                  </a:pPr>
                  <a:endParaRPr/>
                </a:p>
              </p:txBody>
            </p:sp>
            <p:sp>
              <p:nvSpPr>
                <p:cNvPr id="5145" name="Google Shape;5145;p220"/>
                <p:cNvSpPr/>
                <p:nvPr/>
              </p:nvSpPr>
              <p:spPr>
                <a:xfrm>
                  <a:off x="6259028" y="2729625"/>
                  <a:ext cx="35919" cy="18481"/>
                </a:xfrm>
                <a:custGeom>
                  <a:avLst/>
                  <a:gdLst/>
                  <a:ahLst/>
                  <a:cxnLst/>
                  <a:rect l="l" t="t" r="r" b="b"/>
                  <a:pathLst>
                    <a:path w="482" h="248" extrusionOk="0">
                      <a:moveTo>
                        <a:pt x="238" y="0"/>
                      </a:moveTo>
                      <a:cubicBezTo>
                        <a:pt x="179" y="0"/>
                        <a:pt x="122" y="14"/>
                        <a:pt x="71" y="42"/>
                      </a:cubicBezTo>
                      <a:cubicBezTo>
                        <a:pt x="9" y="69"/>
                        <a:pt x="0" y="131"/>
                        <a:pt x="45" y="176"/>
                      </a:cubicBezTo>
                      <a:cubicBezTo>
                        <a:pt x="101" y="222"/>
                        <a:pt x="177" y="247"/>
                        <a:pt x="255" y="247"/>
                      </a:cubicBezTo>
                      <a:cubicBezTo>
                        <a:pt x="312" y="247"/>
                        <a:pt x="370" y="233"/>
                        <a:pt x="419" y="202"/>
                      </a:cubicBezTo>
                      <a:cubicBezTo>
                        <a:pt x="464" y="176"/>
                        <a:pt x="482" y="131"/>
                        <a:pt x="455" y="86"/>
                      </a:cubicBezTo>
                      <a:cubicBezTo>
                        <a:pt x="446" y="78"/>
                        <a:pt x="428" y="60"/>
                        <a:pt x="410" y="60"/>
                      </a:cubicBezTo>
                      <a:cubicBezTo>
                        <a:pt x="401" y="33"/>
                        <a:pt x="375" y="24"/>
                        <a:pt x="348" y="15"/>
                      </a:cubicBezTo>
                      <a:cubicBezTo>
                        <a:pt x="311" y="5"/>
                        <a:pt x="274" y="0"/>
                        <a:pt x="238" y="0"/>
                      </a:cubicBezTo>
                      <a:close/>
                    </a:path>
                  </a:pathLst>
                </a:custGeom>
                <a:solidFill>
                  <a:schemeClr val="dk1"/>
                </a:solidFill>
                <a:ln>
                  <a:noFill/>
                </a:ln>
              </p:spPr>
              <p:txBody>
                <a:bodyPr spcFirstLastPara="1" wrap="square" lIns="150950" tIns="150950" rIns="150950" bIns="150950" anchor="ctr" anchorCtr="0">
                  <a:noAutofit/>
                </a:bodyPr>
                <a:lstStyle/>
                <a:p>
                  <a:pPr marL="0" lvl="0" indent="0" algn="l" rtl="0">
                    <a:spcBef>
                      <a:spcPts val="0"/>
                    </a:spcBef>
                    <a:spcAft>
                      <a:spcPts val="0"/>
                    </a:spcAft>
                    <a:buNone/>
                  </a:pPr>
                  <a:endParaRPr/>
                </a:p>
              </p:txBody>
            </p:sp>
            <p:sp>
              <p:nvSpPr>
                <p:cNvPr id="5146" name="Google Shape;5146;p220"/>
                <p:cNvSpPr/>
                <p:nvPr/>
              </p:nvSpPr>
              <p:spPr>
                <a:xfrm>
                  <a:off x="6514928" y="2703990"/>
                  <a:ext cx="44414" cy="18854"/>
                </a:xfrm>
                <a:custGeom>
                  <a:avLst/>
                  <a:gdLst/>
                  <a:ahLst/>
                  <a:cxnLst/>
                  <a:rect l="l" t="t" r="r" b="b"/>
                  <a:pathLst>
                    <a:path w="596" h="253" extrusionOk="0">
                      <a:moveTo>
                        <a:pt x="108" y="0"/>
                      </a:moveTo>
                      <a:cubicBezTo>
                        <a:pt x="64" y="0"/>
                        <a:pt x="24" y="19"/>
                        <a:pt x="10" y="56"/>
                      </a:cubicBezTo>
                      <a:cubicBezTo>
                        <a:pt x="1" y="100"/>
                        <a:pt x="27" y="154"/>
                        <a:pt x="81" y="163"/>
                      </a:cubicBezTo>
                      <a:cubicBezTo>
                        <a:pt x="108" y="163"/>
                        <a:pt x="143" y="163"/>
                        <a:pt x="170" y="172"/>
                      </a:cubicBezTo>
                      <a:cubicBezTo>
                        <a:pt x="170" y="207"/>
                        <a:pt x="206" y="252"/>
                        <a:pt x="268" y="252"/>
                      </a:cubicBezTo>
                      <a:lnTo>
                        <a:pt x="456" y="252"/>
                      </a:lnTo>
                      <a:cubicBezTo>
                        <a:pt x="459" y="252"/>
                        <a:pt x="462" y="253"/>
                        <a:pt x="466" y="253"/>
                      </a:cubicBezTo>
                      <a:cubicBezTo>
                        <a:pt x="557" y="253"/>
                        <a:pt x="595" y="135"/>
                        <a:pt x="509" y="100"/>
                      </a:cubicBezTo>
                      <a:cubicBezTo>
                        <a:pt x="447" y="74"/>
                        <a:pt x="384" y="47"/>
                        <a:pt x="322" y="29"/>
                      </a:cubicBezTo>
                      <a:cubicBezTo>
                        <a:pt x="268" y="11"/>
                        <a:pt x="197" y="11"/>
                        <a:pt x="134" y="2"/>
                      </a:cubicBezTo>
                      <a:cubicBezTo>
                        <a:pt x="126" y="1"/>
                        <a:pt x="117" y="0"/>
                        <a:pt x="108" y="0"/>
                      </a:cubicBezTo>
                      <a:close/>
                    </a:path>
                  </a:pathLst>
                </a:custGeom>
                <a:solidFill>
                  <a:schemeClr val="dk1"/>
                </a:solidFill>
                <a:ln>
                  <a:noFill/>
                </a:ln>
              </p:spPr>
              <p:txBody>
                <a:bodyPr spcFirstLastPara="1" wrap="square" lIns="150950" tIns="150950" rIns="150950" bIns="150950" anchor="ctr" anchorCtr="0">
                  <a:noAutofit/>
                </a:bodyPr>
                <a:lstStyle/>
                <a:p>
                  <a:pPr marL="0" lvl="0" indent="0" algn="l" rtl="0">
                    <a:spcBef>
                      <a:spcPts val="0"/>
                    </a:spcBef>
                    <a:spcAft>
                      <a:spcPts val="0"/>
                    </a:spcAft>
                    <a:buNone/>
                  </a:pPr>
                  <a:endParaRPr/>
                </a:p>
              </p:txBody>
            </p:sp>
            <p:sp>
              <p:nvSpPr>
                <p:cNvPr id="5147" name="Google Shape;5147;p220"/>
                <p:cNvSpPr/>
                <p:nvPr/>
              </p:nvSpPr>
              <p:spPr>
                <a:xfrm>
                  <a:off x="6338093" y="2644002"/>
                  <a:ext cx="33981" cy="22058"/>
                </a:xfrm>
                <a:custGeom>
                  <a:avLst/>
                  <a:gdLst/>
                  <a:ahLst/>
                  <a:cxnLst/>
                  <a:rect l="l" t="t" r="r" b="b"/>
                  <a:pathLst>
                    <a:path w="456" h="296" extrusionOk="0">
                      <a:moveTo>
                        <a:pt x="207" y="0"/>
                      </a:moveTo>
                      <a:cubicBezTo>
                        <a:pt x="198" y="0"/>
                        <a:pt x="189" y="2"/>
                        <a:pt x="179" y="4"/>
                      </a:cubicBezTo>
                      <a:cubicBezTo>
                        <a:pt x="90" y="31"/>
                        <a:pt x="27" y="85"/>
                        <a:pt x="10" y="165"/>
                      </a:cubicBezTo>
                      <a:cubicBezTo>
                        <a:pt x="1" y="201"/>
                        <a:pt x="10" y="236"/>
                        <a:pt x="54" y="254"/>
                      </a:cubicBezTo>
                      <a:cubicBezTo>
                        <a:pt x="105" y="282"/>
                        <a:pt x="162" y="295"/>
                        <a:pt x="219" y="295"/>
                      </a:cubicBezTo>
                      <a:cubicBezTo>
                        <a:pt x="271" y="295"/>
                        <a:pt x="324" y="284"/>
                        <a:pt x="375" y="263"/>
                      </a:cubicBezTo>
                      <a:cubicBezTo>
                        <a:pt x="456" y="236"/>
                        <a:pt x="429" y="156"/>
                        <a:pt x="375" y="120"/>
                      </a:cubicBezTo>
                      <a:cubicBezTo>
                        <a:pt x="357" y="111"/>
                        <a:pt x="331" y="94"/>
                        <a:pt x="304" y="76"/>
                      </a:cubicBezTo>
                      <a:cubicBezTo>
                        <a:pt x="296" y="38"/>
                        <a:pt x="257" y="0"/>
                        <a:pt x="207" y="0"/>
                      </a:cubicBezTo>
                      <a:close/>
                    </a:path>
                  </a:pathLst>
                </a:custGeom>
                <a:solidFill>
                  <a:schemeClr val="dk1"/>
                </a:solidFill>
                <a:ln>
                  <a:noFill/>
                </a:ln>
              </p:spPr>
              <p:txBody>
                <a:bodyPr spcFirstLastPara="1" wrap="square" lIns="150950" tIns="150950" rIns="150950" bIns="150950" anchor="ctr" anchorCtr="0">
                  <a:noAutofit/>
                </a:bodyPr>
                <a:lstStyle/>
                <a:p>
                  <a:pPr marL="0" lvl="0" indent="0" algn="l" rtl="0">
                    <a:spcBef>
                      <a:spcPts val="0"/>
                    </a:spcBef>
                    <a:spcAft>
                      <a:spcPts val="0"/>
                    </a:spcAft>
                    <a:buNone/>
                  </a:pPr>
                  <a:endParaRPr/>
                </a:p>
              </p:txBody>
            </p:sp>
            <p:sp>
              <p:nvSpPr>
                <p:cNvPr id="5148" name="Google Shape;5148;p220"/>
                <p:cNvSpPr/>
                <p:nvPr/>
              </p:nvSpPr>
              <p:spPr>
                <a:xfrm>
                  <a:off x="6412687" y="2588485"/>
                  <a:ext cx="29883" cy="20866"/>
                </a:xfrm>
                <a:custGeom>
                  <a:avLst/>
                  <a:gdLst/>
                  <a:ahLst/>
                  <a:cxnLst/>
                  <a:rect l="l" t="t" r="r" b="b"/>
                  <a:pathLst>
                    <a:path w="401" h="280" extrusionOk="0">
                      <a:moveTo>
                        <a:pt x="189" y="1"/>
                      </a:moveTo>
                      <a:cubicBezTo>
                        <a:pt x="168" y="1"/>
                        <a:pt x="149" y="6"/>
                        <a:pt x="133" y="18"/>
                      </a:cubicBezTo>
                      <a:cubicBezTo>
                        <a:pt x="115" y="18"/>
                        <a:pt x="97" y="18"/>
                        <a:pt x="88" y="27"/>
                      </a:cubicBezTo>
                      <a:cubicBezTo>
                        <a:pt x="43" y="36"/>
                        <a:pt x="8" y="71"/>
                        <a:pt x="17" y="116"/>
                      </a:cubicBezTo>
                      <a:cubicBezTo>
                        <a:pt x="17" y="125"/>
                        <a:pt x="26" y="125"/>
                        <a:pt x="26" y="134"/>
                      </a:cubicBezTo>
                      <a:cubicBezTo>
                        <a:pt x="0" y="184"/>
                        <a:pt x="31" y="251"/>
                        <a:pt x="101" y="251"/>
                      </a:cubicBezTo>
                      <a:cubicBezTo>
                        <a:pt x="106" y="251"/>
                        <a:pt x="110" y="250"/>
                        <a:pt x="115" y="250"/>
                      </a:cubicBezTo>
                      <a:lnTo>
                        <a:pt x="168" y="250"/>
                      </a:lnTo>
                      <a:cubicBezTo>
                        <a:pt x="195" y="270"/>
                        <a:pt x="237" y="280"/>
                        <a:pt x="279" y="280"/>
                      </a:cubicBezTo>
                      <a:cubicBezTo>
                        <a:pt x="293" y="280"/>
                        <a:pt x="307" y="279"/>
                        <a:pt x="320" y="277"/>
                      </a:cubicBezTo>
                      <a:cubicBezTo>
                        <a:pt x="365" y="268"/>
                        <a:pt x="391" y="232"/>
                        <a:pt x="391" y="196"/>
                      </a:cubicBezTo>
                      <a:cubicBezTo>
                        <a:pt x="400" y="178"/>
                        <a:pt x="400" y="152"/>
                        <a:pt x="391" y="125"/>
                      </a:cubicBezTo>
                      <a:cubicBezTo>
                        <a:pt x="400" y="80"/>
                        <a:pt x="373" y="18"/>
                        <a:pt x="302" y="18"/>
                      </a:cubicBezTo>
                      <a:lnTo>
                        <a:pt x="257" y="18"/>
                      </a:lnTo>
                      <a:cubicBezTo>
                        <a:pt x="238" y="8"/>
                        <a:pt x="213" y="1"/>
                        <a:pt x="189" y="1"/>
                      </a:cubicBezTo>
                      <a:close/>
                    </a:path>
                  </a:pathLst>
                </a:custGeom>
                <a:solidFill>
                  <a:schemeClr val="dk1"/>
                </a:solidFill>
                <a:ln>
                  <a:noFill/>
                </a:ln>
              </p:spPr>
              <p:txBody>
                <a:bodyPr spcFirstLastPara="1" wrap="square" lIns="150950" tIns="150950" rIns="150950" bIns="150950" anchor="ctr" anchorCtr="0">
                  <a:noAutofit/>
                </a:bodyPr>
                <a:lstStyle/>
                <a:p>
                  <a:pPr marL="0" lvl="0" indent="0" algn="l" rtl="0">
                    <a:spcBef>
                      <a:spcPts val="0"/>
                    </a:spcBef>
                    <a:spcAft>
                      <a:spcPts val="0"/>
                    </a:spcAft>
                    <a:buNone/>
                  </a:pPr>
                  <a:endParaRPr/>
                </a:p>
              </p:txBody>
            </p:sp>
            <p:sp>
              <p:nvSpPr>
                <p:cNvPr id="5149" name="Google Shape;5149;p220"/>
                <p:cNvSpPr/>
                <p:nvPr/>
              </p:nvSpPr>
              <p:spPr>
                <a:xfrm>
                  <a:off x="6483034" y="2624105"/>
                  <a:ext cx="42625" cy="22580"/>
                </a:xfrm>
                <a:custGeom>
                  <a:avLst/>
                  <a:gdLst/>
                  <a:ahLst/>
                  <a:cxnLst/>
                  <a:rect l="l" t="t" r="r" b="b"/>
                  <a:pathLst>
                    <a:path w="572" h="303" extrusionOk="0">
                      <a:moveTo>
                        <a:pt x="191" y="1"/>
                      </a:moveTo>
                      <a:cubicBezTo>
                        <a:pt x="178" y="1"/>
                        <a:pt x="165" y="2"/>
                        <a:pt x="152" y="4"/>
                      </a:cubicBezTo>
                      <a:cubicBezTo>
                        <a:pt x="125" y="13"/>
                        <a:pt x="107" y="31"/>
                        <a:pt x="90" y="39"/>
                      </a:cubicBezTo>
                      <a:lnTo>
                        <a:pt x="81" y="39"/>
                      </a:lnTo>
                      <a:cubicBezTo>
                        <a:pt x="27" y="48"/>
                        <a:pt x="0" y="102"/>
                        <a:pt x="18" y="146"/>
                      </a:cubicBezTo>
                      <a:cubicBezTo>
                        <a:pt x="27" y="173"/>
                        <a:pt x="45" y="191"/>
                        <a:pt x="81" y="200"/>
                      </a:cubicBezTo>
                      <a:lnTo>
                        <a:pt x="81" y="209"/>
                      </a:lnTo>
                      <a:cubicBezTo>
                        <a:pt x="81" y="245"/>
                        <a:pt x="107" y="271"/>
                        <a:pt x="152" y="289"/>
                      </a:cubicBezTo>
                      <a:cubicBezTo>
                        <a:pt x="184" y="298"/>
                        <a:pt x="219" y="303"/>
                        <a:pt x="254" y="303"/>
                      </a:cubicBezTo>
                      <a:cubicBezTo>
                        <a:pt x="355" y="303"/>
                        <a:pt x="461" y="266"/>
                        <a:pt x="527" y="200"/>
                      </a:cubicBezTo>
                      <a:cubicBezTo>
                        <a:pt x="571" y="155"/>
                        <a:pt x="554" y="84"/>
                        <a:pt x="482" y="66"/>
                      </a:cubicBezTo>
                      <a:cubicBezTo>
                        <a:pt x="420" y="48"/>
                        <a:pt x="366" y="39"/>
                        <a:pt x="313" y="39"/>
                      </a:cubicBezTo>
                      <a:cubicBezTo>
                        <a:pt x="279" y="12"/>
                        <a:pt x="234" y="1"/>
                        <a:pt x="191" y="1"/>
                      </a:cubicBezTo>
                      <a:close/>
                    </a:path>
                  </a:pathLst>
                </a:custGeom>
                <a:solidFill>
                  <a:schemeClr val="dk1"/>
                </a:solidFill>
                <a:ln>
                  <a:noFill/>
                </a:ln>
              </p:spPr>
              <p:txBody>
                <a:bodyPr spcFirstLastPara="1" wrap="square" lIns="150950" tIns="150950" rIns="150950" bIns="150950" anchor="ctr" anchorCtr="0">
                  <a:noAutofit/>
                </a:bodyPr>
                <a:lstStyle/>
                <a:p>
                  <a:pPr marL="0" lvl="0" indent="0" algn="l" rtl="0">
                    <a:spcBef>
                      <a:spcPts val="0"/>
                    </a:spcBef>
                    <a:spcAft>
                      <a:spcPts val="0"/>
                    </a:spcAft>
                    <a:buNone/>
                  </a:pPr>
                  <a:endParaRPr/>
                </a:p>
              </p:txBody>
            </p:sp>
            <p:sp>
              <p:nvSpPr>
                <p:cNvPr id="5150" name="Google Shape;5150;p220"/>
                <p:cNvSpPr/>
                <p:nvPr/>
              </p:nvSpPr>
              <p:spPr>
                <a:xfrm>
                  <a:off x="6201126" y="2650410"/>
                  <a:ext cx="42625" cy="22878"/>
                </a:xfrm>
                <a:custGeom>
                  <a:avLst/>
                  <a:gdLst/>
                  <a:ahLst/>
                  <a:cxnLst/>
                  <a:rect l="l" t="t" r="r" b="b"/>
                  <a:pathLst>
                    <a:path w="572" h="307" extrusionOk="0">
                      <a:moveTo>
                        <a:pt x="199" y="0"/>
                      </a:moveTo>
                      <a:cubicBezTo>
                        <a:pt x="183" y="0"/>
                        <a:pt x="167" y="3"/>
                        <a:pt x="153" y="8"/>
                      </a:cubicBezTo>
                      <a:cubicBezTo>
                        <a:pt x="126" y="17"/>
                        <a:pt x="108" y="34"/>
                        <a:pt x="99" y="43"/>
                      </a:cubicBezTo>
                      <a:lnTo>
                        <a:pt x="90" y="43"/>
                      </a:lnTo>
                      <a:cubicBezTo>
                        <a:pt x="37" y="52"/>
                        <a:pt x="1" y="106"/>
                        <a:pt x="19" y="150"/>
                      </a:cubicBezTo>
                      <a:cubicBezTo>
                        <a:pt x="28" y="177"/>
                        <a:pt x="54" y="195"/>
                        <a:pt x="81" y="204"/>
                      </a:cubicBezTo>
                      <a:lnTo>
                        <a:pt x="81" y="213"/>
                      </a:lnTo>
                      <a:cubicBezTo>
                        <a:pt x="81" y="248"/>
                        <a:pt x="108" y="275"/>
                        <a:pt x="153" y="293"/>
                      </a:cubicBezTo>
                      <a:cubicBezTo>
                        <a:pt x="187" y="302"/>
                        <a:pt x="223" y="307"/>
                        <a:pt x="258" y="307"/>
                      </a:cubicBezTo>
                      <a:cubicBezTo>
                        <a:pt x="361" y="307"/>
                        <a:pt x="461" y="270"/>
                        <a:pt x="527" y="204"/>
                      </a:cubicBezTo>
                      <a:cubicBezTo>
                        <a:pt x="572" y="159"/>
                        <a:pt x="563" y="88"/>
                        <a:pt x="483" y="70"/>
                      </a:cubicBezTo>
                      <a:cubicBezTo>
                        <a:pt x="429" y="52"/>
                        <a:pt x="376" y="43"/>
                        <a:pt x="313" y="34"/>
                      </a:cubicBezTo>
                      <a:cubicBezTo>
                        <a:pt x="281" y="15"/>
                        <a:pt x="240" y="0"/>
                        <a:pt x="199" y="0"/>
                      </a:cubicBezTo>
                      <a:close/>
                    </a:path>
                  </a:pathLst>
                </a:custGeom>
                <a:solidFill>
                  <a:schemeClr val="dk1"/>
                </a:solidFill>
                <a:ln>
                  <a:noFill/>
                </a:ln>
              </p:spPr>
              <p:txBody>
                <a:bodyPr spcFirstLastPara="1" wrap="square" lIns="150950" tIns="150950" rIns="150950" bIns="150950" anchor="ctr" anchorCtr="0">
                  <a:noAutofit/>
                </a:bodyPr>
                <a:lstStyle/>
                <a:p>
                  <a:pPr marL="0" lvl="0" indent="0" algn="l" rtl="0">
                    <a:spcBef>
                      <a:spcPts val="0"/>
                    </a:spcBef>
                    <a:spcAft>
                      <a:spcPts val="0"/>
                    </a:spcAft>
                    <a:buNone/>
                  </a:pPr>
                  <a:endParaRPr/>
                </a:p>
              </p:txBody>
            </p:sp>
            <p:sp>
              <p:nvSpPr>
                <p:cNvPr id="5151" name="Google Shape;5151;p220"/>
                <p:cNvSpPr/>
                <p:nvPr/>
              </p:nvSpPr>
              <p:spPr>
                <a:xfrm>
                  <a:off x="6374682" y="2714572"/>
                  <a:ext cx="32640" cy="20717"/>
                </a:xfrm>
                <a:custGeom>
                  <a:avLst/>
                  <a:gdLst/>
                  <a:ahLst/>
                  <a:cxnLst/>
                  <a:rect l="l" t="t" r="r" b="b"/>
                  <a:pathLst>
                    <a:path w="438" h="278" extrusionOk="0">
                      <a:moveTo>
                        <a:pt x="222" y="0"/>
                      </a:moveTo>
                      <a:cubicBezTo>
                        <a:pt x="174" y="0"/>
                        <a:pt x="125" y="14"/>
                        <a:pt x="81" y="39"/>
                      </a:cubicBezTo>
                      <a:cubicBezTo>
                        <a:pt x="36" y="48"/>
                        <a:pt x="9" y="83"/>
                        <a:pt x="9" y="128"/>
                      </a:cubicBezTo>
                      <a:cubicBezTo>
                        <a:pt x="0" y="155"/>
                        <a:pt x="9" y="190"/>
                        <a:pt x="36" y="217"/>
                      </a:cubicBezTo>
                      <a:cubicBezTo>
                        <a:pt x="67" y="254"/>
                        <a:pt x="131" y="278"/>
                        <a:pt x="191" y="278"/>
                      </a:cubicBezTo>
                      <a:cubicBezTo>
                        <a:pt x="219" y="278"/>
                        <a:pt x="246" y="273"/>
                        <a:pt x="268" y="262"/>
                      </a:cubicBezTo>
                      <a:cubicBezTo>
                        <a:pt x="295" y="244"/>
                        <a:pt x="313" y="226"/>
                        <a:pt x="321" y="208"/>
                      </a:cubicBezTo>
                      <a:cubicBezTo>
                        <a:pt x="330" y="199"/>
                        <a:pt x="339" y="199"/>
                        <a:pt x="348" y="190"/>
                      </a:cubicBezTo>
                      <a:cubicBezTo>
                        <a:pt x="437" y="172"/>
                        <a:pt x="437" y="48"/>
                        <a:pt x="330" y="30"/>
                      </a:cubicBezTo>
                      <a:cubicBezTo>
                        <a:pt x="298" y="10"/>
                        <a:pt x="261" y="0"/>
                        <a:pt x="222" y="0"/>
                      </a:cubicBezTo>
                      <a:close/>
                    </a:path>
                  </a:pathLst>
                </a:custGeom>
                <a:solidFill>
                  <a:schemeClr val="dk1"/>
                </a:solidFill>
                <a:ln>
                  <a:noFill/>
                </a:ln>
              </p:spPr>
              <p:txBody>
                <a:bodyPr spcFirstLastPara="1" wrap="square" lIns="150950" tIns="150950" rIns="150950" bIns="150950" anchor="ctr" anchorCtr="0">
                  <a:noAutofit/>
                </a:bodyPr>
                <a:lstStyle/>
                <a:p>
                  <a:pPr marL="0" lvl="0" indent="0" algn="l" rtl="0">
                    <a:spcBef>
                      <a:spcPts val="0"/>
                    </a:spcBef>
                    <a:spcAft>
                      <a:spcPts val="0"/>
                    </a:spcAft>
                    <a:buNone/>
                  </a:pPr>
                  <a:endParaRPr/>
                </a:p>
              </p:txBody>
            </p:sp>
            <p:sp>
              <p:nvSpPr>
                <p:cNvPr id="5152" name="Google Shape;5152;p220"/>
                <p:cNvSpPr/>
                <p:nvPr/>
              </p:nvSpPr>
              <p:spPr>
                <a:xfrm>
                  <a:off x="6292860" y="2697283"/>
                  <a:ext cx="19375" cy="19822"/>
                </a:xfrm>
                <a:custGeom>
                  <a:avLst/>
                  <a:gdLst/>
                  <a:ahLst/>
                  <a:cxnLst/>
                  <a:rect l="l" t="t" r="r" b="b"/>
                  <a:pathLst>
                    <a:path w="260" h="266" extrusionOk="0">
                      <a:moveTo>
                        <a:pt x="119" y="0"/>
                      </a:moveTo>
                      <a:cubicBezTo>
                        <a:pt x="103" y="0"/>
                        <a:pt x="87" y="5"/>
                        <a:pt x="72" y="12"/>
                      </a:cubicBezTo>
                      <a:cubicBezTo>
                        <a:pt x="63" y="12"/>
                        <a:pt x="46" y="21"/>
                        <a:pt x="37" y="30"/>
                      </a:cubicBezTo>
                      <a:cubicBezTo>
                        <a:pt x="10" y="57"/>
                        <a:pt x="10" y="92"/>
                        <a:pt x="28" y="128"/>
                      </a:cubicBezTo>
                      <a:cubicBezTo>
                        <a:pt x="19" y="128"/>
                        <a:pt x="19" y="137"/>
                        <a:pt x="19" y="137"/>
                      </a:cubicBezTo>
                      <a:cubicBezTo>
                        <a:pt x="1" y="181"/>
                        <a:pt x="28" y="235"/>
                        <a:pt x="72" y="253"/>
                      </a:cubicBezTo>
                      <a:cubicBezTo>
                        <a:pt x="88" y="262"/>
                        <a:pt x="104" y="266"/>
                        <a:pt x="120" y="266"/>
                      </a:cubicBezTo>
                      <a:cubicBezTo>
                        <a:pt x="167" y="266"/>
                        <a:pt x="211" y="231"/>
                        <a:pt x="224" y="190"/>
                      </a:cubicBezTo>
                      <a:cubicBezTo>
                        <a:pt x="233" y="181"/>
                        <a:pt x="233" y="173"/>
                        <a:pt x="233" y="164"/>
                      </a:cubicBezTo>
                      <a:cubicBezTo>
                        <a:pt x="260" y="128"/>
                        <a:pt x="260" y="92"/>
                        <a:pt x="224" y="57"/>
                      </a:cubicBezTo>
                      <a:cubicBezTo>
                        <a:pt x="206" y="48"/>
                        <a:pt x="197" y="39"/>
                        <a:pt x="179" y="30"/>
                      </a:cubicBezTo>
                      <a:cubicBezTo>
                        <a:pt x="164" y="9"/>
                        <a:pt x="142" y="0"/>
                        <a:pt x="119" y="0"/>
                      </a:cubicBezTo>
                      <a:close/>
                    </a:path>
                  </a:pathLst>
                </a:custGeom>
                <a:solidFill>
                  <a:schemeClr val="dk1"/>
                </a:solidFill>
                <a:ln>
                  <a:noFill/>
                </a:ln>
              </p:spPr>
              <p:txBody>
                <a:bodyPr spcFirstLastPara="1" wrap="square" lIns="150950" tIns="150950" rIns="150950" bIns="150950" anchor="ctr" anchorCtr="0">
                  <a:noAutofit/>
                </a:bodyPr>
                <a:lstStyle/>
                <a:p>
                  <a:pPr marL="0" lvl="0" indent="0" algn="l" rtl="0">
                    <a:spcBef>
                      <a:spcPts val="0"/>
                    </a:spcBef>
                    <a:spcAft>
                      <a:spcPts val="0"/>
                    </a:spcAft>
                    <a:buNone/>
                  </a:pPr>
                  <a:endParaRPr/>
                </a:p>
              </p:txBody>
            </p:sp>
            <p:sp>
              <p:nvSpPr>
                <p:cNvPr id="5153" name="Google Shape;5153;p220"/>
                <p:cNvSpPr/>
                <p:nvPr/>
              </p:nvSpPr>
              <p:spPr>
                <a:xfrm>
                  <a:off x="6300237" y="2672841"/>
                  <a:ext cx="33981" cy="12743"/>
                </a:xfrm>
                <a:custGeom>
                  <a:avLst/>
                  <a:gdLst/>
                  <a:ahLst/>
                  <a:cxnLst/>
                  <a:rect l="l" t="t" r="r" b="b"/>
                  <a:pathLst>
                    <a:path w="456" h="171" extrusionOk="0">
                      <a:moveTo>
                        <a:pt x="134" y="1"/>
                      </a:moveTo>
                      <a:cubicBezTo>
                        <a:pt x="9" y="1"/>
                        <a:pt x="0" y="170"/>
                        <a:pt x="134" y="170"/>
                      </a:cubicBezTo>
                      <a:lnTo>
                        <a:pt x="330" y="170"/>
                      </a:lnTo>
                      <a:cubicBezTo>
                        <a:pt x="455" y="170"/>
                        <a:pt x="455" y="1"/>
                        <a:pt x="330" y="1"/>
                      </a:cubicBezTo>
                      <a:close/>
                    </a:path>
                  </a:pathLst>
                </a:custGeom>
                <a:solidFill>
                  <a:schemeClr val="dk1"/>
                </a:solidFill>
                <a:ln>
                  <a:noFill/>
                </a:ln>
              </p:spPr>
              <p:txBody>
                <a:bodyPr spcFirstLastPara="1" wrap="square" lIns="150950" tIns="150950" rIns="150950" bIns="150950" anchor="ctr" anchorCtr="0">
                  <a:noAutofit/>
                </a:bodyPr>
                <a:lstStyle/>
                <a:p>
                  <a:pPr marL="0" lvl="0" indent="0" algn="l" rtl="0">
                    <a:spcBef>
                      <a:spcPts val="0"/>
                    </a:spcBef>
                    <a:spcAft>
                      <a:spcPts val="0"/>
                    </a:spcAft>
                    <a:buNone/>
                  </a:pPr>
                  <a:endParaRPr/>
                </a:p>
              </p:txBody>
            </p:sp>
            <p:sp>
              <p:nvSpPr>
                <p:cNvPr id="5154" name="Google Shape;5154;p220"/>
                <p:cNvSpPr/>
                <p:nvPr/>
              </p:nvSpPr>
              <p:spPr>
                <a:xfrm>
                  <a:off x="6671792" y="2716584"/>
                  <a:ext cx="26007" cy="18854"/>
                </a:xfrm>
                <a:custGeom>
                  <a:avLst/>
                  <a:gdLst/>
                  <a:ahLst/>
                  <a:cxnLst/>
                  <a:rect l="l" t="t" r="r" b="b"/>
                  <a:pathLst>
                    <a:path w="349" h="253" extrusionOk="0">
                      <a:moveTo>
                        <a:pt x="126" y="1"/>
                      </a:moveTo>
                      <a:cubicBezTo>
                        <a:pt x="101" y="1"/>
                        <a:pt x="76" y="7"/>
                        <a:pt x="55" y="21"/>
                      </a:cubicBezTo>
                      <a:cubicBezTo>
                        <a:pt x="1" y="47"/>
                        <a:pt x="1" y="92"/>
                        <a:pt x="19" y="128"/>
                      </a:cubicBezTo>
                      <a:cubicBezTo>
                        <a:pt x="1" y="163"/>
                        <a:pt x="10" y="208"/>
                        <a:pt x="55" y="217"/>
                      </a:cubicBezTo>
                      <a:cubicBezTo>
                        <a:pt x="63" y="226"/>
                        <a:pt x="72" y="226"/>
                        <a:pt x="81" y="226"/>
                      </a:cubicBezTo>
                      <a:cubicBezTo>
                        <a:pt x="81" y="226"/>
                        <a:pt x="90" y="226"/>
                        <a:pt x="90" y="235"/>
                      </a:cubicBezTo>
                      <a:cubicBezTo>
                        <a:pt x="144" y="244"/>
                        <a:pt x="197" y="253"/>
                        <a:pt x="251" y="253"/>
                      </a:cubicBezTo>
                      <a:cubicBezTo>
                        <a:pt x="304" y="244"/>
                        <a:pt x="349" y="217"/>
                        <a:pt x="349" y="172"/>
                      </a:cubicBezTo>
                      <a:cubicBezTo>
                        <a:pt x="349" y="128"/>
                        <a:pt x="313" y="83"/>
                        <a:pt x="260" y="83"/>
                      </a:cubicBezTo>
                      <a:cubicBezTo>
                        <a:pt x="241" y="33"/>
                        <a:pt x="183" y="1"/>
                        <a:pt x="126" y="1"/>
                      </a:cubicBezTo>
                      <a:close/>
                    </a:path>
                  </a:pathLst>
                </a:custGeom>
                <a:solidFill>
                  <a:schemeClr val="dk1"/>
                </a:solidFill>
                <a:ln>
                  <a:noFill/>
                </a:ln>
              </p:spPr>
              <p:txBody>
                <a:bodyPr spcFirstLastPara="1" wrap="square" lIns="150950" tIns="150950" rIns="150950" bIns="150950" anchor="ctr" anchorCtr="0">
                  <a:noAutofit/>
                </a:bodyPr>
                <a:lstStyle/>
                <a:p>
                  <a:pPr marL="0" lvl="0" indent="0" algn="l" rtl="0">
                    <a:spcBef>
                      <a:spcPts val="0"/>
                    </a:spcBef>
                    <a:spcAft>
                      <a:spcPts val="0"/>
                    </a:spcAft>
                    <a:buNone/>
                  </a:pPr>
                  <a:endParaRPr/>
                </a:p>
              </p:txBody>
            </p:sp>
            <p:sp>
              <p:nvSpPr>
                <p:cNvPr id="5155" name="Google Shape;5155;p220"/>
                <p:cNvSpPr/>
                <p:nvPr/>
              </p:nvSpPr>
              <p:spPr>
                <a:xfrm>
                  <a:off x="6497640" y="2754663"/>
                  <a:ext cx="26678" cy="12668"/>
                </a:xfrm>
                <a:custGeom>
                  <a:avLst/>
                  <a:gdLst/>
                  <a:ahLst/>
                  <a:cxnLst/>
                  <a:rect l="l" t="t" r="r" b="b"/>
                  <a:pathLst>
                    <a:path w="358" h="170" extrusionOk="0">
                      <a:moveTo>
                        <a:pt x="126" y="0"/>
                      </a:moveTo>
                      <a:cubicBezTo>
                        <a:pt x="1" y="0"/>
                        <a:pt x="1" y="170"/>
                        <a:pt x="126" y="170"/>
                      </a:cubicBezTo>
                      <a:lnTo>
                        <a:pt x="233" y="170"/>
                      </a:lnTo>
                      <a:cubicBezTo>
                        <a:pt x="358" y="170"/>
                        <a:pt x="358" y="0"/>
                        <a:pt x="233" y="0"/>
                      </a:cubicBezTo>
                      <a:close/>
                    </a:path>
                  </a:pathLst>
                </a:custGeom>
                <a:solidFill>
                  <a:schemeClr val="dk1"/>
                </a:solidFill>
                <a:ln>
                  <a:noFill/>
                </a:ln>
              </p:spPr>
              <p:txBody>
                <a:bodyPr spcFirstLastPara="1" wrap="square" lIns="150950" tIns="150950" rIns="150950" bIns="150950" anchor="ctr" anchorCtr="0">
                  <a:noAutofit/>
                </a:bodyPr>
                <a:lstStyle/>
                <a:p>
                  <a:pPr marL="0" lvl="0" indent="0" algn="l" rtl="0">
                    <a:spcBef>
                      <a:spcPts val="0"/>
                    </a:spcBef>
                    <a:spcAft>
                      <a:spcPts val="0"/>
                    </a:spcAft>
                    <a:buNone/>
                  </a:pPr>
                  <a:endParaRPr/>
                </a:p>
              </p:txBody>
            </p:sp>
            <p:sp>
              <p:nvSpPr>
                <p:cNvPr id="5156" name="Google Shape;5156;p220"/>
                <p:cNvSpPr/>
                <p:nvPr/>
              </p:nvSpPr>
              <p:spPr>
                <a:xfrm>
                  <a:off x="6562174" y="2517989"/>
                  <a:ext cx="18630" cy="11998"/>
                </a:xfrm>
                <a:custGeom>
                  <a:avLst/>
                  <a:gdLst/>
                  <a:ahLst/>
                  <a:cxnLst/>
                  <a:rect l="l" t="t" r="r" b="b"/>
                  <a:pathLst>
                    <a:path w="250" h="161" extrusionOk="0">
                      <a:moveTo>
                        <a:pt x="125" y="0"/>
                      </a:moveTo>
                      <a:cubicBezTo>
                        <a:pt x="0" y="0"/>
                        <a:pt x="0" y="161"/>
                        <a:pt x="125" y="161"/>
                      </a:cubicBezTo>
                      <a:cubicBezTo>
                        <a:pt x="250" y="161"/>
                        <a:pt x="250" y="0"/>
                        <a:pt x="125" y="0"/>
                      </a:cubicBezTo>
                      <a:close/>
                    </a:path>
                  </a:pathLst>
                </a:custGeom>
                <a:solidFill>
                  <a:schemeClr val="dk1"/>
                </a:solidFill>
                <a:ln>
                  <a:noFill/>
                </a:ln>
              </p:spPr>
              <p:txBody>
                <a:bodyPr spcFirstLastPara="1" wrap="square" lIns="150950" tIns="150950" rIns="150950" bIns="150950" anchor="ctr" anchorCtr="0">
                  <a:noAutofit/>
                </a:bodyPr>
                <a:lstStyle/>
                <a:p>
                  <a:pPr marL="0" lvl="0" indent="0" algn="l" rtl="0">
                    <a:spcBef>
                      <a:spcPts val="0"/>
                    </a:spcBef>
                    <a:spcAft>
                      <a:spcPts val="0"/>
                    </a:spcAft>
                    <a:buNone/>
                  </a:pPr>
                  <a:endParaRPr/>
                </a:p>
              </p:txBody>
            </p:sp>
            <p:sp>
              <p:nvSpPr>
                <p:cNvPr id="5157" name="Google Shape;5157;p220"/>
                <p:cNvSpPr/>
                <p:nvPr/>
              </p:nvSpPr>
              <p:spPr>
                <a:xfrm>
                  <a:off x="6012368" y="2756526"/>
                  <a:ext cx="38601" cy="20866"/>
                </a:xfrm>
                <a:custGeom>
                  <a:avLst/>
                  <a:gdLst/>
                  <a:ahLst/>
                  <a:cxnLst/>
                  <a:rect l="l" t="t" r="r" b="b"/>
                  <a:pathLst>
                    <a:path w="518" h="280" extrusionOk="0">
                      <a:moveTo>
                        <a:pt x="194" y="1"/>
                      </a:moveTo>
                      <a:cubicBezTo>
                        <a:pt x="119" y="1"/>
                        <a:pt x="43" y="43"/>
                        <a:pt x="18" y="100"/>
                      </a:cubicBezTo>
                      <a:cubicBezTo>
                        <a:pt x="9" y="118"/>
                        <a:pt x="0" y="145"/>
                        <a:pt x="9" y="163"/>
                      </a:cubicBezTo>
                      <a:cubicBezTo>
                        <a:pt x="0" y="180"/>
                        <a:pt x="0" y="189"/>
                        <a:pt x="9" y="207"/>
                      </a:cubicBezTo>
                      <a:cubicBezTo>
                        <a:pt x="17" y="244"/>
                        <a:pt x="55" y="263"/>
                        <a:pt x="99" y="263"/>
                      </a:cubicBezTo>
                      <a:cubicBezTo>
                        <a:pt x="107" y="263"/>
                        <a:pt x="116" y="262"/>
                        <a:pt x="125" y="261"/>
                      </a:cubicBezTo>
                      <a:cubicBezTo>
                        <a:pt x="143" y="261"/>
                        <a:pt x="161" y="257"/>
                        <a:pt x="179" y="257"/>
                      </a:cubicBezTo>
                      <a:cubicBezTo>
                        <a:pt x="188" y="257"/>
                        <a:pt x="197" y="258"/>
                        <a:pt x="205" y="261"/>
                      </a:cubicBezTo>
                      <a:cubicBezTo>
                        <a:pt x="250" y="270"/>
                        <a:pt x="295" y="279"/>
                        <a:pt x="348" y="279"/>
                      </a:cubicBezTo>
                      <a:lnTo>
                        <a:pt x="375" y="279"/>
                      </a:lnTo>
                      <a:cubicBezTo>
                        <a:pt x="382" y="280"/>
                        <a:pt x="388" y="280"/>
                        <a:pt x="393" y="280"/>
                      </a:cubicBezTo>
                      <a:cubicBezTo>
                        <a:pt x="443" y="280"/>
                        <a:pt x="464" y="247"/>
                        <a:pt x="464" y="207"/>
                      </a:cubicBezTo>
                      <a:cubicBezTo>
                        <a:pt x="518" y="172"/>
                        <a:pt x="509" y="91"/>
                        <a:pt x="429" y="64"/>
                      </a:cubicBezTo>
                      <a:lnTo>
                        <a:pt x="321" y="29"/>
                      </a:lnTo>
                      <a:lnTo>
                        <a:pt x="286" y="29"/>
                      </a:lnTo>
                      <a:cubicBezTo>
                        <a:pt x="268" y="11"/>
                        <a:pt x="241" y="2"/>
                        <a:pt x="214" y="2"/>
                      </a:cubicBezTo>
                      <a:cubicBezTo>
                        <a:pt x="208" y="1"/>
                        <a:pt x="201" y="1"/>
                        <a:pt x="194" y="1"/>
                      </a:cubicBezTo>
                      <a:close/>
                    </a:path>
                  </a:pathLst>
                </a:custGeom>
                <a:solidFill>
                  <a:schemeClr val="dk1"/>
                </a:solidFill>
                <a:ln>
                  <a:noFill/>
                </a:ln>
              </p:spPr>
              <p:txBody>
                <a:bodyPr spcFirstLastPara="1" wrap="square" lIns="150950" tIns="150950" rIns="150950" bIns="150950" anchor="ctr" anchorCtr="0">
                  <a:noAutofit/>
                </a:bodyPr>
                <a:lstStyle/>
                <a:p>
                  <a:pPr marL="0" lvl="0" indent="0" algn="l" rtl="0">
                    <a:spcBef>
                      <a:spcPts val="0"/>
                    </a:spcBef>
                    <a:spcAft>
                      <a:spcPts val="0"/>
                    </a:spcAft>
                    <a:buNone/>
                  </a:pPr>
                  <a:endParaRPr/>
                </a:p>
              </p:txBody>
            </p:sp>
            <p:sp>
              <p:nvSpPr>
                <p:cNvPr id="5158" name="Google Shape;5158;p220"/>
                <p:cNvSpPr/>
                <p:nvPr/>
              </p:nvSpPr>
              <p:spPr>
                <a:xfrm>
                  <a:off x="6181230" y="2681187"/>
                  <a:ext cx="60063" cy="26678"/>
                </a:xfrm>
                <a:custGeom>
                  <a:avLst/>
                  <a:gdLst/>
                  <a:ahLst/>
                  <a:cxnLst/>
                  <a:rect l="l" t="t" r="r" b="b"/>
                  <a:pathLst>
                    <a:path w="806" h="358" extrusionOk="0">
                      <a:moveTo>
                        <a:pt x="540" y="1"/>
                      </a:moveTo>
                      <a:cubicBezTo>
                        <a:pt x="500" y="1"/>
                        <a:pt x="459" y="10"/>
                        <a:pt x="420" y="32"/>
                      </a:cubicBezTo>
                      <a:cubicBezTo>
                        <a:pt x="393" y="50"/>
                        <a:pt x="375" y="76"/>
                        <a:pt x="375" y="103"/>
                      </a:cubicBezTo>
                      <a:lnTo>
                        <a:pt x="339" y="103"/>
                      </a:lnTo>
                      <a:cubicBezTo>
                        <a:pt x="321" y="94"/>
                        <a:pt x="304" y="85"/>
                        <a:pt x="277" y="85"/>
                      </a:cubicBezTo>
                      <a:lnTo>
                        <a:pt x="134" y="85"/>
                      </a:lnTo>
                      <a:cubicBezTo>
                        <a:pt x="0" y="85"/>
                        <a:pt x="0" y="255"/>
                        <a:pt x="134" y="255"/>
                      </a:cubicBezTo>
                      <a:lnTo>
                        <a:pt x="277" y="255"/>
                      </a:lnTo>
                      <a:cubicBezTo>
                        <a:pt x="286" y="255"/>
                        <a:pt x="295" y="246"/>
                        <a:pt x="312" y="246"/>
                      </a:cubicBezTo>
                      <a:cubicBezTo>
                        <a:pt x="372" y="310"/>
                        <a:pt x="474" y="357"/>
                        <a:pt x="567" y="357"/>
                      </a:cubicBezTo>
                      <a:cubicBezTo>
                        <a:pt x="643" y="357"/>
                        <a:pt x="714" y="326"/>
                        <a:pt x="750" y="246"/>
                      </a:cubicBezTo>
                      <a:cubicBezTo>
                        <a:pt x="805" y="121"/>
                        <a:pt x="682" y="1"/>
                        <a:pt x="540" y="1"/>
                      </a:cubicBezTo>
                      <a:close/>
                    </a:path>
                  </a:pathLst>
                </a:custGeom>
                <a:solidFill>
                  <a:schemeClr val="dk1"/>
                </a:solidFill>
                <a:ln>
                  <a:noFill/>
                </a:ln>
              </p:spPr>
              <p:txBody>
                <a:bodyPr spcFirstLastPara="1" wrap="square" lIns="150950" tIns="150950" rIns="150950" bIns="150950" anchor="ctr" anchorCtr="0">
                  <a:noAutofit/>
                </a:bodyPr>
                <a:lstStyle/>
                <a:p>
                  <a:pPr marL="0" lvl="0" indent="0" algn="l" rtl="0">
                    <a:spcBef>
                      <a:spcPts val="0"/>
                    </a:spcBef>
                    <a:spcAft>
                      <a:spcPts val="0"/>
                    </a:spcAft>
                    <a:buNone/>
                  </a:pPr>
                  <a:endParaRPr/>
                </a:p>
              </p:txBody>
            </p:sp>
            <p:sp>
              <p:nvSpPr>
                <p:cNvPr id="5159" name="Google Shape;5159;p220"/>
                <p:cNvSpPr/>
                <p:nvPr/>
              </p:nvSpPr>
              <p:spPr>
                <a:xfrm>
                  <a:off x="5942618" y="2814055"/>
                  <a:ext cx="34577" cy="16022"/>
                </a:xfrm>
                <a:custGeom>
                  <a:avLst/>
                  <a:gdLst/>
                  <a:ahLst/>
                  <a:cxnLst/>
                  <a:rect l="l" t="t" r="r" b="b"/>
                  <a:pathLst>
                    <a:path w="464" h="215" extrusionOk="0">
                      <a:moveTo>
                        <a:pt x="287" y="0"/>
                      </a:moveTo>
                      <a:cubicBezTo>
                        <a:pt x="272" y="0"/>
                        <a:pt x="255" y="2"/>
                        <a:pt x="240" y="6"/>
                      </a:cubicBezTo>
                      <a:lnTo>
                        <a:pt x="98" y="60"/>
                      </a:lnTo>
                      <a:cubicBezTo>
                        <a:pt x="0" y="100"/>
                        <a:pt x="58" y="215"/>
                        <a:pt x="150" y="215"/>
                      </a:cubicBezTo>
                      <a:cubicBezTo>
                        <a:pt x="159" y="215"/>
                        <a:pt x="168" y="214"/>
                        <a:pt x="178" y="211"/>
                      </a:cubicBezTo>
                      <a:cubicBezTo>
                        <a:pt x="232" y="202"/>
                        <a:pt x="294" y="193"/>
                        <a:pt x="356" y="176"/>
                      </a:cubicBezTo>
                      <a:cubicBezTo>
                        <a:pt x="463" y="158"/>
                        <a:pt x="437" y="33"/>
                        <a:pt x="348" y="15"/>
                      </a:cubicBezTo>
                      <a:cubicBezTo>
                        <a:pt x="332" y="5"/>
                        <a:pt x="310" y="0"/>
                        <a:pt x="287" y="0"/>
                      </a:cubicBezTo>
                      <a:close/>
                    </a:path>
                  </a:pathLst>
                </a:custGeom>
                <a:solidFill>
                  <a:schemeClr val="dk1"/>
                </a:solidFill>
                <a:ln>
                  <a:noFill/>
                </a:ln>
              </p:spPr>
              <p:txBody>
                <a:bodyPr spcFirstLastPara="1" wrap="square" lIns="150950" tIns="150950" rIns="150950" bIns="150950" anchor="ctr" anchorCtr="0">
                  <a:noAutofit/>
                </a:bodyPr>
                <a:lstStyle/>
                <a:p>
                  <a:pPr marL="0" lvl="0" indent="0" algn="l" rtl="0">
                    <a:spcBef>
                      <a:spcPts val="0"/>
                    </a:spcBef>
                    <a:spcAft>
                      <a:spcPts val="0"/>
                    </a:spcAft>
                    <a:buNone/>
                  </a:pPr>
                  <a:endParaRPr/>
                </a:p>
              </p:txBody>
            </p:sp>
            <p:sp>
              <p:nvSpPr>
                <p:cNvPr id="5160" name="Google Shape;5160;p220"/>
                <p:cNvSpPr/>
                <p:nvPr/>
              </p:nvSpPr>
              <p:spPr>
                <a:xfrm>
                  <a:off x="6220427" y="2710101"/>
                  <a:ext cx="14680" cy="14680"/>
                </a:xfrm>
                <a:custGeom>
                  <a:avLst/>
                  <a:gdLst/>
                  <a:ahLst/>
                  <a:cxnLst/>
                  <a:rect l="l" t="t" r="r" b="b"/>
                  <a:pathLst>
                    <a:path w="197" h="197" extrusionOk="0">
                      <a:moveTo>
                        <a:pt x="99" y="1"/>
                      </a:moveTo>
                      <a:cubicBezTo>
                        <a:pt x="72" y="1"/>
                        <a:pt x="54" y="9"/>
                        <a:pt x="36" y="18"/>
                      </a:cubicBezTo>
                      <a:cubicBezTo>
                        <a:pt x="36" y="27"/>
                        <a:pt x="36" y="27"/>
                        <a:pt x="36" y="27"/>
                      </a:cubicBezTo>
                      <a:cubicBezTo>
                        <a:pt x="27" y="27"/>
                        <a:pt x="27" y="27"/>
                        <a:pt x="27" y="36"/>
                      </a:cubicBezTo>
                      <a:cubicBezTo>
                        <a:pt x="10" y="45"/>
                        <a:pt x="1" y="63"/>
                        <a:pt x="1" y="81"/>
                      </a:cubicBezTo>
                      <a:lnTo>
                        <a:pt x="1" y="117"/>
                      </a:lnTo>
                      <a:cubicBezTo>
                        <a:pt x="1" y="170"/>
                        <a:pt x="50" y="197"/>
                        <a:pt x="99" y="197"/>
                      </a:cubicBezTo>
                      <a:cubicBezTo>
                        <a:pt x="148" y="197"/>
                        <a:pt x="197" y="170"/>
                        <a:pt x="197" y="117"/>
                      </a:cubicBezTo>
                      <a:lnTo>
                        <a:pt x="197" y="81"/>
                      </a:lnTo>
                      <a:cubicBezTo>
                        <a:pt x="197" y="63"/>
                        <a:pt x="188" y="45"/>
                        <a:pt x="179" y="36"/>
                      </a:cubicBezTo>
                      <a:cubicBezTo>
                        <a:pt x="170" y="27"/>
                        <a:pt x="170" y="27"/>
                        <a:pt x="170" y="27"/>
                      </a:cubicBezTo>
                      <a:lnTo>
                        <a:pt x="161" y="27"/>
                      </a:lnTo>
                      <a:cubicBezTo>
                        <a:pt x="152" y="9"/>
                        <a:pt x="125" y="1"/>
                        <a:pt x="99" y="1"/>
                      </a:cubicBezTo>
                      <a:close/>
                    </a:path>
                  </a:pathLst>
                </a:custGeom>
                <a:solidFill>
                  <a:schemeClr val="dk1"/>
                </a:solidFill>
                <a:ln>
                  <a:noFill/>
                </a:ln>
              </p:spPr>
              <p:txBody>
                <a:bodyPr spcFirstLastPara="1" wrap="square" lIns="150950" tIns="150950" rIns="150950" bIns="150950" anchor="ctr" anchorCtr="0">
                  <a:noAutofit/>
                </a:bodyPr>
                <a:lstStyle/>
                <a:p>
                  <a:pPr marL="0" lvl="0" indent="0" algn="l" rtl="0">
                    <a:spcBef>
                      <a:spcPts val="0"/>
                    </a:spcBef>
                    <a:spcAft>
                      <a:spcPts val="0"/>
                    </a:spcAft>
                    <a:buNone/>
                  </a:pPr>
                  <a:endParaRPr/>
                </a:p>
              </p:txBody>
            </p:sp>
            <p:sp>
              <p:nvSpPr>
                <p:cNvPr id="5161" name="Google Shape;5161;p220"/>
                <p:cNvSpPr/>
                <p:nvPr/>
              </p:nvSpPr>
              <p:spPr>
                <a:xfrm>
                  <a:off x="6267598" y="2888277"/>
                  <a:ext cx="24741" cy="19673"/>
                </a:xfrm>
                <a:custGeom>
                  <a:avLst/>
                  <a:gdLst/>
                  <a:ahLst/>
                  <a:cxnLst/>
                  <a:rect l="l" t="t" r="r" b="b"/>
                  <a:pathLst>
                    <a:path w="332" h="264" extrusionOk="0">
                      <a:moveTo>
                        <a:pt x="146" y="0"/>
                      </a:moveTo>
                      <a:cubicBezTo>
                        <a:pt x="127" y="0"/>
                        <a:pt x="109" y="3"/>
                        <a:pt x="90" y="9"/>
                      </a:cubicBezTo>
                      <a:cubicBezTo>
                        <a:pt x="37" y="27"/>
                        <a:pt x="1" y="63"/>
                        <a:pt x="19" y="107"/>
                      </a:cubicBezTo>
                      <a:cubicBezTo>
                        <a:pt x="19" y="116"/>
                        <a:pt x="28" y="125"/>
                        <a:pt x="37" y="134"/>
                      </a:cubicBezTo>
                      <a:cubicBezTo>
                        <a:pt x="10" y="161"/>
                        <a:pt x="1" y="197"/>
                        <a:pt x="28" y="223"/>
                      </a:cubicBezTo>
                      <a:cubicBezTo>
                        <a:pt x="46" y="247"/>
                        <a:pt x="79" y="263"/>
                        <a:pt x="113" y="263"/>
                      </a:cubicBezTo>
                      <a:cubicBezTo>
                        <a:pt x="130" y="263"/>
                        <a:pt x="147" y="259"/>
                        <a:pt x="162" y="250"/>
                      </a:cubicBezTo>
                      <a:lnTo>
                        <a:pt x="269" y="188"/>
                      </a:lnTo>
                      <a:cubicBezTo>
                        <a:pt x="304" y="161"/>
                        <a:pt x="331" y="116"/>
                        <a:pt x="304" y="81"/>
                      </a:cubicBezTo>
                      <a:cubicBezTo>
                        <a:pt x="270" y="33"/>
                        <a:pt x="209" y="0"/>
                        <a:pt x="146" y="0"/>
                      </a:cubicBezTo>
                      <a:close/>
                    </a:path>
                  </a:pathLst>
                </a:custGeom>
                <a:solidFill>
                  <a:schemeClr val="dk1"/>
                </a:solidFill>
                <a:ln>
                  <a:noFill/>
                </a:ln>
              </p:spPr>
              <p:txBody>
                <a:bodyPr spcFirstLastPara="1" wrap="square" lIns="150950" tIns="150950" rIns="150950" bIns="150950" anchor="ctr" anchorCtr="0">
                  <a:noAutofit/>
                </a:bodyPr>
                <a:lstStyle/>
                <a:p>
                  <a:pPr marL="0" lvl="0" indent="0" algn="l" rtl="0">
                    <a:spcBef>
                      <a:spcPts val="0"/>
                    </a:spcBef>
                    <a:spcAft>
                      <a:spcPts val="0"/>
                    </a:spcAft>
                    <a:buNone/>
                  </a:pPr>
                  <a:endParaRPr/>
                </a:p>
              </p:txBody>
            </p:sp>
            <p:sp>
              <p:nvSpPr>
                <p:cNvPr id="5162" name="Google Shape;5162;p220"/>
                <p:cNvSpPr/>
                <p:nvPr/>
              </p:nvSpPr>
              <p:spPr>
                <a:xfrm>
                  <a:off x="6159246" y="2898262"/>
                  <a:ext cx="26007" cy="19971"/>
                </a:xfrm>
                <a:custGeom>
                  <a:avLst/>
                  <a:gdLst/>
                  <a:ahLst/>
                  <a:cxnLst/>
                  <a:rect l="l" t="t" r="r" b="b"/>
                  <a:pathLst>
                    <a:path w="349" h="268" extrusionOk="0">
                      <a:moveTo>
                        <a:pt x="135" y="0"/>
                      </a:moveTo>
                      <a:cubicBezTo>
                        <a:pt x="37" y="0"/>
                        <a:pt x="1" y="116"/>
                        <a:pt x="90" y="152"/>
                      </a:cubicBezTo>
                      <a:cubicBezTo>
                        <a:pt x="54" y="205"/>
                        <a:pt x="126" y="259"/>
                        <a:pt x="179" y="268"/>
                      </a:cubicBezTo>
                      <a:cubicBezTo>
                        <a:pt x="233" y="268"/>
                        <a:pt x="295" y="241"/>
                        <a:pt x="322" y="205"/>
                      </a:cubicBezTo>
                      <a:cubicBezTo>
                        <a:pt x="349" y="161"/>
                        <a:pt x="349" y="116"/>
                        <a:pt x="331" y="72"/>
                      </a:cubicBezTo>
                      <a:cubicBezTo>
                        <a:pt x="313" y="54"/>
                        <a:pt x="286" y="36"/>
                        <a:pt x="260" y="36"/>
                      </a:cubicBezTo>
                      <a:cubicBezTo>
                        <a:pt x="224" y="9"/>
                        <a:pt x="179" y="0"/>
                        <a:pt x="135" y="0"/>
                      </a:cubicBezTo>
                      <a:close/>
                    </a:path>
                  </a:pathLst>
                </a:custGeom>
                <a:solidFill>
                  <a:schemeClr val="dk1"/>
                </a:solidFill>
                <a:ln>
                  <a:noFill/>
                </a:ln>
              </p:spPr>
              <p:txBody>
                <a:bodyPr spcFirstLastPara="1" wrap="square" lIns="150950" tIns="150950" rIns="150950" bIns="150950" anchor="ctr" anchorCtr="0">
                  <a:noAutofit/>
                </a:bodyPr>
                <a:lstStyle/>
                <a:p>
                  <a:pPr marL="0" lvl="0" indent="0" algn="l" rtl="0">
                    <a:spcBef>
                      <a:spcPts val="0"/>
                    </a:spcBef>
                    <a:spcAft>
                      <a:spcPts val="0"/>
                    </a:spcAft>
                    <a:buNone/>
                  </a:pPr>
                  <a:endParaRPr/>
                </a:p>
              </p:txBody>
            </p:sp>
            <p:sp>
              <p:nvSpPr>
                <p:cNvPr id="5163" name="Google Shape;5163;p220"/>
                <p:cNvSpPr/>
                <p:nvPr/>
              </p:nvSpPr>
              <p:spPr>
                <a:xfrm>
                  <a:off x="6213124" y="2550182"/>
                  <a:ext cx="28020" cy="21834"/>
                </a:xfrm>
                <a:custGeom>
                  <a:avLst/>
                  <a:gdLst/>
                  <a:ahLst/>
                  <a:cxnLst/>
                  <a:rect l="l" t="t" r="r" b="b"/>
                  <a:pathLst>
                    <a:path w="376" h="293" extrusionOk="0">
                      <a:moveTo>
                        <a:pt x="180" y="1"/>
                      </a:moveTo>
                      <a:cubicBezTo>
                        <a:pt x="129" y="1"/>
                        <a:pt x="79" y="18"/>
                        <a:pt x="45" y="59"/>
                      </a:cubicBezTo>
                      <a:cubicBezTo>
                        <a:pt x="0" y="121"/>
                        <a:pt x="18" y="193"/>
                        <a:pt x="72" y="246"/>
                      </a:cubicBezTo>
                      <a:cubicBezTo>
                        <a:pt x="111" y="275"/>
                        <a:pt x="158" y="292"/>
                        <a:pt x="205" y="292"/>
                      </a:cubicBezTo>
                      <a:cubicBezTo>
                        <a:pt x="232" y="292"/>
                        <a:pt x="260" y="286"/>
                        <a:pt x="286" y="273"/>
                      </a:cubicBezTo>
                      <a:cubicBezTo>
                        <a:pt x="313" y="264"/>
                        <a:pt x="331" y="237"/>
                        <a:pt x="331" y="211"/>
                      </a:cubicBezTo>
                      <a:cubicBezTo>
                        <a:pt x="357" y="202"/>
                        <a:pt x="375" y="184"/>
                        <a:pt x="375" y="148"/>
                      </a:cubicBezTo>
                      <a:cubicBezTo>
                        <a:pt x="369" y="61"/>
                        <a:pt x="273" y="1"/>
                        <a:pt x="180" y="1"/>
                      </a:cubicBezTo>
                      <a:close/>
                    </a:path>
                  </a:pathLst>
                </a:custGeom>
                <a:solidFill>
                  <a:schemeClr val="dk1"/>
                </a:solidFill>
                <a:ln>
                  <a:noFill/>
                </a:ln>
              </p:spPr>
              <p:txBody>
                <a:bodyPr spcFirstLastPara="1" wrap="square" lIns="150950" tIns="150950" rIns="150950" bIns="150950" anchor="ctr" anchorCtr="0">
                  <a:noAutofit/>
                </a:bodyPr>
                <a:lstStyle/>
                <a:p>
                  <a:pPr marL="0" lvl="0" indent="0" algn="l" rtl="0">
                    <a:spcBef>
                      <a:spcPts val="0"/>
                    </a:spcBef>
                    <a:spcAft>
                      <a:spcPts val="0"/>
                    </a:spcAft>
                    <a:buNone/>
                  </a:pPr>
                  <a:endParaRPr/>
                </a:p>
              </p:txBody>
            </p:sp>
            <p:sp>
              <p:nvSpPr>
                <p:cNvPr id="5164" name="Google Shape;5164;p220"/>
                <p:cNvSpPr/>
                <p:nvPr/>
              </p:nvSpPr>
              <p:spPr>
                <a:xfrm>
                  <a:off x="5855430" y="2753173"/>
                  <a:ext cx="28020" cy="21909"/>
                </a:xfrm>
                <a:custGeom>
                  <a:avLst/>
                  <a:gdLst/>
                  <a:ahLst/>
                  <a:cxnLst/>
                  <a:rect l="l" t="t" r="r" b="b"/>
                  <a:pathLst>
                    <a:path w="376" h="294" extrusionOk="0">
                      <a:moveTo>
                        <a:pt x="184" y="0"/>
                      </a:moveTo>
                      <a:cubicBezTo>
                        <a:pt x="132" y="0"/>
                        <a:pt x="81" y="20"/>
                        <a:pt x="46" y="65"/>
                      </a:cubicBezTo>
                      <a:cubicBezTo>
                        <a:pt x="1" y="118"/>
                        <a:pt x="19" y="199"/>
                        <a:pt x="72" y="243"/>
                      </a:cubicBezTo>
                      <a:cubicBezTo>
                        <a:pt x="107" y="278"/>
                        <a:pt x="152" y="294"/>
                        <a:pt x="201" y="294"/>
                      </a:cubicBezTo>
                      <a:cubicBezTo>
                        <a:pt x="229" y="294"/>
                        <a:pt x="258" y="289"/>
                        <a:pt x="286" y="279"/>
                      </a:cubicBezTo>
                      <a:cubicBezTo>
                        <a:pt x="313" y="270"/>
                        <a:pt x="331" y="243"/>
                        <a:pt x="331" y="217"/>
                      </a:cubicBezTo>
                      <a:cubicBezTo>
                        <a:pt x="358" y="208"/>
                        <a:pt x="376" y="181"/>
                        <a:pt x="376" y="154"/>
                      </a:cubicBezTo>
                      <a:cubicBezTo>
                        <a:pt x="370" y="63"/>
                        <a:pt x="276" y="0"/>
                        <a:pt x="184" y="0"/>
                      </a:cubicBezTo>
                      <a:close/>
                    </a:path>
                  </a:pathLst>
                </a:custGeom>
                <a:solidFill>
                  <a:schemeClr val="dk1"/>
                </a:solidFill>
                <a:ln>
                  <a:noFill/>
                </a:ln>
              </p:spPr>
              <p:txBody>
                <a:bodyPr spcFirstLastPara="1" wrap="square" lIns="150950" tIns="150950" rIns="150950" bIns="150950" anchor="ctr" anchorCtr="0">
                  <a:noAutofit/>
                </a:bodyPr>
                <a:lstStyle/>
                <a:p>
                  <a:pPr marL="0" lvl="0" indent="0" algn="l" rtl="0">
                    <a:spcBef>
                      <a:spcPts val="0"/>
                    </a:spcBef>
                    <a:spcAft>
                      <a:spcPts val="0"/>
                    </a:spcAft>
                    <a:buNone/>
                  </a:pPr>
                  <a:endParaRPr/>
                </a:p>
              </p:txBody>
            </p:sp>
            <p:sp>
              <p:nvSpPr>
                <p:cNvPr id="5165" name="Google Shape;5165;p220"/>
                <p:cNvSpPr/>
                <p:nvPr/>
              </p:nvSpPr>
              <p:spPr>
                <a:xfrm>
                  <a:off x="5905358" y="2653913"/>
                  <a:ext cx="27945" cy="21462"/>
                </a:xfrm>
                <a:custGeom>
                  <a:avLst/>
                  <a:gdLst/>
                  <a:ahLst/>
                  <a:cxnLst/>
                  <a:rect l="l" t="t" r="r" b="b"/>
                  <a:pathLst>
                    <a:path w="375" h="288" extrusionOk="0">
                      <a:moveTo>
                        <a:pt x="179" y="0"/>
                      </a:moveTo>
                      <a:cubicBezTo>
                        <a:pt x="129" y="0"/>
                        <a:pt x="79" y="18"/>
                        <a:pt x="45" y="59"/>
                      </a:cubicBezTo>
                      <a:cubicBezTo>
                        <a:pt x="0" y="112"/>
                        <a:pt x="18" y="193"/>
                        <a:pt x="71" y="237"/>
                      </a:cubicBezTo>
                      <a:cubicBezTo>
                        <a:pt x="111" y="271"/>
                        <a:pt x="159" y="287"/>
                        <a:pt x="206" y="287"/>
                      </a:cubicBezTo>
                      <a:cubicBezTo>
                        <a:pt x="233" y="287"/>
                        <a:pt x="260" y="282"/>
                        <a:pt x="285" y="273"/>
                      </a:cubicBezTo>
                      <a:cubicBezTo>
                        <a:pt x="312" y="264"/>
                        <a:pt x="330" y="237"/>
                        <a:pt x="330" y="210"/>
                      </a:cubicBezTo>
                      <a:cubicBezTo>
                        <a:pt x="357" y="201"/>
                        <a:pt x="375" y="175"/>
                        <a:pt x="375" y="148"/>
                      </a:cubicBezTo>
                      <a:cubicBezTo>
                        <a:pt x="369" y="61"/>
                        <a:pt x="273" y="0"/>
                        <a:pt x="179" y="0"/>
                      </a:cubicBezTo>
                      <a:close/>
                    </a:path>
                  </a:pathLst>
                </a:custGeom>
                <a:solidFill>
                  <a:schemeClr val="dk1"/>
                </a:solidFill>
                <a:ln>
                  <a:noFill/>
                </a:ln>
              </p:spPr>
              <p:txBody>
                <a:bodyPr spcFirstLastPara="1" wrap="square" lIns="150950" tIns="150950" rIns="150950" bIns="150950" anchor="ctr" anchorCtr="0">
                  <a:noAutofit/>
                </a:bodyPr>
                <a:lstStyle/>
                <a:p>
                  <a:pPr marL="0" lvl="0" indent="0" algn="l" rtl="0">
                    <a:spcBef>
                      <a:spcPts val="0"/>
                    </a:spcBef>
                    <a:spcAft>
                      <a:spcPts val="0"/>
                    </a:spcAft>
                    <a:buNone/>
                  </a:pPr>
                  <a:endParaRPr/>
                </a:p>
              </p:txBody>
            </p:sp>
            <p:sp>
              <p:nvSpPr>
                <p:cNvPr id="5166" name="Google Shape;5166;p220"/>
                <p:cNvSpPr/>
                <p:nvPr/>
              </p:nvSpPr>
              <p:spPr>
                <a:xfrm>
                  <a:off x="6762110" y="2586025"/>
                  <a:ext cx="50077" cy="19375"/>
                </a:xfrm>
                <a:custGeom>
                  <a:avLst/>
                  <a:gdLst/>
                  <a:ahLst/>
                  <a:cxnLst/>
                  <a:rect l="l" t="t" r="r" b="b"/>
                  <a:pathLst>
                    <a:path w="672" h="260" extrusionOk="0">
                      <a:moveTo>
                        <a:pt x="483" y="1"/>
                      </a:moveTo>
                      <a:cubicBezTo>
                        <a:pt x="428" y="1"/>
                        <a:pt x="378" y="25"/>
                        <a:pt x="350" y="60"/>
                      </a:cubicBezTo>
                      <a:cubicBezTo>
                        <a:pt x="288" y="51"/>
                        <a:pt x="225" y="42"/>
                        <a:pt x="172" y="33"/>
                      </a:cubicBezTo>
                      <a:cubicBezTo>
                        <a:pt x="165" y="32"/>
                        <a:pt x="158" y="32"/>
                        <a:pt x="152" y="32"/>
                      </a:cubicBezTo>
                      <a:cubicBezTo>
                        <a:pt x="41" y="32"/>
                        <a:pt x="0" y="168"/>
                        <a:pt x="118" y="194"/>
                      </a:cubicBezTo>
                      <a:lnTo>
                        <a:pt x="377" y="247"/>
                      </a:lnTo>
                      <a:cubicBezTo>
                        <a:pt x="395" y="247"/>
                        <a:pt x="413" y="247"/>
                        <a:pt x="430" y="238"/>
                      </a:cubicBezTo>
                      <a:lnTo>
                        <a:pt x="511" y="256"/>
                      </a:lnTo>
                      <a:cubicBezTo>
                        <a:pt x="521" y="258"/>
                        <a:pt x="532" y="259"/>
                        <a:pt x="543" y="259"/>
                      </a:cubicBezTo>
                      <a:cubicBezTo>
                        <a:pt x="579" y="259"/>
                        <a:pt x="613" y="248"/>
                        <a:pt x="627" y="220"/>
                      </a:cubicBezTo>
                      <a:cubicBezTo>
                        <a:pt x="671" y="140"/>
                        <a:pt x="645" y="33"/>
                        <a:pt x="529" y="6"/>
                      </a:cubicBezTo>
                      <a:cubicBezTo>
                        <a:pt x="513" y="2"/>
                        <a:pt x="498" y="1"/>
                        <a:pt x="483" y="1"/>
                      </a:cubicBezTo>
                      <a:close/>
                    </a:path>
                  </a:pathLst>
                </a:custGeom>
                <a:solidFill>
                  <a:schemeClr val="dk1"/>
                </a:solidFill>
                <a:ln>
                  <a:noFill/>
                </a:ln>
              </p:spPr>
              <p:txBody>
                <a:bodyPr spcFirstLastPara="1" wrap="square" lIns="150950" tIns="150950" rIns="150950" bIns="150950" anchor="ctr" anchorCtr="0">
                  <a:noAutofit/>
                </a:bodyPr>
                <a:lstStyle/>
                <a:p>
                  <a:pPr marL="0" lvl="0" indent="0" algn="l" rtl="0">
                    <a:spcBef>
                      <a:spcPts val="0"/>
                    </a:spcBef>
                    <a:spcAft>
                      <a:spcPts val="0"/>
                    </a:spcAft>
                    <a:buNone/>
                  </a:pPr>
                  <a:endParaRPr/>
                </a:p>
              </p:txBody>
            </p:sp>
          </p:grpSp>
          <p:grpSp>
            <p:nvGrpSpPr>
              <p:cNvPr id="5167" name="Google Shape;5167;p220"/>
              <p:cNvGrpSpPr/>
              <p:nvPr/>
            </p:nvGrpSpPr>
            <p:grpSpPr>
              <a:xfrm>
                <a:off x="1060556" y="3686254"/>
                <a:ext cx="958025" cy="490789"/>
                <a:chOff x="5380144" y="1460929"/>
                <a:chExt cx="958025" cy="490789"/>
              </a:xfrm>
            </p:grpSpPr>
            <p:sp>
              <p:nvSpPr>
                <p:cNvPr id="5168" name="Google Shape;5168;p220"/>
                <p:cNvSpPr/>
                <p:nvPr/>
              </p:nvSpPr>
              <p:spPr>
                <a:xfrm>
                  <a:off x="5380144" y="1463612"/>
                  <a:ext cx="123703" cy="149636"/>
                </a:xfrm>
                <a:custGeom>
                  <a:avLst/>
                  <a:gdLst/>
                  <a:ahLst/>
                  <a:cxnLst/>
                  <a:rect l="l" t="t" r="r" b="b"/>
                  <a:pathLst>
                    <a:path w="1660" h="2008" extrusionOk="0">
                      <a:moveTo>
                        <a:pt x="625" y="1"/>
                      </a:moveTo>
                      <a:cubicBezTo>
                        <a:pt x="393" y="206"/>
                        <a:pt x="330" y="527"/>
                        <a:pt x="161" y="777"/>
                      </a:cubicBezTo>
                      <a:cubicBezTo>
                        <a:pt x="125" y="821"/>
                        <a:pt x="90" y="866"/>
                        <a:pt x="63" y="920"/>
                      </a:cubicBezTo>
                      <a:cubicBezTo>
                        <a:pt x="9" y="1053"/>
                        <a:pt x="63" y="1205"/>
                        <a:pt x="0" y="1330"/>
                      </a:cubicBezTo>
                      <a:cubicBezTo>
                        <a:pt x="375" y="1598"/>
                        <a:pt x="857" y="1785"/>
                        <a:pt x="1267" y="2008"/>
                      </a:cubicBezTo>
                      <a:cubicBezTo>
                        <a:pt x="1303" y="1615"/>
                        <a:pt x="1383" y="1205"/>
                        <a:pt x="1517" y="830"/>
                      </a:cubicBezTo>
                      <a:cubicBezTo>
                        <a:pt x="1544" y="750"/>
                        <a:pt x="1615" y="634"/>
                        <a:pt x="1660" y="572"/>
                      </a:cubicBezTo>
                      <a:cubicBezTo>
                        <a:pt x="1544" y="447"/>
                        <a:pt x="1392" y="349"/>
                        <a:pt x="1240" y="286"/>
                      </a:cubicBezTo>
                      <a:cubicBezTo>
                        <a:pt x="1035" y="188"/>
                        <a:pt x="803" y="143"/>
                        <a:pt x="625" y="1"/>
                      </a:cubicBezTo>
                      <a:close/>
                    </a:path>
                  </a:pathLst>
                </a:custGeom>
                <a:solidFill>
                  <a:schemeClr val="dk1"/>
                </a:solidFill>
                <a:ln>
                  <a:noFill/>
                </a:ln>
              </p:spPr>
              <p:txBody>
                <a:bodyPr spcFirstLastPara="1" wrap="square" lIns="150950" tIns="150950" rIns="150950" bIns="150950" anchor="ctr" anchorCtr="0">
                  <a:noAutofit/>
                </a:bodyPr>
                <a:lstStyle/>
                <a:p>
                  <a:pPr marL="0" lvl="0" indent="0" algn="l" rtl="0">
                    <a:spcBef>
                      <a:spcPts val="0"/>
                    </a:spcBef>
                    <a:spcAft>
                      <a:spcPts val="0"/>
                    </a:spcAft>
                    <a:buNone/>
                  </a:pPr>
                  <a:endParaRPr/>
                </a:p>
              </p:txBody>
            </p:sp>
            <p:sp>
              <p:nvSpPr>
                <p:cNvPr id="5169" name="Google Shape;5169;p220"/>
                <p:cNvSpPr/>
                <p:nvPr/>
              </p:nvSpPr>
              <p:spPr>
                <a:xfrm>
                  <a:off x="5425973" y="1490737"/>
                  <a:ext cx="10060" cy="12147"/>
                </a:xfrm>
                <a:custGeom>
                  <a:avLst/>
                  <a:gdLst/>
                  <a:ahLst/>
                  <a:cxnLst/>
                  <a:rect l="l" t="t" r="r" b="b"/>
                  <a:pathLst>
                    <a:path w="135" h="163" extrusionOk="0">
                      <a:moveTo>
                        <a:pt x="73" y="0"/>
                      </a:moveTo>
                      <a:cubicBezTo>
                        <a:pt x="52" y="0"/>
                        <a:pt x="32" y="11"/>
                        <a:pt x="28" y="29"/>
                      </a:cubicBezTo>
                      <a:cubicBezTo>
                        <a:pt x="1" y="74"/>
                        <a:pt x="10" y="127"/>
                        <a:pt x="46" y="154"/>
                      </a:cubicBezTo>
                      <a:cubicBezTo>
                        <a:pt x="57" y="160"/>
                        <a:pt x="68" y="163"/>
                        <a:pt x="79" y="163"/>
                      </a:cubicBezTo>
                      <a:cubicBezTo>
                        <a:pt x="101" y="163"/>
                        <a:pt x="120" y="149"/>
                        <a:pt x="126" y="118"/>
                      </a:cubicBezTo>
                      <a:cubicBezTo>
                        <a:pt x="135" y="92"/>
                        <a:pt x="135" y="65"/>
                        <a:pt x="126" y="38"/>
                      </a:cubicBezTo>
                      <a:cubicBezTo>
                        <a:pt x="117" y="11"/>
                        <a:pt x="95" y="0"/>
                        <a:pt x="73" y="0"/>
                      </a:cubicBezTo>
                      <a:close/>
                    </a:path>
                  </a:pathLst>
                </a:custGeom>
                <a:solidFill>
                  <a:srgbClr val="552600"/>
                </a:solidFill>
                <a:ln>
                  <a:noFill/>
                </a:ln>
              </p:spPr>
              <p:txBody>
                <a:bodyPr spcFirstLastPara="1" wrap="square" lIns="150950" tIns="150950" rIns="150950" bIns="150950" anchor="ctr" anchorCtr="0">
                  <a:noAutofit/>
                </a:bodyPr>
                <a:lstStyle/>
                <a:p>
                  <a:pPr marL="0" lvl="0" indent="0" algn="l" rtl="0">
                    <a:spcBef>
                      <a:spcPts val="0"/>
                    </a:spcBef>
                    <a:spcAft>
                      <a:spcPts val="0"/>
                    </a:spcAft>
                    <a:buNone/>
                  </a:pPr>
                  <a:endParaRPr/>
                </a:p>
              </p:txBody>
            </p:sp>
            <p:sp>
              <p:nvSpPr>
                <p:cNvPr id="5170" name="Google Shape;5170;p220"/>
                <p:cNvSpPr/>
                <p:nvPr/>
              </p:nvSpPr>
              <p:spPr>
                <a:xfrm>
                  <a:off x="5442591" y="1528146"/>
                  <a:ext cx="8123" cy="8942"/>
                </a:xfrm>
                <a:custGeom>
                  <a:avLst/>
                  <a:gdLst/>
                  <a:ahLst/>
                  <a:cxnLst/>
                  <a:rect l="l" t="t" r="r" b="b"/>
                  <a:pathLst>
                    <a:path w="109" h="120" extrusionOk="0">
                      <a:moveTo>
                        <a:pt x="54" y="0"/>
                      </a:moveTo>
                      <a:cubicBezTo>
                        <a:pt x="37" y="0"/>
                        <a:pt x="19" y="9"/>
                        <a:pt x="19" y="27"/>
                      </a:cubicBezTo>
                      <a:cubicBezTo>
                        <a:pt x="10" y="54"/>
                        <a:pt x="1" y="107"/>
                        <a:pt x="46" y="116"/>
                      </a:cubicBezTo>
                      <a:cubicBezTo>
                        <a:pt x="51" y="118"/>
                        <a:pt x="55" y="120"/>
                        <a:pt x="59" y="120"/>
                      </a:cubicBezTo>
                      <a:cubicBezTo>
                        <a:pt x="86" y="120"/>
                        <a:pt x="100" y="77"/>
                        <a:pt x="108" y="54"/>
                      </a:cubicBezTo>
                      <a:cubicBezTo>
                        <a:pt x="108" y="36"/>
                        <a:pt x="108" y="18"/>
                        <a:pt x="90" y="9"/>
                      </a:cubicBezTo>
                      <a:cubicBezTo>
                        <a:pt x="81" y="0"/>
                        <a:pt x="72" y="0"/>
                        <a:pt x="63" y="0"/>
                      </a:cubicBezTo>
                      <a:close/>
                    </a:path>
                  </a:pathLst>
                </a:custGeom>
                <a:solidFill>
                  <a:srgbClr val="552600"/>
                </a:solidFill>
                <a:ln>
                  <a:noFill/>
                </a:ln>
              </p:spPr>
              <p:txBody>
                <a:bodyPr spcFirstLastPara="1" wrap="square" lIns="150950" tIns="150950" rIns="150950" bIns="150950" anchor="ctr" anchorCtr="0">
                  <a:noAutofit/>
                </a:bodyPr>
                <a:lstStyle/>
                <a:p>
                  <a:pPr marL="0" lvl="0" indent="0" algn="l" rtl="0">
                    <a:spcBef>
                      <a:spcPts val="0"/>
                    </a:spcBef>
                    <a:spcAft>
                      <a:spcPts val="0"/>
                    </a:spcAft>
                    <a:buNone/>
                  </a:pPr>
                  <a:endParaRPr/>
                </a:p>
              </p:txBody>
            </p:sp>
            <p:sp>
              <p:nvSpPr>
                <p:cNvPr id="5171" name="Google Shape;5171;p220"/>
                <p:cNvSpPr/>
                <p:nvPr/>
              </p:nvSpPr>
              <p:spPr>
                <a:xfrm>
                  <a:off x="5408089" y="1561903"/>
                  <a:ext cx="16692" cy="11103"/>
                </a:xfrm>
                <a:custGeom>
                  <a:avLst/>
                  <a:gdLst/>
                  <a:ahLst/>
                  <a:cxnLst/>
                  <a:rect l="l" t="t" r="r" b="b"/>
                  <a:pathLst>
                    <a:path w="224" h="149" extrusionOk="0">
                      <a:moveTo>
                        <a:pt x="131" y="0"/>
                      </a:moveTo>
                      <a:cubicBezTo>
                        <a:pt x="72" y="0"/>
                        <a:pt x="6" y="40"/>
                        <a:pt x="0" y="91"/>
                      </a:cubicBezTo>
                      <a:cubicBezTo>
                        <a:pt x="0" y="128"/>
                        <a:pt x="26" y="148"/>
                        <a:pt x="53" y="148"/>
                      </a:cubicBezTo>
                      <a:cubicBezTo>
                        <a:pt x="65" y="148"/>
                        <a:pt x="78" y="144"/>
                        <a:pt x="89" y="136"/>
                      </a:cubicBezTo>
                      <a:cubicBezTo>
                        <a:pt x="98" y="118"/>
                        <a:pt x="107" y="100"/>
                        <a:pt x="125" y="100"/>
                      </a:cubicBezTo>
                      <a:cubicBezTo>
                        <a:pt x="134" y="96"/>
                        <a:pt x="143" y="96"/>
                        <a:pt x="152" y="96"/>
                      </a:cubicBezTo>
                      <a:cubicBezTo>
                        <a:pt x="161" y="96"/>
                        <a:pt x="170" y="96"/>
                        <a:pt x="178" y="91"/>
                      </a:cubicBezTo>
                      <a:cubicBezTo>
                        <a:pt x="205" y="91"/>
                        <a:pt x="223" y="64"/>
                        <a:pt x="214" y="47"/>
                      </a:cubicBezTo>
                      <a:cubicBezTo>
                        <a:pt x="198" y="14"/>
                        <a:pt x="166" y="0"/>
                        <a:pt x="131" y="0"/>
                      </a:cubicBezTo>
                      <a:close/>
                    </a:path>
                  </a:pathLst>
                </a:custGeom>
                <a:solidFill>
                  <a:srgbClr val="552600"/>
                </a:solidFill>
                <a:ln>
                  <a:noFill/>
                </a:ln>
              </p:spPr>
              <p:txBody>
                <a:bodyPr spcFirstLastPara="1" wrap="square" lIns="150950" tIns="150950" rIns="150950" bIns="150950" anchor="ctr" anchorCtr="0">
                  <a:noAutofit/>
                </a:bodyPr>
                <a:lstStyle/>
                <a:p>
                  <a:pPr marL="0" lvl="0" indent="0" algn="l" rtl="0">
                    <a:spcBef>
                      <a:spcPts val="0"/>
                    </a:spcBef>
                    <a:spcAft>
                      <a:spcPts val="0"/>
                    </a:spcAft>
                    <a:buNone/>
                  </a:pPr>
                  <a:endParaRPr/>
                </a:p>
              </p:txBody>
            </p:sp>
            <p:sp>
              <p:nvSpPr>
                <p:cNvPr id="5172" name="Google Shape;5172;p220"/>
                <p:cNvSpPr/>
                <p:nvPr/>
              </p:nvSpPr>
              <p:spPr>
                <a:xfrm>
                  <a:off x="5464127" y="1500201"/>
                  <a:ext cx="7825" cy="11103"/>
                </a:xfrm>
                <a:custGeom>
                  <a:avLst/>
                  <a:gdLst/>
                  <a:ahLst/>
                  <a:cxnLst/>
                  <a:rect l="l" t="t" r="r" b="b"/>
                  <a:pathLst>
                    <a:path w="105" h="149" extrusionOk="0">
                      <a:moveTo>
                        <a:pt x="51" y="0"/>
                      </a:moveTo>
                      <a:cubicBezTo>
                        <a:pt x="15" y="18"/>
                        <a:pt x="6" y="63"/>
                        <a:pt x="6" y="98"/>
                      </a:cubicBezTo>
                      <a:cubicBezTo>
                        <a:pt x="0" y="124"/>
                        <a:pt x="29" y="149"/>
                        <a:pt x="57" y="149"/>
                      </a:cubicBezTo>
                      <a:cubicBezTo>
                        <a:pt x="68" y="149"/>
                        <a:pt x="79" y="145"/>
                        <a:pt x="87" y="134"/>
                      </a:cubicBezTo>
                      <a:cubicBezTo>
                        <a:pt x="96" y="116"/>
                        <a:pt x="104" y="107"/>
                        <a:pt x="104" y="90"/>
                      </a:cubicBezTo>
                      <a:cubicBezTo>
                        <a:pt x="104" y="81"/>
                        <a:pt x="104" y="81"/>
                        <a:pt x="104" y="72"/>
                      </a:cubicBezTo>
                      <a:cubicBezTo>
                        <a:pt x="104" y="54"/>
                        <a:pt x="104" y="27"/>
                        <a:pt x="87" y="9"/>
                      </a:cubicBezTo>
                      <a:cubicBezTo>
                        <a:pt x="78" y="0"/>
                        <a:pt x="60" y="0"/>
                        <a:pt x="51" y="0"/>
                      </a:cubicBezTo>
                      <a:close/>
                    </a:path>
                  </a:pathLst>
                </a:custGeom>
                <a:solidFill>
                  <a:srgbClr val="552600"/>
                </a:solidFill>
                <a:ln>
                  <a:noFill/>
                </a:ln>
              </p:spPr>
              <p:txBody>
                <a:bodyPr spcFirstLastPara="1" wrap="square" lIns="150950" tIns="150950" rIns="150950" bIns="150950" anchor="ctr" anchorCtr="0">
                  <a:noAutofit/>
                </a:bodyPr>
                <a:lstStyle/>
                <a:p>
                  <a:pPr marL="0" lvl="0" indent="0" algn="l" rtl="0">
                    <a:spcBef>
                      <a:spcPts val="0"/>
                    </a:spcBef>
                    <a:spcAft>
                      <a:spcPts val="0"/>
                    </a:spcAft>
                    <a:buNone/>
                  </a:pPr>
                  <a:endParaRPr/>
                </a:p>
              </p:txBody>
            </p:sp>
            <p:sp>
              <p:nvSpPr>
                <p:cNvPr id="5173" name="Google Shape;5173;p220"/>
                <p:cNvSpPr/>
                <p:nvPr/>
              </p:nvSpPr>
              <p:spPr>
                <a:xfrm>
                  <a:off x="5409281" y="1532990"/>
                  <a:ext cx="8942" cy="6260"/>
                </a:xfrm>
                <a:custGeom>
                  <a:avLst/>
                  <a:gdLst/>
                  <a:ahLst/>
                  <a:cxnLst/>
                  <a:rect l="l" t="t" r="r" b="b"/>
                  <a:pathLst>
                    <a:path w="120" h="84" extrusionOk="0">
                      <a:moveTo>
                        <a:pt x="55" y="1"/>
                      </a:moveTo>
                      <a:cubicBezTo>
                        <a:pt x="20" y="1"/>
                        <a:pt x="1" y="62"/>
                        <a:pt x="47" y="78"/>
                      </a:cubicBezTo>
                      <a:cubicBezTo>
                        <a:pt x="54" y="82"/>
                        <a:pt x="61" y="83"/>
                        <a:pt x="67" y="83"/>
                      </a:cubicBezTo>
                      <a:cubicBezTo>
                        <a:pt x="106" y="83"/>
                        <a:pt x="119" y="22"/>
                        <a:pt x="73" y="6"/>
                      </a:cubicBezTo>
                      <a:cubicBezTo>
                        <a:pt x="67" y="3"/>
                        <a:pt x="61" y="1"/>
                        <a:pt x="55" y="1"/>
                      </a:cubicBezTo>
                      <a:close/>
                    </a:path>
                  </a:pathLst>
                </a:custGeom>
                <a:solidFill>
                  <a:srgbClr val="552600"/>
                </a:solidFill>
                <a:ln>
                  <a:noFill/>
                </a:ln>
              </p:spPr>
              <p:txBody>
                <a:bodyPr spcFirstLastPara="1" wrap="square" lIns="150950" tIns="150950" rIns="150950" bIns="150950" anchor="ctr" anchorCtr="0">
                  <a:noAutofit/>
                </a:bodyPr>
                <a:lstStyle/>
                <a:p>
                  <a:pPr marL="0" lvl="0" indent="0" algn="l" rtl="0">
                    <a:spcBef>
                      <a:spcPts val="0"/>
                    </a:spcBef>
                    <a:spcAft>
                      <a:spcPts val="0"/>
                    </a:spcAft>
                    <a:buNone/>
                  </a:pPr>
                  <a:endParaRPr/>
                </a:p>
              </p:txBody>
            </p:sp>
            <p:sp>
              <p:nvSpPr>
                <p:cNvPr id="5174" name="Google Shape;5174;p220"/>
                <p:cNvSpPr/>
                <p:nvPr/>
              </p:nvSpPr>
              <p:spPr>
                <a:xfrm>
                  <a:off x="5425973" y="1547223"/>
                  <a:ext cx="10060" cy="9986"/>
                </a:xfrm>
                <a:custGeom>
                  <a:avLst/>
                  <a:gdLst/>
                  <a:ahLst/>
                  <a:cxnLst/>
                  <a:rect l="l" t="t" r="r" b="b"/>
                  <a:pathLst>
                    <a:path w="135" h="134" extrusionOk="0">
                      <a:moveTo>
                        <a:pt x="78" y="0"/>
                      </a:moveTo>
                      <a:cubicBezTo>
                        <a:pt x="73" y="0"/>
                        <a:pt x="68" y="1"/>
                        <a:pt x="63" y="3"/>
                      </a:cubicBezTo>
                      <a:cubicBezTo>
                        <a:pt x="46" y="12"/>
                        <a:pt x="37" y="21"/>
                        <a:pt x="28" y="29"/>
                      </a:cubicBezTo>
                      <a:cubicBezTo>
                        <a:pt x="1" y="56"/>
                        <a:pt x="19" y="83"/>
                        <a:pt x="46" y="101"/>
                      </a:cubicBezTo>
                      <a:cubicBezTo>
                        <a:pt x="50" y="122"/>
                        <a:pt x="70" y="133"/>
                        <a:pt x="91" y="133"/>
                      </a:cubicBezTo>
                      <a:cubicBezTo>
                        <a:pt x="113" y="133"/>
                        <a:pt x="135" y="120"/>
                        <a:pt x="135" y="92"/>
                      </a:cubicBezTo>
                      <a:cubicBezTo>
                        <a:pt x="135" y="92"/>
                        <a:pt x="135" y="83"/>
                        <a:pt x="135" y="74"/>
                      </a:cubicBezTo>
                      <a:cubicBezTo>
                        <a:pt x="135" y="65"/>
                        <a:pt x="135" y="56"/>
                        <a:pt x="135" y="56"/>
                      </a:cubicBezTo>
                      <a:lnTo>
                        <a:pt x="126" y="38"/>
                      </a:lnTo>
                      <a:cubicBezTo>
                        <a:pt x="126" y="16"/>
                        <a:pt x="102" y="0"/>
                        <a:pt x="78" y="0"/>
                      </a:cubicBezTo>
                      <a:close/>
                    </a:path>
                  </a:pathLst>
                </a:custGeom>
                <a:solidFill>
                  <a:srgbClr val="552600"/>
                </a:solidFill>
                <a:ln>
                  <a:noFill/>
                </a:ln>
              </p:spPr>
              <p:txBody>
                <a:bodyPr spcFirstLastPara="1" wrap="square" lIns="150950" tIns="150950" rIns="150950" bIns="150950" anchor="ctr" anchorCtr="0">
                  <a:noAutofit/>
                </a:bodyPr>
                <a:lstStyle/>
                <a:p>
                  <a:pPr marL="0" lvl="0" indent="0" algn="l" rtl="0">
                    <a:spcBef>
                      <a:spcPts val="0"/>
                    </a:spcBef>
                    <a:spcAft>
                      <a:spcPts val="0"/>
                    </a:spcAft>
                    <a:buNone/>
                  </a:pPr>
                  <a:endParaRPr/>
                </a:p>
              </p:txBody>
            </p:sp>
            <p:sp>
              <p:nvSpPr>
                <p:cNvPr id="5175" name="Google Shape;5175;p220"/>
                <p:cNvSpPr/>
                <p:nvPr/>
              </p:nvSpPr>
              <p:spPr>
                <a:xfrm>
                  <a:off x="5445945" y="1486191"/>
                  <a:ext cx="805785" cy="465526"/>
                </a:xfrm>
                <a:custGeom>
                  <a:avLst/>
                  <a:gdLst/>
                  <a:ahLst/>
                  <a:cxnLst/>
                  <a:rect l="l" t="t" r="r" b="b"/>
                  <a:pathLst>
                    <a:path w="10813" h="6247" extrusionOk="0">
                      <a:moveTo>
                        <a:pt x="643" y="1"/>
                      </a:moveTo>
                      <a:cubicBezTo>
                        <a:pt x="616" y="55"/>
                        <a:pt x="616" y="117"/>
                        <a:pt x="616" y="179"/>
                      </a:cubicBezTo>
                      <a:cubicBezTo>
                        <a:pt x="625" y="286"/>
                        <a:pt x="563" y="394"/>
                        <a:pt x="491" y="483"/>
                      </a:cubicBezTo>
                      <a:cubicBezTo>
                        <a:pt x="420" y="563"/>
                        <a:pt x="340" y="652"/>
                        <a:pt x="304" y="750"/>
                      </a:cubicBezTo>
                      <a:cubicBezTo>
                        <a:pt x="277" y="848"/>
                        <a:pt x="277" y="947"/>
                        <a:pt x="224" y="1027"/>
                      </a:cubicBezTo>
                      <a:cubicBezTo>
                        <a:pt x="188" y="1089"/>
                        <a:pt x="117" y="1125"/>
                        <a:pt x="90" y="1187"/>
                      </a:cubicBezTo>
                      <a:cubicBezTo>
                        <a:pt x="63" y="1241"/>
                        <a:pt x="63" y="1295"/>
                        <a:pt x="54" y="1357"/>
                      </a:cubicBezTo>
                      <a:cubicBezTo>
                        <a:pt x="45" y="1411"/>
                        <a:pt x="54" y="1482"/>
                        <a:pt x="1" y="1509"/>
                      </a:cubicBezTo>
                      <a:cubicBezTo>
                        <a:pt x="438" y="1865"/>
                        <a:pt x="839" y="2053"/>
                        <a:pt x="1624" y="2508"/>
                      </a:cubicBezTo>
                      <a:cubicBezTo>
                        <a:pt x="2061" y="2767"/>
                        <a:pt x="2382" y="3070"/>
                        <a:pt x="4764" y="4078"/>
                      </a:cubicBezTo>
                      <a:cubicBezTo>
                        <a:pt x="7599" y="5275"/>
                        <a:pt x="10077" y="6246"/>
                        <a:pt x="10168" y="6246"/>
                      </a:cubicBezTo>
                      <a:cubicBezTo>
                        <a:pt x="10169" y="6246"/>
                        <a:pt x="10170" y="6246"/>
                        <a:pt x="10171" y="6246"/>
                      </a:cubicBezTo>
                      <a:cubicBezTo>
                        <a:pt x="10617" y="5791"/>
                        <a:pt x="10750" y="5193"/>
                        <a:pt x="10813" y="4622"/>
                      </a:cubicBezTo>
                      <a:cubicBezTo>
                        <a:pt x="8957" y="4015"/>
                        <a:pt x="7155" y="3364"/>
                        <a:pt x="5398" y="2624"/>
                      </a:cubicBezTo>
                      <a:cubicBezTo>
                        <a:pt x="3783" y="1946"/>
                        <a:pt x="1936" y="1098"/>
                        <a:pt x="643" y="1"/>
                      </a:cubicBezTo>
                      <a:close/>
                    </a:path>
                  </a:pathLst>
                </a:custGeom>
                <a:solidFill>
                  <a:schemeClr val="dk2"/>
                </a:solidFill>
                <a:ln>
                  <a:noFill/>
                </a:ln>
              </p:spPr>
              <p:txBody>
                <a:bodyPr spcFirstLastPara="1" wrap="square" lIns="150950" tIns="150950" rIns="150950" bIns="150950" anchor="ctr" anchorCtr="0">
                  <a:noAutofit/>
                </a:bodyPr>
                <a:lstStyle/>
                <a:p>
                  <a:pPr marL="0" lvl="0" indent="0" algn="l" rtl="0">
                    <a:spcBef>
                      <a:spcPts val="0"/>
                    </a:spcBef>
                    <a:spcAft>
                      <a:spcPts val="0"/>
                    </a:spcAft>
                    <a:buNone/>
                  </a:pPr>
                  <a:endParaRPr/>
                </a:p>
              </p:txBody>
            </p:sp>
            <p:sp>
              <p:nvSpPr>
                <p:cNvPr id="5176" name="Google Shape;5176;p220"/>
                <p:cNvSpPr/>
                <p:nvPr/>
              </p:nvSpPr>
              <p:spPr>
                <a:xfrm>
                  <a:off x="5461221" y="1571963"/>
                  <a:ext cx="324535" cy="194795"/>
                </a:xfrm>
                <a:custGeom>
                  <a:avLst/>
                  <a:gdLst/>
                  <a:ahLst/>
                  <a:cxnLst/>
                  <a:rect l="l" t="t" r="r" b="b"/>
                  <a:pathLst>
                    <a:path w="4355" h="2614" extrusionOk="0">
                      <a:moveTo>
                        <a:pt x="63" y="1"/>
                      </a:moveTo>
                      <a:cubicBezTo>
                        <a:pt x="1" y="108"/>
                        <a:pt x="10" y="242"/>
                        <a:pt x="63" y="340"/>
                      </a:cubicBezTo>
                      <a:cubicBezTo>
                        <a:pt x="108" y="438"/>
                        <a:pt x="197" y="509"/>
                        <a:pt x="277" y="572"/>
                      </a:cubicBezTo>
                      <a:cubicBezTo>
                        <a:pt x="465" y="697"/>
                        <a:pt x="652" y="822"/>
                        <a:pt x="848" y="920"/>
                      </a:cubicBezTo>
                      <a:cubicBezTo>
                        <a:pt x="1152" y="1080"/>
                        <a:pt x="1473" y="1205"/>
                        <a:pt x="1758" y="1401"/>
                      </a:cubicBezTo>
                      <a:cubicBezTo>
                        <a:pt x="1946" y="1517"/>
                        <a:pt x="1981" y="1580"/>
                        <a:pt x="2169" y="1705"/>
                      </a:cubicBezTo>
                      <a:cubicBezTo>
                        <a:pt x="2356" y="1830"/>
                        <a:pt x="2695" y="2017"/>
                        <a:pt x="2909" y="2124"/>
                      </a:cubicBezTo>
                      <a:cubicBezTo>
                        <a:pt x="2980" y="2160"/>
                        <a:pt x="2811" y="2106"/>
                        <a:pt x="3257" y="2204"/>
                      </a:cubicBezTo>
                      <a:cubicBezTo>
                        <a:pt x="3453" y="2249"/>
                        <a:pt x="3632" y="2356"/>
                        <a:pt x="3828" y="2436"/>
                      </a:cubicBezTo>
                      <a:cubicBezTo>
                        <a:pt x="3932" y="2481"/>
                        <a:pt x="4137" y="2613"/>
                        <a:pt x="4279" y="2613"/>
                      </a:cubicBezTo>
                      <a:cubicBezTo>
                        <a:pt x="4307" y="2613"/>
                        <a:pt x="4332" y="2608"/>
                        <a:pt x="4354" y="2597"/>
                      </a:cubicBezTo>
                      <a:cubicBezTo>
                        <a:pt x="4203" y="2418"/>
                        <a:pt x="3917" y="2311"/>
                        <a:pt x="3712" y="2195"/>
                      </a:cubicBezTo>
                      <a:cubicBezTo>
                        <a:pt x="3471" y="2062"/>
                        <a:pt x="3212" y="1937"/>
                        <a:pt x="2945" y="1830"/>
                      </a:cubicBezTo>
                      <a:cubicBezTo>
                        <a:pt x="2659" y="1731"/>
                        <a:pt x="2374" y="1660"/>
                        <a:pt x="2088" y="1562"/>
                      </a:cubicBezTo>
                      <a:cubicBezTo>
                        <a:pt x="1830" y="1473"/>
                        <a:pt x="1696" y="1214"/>
                        <a:pt x="1446" y="1098"/>
                      </a:cubicBezTo>
                      <a:cubicBezTo>
                        <a:pt x="1045" y="902"/>
                        <a:pt x="304" y="474"/>
                        <a:pt x="63" y="1"/>
                      </a:cubicBezTo>
                      <a:close/>
                    </a:path>
                  </a:pathLst>
                </a:custGeom>
                <a:solidFill>
                  <a:srgbClr val="B0B0B0">
                    <a:alpha val="38690"/>
                  </a:srgbClr>
                </a:solidFill>
                <a:ln>
                  <a:noFill/>
                </a:ln>
              </p:spPr>
              <p:txBody>
                <a:bodyPr spcFirstLastPara="1" wrap="square" lIns="150950" tIns="150950" rIns="150950" bIns="150950" anchor="ctr" anchorCtr="0">
                  <a:noAutofit/>
                </a:bodyPr>
                <a:lstStyle/>
                <a:p>
                  <a:pPr marL="0" lvl="0" indent="0" algn="l" rtl="0">
                    <a:spcBef>
                      <a:spcPts val="0"/>
                    </a:spcBef>
                    <a:spcAft>
                      <a:spcPts val="0"/>
                    </a:spcAft>
                    <a:buNone/>
                  </a:pPr>
                  <a:endParaRPr/>
                </a:p>
              </p:txBody>
            </p:sp>
            <p:sp>
              <p:nvSpPr>
                <p:cNvPr id="5177" name="Google Shape;5177;p220"/>
                <p:cNvSpPr/>
                <p:nvPr/>
              </p:nvSpPr>
              <p:spPr>
                <a:xfrm>
                  <a:off x="5800956" y="1681656"/>
                  <a:ext cx="450771" cy="270060"/>
                </a:xfrm>
                <a:custGeom>
                  <a:avLst/>
                  <a:gdLst/>
                  <a:ahLst/>
                  <a:cxnLst/>
                  <a:rect l="l" t="t" r="r" b="b"/>
                  <a:pathLst>
                    <a:path w="6049" h="3624" extrusionOk="0">
                      <a:moveTo>
                        <a:pt x="634" y="1"/>
                      </a:moveTo>
                      <a:cubicBezTo>
                        <a:pt x="634" y="1"/>
                        <a:pt x="54" y="670"/>
                        <a:pt x="0" y="1455"/>
                      </a:cubicBezTo>
                      <a:cubicBezTo>
                        <a:pt x="2835" y="2652"/>
                        <a:pt x="5313" y="3623"/>
                        <a:pt x="5404" y="3623"/>
                      </a:cubicBezTo>
                      <a:cubicBezTo>
                        <a:pt x="5405" y="3623"/>
                        <a:pt x="5406" y="3623"/>
                        <a:pt x="5407" y="3623"/>
                      </a:cubicBezTo>
                      <a:cubicBezTo>
                        <a:pt x="5853" y="3168"/>
                        <a:pt x="5986" y="2570"/>
                        <a:pt x="6049" y="1999"/>
                      </a:cubicBezTo>
                      <a:cubicBezTo>
                        <a:pt x="4193" y="1392"/>
                        <a:pt x="2391" y="741"/>
                        <a:pt x="634" y="1"/>
                      </a:cubicBezTo>
                      <a:close/>
                    </a:path>
                  </a:pathLst>
                </a:custGeom>
                <a:solidFill>
                  <a:schemeClr val="accent1"/>
                </a:solidFill>
                <a:ln>
                  <a:noFill/>
                </a:ln>
              </p:spPr>
              <p:txBody>
                <a:bodyPr spcFirstLastPara="1" wrap="square" lIns="150950" tIns="150950" rIns="150950" bIns="150950" anchor="ctr" anchorCtr="0">
                  <a:noAutofit/>
                </a:bodyPr>
                <a:lstStyle/>
                <a:p>
                  <a:pPr marL="0" lvl="0" indent="0" algn="l" rtl="0">
                    <a:spcBef>
                      <a:spcPts val="0"/>
                    </a:spcBef>
                    <a:spcAft>
                      <a:spcPts val="0"/>
                    </a:spcAft>
                    <a:buNone/>
                  </a:pPr>
                  <a:endParaRPr/>
                </a:p>
              </p:txBody>
            </p:sp>
            <p:sp>
              <p:nvSpPr>
                <p:cNvPr id="5178" name="Google Shape;5178;p220"/>
                <p:cNvSpPr/>
                <p:nvPr/>
              </p:nvSpPr>
              <p:spPr>
                <a:xfrm>
                  <a:off x="6199189" y="1841203"/>
                  <a:ext cx="45234" cy="101124"/>
                </a:xfrm>
                <a:custGeom>
                  <a:avLst/>
                  <a:gdLst/>
                  <a:ahLst/>
                  <a:cxnLst/>
                  <a:rect l="l" t="t" r="r" b="b"/>
                  <a:pathLst>
                    <a:path w="607" h="1357" extrusionOk="0">
                      <a:moveTo>
                        <a:pt x="544" y="1"/>
                      </a:moveTo>
                      <a:cubicBezTo>
                        <a:pt x="526" y="19"/>
                        <a:pt x="187" y="518"/>
                        <a:pt x="89" y="786"/>
                      </a:cubicBezTo>
                      <a:cubicBezTo>
                        <a:pt x="0" y="1053"/>
                        <a:pt x="27" y="1348"/>
                        <a:pt x="27" y="1357"/>
                      </a:cubicBezTo>
                      <a:lnTo>
                        <a:pt x="107" y="1348"/>
                      </a:lnTo>
                      <a:cubicBezTo>
                        <a:pt x="107" y="1348"/>
                        <a:pt x="80" y="1062"/>
                        <a:pt x="170" y="813"/>
                      </a:cubicBezTo>
                      <a:cubicBezTo>
                        <a:pt x="259" y="563"/>
                        <a:pt x="607" y="54"/>
                        <a:pt x="607" y="45"/>
                      </a:cubicBezTo>
                      <a:lnTo>
                        <a:pt x="544" y="1"/>
                      </a:lnTo>
                      <a:close/>
                    </a:path>
                  </a:pathLst>
                </a:custGeom>
                <a:solidFill>
                  <a:schemeClr val="dk1"/>
                </a:solidFill>
                <a:ln>
                  <a:noFill/>
                </a:ln>
              </p:spPr>
              <p:txBody>
                <a:bodyPr spcFirstLastPara="1" wrap="square" lIns="150950" tIns="150950" rIns="150950" bIns="150950" anchor="ctr" anchorCtr="0">
                  <a:noAutofit/>
                </a:bodyPr>
                <a:lstStyle/>
                <a:p>
                  <a:pPr marL="0" lvl="0" indent="0" algn="l" rtl="0">
                    <a:spcBef>
                      <a:spcPts val="0"/>
                    </a:spcBef>
                    <a:spcAft>
                      <a:spcPts val="0"/>
                    </a:spcAft>
                    <a:buNone/>
                  </a:pPr>
                  <a:endParaRPr/>
                </a:p>
              </p:txBody>
            </p:sp>
            <p:sp>
              <p:nvSpPr>
                <p:cNvPr id="5179" name="Google Shape;5179;p220"/>
                <p:cNvSpPr/>
                <p:nvPr/>
              </p:nvSpPr>
              <p:spPr>
                <a:xfrm>
                  <a:off x="5573597" y="1573975"/>
                  <a:ext cx="29957" cy="27349"/>
                </a:xfrm>
                <a:custGeom>
                  <a:avLst/>
                  <a:gdLst/>
                  <a:ahLst/>
                  <a:cxnLst/>
                  <a:rect l="l" t="t" r="r" b="b"/>
                  <a:pathLst>
                    <a:path w="402" h="367" extrusionOk="0">
                      <a:moveTo>
                        <a:pt x="357" y="1"/>
                      </a:moveTo>
                      <a:cubicBezTo>
                        <a:pt x="232" y="90"/>
                        <a:pt x="116" y="197"/>
                        <a:pt x="0" y="304"/>
                      </a:cubicBezTo>
                      <a:lnTo>
                        <a:pt x="63" y="366"/>
                      </a:lnTo>
                      <a:cubicBezTo>
                        <a:pt x="170" y="250"/>
                        <a:pt x="286" y="152"/>
                        <a:pt x="402" y="63"/>
                      </a:cubicBezTo>
                      <a:lnTo>
                        <a:pt x="357" y="1"/>
                      </a:lnTo>
                      <a:close/>
                    </a:path>
                  </a:pathLst>
                </a:custGeom>
                <a:solidFill>
                  <a:schemeClr val="dk1"/>
                </a:solidFill>
                <a:ln>
                  <a:noFill/>
                </a:ln>
              </p:spPr>
              <p:txBody>
                <a:bodyPr spcFirstLastPara="1" wrap="square" lIns="150950" tIns="150950" rIns="150950" bIns="150950" anchor="ctr" anchorCtr="0">
                  <a:noAutofit/>
                </a:bodyPr>
                <a:lstStyle/>
                <a:p>
                  <a:pPr marL="0" lvl="0" indent="0" algn="l" rtl="0">
                    <a:spcBef>
                      <a:spcPts val="0"/>
                    </a:spcBef>
                    <a:spcAft>
                      <a:spcPts val="0"/>
                    </a:spcAft>
                    <a:buNone/>
                  </a:pPr>
                  <a:endParaRPr/>
                </a:p>
              </p:txBody>
            </p:sp>
            <p:sp>
              <p:nvSpPr>
                <p:cNvPr id="5180" name="Google Shape;5180;p220"/>
                <p:cNvSpPr/>
                <p:nvPr/>
              </p:nvSpPr>
              <p:spPr>
                <a:xfrm>
                  <a:off x="5586861" y="1582620"/>
                  <a:ext cx="30032" cy="54623"/>
                </a:xfrm>
                <a:custGeom>
                  <a:avLst/>
                  <a:gdLst/>
                  <a:ahLst/>
                  <a:cxnLst/>
                  <a:rect l="l" t="t" r="r" b="b"/>
                  <a:pathLst>
                    <a:path w="403" h="733" extrusionOk="0">
                      <a:moveTo>
                        <a:pt x="331" y="1"/>
                      </a:moveTo>
                      <a:cubicBezTo>
                        <a:pt x="206" y="224"/>
                        <a:pt x="90" y="464"/>
                        <a:pt x="1" y="696"/>
                      </a:cubicBezTo>
                      <a:lnTo>
                        <a:pt x="72" y="732"/>
                      </a:lnTo>
                      <a:cubicBezTo>
                        <a:pt x="170" y="491"/>
                        <a:pt x="277" y="268"/>
                        <a:pt x="402" y="45"/>
                      </a:cubicBezTo>
                      <a:lnTo>
                        <a:pt x="331" y="1"/>
                      </a:lnTo>
                      <a:close/>
                    </a:path>
                  </a:pathLst>
                </a:custGeom>
                <a:solidFill>
                  <a:schemeClr val="dk1"/>
                </a:solidFill>
                <a:ln>
                  <a:noFill/>
                </a:ln>
              </p:spPr>
              <p:txBody>
                <a:bodyPr spcFirstLastPara="1" wrap="square" lIns="150950" tIns="150950" rIns="150950" bIns="150950" anchor="ctr" anchorCtr="0">
                  <a:noAutofit/>
                </a:bodyPr>
                <a:lstStyle/>
                <a:p>
                  <a:pPr marL="0" lvl="0" indent="0" algn="l" rtl="0">
                    <a:spcBef>
                      <a:spcPts val="0"/>
                    </a:spcBef>
                    <a:spcAft>
                      <a:spcPts val="0"/>
                    </a:spcAft>
                    <a:buNone/>
                  </a:pPr>
                  <a:endParaRPr/>
                </a:p>
              </p:txBody>
            </p:sp>
            <p:sp>
              <p:nvSpPr>
                <p:cNvPr id="5181" name="Google Shape;5181;p220"/>
                <p:cNvSpPr/>
                <p:nvPr/>
              </p:nvSpPr>
              <p:spPr>
                <a:xfrm>
                  <a:off x="5632095" y="1669062"/>
                  <a:ext cx="25337" cy="55219"/>
                </a:xfrm>
                <a:custGeom>
                  <a:avLst/>
                  <a:gdLst/>
                  <a:ahLst/>
                  <a:cxnLst/>
                  <a:rect l="l" t="t" r="r" b="b"/>
                  <a:pathLst>
                    <a:path w="340" h="741" extrusionOk="0">
                      <a:moveTo>
                        <a:pt x="81" y="0"/>
                      </a:moveTo>
                      <a:lnTo>
                        <a:pt x="0" y="18"/>
                      </a:lnTo>
                      <a:cubicBezTo>
                        <a:pt x="45" y="277"/>
                        <a:pt x="143" y="518"/>
                        <a:pt x="268" y="741"/>
                      </a:cubicBezTo>
                      <a:lnTo>
                        <a:pt x="339" y="696"/>
                      </a:lnTo>
                      <a:cubicBezTo>
                        <a:pt x="215" y="491"/>
                        <a:pt x="125" y="250"/>
                        <a:pt x="81" y="0"/>
                      </a:cubicBezTo>
                      <a:close/>
                    </a:path>
                  </a:pathLst>
                </a:custGeom>
                <a:solidFill>
                  <a:schemeClr val="dk1"/>
                </a:solidFill>
                <a:ln>
                  <a:noFill/>
                </a:ln>
              </p:spPr>
              <p:txBody>
                <a:bodyPr spcFirstLastPara="1" wrap="square" lIns="150950" tIns="150950" rIns="150950" bIns="150950" anchor="ctr" anchorCtr="0">
                  <a:noAutofit/>
                </a:bodyPr>
                <a:lstStyle/>
                <a:p>
                  <a:pPr marL="0" lvl="0" indent="0" algn="l" rtl="0">
                    <a:spcBef>
                      <a:spcPts val="0"/>
                    </a:spcBef>
                    <a:spcAft>
                      <a:spcPts val="0"/>
                    </a:spcAft>
                    <a:buNone/>
                  </a:pPr>
                  <a:endParaRPr/>
                </a:p>
              </p:txBody>
            </p:sp>
            <p:sp>
              <p:nvSpPr>
                <p:cNvPr id="5182" name="Google Shape;5182;p220"/>
                <p:cNvSpPr/>
                <p:nvPr/>
              </p:nvSpPr>
              <p:spPr>
                <a:xfrm>
                  <a:off x="5818245" y="1679719"/>
                  <a:ext cx="31969" cy="50525"/>
                </a:xfrm>
                <a:custGeom>
                  <a:avLst/>
                  <a:gdLst/>
                  <a:ahLst/>
                  <a:cxnLst/>
                  <a:rect l="l" t="t" r="r" b="b"/>
                  <a:pathLst>
                    <a:path w="429" h="678" extrusionOk="0">
                      <a:moveTo>
                        <a:pt x="366" y="0"/>
                      </a:moveTo>
                      <a:cubicBezTo>
                        <a:pt x="206" y="187"/>
                        <a:pt x="81" y="419"/>
                        <a:pt x="0" y="651"/>
                      </a:cubicBezTo>
                      <a:lnTo>
                        <a:pt x="81" y="678"/>
                      </a:lnTo>
                      <a:cubicBezTo>
                        <a:pt x="161" y="455"/>
                        <a:pt x="277" y="232"/>
                        <a:pt x="429" y="54"/>
                      </a:cubicBezTo>
                      <a:lnTo>
                        <a:pt x="366" y="0"/>
                      </a:lnTo>
                      <a:close/>
                    </a:path>
                  </a:pathLst>
                </a:custGeom>
                <a:solidFill>
                  <a:schemeClr val="dk1"/>
                </a:solidFill>
                <a:ln>
                  <a:noFill/>
                </a:ln>
              </p:spPr>
              <p:txBody>
                <a:bodyPr spcFirstLastPara="1" wrap="square" lIns="150950" tIns="150950" rIns="150950" bIns="150950" anchor="ctr" anchorCtr="0">
                  <a:noAutofit/>
                </a:bodyPr>
                <a:lstStyle/>
                <a:p>
                  <a:pPr marL="0" lvl="0" indent="0" algn="l" rtl="0">
                    <a:spcBef>
                      <a:spcPts val="0"/>
                    </a:spcBef>
                    <a:spcAft>
                      <a:spcPts val="0"/>
                    </a:spcAft>
                    <a:buNone/>
                  </a:pPr>
                  <a:endParaRPr/>
                </a:p>
              </p:txBody>
            </p:sp>
            <p:sp>
              <p:nvSpPr>
                <p:cNvPr id="5183" name="Google Shape;5183;p220"/>
                <p:cNvSpPr/>
                <p:nvPr/>
              </p:nvSpPr>
              <p:spPr>
                <a:xfrm>
                  <a:off x="5809600" y="1782258"/>
                  <a:ext cx="383629" cy="146730"/>
                </a:xfrm>
                <a:custGeom>
                  <a:avLst/>
                  <a:gdLst/>
                  <a:ahLst/>
                  <a:cxnLst/>
                  <a:rect l="l" t="t" r="r" b="b"/>
                  <a:pathLst>
                    <a:path w="5148" h="1969" extrusionOk="0">
                      <a:moveTo>
                        <a:pt x="152" y="0"/>
                      </a:moveTo>
                      <a:cubicBezTo>
                        <a:pt x="103" y="0"/>
                        <a:pt x="52" y="7"/>
                        <a:pt x="0" y="25"/>
                      </a:cubicBezTo>
                      <a:cubicBezTo>
                        <a:pt x="821" y="408"/>
                        <a:pt x="1651" y="774"/>
                        <a:pt x="2498" y="1104"/>
                      </a:cubicBezTo>
                      <a:cubicBezTo>
                        <a:pt x="2811" y="1220"/>
                        <a:pt x="3132" y="1345"/>
                        <a:pt x="3444" y="1461"/>
                      </a:cubicBezTo>
                      <a:cubicBezTo>
                        <a:pt x="3569" y="1505"/>
                        <a:pt x="3694" y="1550"/>
                        <a:pt x="3819" y="1595"/>
                      </a:cubicBezTo>
                      <a:cubicBezTo>
                        <a:pt x="3955" y="1648"/>
                        <a:pt x="4672" y="1969"/>
                        <a:pt x="4927" y="1969"/>
                      </a:cubicBezTo>
                      <a:cubicBezTo>
                        <a:pt x="4973" y="1969"/>
                        <a:pt x="5004" y="1958"/>
                        <a:pt x="5014" y="1934"/>
                      </a:cubicBezTo>
                      <a:cubicBezTo>
                        <a:pt x="5148" y="1568"/>
                        <a:pt x="4175" y="1443"/>
                        <a:pt x="4042" y="1372"/>
                      </a:cubicBezTo>
                      <a:cubicBezTo>
                        <a:pt x="3908" y="1300"/>
                        <a:pt x="3783" y="1202"/>
                        <a:pt x="3631" y="1149"/>
                      </a:cubicBezTo>
                      <a:cubicBezTo>
                        <a:pt x="3533" y="1113"/>
                        <a:pt x="3417" y="1095"/>
                        <a:pt x="3310" y="1077"/>
                      </a:cubicBezTo>
                      <a:cubicBezTo>
                        <a:pt x="2356" y="908"/>
                        <a:pt x="1446" y="569"/>
                        <a:pt x="589" y="141"/>
                      </a:cubicBezTo>
                      <a:cubicBezTo>
                        <a:pt x="454" y="73"/>
                        <a:pt x="308" y="0"/>
                        <a:pt x="152" y="0"/>
                      </a:cubicBezTo>
                      <a:close/>
                    </a:path>
                  </a:pathLst>
                </a:custGeom>
                <a:solidFill>
                  <a:srgbClr val="3D1D03">
                    <a:alpha val="32139"/>
                  </a:srgbClr>
                </a:solidFill>
                <a:ln>
                  <a:noFill/>
                </a:ln>
              </p:spPr>
              <p:txBody>
                <a:bodyPr spcFirstLastPara="1" wrap="square" lIns="150950" tIns="150950" rIns="150950" bIns="150950" anchor="ctr" anchorCtr="0">
                  <a:noAutofit/>
                </a:bodyPr>
                <a:lstStyle/>
                <a:p>
                  <a:pPr marL="0" lvl="0" indent="0" algn="l" rtl="0">
                    <a:spcBef>
                      <a:spcPts val="0"/>
                    </a:spcBef>
                    <a:spcAft>
                      <a:spcPts val="0"/>
                    </a:spcAft>
                    <a:buNone/>
                  </a:pPr>
                  <a:endParaRPr/>
                </a:p>
              </p:txBody>
            </p:sp>
            <p:sp>
              <p:nvSpPr>
                <p:cNvPr id="5184" name="Google Shape;5184;p220"/>
                <p:cNvSpPr/>
                <p:nvPr/>
              </p:nvSpPr>
              <p:spPr>
                <a:xfrm>
                  <a:off x="5900440" y="1725995"/>
                  <a:ext cx="15128" cy="8495"/>
                </a:xfrm>
                <a:custGeom>
                  <a:avLst/>
                  <a:gdLst/>
                  <a:ahLst/>
                  <a:cxnLst/>
                  <a:rect l="l" t="t" r="r" b="b"/>
                  <a:pathLst>
                    <a:path w="203" h="114" extrusionOk="0">
                      <a:moveTo>
                        <a:pt x="61" y="1"/>
                      </a:moveTo>
                      <a:cubicBezTo>
                        <a:pt x="24" y="1"/>
                        <a:pt x="1" y="59"/>
                        <a:pt x="48" y="75"/>
                      </a:cubicBezTo>
                      <a:lnTo>
                        <a:pt x="128" y="111"/>
                      </a:lnTo>
                      <a:cubicBezTo>
                        <a:pt x="133" y="112"/>
                        <a:pt x="138" y="113"/>
                        <a:pt x="143" y="113"/>
                      </a:cubicBezTo>
                      <a:cubicBezTo>
                        <a:pt x="180" y="113"/>
                        <a:pt x="203" y="55"/>
                        <a:pt x="155" y="39"/>
                      </a:cubicBezTo>
                      <a:lnTo>
                        <a:pt x="75" y="3"/>
                      </a:lnTo>
                      <a:cubicBezTo>
                        <a:pt x="70" y="2"/>
                        <a:pt x="65" y="1"/>
                        <a:pt x="61" y="1"/>
                      </a:cubicBezTo>
                      <a:close/>
                    </a:path>
                  </a:pathLst>
                </a:custGeom>
                <a:solidFill>
                  <a:srgbClr val="FBB068"/>
                </a:solidFill>
                <a:ln>
                  <a:noFill/>
                </a:ln>
              </p:spPr>
              <p:txBody>
                <a:bodyPr spcFirstLastPara="1" wrap="square" lIns="150950" tIns="150950" rIns="150950" bIns="150950" anchor="ctr" anchorCtr="0">
                  <a:noAutofit/>
                </a:bodyPr>
                <a:lstStyle/>
                <a:p>
                  <a:pPr marL="0" lvl="0" indent="0" algn="l" rtl="0">
                    <a:spcBef>
                      <a:spcPts val="0"/>
                    </a:spcBef>
                    <a:spcAft>
                      <a:spcPts val="0"/>
                    </a:spcAft>
                    <a:buNone/>
                  </a:pPr>
                  <a:endParaRPr/>
                </a:p>
              </p:txBody>
            </p:sp>
            <p:sp>
              <p:nvSpPr>
                <p:cNvPr id="5185" name="Google Shape;5185;p220"/>
                <p:cNvSpPr/>
                <p:nvPr/>
              </p:nvSpPr>
              <p:spPr>
                <a:xfrm>
                  <a:off x="5909308" y="1753493"/>
                  <a:ext cx="12072" cy="8719"/>
                </a:xfrm>
                <a:custGeom>
                  <a:avLst/>
                  <a:gdLst/>
                  <a:ahLst/>
                  <a:cxnLst/>
                  <a:rect l="l" t="t" r="r" b="b"/>
                  <a:pathLst>
                    <a:path w="162" h="117" extrusionOk="0">
                      <a:moveTo>
                        <a:pt x="54" y="0"/>
                      </a:moveTo>
                      <a:cubicBezTo>
                        <a:pt x="36" y="0"/>
                        <a:pt x="27" y="9"/>
                        <a:pt x="18" y="18"/>
                      </a:cubicBezTo>
                      <a:cubicBezTo>
                        <a:pt x="9" y="27"/>
                        <a:pt x="1" y="45"/>
                        <a:pt x="9" y="63"/>
                      </a:cubicBezTo>
                      <a:cubicBezTo>
                        <a:pt x="27" y="89"/>
                        <a:pt x="45" y="116"/>
                        <a:pt x="81" y="116"/>
                      </a:cubicBezTo>
                      <a:cubicBezTo>
                        <a:pt x="90" y="116"/>
                        <a:pt x="108" y="116"/>
                        <a:pt x="117" y="107"/>
                      </a:cubicBezTo>
                      <a:cubicBezTo>
                        <a:pt x="143" y="98"/>
                        <a:pt x="161" y="45"/>
                        <a:pt x="117" y="27"/>
                      </a:cubicBezTo>
                      <a:lnTo>
                        <a:pt x="81" y="18"/>
                      </a:lnTo>
                      <a:cubicBezTo>
                        <a:pt x="81" y="9"/>
                        <a:pt x="72" y="9"/>
                        <a:pt x="72" y="9"/>
                      </a:cubicBezTo>
                      <a:lnTo>
                        <a:pt x="63" y="9"/>
                      </a:lnTo>
                      <a:cubicBezTo>
                        <a:pt x="63" y="9"/>
                        <a:pt x="63" y="9"/>
                        <a:pt x="54" y="0"/>
                      </a:cubicBezTo>
                      <a:close/>
                    </a:path>
                  </a:pathLst>
                </a:custGeom>
                <a:solidFill>
                  <a:srgbClr val="FBB068"/>
                </a:solidFill>
                <a:ln>
                  <a:noFill/>
                </a:ln>
              </p:spPr>
              <p:txBody>
                <a:bodyPr spcFirstLastPara="1" wrap="square" lIns="150950" tIns="150950" rIns="150950" bIns="150950" anchor="ctr" anchorCtr="0">
                  <a:noAutofit/>
                </a:bodyPr>
                <a:lstStyle/>
                <a:p>
                  <a:pPr marL="0" lvl="0" indent="0" algn="l" rtl="0">
                    <a:spcBef>
                      <a:spcPts val="0"/>
                    </a:spcBef>
                    <a:spcAft>
                      <a:spcPts val="0"/>
                    </a:spcAft>
                    <a:buNone/>
                  </a:pPr>
                  <a:endParaRPr/>
                </a:p>
              </p:txBody>
            </p:sp>
            <p:sp>
              <p:nvSpPr>
                <p:cNvPr id="5186" name="Google Shape;5186;p220"/>
                <p:cNvSpPr/>
                <p:nvPr/>
              </p:nvSpPr>
              <p:spPr>
                <a:xfrm>
                  <a:off x="5959161" y="1756027"/>
                  <a:ext cx="9986" cy="8272"/>
                </a:xfrm>
                <a:custGeom>
                  <a:avLst/>
                  <a:gdLst/>
                  <a:ahLst/>
                  <a:cxnLst/>
                  <a:rect l="l" t="t" r="r" b="b"/>
                  <a:pathLst>
                    <a:path w="134" h="111" extrusionOk="0">
                      <a:moveTo>
                        <a:pt x="86" y="0"/>
                      </a:moveTo>
                      <a:cubicBezTo>
                        <a:pt x="81" y="0"/>
                        <a:pt x="77" y="1"/>
                        <a:pt x="72" y="2"/>
                      </a:cubicBezTo>
                      <a:cubicBezTo>
                        <a:pt x="72" y="2"/>
                        <a:pt x="72" y="11"/>
                        <a:pt x="72" y="11"/>
                      </a:cubicBezTo>
                      <a:lnTo>
                        <a:pt x="54" y="11"/>
                      </a:lnTo>
                      <a:cubicBezTo>
                        <a:pt x="10" y="20"/>
                        <a:pt x="1" y="64"/>
                        <a:pt x="36" y="91"/>
                      </a:cubicBezTo>
                      <a:cubicBezTo>
                        <a:pt x="54" y="91"/>
                        <a:pt x="63" y="100"/>
                        <a:pt x="72" y="109"/>
                      </a:cubicBezTo>
                      <a:cubicBezTo>
                        <a:pt x="77" y="110"/>
                        <a:pt x="81" y="111"/>
                        <a:pt x="86" y="111"/>
                      </a:cubicBezTo>
                      <a:cubicBezTo>
                        <a:pt x="114" y="111"/>
                        <a:pt x="133" y="86"/>
                        <a:pt x="126" y="55"/>
                      </a:cubicBezTo>
                      <a:cubicBezTo>
                        <a:pt x="133" y="24"/>
                        <a:pt x="114" y="0"/>
                        <a:pt x="86" y="0"/>
                      </a:cubicBezTo>
                      <a:close/>
                    </a:path>
                  </a:pathLst>
                </a:custGeom>
                <a:solidFill>
                  <a:srgbClr val="FBB068"/>
                </a:solidFill>
                <a:ln>
                  <a:noFill/>
                </a:ln>
              </p:spPr>
              <p:txBody>
                <a:bodyPr spcFirstLastPara="1" wrap="square" lIns="150950" tIns="150950" rIns="150950" bIns="150950" anchor="ctr" anchorCtr="0">
                  <a:noAutofit/>
                </a:bodyPr>
                <a:lstStyle/>
                <a:p>
                  <a:pPr marL="0" lvl="0" indent="0" algn="l" rtl="0">
                    <a:spcBef>
                      <a:spcPts val="0"/>
                    </a:spcBef>
                    <a:spcAft>
                      <a:spcPts val="0"/>
                    </a:spcAft>
                    <a:buNone/>
                  </a:pPr>
                  <a:endParaRPr/>
                </a:p>
              </p:txBody>
            </p:sp>
            <p:sp>
              <p:nvSpPr>
                <p:cNvPr id="5187" name="Google Shape;5187;p220"/>
                <p:cNvSpPr/>
                <p:nvPr/>
              </p:nvSpPr>
              <p:spPr>
                <a:xfrm>
                  <a:off x="5932781" y="1753866"/>
                  <a:ext cx="7825" cy="7899"/>
                </a:xfrm>
                <a:custGeom>
                  <a:avLst/>
                  <a:gdLst/>
                  <a:ahLst/>
                  <a:cxnLst/>
                  <a:rect l="l" t="t" r="r" b="b"/>
                  <a:pathLst>
                    <a:path w="105" h="106" extrusionOk="0">
                      <a:moveTo>
                        <a:pt x="44" y="1"/>
                      </a:moveTo>
                      <a:cubicBezTo>
                        <a:pt x="23" y="1"/>
                        <a:pt x="1" y="18"/>
                        <a:pt x="7" y="49"/>
                      </a:cubicBezTo>
                      <a:cubicBezTo>
                        <a:pt x="7" y="49"/>
                        <a:pt x="7" y="58"/>
                        <a:pt x="7" y="58"/>
                      </a:cubicBezTo>
                      <a:cubicBezTo>
                        <a:pt x="7" y="90"/>
                        <a:pt x="29" y="106"/>
                        <a:pt x="53" y="106"/>
                      </a:cubicBezTo>
                      <a:cubicBezTo>
                        <a:pt x="69" y="106"/>
                        <a:pt x="85" y="99"/>
                        <a:pt x="96" y="84"/>
                      </a:cubicBezTo>
                      <a:cubicBezTo>
                        <a:pt x="105" y="76"/>
                        <a:pt x="105" y="67"/>
                        <a:pt x="105" y="67"/>
                      </a:cubicBezTo>
                      <a:cubicBezTo>
                        <a:pt x="105" y="49"/>
                        <a:pt x="105" y="40"/>
                        <a:pt x="96" y="31"/>
                      </a:cubicBezTo>
                      <a:cubicBezTo>
                        <a:pt x="87" y="22"/>
                        <a:pt x="78" y="13"/>
                        <a:pt x="69" y="13"/>
                      </a:cubicBezTo>
                      <a:cubicBezTo>
                        <a:pt x="63" y="4"/>
                        <a:pt x="54" y="1"/>
                        <a:pt x="44" y="1"/>
                      </a:cubicBezTo>
                      <a:close/>
                    </a:path>
                  </a:pathLst>
                </a:custGeom>
                <a:solidFill>
                  <a:srgbClr val="FBB068"/>
                </a:solidFill>
                <a:ln>
                  <a:noFill/>
                </a:ln>
              </p:spPr>
              <p:txBody>
                <a:bodyPr spcFirstLastPara="1" wrap="square" lIns="150950" tIns="150950" rIns="150950" bIns="150950" anchor="ctr" anchorCtr="0">
                  <a:noAutofit/>
                </a:bodyPr>
                <a:lstStyle/>
                <a:p>
                  <a:pPr marL="0" lvl="0" indent="0" algn="l" rtl="0">
                    <a:spcBef>
                      <a:spcPts val="0"/>
                    </a:spcBef>
                    <a:spcAft>
                      <a:spcPts val="0"/>
                    </a:spcAft>
                    <a:buNone/>
                  </a:pPr>
                  <a:endParaRPr/>
                </a:p>
              </p:txBody>
            </p:sp>
            <p:sp>
              <p:nvSpPr>
                <p:cNvPr id="5188" name="Google Shape;5188;p220"/>
                <p:cNvSpPr/>
                <p:nvPr/>
              </p:nvSpPr>
              <p:spPr>
                <a:xfrm>
                  <a:off x="5965793" y="1781363"/>
                  <a:ext cx="12743" cy="8942"/>
                </a:xfrm>
                <a:custGeom>
                  <a:avLst/>
                  <a:gdLst/>
                  <a:ahLst/>
                  <a:cxnLst/>
                  <a:rect l="l" t="t" r="r" b="b"/>
                  <a:pathLst>
                    <a:path w="171" h="120" extrusionOk="0">
                      <a:moveTo>
                        <a:pt x="45" y="1"/>
                      </a:moveTo>
                      <a:cubicBezTo>
                        <a:pt x="1" y="1"/>
                        <a:pt x="1" y="63"/>
                        <a:pt x="37" y="72"/>
                      </a:cubicBezTo>
                      <a:cubicBezTo>
                        <a:pt x="45" y="81"/>
                        <a:pt x="45" y="81"/>
                        <a:pt x="54" y="81"/>
                      </a:cubicBezTo>
                      <a:cubicBezTo>
                        <a:pt x="69" y="103"/>
                        <a:pt x="90" y="119"/>
                        <a:pt x="117" y="119"/>
                      </a:cubicBezTo>
                      <a:cubicBezTo>
                        <a:pt x="122" y="119"/>
                        <a:pt x="128" y="118"/>
                        <a:pt x="135" y="117"/>
                      </a:cubicBezTo>
                      <a:cubicBezTo>
                        <a:pt x="161" y="108"/>
                        <a:pt x="170" y="81"/>
                        <a:pt x="161" y="63"/>
                      </a:cubicBezTo>
                      <a:cubicBezTo>
                        <a:pt x="170" y="37"/>
                        <a:pt x="161" y="1"/>
                        <a:pt x="126" y="1"/>
                      </a:cubicBezTo>
                      <a:close/>
                    </a:path>
                  </a:pathLst>
                </a:custGeom>
                <a:solidFill>
                  <a:srgbClr val="FBB068"/>
                </a:solidFill>
                <a:ln>
                  <a:noFill/>
                </a:ln>
              </p:spPr>
              <p:txBody>
                <a:bodyPr spcFirstLastPara="1" wrap="square" lIns="150950" tIns="150950" rIns="150950" bIns="150950" anchor="ctr" anchorCtr="0">
                  <a:noAutofit/>
                </a:bodyPr>
                <a:lstStyle/>
                <a:p>
                  <a:pPr marL="0" lvl="0" indent="0" algn="l" rtl="0">
                    <a:spcBef>
                      <a:spcPts val="0"/>
                    </a:spcBef>
                    <a:spcAft>
                      <a:spcPts val="0"/>
                    </a:spcAft>
                    <a:buNone/>
                  </a:pPr>
                  <a:endParaRPr/>
                </a:p>
              </p:txBody>
            </p:sp>
            <p:sp>
              <p:nvSpPr>
                <p:cNvPr id="5189" name="Google Shape;5189;p220"/>
                <p:cNvSpPr/>
                <p:nvPr/>
              </p:nvSpPr>
              <p:spPr>
                <a:xfrm>
                  <a:off x="5998135" y="1775849"/>
                  <a:ext cx="17363" cy="9017"/>
                </a:xfrm>
                <a:custGeom>
                  <a:avLst/>
                  <a:gdLst/>
                  <a:ahLst/>
                  <a:cxnLst/>
                  <a:rect l="l" t="t" r="r" b="b"/>
                  <a:pathLst>
                    <a:path w="233" h="121" extrusionOk="0">
                      <a:moveTo>
                        <a:pt x="69" y="1"/>
                      </a:moveTo>
                      <a:cubicBezTo>
                        <a:pt x="25" y="1"/>
                        <a:pt x="0" y="68"/>
                        <a:pt x="49" y="84"/>
                      </a:cubicBezTo>
                      <a:cubicBezTo>
                        <a:pt x="84" y="93"/>
                        <a:pt x="120" y="102"/>
                        <a:pt x="147" y="120"/>
                      </a:cubicBezTo>
                      <a:cubicBezTo>
                        <a:pt x="150" y="120"/>
                        <a:pt x="153" y="120"/>
                        <a:pt x="156" y="120"/>
                      </a:cubicBezTo>
                      <a:cubicBezTo>
                        <a:pt x="204" y="120"/>
                        <a:pt x="233" y="56"/>
                        <a:pt x="182" y="39"/>
                      </a:cubicBezTo>
                      <a:cubicBezTo>
                        <a:pt x="147" y="30"/>
                        <a:pt x="111" y="12"/>
                        <a:pt x="84" y="4"/>
                      </a:cubicBezTo>
                      <a:cubicBezTo>
                        <a:pt x="79" y="2"/>
                        <a:pt x="74" y="1"/>
                        <a:pt x="69" y="1"/>
                      </a:cubicBezTo>
                      <a:close/>
                    </a:path>
                  </a:pathLst>
                </a:custGeom>
                <a:solidFill>
                  <a:srgbClr val="FBB068"/>
                </a:solidFill>
                <a:ln>
                  <a:noFill/>
                </a:ln>
              </p:spPr>
              <p:txBody>
                <a:bodyPr spcFirstLastPara="1" wrap="square" lIns="150950" tIns="150950" rIns="150950" bIns="150950" anchor="ctr" anchorCtr="0">
                  <a:noAutofit/>
                </a:bodyPr>
                <a:lstStyle/>
                <a:p>
                  <a:pPr marL="0" lvl="0" indent="0" algn="l" rtl="0">
                    <a:spcBef>
                      <a:spcPts val="0"/>
                    </a:spcBef>
                    <a:spcAft>
                      <a:spcPts val="0"/>
                    </a:spcAft>
                    <a:buNone/>
                  </a:pPr>
                  <a:endParaRPr/>
                </a:p>
              </p:txBody>
            </p:sp>
            <p:sp>
              <p:nvSpPr>
                <p:cNvPr id="5190" name="Google Shape;5190;p220"/>
                <p:cNvSpPr/>
                <p:nvPr/>
              </p:nvSpPr>
              <p:spPr>
                <a:xfrm>
                  <a:off x="6038301" y="1771005"/>
                  <a:ext cx="11849" cy="11253"/>
                </a:xfrm>
                <a:custGeom>
                  <a:avLst/>
                  <a:gdLst/>
                  <a:ahLst/>
                  <a:cxnLst/>
                  <a:rect l="l" t="t" r="r" b="b"/>
                  <a:pathLst>
                    <a:path w="159" h="151" extrusionOk="0">
                      <a:moveTo>
                        <a:pt x="47" y="1"/>
                      </a:moveTo>
                      <a:cubicBezTo>
                        <a:pt x="31" y="1"/>
                        <a:pt x="15" y="7"/>
                        <a:pt x="9" y="24"/>
                      </a:cubicBezTo>
                      <a:cubicBezTo>
                        <a:pt x="0" y="51"/>
                        <a:pt x="9" y="69"/>
                        <a:pt x="18" y="86"/>
                      </a:cubicBezTo>
                      <a:cubicBezTo>
                        <a:pt x="18" y="95"/>
                        <a:pt x="18" y="104"/>
                        <a:pt x="27" y="104"/>
                      </a:cubicBezTo>
                      <a:cubicBezTo>
                        <a:pt x="45" y="131"/>
                        <a:pt x="72" y="149"/>
                        <a:pt x="98" y="149"/>
                      </a:cubicBezTo>
                      <a:cubicBezTo>
                        <a:pt x="102" y="150"/>
                        <a:pt x="106" y="150"/>
                        <a:pt x="109" y="150"/>
                      </a:cubicBezTo>
                      <a:cubicBezTo>
                        <a:pt x="139" y="150"/>
                        <a:pt x="159" y="119"/>
                        <a:pt x="143" y="95"/>
                      </a:cubicBezTo>
                      <a:cubicBezTo>
                        <a:pt x="125" y="60"/>
                        <a:pt x="107" y="33"/>
                        <a:pt x="72" y="6"/>
                      </a:cubicBezTo>
                      <a:cubicBezTo>
                        <a:pt x="65" y="3"/>
                        <a:pt x="56" y="1"/>
                        <a:pt x="47" y="1"/>
                      </a:cubicBezTo>
                      <a:close/>
                    </a:path>
                  </a:pathLst>
                </a:custGeom>
                <a:solidFill>
                  <a:srgbClr val="FBB068"/>
                </a:solidFill>
                <a:ln>
                  <a:noFill/>
                </a:ln>
              </p:spPr>
              <p:txBody>
                <a:bodyPr spcFirstLastPara="1" wrap="square" lIns="150950" tIns="150950" rIns="150950" bIns="150950" anchor="ctr" anchorCtr="0">
                  <a:noAutofit/>
                </a:bodyPr>
                <a:lstStyle/>
                <a:p>
                  <a:pPr marL="0" lvl="0" indent="0" algn="l" rtl="0">
                    <a:spcBef>
                      <a:spcPts val="0"/>
                    </a:spcBef>
                    <a:spcAft>
                      <a:spcPts val="0"/>
                    </a:spcAft>
                    <a:buNone/>
                  </a:pPr>
                  <a:endParaRPr/>
                </a:p>
              </p:txBody>
            </p:sp>
            <p:sp>
              <p:nvSpPr>
                <p:cNvPr id="5191" name="Google Shape;5191;p220"/>
                <p:cNvSpPr/>
                <p:nvPr/>
              </p:nvSpPr>
              <p:spPr>
                <a:xfrm>
                  <a:off x="6048808" y="1796938"/>
                  <a:ext cx="13116" cy="7974"/>
                </a:xfrm>
                <a:custGeom>
                  <a:avLst/>
                  <a:gdLst/>
                  <a:ahLst/>
                  <a:cxnLst/>
                  <a:rect l="l" t="t" r="r" b="b"/>
                  <a:pathLst>
                    <a:path w="176" h="107" extrusionOk="0">
                      <a:moveTo>
                        <a:pt x="61" y="1"/>
                      </a:moveTo>
                      <a:cubicBezTo>
                        <a:pt x="20" y="1"/>
                        <a:pt x="1" y="62"/>
                        <a:pt x="47" y="77"/>
                      </a:cubicBezTo>
                      <a:lnTo>
                        <a:pt x="100" y="104"/>
                      </a:lnTo>
                      <a:cubicBezTo>
                        <a:pt x="106" y="106"/>
                        <a:pt x="111" y="107"/>
                        <a:pt x="117" y="107"/>
                      </a:cubicBezTo>
                      <a:cubicBezTo>
                        <a:pt x="159" y="107"/>
                        <a:pt x="176" y="48"/>
                        <a:pt x="136" y="24"/>
                      </a:cubicBezTo>
                      <a:lnTo>
                        <a:pt x="82" y="6"/>
                      </a:lnTo>
                      <a:cubicBezTo>
                        <a:pt x="75" y="2"/>
                        <a:pt x="68" y="1"/>
                        <a:pt x="61" y="1"/>
                      </a:cubicBezTo>
                      <a:close/>
                    </a:path>
                  </a:pathLst>
                </a:custGeom>
                <a:solidFill>
                  <a:srgbClr val="FBB068"/>
                </a:solidFill>
                <a:ln>
                  <a:noFill/>
                </a:ln>
              </p:spPr>
              <p:txBody>
                <a:bodyPr spcFirstLastPara="1" wrap="square" lIns="150950" tIns="150950" rIns="150950" bIns="150950" anchor="ctr" anchorCtr="0">
                  <a:noAutofit/>
                </a:bodyPr>
                <a:lstStyle/>
                <a:p>
                  <a:pPr marL="0" lvl="0" indent="0" algn="l" rtl="0">
                    <a:spcBef>
                      <a:spcPts val="0"/>
                    </a:spcBef>
                    <a:spcAft>
                      <a:spcPts val="0"/>
                    </a:spcAft>
                    <a:buNone/>
                  </a:pPr>
                  <a:endParaRPr/>
                </a:p>
              </p:txBody>
            </p:sp>
            <p:sp>
              <p:nvSpPr>
                <p:cNvPr id="5192" name="Google Shape;5192;p220"/>
                <p:cNvSpPr/>
                <p:nvPr/>
              </p:nvSpPr>
              <p:spPr>
                <a:xfrm>
                  <a:off x="6016467" y="1808563"/>
                  <a:ext cx="12445" cy="7825"/>
                </a:xfrm>
                <a:custGeom>
                  <a:avLst/>
                  <a:gdLst/>
                  <a:ahLst/>
                  <a:cxnLst/>
                  <a:rect l="l" t="t" r="r" b="b"/>
                  <a:pathLst>
                    <a:path w="167" h="105" extrusionOk="0">
                      <a:moveTo>
                        <a:pt x="52" y="1"/>
                      </a:moveTo>
                      <a:cubicBezTo>
                        <a:pt x="7" y="1"/>
                        <a:pt x="1" y="65"/>
                        <a:pt x="35" y="82"/>
                      </a:cubicBezTo>
                      <a:cubicBezTo>
                        <a:pt x="43" y="91"/>
                        <a:pt x="61" y="91"/>
                        <a:pt x="70" y="91"/>
                      </a:cubicBezTo>
                      <a:cubicBezTo>
                        <a:pt x="79" y="91"/>
                        <a:pt x="97" y="100"/>
                        <a:pt x="106" y="100"/>
                      </a:cubicBezTo>
                      <a:cubicBezTo>
                        <a:pt x="111" y="103"/>
                        <a:pt x="116" y="105"/>
                        <a:pt x="121" y="105"/>
                      </a:cubicBezTo>
                      <a:cubicBezTo>
                        <a:pt x="144" y="105"/>
                        <a:pt x="167" y="75"/>
                        <a:pt x="159" y="46"/>
                      </a:cubicBezTo>
                      <a:cubicBezTo>
                        <a:pt x="142" y="11"/>
                        <a:pt x="106" y="2"/>
                        <a:pt x="79" y="2"/>
                      </a:cubicBezTo>
                      <a:lnTo>
                        <a:pt x="61" y="2"/>
                      </a:lnTo>
                      <a:cubicBezTo>
                        <a:pt x="58" y="1"/>
                        <a:pt x="55" y="1"/>
                        <a:pt x="52" y="1"/>
                      </a:cubicBezTo>
                      <a:close/>
                    </a:path>
                  </a:pathLst>
                </a:custGeom>
                <a:solidFill>
                  <a:srgbClr val="FBB068"/>
                </a:solidFill>
                <a:ln>
                  <a:noFill/>
                </a:ln>
              </p:spPr>
              <p:txBody>
                <a:bodyPr spcFirstLastPara="1" wrap="square" lIns="150950" tIns="150950" rIns="150950" bIns="150950" anchor="ctr" anchorCtr="0">
                  <a:noAutofit/>
                </a:bodyPr>
                <a:lstStyle/>
                <a:p>
                  <a:pPr marL="0" lvl="0" indent="0" algn="l" rtl="0">
                    <a:spcBef>
                      <a:spcPts val="0"/>
                    </a:spcBef>
                    <a:spcAft>
                      <a:spcPts val="0"/>
                    </a:spcAft>
                    <a:buNone/>
                  </a:pPr>
                  <a:endParaRPr/>
                </a:p>
              </p:txBody>
            </p:sp>
            <p:sp>
              <p:nvSpPr>
                <p:cNvPr id="5193" name="Google Shape;5193;p220"/>
                <p:cNvSpPr/>
                <p:nvPr/>
              </p:nvSpPr>
              <p:spPr>
                <a:xfrm>
                  <a:off x="6100823" y="1794926"/>
                  <a:ext cx="11998" cy="9240"/>
                </a:xfrm>
                <a:custGeom>
                  <a:avLst/>
                  <a:gdLst/>
                  <a:ahLst/>
                  <a:cxnLst/>
                  <a:rect l="l" t="t" r="r" b="b"/>
                  <a:pathLst>
                    <a:path w="161" h="124" extrusionOk="0">
                      <a:moveTo>
                        <a:pt x="90" y="1"/>
                      </a:moveTo>
                      <a:cubicBezTo>
                        <a:pt x="81" y="1"/>
                        <a:pt x="71" y="3"/>
                        <a:pt x="62" y="6"/>
                      </a:cubicBezTo>
                      <a:cubicBezTo>
                        <a:pt x="35" y="6"/>
                        <a:pt x="9" y="33"/>
                        <a:pt x="9" y="51"/>
                      </a:cubicBezTo>
                      <a:cubicBezTo>
                        <a:pt x="1" y="82"/>
                        <a:pt x="27" y="106"/>
                        <a:pt x="51" y="106"/>
                      </a:cubicBezTo>
                      <a:cubicBezTo>
                        <a:pt x="55" y="106"/>
                        <a:pt x="59" y="106"/>
                        <a:pt x="62" y="104"/>
                      </a:cubicBezTo>
                      <a:cubicBezTo>
                        <a:pt x="80" y="113"/>
                        <a:pt x="98" y="122"/>
                        <a:pt x="116" y="122"/>
                      </a:cubicBezTo>
                      <a:cubicBezTo>
                        <a:pt x="119" y="123"/>
                        <a:pt x="123" y="124"/>
                        <a:pt x="126" y="124"/>
                      </a:cubicBezTo>
                      <a:cubicBezTo>
                        <a:pt x="147" y="124"/>
                        <a:pt x="160" y="101"/>
                        <a:pt x="160" y="78"/>
                      </a:cubicBezTo>
                      <a:cubicBezTo>
                        <a:pt x="160" y="28"/>
                        <a:pt x="126" y="1"/>
                        <a:pt x="90" y="1"/>
                      </a:cubicBezTo>
                      <a:close/>
                    </a:path>
                  </a:pathLst>
                </a:custGeom>
                <a:solidFill>
                  <a:srgbClr val="FBB068"/>
                </a:solidFill>
                <a:ln>
                  <a:noFill/>
                </a:ln>
              </p:spPr>
              <p:txBody>
                <a:bodyPr spcFirstLastPara="1" wrap="square" lIns="150950" tIns="150950" rIns="150950" bIns="150950" anchor="ctr" anchorCtr="0">
                  <a:noAutofit/>
                </a:bodyPr>
                <a:lstStyle/>
                <a:p>
                  <a:pPr marL="0" lvl="0" indent="0" algn="l" rtl="0">
                    <a:spcBef>
                      <a:spcPts val="0"/>
                    </a:spcBef>
                    <a:spcAft>
                      <a:spcPts val="0"/>
                    </a:spcAft>
                    <a:buNone/>
                  </a:pPr>
                  <a:endParaRPr/>
                </a:p>
              </p:txBody>
            </p:sp>
            <p:sp>
              <p:nvSpPr>
                <p:cNvPr id="5194" name="Google Shape;5194;p220"/>
                <p:cNvSpPr/>
                <p:nvPr/>
              </p:nvSpPr>
              <p:spPr>
                <a:xfrm>
                  <a:off x="6076381" y="1800440"/>
                  <a:ext cx="10507" cy="7601"/>
                </a:xfrm>
                <a:custGeom>
                  <a:avLst/>
                  <a:gdLst/>
                  <a:ahLst/>
                  <a:cxnLst/>
                  <a:rect l="l" t="t" r="r" b="b"/>
                  <a:pathLst>
                    <a:path w="141" h="102" extrusionOk="0">
                      <a:moveTo>
                        <a:pt x="37" y="0"/>
                      </a:moveTo>
                      <a:cubicBezTo>
                        <a:pt x="5" y="0"/>
                        <a:pt x="1" y="51"/>
                        <a:pt x="24" y="75"/>
                      </a:cubicBezTo>
                      <a:cubicBezTo>
                        <a:pt x="42" y="93"/>
                        <a:pt x="60" y="102"/>
                        <a:pt x="87" y="102"/>
                      </a:cubicBezTo>
                      <a:cubicBezTo>
                        <a:pt x="123" y="102"/>
                        <a:pt x="140" y="57"/>
                        <a:pt x="114" y="39"/>
                      </a:cubicBezTo>
                      <a:cubicBezTo>
                        <a:pt x="105" y="21"/>
                        <a:pt x="96" y="13"/>
                        <a:pt x="78" y="13"/>
                      </a:cubicBezTo>
                      <a:cubicBezTo>
                        <a:pt x="78" y="4"/>
                        <a:pt x="69" y="4"/>
                        <a:pt x="69" y="4"/>
                      </a:cubicBezTo>
                      <a:lnTo>
                        <a:pt x="51" y="4"/>
                      </a:lnTo>
                      <a:cubicBezTo>
                        <a:pt x="46" y="1"/>
                        <a:pt x="41" y="0"/>
                        <a:pt x="37" y="0"/>
                      </a:cubicBezTo>
                      <a:close/>
                    </a:path>
                  </a:pathLst>
                </a:custGeom>
                <a:solidFill>
                  <a:srgbClr val="FBB068"/>
                </a:solidFill>
                <a:ln>
                  <a:noFill/>
                </a:ln>
              </p:spPr>
              <p:txBody>
                <a:bodyPr spcFirstLastPara="1" wrap="square" lIns="150950" tIns="150950" rIns="150950" bIns="150950" anchor="ctr" anchorCtr="0">
                  <a:noAutofit/>
                </a:bodyPr>
                <a:lstStyle/>
                <a:p>
                  <a:pPr marL="0" lvl="0" indent="0" algn="l" rtl="0">
                    <a:spcBef>
                      <a:spcPts val="0"/>
                    </a:spcBef>
                    <a:spcAft>
                      <a:spcPts val="0"/>
                    </a:spcAft>
                    <a:buNone/>
                  </a:pPr>
                  <a:endParaRPr/>
                </a:p>
              </p:txBody>
            </p:sp>
            <p:sp>
              <p:nvSpPr>
                <p:cNvPr id="5195" name="Google Shape;5195;p220"/>
                <p:cNvSpPr/>
                <p:nvPr/>
              </p:nvSpPr>
              <p:spPr>
                <a:xfrm>
                  <a:off x="6062892" y="1819964"/>
                  <a:ext cx="11998" cy="8048"/>
                </a:xfrm>
                <a:custGeom>
                  <a:avLst/>
                  <a:gdLst/>
                  <a:ahLst/>
                  <a:cxnLst/>
                  <a:rect l="l" t="t" r="r" b="b"/>
                  <a:pathLst>
                    <a:path w="161" h="108" extrusionOk="0">
                      <a:moveTo>
                        <a:pt x="81" y="0"/>
                      </a:moveTo>
                      <a:cubicBezTo>
                        <a:pt x="54" y="0"/>
                        <a:pt x="27" y="0"/>
                        <a:pt x="18" y="27"/>
                      </a:cubicBezTo>
                      <a:cubicBezTo>
                        <a:pt x="0" y="54"/>
                        <a:pt x="18" y="81"/>
                        <a:pt x="36" y="90"/>
                      </a:cubicBezTo>
                      <a:cubicBezTo>
                        <a:pt x="54" y="98"/>
                        <a:pt x="72" y="107"/>
                        <a:pt x="90" y="107"/>
                      </a:cubicBezTo>
                      <a:cubicBezTo>
                        <a:pt x="134" y="107"/>
                        <a:pt x="161" y="54"/>
                        <a:pt x="116" y="27"/>
                      </a:cubicBezTo>
                      <a:lnTo>
                        <a:pt x="116" y="27"/>
                      </a:lnTo>
                      <a:cubicBezTo>
                        <a:pt x="118" y="29"/>
                        <a:pt x="119" y="30"/>
                        <a:pt x="119" y="30"/>
                      </a:cubicBezTo>
                      <a:cubicBezTo>
                        <a:pt x="118" y="30"/>
                        <a:pt x="106" y="18"/>
                        <a:pt x="98" y="18"/>
                      </a:cubicBezTo>
                      <a:cubicBezTo>
                        <a:pt x="98" y="9"/>
                        <a:pt x="90" y="9"/>
                        <a:pt x="81" y="0"/>
                      </a:cubicBezTo>
                      <a:close/>
                    </a:path>
                  </a:pathLst>
                </a:custGeom>
                <a:solidFill>
                  <a:srgbClr val="FBB068"/>
                </a:solidFill>
                <a:ln>
                  <a:noFill/>
                </a:ln>
              </p:spPr>
              <p:txBody>
                <a:bodyPr spcFirstLastPara="1" wrap="square" lIns="150950" tIns="150950" rIns="150950" bIns="150950" anchor="ctr" anchorCtr="0">
                  <a:noAutofit/>
                </a:bodyPr>
                <a:lstStyle/>
                <a:p>
                  <a:pPr marL="0" lvl="0" indent="0" algn="l" rtl="0">
                    <a:spcBef>
                      <a:spcPts val="0"/>
                    </a:spcBef>
                    <a:spcAft>
                      <a:spcPts val="0"/>
                    </a:spcAft>
                    <a:buNone/>
                  </a:pPr>
                  <a:endParaRPr/>
                </a:p>
              </p:txBody>
            </p:sp>
            <p:sp>
              <p:nvSpPr>
                <p:cNvPr id="5196" name="Google Shape;5196;p220"/>
                <p:cNvSpPr/>
                <p:nvPr/>
              </p:nvSpPr>
              <p:spPr>
                <a:xfrm>
                  <a:off x="6129662" y="1829056"/>
                  <a:ext cx="17512" cy="11178"/>
                </a:xfrm>
                <a:custGeom>
                  <a:avLst/>
                  <a:gdLst/>
                  <a:ahLst/>
                  <a:cxnLst/>
                  <a:rect l="l" t="t" r="r" b="b"/>
                  <a:pathLst>
                    <a:path w="235" h="150" extrusionOk="0">
                      <a:moveTo>
                        <a:pt x="43" y="0"/>
                      </a:moveTo>
                      <a:cubicBezTo>
                        <a:pt x="4" y="0"/>
                        <a:pt x="0" y="59"/>
                        <a:pt x="32" y="75"/>
                      </a:cubicBezTo>
                      <a:cubicBezTo>
                        <a:pt x="39" y="115"/>
                        <a:pt x="86" y="150"/>
                        <a:pt x="127" y="150"/>
                      </a:cubicBezTo>
                      <a:cubicBezTo>
                        <a:pt x="141" y="150"/>
                        <a:pt x="155" y="146"/>
                        <a:pt x="166" y="137"/>
                      </a:cubicBezTo>
                      <a:lnTo>
                        <a:pt x="175" y="137"/>
                      </a:lnTo>
                      <a:cubicBezTo>
                        <a:pt x="178" y="138"/>
                        <a:pt x="181" y="138"/>
                        <a:pt x="183" y="138"/>
                      </a:cubicBezTo>
                      <a:cubicBezTo>
                        <a:pt x="222" y="138"/>
                        <a:pt x="234" y="82"/>
                        <a:pt x="193" y="66"/>
                      </a:cubicBezTo>
                      <a:cubicBezTo>
                        <a:pt x="193" y="57"/>
                        <a:pt x="193" y="57"/>
                        <a:pt x="193" y="57"/>
                      </a:cubicBezTo>
                      <a:cubicBezTo>
                        <a:pt x="184" y="57"/>
                        <a:pt x="184" y="48"/>
                        <a:pt x="184" y="48"/>
                      </a:cubicBezTo>
                      <a:cubicBezTo>
                        <a:pt x="157" y="12"/>
                        <a:pt x="130" y="12"/>
                        <a:pt x="103" y="3"/>
                      </a:cubicBezTo>
                      <a:lnTo>
                        <a:pt x="59" y="3"/>
                      </a:lnTo>
                      <a:cubicBezTo>
                        <a:pt x="53" y="1"/>
                        <a:pt x="48" y="0"/>
                        <a:pt x="43" y="0"/>
                      </a:cubicBezTo>
                      <a:close/>
                    </a:path>
                  </a:pathLst>
                </a:custGeom>
                <a:solidFill>
                  <a:srgbClr val="FBB068"/>
                </a:solidFill>
                <a:ln>
                  <a:noFill/>
                </a:ln>
              </p:spPr>
              <p:txBody>
                <a:bodyPr spcFirstLastPara="1" wrap="square" lIns="150950" tIns="150950" rIns="150950" bIns="150950" anchor="ctr" anchorCtr="0">
                  <a:noAutofit/>
                </a:bodyPr>
                <a:lstStyle/>
                <a:p>
                  <a:pPr marL="0" lvl="0" indent="0" algn="l" rtl="0">
                    <a:spcBef>
                      <a:spcPts val="0"/>
                    </a:spcBef>
                    <a:spcAft>
                      <a:spcPts val="0"/>
                    </a:spcAft>
                    <a:buNone/>
                  </a:pPr>
                  <a:endParaRPr/>
                </a:p>
              </p:txBody>
            </p:sp>
            <p:sp>
              <p:nvSpPr>
                <p:cNvPr id="5197" name="Google Shape;5197;p220"/>
                <p:cNvSpPr/>
                <p:nvPr/>
              </p:nvSpPr>
              <p:spPr>
                <a:xfrm>
                  <a:off x="6091061" y="1819219"/>
                  <a:ext cx="15053" cy="9613"/>
                </a:xfrm>
                <a:custGeom>
                  <a:avLst/>
                  <a:gdLst/>
                  <a:ahLst/>
                  <a:cxnLst/>
                  <a:rect l="l" t="t" r="r" b="b"/>
                  <a:pathLst>
                    <a:path w="202" h="129" extrusionOk="0">
                      <a:moveTo>
                        <a:pt x="69" y="1"/>
                      </a:moveTo>
                      <a:cubicBezTo>
                        <a:pt x="28" y="1"/>
                        <a:pt x="1" y="57"/>
                        <a:pt x="51" y="82"/>
                      </a:cubicBezTo>
                      <a:cubicBezTo>
                        <a:pt x="59" y="82"/>
                        <a:pt x="68" y="91"/>
                        <a:pt x="86" y="100"/>
                      </a:cubicBezTo>
                      <a:cubicBezTo>
                        <a:pt x="95" y="100"/>
                        <a:pt x="104" y="108"/>
                        <a:pt x="122" y="117"/>
                      </a:cubicBezTo>
                      <a:cubicBezTo>
                        <a:pt x="129" y="125"/>
                        <a:pt x="138" y="128"/>
                        <a:pt x="146" y="128"/>
                      </a:cubicBezTo>
                      <a:cubicBezTo>
                        <a:pt x="176" y="128"/>
                        <a:pt x="202" y="83"/>
                        <a:pt x="166" y="55"/>
                      </a:cubicBezTo>
                      <a:cubicBezTo>
                        <a:pt x="158" y="46"/>
                        <a:pt x="140" y="37"/>
                        <a:pt x="122" y="28"/>
                      </a:cubicBezTo>
                      <a:lnTo>
                        <a:pt x="113" y="19"/>
                      </a:lnTo>
                      <a:cubicBezTo>
                        <a:pt x="104" y="10"/>
                        <a:pt x="95" y="10"/>
                        <a:pt x="86" y="10"/>
                      </a:cubicBezTo>
                      <a:lnTo>
                        <a:pt x="77" y="1"/>
                      </a:lnTo>
                      <a:cubicBezTo>
                        <a:pt x="74" y="1"/>
                        <a:pt x="71" y="1"/>
                        <a:pt x="69" y="1"/>
                      </a:cubicBezTo>
                      <a:close/>
                    </a:path>
                  </a:pathLst>
                </a:custGeom>
                <a:solidFill>
                  <a:srgbClr val="FBB068"/>
                </a:solidFill>
                <a:ln>
                  <a:noFill/>
                </a:ln>
              </p:spPr>
              <p:txBody>
                <a:bodyPr spcFirstLastPara="1" wrap="square" lIns="150950" tIns="150950" rIns="150950" bIns="150950" anchor="ctr" anchorCtr="0">
                  <a:noAutofit/>
                </a:bodyPr>
                <a:lstStyle/>
                <a:p>
                  <a:pPr marL="0" lvl="0" indent="0" algn="l" rtl="0">
                    <a:spcBef>
                      <a:spcPts val="0"/>
                    </a:spcBef>
                    <a:spcAft>
                      <a:spcPts val="0"/>
                    </a:spcAft>
                    <a:buNone/>
                  </a:pPr>
                  <a:endParaRPr/>
                </a:p>
              </p:txBody>
            </p:sp>
            <p:sp>
              <p:nvSpPr>
                <p:cNvPr id="5198" name="Google Shape;5198;p220"/>
                <p:cNvSpPr/>
                <p:nvPr/>
              </p:nvSpPr>
              <p:spPr>
                <a:xfrm>
                  <a:off x="6165953" y="1815270"/>
                  <a:ext cx="12668" cy="8942"/>
                </a:xfrm>
                <a:custGeom>
                  <a:avLst/>
                  <a:gdLst/>
                  <a:ahLst/>
                  <a:cxnLst/>
                  <a:rect l="l" t="t" r="r" b="b"/>
                  <a:pathLst>
                    <a:path w="170" h="120" extrusionOk="0">
                      <a:moveTo>
                        <a:pt x="45" y="1"/>
                      </a:moveTo>
                      <a:cubicBezTo>
                        <a:pt x="18" y="1"/>
                        <a:pt x="9" y="19"/>
                        <a:pt x="0" y="37"/>
                      </a:cubicBezTo>
                      <a:cubicBezTo>
                        <a:pt x="0" y="45"/>
                        <a:pt x="0" y="54"/>
                        <a:pt x="9" y="72"/>
                      </a:cubicBezTo>
                      <a:cubicBezTo>
                        <a:pt x="31" y="102"/>
                        <a:pt x="66" y="119"/>
                        <a:pt x="102" y="119"/>
                      </a:cubicBezTo>
                      <a:cubicBezTo>
                        <a:pt x="110" y="119"/>
                        <a:pt x="117" y="118"/>
                        <a:pt x="125" y="117"/>
                      </a:cubicBezTo>
                      <a:cubicBezTo>
                        <a:pt x="152" y="117"/>
                        <a:pt x="170" y="72"/>
                        <a:pt x="152" y="54"/>
                      </a:cubicBezTo>
                      <a:cubicBezTo>
                        <a:pt x="125" y="19"/>
                        <a:pt x="89" y="1"/>
                        <a:pt x="45" y="1"/>
                      </a:cubicBezTo>
                      <a:close/>
                    </a:path>
                  </a:pathLst>
                </a:custGeom>
                <a:solidFill>
                  <a:srgbClr val="FBB068"/>
                </a:solidFill>
                <a:ln>
                  <a:noFill/>
                </a:ln>
              </p:spPr>
              <p:txBody>
                <a:bodyPr spcFirstLastPara="1" wrap="square" lIns="150950" tIns="150950" rIns="150950" bIns="150950" anchor="ctr" anchorCtr="0">
                  <a:noAutofit/>
                </a:bodyPr>
                <a:lstStyle/>
                <a:p>
                  <a:pPr marL="0" lvl="0" indent="0" algn="l" rtl="0">
                    <a:spcBef>
                      <a:spcPts val="0"/>
                    </a:spcBef>
                    <a:spcAft>
                      <a:spcPts val="0"/>
                    </a:spcAft>
                    <a:buNone/>
                  </a:pPr>
                  <a:endParaRPr/>
                </a:p>
              </p:txBody>
            </p:sp>
            <p:sp>
              <p:nvSpPr>
                <p:cNvPr id="5199" name="Google Shape;5199;p220"/>
                <p:cNvSpPr/>
                <p:nvPr/>
              </p:nvSpPr>
              <p:spPr>
                <a:xfrm>
                  <a:off x="5862137" y="1745743"/>
                  <a:ext cx="11178" cy="10209"/>
                </a:xfrm>
                <a:custGeom>
                  <a:avLst/>
                  <a:gdLst/>
                  <a:ahLst/>
                  <a:cxnLst/>
                  <a:rect l="l" t="t" r="r" b="b"/>
                  <a:pathLst>
                    <a:path w="150" h="137" extrusionOk="0">
                      <a:moveTo>
                        <a:pt x="70" y="0"/>
                      </a:moveTo>
                      <a:cubicBezTo>
                        <a:pt x="61" y="0"/>
                        <a:pt x="52" y="2"/>
                        <a:pt x="45" y="6"/>
                      </a:cubicBezTo>
                      <a:lnTo>
                        <a:pt x="36" y="6"/>
                      </a:lnTo>
                      <a:cubicBezTo>
                        <a:pt x="0" y="24"/>
                        <a:pt x="0" y="86"/>
                        <a:pt x="45" y="95"/>
                      </a:cubicBezTo>
                      <a:cubicBezTo>
                        <a:pt x="54" y="104"/>
                        <a:pt x="63" y="113"/>
                        <a:pt x="72" y="131"/>
                      </a:cubicBezTo>
                      <a:cubicBezTo>
                        <a:pt x="77" y="135"/>
                        <a:pt x="85" y="137"/>
                        <a:pt x="92" y="137"/>
                      </a:cubicBezTo>
                      <a:cubicBezTo>
                        <a:pt x="119" y="137"/>
                        <a:pt x="150" y="114"/>
                        <a:pt x="143" y="86"/>
                      </a:cubicBezTo>
                      <a:cubicBezTo>
                        <a:pt x="134" y="69"/>
                        <a:pt x="116" y="33"/>
                        <a:pt x="98" y="15"/>
                      </a:cubicBezTo>
                      <a:cubicBezTo>
                        <a:pt x="93" y="5"/>
                        <a:pt x="82" y="0"/>
                        <a:pt x="70" y="0"/>
                      </a:cubicBezTo>
                      <a:close/>
                    </a:path>
                  </a:pathLst>
                </a:custGeom>
                <a:solidFill>
                  <a:srgbClr val="FBB068"/>
                </a:solidFill>
                <a:ln>
                  <a:noFill/>
                </a:ln>
              </p:spPr>
              <p:txBody>
                <a:bodyPr spcFirstLastPara="1" wrap="square" lIns="150950" tIns="150950" rIns="150950" bIns="150950" anchor="ctr" anchorCtr="0">
                  <a:noAutofit/>
                </a:bodyPr>
                <a:lstStyle/>
                <a:p>
                  <a:pPr marL="0" lvl="0" indent="0" algn="l" rtl="0">
                    <a:spcBef>
                      <a:spcPts val="0"/>
                    </a:spcBef>
                    <a:spcAft>
                      <a:spcPts val="0"/>
                    </a:spcAft>
                    <a:buNone/>
                  </a:pPr>
                  <a:endParaRPr/>
                </a:p>
              </p:txBody>
            </p:sp>
            <p:sp>
              <p:nvSpPr>
                <p:cNvPr id="5200" name="Google Shape;5200;p220"/>
                <p:cNvSpPr/>
                <p:nvPr/>
              </p:nvSpPr>
              <p:spPr>
                <a:xfrm>
                  <a:off x="5937252" y="1734192"/>
                  <a:ext cx="20493" cy="10805"/>
                </a:xfrm>
                <a:custGeom>
                  <a:avLst/>
                  <a:gdLst/>
                  <a:ahLst/>
                  <a:cxnLst/>
                  <a:rect l="l" t="t" r="r" b="b"/>
                  <a:pathLst>
                    <a:path w="275" h="145" extrusionOk="0">
                      <a:moveTo>
                        <a:pt x="54" y="1"/>
                      </a:moveTo>
                      <a:cubicBezTo>
                        <a:pt x="0" y="9"/>
                        <a:pt x="9" y="90"/>
                        <a:pt x="63" y="90"/>
                      </a:cubicBezTo>
                      <a:cubicBezTo>
                        <a:pt x="72" y="85"/>
                        <a:pt x="78" y="83"/>
                        <a:pt x="84" y="83"/>
                      </a:cubicBezTo>
                      <a:cubicBezTo>
                        <a:pt x="89" y="83"/>
                        <a:pt x="94" y="85"/>
                        <a:pt x="98" y="90"/>
                      </a:cubicBezTo>
                      <a:cubicBezTo>
                        <a:pt x="134" y="116"/>
                        <a:pt x="170" y="143"/>
                        <a:pt x="214" y="143"/>
                      </a:cubicBezTo>
                      <a:cubicBezTo>
                        <a:pt x="217" y="144"/>
                        <a:pt x="219" y="144"/>
                        <a:pt x="222" y="144"/>
                      </a:cubicBezTo>
                      <a:cubicBezTo>
                        <a:pt x="247" y="144"/>
                        <a:pt x="274" y="105"/>
                        <a:pt x="250" y="81"/>
                      </a:cubicBezTo>
                      <a:cubicBezTo>
                        <a:pt x="196" y="27"/>
                        <a:pt x="134" y="1"/>
                        <a:pt x="54" y="1"/>
                      </a:cubicBezTo>
                      <a:close/>
                    </a:path>
                  </a:pathLst>
                </a:custGeom>
                <a:solidFill>
                  <a:srgbClr val="FBB068"/>
                </a:solidFill>
                <a:ln>
                  <a:noFill/>
                </a:ln>
              </p:spPr>
              <p:txBody>
                <a:bodyPr spcFirstLastPara="1" wrap="square" lIns="150950" tIns="150950" rIns="150950" bIns="150950" anchor="ctr" anchorCtr="0">
                  <a:noAutofit/>
                </a:bodyPr>
                <a:lstStyle/>
                <a:p>
                  <a:pPr marL="0" lvl="0" indent="0" algn="l" rtl="0">
                    <a:spcBef>
                      <a:spcPts val="0"/>
                    </a:spcBef>
                    <a:spcAft>
                      <a:spcPts val="0"/>
                    </a:spcAft>
                    <a:buNone/>
                  </a:pPr>
                  <a:endParaRPr/>
                </a:p>
              </p:txBody>
            </p:sp>
            <p:sp>
              <p:nvSpPr>
                <p:cNvPr id="5201" name="Google Shape;5201;p220"/>
                <p:cNvSpPr/>
                <p:nvPr/>
              </p:nvSpPr>
              <p:spPr>
                <a:xfrm>
                  <a:off x="6213795" y="1460929"/>
                  <a:ext cx="124374" cy="149711"/>
                </a:xfrm>
                <a:custGeom>
                  <a:avLst/>
                  <a:gdLst/>
                  <a:ahLst/>
                  <a:cxnLst/>
                  <a:rect l="l" t="t" r="r" b="b"/>
                  <a:pathLst>
                    <a:path w="1669" h="2009" extrusionOk="0">
                      <a:moveTo>
                        <a:pt x="1035" y="1"/>
                      </a:moveTo>
                      <a:cubicBezTo>
                        <a:pt x="857" y="144"/>
                        <a:pt x="625" y="188"/>
                        <a:pt x="420" y="278"/>
                      </a:cubicBezTo>
                      <a:cubicBezTo>
                        <a:pt x="268" y="349"/>
                        <a:pt x="125" y="447"/>
                        <a:pt x="0" y="563"/>
                      </a:cubicBezTo>
                      <a:cubicBezTo>
                        <a:pt x="54" y="634"/>
                        <a:pt x="116" y="750"/>
                        <a:pt x="143" y="822"/>
                      </a:cubicBezTo>
                      <a:cubicBezTo>
                        <a:pt x="277" y="1196"/>
                        <a:pt x="366" y="1607"/>
                        <a:pt x="402" y="2008"/>
                      </a:cubicBezTo>
                      <a:cubicBezTo>
                        <a:pt x="803" y="1785"/>
                        <a:pt x="1285" y="1589"/>
                        <a:pt x="1669" y="1330"/>
                      </a:cubicBezTo>
                      <a:cubicBezTo>
                        <a:pt x="1597" y="1205"/>
                        <a:pt x="1651" y="1045"/>
                        <a:pt x="1597" y="911"/>
                      </a:cubicBezTo>
                      <a:cubicBezTo>
                        <a:pt x="1579" y="857"/>
                        <a:pt x="1535" y="813"/>
                        <a:pt x="1508" y="768"/>
                      </a:cubicBezTo>
                      <a:cubicBezTo>
                        <a:pt x="1330" y="527"/>
                        <a:pt x="1267" y="197"/>
                        <a:pt x="1035" y="1"/>
                      </a:cubicBezTo>
                      <a:close/>
                    </a:path>
                  </a:pathLst>
                </a:custGeom>
                <a:solidFill>
                  <a:schemeClr val="dk1"/>
                </a:solidFill>
                <a:ln>
                  <a:noFill/>
                </a:ln>
              </p:spPr>
              <p:txBody>
                <a:bodyPr spcFirstLastPara="1" wrap="square" lIns="150950" tIns="150950" rIns="150950" bIns="150950" anchor="ctr" anchorCtr="0">
                  <a:noAutofit/>
                </a:bodyPr>
                <a:lstStyle/>
                <a:p>
                  <a:pPr marL="0" lvl="0" indent="0" algn="l" rtl="0">
                    <a:spcBef>
                      <a:spcPts val="0"/>
                    </a:spcBef>
                    <a:spcAft>
                      <a:spcPts val="0"/>
                    </a:spcAft>
                    <a:buNone/>
                  </a:pPr>
                  <a:endParaRPr/>
                </a:p>
              </p:txBody>
            </p:sp>
            <p:sp>
              <p:nvSpPr>
                <p:cNvPr id="5202" name="Google Shape;5202;p220"/>
                <p:cNvSpPr/>
                <p:nvPr/>
              </p:nvSpPr>
              <p:spPr>
                <a:xfrm>
                  <a:off x="6282278" y="1487831"/>
                  <a:ext cx="9390" cy="12072"/>
                </a:xfrm>
                <a:custGeom>
                  <a:avLst/>
                  <a:gdLst/>
                  <a:ahLst/>
                  <a:cxnLst/>
                  <a:rect l="l" t="t" r="r" b="b"/>
                  <a:pathLst>
                    <a:path w="126" h="162" extrusionOk="0">
                      <a:moveTo>
                        <a:pt x="56" y="0"/>
                      </a:moveTo>
                      <a:cubicBezTo>
                        <a:pt x="34" y="0"/>
                        <a:pt x="10" y="13"/>
                        <a:pt x="0" y="41"/>
                      </a:cubicBezTo>
                      <a:cubicBezTo>
                        <a:pt x="0" y="68"/>
                        <a:pt x="0" y="95"/>
                        <a:pt x="0" y="122"/>
                      </a:cubicBezTo>
                      <a:cubicBezTo>
                        <a:pt x="6" y="146"/>
                        <a:pt x="24" y="161"/>
                        <a:pt x="46" y="161"/>
                      </a:cubicBezTo>
                      <a:cubicBezTo>
                        <a:pt x="57" y="161"/>
                        <a:pt x="69" y="157"/>
                        <a:pt x="81" y="148"/>
                      </a:cubicBezTo>
                      <a:cubicBezTo>
                        <a:pt x="116" y="122"/>
                        <a:pt x="125" y="68"/>
                        <a:pt x="98" y="33"/>
                      </a:cubicBezTo>
                      <a:cubicBezTo>
                        <a:pt x="94" y="11"/>
                        <a:pt x="76" y="0"/>
                        <a:pt x="56" y="0"/>
                      </a:cubicBezTo>
                      <a:close/>
                    </a:path>
                  </a:pathLst>
                </a:custGeom>
                <a:solidFill>
                  <a:srgbClr val="552600"/>
                </a:solidFill>
                <a:ln>
                  <a:noFill/>
                </a:ln>
              </p:spPr>
              <p:txBody>
                <a:bodyPr spcFirstLastPara="1" wrap="square" lIns="150950" tIns="150950" rIns="150950" bIns="150950" anchor="ctr" anchorCtr="0">
                  <a:noAutofit/>
                </a:bodyPr>
                <a:lstStyle/>
                <a:p>
                  <a:pPr marL="0" lvl="0" indent="0" algn="l" rtl="0">
                    <a:spcBef>
                      <a:spcPts val="0"/>
                    </a:spcBef>
                    <a:spcAft>
                      <a:spcPts val="0"/>
                    </a:spcAft>
                    <a:buNone/>
                  </a:pPr>
                  <a:endParaRPr/>
                </a:p>
              </p:txBody>
            </p:sp>
            <p:sp>
              <p:nvSpPr>
                <p:cNvPr id="5203" name="Google Shape;5203;p220"/>
                <p:cNvSpPr/>
                <p:nvPr/>
              </p:nvSpPr>
              <p:spPr>
                <a:xfrm>
                  <a:off x="6267002" y="1524792"/>
                  <a:ext cx="8719" cy="9464"/>
                </a:xfrm>
                <a:custGeom>
                  <a:avLst/>
                  <a:gdLst/>
                  <a:ahLst/>
                  <a:cxnLst/>
                  <a:rect l="l" t="t" r="r" b="b"/>
                  <a:pathLst>
                    <a:path w="117" h="127" extrusionOk="0">
                      <a:moveTo>
                        <a:pt x="45" y="0"/>
                      </a:moveTo>
                      <a:cubicBezTo>
                        <a:pt x="36" y="0"/>
                        <a:pt x="27" y="9"/>
                        <a:pt x="18" y="9"/>
                      </a:cubicBezTo>
                      <a:cubicBezTo>
                        <a:pt x="9" y="18"/>
                        <a:pt x="0" y="45"/>
                        <a:pt x="0" y="54"/>
                      </a:cubicBezTo>
                      <a:cubicBezTo>
                        <a:pt x="8" y="86"/>
                        <a:pt x="24" y="126"/>
                        <a:pt x="60" y="126"/>
                      </a:cubicBezTo>
                      <a:cubicBezTo>
                        <a:pt x="64" y="126"/>
                        <a:pt x="68" y="126"/>
                        <a:pt x="71" y="125"/>
                      </a:cubicBezTo>
                      <a:cubicBezTo>
                        <a:pt x="116" y="116"/>
                        <a:pt x="107" y="63"/>
                        <a:pt x="89" y="27"/>
                      </a:cubicBezTo>
                      <a:cubicBezTo>
                        <a:pt x="89" y="18"/>
                        <a:pt x="71" y="0"/>
                        <a:pt x="54" y="0"/>
                      </a:cubicBezTo>
                      <a:close/>
                    </a:path>
                  </a:pathLst>
                </a:custGeom>
                <a:solidFill>
                  <a:srgbClr val="552600"/>
                </a:solidFill>
                <a:ln>
                  <a:noFill/>
                </a:ln>
              </p:spPr>
              <p:txBody>
                <a:bodyPr spcFirstLastPara="1" wrap="square" lIns="150950" tIns="150950" rIns="150950" bIns="150950" anchor="ctr" anchorCtr="0">
                  <a:noAutofit/>
                </a:bodyPr>
                <a:lstStyle/>
                <a:p>
                  <a:pPr marL="0" lvl="0" indent="0" algn="l" rtl="0">
                    <a:spcBef>
                      <a:spcPts val="0"/>
                    </a:spcBef>
                    <a:spcAft>
                      <a:spcPts val="0"/>
                    </a:spcAft>
                    <a:buNone/>
                  </a:pPr>
                  <a:endParaRPr/>
                </a:p>
              </p:txBody>
            </p:sp>
            <p:sp>
              <p:nvSpPr>
                <p:cNvPr id="5204" name="Google Shape;5204;p220"/>
                <p:cNvSpPr/>
                <p:nvPr/>
              </p:nvSpPr>
              <p:spPr>
                <a:xfrm>
                  <a:off x="6293531" y="1558773"/>
                  <a:ext cx="16096" cy="11178"/>
                </a:xfrm>
                <a:custGeom>
                  <a:avLst/>
                  <a:gdLst/>
                  <a:ahLst/>
                  <a:cxnLst/>
                  <a:rect l="l" t="t" r="r" b="b"/>
                  <a:pathLst>
                    <a:path w="216" h="150" extrusionOk="0">
                      <a:moveTo>
                        <a:pt x="83" y="0"/>
                      </a:moveTo>
                      <a:cubicBezTo>
                        <a:pt x="51" y="0"/>
                        <a:pt x="22" y="13"/>
                        <a:pt x="10" y="44"/>
                      </a:cubicBezTo>
                      <a:cubicBezTo>
                        <a:pt x="1" y="71"/>
                        <a:pt x="19" y="89"/>
                        <a:pt x="37" y="98"/>
                      </a:cubicBezTo>
                      <a:cubicBezTo>
                        <a:pt x="48" y="98"/>
                        <a:pt x="60" y="94"/>
                        <a:pt x="72" y="94"/>
                      </a:cubicBezTo>
                      <a:cubicBezTo>
                        <a:pt x="78" y="94"/>
                        <a:pt x="84" y="95"/>
                        <a:pt x="90" y="98"/>
                      </a:cubicBezTo>
                      <a:cubicBezTo>
                        <a:pt x="117" y="106"/>
                        <a:pt x="117" y="115"/>
                        <a:pt x="126" y="133"/>
                      </a:cubicBezTo>
                      <a:cubicBezTo>
                        <a:pt x="137" y="145"/>
                        <a:pt x="151" y="150"/>
                        <a:pt x="164" y="150"/>
                      </a:cubicBezTo>
                      <a:cubicBezTo>
                        <a:pt x="190" y="150"/>
                        <a:pt x="215" y="128"/>
                        <a:pt x="215" y="98"/>
                      </a:cubicBezTo>
                      <a:cubicBezTo>
                        <a:pt x="215" y="45"/>
                        <a:pt x="143" y="0"/>
                        <a:pt x="83" y="0"/>
                      </a:cubicBezTo>
                      <a:close/>
                    </a:path>
                  </a:pathLst>
                </a:custGeom>
                <a:solidFill>
                  <a:srgbClr val="552600"/>
                </a:solidFill>
                <a:ln>
                  <a:noFill/>
                </a:ln>
              </p:spPr>
              <p:txBody>
                <a:bodyPr spcFirstLastPara="1" wrap="square" lIns="150950" tIns="150950" rIns="150950" bIns="150950" anchor="ctr" anchorCtr="0">
                  <a:noAutofit/>
                </a:bodyPr>
                <a:lstStyle/>
                <a:p>
                  <a:pPr marL="0" lvl="0" indent="0" algn="l" rtl="0">
                    <a:spcBef>
                      <a:spcPts val="0"/>
                    </a:spcBef>
                    <a:spcAft>
                      <a:spcPts val="0"/>
                    </a:spcAft>
                    <a:buNone/>
                  </a:pPr>
                  <a:endParaRPr/>
                </a:p>
              </p:txBody>
            </p:sp>
            <p:sp>
              <p:nvSpPr>
                <p:cNvPr id="5205" name="Google Shape;5205;p220"/>
                <p:cNvSpPr/>
                <p:nvPr/>
              </p:nvSpPr>
              <p:spPr>
                <a:xfrm>
                  <a:off x="6245689" y="1497518"/>
                  <a:ext cx="8048" cy="10954"/>
                </a:xfrm>
                <a:custGeom>
                  <a:avLst/>
                  <a:gdLst/>
                  <a:ahLst/>
                  <a:cxnLst/>
                  <a:rect l="l" t="t" r="r" b="b"/>
                  <a:pathLst>
                    <a:path w="108" h="147" extrusionOk="0">
                      <a:moveTo>
                        <a:pt x="54" y="1"/>
                      </a:moveTo>
                      <a:cubicBezTo>
                        <a:pt x="45" y="1"/>
                        <a:pt x="36" y="1"/>
                        <a:pt x="27" y="10"/>
                      </a:cubicBezTo>
                      <a:cubicBezTo>
                        <a:pt x="1" y="18"/>
                        <a:pt x="1" y="45"/>
                        <a:pt x="1" y="72"/>
                      </a:cubicBezTo>
                      <a:cubicBezTo>
                        <a:pt x="1" y="72"/>
                        <a:pt x="1" y="81"/>
                        <a:pt x="1" y="81"/>
                      </a:cubicBezTo>
                      <a:cubicBezTo>
                        <a:pt x="1" y="99"/>
                        <a:pt x="10" y="117"/>
                        <a:pt x="18" y="126"/>
                      </a:cubicBezTo>
                      <a:cubicBezTo>
                        <a:pt x="27" y="140"/>
                        <a:pt x="40" y="146"/>
                        <a:pt x="52" y="146"/>
                      </a:cubicBezTo>
                      <a:cubicBezTo>
                        <a:pt x="79" y="146"/>
                        <a:pt x="108" y="120"/>
                        <a:pt x="108" y="90"/>
                      </a:cubicBezTo>
                      <a:cubicBezTo>
                        <a:pt x="99" y="63"/>
                        <a:pt x="90" y="10"/>
                        <a:pt x="54" y="1"/>
                      </a:cubicBezTo>
                      <a:close/>
                    </a:path>
                  </a:pathLst>
                </a:custGeom>
                <a:solidFill>
                  <a:srgbClr val="552600"/>
                </a:solidFill>
                <a:ln>
                  <a:noFill/>
                </a:ln>
              </p:spPr>
              <p:txBody>
                <a:bodyPr spcFirstLastPara="1" wrap="square" lIns="150950" tIns="150950" rIns="150950" bIns="150950" anchor="ctr" anchorCtr="0">
                  <a:noAutofit/>
                </a:bodyPr>
                <a:lstStyle/>
                <a:p>
                  <a:pPr marL="0" lvl="0" indent="0" algn="l" rtl="0">
                    <a:spcBef>
                      <a:spcPts val="0"/>
                    </a:spcBef>
                    <a:spcAft>
                      <a:spcPts val="0"/>
                    </a:spcAft>
                    <a:buNone/>
                  </a:pPr>
                  <a:endParaRPr/>
                </a:p>
              </p:txBody>
            </p:sp>
            <p:sp>
              <p:nvSpPr>
                <p:cNvPr id="5206" name="Google Shape;5206;p220"/>
                <p:cNvSpPr/>
                <p:nvPr/>
              </p:nvSpPr>
              <p:spPr>
                <a:xfrm>
                  <a:off x="6299343" y="1529860"/>
                  <a:ext cx="9166" cy="6483"/>
                </a:xfrm>
                <a:custGeom>
                  <a:avLst/>
                  <a:gdLst/>
                  <a:ahLst/>
                  <a:cxnLst/>
                  <a:rect l="l" t="t" r="r" b="b"/>
                  <a:pathLst>
                    <a:path w="123" h="87" extrusionOk="0">
                      <a:moveTo>
                        <a:pt x="62" y="1"/>
                      </a:moveTo>
                      <a:cubicBezTo>
                        <a:pt x="57" y="1"/>
                        <a:pt x="53" y="2"/>
                        <a:pt x="48" y="4"/>
                      </a:cubicBezTo>
                      <a:cubicBezTo>
                        <a:pt x="0" y="28"/>
                        <a:pt x="23" y="87"/>
                        <a:pt x="60" y="87"/>
                      </a:cubicBezTo>
                      <a:cubicBezTo>
                        <a:pt x="65" y="87"/>
                        <a:pt x="70" y="86"/>
                        <a:pt x="75" y="84"/>
                      </a:cubicBezTo>
                      <a:cubicBezTo>
                        <a:pt x="122" y="60"/>
                        <a:pt x="99" y="1"/>
                        <a:pt x="62" y="1"/>
                      </a:cubicBezTo>
                      <a:close/>
                    </a:path>
                  </a:pathLst>
                </a:custGeom>
                <a:solidFill>
                  <a:srgbClr val="552600"/>
                </a:solidFill>
                <a:ln>
                  <a:noFill/>
                </a:ln>
              </p:spPr>
              <p:txBody>
                <a:bodyPr spcFirstLastPara="1" wrap="square" lIns="150950" tIns="150950" rIns="150950" bIns="150950" anchor="ctr" anchorCtr="0">
                  <a:noAutofit/>
                </a:bodyPr>
                <a:lstStyle/>
                <a:p>
                  <a:pPr marL="0" lvl="0" indent="0" algn="l" rtl="0">
                    <a:spcBef>
                      <a:spcPts val="0"/>
                    </a:spcBef>
                    <a:spcAft>
                      <a:spcPts val="0"/>
                    </a:spcAft>
                    <a:buNone/>
                  </a:pPr>
                  <a:endParaRPr/>
                </a:p>
              </p:txBody>
            </p:sp>
            <p:sp>
              <p:nvSpPr>
                <p:cNvPr id="5207" name="Google Shape;5207;p220"/>
                <p:cNvSpPr/>
                <p:nvPr/>
              </p:nvSpPr>
              <p:spPr>
                <a:xfrm>
                  <a:off x="6281607" y="1543870"/>
                  <a:ext cx="10060" cy="10582"/>
                </a:xfrm>
                <a:custGeom>
                  <a:avLst/>
                  <a:gdLst/>
                  <a:ahLst/>
                  <a:cxnLst/>
                  <a:rect l="l" t="t" r="r" b="b"/>
                  <a:pathLst>
                    <a:path w="135" h="142" extrusionOk="0">
                      <a:moveTo>
                        <a:pt x="57" y="1"/>
                      </a:moveTo>
                      <a:cubicBezTo>
                        <a:pt x="34" y="1"/>
                        <a:pt x="9" y="18"/>
                        <a:pt x="9" y="48"/>
                      </a:cubicBezTo>
                      <a:lnTo>
                        <a:pt x="9" y="57"/>
                      </a:lnTo>
                      <a:cubicBezTo>
                        <a:pt x="0" y="66"/>
                        <a:pt x="0" y="74"/>
                        <a:pt x="0" y="83"/>
                      </a:cubicBezTo>
                      <a:cubicBezTo>
                        <a:pt x="0" y="83"/>
                        <a:pt x="0" y="92"/>
                        <a:pt x="0" y="101"/>
                      </a:cubicBezTo>
                      <a:cubicBezTo>
                        <a:pt x="5" y="128"/>
                        <a:pt x="25" y="141"/>
                        <a:pt x="45" y="141"/>
                      </a:cubicBezTo>
                      <a:cubicBezTo>
                        <a:pt x="65" y="141"/>
                        <a:pt x="85" y="128"/>
                        <a:pt x="90" y="101"/>
                      </a:cubicBezTo>
                      <a:cubicBezTo>
                        <a:pt x="116" y="92"/>
                        <a:pt x="134" y="66"/>
                        <a:pt x="116" y="39"/>
                      </a:cubicBezTo>
                      <a:cubicBezTo>
                        <a:pt x="98" y="21"/>
                        <a:pt x="90" y="12"/>
                        <a:pt x="72" y="3"/>
                      </a:cubicBezTo>
                      <a:cubicBezTo>
                        <a:pt x="67" y="2"/>
                        <a:pt x="62" y="1"/>
                        <a:pt x="57" y="1"/>
                      </a:cubicBezTo>
                      <a:close/>
                    </a:path>
                  </a:pathLst>
                </a:custGeom>
                <a:solidFill>
                  <a:srgbClr val="552600"/>
                </a:solidFill>
                <a:ln>
                  <a:noFill/>
                </a:ln>
              </p:spPr>
              <p:txBody>
                <a:bodyPr spcFirstLastPara="1" wrap="square" lIns="150950" tIns="150950" rIns="150950" bIns="150950" anchor="ctr" anchorCtr="0">
                  <a:noAutofit/>
                </a:bodyPr>
                <a:lstStyle/>
                <a:p>
                  <a:pPr marL="0" lvl="0" indent="0" algn="l" rtl="0">
                    <a:spcBef>
                      <a:spcPts val="0"/>
                    </a:spcBef>
                    <a:spcAft>
                      <a:spcPts val="0"/>
                    </a:spcAft>
                    <a:buNone/>
                  </a:pPr>
                  <a:endParaRPr/>
                </a:p>
              </p:txBody>
            </p:sp>
            <p:sp>
              <p:nvSpPr>
                <p:cNvPr id="5208" name="Google Shape;5208;p220"/>
                <p:cNvSpPr/>
                <p:nvPr/>
              </p:nvSpPr>
              <p:spPr>
                <a:xfrm>
                  <a:off x="5466587" y="1483583"/>
                  <a:ext cx="805114" cy="466793"/>
                </a:xfrm>
                <a:custGeom>
                  <a:avLst/>
                  <a:gdLst/>
                  <a:ahLst/>
                  <a:cxnLst/>
                  <a:rect l="l" t="t" r="r" b="b"/>
                  <a:pathLst>
                    <a:path w="10804" h="6264" extrusionOk="0">
                      <a:moveTo>
                        <a:pt x="10161" y="0"/>
                      </a:moveTo>
                      <a:cubicBezTo>
                        <a:pt x="8868" y="1098"/>
                        <a:pt x="7021" y="1954"/>
                        <a:pt x="5406" y="2632"/>
                      </a:cubicBezTo>
                      <a:cubicBezTo>
                        <a:pt x="3658" y="3372"/>
                        <a:pt x="1856" y="4024"/>
                        <a:pt x="0" y="4639"/>
                      </a:cubicBezTo>
                      <a:cubicBezTo>
                        <a:pt x="63" y="5210"/>
                        <a:pt x="196" y="5808"/>
                        <a:pt x="642" y="6263"/>
                      </a:cubicBezTo>
                      <a:cubicBezTo>
                        <a:pt x="643" y="6263"/>
                        <a:pt x="644" y="6263"/>
                        <a:pt x="645" y="6263"/>
                      </a:cubicBezTo>
                      <a:cubicBezTo>
                        <a:pt x="744" y="6263"/>
                        <a:pt x="3214" y="5283"/>
                        <a:pt x="6049" y="4077"/>
                      </a:cubicBezTo>
                      <a:cubicBezTo>
                        <a:pt x="8422" y="3069"/>
                        <a:pt x="8752" y="2766"/>
                        <a:pt x="9189" y="2507"/>
                      </a:cubicBezTo>
                      <a:cubicBezTo>
                        <a:pt x="9965" y="2043"/>
                        <a:pt x="10375" y="1865"/>
                        <a:pt x="10804" y="1499"/>
                      </a:cubicBezTo>
                      <a:cubicBezTo>
                        <a:pt x="10759" y="1481"/>
                        <a:pt x="10759" y="1401"/>
                        <a:pt x="10750" y="1347"/>
                      </a:cubicBezTo>
                      <a:cubicBezTo>
                        <a:pt x="10741" y="1294"/>
                        <a:pt x="10741" y="1231"/>
                        <a:pt x="10714" y="1187"/>
                      </a:cubicBezTo>
                      <a:cubicBezTo>
                        <a:pt x="10688" y="1124"/>
                        <a:pt x="10616" y="1089"/>
                        <a:pt x="10580" y="1026"/>
                      </a:cubicBezTo>
                      <a:cubicBezTo>
                        <a:pt x="10527" y="946"/>
                        <a:pt x="10536" y="839"/>
                        <a:pt x="10500" y="750"/>
                      </a:cubicBezTo>
                      <a:cubicBezTo>
                        <a:pt x="10465" y="643"/>
                        <a:pt x="10384" y="562"/>
                        <a:pt x="10313" y="473"/>
                      </a:cubicBezTo>
                      <a:cubicBezTo>
                        <a:pt x="10241" y="393"/>
                        <a:pt x="10179" y="286"/>
                        <a:pt x="10188" y="179"/>
                      </a:cubicBezTo>
                      <a:cubicBezTo>
                        <a:pt x="10197" y="116"/>
                        <a:pt x="10197" y="54"/>
                        <a:pt x="10161" y="0"/>
                      </a:cubicBezTo>
                      <a:close/>
                    </a:path>
                  </a:pathLst>
                </a:custGeom>
                <a:solidFill>
                  <a:schemeClr val="dk2"/>
                </a:solidFill>
                <a:ln>
                  <a:noFill/>
                </a:ln>
              </p:spPr>
              <p:txBody>
                <a:bodyPr spcFirstLastPara="1" wrap="square" lIns="150950" tIns="150950" rIns="150950" bIns="150950" anchor="ctr" anchorCtr="0">
                  <a:noAutofit/>
                </a:bodyPr>
                <a:lstStyle/>
                <a:p>
                  <a:pPr marL="0" lvl="0" indent="0" algn="l" rtl="0">
                    <a:spcBef>
                      <a:spcPts val="0"/>
                    </a:spcBef>
                    <a:spcAft>
                      <a:spcPts val="0"/>
                    </a:spcAft>
                    <a:buNone/>
                  </a:pPr>
                  <a:endParaRPr/>
                </a:p>
              </p:txBody>
            </p:sp>
            <p:sp>
              <p:nvSpPr>
                <p:cNvPr id="5209" name="Google Shape;5209;p220"/>
                <p:cNvSpPr/>
                <p:nvPr/>
              </p:nvSpPr>
              <p:spPr>
                <a:xfrm>
                  <a:off x="5932558" y="1569355"/>
                  <a:ext cx="324535" cy="194721"/>
                </a:xfrm>
                <a:custGeom>
                  <a:avLst/>
                  <a:gdLst/>
                  <a:ahLst/>
                  <a:cxnLst/>
                  <a:rect l="l" t="t" r="r" b="b"/>
                  <a:pathLst>
                    <a:path w="4355" h="2613" extrusionOk="0">
                      <a:moveTo>
                        <a:pt x="4292" y="0"/>
                      </a:moveTo>
                      <a:cubicBezTo>
                        <a:pt x="4051" y="473"/>
                        <a:pt x="3302" y="901"/>
                        <a:pt x="2909" y="1097"/>
                      </a:cubicBezTo>
                      <a:cubicBezTo>
                        <a:pt x="2659" y="1213"/>
                        <a:pt x="2517" y="1472"/>
                        <a:pt x="2267" y="1561"/>
                      </a:cubicBezTo>
                      <a:cubicBezTo>
                        <a:pt x="1981" y="1659"/>
                        <a:pt x="1687" y="1731"/>
                        <a:pt x="1410" y="1838"/>
                      </a:cubicBezTo>
                      <a:cubicBezTo>
                        <a:pt x="1143" y="1936"/>
                        <a:pt x="884" y="2061"/>
                        <a:pt x="634" y="2204"/>
                      </a:cubicBezTo>
                      <a:cubicBezTo>
                        <a:pt x="438" y="2320"/>
                        <a:pt x="152" y="2427"/>
                        <a:pt x="1" y="2596"/>
                      </a:cubicBezTo>
                      <a:cubicBezTo>
                        <a:pt x="23" y="2608"/>
                        <a:pt x="48" y="2613"/>
                        <a:pt x="76" y="2613"/>
                      </a:cubicBezTo>
                      <a:cubicBezTo>
                        <a:pt x="218" y="2613"/>
                        <a:pt x="423" y="2480"/>
                        <a:pt x="527" y="2436"/>
                      </a:cubicBezTo>
                      <a:cubicBezTo>
                        <a:pt x="714" y="2364"/>
                        <a:pt x="902" y="2248"/>
                        <a:pt x="1098" y="2204"/>
                      </a:cubicBezTo>
                      <a:cubicBezTo>
                        <a:pt x="1544" y="2105"/>
                        <a:pt x="1375" y="2159"/>
                        <a:pt x="1446" y="2123"/>
                      </a:cubicBezTo>
                      <a:cubicBezTo>
                        <a:pt x="1660" y="2025"/>
                        <a:pt x="1990" y="1838"/>
                        <a:pt x="2186" y="1704"/>
                      </a:cubicBezTo>
                      <a:cubicBezTo>
                        <a:pt x="2365" y="1579"/>
                        <a:pt x="2409" y="1517"/>
                        <a:pt x="2588" y="1401"/>
                      </a:cubicBezTo>
                      <a:cubicBezTo>
                        <a:pt x="2873" y="1204"/>
                        <a:pt x="3203" y="1080"/>
                        <a:pt x="3507" y="919"/>
                      </a:cubicBezTo>
                      <a:cubicBezTo>
                        <a:pt x="3703" y="812"/>
                        <a:pt x="3890" y="696"/>
                        <a:pt x="4069" y="562"/>
                      </a:cubicBezTo>
                      <a:cubicBezTo>
                        <a:pt x="4158" y="509"/>
                        <a:pt x="4238" y="437"/>
                        <a:pt x="4292" y="339"/>
                      </a:cubicBezTo>
                      <a:cubicBezTo>
                        <a:pt x="4345" y="241"/>
                        <a:pt x="4354" y="107"/>
                        <a:pt x="4292" y="0"/>
                      </a:cubicBezTo>
                      <a:close/>
                    </a:path>
                  </a:pathLst>
                </a:custGeom>
                <a:solidFill>
                  <a:srgbClr val="B0B0B0">
                    <a:alpha val="38690"/>
                  </a:srgbClr>
                </a:solidFill>
                <a:ln>
                  <a:noFill/>
                </a:ln>
              </p:spPr>
              <p:txBody>
                <a:bodyPr spcFirstLastPara="1" wrap="square" lIns="150950" tIns="150950" rIns="150950" bIns="150950" anchor="ctr" anchorCtr="0">
                  <a:noAutofit/>
                </a:bodyPr>
                <a:lstStyle/>
                <a:p>
                  <a:pPr marL="0" lvl="0" indent="0" algn="l" rtl="0">
                    <a:spcBef>
                      <a:spcPts val="0"/>
                    </a:spcBef>
                    <a:spcAft>
                      <a:spcPts val="0"/>
                    </a:spcAft>
                    <a:buNone/>
                  </a:pPr>
                  <a:endParaRPr/>
                </a:p>
              </p:txBody>
            </p:sp>
            <p:sp>
              <p:nvSpPr>
                <p:cNvPr id="5210" name="Google Shape;5210;p220"/>
                <p:cNvSpPr/>
                <p:nvPr/>
              </p:nvSpPr>
              <p:spPr>
                <a:xfrm>
                  <a:off x="5466587" y="1679719"/>
                  <a:ext cx="450771" cy="270657"/>
                </a:xfrm>
                <a:custGeom>
                  <a:avLst/>
                  <a:gdLst/>
                  <a:ahLst/>
                  <a:cxnLst/>
                  <a:rect l="l" t="t" r="r" b="b"/>
                  <a:pathLst>
                    <a:path w="6049" h="3632" extrusionOk="0">
                      <a:moveTo>
                        <a:pt x="5406" y="0"/>
                      </a:moveTo>
                      <a:cubicBezTo>
                        <a:pt x="3658" y="740"/>
                        <a:pt x="1856" y="1392"/>
                        <a:pt x="0" y="2007"/>
                      </a:cubicBezTo>
                      <a:cubicBezTo>
                        <a:pt x="63" y="2578"/>
                        <a:pt x="196" y="3176"/>
                        <a:pt x="642" y="3631"/>
                      </a:cubicBezTo>
                      <a:cubicBezTo>
                        <a:pt x="643" y="3631"/>
                        <a:pt x="644" y="3631"/>
                        <a:pt x="645" y="3631"/>
                      </a:cubicBezTo>
                      <a:cubicBezTo>
                        <a:pt x="744" y="3631"/>
                        <a:pt x="3214" y="2651"/>
                        <a:pt x="6049" y="1454"/>
                      </a:cubicBezTo>
                      <a:cubicBezTo>
                        <a:pt x="5995" y="669"/>
                        <a:pt x="5415" y="0"/>
                        <a:pt x="5415" y="0"/>
                      </a:cubicBezTo>
                      <a:close/>
                    </a:path>
                  </a:pathLst>
                </a:custGeom>
                <a:solidFill>
                  <a:schemeClr val="accent1"/>
                </a:solidFill>
                <a:ln>
                  <a:noFill/>
                </a:ln>
              </p:spPr>
              <p:txBody>
                <a:bodyPr spcFirstLastPara="1" wrap="square" lIns="150950" tIns="150950" rIns="150950" bIns="150950" anchor="ctr" anchorCtr="0">
                  <a:noAutofit/>
                </a:bodyPr>
                <a:lstStyle/>
                <a:p>
                  <a:pPr marL="0" lvl="0" indent="0" algn="l" rtl="0">
                    <a:spcBef>
                      <a:spcPts val="0"/>
                    </a:spcBef>
                    <a:spcAft>
                      <a:spcPts val="0"/>
                    </a:spcAft>
                    <a:buNone/>
                  </a:pPr>
                  <a:endParaRPr/>
                </a:p>
              </p:txBody>
            </p:sp>
            <p:sp>
              <p:nvSpPr>
                <p:cNvPr id="5211" name="Google Shape;5211;p220"/>
                <p:cNvSpPr/>
                <p:nvPr/>
              </p:nvSpPr>
              <p:spPr>
                <a:xfrm>
                  <a:off x="5473890" y="1839861"/>
                  <a:ext cx="45904" cy="101124"/>
                </a:xfrm>
                <a:custGeom>
                  <a:avLst/>
                  <a:gdLst/>
                  <a:ahLst/>
                  <a:cxnLst/>
                  <a:rect l="l" t="t" r="r" b="b"/>
                  <a:pathLst>
                    <a:path w="616" h="1357" extrusionOk="0">
                      <a:moveTo>
                        <a:pt x="72" y="1"/>
                      </a:moveTo>
                      <a:lnTo>
                        <a:pt x="0" y="46"/>
                      </a:lnTo>
                      <a:cubicBezTo>
                        <a:pt x="0" y="54"/>
                        <a:pt x="357" y="563"/>
                        <a:pt x="446" y="813"/>
                      </a:cubicBezTo>
                      <a:cubicBezTo>
                        <a:pt x="527" y="1063"/>
                        <a:pt x="500" y="1348"/>
                        <a:pt x="500" y="1348"/>
                      </a:cubicBezTo>
                      <a:lnTo>
                        <a:pt x="580" y="1357"/>
                      </a:lnTo>
                      <a:cubicBezTo>
                        <a:pt x="580" y="1348"/>
                        <a:pt x="616" y="1054"/>
                        <a:pt x="518" y="786"/>
                      </a:cubicBezTo>
                      <a:cubicBezTo>
                        <a:pt x="428" y="518"/>
                        <a:pt x="81" y="19"/>
                        <a:pt x="72" y="1"/>
                      </a:cubicBezTo>
                      <a:close/>
                    </a:path>
                  </a:pathLst>
                </a:custGeom>
                <a:solidFill>
                  <a:schemeClr val="dk1"/>
                </a:solidFill>
                <a:ln>
                  <a:noFill/>
                </a:ln>
              </p:spPr>
              <p:txBody>
                <a:bodyPr spcFirstLastPara="1" wrap="square" lIns="150950" tIns="150950" rIns="150950" bIns="150950" anchor="ctr" anchorCtr="0">
                  <a:noAutofit/>
                </a:bodyPr>
                <a:lstStyle/>
                <a:p>
                  <a:pPr marL="0" lvl="0" indent="0" algn="l" rtl="0">
                    <a:spcBef>
                      <a:spcPts val="0"/>
                    </a:spcBef>
                    <a:spcAft>
                      <a:spcPts val="0"/>
                    </a:spcAft>
                    <a:buNone/>
                  </a:pPr>
                  <a:endParaRPr/>
                </a:p>
              </p:txBody>
            </p:sp>
            <p:sp>
              <p:nvSpPr>
                <p:cNvPr id="5212" name="Google Shape;5212;p220"/>
                <p:cNvSpPr/>
                <p:nvPr/>
              </p:nvSpPr>
              <p:spPr>
                <a:xfrm>
                  <a:off x="6114087" y="1571293"/>
                  <a:ext cx="29957" cy="27349"/>
                </a:xfrm>
                <a:custGeom>
                  <a:avLst/>
                  <a:gdLst/>
                  <a:ahLst/>
                  <a:cxnLst/>
                  <a:rect l="l" t="t" r="r" b="b"/>
                  <a:pathLst>
                    <a:path w="402" h="367" extrusionOk="0">
                      <a:moveTo>
                        <a:pt x="54" y="1"/>
                      </a:moveTo>
                      <a:lnTo>
                        <a:pt x="0" y="63"/>
                      </a:lnTo>
                      <a:cubicBezTo>
                        <a:pt x="125" y="153"/>
                        <a:pt x="241" y="260"/>
                        <a:pt x="348" y="367"/>
                      </a:cubicBezTo>
                      <a:lnTo>
                        <a:pt x="402" y="304"/>
                      </a:lnTo>
                      <a:cubicBezTo>
                        <a:pt x="295" y="197"/>
                        <a:pt x="170" y="90"/>
                        <a:pt x="54" y="1"/>
                      </a:cubicBezTo>
                      <a:close/>
                    </a:path>
                  </a:pathLst>
                </a:custGeom>
                <a:solidFill>
                  <a:schemeClr val="dk1"/>
                </a:solidFill>
                <a:ln>
                  <a:noFill/>
                </a:ln>
              </p:spPr>
              <p:txBody>
                <a:bodyPr spcFirstLastPara="1" wrap="square" lIns="150950" tIns="150950" rIns="150950" bIns="150950" anchor="ctr" anchorCtr="0">
                  <a:noAutofit/>
                </a:bodyPr>
                <a:lstStyle/>
                <a:p>
                  <a:pPr marL="0" lvl="0" indent="0" algn="l" rtl="0">
                    <a:spcBef>
                      <a:spcPts val="0"/>
                    </a:spcBef>
                    <a:spcAft>
                      <a:spcPts val="0"/>
                    </a:spcAft>
                    <a:buNone/>
                  </a:pPr>
                  <a:endParaRPr/>
                </a:p>
              </p:txBody>
            </p:sp>
            <p:sp>
              <p:nvSpPr>
                <p:cNvPr id="5213" name="Google Shape;5213;p220"/>
                <p:cNvSpPr/>
                <p:nvPr/>
              </p:nvSpPr>
              <p:spPr>
                <a:xfrm>
                  <a:off x="6101419" y="1580608"/>
                  <a:ext cx="30032" cy="53952"/>
                </a:xfrm>
                <a:custGeom>
                  <a:avLst/>
                  <a:gdLst/>
                  <a:ahLst/>
                  <a:cxnLst/>
                  <a:rect l="l" t="t" r="r" b="b"/>
                  <a:pathLst>
                    <a:path w="403" h="724" extrusionOk="0">
                      <a:moveTo>
                        <a:pt x="72" y="1"/>
                      </a:moveTo>
                      <a:lnTo>
                        <a:pt x="1" y="36"/>
                      </a:lnTo>
                      <a:cubicBezTo>
                        <a:pt x="117" y="259"/>
                        <a:pt x="233" y="483"/>
                        <a:pt x="322" y="723"/>
                      </a:cubicBezTo>
                      <a:lnTo>
                        <a:pt x="402" y="697"/>
                      </a:lnTo>
                      <a:cubicBezTo>
                        <a:pt x="304" y="456"/>
                        <a:pt x="197" y="215"/>
                        <a:pt x="72" y="1"/>
                      </a:cubicBezTo>
                      <a:close/>
                    </a:path>
                  </a:pathLst>
                </a:custGeom>
                <a:solidFill>
                  <a:schemeClr val="dk1"/>
                </a:solidFill>
                <a:ln>
                  <a:noFill/>
                </a:ln>
              </p:spPr>
              <p:txBody>
                <a:bodyPr spcFirstLastPara="1" wrap="square" lIns="150950" tIns="150950" rIns="150950" bIns="150950" anchor="ctr" anchorCtr="0">
                  <a:noAutofit/>
                </a:bodyPr>
                <a:lstStyle/>
                <a:p>
                  <a:pPr marL="0" lvl="0" indent="0" algn="l" rtl="0">
                    <a:spcBef>
                      <a:spcPts val="0"/>
                    </a:spcBef>
                    <a:spcAft>
                      <a:spcPts val="0"/>
                    </a:spcAft>
                    <a:buNone/>
                  </a:pPr>
                  <a:endParaRPr/>
                </a:p>
              </p:txBody>
            </p:sp>
            <p:sp>
              <p:nvSpPr>
                <p:cNvPr id="5214" name="Google Shape;5214;p220"/>
                <p:cNvSpPr/>
                <p:nvPr/>
              </p:nvSpPr>
              <p:spPr>
                <a:xfrm>
                  <a:off x="6060880" y="1666380"/>
                  <a:ext cx="25337" cy="55294"/>
                </a:xfrm>
                <a:custGeom>
                  <a:avLst/>
                  <a:gdLst/>
                  <a:ahLst/>
                  <a:cxnLst/>
                  <a:rect l="l" t="t" r="r" b="b"/>
                  <a:pathLst>
                    <a:path w="340" h="742" extrusionOk="0">
                      <a:moveTo>
                        <a:pt x="259" y="1"/>
                      </a:moveTo>
                      <a:cubicBezTo>
                        <a:pt x="206" y="259"/>
                        <a:pt x="125" y="491"/>
                        <a:pt x="1" y="696"/>
                      </a:cubicBezTo>
                      <a:lnTo>
                        <a:pt x="72" y="741"/>
                      </a:lnTo>
                      <a:cubicBezTo>
                        <a:pt x="197" y="527"/>
                        <a:pt x="286" y="286"/>
                        <a:pt x="340" y="18"/>
                      </a:cubicBezTo>
                      <a:lnTo>
                        <a:pt x="259" y="1"/>
                      </a:lnTo>
                      <a:close/>
                    </a:path>
                  </a:pathLst>
                </a:custGeom>
                <a:solidFill>
                  <a:schemeClr val="dk1"/>
                </a:solidFill>
                <a:ln>
                  <a:noFill/>
                </a:ln>
              </p:spPr>
              <p:txBody>
                <a:bodyPr spcFirstLastPara="1" wrap="square" lIns="150950" tIns="150950" rIns="150950" bIns="150950" anchor="ctr" anchorCtr="0">
                  <a:noAutofit/>
                </a:bodyPr>
                <a:lstStyle/>
                <a:p>
                  <a:pPr marL="0" lvl="0" indent="0" algn="l" rtl="0">
                    <a:spcBef>
                      <a:spcPts val="0"/>
                    </a:spcBef>
                    <a:spcAft>
                      <a:spcPts val="0"/>
                    </a:spcAft>
                    <a:buNone/>
                  </a:pPr>
                  <a:endParaRPr/>
                </a:p>
              </p:txBody>
            </p:sp>
            <p:sp>
              <p:nvSpPr>
                <p:cNvPr id="5215" name="Google Shape;5215;p220"/>
                <p:cNvSpPr/>
                <p:nvPr/>
              </p:nvSpPr>
              <p:spPr>
                <a:xfrm>
                  <a:off x="5867428" y="1677707"/>
                  <a:ext cx="32640" cy="50599"/>
                </a:xfrm>
                <a:custGeom>
                  <a:avLst/>
                  <a:gdLst/>
                  <a:ahLst/>
                  <a:cxnLst/>
                  <a:rect l="l" t="t" r="r" b="b"/>
                  <a:pathLst>
                    <a:path w="438" h="679" extrusionOk="0">
                      <a:moveTo>
                        <a:pt x="72" y="0"/>
                      </a:moveTo>
                      <a:lnTo>
                        <a:pt x="1" y="54"/>
                      </a:lnTo>
                      <a:cubicBezTo>
                        <a:pt x="161" y="232"/>
                        <a:pt x="277" y="455"/>
                        <a:pt x="357" y="678"/>
                      </a:cubicBezTo>
                      <a:lnTo>
                        <a:pt x="438" y="651"/>
                      </a:lnTo>
                      <a:cubicBezTo>
                        <a:pt x="357" y="420"/>
                        <a:pt x="224" y="188"/>
                        <a:pt x="72" y="0"/>
                      </a:cubicBezTo>
                      <a:close/>
                    </a:path>
                  </a:pathLst>
                </a:custGeom>
                <a:solidFill>
                  <a:schemeClr val="dk1"/>
                </a:solidFill>
                <a:ln>
                  <a:noFill/>
                </a:ln>
              </p:spPr>
              <p:txBody>
                <a:bodyPr spcFirstLastPara="1" wrap="square" lIns="150950" tIns="150950" rIns="150950" bIns="150950" anchor="ctr" anchorCtr="0">
                  <a:noAutofit/>
                </a:bodyPr>
                <a:lstStyle/>
                <a:p>
                  <a:pPr marL="0" lvl="0" indent="0" algn="l" rtl="0">
                    <a:spcBef>
                      <a:spcPts val="0"/>
                    </a:spcBef>
                    <a:spcAft>
                      <a:spcPts val="0"/>
                    </a:spcAft>
                    <a:buNone/>
                  </a:pPr>
                  <a:endParaRPr/>
                </a:p>
              </p:txBody>
            </p:sp>
            <p:sp>
              <p:nvSpPr>
                <p:cNvPr id="5216" name="Google Shape;5216;p220"/>
                <p:cNvSpPr/>
                <p:nvPr/>
              </p:nvSpPr>
              <p:spPr>
                <a:xfrm>
                  <a:off x="5525085" y="1779947"/>
                  <a:ext cx="383629" cy="147773"/>
                </a:xfrm>
                <a:custGeom>
                  <a:avLst/>
                  <a:gdLst/>
                  <a:ahLst/>
                  <a:cxnLst/>
                  <a:rect l="l" t="t" r="r" b="b"/>
                  <a:pathLst>
                    <a:path w="5148" h="1983" extrusionOk="0">
                      <a:moveTo>
                        <a:pt x="5009" y="0"/>
                      </a:moveTo>
                      <a:cubicBezTo>
                        <a:pt x="4848" y="0"/>
                        <a:pt x="4698" y="75"/>
                        <a:pt x="4559" y="145"/>
                      </a:cubicBezTo>
                      <a:cubicBezTo>
                        <a:pt x="3702" y="573"/>
                        <a:pt x="2801" y="912"/>
                        <a:pt x="1847" y="1082"/>
                      </a:cubicBezTo>
                      <a:cubicBezTo>
                        <a:pt x="1731" y="1099"/>
                        <a:pt x="1624" y="1117"/>
                        <a:pt x="1517" y="1162"/>
                      </a:cubicBezTo>
                      <a:cubicBezTo>
                        <a:pt x="1374" y="1215"/>
                        <a:pt x="1240" y="1305"/>
                        <a:pt x="1106" y="1385"/>
                      </a:cubicBezTo>
                      <a:cubicBezTo>
                        <a:pt x="973" y="1456"/>
                        <a:pt x="0" y="1581"/>
                        <a:pt x="143" y="1947"/>
                      </a:cubicBezTo>
                      <a:cubicBezTo>
                        <a:pt x="153" y="1972"/>
                        <a:pt x="184" y="1982"/>
                        <a:pt x="230" y="1982"/>
                      </a:cubicBezTo>
                      <a:cubicBezTo>
                        <a:pt x="485" y="1982"/>
                        <a:pt x="1201" y="1661"/>
                        <a:pt x="1329" y="1608"/>
                      </a:cubicBezTo>
                      <a:cubicBezTo>
                        <a:pt x="1454" y="1563"/>
                        <a:pt x="1579" y="1519"/>
                        <a:pt x="1704" y="1465"/>
                      </a:cubicBezTo>
                      <a:cubicBezTo>
                        <a:pt x="2025" y="1349"/>
                        <a:pt x="2337" y="1233"/>
                        <a:pt x="2650" y="1108"/>
                      </a:cubicBezTo>
                      <a:cubicBezTo>
                        <a:pt x="3497" y="778"/>
                        <a:pt x="4327" y="412"/>
                        <a:pt x="5148" y="20"/>
                      </a:cubicBezTo>
                      <a:cubicBezTo>
                        <a:pt x="5101" y="6"/>
                        <a:pt x="5054" y="0"/>
                        <a:pt x="5009" y="0"/>
                      </a:cubicBezTo>
                      <a:close/>
                    </a:path>
                  </a:pathLst>
                </a:custGeom>
                <a:solidFill>
                  <a:srgbClr val="3D1D03">
                    <a:alpha val="32139"/>
                  </a:srgbClr>
                </a:solidFill>
                <a:ln>
                  <a:noFill/>
                </a:ln>
              </p:spPr>
              <p:txBody>
                <a:bodyPr spcFirstLastPara="1" wrap="square" lIns="150950" tIns="150950" rIns="150950" bIns="150950" anchor="ctr" anchorCtr="0">
                  <a:noAutofit/>
                </a:bodyPr>
                <a:lstStyle/>
                <a:p>
                  <a:pPr marL="0" lvl="0" indent="0" algn="l" rtl="0">
                    <a:spcBef>
                      <a:spcPts val="0"/>
                    </a:spcBef>
                    <a:spcAft>
                      <a:spcPts val="0"/>
                    </a:spcAft>
                    <a:buNone/>
                  </a:pPr>
                  <a:endParaRPr/>
                </a:p>
              </p:txBody>
            </p:sp>
            <p:sp>
              <p:nvSpPr>
                <p:cNvPr id="5217" name="Google Shape;5217;p220"/>
                <p:cNvSpPr/>
                <p:nvPr/>
              </p:nvSpPr>
              <p:spPr>
                <a:xfrm>
                  <a:off x="5802745" y="1723983"/>
                  <a:ext cx="14531" cy="8495"/>
                </a:xfrm>
                <a:custGeom>
                  <a:avLst/>
                  <a:gdLst/>
                  <a:ahLst/>
                  <a:cxnLst/>
                  <a:rect l="l" t="t" r="r" b="b"/>
                  <a:pathLst>
                    <a:path w="195" h="114" extrusionOk="0">
                      <a:moveTo>
                        <a:pt x="136" y="1"/>
                      </a:moveTo>
                      <a:cubicBezTo>
                        <a:pt x="131" y="1"/>
                        <a:pt x="125" y="2"/>
                        <a:pt x="119" y="4"/>
                      </a:cubicBezTo>
                      <a:lnTo>
                        <a:pt x="48" y="39"/>
                      </a:lnTo>
                      <a:cubicBezTo>
                        <a:pt x="0" y="55"/>
                        <a:pt x="23" y="114"/>
                        <a:pt x="60" y="114"/>
                      </a:cubicBezTo>
                      <a:cubicBezTo>
                        <a:pt x="65" y="114"/>
                        <a:pt x="70" y="113"/>
                        <a:pt x="75" y="111"/>
                      </a:cubicBezTo>
                      <a:lnTo>
                        <a:pt x="155" y="75"/>
                      </a:lnTo>
                      <a:cubicBezTo>
                        <a:pt x="195" y="59"/>
                        <a:pt x="178" y="1"/>
                        <a:pt x="136" y="1"/>
                      </a:cubicBezTo>
                      <a:close/>
                    </a:path>
                  </a:pathLst>
                </a:custGeom>
                <a:solidFill>
                  <a:srgbClr val="FBB068"/>
                </a:solidFill>
                <a:ln>
                  <a:noFill/>
                </a:ln>
              </p:spPr>
              <p:txBody>
                <a:bodyPr spcFirstLastPara="1" wrap="square" lIns="150950" tIns="150950" rIns="150950" bIns="150950" anchor="ctr" anchorCtr="0">
                  <a:noAutofit/>
                </a:bodyPr>
                <a:lstStyle/>
                <a:p>
                  <a:pPr marL="0" lvl="0" indent="0" algn="l" rtl="0">
                    <a:spcBef>
                      <a:spcPts val="0"/>
                    </a:spcBef>
                    <a:spcAft>
                      <a:spcPts val="0"/>
                    </a:spcAft>
                    <a:buNone/>
                  </a:pPr>
                  <a:endParaRPr/>
                </a:p>
              </p:txBody>
            </p:sp>
            <p:sp>
              <p:nvSpPr>
                <p:cNvPr id="5218" name="Google Shape;5218;p220"/>
                <p:cNvSpPr/>
                <p:nvPr/>
              </p:nvSpPr>
              <p:spPr>
                <a:xfrm>
                  <a:off x="5796932" y="1751854"/>
                  <a:ext cx="12072" cy="8346"/>
                </a:xfrm>
                <a:custGeom>
                  <a:avLst/>
                  <a:gdLst/>
                  <a:ahLst/>
                  <a:cxnLst/>
                  <a:rect l="l" t="t" r="r" b="b"/>
                  <a:pathLst>
                    <a:path w="162" h="112" extrusionOk="0">
                      <a:moveTo>
                        <a:pt x="122" y="1"/>
                      </a:moveTo>
                      <a:cubicBezTo>
                        <a:pt x="118" y="1"/>
                        <a:pt x="113" y="2"/>
                        <a:pt x="108" y="4"/>
                      </a:cubicBezTo>
                      <a:lnTo>
                        <a:pt x="90" y="4"/>
                      </a:lnTo>
                      <a:cubicBezTo>
                        <a:pt x="90" y="4"/>
                        <a:pt x="81" y="4"/>
                        <a:pt x="81" y="13"/>
                      </a:cubicBezTo>
                      <a:lnTo>
                        <a:pt x="45" y="22"/>
                      </a:lnTo>
                      <a:cubicBezTo>
                        <a:pt x="1" y="40"/>
                        <a:pt x="19" y="94"/>
                        <a:pt x="45" y="103"/>
                      </a:cubicBezTo>
                      <a:cubicBezTo>
                        <a:pt x="54" y="111"/>
                        <a:pt x="72" y="111"/>
                        <a:pt x="81" y="111"/>
                      </a:cubicBezTo>
                      <a:cubicBezTo>
                        <a:pt x="117" y="111"/>
                        <a:pt x="135" y="85"/>
                        <a:pt x="153" y="58"/>
                      </a:cubicBezTo>
                      <a:cubicBezTo>
                        <a:pt x="161" y="40"/>
                        <a:pt x="153" y="22"/>
                        <a:pt x="144" y="13"/>
                      </a:cubicBezTo>
                      <a:cubicBezTo>
                        <a:pt x="137" y="7"/>
                        <a:pt x="131" y="1"/>
                        <a:pt x="122" y="1"/>
                      </a:cubicBezTo>
                      <a:close/>
                    </a:path>
                  </a:pathLst>
                </a:custGeom>
                <a:solidFill>
                  <a:srgbClr val="FBB068"/>
                </a:solidFill>
                <a:ln>
                  <a:noFill/>
                </a:ln>
              </p:spPr>
              <p:txBody>
                <a:bodyPr spcFirstLastPara="1" wrap="square" lIns="150950" tIns="150950" rIns="150950" bIns="150950" anchor="ctr" anchorCtr="0">
                  <a:noAutofit/>
                </a:bodyPr>
                <a:lstStyle/>
                <a:p>
                  <a:pPr marL="0" lvl="0" indent="0" algn="l" rtl="0">
                    <a:spcBef>
                      <a:spcPts val="0"/>
                    </a:spcBef>
                    <a:spcAft>
                      <a:spcPts val="0"/>
                    </a:spcAft>
                    <a:buNone/>
                  </a:pPr>
                  <a:endParaRPr/>
                </a:p>
              </p:txBody>
            </p:sp>
            <p:sp>
              <p:nvSpPr>
                <p:cNvPr id="5219" name="Google Shape;5219;p220"/>
                <p:cNvSpPr/>
                <p:nvPr/>
              </p:nvSpPr>
              <p:spPr>
                <a:xfrm>
                  <a:off x="5749239" y="1754462"/>
                  <a:ext cx="9911" cy="8123"/>
                </a:xfrm>
                <a:custGeom>
                  <a:avLst/>
                  <a:gdLst/>
                  <a:ahLst/>
                  <a:cxnLst/>
                  <a:rect l="l" t="t" r="r" b="b"/>
                  <a:pathLst>
                    <a:path w="133" h="109" extrusionOk="0">
                      <a:moveTo>
                        <a:pt x="42" y="0"/>
                      </a:moveTo>
                      <a:cubicBezTo>
                        <a:pt x="17" y="0"/>
                        <a:pt x="0" y="28"/>
                        <a:pt x="7" y="50"/>
                      </a:cubicBezTo>
                      <a:cubicBezTo>
                        <a:pt x="7" y="50"/>
                        <a:pt x="7" y="50"/>
                        <a:pt x="7" y="59"/>
                      </a:cubicBezTo>
                      <a:cubicBezTo>
                        <a:pt x="0" y="80"/>
                        <a:pt x="17" y="108"/>
                        <a:pt x="42" y="108"/>
                      </a:cubicBezTo>
                      <a:cubicBezTo>
                        <a:pt x="48" y="108"/>
                        <a:pt x="54" y="107"/>
                        <a:pt x="61" y="103"/>
                      </a:cubicBezTo>
                      <a:cubicBezTo>
                        <a:pt x="70" y="94"/>
                        <a:pt x="79" y="85"/>
                        <a:pt x="97" y="85"/>
                      </a:cubicBezTo>
                      <a:cubicBezTo>
                        <a:pt x="132" y="68"/>
                        <a:pt x="123" y="14"/>
                        <a:pt x="79" y="5"/>
                      </a:cubicBezTo>
                      <a:lnTo>
                        <a:pt x="61" y="5"/>
                      </a:lnTo>
                      <a:cubicBezTo>
                        <a:pt x="54" y="2"/>
                        <a:pt x="48" y="0"/>
                        <a:pt x="42" y="0"/>
                      </a:cubicBezTo>
                      <a:close/>
                    </a:path>
                  </a:pathLst>
                </a:custGeom>
                <a:solidFill>
                  <a:srgbClr val="FBB068"/>
                </a:solidFill>
                <a:ln>
                  <a:noFill/>
                </a:ln>
              </p:spPr>
              <p:txBody>
                <a:bodyPr spcFirstLastPara="1" wrap="square" lIns="150950" tIns="150950" rIns="150950" bIns="150950" anchor="ctr" anchorCtr="0">
                  <a:noAutofit/>
                </a:bodyPr>
                <a:lstStyle/>
                <a:p>
                  <a:pPr marL="0" lvl="0" indent="0" algn="l" rtl="0">
                    <a:spcBef>
                      <a:spcPts val="0"/>
                    </a:spcBef>
                    <a:spcAft>
                      <a:spcPts val="0"/>
                    </a:spcAft>
                    <a:buNone/>
                  </a:pPr>
                  <a:endParaRPr/>
                </a:p>
              </p:txBody>
            </p:sp>
            <p:sp>
              <p:nvSpPr>
                <p:cNvPr id="5220" name="Google Shape;5220;p220"/>
                <p:cNvSpPr/>
                <p:nvPr/>
              </p:nvSpPr>
              <p:spPr>
                <a:xfrm>
                  <a:off x="5777706" y="1752152"/>
                  <a:ext cx="7825" cy="7676"/>
                </a:xfrm>
                <a:custGeom>
                  <a:avLst/>
                  <a:gdLst/>
                  <a:ahLst/>
                  <a:cxnLst/>
                  <a:rect l="l" t="t" r="r" b="b"/>
                  <a:pathLst>
                    <a:path w="105" h="103" extrusionOk="0">
                      <a:moveTo>
                        <a:pt x="58" y="1"/>
                      </a:moveTo>
                      <a:cubicBezTo>
                        <a:pt x="47" y="1"/>
                        <a:pt x="35" y="4"/>
                        <a:pt x="27" y="9"/>
                      </a:cubicBezTo>
                      <a:cubicBezTo>
                        <a:pt x="18" y="18"/>
                        <a:pt x="18" y="18"/>
                        <a:pt x="9" y="27"/>
                      </a:cubicBezTo>
                      <a:cubicBezTo>
                        <a:pt x="0" y="36"/>
                        <a:pt x="0" y="54"/>
                        <a:pt x="0" y="63"/>
                      </a:cubicBezTo>
                      <a:cubicBezTo>
                        <a:pt x="0" y="72"/>
                        <a:pt x="0" y="81"/>
                        <a:pt x="9" y="81"/>
                      </a:cubicBezTo>
                      <a:cubicBezTo>
                        <a:pt x="20" y="95"/>
                        <a:pt x="36" y="102"/>
                        <a:pt x="52" y="102"/>
                      </a:cubicBezTo>
                      <a:cubicBezTo>
                        <a:pt x="76" y="102"/>
                        <a:pt x="98" y="86"/>
                        <a:pt x="98" y="54"/>
                      </a:cubicBezTo>
                      <a:cubicBezTo>
                        <a:pt x="98" y="54"/>
                        <a:pt x="98" y="45"/>
                        <a:pt x="98" y="45"/>
                      </a:cubicBezTo>
                      <a:cubicBezTo>
                        <a:pt x="104" y="15"/>
                        <a:pt x="81" y="1"/>
                        <a:pt x="58" y="1"/>
                      </a:cubicBezTo>
                      <a:close/>
                    </a:path>
                  </a:pathLst>
                </a:custGeom>
                <a:solidFill>
                  <a:srgbClr val="FBB068"/>
                </a:solidFill>
                <a:ln>
                  <a:noFill/>
                </a:ln>
              </p:spPr>
              <p:txBody>
                <a:bodyPr spcFirstLastPara="1" wrap="square" lIns="150950" tIns="150950" rIns="150950" bIns="150950" anchor="ctr" anchorCtr="0">
                  <a:noAutofit/>
                </a:bodyPr>
                <a:lstStyle/>
                <a:p>
                  <a:pPr marL="0" lvl="0" indent="0" algn="l" rtl="0">
                    <a:spcBef>
                      <a:spcPts val="0"/>
                    </a:spcBef>
                    <a:spcAft>
                      <a:spcPts val="0"/>
                    </a:spcAft>
                    <a:buNone/>
                  </a:pPr>
                  <a:endParaRPr/>
                </a:p>
              </p:txBody>
            </p:sp>
            <p:sp>
              <p:nvSpPr>
                <p:cNvPr id="5221" name="Google Shape;5221;p220"/>
                <p:cNvSpPr/>
                <p:nvPr/>
              </p:nvSpPr>
              <p:spPr>
                <a:xfrm>
                  <a:off x="5739775" y="1779426"/>
                  <a:ext cx="12743" cy="8868"/>
                </a:xfrm>
                <a:custGeom>
                  <a:avLst/>
                  <a:gdLst/>
                  <a:ahLst/>
                  <a:cxnLst/>
                  <a:rect l="l" t="t" r="r" b="b"/>
                  <a:pathLst>
                    <a:path w="171" h="119" extrusionOk="0">
                      <a:moveTo>
                        <a:pt x="45" y="0"/>
                      </a:moveTo>
                      <a:cubicBezTo>
                        <a:pt x="10" y="0"/>
                        <a:pt x="1" y="36"/>
                        <a:pt x="10" y="63"/>
                      </a:cubicBezTo>
                      <a:cubicBezTo>
                        <a:pt x="1" y="80"/>
                        <a:pt x="10" y="107"/>
                        <a:pt x="36" y="116"/>
                      </a:cubicBezTo>
                      <a:cubicBezTo>
                        <a:pt x="43" y="118"/>
                        <a:pt x="49" y="119"/>
                        <a:pt x="55" y="119"/>
                      </a:cubicBezTo>
                      <a:cubicBezTo>
                        <a:pt x="82" y="119"/>
                        <a:pt x="102" y="104"/>
                        <a:pt x="117" y="89"/>
                      </a:cubicBezTo>
                      <a:cubicBezTo>
                        <a:pt x="126" y="80"/>
                        <a:pt x="126" y="80"/>
                        <a:pt x="134" y="80"/>
                      </a:cubicBezTo>
                      <a:cubicBezTo>
                        <a:pt x="170" y="63"/>
                        <a:pt x="170" y="0"/>
                        <a:pt x="126" y="0"/>
                      </a:cubicBezTo>
                      <a:close/>
                    </a:path>
                  </a:pathLst>
                </a:custGeom>
                <a:solidFill>
                  <a:srgbClr val="FBB068"/>
                </a:solidFill>
                <a:ln>
                  <a:noFill/>
                </a:ln>
              </p:spPr>
              <p:txBody>
                <a:bodyPr spcFirstLastPara="1" wrap="square" lIns="150950" tIns="150950" rIns="150950" bIns="150950" anchor="ctr" anchorCtr="0">
                  <a:noAutofit/>
                </a:bodyPr>
                <a:lstStyle/>
                <a:p>
                  <a:pPr marL="0" lvl="0" indent="0" algn="l" rtl="0">
                    <a:spcBef>
                      <a:spcPts val="0"/>
                    </a:spcBef>
                    <a:spcAft>
                      <a:spcPts val="0"/>
                    </a:spcAft>
                    <a:buNone/>
                  </a:pPr>
                  <a:endParaRPr/>
                </a:p>
              </p:txBody>
            </p:sp>
            <p:sp>
              <p:nvSpPr>
                <p:cNvPr id="5222" name="Google Shape;5222;p220"/>
                <p:cNvSpPr/>
                <p:nvPr/>
              </p:nvSpPr>
              <p:spPr>
                <a:xfrm>
                  <a:off x="5702963" y="1774060"/>
                  <a:ext cx="17363" cy="8942"/>
                </a:xfrm>
                <a:custGeom>
                  <a:avLst/>
                  <a:gdLst/>
                  <a:ahLst/>
                  <a:cxnLst/>
                  <a:rect l="l" t="t" r="r" b="b"/>
                  <a:pathLst>
                    <a:path w="233" h="120" extrusionOk="0">
                      <a:moveTo>
                        <a:pt x="163" y="0"/>
                      </a:moveTo>
                      <a:cubicBezTo>
                        <a:pt x="161" y="0"/>
                        <a:pt x="158" y="0"/>
                        <a:pt x="156" y="1"/>
                      </a:cubicBezTo>
                      <a:cubicBezTo>
                        <a:pt x="120" y="19"/>
                        <a:pt x="84" y="28"/>
                        <a:pt x="49" y="36"/>
                      </a:cubicBezTo>
                      <a:cubicBezTo>
                        <a:pt x="0" y="53"/>
                        <a:pt x="25" y="119"/>
                        <a:pt x="69" y="119"/>
                      </a:cubicBezTo>
                      <a:cubicBezTo>
                        <a:pt x="74" y="119"/>
                        <a:pt x="79" y="119"/>
                        <a:pt x="84" y="117"/>
                      </a:cubicBezTo>
                      <a:lnTo>
                        <a:pt x="182" y="81"/>
                      </a:lnTo>
                      <a:cubicBezTo>
                        <a:pt x="233" y="64"/>
                        <a:pt x="204" y="0"/>
                        <a:pt x="163" y="0"/>
                      </a:cubicBezTo>
                      <a:close/>
                    </a:path>
                  </a:pathLst>
                </a:custGeom>
                <a:solidFill>
                  <a:srgbClr val="FBB068"/>
                </a:solidFill>
                <a:ln>
                  <a:noFill/>
                </a:ln>
              </p:spPr>
              <p:txBody>
                <a:bodyPr spcFirstLastPara="1" wrap="square" lIns="150950" tIns="150950" rIns="150950" bIns="150950" anchor="ctr" anchorCtr="0">
                  <a:noAutofit/>
                </a:bodyPr>
                <a:lstStyle/>
                <a:p>
                  <a:pPr marL="0" lvl="0" indent="0" algn="l" rtl="0">
                    <a:spcBef>
                      <a:spcPts val="0"/>
                    </a:spcBef>
                    <a:spcAft>
                      <a:spcPts val="0"/>
                    </a:spcAft>
                    <a:buNone/>
                  </a:pPr>
                  <a:endParaRPr/>
                </a:p>
              </p:txBody>
            </p:sp>
            <p:sp>
              <p:nvSpPr>
                <p:cNvPr id="5223" name="Google Shape;5223;p220"/>
                <p:cNvSpPr/>
                <p:nvPr/>
              </p:nvSpPr>
              <p:spPr>
                <a:xfrm>
                  <a:off x="5668013" y="1769217"/>
                  <a:ext cx="11998" cy="11551"/>
                </a:xfrm>
                <a:custGeom>
                  <a:avLst/>
                  <a:gdLst/>
                  <a:ahLst/>
                  <a:cxnLst/>
                  <a:rect l="l" t="t" r="r" b="b"/>
                  <a:pathLst>
                    <a:path w="161" h="155" extrusionOk="0">
                      <a:moveTo>
                        <a:pt x="118" y="1"/>
                      </a:moveTo>
                      <a:cubicBezTo>
                        <a:pt x="107" y="1"/>
                        <a:pt x="97" y="5"/>
                        <a:pt x="89" y="12"/>
                      </a:cubicBezTo>
                      <a:cubicBezTo>
                        <a:pt x="54" y="30"/>
                        <a:pt x="36" y="57"/>
                        <a:pt x="18" y="93"/>
                      </a:cubicBezTo>
                      <a:cubicBezTo>
                        <a:pt x="0" y="128"/>
                        <a:pt x="27" y="155"/>
                        <a:pt x="63" y="155"/>
                      </a:cubicBezTo>
                      <a:cubicBezTo>
                        <a:pt x="89" y="146"/>
                        <a:pt x="116" y="137"/>
                        <a:pt x="134" y="110"/>
                      </a:cubicBezTo>
                      <a:cubicBezTo>
                        <a:pt x="143" y="101"/>
                        <a:pt x="143" y="93"/>
                        <a:pt x="143" y="84"/>
                      </a:cubicBezTo>
                      <a:cubicBezTo>
                        <a:pt x="152" y="75"/>
                        <a:pt x="161" y="48"/>
                        <a:pt x="152" y="30"/>
                      </a:cubicBezTo>
                      <a:cubicBezTo>
                        <a:pt x="147" y="9"/>
                        <a:pt x="132" y="1"/>
                        <a:pt x="118" y="1"/>
                      </a:cubicBezTo>
                      <a:close/>
                    </a:path>
                  </a:pathLst>
                </a:custGeom>
                <a:solidFill>
                  <a:srgbClr val="FBB068"/>
                </a:solidFill>
                <a:ln>
                  <a:noFill/>
                </a:ln>
              </p:spPr>
              <p:txBody>
                <a:bodyPr spcFirstLastPara="1" wrap="square" lIns="150950" tIns="150950" rIns="150950" bIns="150950" anchor="ctr" anchorCtr="0">
                  <a:noAutofit/>
                </a:bodyPr>
                <a:lstStyle/>
                <a:p>
                  <a:pPr marL="0" lvl="0" indent="0" algn="l" rtl="0">
                    <a:spcBef>
                      <a:spcPts val="0"/>
                    </a:spcBef>
                    <a:spcAft>
                      <a:spcPts val="0"/>
                    </a:spcAft>
                    <a:buNone/>
                  </a:pPr>
                  <a:endParaRPr/>
                </a:p>
              </p:txBody>
            </p:sp>
            <p:sp>
              <p:nvSpPr>
                <p:cNvPr id="5224" name="Google Shape;5224;p220"/>
                <p:cNvSpPr/>
                <p:nvPr/>
              </p:nvSpPr>
              <p:spPr>
                <a:xfrm>
                  <a:off x="5656463" y="1795149"/>
                  <a:ext cx="13190" cy="7974"/>
                </a:xfrm>
                <a:custGeom>
                  <a:avLst/>
                  <a:gdLst/>
                  <a:ahLst/>
                  <a:cxnLst/>
                  <a:rect l="l" t="t" r="r" b="b"/>
                  <a:pathLst>
                    <a:path w="177" h="107" extrusionOk="0">
                      <a:moveTo>
                        <a:pt x="116" y="0"/>
                      </a:moveTo>
                      <a:cubicBezTo>
                        <a:pt x="111" y="0"/>
                        <a:pt x="107" y="1"/>
                        <a:pt x="102" y="3"/>
                      </a:cubicBezTo>
                      <a:lnTo>
                        <a:pt x="39" y="30"/>
                      </a:lnTo>
                      <a:cubicBezTo>
                        <a:pt x="1" y="45"/>
                        <a:pt x="15" y="107"/>
                        <a:pt x="54" y="107"/>
                      </a:cubicBezTo>
                      <a:cubicBezTo>
                        <a:pt x="60" y="107"/>
                        <a:pt x="67" y="105"/>
                        <a:pt x="75" y="101"/>
                      </a:cubicBezTo>
                      <a:lnTo>
                        <a:pt x="128" y="84"/>
                      </a:lnTo>
                      <a:cubicBezTo>
                        <a:pt x="176" y="60"/>
                        <a:pt x="153" y="0"/>
                        <a:pt x="116" y="0"/>
                      </a:cubicBezTo>
                      <a:close/>
                    </a:path>
                  </a:pathLst>
                </a:custGeom>
                <a:solidFill>
                  <a:srgbClr val="FBB068"/>
                </a:solidFill>
                <a:ln>
                  <a:noFill/>
                </a:ln>
              </p:spPr>
              <p:txBody>
                <a:bodyPr spcFirstLastPara="1" wrap="square" lIns="150950" tIns="150950" rIns="150950" bIns="150950" anchor="ctr" anchorCtr="0">
                  <a:noAutofit/>
                </a:bodyPr>
                <a:lstStyle/>
                <a:p>
                  <a:pPr marL="0" lvl="0" indent="0" algn="l" rtl="0">
                    <a:spcBef>
                      <a:spcPts val="0"/>
                    </a:spcBef>
                    <a:spcAft>
                      <a:spcPts val="0"/>
                    </a:spcAft>
                    <a:buNone/>
                  </a:pPr>
                  <a:endParaRPr/>
                </a:p>
              </p:txBody>
            </p:sp>
            <p:sp>
              <p:nvSpPr>
                <p:cNvPr id="5225" name="Google Shape;5225;p220"/>
                <p:cNvSpPr/>
                <p:nvPr/>
              </p:nvSpPr>
              <p:spPr>
                <a:xfrm>
                  <a:off x="5689326" y="1806625"/>
                  <a:ext cx="12519" cy="8197"/>
                </a:xfrm>
                <a:custGeom>
                  <a:avLst/>
                  <a:gdLst/>
                  <a:ahLst/>
                  <a:cxnLst/>
                  <a:rect l="l" t="t" r="r" b="b"/>
                  <a:pathLst>
                    <a:path w="168" h="110" extrusionOk="0">
                      <a:moveTo>
                        <a:pt x="123" y="0"/>
                      </a:moveTo>
                      <a:cubicBezTo>
                        <a:pt x="121" y="0"/>
                        <a:pt x="118" y="0"/>
                        <a:pt x="116" y="1"/>
                      </a:cubicBezTo>
                      <a:cubicBezTo>
                        <a:pt x="107" y="1"/>
                        <a:pt x="98" y="10"/>
                        <a:pt x="89" y="10"/>
                      </a:cubicBezTo>
                      <a:cubicBezTo>
                        <a:pt x="84" y="8"/>
                        <a:pt x="79" y="8"/>
                        <a:pt x="74" y="8"/>
                      </a:cubicBezTo>
                      <a:cubicBezTo>
                        <a:pt x="50" y="8"/>
                        <a:pt x="23" y="25"/>
                        <a:pt x="9" y="54"/>
                      </a:cubicBezTo>
                      <a:cubicBezTo>
                        <a:pt x="1" y="78"/>
                        <a:pt x="28" y="109"/>
                        <a:pt x="53" y="109"/>
                      </a:cubicBezTo>
                      <a:cubicBezTo>
                        <a:pt x="56" y="109"/>
                        <a:pt x="59" y="109"/>
                        <a:pt x="62" y="108"/>
                      </a:cubicBezTo>
                      <a:cubicBezTo>
                        <a:pt x="80" y="99"/>
                        <a:pt x="89" y="99"/>
                        <a:pt x="98" y="90"/>
                      </a:cubicBezTo>
                      <a:cubicBezTo>
                        <a:pt x="100" y="93"/>
                        <a:pt x="104" y="94"/>
                        <a:pt x="107" y="94"/>
                      </a:cubicBezTo>
                      <a:cubicBezTo>
                        <a:pt x="116" y="94"/>
                        <a:pt x="127" y="88"/>
                        <a:pt x="133" y="81"/>
                      </a:cubicBezTo>
                      <a:cubicBezTo>
                        <a:pt x="167" y="64"/>
                        <a:pt x="161" y="0"/>
                        <a:pt x="123" y="0"/>
                      </a:cubicBezTo>
                      <a:close/>
                    </a:path>
                  </a:pathLst>
                </a:custGeom>
                <a:solidFill>
                  <a:srgbClr val="FBB068"/>
                </a:solidFill>
                <a:ln>
                  <a:noFill/>
                </a:ln>
              </p:spPr>
              <p:txBody>
                <a:bodyPr spcFirstLastPara="1" wrap="square" lIns="150950" tIns="150950" rIns="150950" bIns="150950" anchor="ctr" anchorCtr="0">
                  <a:noAutofit/>
                </a:bodyPr>
                <a:lstStyle/>
                <a:p>
                  <a:pPr marL="0" lvl="0" indent="0" algn="l" rtl="0">
                    <a:spcBef>
                      <a:spcPts val="0"/>
                    </a:spcBef>
                    <a:spcAft>
                      <a:spcPts val="0"/>
                    </a:spcAft>
                    <a:buNone/>
                  </a:pPr>
                  <a:endParaRPr/>
                </a:p>
              </p:txBody>
            </p:sp>
            <p:sp>
              <p:nvSpPr>
                <p:cNvPr id="5226" name="Google Shape;5226;p220"/>
                <p:cNvSpPr/>
                <p:nvPr/>
              </p:nvSpPr>
              <p:spPr>
                <a:xfrm>
                  <a:off x="5605491" y="1793585"/>
                  <a:ext cx="11923" cy="9240"/>
                </a:xfrm>
                <a:custGeom>
                  <a:avLst/>
                  <a:gdLst/>
                  <a:ahLst/>
                  <a:cxnLst/>
                  <a:rect l="l" t="t" r="r" b="b"/>
                  <a:pathLst>
                    <a:path w="160" h="124" extrusionOk="0">
                      <a:moveTo>
                        <a:pt x="75" y="1"/>
                      </a:moveTo>
                      <a:cubicBezTo>
                        <a:pt x="35" y="1"/>
                        <a:pt x="1" y="28"/>
                        <a:pt x="1" y="78"/>
                      </a:cubicBezTo>
                      <a:cubicBezTo>
                        <a:pt x="1" y="94"/>
                        <a:pt x="15" y="124"/>
                        <a:pt x="37" y="124"/>
                      </a:cubicBezTo>
                      <a:cubicBezTo>
                        <a:pt x="40" y="124"/>
                        <a:pt x="42" y="123"/>
                        <a:pt x="45" y="122"/>
                      </a:cubicBezTo>
                      <a:cubicBezTo>
                        <a:pt x="63" y="113"/>
                        <a:pt x="81" y="105"/>
                        <a:pt x="99" y="96"/>
                      </a:cubicBezTo>
                      <a:cubicBezTo>
                        <a:pt x="103" y="97"/>
                        <a:pt x="108" y="98"/>
                        <a:pt x="113" y="98"/>
                      </a:cubicBezTo>
                      <a:cubicBezTo>
                        <a:pt x="136" y="98"/>
                        <a:pt x="160" y="81"/>
                        <a:pt x="152" y="51"/>
                      </a:cubicBezTo>
                      <a:cubicBezTo>
                        <a:pt x="152" y="24"/>
                        <a:pt x="126" y="6"/>
                        <a:pt x="108" y="6"/>
                      </a:cubicBezTo>
                      <a:cubicBezTo>
                        <a:pt x="97" y="3"/>
                        <a:pt x="86" y="1"/>
                        <a:pt x="75" y="1"/>
                      </a:cubicBezTo>
                      <a:close/>
                    </a:path>
                  </a:pathLst>
                </a:custGeom>
                <a:solidFill>
                  <a:srgbClr val="FBB068"/>
                </a:solidFill>
                <a:ln>
                  <a:noFill/>
                </a:ln>
              </p:spPr>
              <p:txBody>
                <a:bodyPr spcFirstLastPara="1" wrap="square" lIns="150950" tIns="150950" rIns="150950" bIns="150950" anchor="ctr" anchorCtr="0">
                  <a:noAutofit/>
                </a:bodyPr>
                <a:lstStyle/>
                <a:p>
                  <a:pPr marL="0" lvl="0" indent="0" algn="l" rtl="0">
                    <a:spcBef>
                      <a:spcPts val="0"/>
                    </a:spcBef>
                    <a:spcAft>
                      <a:spcPts val="0"/>
                    </a:spcAft>
                    <a:buNone/>
                  </a:pPr>
                  <a:endParaRPr/>
                </a:p>
              </p:txBody>
            </p:sp>
            <p:sp>
              <p:nvSpPr>
                <p:cNvPr id="5227" name="Google Shape;5227;p220"/>
                <p:cNvSpPr/>
                <p:nvPr/>
              </p:nvSpPr>
              <p:spPr>
                <a:xfrm>
                  <a:off x="5631424" y="1798577"/>
                  <a:ext cx="10582" cy="8123"/>
                </a:xfrm>
                <a:custGeom>
                  <a:avLst/>
                  <a:gdLst/>
                  <a:ahLst/>
                  <a:cxnLst/>
                  <a:rect l="l" t="t" r="r" b="b"/>
                  <a:pathLst>
                    <a:path w="142" h="109" extrusionOk="0">
                      <a:moveTo>
                        <a:pt x="98" y="1"/>
                      </a:moveTo>
                      <a:cubicBezTo>
                        <a:pt x="95" y="1"/>
                        <a:pt x="93" y="1"/>
                        <a:pt x="90" y="2"/>
                      </a:cubicBezTo>
                      <a:cubicBezTo>
                        <a:pt x="81" y="2"/>
                        <a:pt x="81" y="11"/>
                        <a:pt x="72" y="11"/>
                      </a:cubicBezTo>
                      <a:lnTo>
                        <a:pt x="63" y="11"/>
                      </a:lnTo>
                      <a:cubicBezTo>
                        <a:pt x="54" y="20"/>
                        <a:pt x="36" y="29"/>
                        <a:pt x="27" y="38"/>
                      </a:cubicBezTo>
                      <a:cubicBezTo>
                        <a:pt x="1" y="64"/>
                        <a:pt x="18" y="109"/>
                        <a:pt x="54" y="109"/>
                      </a:cubicBezTo>
                      <a:cubicBezTo>
                        <a:pt x="81" y="109"/>
                        <a:pt x="99" y="100"/>
                        <a:pt x="117" y="73"/>
                      </a:cubicBezTo>
                      <a:cubicBezTo>
                        <a:pt x="142" y="57"/>
                        <a:pt x="135" y="1"/>
                        <a:pt x="98" y="1"/>
                      </a:cubicBezTo>
                      <a:close/>
                    </a:path>
                  </a:pathLst>
                </a:custGeom>
                <a:solidFill>
                  <a:srgbClr val="FBB068"/>
                </a:solidFill>
                <a:ln>
                  <a:noFill/>
                </a:ln>
              </p:spPr>
              <p:txBody>
                <a:bodyPr spcFirstLastPara="1" wrap="square" lIns="150950" tIns="150950" rIns="150950" bIns="150950" anchor="ctr" anchorCtr="0">
                  <a:noAutofit/>
                </a:bodyPr>
                <a:lstStyle/>
                <a:p>
                  <a:pPr marL="0" lvl="0" indent="0" algn="l" rtl="0">
                    <a:spcBef>
                      <a:spcPts val="0"/>
                    </a:spcBef>
                    <a:spcAft>
                      <a:spcPts val="0"/>
                    </a:spcAft>
                    <a:buNone/>
                  </a:pPr>
                  <a:endParaRPr/>
                </a:p>
              </p:txBody>
            </p:sp>
            <p:sp>
              <p:nvSpPr>
                <p:cNvPr id="5228" name="Google Shape;5228;p220"/>
                <p:cNvSpPr/>
                <p:nvPr/>
              </p:nvSpPr>
              <p:spPr>
                <a:xfrm>
                  <a:off x="5643422" y="1818325"/>
                  <a:ext cx="11998" cy="8346"/>
                </a:xfrm>
                <a:custGeom>
                  <a:avLst/>
                  <a:gdLst/>
                  <a:ahLst/>
                  <a:cxnLst/>
                  <a:rect l="l" t="t" r="r" b="b"/>
                  <a:pathLst>
                    <a:path w="161" h="112" extrusionOk="0">
                      <a:moveTo>
                        <a:pt x="105" y="1"/>
                      </a:moveTo>
                      <a:cubicBezTo>
                        <a:pt x="100" y="1"/>
                        <a:pt x="94" y="2"/>
                        <a:pt x="89" y="4"/>
                      </a:cubicBezTo>
                      <a:cubicBezTo>
                        <a:pt x="71" y="4"/>
                        <a:pt x="71" y="13"/>
                        <a:pt x="63" y="22"/>
                      </a:cubicBezTo>
                      <a:cubicBezTo>
                        <a:pt x="54" y="22"/>
                        <a:pt x="36" y="31"/>
                        <a:pt x="45" y="31"/>
                      </a:cubicBezTo>
                      <a:cubicBezTo>
                        <a:pt x="0" y="49"/>
                        <a:pt x="27" y="112"/>
                        <a:pt x="71" y="112"/>
                      </a:cubicBezTo>
                      <a:cubicBezTo>
                        <a:pt x="89" y="112"/>
                        <a:pt x="107" y="103"/>
                        <a:pt x="125" y="94"/>
                      </a:cubicBezTo>
                      <a:cubicBezTo>
                        <a:pt x="143" y="76"/>
                        <a:pt x="161" y="49"/>
                        <a:pt x="143" y="22"/>
                      </a:cubicBezTo>
                      <a:cubicBezTo>
                        <a:pt x="136" y="9"/>
                        <a:pt x="120" y="1"/>
                        <a:pt x="105" y="1"/>
                      </a:cubicBezTo>
                      <a:close/>
                    </a:path>
                  </a:pathLst>
                </a:custGeom>
                <a:solidFill>
                  <a:srgbClr val="FBB068"/>
                </a:solidFill>
                <a:ln>
                  <a:noFill/>
                </a:ln>
              </p:spPr>
              <p:txBody>
                <a:bodyPr spcFirstLastPara="1" wrap="square" lIns="150950" tIns="150950" rIns="150950" bIns="150950" anchor="ctr" anchorCtr="0">
                  <a:noAutofit/>
                </a:bodyPr>
                <a:lstStyle/>
                <a:p>
                  <a:pPr marL="0" lvl="0" indent="0" algn="l" rtl="0">
                    <a:spcBef>
                      <a:spcPts val="0"/>
                    </a:spcBef>
                    <a:spcAft>
                      <a:spcPts val="0"/>
                    </a:spcAft>
                    <a:buNone/>
                  </a:pPr>
                  <a:endParaRPr/>
                </a:p>
              </p:txBody>
            </p:sp>
            <p:sp>
              <p:nvSpPr>
                <p:cNvPr id="5229" name="Google Shape;5229;p220"/>
                <p:cNvSpPr/>
                <p:nvPr/>
              </p:nvSpPr>
              <p:spPr>
                <a:xfrm>
                  <a:off x="5571138" y="1827714"/>
                  <a:ext cx="17512" cy="11253"/>
                </a:xfrm>
                <a:custGeom>
                  <a:avLst/>
                  <a:gdLst/>
                  <a:ahLst/>
                  <a:cxnLst/>
                  <a:rect l="l" t="t" r="r" b="b"/>
                  <a:pathLst>
                    <a:path w="235" h="151" extrusionOk="0">
                      <a:moveTo>
                        <a:pt x="198" y="1"/>
                      </a:moveTo>
                      <a:cubicBezTo>
                        <a:pt x="194" y="1"/>
                        <a:pt x="190" y="1"/>
                        <a:pt x="185" y="3"/>
                      </a:cubicBezTo>
                      <a:lnTo>
                        <a:pt x="140" y="3"/>
                      </a:lnTo>
                      <a:cubicBezTo>
                        <a:pt x="105" y="3"/>
                        <a:pt x="78" y="12"/>
                        <a:pt x="51" y="39"/>
                      </a:cubicBezTo>
                      <a:cubicBezTo>
                        <a:pt x="51" y="48"/>
                        <a:pt x="51" y="48"/>
                        <a:pt x="51" y="57"/>
                      </a:cubicBezTo>
                      <a:lnTo>
                        <a:pt x="42" y="57"/>
                      </a:lnTo>
                      <a:cubicBezTo>
                        <a:pt x="1" y="82"/>
                        <a:pt x="21" y="138"/>
                        <a:pt x="61" y="138"/>
                      </a:cubicBezTo>
                      <a:cubicBezTo>
                        <a:pt x="63" y="138"/>
                        <a:pt x="66" y="138"/>
                        <a:pt x="69" y="137"/>
                      </a:cubicBezTo>
                      <a:cubicBezTo>
                        <a:pt x="80" y="146"/>
                        <a:pt x="94" y="150"/>
                        <a:pt x="108" y="150"/>
                      </a:cubicBezTo>
                      <a:cubicBezTo>
                        <a:pt x="149" y="150"/>
                        <a:pt x="196" y="115"/>
                        <a:pt x="203" y="75"/>
                      </a:cubicBezTo>
                      <a:cubicBezTo>
                        <a:pt x="235" y="59"/>
                        <a:pt x="231" y="1"/>
                        <a:pt x="198" y="1"/>
                      </a:cubicBezTo>
                      <a:close/>
                    </a:path>
                  </a:pathLst>
                </a:custGeom>
                <a:solidFill>
                  <a:srgbClr val="FBB068"/>
                </a:solidFill>
                <a:ln>
                  <a:noFill/>
                </a:ln>
              </p:spPr>
              <p:txBody>
                <a:bodyPr spcFirstLastPara="1" wrap="square" lIns="150950" tIns="150950" rIns="150950" bIns="150950" anchor="ctr" anchorCtr="0">
                  <a:noAutofit/>
                </a:bodyPr>
                <a:lstStyle/>
                <a:p>
                  <a:pPr marL="0" lvl="0" indent="0" algn="l" rtl="0">
                    <a:spcBef>
                      <a:spcPts val="0"/>
                    </a:spcBef>
                    <a:spcAft>
                      <a:spcPts val="0"/>
                    </a:spcAft>
                    <a:buNone/>
                  </a:pPr>
                  <a:endParaRPr/>
                </a:p>
              </p:txBody>
            </p:sp>
            <p:sp>
              <p:nvSpPr>
                <p:cNvPr id="5230" name="Google Shape;5230;p220"/>
                <p:cNvSpPr/>
                <p:nvPr/>
              </p:nvSpPr>
              <p:spPr>
                <a:xfrm>
                  <a:off x="5612645" y="1817729"/>
                  <a:ext cx="14531" cy="9464"/>
                </a:xfrm>
                <a:custGeom>
                  <a:avLst/>
                  <a:gdLst/>
                  <a:ahLst/>
                  <a:cxnLst/>
                  <a:rect l="l" t="t" r="r" b="b"/>
                  <a:pathLst>
                    <a:path w="195" h="127" extrusionOk="0">
                      <a:moveTo>
                        <a:pt x="133" y="1"/>
                      </a:moveTo>
                      <a:cubicBezTo>
                        <a:pt x="128" y="1"/>
                        <a:pt x="124" y="2"/>
                        <a:pt x="119" y="4"/>
                      </a:cubicBezTo>
                      <a:lnTo>
                        <a:pt x="110" y="4"/>
                      </a:lnTo>
                      <a:cubicBezTo>
                        <a:pt x="101" y="4"/>
                        <a:pt x="92" y="12"/>
                        <a:pt x="83" y="12"/>
                      </a:cubicBezTo>
                      <a:lnTo>
                        <a:pt x="74" y="21"/>
                      </a:lnTo>
                      <a:cubicBezTo>
                        <a:pt x="56" y="30"/>
                        <a:pt x="38" y="39"/>
                        <a:pt x="30" y="57"/>
                      </a:cubicBezTo>
                      <a:cubicBezTo>
                        <a:pt x="1" y="86"/>
                        <a:pt x="24" y="127"/>
                        <a:pt x="58" y="127"/>
                      </a:cubicBezTo>
                      <a:cubicBezTo>
                        <a:pt x="66" y="127"/>
                        <a:pt x="75" y="125"/>
                        <a:pt x="83" y="120"/>
                      </a:cubicBezTo>
                      <a:lnTo>
                        <a:pt x="110" y="93"/>
                      </a:lnTo>
                      <a:cubicBezTo>
                        <a:pt x="128" y="84"/>
                        <a:pt x="137" y="84"/>
                        <a:pt x="154" y="75"/>
                      </a:cubicBezTo>
                      <a:cubicBezTo>
                        <a:pt x="194" y="59"/>
                        <a:pt x="170" y="1"/>
                        <a:pt x="133" y="1"/>
                      </a:cubicBezTo>
                      <a:close/>
                    </a:path>
                  </a:pathLst>
                </a:custGeom>
                <a:solidFill>
                  <a:srgbClr val="FBB068"/>
                </a:solidFill>
                <a:ln>
                  <a:noFill/>
                </a:ln>
              </p:spPr>
              <p:txBody>
                <a:bodyPr spcFirstLastPara="1" wrap="square" lIns="150950" tIns="150950" rIns="150950" bIns="150950" anchor="ctr" anchorCtr="0">
                  <a:noAutofit/>
                </a:bodyPr>
                <a:lstStyle/>
                <a:p>
                  <a:pPr marL="0" lvl="0" indent="0" algn="l" rtl="0">
                    <a:spcBef>
                      <a:spcPts val="0"/>
                    </a:spcBef>
                    <a:spcAft>
                      <a:spcPts val="0"/>
                    </a:spcAft>
                    <a:buNone/>
                  </a:pPr>
                  <a:endParaRPr/>
                </a:p>
              </p:txBody>
            </p:sp>
            <p:sp>
              <p:nvSpPr>
                <p:cNvPr id="5231" name="Google Shape;5231;p220"/>
                <p:cNvSpPr/>
                <p:nvPr/>
              </p:nvSpPr>
              <p:spPr>
                <a:xfrm>
                  <a:off x="5539690" y="1814003"/>
                  <a:ext cx="13339" cy="8719"/>
                </a:xfrm>
                <a:custGeom>
                  <a:avLst/>
                  <a:gdLst/>
                  <a:ahLst/>
                  <a:cxnLst/>
                  <a:rect l="l" t="t" r="r" b="b"/>
                  <a:pathLst>
                    <a:path w="179" h="117" extrusionOk="0">
                      <a:moveTo>
                        <a:pt x="125" y="0"/>
                      </a:moveTo>
                      <a:cubicBezTo>
                        <a:pt x="81" y="0"/>
                        <a:pt x="45" y="18"/>
                        <a:pt x="18" y="54"/>
                      </a:cubicBezTo>
                      <a:cubicBezTo>
                        <a:pt x="0" y="71"/>
                        <a:pt x="18" y="116"/>
                        <a:pt x="45" y="116"/>
                      </a:cubicBezTo>
                      <a:cubicBezTo>
                        <a:pt x="99" y="116"/>
                        <a:pt x="134" y="107"/>
                        <a:pt x="161" y="71"/>
                      </a:cubicBezTo>
                      <a:cubicBezTo>
                        <a:pt x="170" y="54"/>
                        <a:pt x="179" y="45"/>
                        <a:pt x="170" y="27"/>
                      </a:cubicBezTo>
                      <a:cubicBezTo>
                        <a:pt x="161" y="9"/>
                        <a:pt x="152" y="0"/>
                        <a:pt x="125" y="0"/>
                      </a:cubicBezTo>
                      <a:close/>
                    </a:path>
                  </a:pathLst>
                </a:custGeom>
                <a:solidFill>
                  <a:srgbClr val="FBB068"/>
                </a:solidFill>
                <a:ln>
                  <a:noFill/>
                </a:ln>
              </p:spPr>
              <p:txBody>
                <a:bodyPr spcFirstLastPara="1" wrap="square" lIns="150950" tIns="150950" rIns="150950" bIns="150950" anchor="ctr" anchorCtr="0">
                  <a:noAutofit/>
                </a:bodyPr>
                <a:lstStyle/>
                <a:p>
                  <a:pPr marL="0" lvl="0" indent="0" algn="l" rtl="0">
                    <a:spcBef>
                      <a:spcPts val="0"/>
                    </a:spcBef>
                    <a:spcAft>
                      <a:spcPts val="0"/>
                    </a:spcAft>
                    <a:buNone/>
                  </a:pPr>
                  <a:endParaRPr/>
                </a:p>
              </p:txBody>
            </p:sp>
            <p:sp>
              <p:nvSpPr>
                <p:cNvPr id="5232" name="Google Shape;5232;p220"/>
                <p:cNvSpPr/>
                <p:nvPr/>
              </p:nvSpPr>
              <p:spPr>
                <a:xfrm>
                  <a:off x="5844997" y="1743731"/>
                  <a:ext cx="11178" cy="10209"/>
                </a:xfrm>
                <a:custGeom>
                  <a:avLst/>
                  <a:gdLst/>
                  <a:ahLst/>
                  <a:cxnLst/>
                  <a:rect l="l" t="t" r="r" b="b"/>
                  <a:pathLst>
                    <a:path w="150" h="137" extrusionOk="0">
                      <a:moveTo>
                        <a:pt x="80" y="0"/>
                      </a:moveTo>
                      <a:cubicBezTo>
                        <a:pt x="68" y="0"/>
                        <a:pt x="57" y="5"/>
                        <a:pt x="52" y="15"/>
                      </a:cubicBezTo>
                      <a:cubicBezTo>
                        <a:pt x="34" y="33"/>
                        <a:pt x="16" y="69"/>
                        <a:pt x="7" y="87"/>
                      </a:cubicBezTo>
                      <a:cubicBezTo>
                        <a:pt x="0" y="114"/>
                        <a:pt x="31" y="137"/>
                        <a:pt x="54" y="137"/>
                      </a:cubicBezTo>
                      <a:cubicBezTo>
                        <a:pt x="60" y="137"/>
                        <a:pt x="66" y="135"/>
                        <a:pt x="70" y="131"/>
                      </a:cubicBezTo>
                      <a:cubicBezTo>
                        <a:pt x="87" y="113"/>
                        <a:pt x="96" y="104"/>
                        <a:pt x="105" y="96"/>
                      </a:cubicBezTo>
                      <a:cubicBezTo>
                        <a:pt x="150" y="87"/>
                        <a:pt x="150" y="24"/>
                        <a:pt x="114" y="6"/>
                      </a:cubicBezTo>
                      <a:lnTo>
                        <a:pt x="105" y="6"/>
                      </a:lnTo>
                      <a:cubicBezTo>
                        <a:pt x="98" y="3"/>
                        <a:pt x="89" y="0"/>
                        <a:pt x="80" y="0"/>
                      </a:cubicBezTo>
                      <a:close/>
                    </a:path>
                  </a:pathLst>
                </a:custGeom>
                <a:solidFill>
                  <a:srgbClr val="FBB068"/>
                </a:solidFill>
                <a:ln>
                  <a:noFill/>
                </a:ln>
              </p:spPr>
              <p:txBody>
                <a:bodyPr spcFirstLastPara="1" wrap="square" lIns="150950" tIns="150950" rIns="150950" bIns="150950" anchor="ctr" anchorCtr="0">
                  <a:noAutofit/>
                </a:bodyPr>
                <a:lstStyle/>
                <a:p>
                  <a:pPr marL="0" lvl="0" indent="0" algn="l" rtl="0">
                    <a:spcBef>
                      <a:spcPts val="0"/>
                    </a:spcBef>
                    <a:spcAft>
                      <a:spcPts val="0"/>
                    </a:spcAft>
                    <a:buNone/>
                  </a:pPr>
                  <a:endParaRPr/>
                </a:p>
              </p:txBody>
            </p:sp>
            <p:sp>
              <p:nvSpPr>
                <p:cNvPr id="5233" name="Google Shape;5233;p220"/>
                <p:cNvSpPr/>
                <p:nvPr/>
              </p:nvSpPr>
              <p:spPr>
                <a:xfrm>
                  <a:off x="5760417" y="1732702"/>
                  <a:ext cx="20642" cy="10880"/>
                </a:xfrm>
                <a:custGeom>
                  <a:avLst/>
                  <a:gdLst/>
                  <a:ahLst/>
                  <a:cxnLst/>
                  <a:rect l="l" t="t" r="r" b="b"/>
                  <a:pathLst>
                    <a:path w="277" h="146" extrusionOk="0">
                      <a:moveTo>
                        <a:pt x="194" y="1"/>
                      </a:moveTo>
                      <a:cubicBezTo>
                        <a:pt x="127" y="1"/>
                        <a:pt x="74" y="27"/>
                        <a:pt x="27" y="74"/>
                      </a:cubicBezTo>
                      <a:cubicBezTo>
                        <a:pt x="0" y="101"/>
                        <a:pt x="36" y="145"/>
                        <a:pt x="63" y="145"/>
                      </a:cubicBezTo>
                      <a:cubicBezTo>
                        <a:pt x="107" y="136"/>
                        <a:pt x="143" y="119"/>
                        <a:pt x="179" y="83"/>
                      </a:cubicBezTo>
                      <a:lnTo>
                        <a:pt x="214" y="83"/>
                      </a:lnTo>
                      <a:cubicBezTo>
                        <a:pt x="259" y="83"/>
                        <a:pt x="277" y="3"/>
                        <a:pt x="223" y="3"/>
                      </a:cubicBezTo>
                      <a:cubicBezTo>
                        <a:pt x="213" y="2"/>
                        <a:pt x="203" y="1"/>
                        <a:pt x="194" y="1"/>
                      </a:cubicBezTo>
                      <a:close/>
                    </a:path>
                  </a:pathLst>
                </a:custGeom>
                <a:solidFill>
                  <a:srgbClr val="FBB068"/>
                </a:solidFill>
                <a:ln>
                  <a:noFill/>
                </a:ln>
              </p:spPr>
              <p:txBody>
                <a:bodyPr spcFirstLastPara="1" wrap="square" lIns="150950" tIns="150950" rIns="150950" bIns="150950" anchor="ctr" anchorCtr="0">
                  <a:noAutofit/>
                </a:bodyPr>
                <a:lstStyle/>
                <a:p>
                  <a:pPr marL="0" lvl="0" indent="0" algn="l" rtl="0">
                    <a:spcBef>
                      <a:spcPts val="0"/>
                    </a:spcBef>
                    <a:spcAft>
                      <a:spcPts val="0"/>
                    </a:spcAft>
                    <a:buNone/>
                  </a:pPr>
                  <a:endParaRPr/>
                </a:p>
              </p:txBody>
            </p:sp>
          </p:grpSp>
        </p:grpSp>
      </p:gr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5237"/>
        <p:cNvGrpSpPr/>
        <p:nvPr/>
      </p:nvGrpSpPr>
      <p:grpSpPr>
        <a:xfrm>
          <a:off x="0" y="0"/>
          <a:ext cx="0" cy="0"/>
          <a:chOff x="0" y="0"/>
          <a:chExt cx="0" cy="0"/>
        </a:xfrm>
      </p:grpSpPr>
      <p:sp>
        <p:nvSpPr>
          <p:cNvPr id="5238" name="Google Shape;5238;p221"/>
          <p:cNvSpPr txBox="1">
            <a:spLocks noGrp="1"/>
          </p:cNvSpPr>
          <p:nvPr>
            <p:ph type="title"/>
          </p:nvPr>
        </p:nvSpPr>
        <p:spPr>
          <a:xfrm>
            <a:off x="2337300" y="-176750"/>
            <a:ext cx="11479800" cy="2088000"/>
          </a:xfrm>
          <a:prstGeom prst="rect">
            <a:avLst/>
          </a:prstGeom>
        </p:spPr>
        <p:txBody>
          <a:bodyPr spcFirstLastPara="1" wrap="square" lIns="182850" tIns="182850" rIns="182850" bIns="182850" anchor="t" anchorCtr="0">
            <a:noAutofit/>
          </a:bodyPr>
          <a:lstStyle/>
          <a:p>
            <a:pPr marL="0" lvl="0" indent="0" algn="ctr" rtl="0">
              <a:spcBef>
                <a:spcPts val="0"/>
              </a:spcBef>
              <a:spcAft>
                <a:spcPts val="0"/>
              </a:spcAft>
              <a:buNone/>
            </a:pPr>
            <a:r>
              <a:rPr lang="en-US">
                <a:solidFill>
                  <a:schemeClr val="accent1"/>
                </a:solidFill>
                <a:latin typeface="Arial"/>
                <a:ea typeface="Arial"/>
                <a:cs typeface="Arial"/>
                <a:sym typeface="Arial"/>
              </a:rPr>
              <a:t>MODEL</a:t>
            </a:r>
            <a:br>
              <a:rPr lang="en-US">
                <a:solidFill>
                  <a:schemeClr val="accent1"/>
                </a:solidFill>
                <a:latin typeface="Arial"/>
                <a:ea typeface="Arial"/>
                <a:cs typeface="Arial"/>
                <a:sym typeface="Arial"/>
              </a:rPr>
            </a:br>
            <a:r>
              <a:rPr lang="en-US">
                <a:solidFill>
                  <a:schemeClr val="accent1"/>
                </a:solidFill>
                <a:latin typeface="Arial"/>
                <a:ea typeface="Arial"/>
                <a:cs typeface="Arial"/>
                <a:sym typeface="Arial"/>
              </a:rPr>
              <a:t> PRECEDE-PROCEED MODEL </a:t>
            </a:r>
            <a:endParaRPr>
              <a:solidFill>
                <a:schemeClr val="accent1"/>
              </a:solidFill>
              <a:latin typeface="Arial"/>
              <a:ea typeface="Arial"/>
              <a:cs typeface="Arial"/>
              <a:sym typeface="Arial"/>
            </a:endParaRPr>
          </a:p>
        </p:txBody>
      </p:sp>
      <p:sp>
        <p:nvSpPr>
          <p:cNvPr id="5239" name="Google Shape;5239;p221"/>
          <p:cNvSpPr txBox="1"/>
          <p:nvPr/>
        </p:nvSpPr>
        <p:spPr>
          <a:xfrm>
            <a:off x="844900" y="4605800"/>
            <a:ext cx="3929400" cy="819000"/>
          </a:xfrm>
          <a:prstGeom prst="rect">
            <a:avLst/>
          </a:prstGeom>
          <a:noFill/>
          <a:ln>
            <a:noFill/>
          </a:ln>
        </p:spPr>
        <p:txBody>
          <a:bodyPr spcFirstLastPara="1" wrap="square" lIns="182850" tIns="182850" rIns="182850" bIns="182850" anchor="b" anchorCtr="0">
            <a:noAutofit/>
          </a:bodyPr>
          <a:lstStyle/>
          <a:p>
            <a:pPr marL="0" lvl="0" indent="0" algn="ctr" rtl="0">
              <a:spcBef>
                <a:spcPts val="0"/>
              </a:spcBef>
              <a:spcAft>
                <a:spcPts val="0"/>
              </a:spcAft>
              <a:buClr>
                <a:srgbClr val="000000"/>
              </a:buClr>
              <a:buSzPts val="2200"/>
              <a:buFont typeface="Arial"/>
              <a:buNone/>
            </a:pPr>
            <a:r>
              <a:rPr lang="en-US" sz="2600" b="1">
                <a:solidFill>
                  <a:schemeClr val="accent1"/>
                </a:solidFill>
              </a:rPr>
              <a:t>Phase 1: Social Assessment</a:t>
            </a:r>
            <a:endParaRPr sz="2600" b="1">
              <a:solidFill>
                <a:schemeClr val="accent1"/>
              </a:solidFill>
            </a:endParaRPr>
          </a:p>
        </p:txBody>
      </p:sp>
      <p:sp>
        <p:nvSpPr>
          <p:cNvPr id="5240" name="Google Shape;5240;p221"/>
          <p:cNvSpPr txBox="1"/>
          <p:nvPr/>
        </p:nvSpPr>
        <p:spPr>
          <a:xfrm>
            <a:off x="249350" y="5015300"/>
            <a:ext cx="4328400" cy="2088000"/>
          </a:xfrm>
          <a:prstGeom prst="rect">
            <a:avLst/>
          </a:prstGeom>
          <a:noFill/>
          <a:ln>
            <a:noFill/>
          </a:ln>
        </p:spPr>
        <p:txBody>
          <a:bodyPr spcFirstLastPara="1" wrap="square" lIns="182850" tIns="182850" rIns="182850" bIns="182850" anchor="t" anchorCtr="0">
            <a:noAutofit/>
          </a:bodyPr>
          <a:lstStyle/>
          <a:p>
            <a:pPr marL="914400" lvl="0" indent="-584200" algn="l" rtl="0">
              <a:lnSpc>
                <a:spcPct val="115000"/>
              </a:lnSpc>
              <a:spcBef>
                <a:spcPts val="2400"/>
              </a:spcBef>
              <a:spcAft>
                <a:spcPts val="0"/>
              </a:spcAft>
              <a:buClr>
                <a:schemeClr val="dk1"/>
              </a:buClr>
              <a:buSzPts val="2000"/>
              <a:buChar char="●"/>
            </a:pPr>
            <a:r>
              <a:rPr lang="en-US" sz="2600">
                <a:solidFill>
                  <a:schemeClr val="dk1"/>
                </a:solidFill>
              </a:rPr>
              <a:t>High smoking rates among rural adolescents (14–19)</a:t>
            </a:r>
            <a:endParaRPr sz="2600">
              <a:solidFill>
                <a:schemeClr val="dk1"/>
              </a:solidFill>
            </a:endParaRPr>
          </a:p>
          <a:p>
            <a:pPr marL="914400" lvl="0" indent="-584200" algn="l" rtl="0">
              <a:lnSpc>
                <a:spcPct val="115000"/>
              </a:lnSpc>
              <a:spcBef>
                <a:spcPts val="0"/>
              </a:spcBef>
              <a:spcAft>
                <a:spcPts val="0"/>
              </a:spcAft>
              <a:buClr>
                <a:schemeClr val="dk1"/>
              </a:buClr>
              <a:buSzPts val="2000"/>
              <a:buChar char="●"/>
            </a:pPr>
            <a:r>
              <a:rPr lang="en-US" sz="2600">
                <a:solidFill>
                  <a:schemeClr val="dk1"/>
                </a:solidFill>
              </a:rPr>
              <a:t>Peer pressure &amp; social norms</a:t>
            </a:r>
            <a:endParaRPr sz="2600">
              <a:solidFill>
                <a:schemeClr val="dk1"/>
              </a:solidFill>
            </a:endParaRPr>
          </a:p>
          <a:p>
            <a:pPr marL="0" lvl="0" indent="0" algn="l" rtl="0">
              <a:lnSpc>
                <a:spcPct val="115000"/>
              </a:lnSpc>
              <a:spcBef>
                <a:spcPts val="2400"/>
              </a:spcBef>
              <a:spcAft>
                <a:spcPts val="0"/>
              </a:spcAft>
              <a:buNone/>
            </a:pPr>
            <a:endParaRPr sz="2600">
              <a:solidFill>
                <a:schemeClr val="dk1"/>
              </a:solidFill>
            </a:endParaRPr>
          </a:p>
          <a:p>
            <a:pPr marL="0" lvl="0" indent="0" algn="ctr" rtl="0">
              <a:spcBef>
                <a:spcPts val="0"/>
              </a:spcBef>
              <a:spcAft>
                <a:spcPts val="0"/>
              </a:spcAft>
              <a:buNone/>
            </a:pPr>
            <a:endParaRPr sz="2600">
              <a:solidFill>
                <a:schemeClr val="dk1"/>
              </a:solidFill>
            </a:endParaRPr>
          </a:p>
        </p:txBody>
      </p:sp>
      <p:sp>
        <p:nvSpPr>
          <p:cNvPr id="5241" name="Google Shape;5241;p221"/>
          <p:cNvSpPr txBox="1"/>
          <p:nvPr/>
        </p:nvSpPr>
        <p:spPr>
          <a:xfrm>
            <a:off x="4385200" y="4453400"/>
            <a:ext cx="4708200" cy="819000"/>
          </a:xfrm>
          <a:prstGeom prst="rect">
            <a:avLst/>
          </a:prstGeom>
          <a:noFill/>
          <a:ln>
            <a:noFill/>
          </a:ln>
        </p:spPr>
        <p:txBody>
          <a:bodyPr spcFirstLastPara="1" wrap="square" lIns="182850" tIns="182850" rIns="182850" bIns="182850" anchor="b" anchorCtr="0">
            <a:noAutofit/>
          </a:bodyPr>
          <a:lstStyle/>
          <a:p>
            <a:pPr marL="0" lvl="0" indent="0" algn="ctr" rtl="0">
              <a:spcBef>
                <a:spcPts val="0"/>
              </a:spcBef>
              <a:spcAft>
                <a:spcPts val="0"/>
              </a:spcAft>
              <a:buClr>
                <a:srgbClr val="000000"/>
              </a:buClr>
              <a:buSzPts val="2200"/>
              <a:buFont typeface="Arial"/>
              <a:buNone/>
            </a:pPr>
            <a:r>
              <a:rPr lang="en-US" sz="2600" b="1">
                <a:solidFill>
                  <a:schemeClr val="accent1"/>
                </a:solidFill>
              </a:rPr>
              <a:t>Phase 2: Epidemiological Assessment</a:t>
            </a:r>
            <a:endParaRPr sz="2600" b="1">
              <a:solidFill>
                <a:schemeClr val="accent1"/>
              </a:solidFill>
            </a:endParaRPr>
          </a:p>
        </p:txBody>
      </p:sp>
      <p:sp>
        <p:nvSpPr>
          <p:cNvPr id="5242" name="Google Shape;5242;p221"/>
          <p:cNvSpPr txBox="1"/>
          <p:nvPr/>
        </p:nvSpPr>
        <p:spPr>
          <a:xfrm>
            <a:off x="4238100" y="5076700"/>
            <a:ext cx="4549800" cy="2088000"/>
          </a:xfrm>
          <a:prstGeom prst="rect">
            <a:avLst/>
          </a:prstGeom>
          <a:noFill/>
          <a:ln>
            <a:noFill/>
          </a:ln>
        </p:spPr>
        <p:txBody>
          <a:bodyPr spcFirstLastPara="1" wrap="square" lIns="182850" tIns="182850" rIns="182850" bIns="182850" anchor="ctr" anchorCtr="0">
            <a:noAutofit/>
          </a:bodyPr>
          <a:lstStyle/>
          <a:p>
            <a:pPr marL="2743200" lvl="0" indent="0" algn="l" rtl="0">
              <a:lnSpc>
                <a:spcPct val="115000"/>
              </a:lnSpc>
              <a:spcBef>
                <a:spcPts val="2400"/>
              </a:spcBef>
              <a:spcAft>
                <a:spcPts val="0"/>
              </a:spcAft>
              <a:buNone/>
            </a:pPr>
            <a:endParaRPr sz="2600">
              <a:solidFill>
                <a:schemeClr val="dk1"/>
              </a:solidFill>
            </a:endParaRPr>
          </a:p>
          <a:p>
            <a:pPr marL="914400" marR="0" lvl="0" indent="-584200" algn="l" rtl="0">
              <a:lnSpc>
                <a:spcPct val="115000"/>
              </a:lnSpc>
              <a:spcBef>
                <a:spcPts val="2400"/>
              </a:spcBef>
              <a:spcAft>
                <a:spcPts val="0"/>
              </a:spcAft>
              <a:buClr>
                <a:schemeClr val="dk1"/>
              </a:buClr>
              <a:buSzPts val="2000"/>
              <a:buChar char="●"/>
            </a:pPr>
            <a:r>
              <a:rPr lang="en-US" sz="2600">
                <a:solidFill>
                  <a:schemeClr val="dk1"/>
                </a:solidFill>
              </a:rPr>
              <a:t>Smoking → long-term health risks (lung disease,cancer)</a:t>
            </a:r>
            <a:endParaRPr sz="2600">
              <a:solidFill>
                <a:schemeClr val="dk1"/>
              </a:solidFill>
            </a:endParaRPr>
          </a:p>
          <a:p>
            <a:pPr marL="914400" lvl="0" indent="0" algn="l" rtl="0">
              <a:spcBef>
                <a:spcPts val="2400"/>
              </a:spcBef>
              <a:spcAft>
                <a:spcPts val="0"/>
              </a:spcAft>
              <a:buNone/>
            </a:pPr>
            <a:endParaRPr sz="3200">
              <a:solidFill>
                <a:schemeClr val="dk1"/>
              </a:solidFill>
              <a:latin typeface="Arimo"/>
              <a:ea typeface="Arimo"/>
              <a:cs typeface="Arimo"/>
              <a:sym typeface="Arimo"/>
            </a:endParaRPr>
          </a:p>
        </p:txBody>
      </p:sp>
      <p:sp>
        <p:nvSpPr>
          <p:cNvPr id="5243" name="Google Shape;5243;p221"/>
          <p:cNvSpPr txBox="1"/>
          <p:nvPr/>
        </p:nvSpPr>
        <p:spPr>
          <a:xfrm>
            <a:off x="8497300" y="4148600"/>
            <a:ext cx="4971000" cy="1281000"/>
          </a:xfrm>
          <a:prstGeom prst="rect">
            <a:avLst/>
          </a:prstGeom>
          <a:noFill/>
          <a:ln>
            <a:noFill/>
          </a:ln>
        </p:spPr>
        <p:txBody>
          <a:bodyPr spcFirstLastPara="1" wrap="square" lIns="182850" tIns="182850" rIns="182850" bIns="182850" anchor="ctr" anchorCtr="0">
            <a:noAutofit/>
          </a:bodyPr>
          <a:lstStyle/>
          <a:p>
            <a:pPr marL="0" lvl="0" indent="0" algn="ctr" rtl="0">
              <a:spcBef>
                <a:spcPts val="0"/>
              </a:spcBef>
              <a:spcAft>
                <a:spcPts val="0"/>
              </a:spcAft>
              <a:buClr>
                <a:srgbClr val="000000"/>
              </a:buClr>
              <a:buSzPts val="2200"/>
              <a:buFont typeface="Arial"/>
              <a:buNone/>
            </a:pPr>
            <a:r>
              <a:rPr lang="en-US" sz="2600" b="1">
                <a:solidFill>
                  <a:schemeClr val="accent1"/>
                </a:solidFill>
              </a:rPr>
              <a:t>Phase 3: Behavioural &amp; Environmental Assessment</a:t>
            </a:r>
            <a:endParaRPr sz="2600" b="1">
              <a:solidFill>
                <a:schemeClr val="accent1"/>
              </a:solidFill>
            </a:endParaRPr>
          </a:p>
        </p:txBody>
      </p:sp>
      <p:sp>
        <p:nvSpPr>
          <p:cNvPr id="5244" name="Google Shape;5244;p221"/>
          <p:cNvSpPr txBox="1"/>
          <p:nvPr/>
        </p:nvSpPr>
        <p:spPr>
          <a:xfrm>
            <a:off x="8448050" y="5436900"/>
            <a:ext cx="4549800" cy="2088000"/>
          </a:xfrm>
          <a:prstGeom prst="rect">
            <a:avLst/>
          </a:prstGeom>
          <a:noFill/>
          <a:ln>
            <a:noFill/>
          </a:ln>
        </p:spPr>
        <p:txBody>
          <a:bodyPr spcFirstLastPara="1" wrap="square" lIns="182850" tIns="182850" rIns="182850" bIns="182850" anchor="t" anchorCtr="0">
            <a:noAutofit/>
          </a:bodyPr>
          <a:lstStyle/>
          <a:p>
            <a:pPr marL="914400" lvl="0" indent="-622300" algn="l" rtl="0">
              <a:spcBef>
                <a:spcPts val="0"/>
              </a:spcBef>
              <a:spcAft>
                <a:spcPts val="0"/>
              </a:spcAft>
              <a:buClr>
                <a:schemeClr val="dk1"/>
              </a:buClr>
              <a:buSzPts val="2600"/>
              <a:buChar char="●"/>
            </a:pPr>
            <a:r>
              <a:rPr lang="en-US" sz="2600">
                <a:solidFill>
                  <a:schemeClr val="dk1"/>
                </a:solidFill>
              </a:rPr>
              <a:t>Risk behaviours: experimentation, peer influence</a:t>
            </a:r>
            <a:br>
              <a:rPr lang="en-US" sz="2600">
                <a:solidFill>
                  <a:schemeClr val="dk1"/>
                </a:solidFill>
              </a:rPr>
            </a:br>
            <a:endParaRPr sz="2600">
              <a:solidFill>
                <a:schemeClr val="dk1"/>
              </a:solidFill>
            </a:endParaRPr>
          </a:p>
          <a:p>
            <a:pPr marL="914400" lvl="0" indent="-622300" algn="l" rtl="0">
              <a:spcBef>
                <a:spcPts val="0"/>
              </a:spcBef>
              <a:spcAft>
                <a:spcPts val="0"/>
              </a:spcAft>
              <a:buClr>
                <a:schemeClr val="dk1"/>
              </a:buClr>
              <a:buSzPts val="2600"/>
              <a:buChar char="●"/>
            </a:pPr>
            <a:r>
              <a:rPr lang="en-US" sz="2600">
                <a:solidFill>
                  <a:schemeClr val="dk1"/>
                </a:solidFill>
              </a:rPr>
              <a:t>Environmental factors: lack of awareness, rural isolation</a:t>
            </a:r>
            <a:endParaRPr sz="2600">
              <a:solidFill>
                <a:schemeClr val="dk1"/>
              </a:solidFill>
            </a:endParaRPr>
          </a:p>
        </p:txBody>
      </p:sp>
      <p:sp>
        <p:nvSpPr>
          <p:cNvPr id="5245" name="Google Shape;5245;p221"/>
          <p:cNvSpPr txBox="1"/>
          <p:nvPr/>
        </p:nvSpPr>
        <p:spPr>
          <a:xfrm>
            <a:off x="4168450" y="1950050"/>
            <a:ext cx="8611200" cy="749400"/>
          </a:xfrm>
          <a:prstGeom prst="rect">
            <a:avLst/>
          </a:prstGeom>
          <a:noFill/>
          <a:ln>
            <a:noFill/>
          </a:ln>
        </p:spPr>
        <p:txBody>
          <a:bodyPr spcFirstLastPara="1" wrap="square" lIns="182850" tIns="182850" rIns="182850" bIns="182850" anchor="b" anchorCtr="0">
            <a:noAutofit/>
          </a:bodyPr>
          <a:lstStyle/>
          <a:p>
            <a:pPr marL="0" lvl="0" indent="0" algn="l" rtl="0">
              <a:spcBef>
                <a:spcPts val="0"/>
              </a:spcBef>
              <a:spcAft>
                <a:spcPts val="0"/>
              </a:spcAft>
              <a:buClr>
                <a:srgbClr val="000000"/>
              </a:buClr>
              <a:buSzPts val="2200"/>
              <a:buFont typeface="Arial"/>
              <a:buNone/>
            </a:pPr>
            <a:r>
              <a:rPr lang="en-US" sz="4000" b="1" u="sng">
                <a:solidFill>
                  <a:schemeClr val="dk1"/>
                </a:solidFill>
              </a:rPr>
              <a:t>Application of PRECEDE Phases</a:t>
            </a:r>
            <a:endParaRPr sz="4000" b="1" u="sng">
              <a:solidFill>
                <a:schemeClr val="dk1"/>
              </a:solidFill>
            </a:endParaRPr>
          </a:p>
        </p:txBody>
      </p:sp>
      <p:sp>
        <p:nvSpPr>
          <p:cNvPr id="5246" name="Google Shape;5246;p221"/>
          <p:cNvSpPr/>
          <p:nvPr/>
        </p:nvSpPr>
        <p:spPr>
          <a:xfrm>
            <a:off x="1730050" y="2820096"/>
            <a:ext cx="2083200" cy="1281000"/>
          </a:xfrm>
          <a:prstGeom prst="rect">
            <a:avLst/>
          </a:prstGeom>
          <a:solidFill>
            <a:schemeClr val="accent2"/>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5247" name="Google Shape;5247;p221"/>
          <p:cNvSpPr/>
          <p:nvPr/>
        </p:nvSpPr>
        <p:spPr>
          <a:xfrm>
            <a:off x="5296000" y="2820096"/>
            <a:ext cx="2083200" cy="1281000"/>
          </a:xfrm>
          <a:prstGeom prst="rect">
            <a:avLst/>
          </a:prstGeom>
          <a:solidFill>
            <a:schemeClr val="accent2"/>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5248" name="Google Shape;5248;p221"/>
          <p:cNvSpPr/>
          <p:nvPr/>
        </p:nvSpPr>
        <p:spPr>
          <a:xfrm>
            <a:off x="9805300" y="2820096"/>
            <a:ext cx="2083200" cy="1281000"/>
          </a:xfrm>
          <a:prstGeom prst="rect">
            <a:avLst/>
          </a:prstGeom>
          <a:solidFill>
            <a:schemeClr val="accent2"/>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nvGrpSpPr>
          <p:cNvPr id="5249" name="Google Shape;5249;p221"/>
          <p:cNvGrpSpPr/>
          <p:nvPr/>
        </p:nvGrpSpPr>
        <p:grpSpPr>
          <a:xfrm>
            <a:off x="6095604" y="3034109"/>
            <a:ext cx="700558" cy="852973"/>
            <a:chOff x="4691556" y="2760897"/>
            <a:chExt cx="390980" cy="476042"/>
          </a:xfrm>
        </p:grpSpPr>
        <p:sp>
          <p:nvSpPr>
            <p:cNvPr id="5250" name="Google Shape;5250;p221"/>
            <p:cNvSpPr/>
            <p:nvPr/>
          </p:nvSpPr>
          <p:spPr>
            <a:xfrm>
              <a:off x="4691556" y="2760897"/>
              <a:ext cx="307250" cy="476042"/>
            </a:xfrm>
            <a:custGeom>
              <a:avLst/>
              <a:gdLst/>
              <a:ahLst/>
              <a:cxnLst/>
              <a:rect l="l" t="t" r="r" b="b"/>
              <a:pathLst>
                <a:path w="6219" h="9636" extrusionOk="0">
                  <a:moveTo>
                    <a:pt x="3748" y="1"/>
                  </a:moveTo>
                  <a:lnTo>
                    <a:pt x="3516" y="152"/>
                  </a:lnTo>
                  <a:cubicBezTo>
                    <a:pt x="643" y="2062"/>
                    <a:pt x="1" y="3997"/>
                    <a:pt x="1" y="5398"/>
                  </a:cubicBezTo>
                  <a:cubicBezTo>
                    <a:pt x="10" y="7789"/>
                    <a:pt x="2017" y="9635"/>
                    <a:pt x="3632" y="9635"/>
                  </a:cubicBezTo>
                  <a:cubicBezTo>
                    <a:pt x="4408" y="9635"/>
                    <a:pt x="5095" y="9029"/>
                    <a:pt x="5086" y="8190"/>
                  </a:cubicBezTo>
                  <a:cubicBezTo>
                    <a:pt x="5086" y="7842"/>
                    <a:pt x="5246" y="7512"/>
                    <a:pt x="5541" y="7298"/>
                  </a:cubicBezTo>
                  <a:lnTo>
                    <a:pt x="5942" y="7004"/>
                  </a:lnTo>
                  <a:lnTo>
                    <a:pt x="4399" y="6388"/>
                  </a:lnTo>
                  <a:cubicBezTo>
                    <a:pt x="4247" y="6834"/>
                    <a:pt x="3953" y="7236"/>
                    <a:pt x="3551" y="7521"/>
                  </a:cubicBezTo>
                  <a:lnTo>
                    <a:pt x="3230" y="7057"/>
                  </a:lnTo>
                  <a:cubicBezTo>
                    <a:pt x="3685" y="6736"/>
                    <a:pt x="3962" y="6219"/>
                    <a:pt x="3962" y="5666"/>
                  </a:cubicBezTo>
                  <a:cubicBezTo>
                    <a:pt x="3962" y="5113"/>
                    <a:pt x="3685" y="4595"/>
                    <a:pt x="3230" y="4274"/>
                  </a:cubicBezTo>
                  <a:lnTo>
                    <a:pt x="3551" y="3810"/>
                  </a:lnTo>
                  <a:cubicBezTo>
                    <a:pt x="4104" y="4194"/>
                    <a:pt x="4452" y="4800"/>
                    <a:pt x="4506" y="5469"/>
                  </a:cubicBezTo>
                  <a:lnTo>
                    <a:pt x="5755" y="4961"/>
                  </a:lnTo>
                  <a:lnTo>
                    <a:pt x="5264" y="3971"/>
                  </a:lnTo>
                  <a:cubicBezTo>
                    <a:pt x="5790" y="3953"/>
                    <a:pt x="6219" y="3525"/>
                    <a:pt x="6219" y="2989"/>
                  </a:cubicBezTo>
                  <a:cubicBezTo>
                    <a:pt x="6219" y="2632"/>
                    <a:pt x="6022" y="2293"/>
                    <a:pt x="5701" y="2124"/>
                  </a:cubicBezTo>
                  <a:cubicBezTo>
                    <a:pt x="5193" y="1856"/>
                    <a:pt x="4881" y="1598"/>
                    <a:pt x="4666" y="1276"/>
                  </a:cubicBezTo>
                  <a:lnTo>
                    <a:pt x="3748" y="1"/>
                  </a:lnTo>
                  <a:close/>
                </a:path>
              </a:pathLst>
            </a:custGeom>
            <a:solidFill>
              <a:schemeClr val="dk2"/>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5251" name="Google Shape;5251;p221"/>
            <p:cNvSpPr/>
            <p:nvPr/>
          </p:nvSpPr>
          <p:spPr>
            <a:xfrm>
              <a:off x="4942772" y="3040767"/>
              <a:ext cx="27815" cy="27814"/>
            </a:xfrm>
            <a:custGeom>
              <a:avLst/>
              <a:gdLst/>
              <a:ahLst/>
              <a:cxnLst/>
              <a:rect l="l" t="t" r="r" b="b"/>
              <a:pathLst>
                <a:path w="563" h="563" extrusionOk="0">
                  <a:moveTo>
                    <a:pt x="1" y="1"/>
                  </a:moveTo>
                  <a:lnTo>
                    <a:pt x="1" y="563"/>
                  </a:lnTo>
                  <a:lnTo>
                    <a:pt x="563" y="563"/>
                  </a:lnTo>
                  <a:lnTo>
                    <a:pt x="563" y="1"/>
                  </a:lnTo>
                  <a:close/>
                </a:path>
              </a:pathLst>
            </a:custGeom>
            <a:solidFill>
              <a:schemeClr val="dk2"/>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5252" name="Google Shape;5252;p221"/>
            <p:cNvSpPr/>
            <p:nvPr/>
          </p:nvSpPr>
          <p:spPr>
            <a:xfrm>
              <a:off x="4998747" y="3013002"/>
              <a:ext cx="27815" cy="27814"/>
            </a:xfrm>
            <a:custGeom>
              <a:avLst/>
              <a:gdLst/>
              <a:ahLst/>
              <a:cxnLst/>
              <a:rect l="l" t="t" r="r" b="b"/>
              <a:pathLst>
                <a:path w="563" h="563" extrusionOk="0">
                  <a:moveTo>
                    <a:pt x="1" y="1"/>
                  </a:moveTo>
                  <a:lnTo>
                    <a:pt x="1" y="563"/>
                  </a:lnTo>
                  <a:lnTo>
                    <a:pt x="563" y="563"/>
                  </a:lnTo>
                  <a:lnTo>
                    <a:pt x="563" y="1"/>
                  </a:lnTo>
                  <a:close/>
                </a:path>
              </a:pathLst>
            </a:custGeom>
            <a:solidFill>
              <a:schemeClr val="dk2"/>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5253" name="Google Shape;5253;p221"/>
            <p:cNvSpPr/>
            <p:nvPr/>
          </p:nvSpPr>
          <p:spPr>
            <a:xfrm>
              <a:off x="4998747" y="3068531"/>
              <a:ext cx="27815" cy="27814"/>
            </a:xfrm>
            <a:custGeom>
              <a:avLst/>
              <a:gdLst/>
              <a:ahLst/>
              <a:cxnLst/>
              <a:rect l="l" t="t" r="r" b="b"/>
              <a:pathLst>
                <a:path w="563" h="563" extrusionOk="0">
                  <a:moveTo>
                    <a:pt x="1" y="1"/>
                  </a:moveTo>
                  <a:lnTo>
                    <a:pt x="1" y="563"/>
                  </a:lnTo>
                  <a:lnTo>
                    <a:pt x="563" y="563"/>
                  </a:lnTo>
                  <a:lnTo>
                    <a:pt x="563" y="1"/>
                  </a:lnTo>
                  <a:close/>
                </a:path>
              </a:pathLst>
            </a:custGeom>
            <a:solidFill>
              <a:schemeClr val="dk2"/>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5254" name="Google Shape;5254;p221"/>
            <p:cNvSpPr/>
            <p:nvPr/>
          </p:nvSpPr>
          <p:spPr>
            <a:xfrm>
              <a:off x="5054276" y="3096296"/>
              <a:ext cx="28260" cy="28258"/>
            </a:xfrm>
            <a:custGeom>
              <a:avLst/>
              <a:gdLst/>
              <a:ahLst/>
              <a:cxnLst/>
              <a:rect l="l" t="t" r="r" b="b"/>
              <a:pathLst>
                <a:path w="572" h="572" extrusionOk="0">
                  <a:moveTo>
                    <a:pt x="1" y="1"/>
                  </a:moveTo>
                  <a:lnTo>
                    <a:pt x="1" y="572"/>
                  </a:lnTo>
                  <a:lnTo>
                    <a:pt x="572" y="572"/>
                  </a:lnTo>
                  <a:lnTo>
                    <a:pt x="572" y="1"/>
                  </a:lnTo>
                  <a:close/>
                </a:path>
              </a:pathLst>
            </a:custGeom>
            <a:solidFill>
              <a:schemeClr val="dk2"/>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5255" name="Google Shape;5255;p221"/>
            <p:cNvSpPr/>
            <p:nvPr/>
          </p:nvSpPr>
          <p:spPr>
            <a:xfrm>
              <a:off x="5054276" y="3040767"/>
              <a:ext cx="28260" cy="27814"/>
            </a:xfrm>
            <a:custGeom>
              <a:avLst/>
              <a:gdLst/>
              <a:ahLst/>
              <a:cxnLst/>
              <a:rect l="l" t="t" r="r" b="b"/>
              <a:pathLst>
                <a:path w="572" h="563" extrusionOk="0">
                  <a:moveTo>
                    <a:pt x="1" y="1"/>
                  </a:moveTo>
                  <a:lnTo>
                    <a:pt x="1" y="563"/>
                  </a:lnTo>
                  <a:lnTo>
                    <a:pt x="572" y="563"/>
                  </a:lnTo>
                  <a:lnTo>
                    <a:pt x="572" y="1"/>
                  </a:lnTo>
                  <a:close/>
                </a:path>
              </a:pathLst>
            </a:custGeom>
            <a:solidFill>
              <a:schemeClr val="dk2"/>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5256" name="Google Shape;5256;p221"/>
            <p:cNvSpPr/>
            <p:nvPr/>
          </p:nvSpPr>
          <p:spPr>
            <a:xfrm>
              <a:off x="5054276" y="2984793"/>
              <a:ext cx="28260" cy="28258"/>
            </a:xfrm>
            <a:custGeom>
              <a:avLst/>
              <a:gdLst/>
              <a:ahLst/>
              <a:cxnLst/>
              <a:rect l="l" t="t" r="r" b="b"/>
              <a:pathLst>
                <a:path w="572" h="572" extrusionOk="0">
                  <a:moveTo>
                    <a:pt x="1" y="1"/>
                  </a:moveTo>
                  <a:lnTo>
                    <a:pt x="1" y="572"/>
                  </a:lnTo>
                  <a:lnTo>
                    <a:pt x="572" y="572"/>
                  </a:lnTo>
                  <a:lnTo>
                    <a:pt x="572" y="1"/>
                  </a:lnTo>
                  <a:close/>
                </a:path>
              </a:pathLst>
            </a:custGeom>
            <a:solidFill>
              <a:schemeClr val="dk2"/>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grpSp>
        <p:nvGrpSpPr>
          <p:cNvPr id="5257" name="Google Shape;5257;p221"/>
          <p:cNvGrpSpPr/>
          <p:nvPr/>
        </p:nvGrpSpPr>
        <p:grpSpPr>
          <a:xfrm>
            <a:off x="10420467" y="3034106"/>
            <a:ext cx="853003" cy="852981"/>
            <a:chOff x="2759386" y="3412724"/>
            <a:chExt cx="476059" cy="476047"/>
          </a:xfrm>
        </p:grpSpPr>
        <p:sp>
          <p:nvSpPr>
            <p:cNvPr id="5258" name="Google Shape;5258;p221"/>
            <p:cNvSpPr/>
            <p:nvPr/>
          </p:nvSpPr>
          <p:spPr>
            <a:xfrm>
              <a:off x="2759386" y="3412724"/>
              <a:ext cx="238083" cy="252150"/>
            </a:xfrm>
            <a:custGeom>
              <a:avLst/>
              <a:gdLst/>
              <a:ahLst/>
              <a:cxnLst/>
              <a:rect l="l" t="t" r="r" b="b"/>
              <a:pathLst>
                <a:path w="4819" h="5104" extrusionOk="0">
                  <a:moveTo>
                    <a:pt x="4818" y="1"/>
                  </a:moveTo>
                  <a:cubicBezTo>
                    <a:pt x="3284" y="1"/>
                    <a:pt x="1946" y="616"/>
                    <a:pt x="857" y="1696"/>
                  </a:cubicBezTo>
                  <a:lnTo>
                    <a:pt x="1" y="2561"/>
                  </a:lnTo>
                  <a:lnTo>
                    <a:pt x="857" y="3418"/>
                  </a:lnTo>
                  <a:cubicBezTo>
                    <a:pt x="1946" y="4506"/>
                    <a:pt x="3284" y="5104"/>
                    <a:pt x="4818" y="5104"/>
                  </a:cubicBezTo>
                  <a:cubicBezTo>
                    <a:pt x="3418" y="5104"/>
                    <a:pt x="2276" y="3944"/>
                    <a:pt x="2276" y="2561"/>
                  </a:cubicBezTo>
                  <a:cubicBezTo>
                    <a:pt x="2276" y="1161"/>
                    <a:pt x="3418" y="1"/>
                    <a:pt x="4818" y="1"/>
                  </a:cubicBezTo>
                  <a:close/>
                </a:path>
              </a:pathLst>
            </a:custGeom>
            <a:solidFill>
              <a:schemeClr val="dk2"/>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5259" name="Google Shape;5259;p221"/>
            <p:cNvSpPr/>
            <p:nvPr/>
          </p:nvSpPr>
          <p:spPr>
            <a:xfrm>
              <a:off x="2892083" y="3440489"/>
              <a:ext cx="203203" cy="196177"/>
            </a:xfrm>
            <a:custGeom>
              <a:avLst/>
              <a:gdLst/>
              <a:ahLst/>
              <a:cxnLst/>
              <a:rect l="l" t="t" r="r" b="b"/>
              <a:pathLst>
                <a:path w="4113" h="3971" extrusionOk="0">
                  <a:moveTo>
                    <a:pt x="2132" y="1"/>
                  </a:moveTo>
                  <a:cubicBezTo>
                    <a:pt x="1526" y="1"/>
                    <a:pt x="990" y="277"/>
                    <a:pt x="633" y="706"/>
                  </a:cubicBezTo>
                  <a:cubicBezTo>
                    <a:pt x="961" y="433"/>
                    <a:pt x="1382" y="249"/>
                    <a:pt x="1869" y="249"/>
                  </a:cubicBezTo>
                  <a:cubicBezTo>
                    <a:pt x="2019" y="249"/>
                    <a:pt x="2175" y="266"/>
                    <a:pt x="2337" y="304"/>
                  </a:cubicBezTo>
                  <a:cubicBezTo>
                    <a:pt x="2953" y="438"/>
                    <a:pt x="3381" y="902"/>
                    <a:pt x="3515" y="1526"/>
                  </a:cubicBezTo>
                  <a:cubicBezTo>
                    <a:pt x="3631" y="2053"/>
                    <a:pt x="3479" y="2606"/>
                    <a:pt x="3114" y="2972"/>
                  </a:cubicBezTo>
                  <a:cubicBezTo>
                    <a:pt x="2830" y="3269"/>
                    <a:pt x="2488" y="3421"/>
                    <a:pt x="2133" y="3421"/>
                  </a:cubicBezTo>
                  <a:cubicBezTo>
                    <a:pt x="2030" y="3421"/>
                    <a:pt x="1925" y="3408"/>
                    <a:pt x="1820" y="3382"/>
                  </a:cubicBezTo>
                  <a:cubicBezTo>
                    <a:pt x="1427" y="3284"/>
                    <a:pt x="1115" y="2989"/>
                    <a:pt x="1017" y="2624"/>
                  </a:cubicBezTo>
                  <a:cubicBezTo>
                    <a:pt x="919" y="2267"/>
                    <a:pt x="1044" y="1874"/>
                    <a:pt x="1347" y="1571"/>
                  </a:cubicBezTo>
                  <a:cubicBezTo>
                    <a:pt x="1529" y="1389"/>
                    <a:pt x="1778" y="1289"/>
                    <a:pt x="2027" y="1289"/>
                  </a:cubicBezTo>
                  <a:cubicBezTo>
                    <a:pt x="2144" y="1289"/>
                    <a:pt x="2262" y="1311"/>
                    <a:pt x="2373" y="1357"/>
                  </a:cubicBezTo>
                  <a:lnTo>
                    <a:pt x="2168" y="1883"/>
                  </a:lnTo>
                  <a:cubicBezTo>
                    <a:pt x="2121" y="1863"/>
                    <a:pt x="2071" y="1853"/>
                    <a:pt x="2022" y="1853"/>
                  </a:cubicBezTo>
                  <a:cubicBezTo>
                    <a:pt x="1921" y="1853"/>
                    <a:pt x="1821" y="1895"/>
                    <a:pt x="1749" y="1972"/>
                  </a:cubicBezTo>
                  <a:cubicBezTo>
                    <a:pt x="1579" y="2133"/>
                    <a:pt x="1517" y="2311"/>
                    <a:pt x="1561" y="2472"/>
                  </a:cubicBezTo>
                  <a:cubicBezTo>
                    <a:pt x="1606" y="2642"/>
                    <a:pt x="1766" y="2784"/>
                    <a:pt x="1963" y="2838"/>
                  </a:cubicBezTo>
                  <a:cubicBezTo>
                    <a:pt x="2006" y="2848"/>
                    <a:pt x="2061" y="2857"/>
                    <a:pt x="2125" y="2857"/>
                  </a:cubicBezTo>
                  <a:cubicBezTo>
                    <a:pt x="2283" y="2857"/>
                    <a:pt x="2495" y="2802"/>
                    <a:pt x="2712" y="2579"/>
                  </a:cubicBezTo>
                  <a:cubicBezTo>
                    <a:pt x="2944" y="2347"/>
                    <a:pt x="3042" y="1990"/>
                    <a:pt x="2962" y="1642"/>
                  </a:cubicBezTo>
                  <a:cubicBezTo>
                    <a:pt x="2855" y="1116"/>
                    <a:pt x="2489" y="911"/>
                    <a:pt x="2213" y="848"/>
                  </a:cubicBezTo>
                  <a:cubicBezTo>
                    <a:pt x="2099" y="824"/>
                    <a:pt x="1990" y="812"/>
                    <a:pt x="1886" y="812"/>
                  </a:cubicBezTo>
                  <a:cubicBezTo>
                    <a:pt x="1208" y="812"/>
                    <a:pt x="744" y="1303"/>
                    <a:pt x="535" y="1767"/>
                  </a:cubicBezTo>
                  <a:cubicBezTo>
                    <a:pt x="0" y="2981"/>
                    <a:pt x="981" y="3971"/>
                    <a:pt x="2132" y="3971"/>
                  </a:cubicBezTo>
                  <a:cubicBezTo>
                    <a:pt x="3221" y="3971"/>
                    <a:pt x="4113" y="3088"/>
                    <a:pt x="4113" y="1999"/>
                  </a:cubicBezTo>
                  <a:cubicBezTo>
                    <a:pt x="4113" y="911"/>
                    <a:pt x="3221" y="1"/>
                    <a:pt x="2132" y="1"/>
                  </a:cubicBezTo>
                  <a:close/>
                </a:path>
              </a:pathLst>
            </a:custGeom>
            <a:solidFill>
              <a:schemeClr val="dk2"/>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5260" name="Google Shape;5260;p221"/>
            <p:cNvSpPr/>
            <p:nvPr/>
          </p:nvSpPr>
          <p:spPr>
            <a:xfrm>
              <a:off x="2997412" y="3412724"/>
              <a:ext cx="238033" cy="252150"/>
            </a:xfrm>
            <a:custGeom>
              <a:avLst/>
              <a:gdLst/>
              <a:ahLst/>
              <a:cxnLst/>
              <a:rect l="l" t="t" r="r" b="b"/>
              <a:pathLst>
                <a:path w="4818" h="5104" extrusionOk="0">
                  <a:moveTo>
                    <a:pt x="0" y="1"/>
                  </a:moveTo>
                  <a:cubicBezTo>
                    <a:pt x="1401" y="1"/>
                    <a:pt x="2543" y="1161"/>
                    <a:pt x="2543" y="2561"/>
                  </a:cubicBezTo>
                  <a:cubicBezTo>
                    <a:pt x="2543" y="3962"/>
                    <a:pt x="1401" y="5104"/>
                    <a:pt x="0" y="5104"/>
                  </a:cubicBezTo>
                  <a:cubicBezTo>
                    <a:pt x="1535" y="5104"/>
                    <a:pt x="2855" y="4506"/>
                    <a:pt x="3934" y="3418"/>
                  </a:cubicBezTo>
                  <a:lnTo>
                    <a:pt x="4818" y="2561"/>
                  </a:lnTo>
                  <a:lnTo>
                    <a:pt x="3934" y="1696"/>
                  </a:lnTo>
                  <a:cubicBezTo>
                    <a:pt x="2855" y="616"/>
                    <a:pt x="1535" y="1"/>
                    <a:pt x="0" y="1"/>
                  </a:cubicBezTo>
                  <a:close/>
                </a:path>
              </a:pathLst>
            </a:custGeom>
            <a:solidFill>
              <a:schemeClr val="dk2"/>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5261" name="Google Shape;5261;p221"/>
            <p:cNvSpPr/>
            <p:nvPr/>
          </p:nvSpPr>
          <p:spPr>
            <a:xfrm>
              <a:off x="2759386" y="3748567"/>
              <a:ext cx="112446" cy="83787"/>
            </a:xfrm>
            <a:custGeom>
              <a:avLst/>
              <a:gdLst/>
              <a:ahLst/>
              <a:cxnLst/>
              <a:rect l="l" t="t" r="r" b="b"/>
              <a:pathLst>
                <a:path w="2276" h="1696" extrusionOk="0">
                  <a:moveTo>
                    <a:pt x="1" y="1"/>
                  </a:moveTo>
                  <a:lnTo>
                    <a:pt x="1" y="1696"/>
                  </a:lnTo>
                  <a:lnTo>
                    <a:pt x="2276" y="1696"/>
                  </a:lnTo>
                  <a:lnTo>
                    <a:pt x="2276" y="1"/>
                  </a:lnTo>
                  <a:close/>
                </a:path>
              </a:pathLst>
            </a:custGeom>
            <a:solidFill>
              <a:schemeClr val="dk2"/>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5262" name="Google Shape;5262;p221"/>
            <p:cNvSpPr/>
            <p:nvPr/>
          </p:nvSpPr>
          <p:spPr>
            <a:xfrm>
              <a:off x="3178525" y="3748567"/>
              <a:ext cx="56915" cy="83787"/>
            </a:xfrm>
            <a:custGeom>
              <a:avLst/>
              <a:gdLst/>
              <a:ahLst/>
              <a:cxnLst/>
              <a:rect l="l" t="t" r="r" b="b"/>
              <a:pathLst>
                <a:path w="1152" h="1696" extrusionOk="0">
                  <a:moveTo>
                    <a:pt x="1" y="1"/>
                  </a:moveTo>
                  <a:lnTo>
                    <a:pt x="1" y="1696"/>
                  </a:lnTo>
                  <a:lnTo>
                    <a:pt x="1152" y="1696"/>
                  </a:lnTo>
                  <a:lnTo>
                    <a:pt x="1152" y="1"/>
                  </a:lnTo>
                  <a:close/>
                </a:path>
              </a:pathLst>
            </a:custGeom>
            <a:solidFill>
              <a:schemeClr val="dk2"/>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5263" name="Google Shape;5263;p221"/>
            <p:cNvSpPr/>
            <p:nvPr/>
          </p:nvSpPr>
          <p:spPr>
            <a:xfrm>
              <a:off x="2930421" y="3692593"/>
              <a:ext cx="188678" cy="196177"/>
            </a:xfrm>
            <a:custGeom>
              <a:avLst/>
              <a:gdLst/>
              <a:ahLst/>
              <a:cxnLst/>
              <a:rect l="l" t="t" r="r" b="b"/>
              <a:pathLst>
                <a:path w="3819" h="3971" extrusionOk="0">
                  <a:moveTo>
                    <a:pt x="3408" y="1"/>
                  </a:moveTo>
                  <a:lnTo>
                    <a:pt x="0" y="3587"/>
                  </a:lnTo>
                  <a:lnTo>
                    <a:pt x="411" y="3971"/>
                  </a:lnTo>
                  <a:lnTo>
                    <a:pt x="3818" y="384"/>
                  </a:lnTo>
                  <a:lnTo>
                    <a:pt x="3408" y="1"/>
                  </a:lnTo>
                  <a:close/>
                </a:path>
              </a:pathLst>
            </a:custGeom>
            <a:solidFill>
              <a:schemeClr val="dk2"/>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5264" name="Google Shape;5264;p221"/>
            <p:cNvSpPr/>
            <p:nvPr/>
          </p:nvSpPr>
          <p:spPr>
            <a:xfrm>
              <a:off x="3043258" y="3748567"/>
              <a:ext cx="107555" cy="83787"/>
            </a:xfrm>
            <a:custGeom>
              <a:avLst/>
              <a:gdLst/>
              <a:ahLst/>
              <a:cxnLst/>
              <a:rect l="l" t="t" r="r" b="b"/>
              <a:pathLst>
                <a:path w="2177" h="1696" extrusionOk="0">
                  <a:moveTo>
                    <a:pt x="1606" y="1"/>
                  </a:moveTo>
                  <a:lnTo>
                    <a:pt x="0" y="1696"/>
                  </a:lnTo>
                  <a:lnTo>
                    <a:pt x="2177" y="1696"/>
                  </a:lnTo>
                  <a:lnTo>
                    <a:pt x="2177" y="1"/>
                  </a:lnTo>
                  <a:close/>
                </a:path>
              </a:pathLst>
            </a:custGeom>
            <a:solidFill>
              <a:schemeClr val="dk2"/>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5265" name="Google Shape;5265;p221"/>
            <p:cNvSpPr/>
            <p:nvPr/>
          </p:nvSpPr>
          <p:spPr>
            <a:xfrm>
              <a:off x="2899543" y="3748567"/>
              <a:ext cx="107604" cy="83787"/>
            </a:xfrm>
            <a:custGeom>
              <a:avLst/>
              <a:gdLst/>
              <a:ahLst/>
              <a:cxnLst/>
              <a:rect l="l" t="t" r="r" b="b"/>
              <a:pathLst>
                <a:path w="2178" h="1696" extrusionOk="0">
                  <a:moveTo>
                    <a:pt x="1" y="1"/>
                  </a:moveTo>
                  <a:lnTo>
                    <a:pt x="1" y="1696"/>
                  </a:lnTo>
                  <a:lnTo>
                    <a:pt x="572" y="1696"/>
                  </a:lnTo>
                  <a:lnTo>
                    <a:pt x="2177" y="1"/>
                  </a:lnTo>
                  <a:close/>
                </a:path>
              </a:pathLst>
            </a:custGeom>
            <a:solidFill>
              <a:schemeClr val="dk2"/>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grpSp>
        <p:nvGrpSpPr>
          <p:cNvPr id="5266" name="Google Shape;5266;p221"/>
          <p:cNvGrpSpPr/>
          <p:nvPr/>
        </p:nvGrpSpPr>
        <p:grpSpPr>
          <a:xfrm>
            <a:off x="2345341" y="3034104"/>
            <a:ext cx="852928" cy="852983"/>
            <a:chOff x="4019026" y="3412724"/>
            <a:chExt cx="476017" cy="476048"/>
          </a:xfrm>
        </p:grpSpPr>
        <p:sp>
          <p:nvSpPr>
            <p:cNvPr id="5267" name="Google Shape;5267;p221"/>
            <p:cNvSpPr/>
            <p:nvPr/>
          </p:nvSpPr>
          <p:spPr>
            <a:xfrm>
              <a:off x="4019026" y="3497352"/>
              <a:ext cx="476017" cy="334998"/>
            </a:xfrm>
            <a:custGeom>
              <a:avLst/>
              <a:gdLst/>
              <a:ahLst/>
              <a:cxnLst/>
              <a:rect l="l" t="t" r="r" b="b"/>
              <a:pathLst>
                <a:path w="9635" h="6781" extrusionOk="0">
                  <a:moveTo>
                    <a:pt x="1713" y="2258"/>
                  </a:moveTo>
                  <a:lnTo>
                    <a:pt x="1713" y="2820"/>
                  </a:lnTo>
                  <a:lnTo>
                    <a:pt x="1151" y="2820"/>
                  </a:lnTo>
                  <a:lnTo>
                    <a:pt x="1151" y="2258"/>
                  </a:lnTo>
                  <a:close/>
                  <a:moveTo>
                    <a:pt x="8511" y="2258"/>
                  </a:moveTo>
                  <a:lnTo>
                    <a:pt x="8511" y="2820"/>
                  </a:lnTo>
                  <a:lnTo>
                    <a:pt x="7949" y="2820"/>
                  </a:lnTo>
                  <a:lnTo>
                    <a:pt x="7949" y="2258"/>
                  </a:lnTo>
                  <a:close/>
                  <a:moveTo>
                    <a:pt x="2275" y="3391"/>
                  </a:moveTo>
                  <a:lnTo>
                    <a:pt x="2275" y="3953"/>
                  </a:lnTo>
                  <a:lnTo>
                    <a:pt x="1713" y="3953"/>
                  </a:lnTo>
                  <a:lnTo>
                    <a:pt x="1713" y="3391"/>
                  </a:lnTo>
                  <a:close/>
                  <a:moveTo>
                    <a:pt x="7949" y="3391"/>
                  </a:moveTo>
                  <a:lnTo>
                    <a:pt x="7949" y="3953"/>
                  </a:lnTo>
                  <a:lnTo>
                    <a:pt x="7378" y="3953"/>
                  </a:lnTo>
                  <a:lnTo>
                    <a:pt x="7378" y="3391"/>
                  </a:lnTo>
                  <a:close/>
                  <a:moveTo>
                    <a:pt x="1713" y="4515"/>
                  </a:moveTo>
                  <a:lnTo>
                    <a:pt x="1713" y="5086"/>
                  </a:lnTo>
                  <a:lnTo>
                    <a:pt x="1151" y="5086"/>
                  </a:lnTo>
                  <a:lnTo>
                    <a:pt x="1151" y="4515"/>
                  </a:lnTo>
                  <a:close/>
                  <a:moveTo>
                    <a:pt x="8511" y="4515"/>
                  </a:moveTo>
                  <a:lnTo>
                    <a:pt x="8511" y="5086"/>
                  </a:lnTo>
                  <a:lnTo>
                    <a:pt x="7949" y="5086"/>
                  </a:lnTo>
                  <a:lnTo>
                    <a:pt x="7949" y="4515"/>
                  </a:lnTo>
                  <a:close/>
                  <a:moveTo>
                    <a:pt x="3970" y="1"/>
                  </a:moveTo>
                  <a:lnTo>
                    <a:pt x="3970" y="1633"/>
                  </a:lnTo>
                  <a:lnTo>
                    <a:pt x="3408" y="2017"/>
                  </a:lnTo>
                  <a:lnTo>
                    <a:pt x="3408" y="1410"/>
                  </a:lnTo>
                  <a:cubicBezTo>
                    <a:pt x="3408" y="946"/>
                    <a:pt x="3033" y="563"/>
                    <a:pt x="2569" y="563"/>
                  </a:cubicBezTo>
                  <a:cubicBezTo>
                    <a:pt x="1160" y="563"/>
                    <a:pt x="0" y="1705"/>
                    <a:pt x="0" y="3105"/>
                  </a:cubicBezTo>
                  <a:lnTo>
                    <a:pt x="0" y="6781"/>
                  </a:lnTo>
                  <a:lnTo>
                    <a:pt x="286" y="6781"/>
                  </a:lnTo>
                  <a:cubicBezTo>
                    <a:pt x="1999" y="6781"/>
                    <a:pt x="3408" y="5371"/>
                    <a:pt x="3408" y="3649"/>
                  </a:cubicBezTo>
                  <a:lnTo>
                    <a:pt x="3408" y="2695"/>
                  </a:lnTo>
                  <a:lnTo>
                    <a:pt x="3970" y="2320"/>
                  </a:lnTo>
                  <a:lnTo>
                    <a:pt x="3970" y="5086"/>
                  </a:lnTo>
                  <a:lnTo>
                    <a:pt x="5665" y="5086"/>
                  </a:lnTo>
                  <a:lnTo>
                    <a:pt x="5665" y="2320"/>
                  </a:lnTo>
                  <a:lnTo>
                    <a:pt x="6236" y="2695"/>
                  </a:lnTo>
                  <a:lnTo>
                    <a:pt x="6236" y="3667"/>
                  </a:lnTo>
                  <a:cubicBezTo>
                    <a:pt x="6236" y="5389"/>
                    <a:pt x="7619" y="6781"/>
                    <a:pt x="9341" y="6781"/>
                  </a:cubicBezTo>
                  <a:lnTo>
                    <a:pt x="9635" y="6781"/>
                  </a:lnTo>
                  <a:lnTo>
                    <a:pt x="9635" y="3105"/>
                  </a:lnTo>
                  <a:cubicBezTo>
                    <a:pt x="9635" y="1701"/>
                    <a:pt x="8493" y="563"/>
                    <a:pt x="7082" y="563"/>
                  </a:cubicBezTo>
                  <a:cubicBezTo>
                    <a:pt x="7077" y="563"/>
                    <a:pt x="7071" y="563"/>
                    <a:pt x="7066" y="563"/>
                  </a:cubicBezTo>
                  <a:cubicBezTo>
                    <a:pt x="6602" y="572"/>
                    <a:pt x="6236" y="946"/>
                    <a:pt x="6236" y="1410"/>
                  </a:cubicBezTo>
                  <a:lnTo>
                    <a:pt x="6236" y="2017"/>
                  </a:lnTo>
                  <a:lnTo>
                    <a:pt x="5665" y="1633"/>
                  </a:lnTo>
                  <a:lnTo>
                    <a:pt x="5665" y="1"/>
                  </a:lnTo>
                  <a:close/>
                </a:path>
              </a:pathLst>
            </a:custGeom>
            <a:solidFill>
              <a:schemeClr val="dk2"/>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5268" name="Google Shape;5268;p221"/>
            <p:cNvSpPr/>
            <p:nvPr/>
          </p:nvSpPr>
          <p:spPr>
            <a:xfrm>
              <a:off x="4215158" y="3776332"/>
              <a:ext cx="83791" cy="112440"/>
            </a:xfrm>
            <a:custGeom>
              <a:avLst/>
              <a:gdLst/>
              <a:ahLst/>
              <a:cxnLst/>
              <a:rect l="l" t="t" r="r" b="b"/>
              <a:pathLst>
                <a:path w="1696" h="2276" extrusionOk="0">
                  <a:moveTo>
                    <a:pt x="0" y="1"/>
                  </a:moveTo>
                  <a:lnTo>
                    <a:pt x="0" y="2276"/>
                  </a:lnTo>
                  <a:lnTo>
                    <a:pt x="1695" y="2276"/>
                  </a:lnTo>
                  <a:lnTo>
                    <a:pt x="1695" y="1"/>
                  </a:lnTo>
                  <a:close/>
                </a:path>
              </a:pathLst>
            </a:custGeom>
            <a:solidFill>
              <a:schemeClr val="dk2"/>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5269" name="Google Shape;5269;p221"/>
            <p:cNvSpPr/>
            <p:nvPr/>
          </p:nvSpPr>
          <p:spPr>
            <a:xfrm>
              <a:off x="4215158" y="3412724"/>
              <a:ext cx="83791" cy="56912"/>
            </a:xfrm>
            <a:custGeom>
              <a:avLst/>
              <a:gdLst/>
              <a:ahLst/>
              <a:cxnLst/>
              <a:rect l="l" t="t" r="r" b="b"/>
              <a:pathLst>
                <a:path w="1696" h="1152" extrusionOk="0">
                  <a:moveTo>
                    <a:pt x="0" y="1"/>
                  </a:moveTo>
                  <a:lnTo>
                    <a:pt x="0" y="1152"/>
                  </a:lnTo>
                  <a:lnTo>
                    <a:pt x="1695" y="1152"/>
                  </a:lnTo>
                  <a:lnTo>
                    <a:pt x="1695" y="1"/>
                  </a:lnTo>
                  <a:close/>
                </a:path>
              </a:pathLst>
            </a:custGeom>
            <a:solidFill>
              <a:schemeClr val="dk2"/>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sp>
        <p:nvSpPr>
          <p:cNvPr id="5270" name="Google Shape;5270;p221"/>
          <p:cNvSpPr/>
          <p:nvPr/>
        </p:nvSpPr>
        <p:spPr>
          <a:xfrm>
            <a:off x="14251250" y="2820096"/>
            <a:ext cx="2083200" cy="1281000"/>
          </a:xfrm>
          <a:prstGeom prst="rect">
            <a:avLst/>
          </a:prstGeom>
          <a:solidFill>
            <a:schemeClr val="accent2"/>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nvGrpSpPr>
          <p:cNvPr id="5271" name="Google Shape;5271;p221"/>
          <p:cNvGrpSpPr/>
          <p:nvPr/>
        </p:nvGrpSpPr>
        <p:grpSpPr>
          <a:xfrm>
            <a:off x="15042977" y="3105537"/>
            <a:ext cx="499709" cy="710095"/>
            <a:chOff x="3459729" y="4064600"/>
            <a:chExt cx="335015" cy="475999"/>
          </a:xfrm>
        </p:grpSpPr>
        <p:sp>
          <p:nvSpPr>
            <p:cNvPr id="5272" name="Google Shape;5272;p221"/>
            <p:cNvSpPr/>
            <p:nvPr/>
          </p:nvSpPr>
          <p:spPr>
            <a:xfrm>
              <a:off x="3459729" y="4205152"/>
              <a:ext cx="111556" cy="195288"/>
            </a:xfrm>
            <a:custGeom>
              <a:avLst/>
              <a:gdLst/>
              <a:ahLst/>
              <a:cxnLst/>
              <a:rect l="l" t="t" r="r" b="b"/>
              <a:pathLst>
                <a:path w="2258" h="3953" extrusionOk="0">
                  <a:moveTo>
                    <a:pt x="571" y="1"/>
                  </a:moveTo>
                  <a:lnTo>
                    <a:pt x="571" y="277"/>
                  </a:lnTo>
                  <a:cubicBezTo>
                    <a:pt x="571" y="750"/>
                    <a:pt x="946" y="1125"/>
                    <a:pt x="1419" y="1125"/>
                  </a:cubicBezTo>
                  <a:cubicBezTo>
                    <a:pt x="1571" y="1125"/>
                    <a:pt x="1695" y="1259"/>
                    <a:pt x="1695" y="1410"/>
                  </a:cubicBezTo>
                  <a:cubicBezTo>
                    <a:pt x="1695" y="1562"/>
                    <a:pt x="1571" y="1696"/>
                    <a:pt x="1419" y="1696"/>
                  </a:cubicBezTo>
                  <a:lnTo>
                    <a:pt x="848" y="1696"/>
                  </a:lnTo>
                  <a:cubicBezTo>
                    <a:pt x="384" y="1696"/>
                    <a:pt x="0" y="2071"/>
                    <a:pt x="0" y="2543"/>
                  </a:cubicBezTo>
                  <a:cubicBezTo>
                    <a:pt x="0" y="3007"/>
                    <a:pt x="384" y="3391"/>
                    <a:pt x="848" y="3391"/>
                  </a:cubicBezTo>
                  <a:lnTo>
                    <a:pt x="1419" y="3391"/>
                  </a:lnTo>
                  <a:cubicBezTo>
                    <a:pt x="1571" y="3391"/>
                    <a:pt x="1695" y="3516"/>
                    <a:pt x="1695" y="3667"/>
                  </a:cubicBezTo>
                  <a:lnTo>
                    <a:pt x="1695" y="3953"/>
                  </a:lnTo>
                  <a:lnTo>
                    <a:pt x="2257" y="3953"/>
                  </a:lnTo>
                  <a:lnTo>
                    <a:pt x="2257" y="3667"/>
                  </a:lnTo>
                  <a:cubicBezTo>
                    <a:pt x="2257" y="3204"/>
                    <a:pt x="1883" y="2820"/>
                    <a:pt x="1419" y="2820"/>
                  </a:cubicBezTo>
                  <a:lnTo>
                    <a:pt x="848" y="2820"/>
                  </a:lnTo>
                  <a:cubicBezTo>
                    <a:pt x="696" y="2820"/>
                    <a:pt x="571" y="2695"/>
                    <a:pt x="571" y="2543"/>
                  </a:cubicBezTo>
                  <a:cubicBezTo>
                    <a:pt x="571" y="2383"/>
                    <a:pt x="696" y="2258"/>
                    <a:pt x="848" y="2258"/>
                  </a:cubicBezTo>
                  <a:lnTo>
                    <a:pt x="1419" y="2258"/>
                  </a:lnTo>
                  <a:cubicBezTo>
                    <a:pt x="1883" y="2258"/>
                    <a:pt x="2257" y="1874"/>
                    <a:pt x="2257" y="1410"/>
                  </a:cubicBezTo>
                  <a:cubicBezTo>
                    <a:pt x="2257" y="947"/>
                    <a:pt x="1883" y="563"/>
                    <a:pt x="1419" y="563"/>
                  </a:cubicBezTo>
                  <a:cubicBezTo>
                    <a:pt x="1258" y="563"/>
                    <a:pt x="1133" y="438"/>
                    <a:pt x="1133" y="277"/>
                  </a:cubicBezTo>
                  <a:lnTo>
                    <a:pt x="1133" y="1"/>
                  </a:lnTo>
                  <a:close/>
                </a:path>
              </a:pathLst>
            </a:custGeom>
            <a:solidFill>
              <a:schemeClr val="dk2"/>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5273" name="Google Shape;5273;p221"/>
            <p:cNvSpPr/>
            <p:nvPr/>
          </p:nvSpPr>
          <p:spPr>
            <a:xfrm>
              <a:off x="3459729" y="4428158"/>
              <a:ext cx="335015" cy="112440"/>
            </a:xfrm>
            <a:custGeom>
              <a:avLst/>
              <a:gdLst/>
              <a:ahLst/>
              <a:cxnLst/>
              <a:rect l="l" t="t" r="r" b="b"/>
              <a:pathLst>
                <a:path w="6781" h="2276" extrusionOk="0">
                  <a:moveTo>
                    <a:pt x="0" y="1"/>
                  </a:moveTo>
                  <a:lnTo>
                    <a:pt x="0" y="2276"/>
                  </a:lnTo>
                  <a:lnTo>
                    <a:pt x="6780" y="2276"/>
                  </a:lnTo>
                  <a:lnTo>
                    <a:pt x="6780" y="1"/>
                  </a:lnTo>
                  <a:lnTo>
                    <a:pt x="5647" y="1"/>
                  </a:lnTo>
                  <a:lnTo>
                    <a:pt x="5647" y="1134"/>
                  </a:lnTo>
                  <a:lnTo>
                    <a:pt x="1133" y="1134"/>
                  </a:lnTo>
                  <a:lnTo>
                    <a:pt x="1133" y="1"/>
                  </a:lnTo>
                  <a:close/>
                </a:path>
              </a:pathLst>
            </a:custGeom>
            <a:solidFill>
              <a:schemeClr val="dk2"/>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5274" name="Google Shape;5274;p221"/>
            <p:cNvSpPr/>
            <p:nvPr/>
          </p:nvSpPr>
          <p:spPr>
            <a:xfrm>
              <a:off x="3599442" y="4428158"/>
              <a:ext cx="83791" cy="27814"/>
            </a:xfrm>
            <a:custGeom>
              <a:avLst/>
              <a:gdLst/>
              <a:ahLst/>
              <a:cxnLst/>
              <a:rect l="l" t="t" r="r" b="b"/>
              <a:pathLst>
                <a:path w="1696" h="563" extrusionOk="0">
                  <a:moveTo>
                    <a:pt x="0" y="1"/>
                  </a:moveTo>
                  <a:lnTo>
                    <a:pt x="0" y="563"/>
                  </a:lnTo>
                  <a:lnTo>
                    <a:pt x="1695" y="563"/>
                  </a:lnTo>
                  <a:lnTo>
                    <a:pt x="1695" y="1"/>
                  </a:lnTo>
                  <a:close/>
                </a:path>
              </a:pathLst>
            </a:custGeom>
            <a:solidFill>
              <a:schemeClr val="dk2"/>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5275" name="Google Shape;5275;p221"/>
            <p:cNvSpPr/>
            <p:nvPr/>
          </p:nvSpPr>
          <p:spPr>
            <a:xfrm>
              <a:off x="3683181" y="4064600"/>
              <a:ext cx="83791" cy="112391"/>
            </a:xfrm>
            <a:custGeom>
              <a:avLst/>
              <a:gdLst/>
              <a:ahLst/>
              <a:cxnLst/>
              <a:rect l="l" t="t" r="r" b="b"/>
              <a:pathLst>
                <a:path w="1696" h="2275" extrusionOk="0">
                  <a:moveTo>
                    <a:pt x="0" y="0"/>
                  </a:moveTo>
                  <a:lnTo>
                    <a:pt x="0" y="2275"/>
                  </a:lnTo>
                  <a:lnTo>
                    <a:pt x="1695" y="2275"/>
                  </a:lnTo>
                  <a:lnTo>
                    <a:pt x="1695" y="0"/>
                  </a:lnTo>
                  <a:close/>
                </a:path>
              </a:pathLst>
            </a:custGeom>
            <a:solidFill>
              <a:schemeClr val="dk2"/>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5276" name="Google Shape;5276;p221"/>
            <p:cNvSpPr/>
            <p:nvPr/>
          </p:nvSpPr>
          <p:spPr>
            <a:xfrm>
              <a:off x="3599442" y="4205152"/>
              <a:ext cx="167532" cy="195288"/>
            </a:xfrm>
            <a:custGeom>
              <a:avLst/>
              <a:gdLst/>
              <a:ahLst/>
              <a:cxnLst/>
              <a:rect l="l" t="t" r="r" b="b"/>
              <a:pathLst>
                <a:path w="3391" h="3953" extrusionOk="0">
                  <a:moveTo>
                    <a:pt x="1695" y="1"/>
                  </a:moveTo>
                  <a:lnTo>
                    <a:pt x="1695" y="277"/>
                  </a:lnTo>
                  <a:cubicBezTo>
                    <a:pt x="1695" y="465"/>
                    <a:pt x="1633" y="643"/>
                    <a:pt x="1526" y="786"/>
                  </a:cubicBezTo>
                  <a:lnTo>
                    <a:pt x="509" y="2142"/>
                  </a:lnTo>
                  <a:cubicBezTo>
                    <a:pt x="179" y="2579"/>
                    <a:pt x="0" y="3123"/>
                    <a:pt x="0" y="3667"/>
                  </a:cubicBezTo>
                  <a:lnTo>
                    <a:pt x="0" y="3953"/>
                  </a:lnTo>
                  <a:lnTo>
                    <a:pt x="1695" y="3953"/>
                  </a:lnTo>
                  <a:lnTo>
                    <a:pt x="1695" y="3667"/>
                  </a:lnTo>
                  <a:cubicBezTo>
                    <a:pt x="1695" y="3489"/>
                    <a:pt x="1749" y="3311"/>
                    <a:pt x="1865" y="3159"/>
                  </a:cubicBezTo>
                  <a:lnTo>
                    <a:pt x="2882" y="1803"/>
                  </a:lnTo>
                  <a:cubicBezTo>
                    <a:pt x="3203" y="1366"/>
                    <a:pt x="3390" y="831"/>
                    <a:pt x="3390" y="277"/>
                  </a:cubicBezTo>
                  <a:lnTo>
                    <a:pt x="3390" y="1"/>
                  </a:lnTo>
                  <a:close/>
                </a:path>
              </a:pathLst>
            </a:custGeom>
            <a:solidFill>
              <a:schemeClr val="dk2"/>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sp>
        <p:nvSpPr>
          <p:cNvPr id="5277" name="Google Shape;5277;p221"/>
          <p:cNvSpPr txBox="1"/>
          <p:nvPr/>
        </p:nvSpPr>
        <p:spPr>
          <a:xfrm>
            <a:off x="13490500" y="4301000"/>
            <a:ext cx="3764400" cy="1281000"/>
          </a:xfrm>
          <a:prstGeom prst="rect">
            <a:avLst/>
          </a:prstGeom>
          <a:noFill/>
          <a:ln>
            <a:noFill/>
          </a:ln>
        </p:spPr>
        <p:txBody>
          <a:bodyPr spcFirstLastPara="1" wrap="square" lIns="182850" tIns="182850" rIns="182850" bIns="182850" anchor="ctr" anchorCtr="0">
            <a:noAutofit/>
          </a:bodyPr>
          <a:lstStyle/>
          <a:p>
            <a:pPr marL="0" lvl="0" indent="0" algn="ctr" rtl="0">
              <a:spcBef>
                <a:spcPts val="0"/>
              </a:spcBef>
              <a:spcAft>
                <a:spcPts val="0"/>
              </a:spcAft>
              <a:buClr>
                <a:srgbClr val="000000"/>
              </a:buClr>
              <a:buSzPts val="2200"/>
              <a:buFont typeface="Arial"/>
              <a:buNone/>
            </a:pPr>
            <a:r>
              <a:rPr lang="en-US" sz="2600" b="1">
                <a:solidFill>
                  <a:schemeClr val="accent1"/>
                </a:solidFill>
              </a:rPr>
              <a:t>Phase 4: Educational &amp; Ecological Assessment</a:t>
            </a:r>
            <a:endParaRPr sz="2600" b="1">
              <a:solidFill>
                <a:schemeClr val="accent1"/>
              </a:solidFill>
            </a:endParaRPr>
          </a:p>
        </p:txBody>
      </p:sp>
      <p:sp>
        <p:nvSpPr>
          <p:cNvPr id="5278" name="Google Shape;5278;p221"/>
          <p:cNvSpPr txBox="1"/>
          <p:nvPr/>
        </p:nvSpPr>
        <p:spPr>
          <a:xfrm>
            <a:off x="13477800" y="5582900"/>
            <a:ext cx="3929400" cy="3068400"/>
          </a:xfrm>
          <a:prstGeom prst="rect">
            <a:avLst/>
          </a:prstGeom>
          <a:noFill/>
          <a:ln>
            <a:noFill/>
          </a:ln>
        </p:spPr>
        <p:txBody>
          <a:bodyPr spcFirstLastPara="1" wrap="square" lIns="182850" tIns="182850" rIns="182850" bIns="182850" anchor="t" anchorCtr="0">
            <a:noAutofit/>
          </a:bodyPr>
          <a:lstStyle/>
          <a:p>
            <a:pPr marL="914400" lvl="0" indent="-622300" algn="l" rtl="0">
              <a:spcBef>
                <a:spcPts val="0"/>
              </a:spcBef>
              <a:spcAft>
                <a:spcPts val="0"/>
              </a:spcAft>
              <a:buClr>
                <a:schemeClr val="dk1"/>
              </a:buClr>
              <a:buSzPts val="2600"/>
              <a:buChar char="●"/>
            </a:pPr>
            <a:r>
              <a:rPr lang="en-US" sz="2600">
                <a:solidFill>
                  <a:schemeClr val="dk1"/>
                </a:solidFill>
              </a:rPr>
              <a:t>Low health literacy</a:t>
            </a:r>
            <a:endParaRPr sz="2600">
              <a:solidFill>
                <a:schemeClr val="dk1"/>
              </a:solidFill>
            </a:endParaRPr>
          </a:p>
          <a:p>
            <a:pPr marL="914400" lvl="0" indent="-622300" algn="l" rtl="0">
              <a:spcBef>
                <a:spcPts val="0"/>
              </a:spcBef>
              <a:spcAft>
                <a:spcPts val="0"/>
              </a:spcAft>
              <a:buClr>
                <a:schemeClr val="dk1"/>
              </a:buClr>
              <a:buSzPts val="2600"/>
              <a:buChar char="●"/>
            </a:pPr>
            <a:r>
              <a:rPr lang="en-US" sz="2600">
                <a:solidFill>
                  <a:schemeClr val="dk1"/>
                </a:solidFill>
              </a:rPr>
              <a:t>Need for motivation &amp; engagement</a:t>
            </a:r>
            <a:endParaRPr sz="2600">
              <a:solidFill>
                <a:schemeClr val="dk1"/>
              </a:solidFill>
            </a:endParaRPr>
          </a:p>
          <a:p>
            <a:pPr marL="914400" lvl="0" indent="0" algn="l" rtl="0">
              <a:spcBef>
                <a:spcPts val="0"/>
              </a:spcBef>
              <a:spcAft>
                <a:spcPts val="0"/>
              </a:spcAft>
              <a:buNone/>
            </a:pPr>
            <a:endParaRPr sz="2600">
              <a:solidFill>
                <a:schemeClr val="dk1"/>
              </a:solidFill>
            </a:endParaRPr>
          </a:p>
        </p:txBody>
      </p:sp>
      <p:pic>
        <p:nvPicPr>
          <p:cNvPr id="5279" name="Google Shape;5279;p221" title="university-of-wales-trinity-saint-david-logo-vector-removebg-preview.png"/>
          <p:cNvPicPr preferRelativeResize="0"/>
          <p:nvPr/>
        </p:nvPicPr>
        <p:blipFill>
          <a:blip r:embed="rId3">
            <a:alphaModFix/>
          </a:blip>
          <a:stretch>
            <a:fillRect/>
          </a:stretch>
        </p:blipFill>
        <p:spPr>
          <a:xfrm>
            <a:off x="16349400" y="9315700"/>
            <a:ext cx="1938601" cy="1076350"/>
          </a:xfrm>
          <a:prstGeom prst="rect">
            <a:avLst/>
          </a:prstGeom>
          <a:noFill/>
          <a:ln>
            <a:noFill/>
          </a:ln>
        </p:spPr>
      </p:pic>
      <p:grpSp>
        <p:nvGrpSpPr>
          <p:cNvPr id="5280" name="Google Shape;5280;p221"/>
          <p:cNvGrpSpPr/>
          <p:nvPr/>
        </p:nvGrpSpPr>
        <p:grpSpPr>
          <a:xfrm>
            <a:off x="5323108" y="7253957"/>
            <a:ext cx="2296073" cy="2573553"/>
            <a:chOff x="3538373" y="3084775"/>
            <a:chExt cx="1556659" cy="1744545"/>
          </a:xfrm>
        </p:grpSpPr>
        <p:sp>
          <p:nvSpPr>
            <p:cNvPr id="5281" name="Google Shape;5281;p221"/>
            <p:cNvSpPr/>
            <p:nvPr/>
          </p:nvSpPr>
          <p:spPr>
            <a:xfrm>
              <a:off x="3538373" y="3273303"/>
              <a:ext cx="1556659" cy="1556018"/>
            </a:xfrm>
            <a:custGeom>
              <a:avLst/>
              <a:gdLst/>
              <a:ahLst/>
              <a:cxnLst/>
              <a:rect l="l" t="t" r="r" b="b"/>
              <a:pathLst>
                <a:path w="21831" h="21822" extrusionOk="0">
                  <a:moveTo>
                    <a:pt x="10920" y="1553"/>
                  </a:moveTo>
                  <a:cubicBezTo>
                    <a:pt x="16077" y="1553"/>
                    <a:pt x="20279" y="5746"/>
                    <a:pt x="20279" y="10911"/>
                  </a:cubicBezTo>
                  <a:cubicBezTo>
                    <a:pt x="20279" y="16077"/>
                    <a:pt x="16077" y="20269"/>
                    <a:pt x="10920" y="20269"/>
                  </a:cubicBezTo>
                  <a:cubicBezTo>
                    <a:pt x="5755" y="20269"/>
                    <a:pt x="1553" y="16077"/>
                    <a:pt x="1553" y="10911"/>
                  </a:cubicBezTo>
                  <a:cubicBezTo>
                    <a:pt x="1553" y="5746"/>
                    <a:pt x="5755" y="1553"/>
                    <a:pt x="10920" y="1553"/>
                  </a:cubicBezTo>
                  <a:close/>
                  <a:moveTo>
                    <a:pt x="10920" y="1"/>
                  </a:moveTo>
                  <a:cubicBezTo>
                    <a:pt x="4899" y="1"/>
                    <a:pt x="1" y="4890"/>
                    <a:pt x="1" y="10911"/>
                  </a:cubicBezTo>
                  <a:cubicBezTo>
                    <a:pt x="1" y="16933"/>
                    <a:pt x="4899" y="21822"/>
                    <a:pt x="10920" y="21822"/>
                  </a:cubicBezTo>
                  <a:cubicBezTo>
                    <a:pt x="16933" y="21822"/>
                    <a:pt x="21831" y="16933"/>
                    <a:pt x="21831" y="10911"/>
                  </a:cubicBezTo>
                  <a:cubicBezTo>
                    <a:pt x="21831" y="4890"/>
                    <a:pt x="16933" y="1"/>
                    <a:pt x="10920" y="1"/>
                  </a:cubicBezTo>
                  <a:close/>
                </a:path>
              </a:pathLst>
            </a:custGeom>
            <a:solidFill>
              <a:schemeClr val="accent2"/>
            </a:solidFill>
            <a:ln>
              <a:noFill/>
            </a:ln>
          </p:spPr>
          <p:txBody>
            <a:bodyPr spcFirstLastPara="1" wrap="square" lIns="105950" tIns="105950" rIns="105950" bIns="105950" anchor="ctr" anchorCtr="0">
              <a:noAutofit/>
            </a:bodyPr>
            <a:lstStyle/>
            <a:p>
              <a:pPr marL="0" lvl="0" indent="0" algn="l" rtl="0">
                <a:spcBef>
                  <a:spcPts val="0"/>
                </a:spcBef>
                <a:spcAft>
                  <a:spcPts val="0"/>
                </a:spcAft>
                <a:buNone/>
              </a:pPr>
              <a:endParaRPr/>
            </a:p>
          </p:txBody>
        </p:sp>
        <p:sp>
          <p:nvSpPr>
            <p:cNvPr id="5282" name="Google Shape;5282;p221"/>
            <p:cNvSpPr/>
            <p:nvPr/>
          </p:nvSpPr>
          <p:spPr>
            <a:xfrm>
              <a:off x="4162424" y="3137683"/>
              <a:ext cx="517888" cy="822075"/>
            </a:xfrm>
            <a:custGeom>
              <a:avLst/>
              <a:gdLst/>
              <a:ahLst/>
              <a:cxnLst/>
              <a:rect l="l" t="t" r="r" b="b"/>
              <a:pathLst>
                <a:path w="7263" h="11529" extrusionOk="0">
                  <a:moveTo>
                    <a:pt x="4670" y="1"/>
                  </a:moveTo>
                  <a:cubicBezTo>
                    <a:pt x="4388" y="1"/>
                    <a:pt x="4133" y="141"/>
                    <a:pt x="4069" y="609"/>
                  </a:cubicBezTo>
                  <a:cubicBezTo>
                    <a:pt x="3908" y="1787"/>
                    <a:pt x="5817" y="5106"/>
                    <a:pt x="5460" y="5677"/>
                  </a:cubicBezTo>
                  <a:cubicBezTo>
                    <a:pt x="5398" y="5766"/>
                    <a:pt x="5291" y="5935"/>
                    <a:pt x="5148" y="6140"/>
                  </a:cubicBezTo>
                  <a:cubicBezTo>
                    <a:pt x="4193" y="7532"/>
                    <a:pt x="2837" y="8585"/>
                    <a:pt x="1267" y="9200"/>
                  </a:cubicBezTo>
                  <a:cubicBezTo>
                    <a:pt x="937" y="9334"/>
                    <a:pt x="670" y="9495"/>
                    <a:pt x="536" y="9691"/>
                  </a:cubicBezTo>
                  <a:cubicBezTo>
                    <a:pt x="1" y="10467"/>
                    <a:pt x="1214" y="11529"/>
                    <a:pt x="1214" y="11529"/>
                  </a:cubicBezTo>
                  <a:cubicBezTo>
                    <a:pt x="1214" y="11529"/>
                    <a:pt x="1919" y="11047"/>
                    <a:pt x="2579" y="10449"/>
                  </a:cubicBezTo>
                  <a:cubicBezTo>
                    <a:pt x="3257" y="10699"/>
                    <a:pt x="4185" y="10886"/>
                    <a:pt x="4185" y="10886"/>
                  </a:cubicBezTo>
                  <a:cubicBezTo>
                    <a:pt x="4185" y="10886"/>
                    <a:pt x="7227" y="7354"/>
                    <a:pt x="7244" y="5659"/>
                  </a:cubicBezTo>
                  <a:cubicBezTo>
                    <a:pt x="7262" y="3964"/>
                    <a:pt x="5576" y="315"/>
                    <a:pt x="5576" y="315"/>
                  </a:cubicBezTo>
                  <a:cubicBezTo>
                    <a:pt x="5576" y="315"/>
                    <a:pt x="5092" y="1"/>
                    <a:pt x="4670" y="1"/>
                  </a:cubicBezTo>
                  <a:close/>
                </a:path>
              </a:pathLst>
            </a:custGeom>
            <a:solidFill>
              <a:schemeClr val="accent3"/>
            </a:solidFill>
            <a:ln>
              <a:noFill/>
            </a:ln>
          </p:spPr>
          <p:txBody>
            <a:bodyPr spcFirstLastPara="1" wrap="square" lIns="105950" tIns="105950" rIns="105950" bIns="105950" anchor="ctr" anchorCtr="0">
              <a:noAutofit/>
            </a:bodyPr>
            <a:lstStyle/>
            <a:p>
              <a:pPr marL="0" lvl="0" indent="0" algn="l" rtl="0">
                <a:spcBef>
                  <a:spcPts val="0"/>
                </a:spcBef>
                <a:spcAft>
                  <a:spcPts val="0"/>
                </a:spcAft>
                <a:buNone/>
              </a:pPr>
              <a:endParaRPr/>
            </a:p>
          </p:txBody>
        </p:sp>
        <p:sp>
          <p:nvSpPr>
            <p:cNvPr id="5283" name="Google Shape;5283;p221"/>
            <p:cNvSpPr/>
            <p:nvPr/>
          </p:nvSpPr>
          <p:spPr>
            <a:xfrm>
              <a:off x="4162424" y="3429173"/>
              <a:ext cx="516605" cy="530581"/>
            </a:xfrm>
            <a:custGeom>
              <a:avLst/>
              <a:gdLst/>
              <a:ahLst/>
              <a:cxnLst/>
              <a:rect l="l" t="t" r="r" b="b"/>
              <a:pathLst>
                <a:path w="7245" h="7441" extrusionOk="0">
                  <a:moveTo>
                    <a:pt x="6986" y="1"/>
                  </a:moveTo>
                  <a:cubicBezTo>
                    <a:pt x="6085" y="1437"/>
                    <a:pt x="5362" y="2802"/>
                    <a:pt x="4193" y="3979"/>
                  </a:cubicBezTo>
                  <a:cubicBezTo>
                    <a:pt x="3697" y="4529"/>
                    <a:pt x="2796" y="5072"/>
                    <a:pt x="1926" y="5072"/>
                  </a:cubicBezTo>
                  <a:cubicBezTo>
                    <a:pt x="1779" y="5072"/>
                    <a:pt x="1633" y="5057"/>
                    <a:pt x="1490" y="5023"/>
                  </a:cubicBezTo>
                  <a:cubicBezTo>
                    <a:pt x="1419" y="5050"/>
                    <a:pt x="1348" y="5086"/>
                    <a:pt x="1267" y="5112"/>
                  </a:cubicBezTo>
                  <a:cubicBezTo>
                    <a:pt x="937" y="5246"/>
                    <a:pt x="670" y="5407"/>
                    <a:pt x="536" y="5603"/>
                  </a:cubicBezTo>
                  <a:cubicBezTo>
                    <a:pt x="1" y="6379"/>
                    <a:pt x="1214" y="7441"/>
                    <a:pt x="1214" y="7441"/>
                  </a:cubicBezTo>
                  <a:cubicBezTo>
                    <a:pt x="1214" y="7441"/>
                    <a:pt x="1919" y="6959"/>
                    <a:pt x="2579" y="6361"/>
                  </a:cubicBezTo>
                  <a:cubicBezTo>
                    <a:pt x="3257" y="6602"/>
                    <a:pt x="4185" y="6798"/>
                    <a:pt x="4185" y="6798"/>
                  </a:cubicBezTo>
                  <a:cubicBezTo>
                    <a:pt x="4185" y="6798"/>
                    <a:pt x="7227" y="3266"/>
                    <a:pt x="7244" y="1571"/>
                  </a:cubicBezTo>
                  <a:cubicBezTo>
                    <a:pt x="7244" y="1142"/>
                    <a:pt x="7146" y="580"/>
                    <a:pt x="6986" y="1"/>
                  </a:cubicBezTo>
                  <a:close/>
                </a:path>
              </a:pathLst>
            </a:custGeom>
            <a:solidFill>
              <a:srgbClr val="B0B0B0">
                <a:alpha val="38690"/>
              </a:srgbClr>
            </a:solidFill>
            <a:ln>
              <a:noFill/>
            </a:ln>
          </p:spPr>
          <p:txBody>
            <a:bodyPr spcFirstLastPara="1" wrap="square" lIns="105950" tIns="105950" rIns="105950" bIns="105950" anchor="ctr" anchorCtr="0">
              <a:noAutofit/>
            </a:bodyPr>
            <a:lstStyle/>
            <a:p>
              <a:pPr marL="0" lvl="0" indent="0" algn="l" rtl="0">
                <a:spcBef>
                  <a:spcPts val="0"/>
                </a:spcBef>
                <a:spcAft>
                  <a:spcPts val="0"/>
                </a:spcAft>
                <a:buNone/>
              </a:pPr>
              <a:endParaRPr/>
            </a:p>
          </p:txBody>
        </p:sp>
        <p:sp>
          <p:nvSpPr>
            <p:cNvPr id="5284" name="Google Shape;5284;p221"/>
            <p:cNvSpPr/>
            <p:nvPr/>
          </p:nvSpPr>
          <p:spPr>
            <a:xfrm>
              <a:off x="4314444" y="3186811"/>
              <a:ext cx="550974" cy="362015"/>
            </a:xfrm>
            <a:custGeom>
              <a:avLst/>
              <a:gdLst/>
              <a:ahLst/>
              <a:cxnLst/>
              <a:rect l="l" t="t" r="r" b="b"/>
              <a:pathLst>
                <a:path w="7727" h="5077" extrusionOk="0">
                  <a:moveTo>
                    <a:pt x="7066" y="1"/>
                  </a:moveTo>
                  <a:lnTo>
                    <a:pt x="1" y="3872"/>
                  </a:lnTo>
                  <a:lnTo>
                    <a:pt x="661" y="5077"/>
                  </a:lnTo>
                  <a:lnTo>
                    <a:pt x="7726" y="1196"/>
                  </a:lnTo>
                  <a:lnTo>
                    <a:pt x="7066" y="1"/>
                  </a:lnTo>
                  <a:close/>
                </a:path>
              </a:pathLst>
            </a:custGeom>
            <a:solidFill>
              <a:schemeClr val="dk2"/>
            </a:solidFill>
            <a:ln>
              <a:noFill/>
            </a:ln>
          </p:spPr>
          <p:txBody>
            <a:bodyPr spcFirstLastPara="1" wrap="square" lIns="105950" tIns="105950" rIns="105950" bIns="105950" anchor="ctr" anchorCtr="0">
              <a:noAutofit/>
            </a:bodyPr>
            <a:lstStyle/>
            <a:p>
              <a:pPr marL="0" lvl="0" indent="0" algn="l" rtl="0">
                <a:spcBef>
                  <a:spcPts val="0"/>
                </a:spcBef>
                <a:spcAft>
                  <a:spcPts val="0"/>
                </a:spcAft>
                <a:buNone/>
              </a:pPr>
              <a:endParaRPr/>
            </a:p>
          </p:txBody>
        </p:sp>
        <p:sp>
          <p:nvSpPr>
            <p:cNvPr id="5285" name="Google Shape;5285;p221"/>
            <p:cNvSpPr/>
            <p:nvPr/>
          </p:nvSpPr>
          <p:spPr>
            <a:xfrm>
              <a:off x="4344962" y="3242143"/>
              <a:ext cx="520455" cy="306683"/>
            </a:xfrm>
            <a:custGeom>
              <a:avLst/>
              <a:gdLst/>
              <a:ahLst/>
              <a:cxnLst/>
              <a:rect l="l" t="t" r="r" b="b"/>
              <a:pathLst>
                <a:path w="7299" h="4301" extrusionOk="0">
                  <a:moveTo>
                    <a:pt x="7066" y="1"/>
                  </a:moveTo>
                  <a:lnTo>
                    <a:pt x="1" y="3881"/>
                  </a:lnTo>
                  <a:lnTo>
                    <a:pt x="233" y="4301"/>
                  </a:lnTo>
                  <a:lnTo>
                    <a:pt x="7298" y="420"/>
                  </a:lnTo>
                  <a:lnTo>
                    <a:pt x="7066" y="1"/>
                  </a:lnTo>
                  <a:close/>
                </a:path>
              </a:pathLst>
            </a:custGeom>
            <a:solidFill>
              <a:srgbClr val="B0B0B0">
                <a:alpha val="38690"/>
              </a:srgbClr>
            </a:solidFill>
            <a:ln>
              <a:noFill/>
            </a:ln>
          </p:spPr>
          <p:txBody>
            <a:bodyPr spcFirstLastPara="1" wrap="square" lIns="105950" tIns="105950" rIns="105950" bIns="105950" anchor="ctr" anchorCtr="0">
              <a:noAutofit/>
            </a:bodyPr>
            <a:lstStyle/>
            <a:p>
              <a:pPr marL="0" lvl="0" indent="0" algn="l" rtl="0">
                <a:spcBef>
                  <a:spcPts val="0"/>
                </a:spcBef>
                <a:spcAft>
                  <a:spcPts val="0"/>
                </a:spcAft>
                <a:buNone/>
              </a:pPr>
              <a:endParaRPr/>
            </a:p>
          </p:txBody>
        </p:sp>
        <p:sp>
          <p:nvSpPr>
            <p:cNvPr id="5286" name="Google Shape;5286;p221"/>
            <p:cNvSpPr/>
            <p:nvPr/>
          </p:nvSpPr>
          <p:spPr>
            <a:xfrm>
              <a:off x="4815068" y="3186669"/>
              <a:ext cx="53479" cy="85637"/>
            </a:xfrm>
            <a:custGeom>
              <a:avLst/>
              <a:gdLst/>
              <a:ahLst/>
              <a:cxnLst/>
              <a:rect l="l" t="t" r="r" b="b"/>
              <a:pathLst>
                <a:path w="750" h="1201" extrusionOk="0">
                  <a:moveTo>
                    <a:pt x="54" y="1"/>
                  </a:moveTo>
                  <a:cubicBezTo>
                    <a:pt x="51" y="1"/>
                    <a:pt x="48" y="1"/>
                    <a:pt x="45" y="3"/>
                  </a:cubicBezTo>
                  <a:cubicBezTo>
                    <a:pt x="1" y="29"/>
                    <a:pt x="108" y="315"/>
                    <a:pt x="286" y="654"/>
                  </a:cubicBezTo>
                  <a:cubicBezTo>
                    <a:pt x="464" y="967"/>
                    <a:pt x="642" y="1200"/>
                    <a:pt x="697" y="1200"/>
                  </a:cubicBezTo>
                  <a:cubicBezTo>
                    <a:pt x="700" y="1200"/>
                    <a:pt x="703" y="1199"/>
                    <a:pt x="705" y="1198"/>
                  </a:cubicBezTo>
                  <a:cubicBezTo>
                    <a:pt x="750" y="1171"/>
                    <a:pt x="643" y="886"/>
                    <a:pt x="464" y="556"/>
                  </a:cubicBezTo>
                  <a:cubicBezTo>
                    <a:pt x="295" y="242"/>
                    <a:pt x="117" y="1"/>
                    <a:pt x="54" y="1"/>
                  </a:cubicBezTo>
                  <a:close/>
                </a:path>
              </a:pathLst>
            </a:custGeom>
            <a:solidFill>
              <a:schemeClr val="dk1"/>
            </a:solidFill>
            <a:ln>
              <a:noFill/>
            </a:ln>
          </p:spPr>
          <p:txBody>
            <a:bodyPr spcFirstLastPara="1" wrap="square" lIns="105950" tIns="105950" rIns="105950" bIns="105950" anchor="ctr" anchorCtr="0">
              <a:noAutofit/>
            </a:bodyPr>
            <a:lstStyle/>
            <a:p>
              <a:pPr marL="0" lvl="0" indent="0" algn="l" rtl="0">
                <a:spcBef>
                  <a:spcPts val="0"/>
                </a:spcBef>
                <a:spcAft>
                  <a:spcPts val="0"/>
                </a:spcAft>
                <a:buNone/>
              </a:pPr>
              <a:endParaRPr/>
            </a:p>
          </p:txBody>
        </p:sp>
        <p:sp>
          <p:nvSpPr>
            <p:cNvPr id="5287" name="Google Shape;5287;p221"/>
            <p:cNvSpPr/>
            <p:nvPr/>
          </p:nvSpPr>
          <p:spPr>
            <a:xfrm>
              <a:off x="4311307" y="3462758"/>
              <a:ext cx="53479" cy="86208"/>
            </a:xfrm>
            <a:custGeom>
              <a:avLst/>
              <a:gdLst/>
              <a:ahLst/>
              <a:cxnLst/>
              <a:rect l="l" t="t" r="r" b="b"/>
              <a:pathLst>
                <a:path w="750" h="1209" extrusionOk="0">
                  <a:moveTo>
                    <a:pt x="53" y="0"/>
                  </a:moveTo>
                  <a:cubicBezTo>
                    <a:pt x="50" y="0"/>
                    <a:pt x="47" y="1"/>
                    <a:pt x="45" y="2"/>
                  </a:cubicBezTo>
                  <a:cubicBezTo>
                    <a:pt x="0" y="29"/>
                    <a:pt x="107" y="324"/>
                    <a:pt x="286" y="654"/>
                  </a:cubicBezTo>
                  <a:cubicBezTo>
                    <a:pt x="455" y="967"/>
                    <a:pt x="633" y="1209"/>
                    <a:pt x="696" y="1209"/>
                  </a:cubicBezTo>
                  <a:cubicBezTo>
                    <a:pt x="699" y="1209"/>
                    <a:pt x="702" y="1208"/>
                    <a:pt x="705" y="1207"/>
                  </a:cubicBezTo>
                  <a:cubicBezTo>
                    <a:pt x="749" y="1180"/>
                    <a:pt x="642" y="886"/>
                    <a:pt x="464" y="555"/>
                  </a:cubicBezTo>
                  <a:cubicBezTo>
                    <a:pt x="286" y="242"/>
                    <a:pt x="116" y="0"/>
                    <a:pt x="53" y="0"/>
                  </a:cubicBezTo>
                  <a:close/>
                </a:path>
              </a:pathLst>
            </a:custGeom>
            <a:solidFill>
              <a:schemeClr val="accent1"/>
            </a:solidFill>
            <a:ln>
              <a:noFill/>
            </a:ln>
          </p:spPr>
          <p:txBody>
            <a:bodyPr spcFirstLastPara="1" wrap="square" lIns="105950" tIns="105950" rIns="105950" bIns="105950" anchor="ctr" anchorCtr="0">
              <a:noAutofit/>
            </a:bodyPr>
            <a:lstStyle/>
            <a:p>
              <a:pPr marL="0" lvl="0" indent="0" algn="l" rtl="0">
                <a:spcBef>
                  <a:spcPts val="0"/>
                </a:spcBef>
                <a:spcAft>
                  <a:spcPts val="0"/>
                </a:spcAft>
                <a:buNone/>
              </a:pPr>
              <a:endParaRPr/>
            </a:p>
          </p:txBody>
        </p:sp>
        <p:sp>
          <p:nvSpPr>
            <p:cNvPr id="5288" name="Google Shape;5288;p221"/>
            <p:cNvSpPr/>
            <p:nvPr/>
          </p:nvSpPr>
          <p:spPr>
            <a:xfrm>
              <a:off x="4314444" y="3345249"/>
              <a:ext cx="262188" cy="203576"/>
            </a:xfrm>
            <a:custGeom>
              <a:avLst/>
              <a:gdLst/>
              <a:ahLst/>
              <a:cxnLst/>
              <a:rect l="l" t="t" r="r" b="b"/>
              <a:pathLst>
                <a:path w="3677" h="2855" extrusionOk="0">
                  <a:moveTo>
                    <a:pt x="3016" y="0"/>
                  </a:moveTo>
                  <a:lnTo>
                    <a:pt x="1" y="1650"/>
                  </a:lnTo>
                  <a:lnTo>
                    <a:pt x="661" y="2855"/>
                  </a:lnTo>
                  <a:lnTo>
                    <a:pt x="3676" y="1195"/>
                  </a:lnTo>
                  <a:lnTo>
                    <a:pt x="3676" y="1195"/>
                  </a:lnTo>
                  <a:cubicBezTo>
                    <a:pt x="3673" y="1197"/>
                    <a:pt x="3671" y="1197"/>
                    <a:pt x="3667" y="1197"/>
                  </a:cubicBezTo>
                  <a:cubicBezTo>
                    <a:pt x="3604" y="1197"/>
                    <a:pt x="3426" y="957"/>
                    <a:pt x="3257" y="651"/>
                  </a:cubicBezTo>
                  <a:cubicBezTo>
                    <a:pt x="3078" y="312"/>
                    <a:pt x="2971" y="27"/>
                    <a:pt x="3016" y="0"/>
                  </a:cubicBezTo>
                  <a:close/>
                </a:path>
              </a:pathLst>
            </a:custGeom>
            <a:solidFill>
              <a:schemeClr val="accent1"/>
            </a:solidFill>
            <a:ln>
              <a:noFill/>
            </a:ln>
          </p:spPr>
          <p:txBody>
            <a:bodyPr spcFirstLastPara="1" wrap="square" lIns="105950" tIns="105950" rIns="105950" bIns="105950" anchor="ctr" anchorCtr="0">
              <a:noAutofit/>
            </a:bodyPr>
            <a:lstStyle/>
            <a:p>
              <a:pPr marL="0" lvl="0" indent="0" algn="l" rtl="0">
                <a:spcBef>
                  <a:spcPts val="0"/>
                </a:spcBef>
                <a:spcAft>
                  <a:spcPts val="0"/>
                </a:spcAft>
                <a:buNone/>
              </a:pPr>
              <a:endParaRPr/>
            </a:p>
          </p:txBody>
        </p:sp>
        <p:sp>
          <p:nvSpPr>
            <p:cNvPr id="5289" name="Google Shape;5289;p221"/>
            <p:cNvSpPr/>
            <p:nvPr/>
          </p:nvSpPr>
          <p:spPr>
            <a:xfrm>
              <a:off x="4353233" y="3457196"/>
              <a:ext cx="21106" cy="21677"/>
            </a:xfrm>
            <a:custGeom>
              <a:avLst/>
              <a:gdLst/>
              <a:ahLst/>
              <a:cxnLst/>
              <a:rect l="l" t="t" r="r" b="b"/>
              <a:pathLst>
                <a:path w="296" h="304" extrusionOk="0">
                  <a:moveTo>
                    <a:pt x="144" y="0"/>
                  </a:moveTo>
                  <a:cubicBezTo>
                    <a:pt x="63" y="0"/>
                    <a:pt x="1" y="71"/>
                    <a:pt x="1" y="152"/>
                  </a:cubicBezTo>
                  <a:cubicBezTo>
                    <a:pt x="1" y="232"/>
                    <a:pt x="63" y="303"/>
                    <a:pt x="144" y="303"/>
                  </a:cubicBezTo>
                  <a:cubicBezTo>
                    <a:pt x="233" y="303"/>
                    <a:pt x="295" y="232"/>
                    <a:pt x="295" y="152"/>
                  </a:cubicBezTo>
                  <a:cubicBezTo>
                    <a:pt x="295" y="71"/>
                    <a:pt x="233" y="0"/>
                    <a:pt x="144" y="0"/>
                  </a:cubicBezTo>
                  <a:close/>
                </a:path>
              </a:pathLst>
            </a:custGeom>
            <a:solidFill>
              <a:schemeClr val="accent2"/>
            </a:solidFill>
            <a:ln>
              <a:noFill/>
            </a:ln>
          </p:spPr>
          <p:txBody>
            <a:bodyPr spcFirstLastPara="1" wrap="square" lIns="105950" tIns="105950" rIns="105950" bIns="105950" anchor="ctr" anchorCtr="0">
              <a:noAutofit/>
            </a:bodyPr>
            <a:lstStyle/>
            <a:p>
              <a:pPr marL="0" lvl="0" indent="0" algn="l" rtl="0">
                <a:spcBef>
                  <a:spcPts val="0"/>
                </a:spcBef>
                <a:spcAft>
                  <a:spcPts val="0"/>
                </a:spcAft>
                <a:buNone/>
              </a:pPr>
              <a:endParaRPr/>
            </a:p>
          </p:txBody>
        </p:sp>
        <p:sp>
          <p:nvSpPr>
            <p:cNvPr id="5290" name="Google Shape;5290;p221"/>
            <p:cNvSpPr/>
            <p:nvPr/>
          </p:nvSpPr>
          <p:spPr>
            <a:xfrm>
              <a:off x="4360863" y="3497911"/>
              <a:ext cx="6489" cy="6417"/>
            </a:xfrm>
            <a:custGeom>
              <a:avLst/>
              <a:gdLst/>
              <a:ahLst/>
              <a:cxnLst/>
              <a:rect l="l" t="t" r="r" b="b"/>
              <a:pathLst>
                <a:path w="91" h="90" extrusionOk="0">
                  <a:moveTo>
                    <a:pt x="46" y="0"/>
                  </a:moveTo>
                  <a:cubicBezTo>
                    <a:pt x="19" y="0"/>
                    <a:pt x="1" y="18"/>
                    <a:pt x="1" y="45"/>
                  </a:cubicBezTo>
                  <a:cubicBezTo>
                    <a:pt x="1" y="71"/>
                    <a:pt x="19" y="89"/>
                    <a:pt x="46" y="89"/>
                  </a:cubicBezTo>
                  <a:cubicBezTo>
                    <a:pt x="72" y="89"/>
                    <a:pt x="90" y="71"/>
                    <a:pt x="90" y="45"/>
                  </a:cubicBezTo>
                  <a:cubicBezTo>
                    <a:pt x="90" y="18"/>
                    <a:pt x="72" y="0"/>
                    <a:pt x="46" y="0"/>
                  </a:cubicBezTo>
                  <a:close/>
                </a:path>
              </a:pathLst>
            </a:custGeom>
            <a:solidFill>
              <a:schemeClr val="accent2"/>
            </a:solidFill>
            <a:ln>
              <a:noFill/>
            </a:ln>
          </p:spPr>
          <p:txBody>
            <a:bodyPr spcFirstLastPara="1" wrap="square" lIns="105950" tIns="105950" rIns="105950" bIns="105950" anchor="ctr" anchorCtr="0">
              <a:noAutofit/>
            </a:bodyPr>
            <a:lstStyle/>
            <a:p>
              <a:pPr marL="0" lvl="0" indent="0" algn="l" rtl="0">
                <a:spcBef>
                  <a:spcPts val="0"/>
                </a:spcBef>
                <a:spcAft>
                  <a:spcPts val="0"/>
                </a:spcAft>
                <a:buNone/>
              </a:pPr>
              <a:endParaRPr/>
            </a:p>
          </p:txBody>
        </p:sp>
        <p:sp>
          <p:nvSpPr>
            <p:cNvPr id="5291" name="Google Shape;5291;p221"/>
            <p:cNvSpPr/>
            <p:nvPr/>
          </p:nvSpPr>
          <p:spPr>
            <a:xfrm>
              <a:off x="4441650" y="3460975"/>
              <a:ext cx="16614" cy="16614"/>
            </a:xfrm>
            <a:custGeom>
              <a:avLst/>
              <a:gdLst/>
              <a:ahLst/>
              <a:cxnLst/>
              <a:rect l="l" t="t" r="r" b="b"/>
              <a:pathLst>
                <a:path w="233" h="233" extrusionOk="0">
                  <a:moveTo>
                    <a:pt x="117" y="1"/>
                  </a:moveTo>
                  <a:cubicBezTo>
                    <a:pt x="54" y="1"/>
                    <a:pt x="1" y="54"/>
                    <a:pt x="1" y="117"/>
                  </a:cubicBezTo>
                  <a:cubicBezTo>
                    <a:pt x="1" y="179"/>
                    <a:pt x="54" y="233"/>
                    <a:pt x="117" y="233"/>
                  </a:cubicBezTo>
                  <a:cubicBezTo>
                    <a:pt x="179" y="233"/>
                    <a:pt x="233" y="179"/>
                    <a:pt x="233" y="117"/>
                  </a:cubicBezTo>
                  <a:cubicBezTo>
                    <a:pt x="233" y="54"/>
                    <a:pt x="179" y="1"/>
                    <a:pt x="117" y="1"/>
                  </a:cubicBezTo>
                  <a:close/>
                </a:path>
              </a:pathLst>
            </a:custGeom>
            <a:solidFill>
              <a:schemeClr val="accent2"/>
            </a:solidFill>
            <a:ln>
              <a:noFill/>
            </a:ln>
          </p:spPr>
          <p:txBody>
            <a:bodyPr spcFirstLastPara="1" wrap="square" lIns="105950" tIns="105950" rIns="105950" bIns="105950" anchor="ctr" anchorCtr="0">
              <a:noAutofit/>
            </a:bodyPr>
            <a:lstStyle/>
            <a:p>
              <a:pPr marL="0" lvl="0" indent="0" algn="l" rtl="0">
                <a:spcBef>
                  <a:spcPts val="0"/>
                </a:spcBef>
                <a:spcAft>
                  <a:spcPts val="0"/>
                </a:spcAft>
                <a:buNone/>
              </a:pPr>
              <a:endParaRPr/>
            </a:p>
          </p:txBody>
        </p:sp>
        <p:sp>
          <p:nvSpPr>
            <p:cNvPr id="5292" name="Google Shape;5292;p221"/>
            <p:cNvSpPr/>
            <p:nvPr/>
          </p:nvSpPr>
          <p:spPr>
            <a:xfrm>
              <a:off x="4407353" y="3451420"/>
              <a:ext cx="12122" cy="11551"/>
            </a:xfrm>
            <a:custGeom>
              <a:avLst/>
              <a:gdLst/>
              <a:ahLst/>
              <a:cxnLst/>
              <a:rect l="l" t="t" r="r" b="b"/>
              <a:pathLst>
                <a:path w="170" h="162" extrusionOk="0">
                  <a:moveTo>
                    <a:pt x="80" y="1"/>
                  </a:moveTo>
                  <a:cubicBezTo>
                    <a:pt x="36" y="1"/>
                    <a:pt x="0" y="36"/>
                    <a:pt x="0" y="81"/>
                  </a:cubicBezTo>
                  <a:cubicBezTo>
                    <a:pt x="0" y="126"/>
                    <a:pt x="36" y="161"/>
                    <a:pt x="80" y="161"/>
                  </a:cubicBezTo>
                  <a:cubicBezTo>
                    <a:pt x="125" y="161"/>
                    <a:pt x="170" y="126"/>
                    <a:pt x="170" y="81"/>
                  </a:cubicBezTo>
                  <a:cubicBezTo>
                    <a:pt x="170" y="36"/>
                    <a:pt x="125" y="1"/>
                    <a:pt x="80" y="1"/>
                  </a:cubicBezTo>
                  <a:close/>
                </a:path>
              </a:pathLst>
            </a:custGeom>
            <a:solidFill>
              <a:schemeClr val="accent2"/>
            </a:solidFill>
            <a:ln>
              <a:noFill/>
            </a:ln>
          </p:spPr>
          <p:txBody>
            <a:bodyPr spcFirstLastPara="1" wrap="square" lIns="105950" tIns="105950" rIns="105950" bIns="105950" anchor="ctr" anchorCtr="0">
              <a:noAutofit/>
            </a:bodyPr>
            <a:lstStyle/>
            <a:p>
              <a:pPr marL="0" lvl="0" indent="0" algn="l" rtl="0">
                <a:spcBef>
                  <a:spcPts val="0"/>
                </a:spcBef>
                <a:spcAft>
                  <a:spcPts val="0"/>
                </a:spcAft>
                <a:buNone/>
              </a:pPr>
              <a:endParaRPr/>
            </a:p>
          </p:txBody>
        </p:sp>
        <p:sp>
          <p:nvSpPr>
            <p:cNvPr id="5293" name="Google Shape;5293;p221"/>
            <p:cNvSpPr/>
            <p:nvPr/>
          </p:nvSpPr>
          <p:spPr>
            <a:xfrm>
              <a:off x="4443575" y="3409494"/>
              <a:ext cx="12835" cy="12764"/>
            </a:xfrm>
            <a:custGeom>
              <a:avLst/>
              <a:gdLst/>
              <a:ahLst/>
              <a:cxnLst/>
              <a:rect l="l" t="t" r="r" b="b"/>
              <a:pathLst>
                <a:path w="180" h="179" extrusionOk="0">
                  <a:moveTo>
                    <a:pt x="90" y="0"/>
                  </a:moveTo>
                  <a:cubicBezTo>
                    <a:pt x="45" y="0"/>
                    <a:pt x="1" y="36"/>
                    <a:pt x="1" y="89"/>
                  </a:cubicBezTo>
                  <a:cubicBezTo>
                    <a:pt x="1" y="134"/>
                    <a:pt x="45" y="178"/>
                    <a:pt x="90" y="178"/>
                  </a:cubicBezTo>
                  <a:cubicBezTo>
                    <a:pt x="143" y="178"/>
                    <a:pt x="179" y="134"/>
                    <a:pt x="179" y="89"/>
                  </a:cubicBezTo>
                  <a:cubicBezTo>
                    <a:pt x="179" y="36"/>
                    <a:pt x="143" y="0"/>
                    <a:pt x="90" y="0"/>
                  </a:cubicBezTo>
                  <a:close/>
                </a:path>
              </a:pathLst>
            </a:custGeom>
            <a:solidFill>
              <a:schemeClr val="accent2"/>
            </a:solidFill>
            <a:ln>
              <a:noFill/>
            </a:ln>
          </p:spPr>
          <p:txBody>
            <a:bodyPr spcFirstLastPara="1" wrap="square" lIns="105950" tIns="105950" rIns="105950" bIns="105950" anchor="ctr" anchorCtr="0">
              <a:noAutofit/>
            </a:bodyPr>
            <a:lstStyle/>
            <a:p>
              <a:pPr marL="0" lvl="0" indent="0" algn="l" rtl="0">
                <a:spcBef>
                  <a:spcPts val="0"/>
                </a:spcBef>
                <a:spcAft>
                  <a:spcPts val="0"/>
                </a:spcAft>
                <a:buNone/>
              </a:pPr>
              <a:endParaRPr/>
            </a:p>
          </p:txBody>
        </p:sp>
        <p:sp>
          <p:nvSpPr>
            <p:cNvPr id="5294" name="Google Shape;5294;p221"/>
            <p:cNvSpPr/>
            <p:nvPr/>
          </p:nvSpPr>
          <p:spPr>
            <a:xfrm>
              <a:off x="4526930" y="3415840"/>
              <a:ext cx="20393" cy="20393"/>
            </a:xfrm>
            <a:custGeom>
              <a:avLst/>
              <a:gdLst/>
              <a:ahLst/>
              <a:cxnLst/>
              <a:rect l="l" t="t" r="r" b="b"/>
              <a:pathLst>
                <a:path w="286" h="286" extrusionOk="0">
                  <a:moveTo>
                    <a:pt x="143" y="0"/>
                  </a:moveTo>
                  <a:cubicBezTo>
                    <a:pt x="72" y="0"/>
                    <a:pt x="0" y="63"/>
                    <a:pt x="0" y="143"/>
                  </a:cubicBezTo>
                  <a:cubicBezTo>
                    <a:pt x="0" y="223"/>
                    <a:pt x="72" y="286"/>
                    <a:pt x="143" y="286"/>
                  </a:cubicBezTo>
                  <a:cubicBezTo>
                    <a:pt x="223" y="286"/>
                    <a:pt x="286" y="223"/>
                    <a:pt x="286" y="143"/>
                  </a:cubicBezTo>
                  <a:cubicBezTo>
                    <a:pt x="286" y="63"/>
                    <a:pt x="223" y="0"/>
                    <a:pt x="143" y="0"/>
                  </a:cubicBezTo>
                  <a:close/>
                </a:path>
              </a:pathLst>
            </a:custGeom>
            <a:solidFill>
              <a:schemeClr val="accent2"/>
            </a:solidFill>
            <a:ln>
              <a:noFill/>
            </a:ln>
          </p:spPr>
          <p:txBody>
            <a:bodyPr spcFirstLastPara="1" wrap="square" lIns="105950" tIns="105950" rIns="105950" bIns="105950" anchor="ctr" anchorCtr="0">
              <a:noAutofit/>
            </a:bodyPr>
            <a:lstStyle/>
            <a:p>
              <a:pPr marL="0" lvl="0" indent="0" algn="l" rtl="0">
                <a:spcBef>
                  <a:spcPts val="0"/>
                </a:spcBef>
                <a:spcAft>
                  <a:spcPts val="0"/>
                </a:spcAft>
                <a:buNone/>
              </a:pPr>
              <a:endParaRPr/>
            </a:p>
          </p:txBody>
        </p:sp>
        <p:sp>
          <p:nvSpPr>
            <p:cNvPr id="5295" name="Google Shape;5295;p221"/>
            <p:cNvSpPr/>
            <p:nvPr/>
          </p:nvSpPr>
          <p:spPr>
            <a:xfrm>
              <a:off x="4483648" y="3435520"/>
              <a:ext cx="11551" cy="11551"/>
            </a:xfrm>
            <a:custGeom>
              <a:avLst/>
              <a:gdLst/>
              <a:ahLst/>
              <a:cxnLst/>
              <a:rect l="l" t="t" r="r" b="b"/>
              <a:pathLst>
                <a:path w="162" h="162" extrusionOk="0">
                  <a:moveTo>
                    <a:pt x="81" y="1"/>
                  </a:moveTo>
                  <a:cubicBezTo>
                    <a:pt x="36" y="1"/>
                    <a:pt x="1" y="36"/>
                    <a:pt x="1" y="81"/>
                  </a:cubicBezTo>
                  <a:cubicBezTo>
                    <a:pt x="1" y="126"/>
                    <a:pt x="36" y="161"/>
                    <a:pt x="81" y="161"/>
                  </a:cubicBezTo>
                  <a:cubicBezTo>
                    <a:pt x="126" y="161"/>
                    <a:pt x="161" y="126"/>
                    <a:pt x="161" y="81"/>
                  </a:cubicBezTo>
                  <a:cubicBezTo>
                    <a:pt x="161" y="36"/>
                    <a:pt x="126" y="1"/>
                    <a:pt x="81" y="1"/>
                  </a:cubicBezTo>
                  <a:close/>
                </a:path>
              </a:pathLst>
            </a:custGeom>
            <a:solidFill>
              <a:schemeClr val="accent2"/>
            </a:solidFill>
            <a:ln>
              <a:noFill/>
            </a:ln>
          </p:spPr>
          <p:txBody>
            <a:bodyPr spcFirstLastPara="1" wrap="square" lIns="105950" tIns="105950" rIns="105950" bIns="105950" anchor="ctr" anchorCtr="0">
              <a:noAutofit/>
            </a:bodyPr>
            <a:lstStyle/>
            <a:p>
              <a:pPr marL="0" lvl="0" indent="0" algn="l" rtl="0">
                <a:spcBef>
                  <a:spcPts val="0"/>
                </a:spcBef>
                <a:spcAft>
                  <a:spcPts val="0"/>
                </a:spcAft>
                <a:buNone/>
              </a:pPr>
              <a:endParaRPr/>
            </a:p>
          </p:txBody>
        </p:sp>
        <p:sp>
          <p:nvSpPr>
            <p:cNvPr id="5296" name="Google Shape;5296;p221"/>
            <p:cNvSpPr/>
            <p:nvPr/>
          </p:nvSpPr>
          <p:spPr>
            <a:xfrm>
              <a:off x="4502116" y="3384038"/>
              <a:ext cx="18539" cy="18468"/>
            </a:xfrm>
            <a:custGeom>
              <a:avLst/>
              <a:gdLst/>
              <a:ahLst/>
              <a:cxnLst/>
              <a:rect l="l" t="t" r="r" b="b"/>
              <a:pathLst>
                <a:path w="260" h="259" extrusionOk="0">
                  <a:moveTo>
                    <a:pt x="125" y="0"/>
                  </a:moveTo>
                  <a:cubicBezTo>
                    <a:pt x="54" y="0"/>
                    <a:pt x="0" y="54"/>
                    <a:pt x="0" y="125"/>
                  </a:cubicBezTo>
                  <a:cubicBezTo>
                    <a:pt x="0" y="205"/>
                    <a:pt x="54" y="259"/>
                    <a:pt x="125" y="259"/>
                  </a:cubicBezTo>
                  <a:cubicBezTo>
                    <a:pt x="206" y="259"/>
                    <a:pt x="259" y="205"/>
                    <a:pt x="259" y="125"/>
                  </a:cubicBezTo>
                  <a:cubicBezTo>
                    <a:pt x="259" y="54"/>
                    <a:pt x="206" y="0"/>
                    <a:pt x="125" y="0"/>
                  </a:cubicBezTo>
                  <a:close/>
                </a:path>
              </a:pathLst>
            </a:custGeom>
            <a:solidFill>
              <a:schemeClr val="accent2"/>
            </a:solidFill>
            <a:ln>
              <a:noFill/>
            </a:ln>
          </p:spPr>
          <p:txBody>
            <a:bodyPr spcFirstLastPara="1" wrap="square" lIns="105950" tIns="105950" rIns="105950" bIns="105950" anchor="ctr" anchorCtr="0">
              <a:noAutofit/>
            </a:bodyPr>
            <a:lstStyle/>
            <a:p>
              <a:pPr marL="0" lvl="0" indent="0" algn="l" rtl="0">
                <a:spcBef>
                  <a:spcPts val="0"/>
                </a:spcBef>
                <a:spcAft>
                  <a:spcPts val="0"/>
                </a:spcAft>
                <a:buNone/>
              </a:pPr>
              <a:endParaRPr/>
            </a:p>
          </p:txBody>
        </p:sp>
        <p:sp>
          <p:nvSpPr>
            <p:cNvPr id="5297" name="Google Shape;5297;p221"/>
            <p:cNvSpPr/>
            <p:nvPr/>
          </p:nvSpPr>
          <p:spPr>
            <a:xfrm>
              <a:off x="4486215" y="3387175"/>
              <a:ext cx="9626" cy="9626"/>
            </a:xfrm>
            <a:custGeom>
              <a:avLst/>
              <a:gdLst/>
              <a:ahLst/>
              <a:cxnLst/>
              <a:rect l="l" t="t" r="r" b="b"/>
              <a:pathLst>
                <a:path w="135" h="135" extrusionOk="0">
                  <a:moveTo>
                    <a:pt x="63" y="1"/>
                  </a:moveTo>
                  <a:cubicBezTo>
                    <a:pt x="27" y="1"/>
                    <a:pt x="0" y="28"/>
                    <a:pt x="0" y="63"/>
                  </a:cubicBezTo>
                  <a:cubicBezTo>
                    <a:pt x="0" y="108"/>
                    <a:pt x="27" y="135"/>
                    <a:pt x="63" y="135"/>
                  </a:cubicBezTo>
                  <a:cubicBezTo>
                    <a:pt x="107" y="135"/>
                    <a:pt x="134" y="108"/>
                    <a:pt x="134" y="63"/>
                  </a:cubicBezTo>
                  <a:cubicBezTo>
                    <a:pt x="134" y="28"/>
                    <a:pt x="107" y="1"/>
                    <a:pt x="63" y="1"/>
                  </a:cubicBezTo>
                  <a:close/>
                </a:path>
              </a:pathLst>
            </a:custGeom>
            <a:solidFill>
              <a:schemeClr val="accent2"/>
            </a:solidFill>
            <a:ln>
              <a:noFill/>
            </a:ln>
          </p:spPr>
          <p:txBody>
            <a:bodyPr spcFirstLastPara="1" wrap="square" lIns="105950" tIns="105950" rIns="105950" bIns="105950" anchor="ctr" anchorCtr="0">
              <a:noAutofit/>
            </a:bodyPr>
            <a:lstStyle/>
            <a:p>
              <a:pPr marL="0" lvl="0" indent="0" algn="l" rtl="0">
                <a:spcBef>
                  <a:spcPts val="0"/>
                </a:spcBef>
                <a:spcAft>
                  <a:spcPts val="0"/>
                </a:spcAft>
                <a:buNone/>
              </a:pPr>
              <a:endParaRPr/>
            </a:p>
          </p:txBody>
        </p:sp>
        <p:sp>
          <p:nvSpPr>
            <p:cNvPr id="5298" name="Google Shape;5298;p221"/>
            <p:cNvSpPr/>
            <p:nvPr/>
          </p:nvSpPr>
          <p:spPr>
            <a:xfrm>
              <a:off x="4409207" y="3482580"/>
              <a:ext cx="24885" cy="24885"/>
            </a:xfrm>
            <a:custGeom>
              <a:avLst/>
              <a:gdLst/>
              <a:ahLst/>
              <a:cxnLst/>
              <a:rect l="l" t="t" r="r" b="b"/>
              <a:pathLst>
                <a:path w="349" h="349" extrusionOk="0">
                  <a:moveTo>
                    <a:pt x="179" y="1"/>
                  </a:moveTo>
                  <a:cubicBezTo>
                    <a:pt x="81" y="1"/>
                    <a:pt x="1" y="81"/>
                    <a:pt x="1" y="179"/>
                  </a:cubicBezTo>
                  <a:cubicBezTo>
                    <a:pt x="1" y="277"/>
                    <a:pt x="81" y="349"/>
                    <a:pt x="179" y="349"/>
                  </a:cubicBezTo>
                  <a:cubicBezTo>
                    <a:pt x="269" y="349"/>
                    <a:pt x="349" y="277"/>
                    <a:pt x="349" y="179"/>
                  </a:cubicBezTo>
                  <a:cubicBezTo>
                    <a:pt x="349" y="81"/>
                    <a:pt x="269" y="1"/>
                    <a:pt x="179" y="1"/>
                  </a:cubicBezTo>
                  <a:close/>
                </a:path>
              </a:pathLst>
            </a:custGeom>
            <a:solidFill>
              <a:schemeClr val="accent2"/>
            </a:solidFill>
            <a:ln>
              <a:noFill/>
            </a:ln>
          </p:spPr>
          <p:txBody>
            <a:bodyPr spcFirstLastPara="1" wrap="square" lIns="105950" tIns="105950" rIns="105950" bIns="105950" anchor="ctr" anchorCtr="0">
              <a:noAutofit/>
            </a:bodyPr>
            <a:lstStyle/>
            <a:p>
              <a:pPr marL="0" lvl="0" indent="0" algn="l" rtl="0">
                <a:spcBef>
                  <a:spcPts val="0"/>
                </a:spcBef>
                <a:spcAft>
                  <a:spcPts val="0"/>
                </a:spcAft>
                <a:buNone/>
              </a:pPr>
              <a:endParaRPr/>
            </a:p>
          </p:txBody>
        </p:sp>
        <p:sp>
          <p:nvSpPr>
            <p:cNvPr id="5299" name="Google Shape;5299;p221"/>
            <p:cNvSpPr/>
            <p:nvPr/>
          </p:nvSpPr>
          <p:spPr>
            <a:xfrm>
              <a:off x="4479227" y="3105739"/>
              <a:ext cx="99898" cy="101538"/>
            </a:xfrm>
            <a:custGeom>
              <a:avLst/>
              <a:gdLst/>
              <a:ahLst/>
              <a:cxnLst/>
              <a:rect l="l" t="t" r="r" b="b"/>
              <a:pathLst>
                <a:path w="1401" h="1424" extrusionOk="0">
                  <a:moveTo>
                    <a:pt x="143" y="0"/>
                  </a:moveTo>
                  <a:cubicBezTo>
                    <a:pt x="115" y="0"/>
                    <a:pt x="87" y="7"/>
                    <a:pt x="63" y="23"/>
                  </a:cubicBezTo>
                  <a:cubicBezTo>
                    <a:pt x="27" y="49"/>
                    <a:pt x="0" y="76"/>
                    <a:pt x="9" y="121"/>
                  </a:cubicBezTo>
                  <a:cubicBezTo>
                    <a:pt x="9" y="121"/>
                    <a:pt x="152" y="576"/>
                    <a:pt x="437" y="950"/>
                  </a:cubicBezTo>
                  <a:cubicBezTo>
                    <a:pt x="655" y="1246"/>
                    <a:pt x="1000" y="1423"/>
                    <a:pt x="1365" y="1423"/>
                  </a:cubicBezTo>
                  <a:cubicBezTo>
                    <a:pt x="1374" y="1423"/>
                    <a:pt x="1383" y="1423"/>
                    <a:pt x="1392" y="1423"/>
                  </a:cubicBezTo>
                  <a:lnTo>
                    <a:pt x="1401" y="1423"/>
                  </a:lnTo>
                  <a:lnTo>
                    <a:pt x="295" y="67"/>
                  </a:lnTo>
                  <a:cubicBezTo>
                    <a:pt x="253" y="26"/>
                    <a:pt x="197" y="0"/>
                    <a:pt x="143" y="0"/>
                  </a:cubicBezTo>
                  <a:close/>
                </a:path>
              </a:pathLst>
            </a:custGeom>
            <a:solidFill>
              <a:schemeClr val="dk2"/>
            </a:solidFill>
            <a:ln>
              <a:noFill/>
            </a:ln>
          </p:spPr>
          <p:txBody>
            <a:bodyPr spcFirstLastPara="1" wrap="square" lIns="105950" tIns="105950" rIns="105950" bIns="105950" anchor="ctr" anchorCtr="0">
              <a:noAutofit/>
            </a:bodyPr>
            <a:lstStyle/>
            <a:p>
              <a:pPr marL="0" lvl="0" indent="0" algn="l" rtl="0">
                <a:spcBef>
                  <a:spcPts val="0"/>
                </a:spcBef>
                <a:spcAft>
                  <a:spcPts val="0"/>
                </a:spcAft>
                <a:buNone/>
              </a:pPr>
              <a:endParaRPr/>
            </a:p>
          </p:txBody>
        </p:sp>
        <p:sp>
          <p:nvSpPr>
            <p:cNvPr id="5300" name="Google Shape;5300;p221"/>
            <p:cNvSpPr/>
            <p:nvPr/>
          </p:nvSpPr>
          <p:spPr>
            <a:xfrm>
              <a:off x="3868581" y="3090765"/>
              <a:ext cx="916697" cy="1717951"/>
            </a:xfrm>
            <a:custGeom>
              <a:avLst/>
              <a:gdLst/>
              <a:ahLst/>
              <a:cxnLst/>
              <a:rect l="l" t="t" r="r" b="b"/>
              <a:pathLst>
                <a:path w="12856" h="24093" extrusionOk="0">
                  <a:moveTo>
                    <a:pt x="9537" y="1"/>
                  </a:moveTo>
                  <a:lnTo>
                    <a:pt x="9537" y="1"/>
                  </a:lnTo>
                  <a:cubicBezTo>
                    <a:pt x="8163" y="1053"/>
                    <a:pt x="10661" y="5077"/>
                    <a:pt x="10357" y="6076"/>
                  </a:cubicBezTo>
                  <a:cubicBezTo>
                    <a:pt x="10068" y="7009"/>
                    <a:pt x="8112" y="9816"/>
                    <a:pt x="6860" y="9816"/>
                  </a:cubicBezTo>
                  <a:cubicBezTo>
                    <a:pt x="6760" y="9816"/>
                    <a:pt x="6665" y="9799"/>
                    <a:pt x="6575" y="9760"/>
                  </a:cubicBezTo>
                  <a:cubicBezTo>
                    <a:pt x="5817" y="9430"/>
                    <a:pt x="5397" y="9448"/>
                    <a:pt x="6111" y="6950"/>
                  </a:cubicBezTo>
                  <a:cubicBezTo>
                    <a:pt x="6825" y="4461"/>
                    <a:pt x="4701" y="3560"/>
                    <a:pt x="4701" y="3560"/>
                  </a:cubicBezTo>
                  <a:cubicBezTo>
                    <a:pt x="3827" y="3560"/>
                    <a:pt x="3675" y="7334"/>
                    <a:pt x="2471" y="9296"/>
                  </a:cubicBezTo>
                  <a:cubicBezTo>
                    <a:pt x="1267" y="11250"/>
                    <a:pt x="0" y="14024"/>
                    <a:pt x="651" y="15710"/>
                  </a:cubicBezTo>
                  <a:cubicBezTo>
                    <a:pt x="1820" y="18726"/>
                    <a:pt x="812" y="21759"/>
                    <a:pt x="812" y="21759"/>
                  </a:cubicBezTo>
                  <a:lnTo>
                    <a:pt x="5772" y="24034"/>
                  </a:lnTo>
                  <a:cubicBezTo>
                    <a:pt x="5857" y="24074"/>
                    <a:pt x="5944" y="24093"/>
                    <a:pt x="6028" y="24093"/>
                  </a:cubicBezTo>
                  <a:cubicBezTo>
                    <a:pt x="6372" y="24093"/>
                    <a:pt x="6677" y="23787"/>
                    <a:pt x="6619" y="23400"/>
                  </a:cubicBezTo>
                  <a:cubicBezTo>
                    <a:pt x="6352" y="21429"/>
                    <a:pt x="5817" y="17450"/>
                    <a:pt x="5870" y="17165"/>
                  </a:cubicBezTo>
                  <a:cubicBezTo>
                    <a:pt x="5941" y="16790"/>
                    <a:pt x="10643" y="12089"/>
                    <a:pt x="10955" y="11419"/>
                  </a:cubicBezTo>
                  <a:cubicBezTo>
                    <a:pt x="11187" y="10911"/>
                    <a:pt x="12177" y="8253"/>
                    <a:pt x="12659" y="6959"/>
                  </a:cubicBezTo>
                  <a:cubicBezTo>
                    <a:pt x="12837" y="6486"/>
                    <a:pt x="12855" y="5960"/>
                    <a:pt x="12721" y="5478"/>
                  </a:cubicBezTo>
                  <a:cubicBezTo>
                    <a:pt x="11722" y="1901"/>
                    <a:pt x="9537" y="1"/>
                    <a:pt x="9537" y="1"/>
                  </a:cubicBezTo>
                  <a:close/>
                </a:path>
              </a:pathLst>
            </a:custGeom>
            <a:solidFill>
              <a:schemeClr val="accent3"/>
            </a:solidFill>
            <a:ln>
              <a:noFill/>
            </a:ln>
          </p:spPr>
          <p:txBody>
            <a:bodyPr spcFirstLastPara="1" wrap="square" lIns="105950" tIns="105950" rIns="105950" bIns="105950" anchor="ctr" anchorCtr="0">
              <a:noAutofit/>
            </a:bodyPr>
            <a:lstStyle/>
            <a:p>
              <a:pPr marL="0" lvl="0" indent="0" algn="l" rtl="0">
                <a:spcBef>
                  <a:spcPts val="0"/>
                </a:spcBef>
                <a:spcAft>
                  <a:spcPts val="0"/>
                </a:spcAft>
                <a:buNone/>
              </a:pPr>
              <a:endParaRPr/>
            </a:p>
          </p:txBody>
        </p:sp>
        <p:sp>
          <p:nvSpPr>
            <p:cNvPr id="5301" name="Google Shape;5301;p221"/>
            <p:cNvSpPr/>
            <p:nvPr/>
          </p:nvSpPr>
          <p:spPr>
            <a:xfrm>
              <a:off x="4136327" y="3336050"/>
              <a:ext cx="95477" cy="164857"/>
            </a:xfrm>
            <a:custGeom>
              <a:avLst/>
              <a:gdLst/>
              <a:ahLst/>
              <a:cxnLst/>
              <a:rect l="l" t="t" r="r" b="b"/>
              <a:pathLst>
                <a:path w="1339" h="2312" extrusionOk="0">
                  <a:moveTo>
                    <a:pt x="738" y="0"/>
                  </a:moveTo>
                  <a:cubicBezTo>
                    <a:pt x="521" y="0"/>
                    <a:pt x="429" y="120"/>
                    <a:pt x="429" y="120"/>
                  </a:cubicBezTo>
                  <a:cubicBezTo>
                    <a:pt x="429" y="120"/>
                    <a:pt x="1" y="1307"/>
                    <a:pt x="45" y="1869"/>
                  </a:cubicBezTo>
                  <a:cubicBezTo>
                    <a:pt x="76" y="2185"/>
                    <a:pt x="332" y="2312"/>
                    <a:pt x="592" y="2312"/>
                  </a:cubicBezTo>
                  <a:cubicBezTo>
                    <a:pt x="786" y="2312"/>
                    <a:pt x="982" y="2242"/>
                    <a:pt x="1089" y="2127"/>
                  </a:cubicBezTo>
                  <a:cubicBezTo>
                    <a:pt x="1339" y="1860"/>
                    <a:pt x="1285" y="191"/>
                    <a:pt x="1285" y="191"/>
                  </a:cubicBezTo>
                  <a:cubicBezTo>
                    <a:pt x="1051" y="45"/>
                    <a:pt x="871" y="0"/>
                    <a:pt x="738" y="0"/>
                  </a:cubicBezTo>
                  <a:close/>
                </a:path>
              </a:pathLst>
            </a:custGeom>
            <a:solidFill>
              <a:schemeClr val="dk2"/>
            </a:solidFill>
            <a:ln>
              <a:noFill/>
            </a:ln>
          </p:spPr>
          <p:txBody>
            <a:bodyPr spcFirstLastPara="1" wrap="square" lIns="105950" tIns="105950" rIns="105950" bIns="105950" anchor="ctr" anchorCtr="0">
              <a:noAutofit/>
            </a:bodyPr>
            <a:lstStyle/>
            <a:p>
              <a:pPr marL="0" lvl="0" indent="0" algn="l" rtl="0">
                <a:spcBef>
                  <a:spcPts val="0"/>
                </a:spcBef>
                <a:spcAft>
                  <a:spcPts val="0"/>
                </a:spcAft>
                <a:buNone/>
              </a:pPr>
              <a:endParaRPr/>
            </a:p>
          </p:txBody>
        </p:sp>
        <p:sp>
          <p:nvSpPr>
            <p:cNvPr id="5302" name="Google Shape;5302;p221"/>
            <p:cNvSpPr/>
            <p:nvPr/>
          </p:nvSpPr>
          <p:spPr>
            <a:xfrm>
              <a:off x="4532634" y="3084775"/>
              <a:ext cx="99328" cy="101538"/>
            </a:xfrm>
            <a:custGeom>
              <a:avLst/>
              <a:gdLst/>
              <a:ahLst/>
              <a:cxnLst/>
              <a:rect l="l" t="t" r="r" b="b"/>
              <a:pathLst>
                <a:path w="1393" h="1424" extrusionOk="0">
                  <a:moveTo>
                    <a:pt x="138" y="0"/>
                  </a:moveTo>
                  <a:cubicBezTo>
                    <a:pt x="110" y="0"/>
                    <a:pt x="81" y="7"/>
                    <a:pt x="54" y="22"/>
                  </a:cubicBezTo>
                  <a:cubicBezTo>
                    <a:pt x="18" y="49"/>
                    <a:pt x="1" y="76"/>
                    <a:pt x="1" y="120"/>
                  </a:cubicBezTo>
                  <a:cubicBezTo>
                    <a:pt x="1" y="120"/>
                    <a:pt x="152" y="575"/>
                    <a:pt x="429" y="950"/>
                  </a:cubicBezTo>
                  <a:cubicBezTo>
                    <a:pt x="655" y="1246"/>
                    <a:pt x="1001" y="1423"/>
                    <a:pt x="1365" y="1423"/>
                  </a:cubicBezTo>
                  <a:cubicBezTo>
                    <a:pt x="1374" y="1423"/>
                    <a:pt x="1383" y="1423"/>
                    <a:pt x="1392" y="1423"/>
                  </a:cubicBezTo>
                  <a:lnTo>
                    <a:pt x="286" y="76"/>
                  </a:lnTo>
                  <a:cubicBezTo>
                    <a:pt x="250" y="28"/>
                    <a:pt x="195" y="0"/>
                    <a:pt x="138" y="0"/>
                  </a:cubicBezTo>
                  <a:close/>
                </a:path>
              </a:pathLst>
            </a:custGeom>
            <a:solidFill>
              <a:schemeClr val="dk2"/>
            </a:solidFill>
            <a:ln>
              <a:noFill/>
            </a:ln>
          </p:spPr>
          <p:txBody>
            <a:bodyPr spcFirstLastPara="1" wrap="square" lIns="105950" tIns="105950" rIns="105950" bIns="105950" anchor="ctr" anchorCtr="0">
              <a:noAutofit/>
            </a:bodyPr>
            <a:lstStyle/>
            <a:p>
              <a:pPr marL="0" lvl="0" indent="0" algn="l" rtl="0">
                <a:spcBef>
                  <a:spcPts val="0"/>
                </a:spcBef>
                <a:spcAft>
                  <a:spcPts val="0"/>
                </a:spcAft>
                <a:buNone/>
              </a:pPr>
              <a:endParaRPr/>
            </a:p>
          </p:txBody>
        </p:sp>
        <p:sp>
          <p:nvSpPr>
            <p:cNvPr id="5303" name="Google Shape;5303;p221"/>
            <p:cNvSpPr/>
            <p:nvPr/>
          </p:nvSpPr>
          <p:spPr>
            <a:xfrm>
              <a:off x="3715849" y="3499764"/>
              <a:ext cx="1159776" cy="1159063"/>
            </a:xfrm>
            <a:custGeom>
              <a:avLst/>
              <a:gdLst/>
              <a:ahLst/>
              <a:cxnLst/>
              <a:rect l="l" t="t" r="r" b="b"/>
              <a:pathLst>
                <a:path w="16265" h="16255" extrusionOk="0">
                  <a:moveTo>
                    <a:pt x="1580" y="1"/>
                  </a:moveTo>
                  <a:lnTo>
                    <a:pt x="1" y="1571"/>
                  </a:lnTo>
                  <a:lnTo>
                    <a:pt x="14685" y="16255"/>
                  </a:lnTo>
                  <a:lnTo>
                    <a:pt x="16264" y="14676"/>
                  </a:lnTo>
                  <a:lnTo>
                    <a:pt x="1580" y="1"/>
                  </a:lnTo>
                  <a:close/>
                </a:path>
              </a:pathLst>
            </a:custGeom>
            <a:solidFill>
              <a:schemeClr val="accent2"/>
            </a:solidFill>
            <a:ln>
              <a:noFill/>
            </a:ln>
          </p:spPr>
          <p:txBody>
            <a:bodyPr spcFirstLastPara="1" wrap="square" lIns="105950" tIns="105950" rIns="105950" bIns="105950" anchor="ctr" anchorCtr="0">
              <a:noAutofit/>
            </a:bodyPr>
            <a:lstStyle/>
            <a:p>
              <a:pPr marL="0" lvl="0" indent="0" algn="l" rtl="0">
                <a:spcBef>
                  <a:spcPts val="0"/>
                </a:spcBef>
                <a:spcAft>
                  <a:spcPts val="0"/>
                </a:spcAft>
                <a:buNone/>
              </a:pPr>
              <a:endParaRPr/>
            </a:p>
          </p:txBody>
        </p:sp>
        <p:sp>
          <p:nvSpPr>
            <p:cNvPr id="5304" name="Google Shape;5304;p221"/>
            <p:cNvSpPr/>
            <p:nvPr/>
          </p:nvSpPr>
          <p:spPr>
            <a:xfrm>
              <a:off x="3600764" y="4298084"/>
              <a:ext cx="1027362" cy="531222"/>
            </a:xfrm>
            <a:custGeom>
              <a:avLst/>
              <a:gdLst/>
              <a:ahLst/>
              <a:cxnLst/>
              <a:rect l="l" t="t" r="r" b="b"/>
              <a:pathLst>
                <a:path w="14408" h="7450" extrusionOk="0">
                  <a:moveTo>
                    <a:pt x="1338" y="1"/>
                  </a:moveTo>
                  <a:cubicBezTo>
                    <a:pt x="901" y="277"/>
                    <a:pt x="455" y="554"/>
                    <a:pt x="0" y="812"/>
                  </a:cubicBezTo>
                  <a:cubicBezTo>
                    <a:pt x="1668" y="4711"/>
                    <a:pt x="5540" y="7450"/>
                    <a:pt x="10045" y="7450"/>
                  </a:cubicBezTo>
                  <a:cubicBezTo>
                    <a:pt x="11598" y="7450"/>
                    <a:pt x="13070" y="7129"/>
                    <a:pt x="14408" y="6540"/>
                  </a:cubicBezTo>
                  <a:cubicBezTo>
                    <a:pt x="14104" y="6103"/>
                    <a:pt x="13792" y="5674"/>
                    <a:pt x="13489" y="5246"/>
                  </a:cubicBezTo>
                  <a:cubicBezTo>
                    <a:pt x="12418" y="5665"/>
                    <a:pt x="11259" y="5897"/>
                    <a:pt x="10045" y="5897"/>
                  </a:cubicBezTo>
                  <a:cubicBezTo>
                    <a:pt x="6102" y="5897"/>
                    <a:pt x="2721" y="3453"/>
                    <a:pt x="1338" y="1"/>
                  </a:cubicBezTo>
                  <a:close/>
                </a:path>
              </a:pathLst>
            </a:custGeom>
            <a:solidFill>
              <a:schemeClr val="accent2"/>
            </a:solidFill>
            <a:ln>
              <a:noFill/>
            </a:ln>
          </p:spPr>
          <p:txBody>
            <a:bodyPr spcFirstLastPara="1" wrap="square" lIns="105950" tIns="105950" rIns="105950" bIns="105950" anchor="ctr" anchorCtr="0">
              <a:noAutofit/>
            </a:bodyPr>
            <a:lstStyle/>
            <a:p>
              <a:pPr marL="0" lvl="0" indent="0" algn="l" rtl="0">
                <a:spcBef>
                  <a:spcPts val="0"/>
                </a:spcBef>
                <a:spcAft>
                  <a:spcPts val="0"/>
                </a:spcAft>
                <a:buNone/>
              </a:pPr>
              <a:endParaRPr/>
            </a:p>
          </p:txBody>
        </p:sp>
      </p:gr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5308"/>
        <p:cNvGrpSpPr/>
        <p:nvPr/>
      </p:nvGrpSpPr>
      <p:grpSpPr>
        <a:xfrm>
          <a:off x="0" y="0"/>
          <a:ext cx="0" cy="0"/>
          <a:chOff x="0" y="0"/>
          <a:chExt cx="0" cy="0"/>
        </a:xfrm>
      </p:grpSpPr>
      <p:sp>
        <p:nvSpPr>
          <p:cNvPr id="5309" name="Google Shape;5309;p222"/>
          <p:cNvSpPr/>
          <p:nvPr/>
        </p:nvSpPr>
        <p:spPr>
          <a:xfrm>
            <a:off x="9931500" y="2505321"/>
            <a:ext cx="2083200" cy="1281000"/>
          </a:xfrm>
          <a:prstGeom prst="rect">
            <a:avLst/>
          </a:prstGeom>
          <a:solidFill>
            <a:schemeClr val="accent2"/>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5310" name="Google Shape;5310;p222"/>
          <p:cNvSpPr txBox="1">
            <a:spLocks noGrp="1"/>
          </p:cNvSpPr>
          <p:nvPr>
            <p:ph type="title"/>
          </p:nvPr>
        </p:nvSpPr>
        <p:spPr>
          <a:xfrm>
            <a:off x="794700" y="890050"/>
            <a:ext cx="17307000" cy="1145400"/>
          </a:xfrm>
          <a:prstGeom prst="rect">
            <a:avLst/>
          </a:prstGeom>
        </p:spPr>
        <p:txBody>
          <a:bodyPr spcFirstLastPara="1" wrap="square" lIns="182850" tIns="182850" rIns="182850" bIns="182850" anchor="t" anchorCtr="0">
            <a:noAutofit/>
          </a:bodyPr>
          <a:lstStyle/>
          <a:p>
            <a:pPr marL="0" lvl="0" indent="0" algn="ctr" rtl="0">
              <a:spcBef>
                <a:spcPts val="0"/>
              </a:spcBef>
              <a:spcAft>
                <a:spcPts val="0"/>
              </a:spcAft>
              <a:buNone/>
            </a:pPr>
            <a:r>
              <a:rPr lang="en-US" u="sng">
                <a:latin typeface="Arial"/>
                <a:ea typeface="Arial"/>
                <a:cs typeface="Arial"/>
                <a:sym typeface="Arial"/>
              </a:rPr>
              <a:t>Application of the Model (PROCEED Phases)</a:t>
            </a:r>
            <a:endParaRPr u="sng">
              <a:solidFill>
                <a:schemeClr val="accent1"/>
              </a:solidFill>
              <a:latin typeface="Arial"/>
              <a:ea typeface="Arial"/>
              <a:cs typeface="Arial"/>
              <a:sym typeface="Arial"/>
            </a:endParaRPr>
          </a:p>
        </p:txBody>
      </p:sp>
      <p:sp>
        <p:nvSpPr>
          <p:cNvPr id="5311" name="Google Shape;5311;p222"/>
          <p:cNvSpPr txBox="1">
            <a:spLocks noGrp="1"/>
          </p:cNvSpPr>
          <p:nvPr>
            <p:ph type="subTitle" idx="1"/>
          </p:nvPr>
        </p:nvSpPr>
        <p:spPr>
          <a:xfrm>
            <a:off x="-355350" y="4462000"/>
            <a:ext cx="4615800" cy="2044200"/>
          </a:xfrm>
          <a:prstGeom prst="rect">
            <a:avLst/>
          </a:prstGeom>
        </p:spPr>
        <p:txBody>
          <a:bodyPr spcFirstLastPara="1" wrap="square" lIns="182850" tIns="182850" rIns="182850" bIns="182850" anchor="t" anchorCtr="0">
            <a:noAutofit/>
          </a:bodyPr>
          <a:lstStyle/>
          <a:p>
            <a:pPr marL="914400" lvl="0" indent="-635000" algn="l" rtl="0">
              <a:lnSpc>
                <a:spcPct val="115000"/>
              </a:lnSpc>
              <a:spcBef>
                <a:spcPts val="2400"/>
              </a:spcBef>
              <a:spcAft>
                <a:spcPts val="0"/>
              </a:spcAft>
              <a:buSzPts val="2800"/>
              <a:buFont typeface="Arial"/>
              <a:buChar char="●"/>
            </a:pPr>
            <a:r>
              <a:rPr lang="en-US">
                <a:latin typeface="Arial"/>
                <a:ea typeface="Arial"/>
                <a:cs typeface="Arial"/>
                <a:sym typeface="Arial"/>
              </a:rPr>
              <a:t>Launch of “BreathEasy” app + social media campaign</a:t>
            </a:r>
            <a:endParaRPr>
              <a:latin typeface="Arial"/>
              <a:ea typeface="Arial"/>
              <a:cs typeface="Arial"/>
              <a:sym typeface="Arial"/>
            </a:endParaRPr>
          </a:p>
          <a:p>
            <a:pPr marL="914400" lvl="0" indent="-635000" algn="l" rtl="0">
              <a:lnSpc>
                <a:spcPct val="115000"/>
              </a:lnSpc>
              <a:spcBef>
                <a:spcPts val="0"/>
              </a:spcBef>
              <a:spcAft>
                <a:spcPts val="0"/>
              </a:spcAft>
              <a:buSzPts val="2800"/>
              <a:buFont typeface="Arial"/>
              <a:buChar char="●"/>
            </a:pPr>
            <a:r>
              <a:rPr lang="en-US">
                <a:latin typeface="Arial"/>
                <a:ea typeface="Arial"/>
                <a:cs typeface="Arial"/>
                <a:sym typeface="Arial"/>
              </a:rPr>
              <a:t>Gamified challenges &amp; weekly tasks</a:t>
            </a:r>
            <a:endParaRPr>
              <a:latin typeface="Arial"/>
              <a:ea typeface="Arial"/>
              <a:cs typeface="Arial"/>
              <a:sym typeface="Arial"/>
            </a:endParaRPr>
          </a:p>
        </p:txBody>
      </p:sp>
      <p:sp>
        <p:nvSpPr>
          <p:cNvPr id="5312" name="Google Shape;5312;p222"/>
          <p:cNvSpPr txBox="1">
            <a:spLocks noGrp="1"/>
          </p:cNvSpPr>
          <p:nvPr>
            <p:ph type="subTitle" idx="2"/>
          </p:nvPr>
        </p:nvSpPr>
        <p:spPr>
          <a:xfrm>
            <a:off x="8262300" y="4267600"/>
            <a:ext cx="5116800" cy="2044200"/>
          </a:xfrm>
          <a:prstGeom prst="rect">
            <a:avLst/>
          </a:prstGeom>
        </p:spPr>
        <p:txBody>
          <a:bodyPr spcFirstLastPara="1" wrap="square" lIns="182850" tIns="182850" rIns="182850" bIns="182850" anchor="ctr" anchorCtr="0">
            <a:noAutofit/>
          </a:bodyPr>
          <a:lstStyle/>
          <a:p>
            <a:pPr marL="0" lvl="0" indent="0" algn="l" rtl="0">
              <a:lnSpc>
                <a:spcPct val="115000"/>
              </a:lnSpc>
              <a:spcBef>
                <a:spcPts val="2400"/>
              </a:spcBef>
              <a:spcAft>
                <a:spcPts val="0"/>
              </a:spcAft>
              <a:buNone/>
            </a:pPr>
            <a:endParaRPr>
              <a:latin typeface="Arial"/>
              <a:ea typeface="Arial"/>
              <a:cs typeface="Arial"/>
              <a:sym typeface="Arial"/>
            </a:endParaRPr>
          </a:p>
          <a:p>
            <a:pPr marL="914400" lvl="0" indent="-635000" algn="l" rtl="0">
              <a:lnSpc>
                <a:spcPct val="115000"/>
              </a:lnSpc>
              <a:spcBef>
                <a:spcPts val="2400"/>
              </a:spcBef>
              <a:spcAft>
                <a:spcPts val="0"/>
              </a:spcAft>
              <a:buSzPts val="2800"/>
              <a:buFont typeface="Arial"/>
              <a:buChar char="●"/>
            </a:pPr>
            <a:r>
              <a:rPr lang="en-US">
                <a:latin typeface="Arial"/>
                <a:ea typeface="Arial"/>
                <a:cs typeface="Arial"/>
                <a:sym typeface="Arial"/>
              </a:rPr>
              <a:t>Changes in knowledge &amp; attitudes</a:t>
            </a:r>
            <a:endParaRPr>
              <a:latin typeface="Arial"/>
              <a:ea typeface="Arial"/>
              <a:cs typeface="Arial"/>
              <a:sym typeface="Arial"/>
            </a:endParaRPr>
          </a:p>
          <a:p>
            <a:pPr marL="914400" lvl="0" indent="-635000" algn="l" rtl="0">
              <a:lnSpc>
                <a:spcPct val="115000"/>
              </a:lnSpc>
              <a:spcBef>
                <a:spcPts val="2400"/>
              </a:spcBef>
              <a:spcAft>
                <a:spcPts val="2400"/>
              </a:spcAft>
              <a:buSzPts val="2800"/>
              <a:buFont typeface="Arial"/>
              <a:buChar char="●"/>
            </a:pPr>
            <a:r>
              <a:rPr lang="en-US">
                <a:latin typeface="Arial"/>
                <a:ea typeface="Arial"/>
                <a:cs typeface="Arial"/>
                <a:sym typeface="Arial"/>
              </a:rPr>
              <a:t>Reduction in smoking initiation</a:t>
            </a:r>
            <a:endParaRPr>
              <a:latin typeface="Arial"/>
              <a:ea typeface="Arial"/>
              <a:cs typeface="Arial"/>
              <a:sym typeface="Arial"/>
            </a:endParaRPr>
          </a:p>
        </p:txBody>
      </p:sp>
      <p:sp>
        <p:nvSpPr>
          <p:cNvPr id="5313" name="Google Shape;5313;p222"/>
          <p:cNvSpPr txBox="1">
            <a:spLocks noGrp="1"/>
          </p:cNvSpPr>
          <p:nvPr>
            <p:ph type="subTitle" idx="3"/>
          </p:nvPr>
        </p:nvSpPr>
        <p:spPr>
          <a:xfrm>
            <a:off x="13560350" y="3810400"/>
            <a:ext cx="5116800" cy="2044200"/>
          </a:xfrm>
          <a:prstGeom prst="rect">
            <a:avLst/>
          </a:prstGeom>
        </p:spPr>
        <p:txBody>
          <a:bodyPr spcFirstLastPara="1" wrap="square" lIns="182850" tIns="182850" rIns="182850" bIns="182850" anchor="ctr" anchorCtr="0">
            <a:noAutofit/>
          </a:bodyPr>
          <a:lstStyle/>
          <a:p>
            <a:pPr marL="0" lvl="0" indent="0" algn="l" rtl="0">
              <a:lnSpc>
                <a:spcPct val="115000"/>
              </a:lnSpc>
              <a:spcBef>
                <a:spcPts val="2400"/>
              </a:spcBef>
              <a:spcAft>
                <a:spcPts val="0"/>
              </a:spcAft>
              <a:buNone/>
            </a:pPr>
            <a:endParaRPr>
              <a:latin typeface="Arial"/>
              <a:ea typeface="Arial"/>
              <a:cs typeface="Arial"/>
              <a:sym typeface="Arial"/>
            </a:endParaRPr>
          </a:p>
          <a:p>
            <a:pPr marL="914400" lvl="0" indent="-635000" algn="l" rtl="0">
              <a:lnSpc>
                <a:spcPct val="115000"/>
              </a:lnSpc>
              <a:spcBef>
                <a:spcPts val="2400"/>
              </a:spcBef>
              <a:spcAft>
                <a:spcPts val="0"/>
              </a:spcAft>
              <a:buSzPts val="2800"/>
              <a:buFont typeface="Arial"/>
              <a:buChar char="●"/>
            </a:pPr>
            <a:r>
              <a:rPr lang="en-US">
                <a:latin typeface="Arial"/>
                <a:ea typeface="Arial"/>
                <a:cs typeface="Arial"/>
                <a:sym typeface="Arial"/>
              </a:rPr>
              <a:t>Long-term reduction in smoking prevalence</a:t>
            </a:r>
            <a:endParaRPr>
              <a:latin typeface="Arial"/>
              <a:ea typeface="Arial"/>
              <a:cs typeface="Arial"/>
              <a:sym typeface="Arial"/>
            </a:endParaRPr>
          </a:p>
        </p:txBody>
      </p:sp>
      <p:sp>
        <p:nvSpPr>
          <p:cNvPr id="5314" name="Google Shape;5314;p222"/>
          <p:cNvSpPr txBox="1">
            <a:spLocks noGrp="1"/>
          </p:cNvSpPr>
          <p:nvPr>
            <p:ph type="subTitle" idx="5"/>
          </p:nvPr>
        </p:nvSpPr>
        <p:spPr>
          <a:xfrm>
            <a:off x="4147501" y="3782750"/>
            <a:ext cx="5116800" cy="812400"/>
          </a:xfrm>
          <a:prstGeom prst="rect">
            <a:avLst/>
          </a:prstGeom>
        </p:spPr>
        <p:txBody>
          <a:bodyPr spcFirstLastPara="1" wrap="square" lIns="182850" tIns="182850" rIns="182850" bIns="182850" anchor="b" anchorCtr="0">
            <a:noAutofit/>
          </a:bodyPr>
          <a:lstStyle/>
          <a:p>
            <a:pPr marL="0" lvl="0" indent="0" algn="ctr" rtl="0">
              <a:spcBef>
                <a:spcPts val="0"/>
              </a:spcBef>
              <a:spcAft>
                <a:spcPts val="0"/>
              </a:spcAft>
              <a:buNone/>
            </a:pPr>
            <a:r>
              <a:rPr lang="en-US" sz="2600">
                <a:latin typeface="Arial"/>
                <a:ea typeface="Arial"/>
                <a:cs typeface="Arial"/>
                <a:sym typeface="Arial"/>
              </a:rPr>
              <a:t>Phase 6: Process Evaluation</a:t>
            </a:r>
            <a:endParaRPr sz="2600">
              <a:latin typeface="Arial"/>
              <a:ea typeface="Arial"/>
              <a:cs typeface="Arial"/>
              <a:sym typeface="Arial"/>
            </a:endParaRPr>
          </a:p>
        </p:txBody>
      </p:sp>
      <p:sp>
        <p:nvSpPr>
          <p:cNvPr id="5315" name="Google Shape;5315;p222"/>
          <p:cNvSpPr txBox="1">
            <a:spLocks noGrp="1"/>
          </p:cNvSpPr>
          <p:nvPr>
            <p:ph type="subTitle" idx="4"/>
          </p:nvPr>
        </p:nvSpPr>
        <p:spPr>
          <a:xfrm>
            <a:off x="-729300" y="3782750"/>
            <a:ext cx="5762400" cy="812400"/>
          </a:xfrm>
          <a:prstGeom prst="rect">
            <a:avLst/>
          </a:prstGeom>
        </p:spPr>
        <p:txBody>
          <a:bodyPr spcFirstLastPara="1" wrap="square" lIns="182850" tIns="182850" rIns="182850" bIns="182850" anchor="b" anchorCtr="0">
            <a:noAutofit/>
          </a:bodyPr>
          <a:lstStyle/>
          <a:p>
            <a:pPr marL="0" lvl="0" indent="0" algn="ctr" rtl="0">
              <a:spcBef>
                <a:spcPts val="0"/>
              </a:spcBef>
              <a:spcAft>
                <a:spcPts val="0"/>
              </a:spcAft>
              <a:buNone/>
            </a:pPr>
            <a:r>
              <a:rPr lang="en-US" sz="2600">
                <a:latin typeface="Arial"/>
                <a:ea typeface="Arial"/>
                <a:cs typeface="Arial"/>
                <a:sym typeface="Arial"/>
              </a:rPr>
              <a:t>Phase 5: Implementation</a:t>
            </a:r>
            <a:endParaRPr sz="2600">
              <a:latin typeface="Arial"/>
              <a:ea typeface="Arial"/>
              <a:cs typeface="Arial"/>
              <a:sym typeface="Arial"/>
            </a:endParaRPr>
          </a:p>
        </p:txBody>
      </p:sp>
      <p:sp>
        <p:nvSpPr>
          <p:cNvPr id="5316" name="Google Shape;5316;p222"/>
          <p:cNvSpPr txBox="1">
            <a:spLocks noGrp="1"/>
          </p:cNvSpPr>
          <p:nvPr>
            <p:ph type="subTitle" idx="6"/>
          </p:nvPr>
        </p:nvSpPr>
        <p:spPr>
          <a:xfrm>
            <a:off x="13407951" y="3782750"/>
            <a:ext cx="5116800" cy="812400"/>
          </a:xfrm>
          <a:prstGeom prst="rect">
            <a:avLst/>
          </a:prstGeom>
        </p:spPr>
        <p:txBody>
          <a:bodyPr spcFirstLastPara="1" wrap="square" lIns="182850" tIns="182850" rIns="182850" bIns="182850" anchor="b" anchorCtr="0">
            <a:noAutofit/>
          </a:bodyPr>
          <a:lstStyle/>
          <a:p>
            <a:pPr marL="0" lvl="0" indent="0" algn="ctr" rtl="0">
              <a:spcBef>
                <a:spcPts val="0"/>
              </a:spcBef>
              <a:spcAft>
                <a:spcPts val="0"/>
              </a:spcAft>
              <a:buNone/>
            </a:pPr>
            <a:r>
              <a:rPr lang="en-US" sz="2600">
                <a:latin typeface="Arial"/>
                <a:ea typeface="Arial"/>
                <a:cs typeface="Arial"/>
                <a:sym typeface="Arial"/>
              </a:rPr>
              <a:t>Phase 8: Outcome Evaluation</a:t>
            </a:r>
            <a:endParaRPr sz="2600">
              <a:latin typeface="Arial"/>
              <a:ea typeface="Arial"/>
              <a:cs typeface="Arial"/>
              <a:sym typeface="Arial"/>
            </a:endParaRPr>
          </a:p>
        </p:txBody>
      </p:sp>
      <p:sp>
        <p:nvSpPr>
          <p:cNvPr id="5317" name="Google Shape;5317;p222"/>
          <p:cNvSpPr/>
          <p:nvPr/>
        </p:nvSpPr>
        <p:spPr>
          <a:xfrm>
            <a:off x="5511900" y="2505321"/>
            <a:ext cx="2083200" cy="1281000"/>
          </a:xfrm>
          <a:prstGeom prst="rect">
            <a:avLst/>
          </a:prstGeom>
          <a:solidFill>
            <a:schemeClr val="accent2"/>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5318" name="Google Shape;5318;p222"/>
          <p:cNvSpPr/>
          <p:nvPr/>
        </p:nvSpPr>
        <p:spPr>
          <a:xfrm>
            <a:off x="1128250" y="2505321"/>
            <a:ext cx="2083200" cy="1281000"/>
          </a:xfrm>
          <a:prstGeom prst="rect">
            <a:avLst/>
          </a:prstGeom>
          <a:solidFill>
            <a:schemeClr val="accent2"/>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5319" name="Google Shape;5319;p222"/>
          <p:cNvSpPr/>
          <p:nvPr/>
        </p:nvSpPr>
        <p:spPr>
          <a:xfrm>
            <a:off x="14619950" y="2505321"/>
            <a:ext cx="2083200" cy="1281000"/>
          </a:xfrm>
          <a:prstGeom prst="rect">
            <a:avLst/>
          </a:prstGeom>
          <a:solidFill>
            <a:schemeClr val="accent2"/>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nvGrpSpPr>
          <p:cNvPr id="5320" name="Google Shape;5320;p222"/>
          <p:cNvGrpSpPr/>
          <p:nvPr/>
        </p:nvGrpSpPr>
        <p:grpSpPr>
          <a:xfrm>
            <a:off x="1788300" y="2758884"/>
            <a:ext cx="763112" cy="773863"/>
            <a:chOff x="6542210" y="2760897"/>
            <a:chExt cx="469434" cy="476048"/>
          </a:xfrm>
        </p:grpSpPr>
        <p:sp>
          <p:nvSpPr>
            <p:cNvPr id="5321" name="Google Shape;5321;p222"/>
            <p:cNvSpPr/>
            <p:nvPr/>
          </p:nvSpPr>
          <p:spPr>
            <a:xfrm>
              <a:off x="6849401" y="3040767"/>
              <a:ext cx="96982" cy="90407"/>
            </a:xfrm>
            <a:custGeom>
              <a:avLst/>
              <a:gdLst/>
              <a:ahLst/>
              <a:cxnLst/>
              <a:rect l="l" t="t" r="r" b="b"/>
              <a:pathLst>
                <a:path w="1963" h="1830" extrusionOk="0">
                  <a:moveTo>
                    <a:pt x="625" y="1"/>
                  </a:moveTo>
                  <a:lnTo>
                    <a:pt x="0" y="741"/>
                  </a:lnTo>
                  <a:lnTo>
                    <a:pt x="1303" y="1829"/>
                  </a:lnTo>
                  <a:lnTo>
                    <a:pt x="1963" y="1044"/>
                  </a:lnTo>
                  <a:lnTo>
                    <a:pt x="1499" y="1"/>
                  </a:lnTo>
                  <a:close/>
                </a:path>
              </a:pathLst>
            </a:custGeom>
            <a:solidFill>
              <a:schemeClr val="dk2"/>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5322" name="Google Shape;5322;p222"/>
            <p:cNvSpPr/>
            <p:nvPr/>
          </p:nvSpPr>
          <p:spPr>
            <a:xfrm>
              <a:off x="6760376" y="3098519"/>
              <a:ext cx="135320" cy="138426"/>
            </a:xfrm>
            <a:custGeom>
              <a:avLst/>
              <a:gdLst/>
              <a:ahLst/>
              <a:cxnLst/>
              <a:rect l="l" t="t" r="r" b="b"/>
              <a:pathLst>
                <a:path w="2739" h="2802" extrusionOk="0">
                  <a:moveTo>
                    <a:pt x="1436" y="0"/>
                  </a:moveTo>
                  <a:lnTo>
                    <a:pt x="0" y="1722"/>
                  </a:lnTo>
                  <a:lnTo>
                    <a:pt x="1303" y="2801"/>
                  </a:lnTo>
                  <a:lnTo>
                    <a:pt x="2739" y="1089"/>
                  </a:lnTo>
                  <a:lnTo>
                    <a:pt x="1436" y="0"/>
                  </a:lnTo>
                  <a:close/>
                </a:path>
              </a:pathLst>
            </a:custGeom>
            <a:solidFill>
              <a:schemeClr val="dk2"/>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5323" name="Google Shape;5323;p222"/>
            <p:cNvSpPr/>
            <p:nvPr/>
          </p:nvSpPr>
          <p:spPr>
            <a:xfrm>
              <a:off x="6948998" y="2937662"/>
              <a:ext cx="62646" cy="52021"/>
            </a:xfrm>
            <a:custGeom>
              <a:avLst/>
              <a:gdLst/>
              <a:ahLst/>
              <a:cxnLst/>
              <a:rect l="l" t="t" r="r" b="b"/>
              <a:pathLst>
                <a:path w="1268" h="1053" extrusionOk="0">
                  <a:moveTo>
                    <a:pt x="982" y="0"/>
                  </a:moveTo>
                  <a:lnTo>
                    <a:pt x="0" y="571"/>
                  </a:lnTo>
                  <a:lnTo>
                    <a:pt x="286" y="1053"/>
                  </a:lnTo>
                  <a:lnTo>
                    <a:pt x="1267" y="491"/>
                  </a:lnTo>
                  <a:lnTo>
                    <a:pt x="982" y="0"/>
                  </a:lnTo>
                  <a:close/>
                </a:path>
              </a:pathLst>
            </a:custGeom>
            <a:solidFill>
              <a:schemeClr val="dk2"/>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5324" name="Google Shape;5324;p222"/>
            <p:cNvSpPr/>
            <p:nvPr/>
          </p:nvSpPr>
          <p:spPr>
            <a:xfrm>
              <a:off x="6948998" y="3007716"/>
              <a:ext cx="62646" cy="52070"/>
            </a:xfrm>
            <a:custGeom>
              <a:avLst/>
              <a:gdLst/>
              <a:ahLst/>
              <a:cxnLst/>
              <a:rect l="l" t="t" r="r" b="b"/>
              <a:pathLst>
                <a:path w="1268" h="1054" extrusionOk="0">
                  <a:moveTo>
                    <a:pt x="286" y="1"/>
                  </a:moveTo>
                  <a:lnTo>
                    <a:pt x="0" y="491"/>
                  </a:lnTo>
                  <a:lnTo>
                    <a:pt x="982" y="1053"/>
                  </a:lnTo>
                  <a:lnTo>
                    <a:pt x="1267" y="563"/>
                  </a:lnTo>
                  <a:lnTo>
                    <a:pt x="286" y="1"/>
                  </a:lnTo>
                  <a:close/>
                </a:path>
              </a:pathLst>
            </a:custGeom>
            <a:solidFill>
              <a:schemeClr val="dk2"/>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5325" name="Google Shape;5325;p222"/>
            <p:cNvSpPr/>
            <p:nvPr/>
          </p:nvSpPr>
          <p:spPr>
            <a:xfrm>
              <a:off x="6760376" y="2760897"/>
              <a:ext cx="186010" cy="196177"/>
            </a:xfrm>
            <a:custGeom>
              <a:avLst/>
              <a:gdLst/>
              <a:ahLst/>
              <a:cxnLst/>
              <a:rect l="l" t="t" r="r" b="b"/>
              <a:pathLst>
                <a:path w="3765" h="3971" extrusionOk="0">
                  <a:moveTo>
                    <a:pt x="1303" y="1"/>
                  </a:moveTo>
                  <a:lnTo>
                    <a:pt x="0" y="1080"/>
                  </a:lnTo>
                  <a:lnTo>
                    <a:pt x="2427" y="3971"/>
                  </a:lnTo>
                  <a:lnTo>
                    <a:pt x="3301" y="3971"/>
                  </a:lnTo>
                  <a:lnTo>
                    <a:pt x="3765" y="2918"/>
                  </a:lnTo>
                  <a:lnTo>
                    <a:pt x="1303" y="1"/>
                  </a:lnTo>
                  <a:close/>
                </a:path>
              </a:pathLst>
            </a:custGeom>
            <a:solidFill>
              <a:schemeClr val="dk2"/>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5326" name="Google Shape;5326;p222"/>
            <p:cNvSpPr/>
            <p:nvPr/>
          </p:nvSpPr>
          <p:spPr>
            <a:xfrm>
              <a:off x="6542210" y="2869338"/>
              <a:ext cx="279929" cy="255213"/>
            </a:xfrm>
            <a:custGeom>
              <a:avLst/>
              <a:gdLst/>
              <a:ahLst/>
              <a:cxnLst/>
              <a:rect l="l" t="t" r="r" b="b"/>
              <a:pathLst>
                <a:path w="5666" h="5166" extrusionOk="0">
                  <a:moveTo>
                    <a:pt x="4389" y="0"/>
                  </a:moveTo>
                  <a:lnTo>
                    <a:pt x="1374" y="1214"/>
                  </a:lnTo>
                  <a:lnTo>
                    <a:pt x="0" y="1214"/>
                  </a:lnTo>
                  <a:lnTo>
                    <a:pt x="0" y="4033"/>
                  </a:lnTo>
                  <a:lnTo>
                    <a:pt x="1080" y="4033"/>
                  </a:lnTo>
                  <a:cubicBezTo>
                    <a:pt x="1187" y="4033"/>
                    <a:pt x="1285" y="4095"/>
                    <a:pt x="1338" y="4202"/>
                  </a:cubicBezTo>
                  <a:cubicBezTo>
                    <a:pt x="1642" y="4791"/>
                    <a:pt x="2248" y="5166"/>
                    <a:pt x="2908" y="5166"/>
                  </a:cubicBezTo>
                  <a:lnTo>
                    <a:pt x="4532" y="5166"/>
                  </a:lnTo>
                  <a:lnTo>
                    <a:pt x="4532" y="4033"/>
                  </a:lnTo>
                  <a:lnTo>
                    <a:pt x="2561" y="4033"/>
                  </a:lnTo>
                  <a:lnTo>
                    <a:pt x="2561" y="2623"/>
                  </a:lnTo>
                  <a:cubicBezTo>
                    <a:pt x="2561" y="2150"/>
                    <a:pt x="2935" y="1776"/>
                    <a:pt x="3408" y="1776"/>
                  </a:cubicBezTo>
                  <a:lnTo>
                    <a:pt x="4256" y="1776"/>
                  </a:lnTo>
                  <a:lnTo>
                    <a:pt x="4256" y="2338"/>
                  </a:lnTo>
                  <a:lnTo>
                    <a:pt x="3408" y="2338"/>
                  </a:lnTo>
                  <a:cubicBezTo>
                    <a:pt x="3247" y="2338"/>
                    <a:pt x="3123" y="2463"/>
                    <a:pt x="3123" y="2623"/>
                  </a:cubicBezTo>
                  <a:lnTo>
                    <a:pt x="3123" y="3471"/>
                  </a:lnTo>
                  <a:lnTo>
                    <a:pt x="5665" y="3471"/>
                  </a:lnTo>
                  <a:lnTo>
                    <a:pt x="5665" y="2552"/>
                  </a:lnTo>
                  <a:lnTo>
                    <a:pt x="4389" y="0"/>
                  </a:lnTo>
                  <a:close/>
                </a:path>
              </a:pathLst>
            </a:custGeom>
            <a:solidFill>
              <a:schemeClr val="dk2"/>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grpSp>
        <p:nvGrpSpPr>
          <p:cNvPr id="5327" name="Google Shape;5327;p222"/>
          <p:cNvGrpSpPr/>
          <p:nvPr/>
        </p:nvGrpSpPr>
        <p:grpSpPr>
          <a:xfrm>
            <a:off x="15366675" y="2758884"/>
            <a:ext cx="589737" cy="773859"/>
            <a:chOff x="7225312" y="2760897"/>
            <a:chExt cx="362781" cy="476045"/>
          </a:xfrm>
        </p:grpSpPr>
        <p:sp>
          <p:nvSpPr>
            <p:cNvPr id="5328" name="Google Shape;5328;p222"/>
            <p:cNvSpPr/>
            <p:nvPr/>
          </p:nvSpPr>
          <p:spPr>
            <a:xfrm>
              <a:off x="7225312" y="2928374"/>
              <a:ext cx="362781" cy="308568"/>
            </a:xfrm>
            <a:custGeom>
              <a:avLst/>
              <a:gdLst/>
              <a:ahLst/>
              <a:cxnLst/>
              <a:rect l="l" t="t" r="r" b="b"/>
              <a:pathLst>
                <a:path w="7343" h="6246" extrusionOk="0">
                  <a:moveTo>
                    <a:pt x="1" y="1"/>
                  </a:moveTo>
                  <a:lnTo>
                    <a:pt x="1" y="2543"/>
                  </a:lnTo>
                  <a:cubicBezTo>
                    <a:pt x="1" y="4542"/>
                    <a:pt x="1633" y="6219"/>
                    <a:pt x="3632" y="6245"/>
                  </a:cubicBezTo>
                  <a:cubicBezTo>
                    <a:pt x="3648" y="6246"/>
                    <a:pt x="3664" y="6246"/>
                    <a:pt x="3680" y="6246"/>
                  </a:cubicBezTo>
                  <a:cubicBezTo>
                    <a:pt x="5710" y="6246"/>
                    <a:pt x="7343" y="4579"/>
                    <a:pt x="7343" y="2552"/>
                  </a:cubicBezTo>
                  <a:lnTo>
                    <a:pt x="7343" y="1"/>
                  </a:lnTo>
                  <a:lnTo>
                    <a:pt x="7057" y="1"/>
                  </a:lnTo>
                  <a:cubicBezTo>
                    <a:pt x="6906" y="1"/>
                    <a:pt x="6763" y="10"/>
                    <a:pt x="6620" y="19"/>
                  </a:cubicBezTo>
                  <a:cubicBezTo>
                    <a:pt x="6451" y="251"/>
                    <a:pt x="6228" y="474"/>
                    <a:pt x="5933" y="679"/>
                  </a:cubicBezTo>
                  <a:lnTo>
                    <a:pt x="5933" y="2276"/>
                  </a:lnTo>
                  <a:cubicBezTo>
                    <a:pt x="5933" y="3212"/>
                    <a:pt x="5175" y="3971"/>
                    <a:pt x="4238" y="3971"/>
                  </a:cubicBezTo>
                  <a:lnTo>
                    <a:pt x="3105" y="3971"/>
                  </a:lnTo>
                  <a:cubicBezTo>
                    <a:pt x="2169" y="3971"/>
                    <a:pt x="1410" y="3212"/>
                    <a:pt x="1410" y="2276"/>
                  </a:cubicBezTo>
                  <a:lnTo>
                    <a:pt x="1410" y="679"/>
                  </a:lnTo>
                  <a:cubicBezTo>
                    <a:pt x="1116" y="474"/>
                    <a:pt x="893" y="251"/>
                    <a:pt x="732" y="19"/>
                  </a:cubicBezTo>
                  <a:cubicBezTo>
                    <a:pt x="581" y="10"/>
                    <a:pt x="429" y="1"/>
                    <a:pt x="286" y="1"/>
                  </a:cubicBezTo>
                  <a:close/>
                </a:path>
              </a:pathLst>
            </a:custGeom>
            <a:solidFill>
              <a:schemeClr val="dk2"/>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5329" name="Google Shape;5329;p222"/>
            <p:cNvSpPr/>
            <p:nvPr/>
          </p:nvSpPr>
          <p:spPr>
            <a:xfrm>
              <a:off x="7254855" y="2760897"/>
              <a:ext cx="303742" cy="335443"/>
            </a:xfrm>
            <a:custGeom>
              <a:avLst/>
              <a:gdLst/>
              <a:ahLst/>
              <a:cxnLst/>
              <a:rect l="l" t="t" r="r" b="b"/>
              <a:pathLst>
                <a:path w="6148" h="6790" extrusionOk="0">
                  <a:moveTo>
                    <a:pt x="3917" y="848"/>
                  </a:moveTo>
                  <a:lnTo>
                    <a:pt x="3917" y="1410"/>
                  </a:lnTo>
                  <a:lnTo>
                    <a:pt x="3355" y="1410"/>
                  </a:lnTo>
                  <a:lnTo>
                    <a:pt x="3355" y="848"/>
                  </a:lnTo>
                  <a:close/>
                  <a:moveTo>
                    <a:pt x="5050" y="1410"/>
                  </a:moveTo>
                  <a:lnTo>
                    <a:pt x="5050" y="1972"/>
                  </a:lnTo>
                  <a:lnTo>
                    <a:pt x="4488" y="1972"/>
                  </a:lnTo>
                  <a:lnTo>
                    <a:pt x="4488" y="1410"/>
                  </a:lnTo>
                  <a:close/>
                  <a:moveTo>
                    <a:pt x="3917" y="1972"/>
                  </a:moveTo>
                  <a:lnTo>
                    <a:pt x="3917" y="2543"/>
                  </a:lnTo>
                  <a:lnTo>
                    <a:pt x="3355" y="2543"/>
                  </a:lnTo>
                  <a:lnTo>
                    <a:pt x="3355" y="1972"/>
                  </a:lnTo>
                  <a:close/>
                  <a:moveTo>
                    <a:pt x="2222" y="1"/>
                  </a:moveTo>
                  <a:cubicBezTo>
                    <a:pt x="1303" y="1"/>
                    <a:pt x="455" y="670"/>
                    <a:pt x="286" y="1598"/>
                  </a:cubicBezTo>
                  <a:cubicBezTo>
                    <a:pt x="1" y="3132"/>
                    <a:pt x="1330" y="3703"/>
                    <a:pt x="1383" y="3757"/>
                  </a:cubicBezTo>
                  <a:lnTo>
                    <a:pt x="1383" y="5666"/>
                  </a:lnTo>
                  <a:cubicBezTo>
                    <a:pt x="1383" y="6290"/>
                    <a:pt x="1883" y="6790"/>
                    <a:pt x="2507" y="6790"/>
                  </a:cubicBezTo>
                  <a:cubicBezTo>
                    <a:pt x="2507" y="6014"/>
                    <a:pt x="2686" y="5452"/>
                    <a:pt x="2855" y="5228"/>
                  </a:cubicBezTo>
                  <a:lnTo>
                    <a:pt x="3069" y="4952"/>
                  </a:lnTo>
                  <a:lnTo>
                    <a:pt x="3292" y="5228"/>
                  </a:lnTo>
                  <a:cubicBezTo>
                    <a:pt x="3462" y="5452"/>
                    <a:pt x="3640" y="6014"/>
                    <a:pt x="3640" y="6790"/>
                  </a:cubicBezTo>
                  <a:cubicBezTo>
                    <a:pt x="4265" y="6790"/>
                    <a:pt x="4764" y="6290"/>
                    <a:pt x="4764" y="5666"/>
                  </a:cubicBezTo>
                  <a:lnTo>
                    <a:pt x="4764" y="3757"/>
                  </a:lnTo>
                  <a:cubicBezTo>
                    <a:pt x="4818" y="3703"/>
                    <a:pt x="6147" y="3132"/>
                    <a:pt x="5862" y="1598"/>
                  </a:cubicBezTo>
                  <a:cubicBezTo>
                    <a:pt x="5692" y="670"/>
                    <a:pt x="4845" y="1"/>
                    <a:pt x="3926" y="1"/>
                  </a:cubicBezTo>
                  <a:cubicBezTo>
                    <a:pt x="3462" y="1"/>
                    <a:pt x="3141" y="170"/>
                    <a:pt x="3078" y="188"/>
                  </a:cubicBezTo>
                  <a:cubicBezTo>
                    <a:pt x="3007" y="170"/>
                    <a:pt x="2695" y="1"/>
                    <a:pt x="2222" y="1"/>
                  </a:cubicBezTo>
                  <a:close/>
                </a:path>
              </a:pathLst>
            </a:custGeom>
            <a:solidFill>
              <a:schemeClr val="dk2"/>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grpSp>
        <p:nvGrpSpPr>
          <p:cNvPr id="5330" name="Google Shape;5330;p222"/>
          <p:cNvGrpSpPr/>
          <p:nvPr/>
        </p:nvGrpSpPr>
        <p:grpSpPr>
          <a:xfrm>
            <a:off x="6166243" y="2758893"/>
            <a:ext cx="774518" cy="773863"/>
            <a:chOff x="7168498" y="3412724"/>
            <a:chExt cx="476451" cy="476048"/>
          </a:xfrm>
        </p:grpSpPr>
        <p:sp>
          <p:nvSpPr>
            <p:cNvPr id="5331" name="Google Shape;5331;p222"/>
            <p:cNvSpPr/>
            <p:nvPr/>
          </p:nvSpPr>
          <p:spPr>
            <a:xfrm>
              <a:off x="7414379" y="3760473"/>
              <a:ext cx="167977" cy="128298"/>
            </a:xfrm>
            <a:custGeom>
              <a:avLst/>
              <a:gdLst/>
              <a:ahLst/>
              <a:cxnLst/>
              <a:rect l="l" t="t" r="r" b="b"/>
              <a:pathLst>
                <a:path w="3400" h="2597" extrusionOk="0">
                  <a:moveTo>
                    <a:pt x="1223" y="1"/>
                  </a:moveTo>
                  <a:cubicBezTo>
                    <a:pt x="884" y="322"/>
                    <a:pt x="483" y="652"/>
                    <a:pt x="1" y="1000"/>
                  </a:cubicBezTo>
                  <a:cubicBezTo>
                    <a:pt x="715" y="1464"/>
                    <a:pt x="1607" y="1936"/>
                    <a:pt x="2820" y="2597"/>
                  </a:cubicBezTo>
                  <a:lnTo>
                    <a:pt x="3400" y="955"/>
                  </a:lnTo>
                  <a:cubicBezTo>
                    <a:pt x="2615" y="670"/>
                    <a:pt x="1883" y="357"/>
                    <a:pt x="1223" y="1"/>
                  </a:cubicBezTo>
                  <a:close/>
                </a:path>
              </a:pathLst>
            </a:custGeom>
            <a:solidFill>
              <a:schemeClr val="dk2"/>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5332" name="Google Shape;5332;p222"/>
            <p:cNvSpPr/>
            <p:nvPr/>
          </p:nvSpPr>
          <p:spPr>
            <a:xfrm>
              <a:off x="7532947" y="3412724"/>
              <a:ext cx="112001" cy="112440"/>
            </a:xfrm>
            <a:custGeom>
              <a:avLst/>
              <a:gdLst/>
              <a:ahLst/>
              <a:cxnLst/>
              <a:rect l="l" t="t" r="r" b="b"/>
              <a:pathLst>
                <a:path w="2267" h="2276" extrusionOk="0">
                  <a:moveTo>
                    <a:pt x="848" y="1"/>
                  </a:moveTo>
                  <a:cubicBezTo>
                    <a:pt x="384" y="1"/>
                    <a:pt x="1" y="385"/>
                    <a:pt x="1" y="848"/>
                  </a:cubicBezTo>
                  <a:cubicBezTo>
                    <a:pt x="1" y="1312"/>
                    <a:pt x="384" y="1696"/>
                    <a:pt x="848" y="1696"/>
                  </a:cubicBezTo>
                  <a:lnTo>
                    <a:pt x="1419" y="1696"/>
                  </a:lnTo>
                  <a:cubicBezTo>
                    <a:pt x="1571" y="1696"/>
                    <a:pt x="1696" y="1821"/>
                    <a:pt x="1696" y="1981"/>
                  </a:cubicBezTo>
                  <a:lnTo>
                    <a:pt x="1696" y="2276"/>
                  </a:lnTo>
                  <a:lnTo>
                    <a:pt x="2267" y="2276"/>
                  </a:lnTo>
                  <a:lnTo>
                    <a:pt x="2267" y="1981"/>
                  </a:lnTo>
                  <a:cubicBezTo>
                    <a:pt x="2267" y="1509"/>
                    <a:pt x="1883" y="1134"/>
                    <a:pt x="1419" y="1134"/>
                  </a:cubicBezTo>
                  <a:lnTo>
                    <a:pt x="848" y="1134"/>
                  </a:lnTo>
                  <a:cubicBezTo>
                    <a:pt x="697" y="1134"/>
                    <a:pt x="572" y="1000"/>
                    <a:pt x="572" y="848"/>
                  </a:cubicBezTo>
                  <a:cubicBezTo>
                    <a:pt x="572" y="688"/>
                    <a:pt x="697" y="563"/>
                    <a:pt x="848" y="563"/>
                  </a:cubicBezTo>
                  <a:lnTo>
                    <a:pt x="1134" y="563"/>
                  </a:lnTo>
                  <a:lnTo>
                    <a:pt x="1134" y="1"/>
                  </a:lnTo>
                  <a:close/>
                </a:path>
              </a:pathLst>
            </a:custGeom>
            <a:solidFill>
              <a:schemeClr val="dk2"/>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5333" name="Google Shape;5333;p222"/>
            <p:cNvSpPr/>
            <p:nvPr/>
          </p:nvSpPr>
          <p:spPr>
            <a:xfrm>
              <a:off x="7588922" y="3553326"/>
              <a:ext cx="56025" cy="83342"/>
            </a:xfrm>
            <a:custGeom>
              <a:avLst/>
              <a:gdLst/>
              <a:ahLst/>
              <a:cxnLst/>
              <a:rect l="l" t="t" r="r" b="b"/>
              <a:pathLst>
                <a:path w="1134" h="1687" extrusionOk="0">
                  <a:moveTo>
                    <a:pt x="1" y="1"/>
                  </a:moveTo>
                  <a:lnTo>
                    <a:pt x="1" y="1687"/>
                  </a:lnTo>
                  <a:lnTo>
                    <a:pt x="1134" y="1687"/>
                  </a:lnTo>
                  <a:lnTo>
                    <a:pt x="1134" y="1"/>
                  </a:lnTo>
                  <a:close/>
                </a:path>
              </a:pathLst>
            </a:custGeom>
            <a:solidFill>
              <a:schemeClr val="dk2"/>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5334" name="Google Shape;5334;p222"/>
            <p:cNvSpPr/>
            <p:nvPr/>
          </p:nvSpPr>
          <p:spPr>
            <a:xfrm>
              <a:off x="7336816" y="3553326"/>
              <a:ext cx="224398" cy="83342"/>
            </a:xfrm>
            <a:custGeom>
              <a:avLst/>
              <a:gdLst/>
              <a:ahLst/>
              <a:cxnLst/>
              <a:rect l="l" t="t" r="r" b="b"/>
              <a:pathLst>
                <a:path w="4542" h="1687" extrusionOk="0">
                  <a:moveTo>
                    <a:pt x="1" y="1"/>
                  </a:moveTo>
                  <a:lnTo>
                    <a:pt x="1" y="277"/>
                  </a:lnTo>
                  <a:cubicBezTo>
                    <a:pt x="1" y="705"/>
                    <a:pt x="197" y="1196"/>
                    <a:pt x="581" y="1687"/>
                  </a:cubicBezTo>
                  <a:lnTo>
                    <a:pt x="4542" y="1687"/>
                  </a:lnTo>
                  <a:lnTo>
                    <a:pt x="4542" y="1"/>
                  </a:lnTo>
                  <a:close/>
                </a:path>
              </a:pathLst>
            </a:custGeom>
            <a:solidFill>
              <a:schemeClr val="dk2"/>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5335" name="Google Shape;5335;p222"/>
            <p:cNvSpPr/>
            <p:nvPr/>
          </p:nvSpPr>
          <p:spPr>
            <a:xfrm>
              <a:off x="7253077" y="3412724"/>
              <a:ext cx="274642" cy="313409"/>
            </a:xfrm>
            <a:custGeom>
              <a:avLst/>
              <a:gdLst/>
              <a:ahLst/>
              <a:cxnLst/>
              <a:rect l="l" t="t" r="r" b="b"/>
              <a:pathLst>
                <a:path w="5559" h="6344" extrusionOk="0">
                  <a:moveTo>
                    <a:pt x="2829" y="1"/>
                  </a:moveTo>
                  <a:cubicBezTo>
                    <a:pt x="1294" y="1"/>
                    <a:pt x="1" y="1446"/>
                    <a:pt x="1" y="3123"/>
                  </a:cubicBezTo>
                  <a:cubicBezTo>
                    <a:pt x="1" y="4238"/>
                    <a:pt x="233" y="5220"/>
                    <a:pt x="1241" y="6344"/>
                  </a:cubicBezTo>
                  <a:cubicBezTo>
                    <a:pt x="1678" y="6085"/>
                    <a:pt x="2079" y="5817"/>
                    <a:pt x="2410" y="5541"/>
                  </a:cubicBezTo>
                  <a:cubicBezTo>
                    <a:pt x="1589" y="4738"/>
                    <a:pt x="1134" y="3890"/>
                    <a:pt x="1134" y="3123"/>
                  </a:cubicBezTo>
                  <a:cubicBezTo>
                    <a:pt x="1134" y="2178"/>
                    <a:pt x="1785" y="1152"/>
                    <a:pt x="2829" y="1152"/>
                  </a:cubicBezTo>
                  <a:cubicBezTo>
                    <a:pt x="3560" y="1152"/>
                    <a:pt x="4087" y="1651"/>
                    <a:pt x="4345" y="2276"/>
                  </a:cubicBezTo>
                  <a:lnTo>
                    <a:pt x="5559" y="2276"/>
                  </a:lnTo>
                  <a:cubicBezTo>
                    <a:pt x="5211" y="991"/>
                    <a:pt x="4096" y="1"/>
                    <a:pt x="2829" y="1"/>
                  </a:cubicBezTo>
                  <a:close/>
                </a:path>
              </a:pathLst>
            </a:custGeom>
            <a:solidFill>
              <a:schemeClr val="dk2"/>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5336" name="Google Shape;5336;p222"/>
            <p:cNvSpPr/>
            <p:nvPr/>
          </p:nvSpPr>
          <p:spPr>
            <a:xfrm>
              <a:off x="7202833" y="3664829"/>
              <a:ext cx="309918" cy="223942"/>
            </a:xfrm>
            <a:custGeom>
              <a:avLst/>
              <a:gdLst/>
              <a:ahLst/>
              <a:cxnLst/>
              <a:rect l="l" t="t" r="r" b="b"/>
              <a:pathLst>
                <a:path w="6273" h="4533" extrusionOk="0">
                  <a:moveTo>
                    <a:pt x="4667" y="1"/>
                  </a:moveTo>
                  <a:cubicBezTo>
                    <a:pt x="3801" y="1036"/>
                    <a:pt x="2276" y="2088"/>
                    <a:pt x="1" y="2891"/>
                  </a:cubicBezTo>
                  <a:lnTo>
                    <a:pt x="581" y="4533"/>
                  </a:lnTo>
                  <a:lnTo>
                    <a:pt x="875" y="4381"/>
                  </a:lnTo>
                  <a:cubicBezTo>
                    <a:pt x="4185" y="2579"/>
                    <a:pt x="5657" y="1294"/>
                    <a:pt x="6272" y="1"/>
                  </a:cubicBezTo>
                  <a:close/>
                </a:path>
              </a:pathLst>
            </a:custGeom>
            <a:solidFill>
              <a:schemeClr val="dk2"/>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5337" name="Google Shape;5337;p222"/>
            <p:cNvSpPr/>
            <p:nvPr/>
          </p:nvSpPr>
          <p:spPr>
            <a:xfrm>
              <a:off x="7168498" y="3553326"/>
              <a:ext cx="64819" cy="83342"/>
            </a:xfrm>
            <a:custGeom>
              <a:avLst/>
              <a:gdLst/>
              <a:ahLst/>
              <a:cxnLst/>
              <a:rect l="l" t="t" r="r" b="b"/>
              <a:pathLst>
                <a:path w="1312" h="1687" extrusionOk="0">
                  <a:moveTo>
                    <a:pt x="0" y="1"/>
                  </a:moveTo>
                  <a:lnTo>
                    <a:pt x="0" y="1687"/>
                  </a:lnTo>
                  <a:lnTo>
                    <a:pt x="1311" y="1687"/>
                  </a:lnTo>
                  <a:cubicBezTo>
                    <a:pt x="1186" y="1196"/>
                    <a:pt x="1151" y="732"/>
                    <a:pt x="1151" y="277"/>
                  </a:cubicBezTo>
                  <a:cubicBezTo>
                    <a:pt x="1151" y="188"/>
                    <a:pt x="1160" y="90"/>
                    <a:pt x="1169" y="1"/>
                  </a:cubicBezTo>
                  <a:close/>
                </a:path>
              </a:pathLst>
            </a:custGeom>
            <a:solidFill>
              <a:schemeClr val="dk2"/>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grpSp>
        <p:nvGrpSpPr>
          <p:cNvPr id="5338" name="Google Shape;5338;p222"/>
          <p:cNvGrpSpPr/>
          <p:nvPr/>
        </p:nvGrpSpPr>
        <p:grpSpPr>
          <a:xfrm>
            <a:off x="10555624" y="2796462"/>
            <a:ext cx="710014" cy="710095"/>
            <a:chOff x="4019026" y="4064600"/>
            <a:chExt cx="476009" cy="475999"/>
          </a:xfrm>
        </p:grpSpPr>
        <p:sp>
          <p:nvSpPr>
            <p:cNvPr id="5339" name="Google Shape;5339;p222"/>
            <p:cNvSpPr/>
            <p:nvPr/>
          </p:nvSpPr>
          <p:spPr>
            <a:xfrm>
              <a:off x="4294006" y="4471386"/>
              <a:ext cx="52073" cy="62198"/>
            </a:xfrm>
            <a:custGeom>
              <a:avLst/>
              <a:gdLst/>
              <a:ahLst/>
              <a:cxnLst/>
              <a:rect l="l" t="t" r="r" b="b"/>
              <a:pathLst>
                <a:path w="1054" h="1259" extrusionOk="0">
                  <a:moveTo>
                    <a:pt x="492" y="0"/>
                  </a:moveTo>
                  <a:lnTo>
                    <a:pt x="1" y="286"/>
                  </a:lnTo>
                  <a:lnTo>
                    <a:pt x="563" y="1258"/>
                  </a:lnTo>
                  <a:lnTo>
                    <a:pt x="1054" y="981"/>
                  </a:lnTo>
                  <a:lnTo>
                    <a:pt x="492" y="0"/>
                  </a:lnTo>
                  <a:close/>
                </a:path>
              </a:pathLst>
            </a:custGeom>
            <a:solidFill>
              <a:schemeClr val="dk2"/>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5340" name="Google Shape;5340;p222"/>
            <p:cNvSpPr/>
            <p:nvPr/>
          </p:nvSpPr>
          <p:spPr>
            <a:xfrm>
              <a:off x="4168422" y="4471386"/>
              <a:ext cx="52073" cy="62593"/>
            </a:xfrm>
            <a:custGeom>
              <a:avLst/>
              <a:gdLst/>
              <a:ahLst/>
              <a:cxnLst/>
              <a:rect l="l" t="t" r="r" b="b"/>
              <a:pathLst>
                <a:path w="1054" h="1267" extrusionOk="0">
                  <a:moveTo>
                    <a:pt x="562" y="0"/>
                  </a:moveTo>
                  <a:lnTo>
                    <a:pt x="0" y="981"/>
                  </a:lnTo>
                  <a:lnTo>
                    <a:pt x="491" y="1267"/>
                  </a:lnTo>
                  <a:lnTo>
                    <a:pt x="1053" y="286"/>
                  </a:lnTo>
                  <a:lnTo>
                    <a:pt x="562" y="0"/>
                  </a:lnTo>
                  <a:close/>
                </a:path>
              </a:pathLst>
            </a:custGeom>
            <a:solidFill>
              <a:schemeClr val="dk2"/>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5341" name="Google Shape;5341;p222"/>
            <p:cNvSpPr/>
            <p:nvPr/>
          </p:nvSpPr>
          <p:spPr>
            <a:xfrm>
              <a:off x="4243367" y="4455923"/>
              <a:ext cx="27815" cy="84676"/>
            </a:xfrm>
            <a:custGeom>
              <a:avLst/>
              <a:gdLst/>
              <a:ahLst/>
              <a:cxnLst/>
              <a:rect l="l" t="t" r="r" b="b"/>
              <a:pathLst>
                <a:path w="563" h="1714" extrusionOk="0">
                  <a:moveTo>
                    <a:pt x="0" y="1"/>
                  </a:moveTo>
                  <a:lnTo>
                    <a:pt x="0" y="1714"/>
                  </a:lnTo>
                  <a:lnTo>
                    <a:pt x="562" y="1714"/>
                  </a:lnTo>
                  <a:lnTo>
                    <a:pt x="562" y="1"/>
                  </a:lnTo>
                  <a:close/>
                </a:path>
              </a:pathLst>
            </a:custGeom>
            <a:solidFill>
              <a:schemeClr val="dk2"/>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5342" name="Google Shape;5342;p222"/>
            <p:cNvSpPr/>
            <p:nvPr/>
          </p:nvSpPr>
          <p:spPr>
            <a:xfrm>
              <a:off x="4298897" y="4282715"/>
              <a:ext cx="196138" cy="186050"/>
            </a:xfrm>
            <a:custGeom>
              <a:avLst/>
              <a:gdLst/>
              <a:ahLst/>
              <a:cxnLst/>
              <a:rect l="l" t="t" r="r" b="b"/>
              <a:pathLst>
                <a:path w="3970" h="3766" extrusionOk="0">
                  <a:moveTo>
                    <a:pt x="2890" y="1"/>
                  </a:moveTo>
                  <a:lnTo>
                    <a:pt x="0" y="2427"/>
                  </a:lnTo>
                  <a:lnTo>
                    <a:pt x="0" y="3302"/>
                  </a:lnTo>
                  <a:lnTo>
                    <a:pt x="1044" y="3766"/>
                  </a:lnTo>
                  <a:lnTo>
                    <a:pt x="3970" y="1312"/>
                  </a:lnTo>
                  <a:lnTo>
                    <a:pt x="2890" y="1"/>
                  </a:lnTo>
                  <a:close/>
                </a:path>
              </a:pathLst>
            </a:custGeom>
            <a:solidFill>
              <a:schemeClr val="dk2"/>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5343" name="Google Shape;5343;p222"/>
            <p:cNvSpPr/>
            <p:nvPr/>
          </p:nvSpPr>
          <p:spPr>
            <a:xfrm>
              <a:off x="4019026" y="4282715"/>
              <a:ext cx="138433" cy="135363"/>
            </a:xfrm>
            <a:custGeom>
              <a:avLst/>
              <a:gdLst/>
              <a:ahLst/>
              <a:cxnLst/>
              <a:rect l="l" t="t" r="r" b="b"/>
              <a:pathLst>
                <a:path w="2802" h="2740" extrusionOk="0">
                  <a:moveTo>
                    <a:pt x="1080" y="1"/>
                  </a:moveTo>
                  <a:lnTo>
                    <a:pt x="0" y="1303"/>
                  </a:lnTo>
                  <a:lnTo>
                    <a:pt x="1713" y="2740"/>
                  </a:lnTo>
                  <a:lnTo>
                    <a:pt x="2801" y="1437"/>
                  </a:lnTo>
                  <a:lnTo>
                    <a:pt x="1080" y="1"/>
                  </a:lnTo>
                  <a:close/>
                </a:path>
              </a:pathLst>
            </a:custGeom>
            <a:solidFill>
              <a:schemeClr val="dk2"/>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5344" name="Google Shape;5344;p222"/>
            <p:cNvSpPr/>
            <p:nvPr/>
          </p:nvSpPr>
          <p:spPr>
            <a:xfrm>
              <a:off x="4125244" y="4371345"/>
              <a:ext cx="89967" cy="97422"/>
            </a:xfrm>
            <a:custGeom>
              <a:avLst/>
              <a:gdLst/>
              <a:ahLst/>
              <a:cxnLst/>
              <a:rect l="l" t="t" r="r" b="b"/>
              <a:pathLst>
                <a:path w="1821" h="1972" extrusionOk="0">
                  <a:moveTo>
                    <a:pt x="1080" y="0"/>
                  </a:moveTo>
                  <a:lnTo>
                    <a:pt x="0" y="1311"/>
                  </a:lnTo>
                  <a:lnTo>
                    <a:pt x="776" y="1972"/>
                  </a:lnTo>
                  <a:lnTo>
                    <a:pt x="1820" y="1508"/>
                  </a:lnTo>
                  <a:lnTo>
                    <a:pt x="1820" y="633"/>
                  </a:lnTo>
                  <a:lnTo>
                    <a:pt x="1080" y="0"/>
                  </a:lnTo>
                  <a:close/>
                </a:path>
              </a:pathLst>
            </a:custGeom>
            <a:solidFill>
              <a:schemeClr val="dk2"/>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5345" name="Google Shape;5345;p222"/>
            <p:cNvSpPr/>
            <p:nvPr/>
          </p:nvSpPr>
          <p:spPr>
            <a:xfrm>
              <a:off x="4276863" y="4072504"/>
              <a:ext cx="105826" cy="190002"/>
            </a:xfrm>
            <a:custGeom>
              <a:avLst/>
              <a:gdLst/>
              <a:ahLst/>
              <a:cxnLst/>
              <a:rect l="l" t="t" r="r" b="b"/>
              <a:pathLst>
                <a:path w="2142" h="3846" extrusionOk="0">
                  <a:moveTo>
                    <a:pt x="446" y="1"/>
                  </a:moveTo>
                  <a:lnTo>
                    <a:pt x="446" y="821"/>
                  </a:lnTo>
                  <a:lnTo>
                    <a:pt x="0" y="1276"/>
                  </a:lnTo>
                  <a:lnTo>
                    <a:pt x="285" y="1553"/>
                  </a:lnTo>
                  <a:lnTo>
                    <a:pt x="1017" y="1553"/>
                  </a:lnTo>
                  <a:lnTo>
                    <a:pt x="1017" y="2516"/>
                  </a:lnTo>
                  <a:lnTo>
                    <a:pt x="446" y="3087"/>
                  </a:lnTo>
                  <a:lnTo>
                    <a:pt x="446" y="3337"/>
                  </a:lnTo>
                  <a:lnTo>
                    <a:pt x="1686" y="3846"/>
                  </a:lnTo>
                  <a:cubicBezTo>
                    <a:pt x="1972" y="3426"/>
                    <a:pt x="2141" y="2936"/>
                    <a:pt x="2141" y="2400"/>
                  </a:cubicBezTo>
                  <a:cubicBezTo>
                    <a:pt x="2141" y="1294"/>
                    <a:pt x="1436" y="349"/>
                    <a:pt x="446" y="1"/>
                  </a:cubicBezTo>
                  <a:close/>
                </a:path>
              </a:pathLst>
            </a:custGeom>
            <a:solidFill>
              <a:schemeClr val="dk2"/>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5346" name="Google Shape;5346;p222"/>
            <p:cNvSpPr/>
            <p:nvPr/>
          </p:nvSpPr>
          <p:spPr>
            <a:xfrm>
              <a:off x="4131419" y="4176943"/>
              <a:ext cx="83791" cy="56022"/>
            </a:xfrm>
            <a:custGeom>
              <a:avLst/>
              <a:gdLst/>
              <a:ahLst/>
              <a:cxnLst/>
              <a:rect l="l" t="t" r="r" b="b"/>
              <a:pathLst>
                <a:path w="1696" h="1134" extrusionOk="0">
                  <a:moveTo>
                    <a:pt x="36" y="1"/>
                  </a:moveTo>
                  <a:cubicBezTo>
                    <a:pt x="27" y="99"/>
                    <a:pt x="0" y="188"/>
                    <a:pt x="0" y="286"/>
                  </a:cubicBezTo>
                  <a:cubicBezTo>
                    <a:pt x="0" y="581"/>
                    <a:pt x="63" y="866"/>
                    <a:pt x="152" y="1134"/>
                  </a:cubicBezTo>
                  <a:lnTo>
                    <a:pt x="732" y="1134"/>
                  </a:lnTo>
                  <a:lnTo>
                    <a:pt x="1303" y="572"/>
                  </a:lnTo>
                  <a:lnTo>
                    <a:pt x="1695" y="572"/>
                  </a:lnTo>
                  <a:lnTo>
                    <a:pt x="1695" y="402"/>
                  </a:lnTo>
                  <a:lnTo>
                    <a:pt x="1303" y="1"/>
                  </a:lnTo>
                  <a:close/>
                </a:path>
              </a:pathLst>
            </a:custGeom>
            <a:solidFill>
              <a:schemeClr val="dk2"/>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5347" name="Google Shape;5347;p222"/>
            <p:cNvSpPr/>
            <p:nvPr/>
          </p:nvSpPr>
          <p:spPr>
            <a:xfrm>
              <a:off x="4139324" y="4064600"/>
              <a:ext cx="201029" cy="341569"/>
            </a:xfrm>
            <a:custGeom>
              <a:avLst/>
              <a:gdLst/>
              <a:ahLst/>
              <a:cxnLst/>
              <a:rect l="l" t="t" r="r" b="b"/>
              <a:pathLst>
                <a:path w="4069" h="6914" extrusionOk="0">
                  <a:moveTo>
                    <a:pt x="2383" y="0"/>
                  </a:moveTo>
                  <a:cubicBezTo>
                    <a:pt x="1285" y="0"/>
                    <a:pt x="349" y="732"/>
                    <a:pt x="1" y="1713"/>
                  </a:cubicBezTo>
                  <a:lnTo>
                    <a:pt x="1374" y="1713"/>
                  </a:lnTo>
                  <a:lnTo>
                    <a:pt x="2106" y="2444"/>
                  </a:lnTo>
                  <a:lnTo>
                    <a:pt x="2106" y="3408"/>
                  </a:lnTo>
                  <a:lnTo>
                    <a:pt x="1374" y="3408"/>
                  </a:lnTo>
                  <a:lnTo>
                    <a:pt x="812" y="3970"/>
                  </a:lnTo>
                  <a:lnTo>
                    <a:pt x="277" y="3970"/>
                  </a:lnTo>
                  <a:cubicBezTo>
                    <a:pt x="581" y="4416"/>
                    <a:pt x="1018" y="4764"/>
                    <a:pt x="1535" y="4951"/>
                  </a:cubicBezTo>
                  <a:lnTo>
                    <a:pt x="1535" y="6066"/>
                  </a:lnTo>
                  <a:lnTo>
                    <a:pt x="2383" y="6914"/>
                  </a:lnTo>
                  <a:lnTo>
                    <a:pt x="3230" y="6066"/>
                  </a:lnTo>
                  <a:lnTo>
                    <a:pt x="3230" y="4951"/>
                  </a:lnTo>
                  <a:cubicBezTo>
                    <a:pt x="3551" y="4835"/>
                    <a:pt x="3828" y="4666"/>
                    <a:pt x="4069" y="4452"/>
                  </a:cubicBezTo>
                  <a:lnTo>
                    <a:pt x="2668" y="3881"/>
                  </a:lnTo>
                  <a:lnTo>
                    <a:pt x="2668" y="3006"/>
                  </a:lnTo>
                  <a:lnTo>
                    <a:pt x="3230" y="2444"/>
                  </a:lnTo>
                  <a:lnTo>
                    <a:pt x="3230" y="2275"/>
                  </a:lnTo>
                  <a:lnTo>
                    <a:pt x="2838" y="2275"/>
                  </a:lnTo>
                  <a:lnTo>
                    <a:pt x="1990" y="1436"/>
                  </a:lnTo>
                  <a:lnTo>
                    <a:pt x="2668" y="749"/>
                  </a:lnTo>
                  <a:lnTo>
                    <a:pt x="2668" y="27"/>
                  </a:lnTo>
                  <a:cubicBezTo>
                    <a:pt x="2570" y="18"/>
                    <a:pt x="2481" y="0"/>
                    <a:pt x="2383" y="0"/>
                  </a:cubicBezTo>
                  <a:close/>
                </a:path>
              </a:pathLst>
            </a:custGeom>
            <a:solidFill>
              <a:schemeClr val="dk2"/>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sp>
        <p:nvSpPr>
          <p:cNvPr id="5348" name="Google Shape;5348;p222"/>
          <p:cNvSpPr txBox="1"/>
          <p:nvPr/>
        </p:nvSpPr>
        <p:spPr>
          <a:xfrm>
            <a:off x="3995400" y="4449050"/>
            <a:ext cx="5116800" cy="2649000"/>
          </a:xfrm>
          <a:prstGeom prst="rect">
            <a:avLst/>
          </a:prstGeom>
          <a:noFill/>
          <a:ln>
            <a:noFill/>
          </a:ln>
        </p:spPr>
        <p:txBody>
          <a:bodyPr spcFirstLastPara="1" wrap="square" lIns="182850" tIns="182850" rIns="182850" bIns="182850" anchor="ctr" anchorCtr="0">
            <a:noAutofit/>
          </a:bodyPr>
          <a:lstStyle/>
          <a:p>
            <a:pPr marL="0" lvl="0" indent="0" algn="l" rtl="0">
              <a:lnSpc>
                <a:spcPct val="150000"/>
              </a:lnSpc>
              <a:spcBef>
                <a:spcPts val="2400"/>
              </a:spcBef>
              <a:spcAft>
                <a:spcPts val="0"/>
              </a:spcAft>
              <a:buNone/>
            </a:pPr>
            <a:endParaRPr sz="2800">
              <a:solidFill>
                <a:schemeClr val="dk1"/>
              </a:solidFill>
            </a:endParaRPr>
          </a:p>
          <a:p>
            <a:pPr marL="914400" lvl="0" indent="-635000" algn="l" rtl="0">
              <a:lnSpc>
                <a:spcPct val="150000"/>
              </a:lnSpc>
              <a:spcBef>
                <a:spcPts val="2400"/>
              </a:spcBef>
              <a:spcAft>
                <a:spcPts val="0"/>
              </a:spcAft>
              <a:buClr>
                <a:schemeClr val="dk1"/>
              </a:buClr>
              <a:buSzPts val="2800"/>
              <a:buChar char="●"/>
            </a:pPr>
            <a:r>
              <a:rPr lang="en-US" sz="2800">
                <a:solidFill>
                  <a:schemeClr val="dk1"/>
                </a:solidFill>
              </a:rPr>
              <a:t>Monitor app usage, engagement rates</a:t>
            </a:r>
            <a:endParaRPr sz="2800">
              <a:solidFill>
                <a:schemeClr val="dk1"/>
              </a:solidFill>
            </a:endParaRPr>
          </a:p>
          <a:p>
            <a:pPr marL="914400" lvl="0" indent="-635000" algn="l" rtl="0">
              <a:lnSpc>
                <a:spcPct val="150000"/>
              </a:lnSpc>
              <a:spcBef>
                <a:spcPts val="0"/>
              </a:spcBef>
              <a:spcAft>
                <a:spcPts val="0"/>
              </a:spcAft>
              <a:buClr>
                <a:schemeClr val="dk1"/>
              </a:buClr>
              <a:buSzPts val="2800"/>
              <a:buChar char="●"/>
            </a:pPr>
            <a:r>
              <a:rPr lang="en-US" sz="2800">
                <a:solidFill>
                  <a:schemeClr val="dk1"/>
                </a:solidFill>
              </a:rPr>
              <a:t>Track participation in challenges</a:t>
            </a:r>
            <a:endParaRPr sz="2800">
              <a:solidFill>
                <a:schemeClr val="dk1"/>
              </a:solidFill>
            </a:endParaRPr>
          </a:p>
          <a:p>
            <a:pPr marL="914400" lvl="0" indent="0" algn="l" rtl="0">
              <a:lnSpc>
                <a:spcPct val="150000"/>
              </a:lnSpc>
              <a:spcBef>
                <a:spcPts val="2400"/>
              </a:spcBef>
              <a:spcAft>
                <a:spcPts val="0"/>
              </a:spcAft>
              <a:buNone/>
            </a:pPr>
            <a:endParaRPr sz="2800">
              <a:solidFill>
                <a:schemeClr val="dk1"/>
              </a:solidFill>
            </a:endParaRPr>
          </a:p>
        </p:txBody>
      </p:sp>
      <p:sp>
        <p:nvSpPr>
          <p:cNvPr id="5349" name="Google Shape;5349;p222"/>
          <p:cNvSpPr txBox="1">
            <a:spLocks noGrp="1"/>
          </p:cNvSpPr>
          <p:nvPr>
            <p:ph type="subTitle" idx="5"/>
          </p:nvPr>
        </p:nvSpPr>
        <p:spPr>
          <a:xfrm>
            <a:off x="8719501" y="3782750"/>
            <a:ext cx="5116800" cy="812400"/>
          </a:xfrm>
          <a:prstGeom prst="rect">
            <a:avLst/>
          </a:prstGeom>
        </p:spPr>
        <p:txBody>
          <a:bodyPr spcFirstLastPara="1" wrap="square" lIns="182850" tIns="182850" rIns="182850" bIns="182850" anchor="b" anchorCtr="0">
            <a:noAutofit/>
          </a:bodyPr>
          <a:lstStyle/>
          <a:p>
            <a:pPr marL="0" lvl="0" indent="0" algn="ctr" rtl="0">
              <a:spcBef>
                <a:spcPts val="0"/>
              </a:spcBef>
              <a:spcAft>
                <a:spcPts val="0"/>
              </a:spcAft>
              <a:buNone/>
            </a:pPr>
            <a:r>
              <a:rPr lang="en-US" sz="2600">
                <a:latin typeface="Arial"/>
                <a:ea typeface="Arial"/>
                <a:cs typeface="Arial"/>
                <a:sym typeface="Arial"/>
              </a:rPr>
              <a:t>Phase 7: Impact Evaluation</a:t>
            </a:r>
            <a:endParaRPr sz="2600">
              <a:latin typeface="Arial"/>
              <a:ea typeface="Arial"/>
              <a:cs typeface="Arial"/>
              <a:sym typeface="Arial"/>
            </a:endParaRPr>
          </a:p>
        </p:txBody>
      </p:sp>
      <p:pic>
        <p:nvPicPr>
          <p:cNvPr id="5350" name="Google Shape;5350;p222" title="university-of-wales-trinity-saint-david-logo-vector-removebg-preview.png"/>
          <p:cNvPicPr preferRelativeResize="0"/>
          <p:nvPr/>
        </p:nvPicPr>
        <p:blipFill>
          <a:blip r:embed="rId3">
            <a:alphaModFix/>
          </a:blip>
          <a:stretch>
            <a:fillRect/>
          </a:stretch>
        </p:blipFill>
        <p:spPr>
          <a:xfrm>
            <a:off x="16349400" y="9315700"/>
            <a:ext cx="1938601" cy="1076350"/>
          </a:xfrm>
          <a:prstGeom prst="rect">
            <a:avLst/>
          </a:prstGeom>
          <a:noFill/>
          <a:ln>
            <a:noFill/>
          </a:ln>
        </p:spPr>
      </p:pic>
      <p:grpSp>
        <p:nvGrpSpPr>
          <p:cNvPr id="5351" name="Google Shape;5351;p222"/>
          <p:cNvGrpSpPr/>
          <p:nvPr/>
        </p:nvGrpSpPr>
        <p:grpSpPr>
          <a:xfrm>
            <a:off x="11772825" y="7330256"/>
            <a:ext cx="2552592" cy="2649101"/>
            <a:chOff x="5654100" y="3224388"/>
            <a:chExt cx="1546463" cy="1604932"/>
          </a:xfrm>
        </p:grpSpPr>
        <p:sp>
          <p:nvSpPr>
            <p:cNvPr id="5352" name="Google Shape;5352;p222"/>
            <p:cNvSpPr/>
            <p:nvPr/>
          </p:nvSpPr>
          <p:spPr>
            <a:xfrm>
              <a:off x="6021413" y="3435520"/>
              <a:ext cx="757045" cy="289498"/>
            </a:xfrm>
            <a:custGeom>
              <a:avLst/>
              <a:gdLst/>
              <a:ahLst/>
              <a:cxnLst/>
              <a:rect l="l" t="t" r="r" b="b"/>
              <a:pathLst>
                <a:path w="10617" h="4060" extrusionOk="0">
                  <a:moveTo>
                    <a:pt x="10617" y="1"/>
                  </a:moveTo>
                  <a:lnTo>
                    <a:pt x="1892" y="1758"/>
                  </a:lnTo>
                  <a:lnTo>
                    <a:pt x="1" y="4060"/>
                  </a:lnTo>
                  <a:lnTo>
                    <a:pt x="8726" y="2293"/>
                  </a:lnTo>
                  <a:lnTo>
                    <a:pt x="10617" y="1"/>
                  </a:lnTo>
                  <a:close/>
                </a:path>
              </a:pathLst>
            </a:custGeom>
            <a:solidFill>
              <a:schemeClr val="accent5"/>
            </a:solidFill>
            <a:ln>
              <a:noFill/>
            </a:ln>
          </p:spPr>
          <p:txBody>
            <a:bodyPr spcFirstLastPara="1" wrap="square" lIns="118600" tIns="118600" rIns="118600" bIns="118600" anchor="ctr" anchorCtr="0">
              <a:noAutofit/>
            </a:bodyPr>
            <a:lstStyle/>
            <a:p>
              <a:pPr marL="0" lvl="0" indent="0" algn="l" rtl="0">
                <a:spcBef>
                  <a:spcPts val="0"/>
                </a:spcBef>
                <a:spcAft>
                  <a:spcPts val="0"/>
                </a:spcAft>
                <a:buNone/>
              </a:pPr>
              <a:endParaRPr/>
            </a:p>
          </p:txBody>
        </p:sp>
        <p:sp>
          <p:nvSpPr>
            <p:cNvPr id="5353" name="Google Shape;5353;p222"/>
            <p:cNvSpPr/>
            <p:nvPr/>
          </p:nvSpPr>
          <p:spPr>
            <a:xfrm>
              <a:off x="5654100" y="3283499"/>
              <a:ext cx="1546463" cy="1545821"/>
            </a:xfrm>
            <a:custGeom>
              <a:avLst/>
              <a:gdLst/>
              <a:ahLst/>
              <a:cxnLst/>
              <a:rect l="l" t="t" r="r" b="b"/>
              <a:pathLst>
                <a:path w="21688" h="21679" extrusionOk="0">
                  <a:moveTo>
                    <a:pt x="10839" y="2044"/>
                  </a:moveTo>
                  <a:cubicBezTo>
                    <a:pt x="15693" y="2044"/>
                    <a:pt x="19645" y="5987"/>
                    <a:pt x="19645" y="10840"/>
                  </a:cubicBezTo>
                  <a:cubicBezTo>
                    <a:pt x="19645" y="15693"/>
                    <a:pt x="15693" y="19636"/>
                    <a:pt x="10839" y="19636"/>
                  </a:cubicBezTo>
                  <a:cubicBezTo>
                    <a:pt x="5986" y="19636"/>
                    <a:pt x="2043" y="15693"/>
                    <a:pt x="2043" y="10840"/>
                  </a:cubicBezTo>
                  <a:cubicBezTo>
                    <a:pt x="2043" y="5987"/>
                    <a:pt x="5986" y="2044"/>
                    <a:pt x="10839" y="2044"/>
                  </a:cubicBezTo>
                  <a:close/>
                  <a:moveTo>
                    <a:pt x="10839" y="1"/>
                  </a:moveTo>
                  <a:cubicBezTo>
                    <a:pt x="4862" y="1"/>
                    <a:pt x="0" y="4863"/>
                    <a:pt x="0" y="10840"/>
                  </a:cubicBezTo>
                  <a:cubicBezTo>
                    <a:pt x="0" y="16817"/>
                    <a:pt x="4862" y="21679"/>
                    <a:pt x="10839" y="21679"/>
                  </a:cubicBezTo>
                  <a:cubicBezTo>
                    <a:pt x="16817" y="21679"/>
                    <a:pt x="21687" y="16817"/>
                    <a:pt x="21687" y="10840"/>
                  </a:cubicBezTo>
                  <a:cubicBezTo>
                    <a:pt x="21687" y="4863"/>
                    <a:pt x="16817" y="1"/>
                    <a:pt x="10839" y="1"/>
                  </a:cubicBezTo>
                  <a:close/>
                </a:path>
              </a:pathLst>
            </a:custGeom>
            <a:solidFill>
              <a:schemeClr val="accent2"/>
            </a:solidFill>
            <a:ln>
              <a:noFill/>
            </a:ln>
          </p:spPr>
          <p:txBody>
            <a:bodyPr spcFirstLastPara="1" wrap="square" lIns="118600" tIns="118600" rIns="118600" bIns="118600" anchor="ctr" anchorCtr="0">
              <a:noAutofit/>
            </a:bodyPr>
            <a:lstStyle/>
            <a:p>
              <a:pPr marL="0" lvl="0" indent="0" algn="l" rtl="0">
                <a:spcBef>
                  <a:spcPts val="0"/>
                </a:spcBef>
                <a:spcAft>
                  <a:spcPts val="0"/>
                </a:spcAft>
                <a:buNone/>
              </a:pPr>
              <a:endParaRPr/>
            </a:p>
          </p:txBody>
        </p:sp>
        <p:sp>
          <p:nvSpPr>
            <p:cNvPr id="5354" name="Google Shape;5354;p222"/>
            <p:cNvSpPr/>
            <p:nvPr/>
          </p:nvSpPr>
          <p:spPr>
            <a:xfrm>
              <a:off x="6278080" y="3415840"/>
              <a:ext cx="622207" cy="222686"/>
            </a:xfrm>
            <a:custGeom>
              <a:avLst/>
              <a:gdLst/>
              <a:ahLst/>
              <a:cxnLst/>
              <a:rect l="l" t="t" r="r" b="b"/>
              <a:pathLst>
                <a:path w="8726" h="3123" extrusionOk="0">
                  <a:moveTo>
                    <a:pt x="7057" y="0"/>
                  </a:moveTo>
                  <a:lnTo>
                    <a:pt x="1241" y="1169"/>
                  </a:lnTo>
                  <a:lnTo>
                    <a:pt x="1" y="3123"/>
                  </a:lnTo>
                  <a:lnTo>
                    <a:pt x="1" y="3123"/>
                  </a:lnTo>
                  <a:lnTo>
                    <a:pt x="8726" y="1356"/>
                  </a:lnTo>
                  <a:lnTo>
                    <a:pt x="7057" y="0"/>
                  </a:lnTo>
                  <a:close/>
                </a:path>
              </a:pathLst>
            </a:custGeom>
            <a:solidFill>
              <a:schemeClr val="accent5"/>
            </a:solidFill>
            <a:ln>
              <a:noFill/>
            </a:ln>
          </p:spPr>
          <p:txBody>
            <a:bodyPr spcFirstLastPara="1" wrap="square" lIns="118600" tIns="118600" rIns="118600" bIns="118600" anchor="ctr" anchorCtr="0">
              <a:noAutofit/>
            </a:bodyPr>
            <a:lstStyle/>
            <a:p>
              <a:pPr marL="0" lvl="0" indent="0" algn="l" rtl="0">
                <a:spcBef>
                  <a:spcPts val="0"/>
                </a:spcBef>
                <a:spcAft>
                  <a:spcPts val="0"/>
                </a:spcAft>
                <a:buNone/>
              </a:pPr>
              <a:endParaRPr/>
            </a:p>
          </p:txBody>
        </p:sp>
        <p:sp>
          <p:nvSpPr>
            <p:cNvPr id="5355" name="Google Shape;5355;p222"/>
            <p:cNvSpPr/>
            <p:nvPr/>
          </p:nvSpPr>
          <p:spPr>
            <a:xfrm>
              <a:off x="6131194" y="3224388"/>
              <a:ext cx="856872" cy="274809"/>
            </a:xfrm>
            <a:custGeom>
              <a:avLst/>
              <a:gdLst/>
              <a:ahLst/>
              <a:cxnLst/>
              <a:rect l="l" t="t" r="r" b="b"/>
              <a:pathLst>
                <a:path w="12017" h="3854" extrusionOk="0">
                  <a:moveTo>
                    <a:pt x="8716" y="0"/>
                  </a:moveTo>
                  <a:lnTo>
                    <a:pt x="0" y="1766"/>
                  </a:lnTo>
                  <a:lnTo>
                    <a:pt x="3301" y="3854"/>
                  </a:lnTo>
                  <a:lnTo>
                    <a:pt x="12017" y="2096"/>
                  </a:lnTo>
                  <a:lnTo>
                    <a:pt x="8716" y="0"/>
                  </a:lnTo>
                  <a:close/>
                </a:path>
              </a:pathLst>
            </a:custGeom>
            <a:solidFill>
              <a:schemeClr val="accent5"/>
            </a:solidFill>
            <a:ln>
              <a:noFill/>
            </a:ln>
          </p:spPr>
          <p:txBody>
            <a:bodyPr spcFirstLastPara="1" wrap="square" lIns="118600" tIns="118600" rIns="118600" bIns="118600" anchor="ctr" anchorCtr="0">
              <a:noAutofit/>
            </a:bodyPr>
            <a:lstStyle/>
            <a:p>
              <a:pPr marL="0" lvl="0" indent="0" algn="l" rtl="0">
                <a:spcBef>
                  <a:spcPts val="0"/>
                </a:spcBef>
                <a:spcAft>
                  <a:spcPts val="0"/>
                </a:spcAft>
                <a:buNone/>
              </a:pPr>
              <a:endParaRPr/>
            </a:p>
          </p:txBody>
        </p:sp>
        <p:sp>
          <p:nvSpPr>
            <p:cNvPr id="5356" name="Google Shape;5356;p222"/>
            <p:cNvSpPr/>
            <p:nvPr/>
          </p:nvSpPr>
          <p:spPr>
            <a:xfrm>
              <a:off x="6701125" y="3373842"/>
              <a:ext cx="286931" cy="179475"/>
            </a:xfrm>
            <a:custGeom>
              <a:avLst/>
              <a:gdLst/>
              <a:ahLst/>
              <a:cxnLst/>
              <a:rect l="l" t="t" r="r" b="b"/>
              <a:pathLst>
                <a:path w="4024" h="2517" extrusionOk="0">
                  <a:moveTo>
                    <a:pt x="4024" y="0"/>
                  </a:moveTo>
                  <a:lnTo>
                    <a:pt x="1276" y="554"/>
                  </a:lnTo>
                  <a:lnTo>
                    <a:pt x="0" y="2516"/>
                  </a:lnTo>
                  <a:lnTo>
                    <a:pt x="2793" y="1945"/>
                  </a:lnTo>
                  <a:lnTo>
                    <a:pt x="4024" y="0"/>
                  </a:lnTo>
                  <a:close/>
                </a:path>
              </a:pathLst>
            </a:custGeom>
            <a:solidFill>
              <a:schemeClr val="accent5"/>
            </a:solidFill>
            <a:ln>
              <a:noFill/>
            </a:ln>
          </p:spPr>
          <p:txBody>
            <a:bodyPr spcFirstLastPara="1" wrap="square" lIns="118600" tIns="118600" rIns="118600" bIns="118600" anchor="ctr" anchorCtr="0">
              <a:noAutofit/>
            </a:bodyPr>
            <a:lstStyle/>
            <a:p>
              <a:pPr marL="0" lvl="0" indent="0" algn="l" rtl="0">
                <a:spcBef>
                  <a:spcPts val="0"/>
                </a:spcBef>
                <a:spcAft>
                  <a:spcPts val="0"/>
                </a:spcAft>
                <a:buNone/>
              </a:pPr>
              <a:endParaRPr/>
            </a:p>
          </p:txBody>
        </p:sp>
        <p:sp>
          <p:nvSpPr>
            <p:cNvPr id="5357" name="Google Shape;5357;p222"/>
            <p:cNvSpPr/>
            <p:nvPr/>
          </p:nvSpPr>
          <p:spPr>
            <a:xfrm>
              <a:off x="6131194" y="3350311"/>
              <a:ext cx="235378" cy="288215"/>
            </a:xfrm>
            <a:custGeom>
              <a:avLst/>
              <a:gdLst/>
              <a:ahLst/>
              <a:cxnLst/>
              <a:rect l="l" t="t" r="r" b="b"/>
              <a:pathLst>
                <a:path w="3301" h="4042" extrusionOk="0">
                  <a:moveTo>
                    <a:pt x="0" y="0"/>
                  </a:moveTo>
                  <a:lnTo>
                    <a:pt x="348" y="2953"/>
                  </a:lnTo>
                  <a:lnTo>
                    <a:pt x="2061" y="4042"/>
                  </a:lnTo>
                  <a:lnTo>
                    <a:pt x="3301" y="2088"/>
                  </a:lnTo>
                  <a:lnTo>
                    <a:pt x="0" y="0"/>
                  </a:lnTo>
                  <a:close/>
                </a:path>
              </a:pathLst>
            </a:custGeom>
            <a:solidFill>
              <a:schemeClr val="accent5"/>
            </a:solidFill>
            <a:ln>
              <a:noFill/>
            </a:ln>
          </p:spPr>
          <p:txBody>
            <a:bodyPr spcFirstLastPara="1" wrap="square" lIns="118600" tIns="118600" rIns="118600" bIns="118600" anchor="ctr" anchorCtr="0">
              <a:noAutofit/>
            </a:bodyPr>
            <a:lstStyle/>
            <a:p>
              <a:pPr marL="0" lvl="0" indent="0" algn="l" rtl="0">
                <a:spcBef>
                  <a:spcPts val="0"/>
                </a:spcBef>
                <a:spcAft>
                  <a:spcPts val="0"/>
                </a:spcAft>
                <a:buNone/>
              </a:pPr>
              <a:endParaRPr/>
            </a:p>
          </p:txBody>
        </p:sp>
        <p:sp>
          <p:nvSpPr>
            <p:cNvPr id="5358" name="Google Shape;5358;p222"/>
            <p:cNvSpPr/>
            <p:nvPr/>
          </p:nvSpPr>
          <p:spPr>
            <a:xfrm>
              <a:off x="6752678" y="3224388"/>
              <a:ext cx="235378" cy="288215"/>
            </a:xfrm>
            <a:custGeom>
              <a:avLst/>
              <a:gdLst/>
              <a:ahLst/>
              <a:cxnLst/>
              <a:rect l="l" t="t" r="r" b="b"/>
              <a:pathLst>
                <a:path w="3301" h="4042" extrusionOk="0">
                  <a:moveTo>
                    <a:pt x="0" y="0"/>
                  </a:moveTo>
                  <a:lnTo>
                    <a:pt x="357" y="2962"/>
                  </a:lnTo>
                  <a:lnTo>
                    <a:pt x="2070" y="4041"/>
                  </a:lnTo>
                  <a:lnTo>
                    <a:pt x="3301" y="2096"/>
                  </a:lnTo>
                  <a:lnTo>
                    <a:pt x="0" y="0"/>
                  </a:lnTo>
                  <a:close/>
                </a:path>
              </a:pathLst>
            </a:custGeom>
            <a:solidFill>
              <a:schemeClr val="accent5"/>
            </a:solidFill>
            <a:ln>
              <a:noFill/>
            </a:ln>
          </p:spPr>
          <p:txBody>
            <a:bodyPr spcFirstLastPara="1" wrap="square" lIns="118600" tIns="118600" rIns="118600" bIns="118600" anchor="ctr" anchorCtr="0">
              <a:noAutofit/>
            </a:bodyPr>
            <a:lstStyle/>
            <a:p>
              <a:pPr marL="0" lvl="0" indent="0" algn="l" rtl="0">
                <a:spcBef>
                  <a:spcPts val="0"/>
                </a:spcBef>
                <a:spcAft>
                  <a:spcPts val="0"/>
                </a:spcAft>
                <a:buNone/>
              </a:pPr>
              <a:endParaRPr/>
            </a:p>
          </p:txBody>
        </p:sp>
        <p:sp>
          <p:nvSpPr>
            <p:cNvPr id="5359" name="Google Shape;5359;p222"/>
            <p:cNvSpPr/>
            <p:nvPr/>
          </p:nvSpPr>
          <p:spPr>
            <a:xfrm>
              <a:off x="6021101" y="3435520"/>
              <a:ext cx="757045" cy="289498"/>
            </a:xfrm>
            <a:custGeom>
              <a:avLst/>
              <a:gdLst/>
              <a:ahLst/>
              <a:cxnLst/>
              <a:rect l="l" t="t" r="r" b="b"/>
              <a:pathLst>
                <a:path w="10617" h="4060" extrusionOk="0">
                  <a:moveTo>
                    <a:pt x="10617" y="1"/>
                  </a:moveTo>
                  <a:lnTo>
                    <a:pt x="1892" y="1758"/>
                  </a:lnTo>
                  <a:lnTo>
                    <a:pt x="1" y="4060"/>
                  </a:lnTo>
                  <a:lnTo>
                    <a:pt x="8726" y="2293"/>
                  </a:lnTo>
                  <a:lnTo>
                    <a:pt x="10617" y="1"/>
                  </a:lnTo>
                  <a:close/>
                </a:path>
              </a:pathLst>
            </a:custGeom>
            <a:solidFill>
              <a:srgbClr val="3D1D03">
                <a:alpha val="32139"/>
              </a:srgbClr>
            </a:solidFill>
            <a:ln>
              <a:noFill/>
            </a:ln>
          </p:spPr>
          <p:txBody>
            <a:bodyPr spcFirstLastPara="1" wrap="square" lIns="118600" tIns="118600" rIns="118600" bIns="118600" anchor="ctr" anchorCtr="0">
              <a:noAutofit/>
            </a:bodyPr>
            <a:lstStyle/>
            <a:p>
              <a:pPr marL="0" lvl="0" indent="0" algn="l" rtl="0">
                <a:spcBef>
                  <a:spcPts val="0"/>
                </a:spcBef>
                <a:spcAft>
                  <a:spcPts val="0"/>
                </a:spcAft>
                <a:buNone/>
              </a:pPr>
              <a:endParaRPr/>
            </a:p>
          </p:txBody>
        </p:sp>
        <p:sp>
          <p:nvSpPr>
            <p:cNvPr id="5360" name="Google Shape;5360;p222"/>
            <p:cNvSpPr/>
            <p:nvPr/>
          </p:nvSpPr>
          <p:spPr>
            <a:xfrm>
              <a:off x="6034506" y="3450636"/>
              <a:ext cx="129846" cy="187247"/>
            </a:xfrm>
            <a:custGeom>
              <a:avLst/>
              <a:gdLst/>
              <a:ahLst/>
              <a:cxnLst/>
              <a:rect l="l" t="t" r="r" b="b"/>
              <a:pathLst>
                <a:path w="1821" h="2626" extrusionOk="0">
                  <a:moveTo>
                    <a:pt x="882" y="0"/>
                  </a:moveTo>
                  <a:cubicBezTo>
                    <a:pt x="566" y="0"/>
                    <a:pt x="271" y="119"/>
                    <a:pt x="0" y="360"/>
                  </a:cubicBezTo>
                  <a:lnTo>
                    <a:pt x="455" y="2626"/>
                  </a:lnTo>
                  <a:lnTo>
                    <a:pt x="1820" y="2349"/>
                  </a:lnTo>
                  <a:lnTo>
                    <a:pt x="1356" y="83"/>
                  </a:lnTo>
                  <a:cubicBezTo>
                    <a:pt x="1193" y="28"/>
                    <a:pt x="1035" y="0"/>
                    <a:pt x="882" y="0"/>
                  </a:cubicBezTo>
                  <a:close/>
                </a:path>
              </a:pathLst>
            </a:custGeom>
            <a:solidFill>
              <a:schemeClr val="accent1"/>
            </a:solidFill>
            <a:ln>
              <a:noFill/>
            </a:ln>
          </p:spPr>
          <p:txBody>
            <a:bodyPr spcFirstLastPara="1" wrap="square" lIns="118600" tIns="118600" rIns="118600" bIns="118600" anchor="ctr" anchorCtr="0">
              <a:noAutofit/>
            </a:bodyPr>
            <a:lstStyle/>
            <a:p>
              <a:pPr marL="0" lvl="0" indent="0" algn="l" rtl="0">
                <a:spcBef>
                  <a:spcPts val="0"/>
                </a:spcBef>
                <a:spcAft>
                  <a:spcPts val="0"/>
                </a:spcAft>
                <a:buNone/>
              </a:pPr>
              <a:endParaRPr/>
            </a:p>
          </p:txBody>
        </p:sp>
        <p:sp>
          <p:nvSpPr>
            <p:cNvPr id="5361" name="Google Shape;5361;p222"/>
            <p:cNvSpPr/>
            <p:nvPr/>
          </p:nvSpPr>
          <p:spPr>
            <a:xfrm>
              <a:off x="6064382" y="3604724"/>
              <a:ext cx="99970" cy="33157"/>
            </a:xfrm>
            <a:custGeom>
              <a:avLst/>
              <a:gdLst/>
              <a:ahLst/>
              <a:cxnLst/>
              <a:rect l="l" t="t" r="r" b="b"/>
              <a:pathLst>
                <a:path w="1402" h="465" extrusionOk="0">
                  <a:moveTo>
                    <a:pt x="1365" y="1"/>
                  </a:moveTo>
                  <a:lnTo>
                    <a:pt x="0" y="277"/>
                  </a:lnTo>
                  <a:lnTo>
                    <a:pt x="36" y="465"/>
                  </a:lnTo>
                  <a:lnTo>
                    <a:pt x="1401" y="188"/>
                  </a:lnTo>
                  <a:lnTo>
                    <a:pt x="1365" y="1"/>
                  </a:lnTo>
                  <a:close/>
                </a:path>
              </a:pathLst>
            </a:custGeom>
            <a:solidFill>
              <a:schemeClr val="dk1"/>
            </a:solidFill>
            <a:ln>
              <a:noFill/>
            </a:ln>
          </p:spPr>
          <p:txBody>
            <a:bodyPr spcFirstLastPara="1" wrap="square" lIns="118600" tIns="118600" rIns="118600" bIns="118600" anchor="ctr" anchorCtr="0">
              <a:noAutofit/>
            </a:bodyPr>
            <a:lstStyle/>
            <a:p>
              <a:pPr marL="0" lvl="0" indent="0" algn="l" rtl="0">
                <a:spcBef>
                  <a:spcPts val="0"/>
                </a:spcBef>
                <a:spcAft>
                  <a:spcPts val="0"/>
                </a:spcAft>
                <a:buNone/>
              </a:pPr>
              <a:endParaRPr/>
            </a:p>
          </p:txBody>
        </p:sp>
        <p:sp>
          <p:nvSpPr>
            <p:cNvPr id="5362" name="Google Shape;5362;p222"/>
            <p:cNvSpPr/>
            <p:nvPr/>
          </p:nvSpPr>
          <p:spPr>
            <a:xfrm>
              <a:off x="6066949" y="3618129"/>
              <a:ext cx="243649" cy="749130"/>
            </a:xfrm>
            <a:custGeom>
              <a:avLst/>
              <a:gdLst/>
              <a:ahLst/>
              <a:cxnLst/>
              <a:rect l="l" t="t" r="r" b="b"/>
              <a:pathLst>
                <a:path w="3417" h="10506" extrusionOk="0">
                  <a:moveTo>
                    <a:pt x="1365" y="0"/>
                  </a:moveTo>
                  <a:lnTo>
                    <a:pt x="0" y="268"/>
                  </a:lnTo>
                  <a:lnTo>
                    <a:pt x="2052" y="10420"/>
                  </a:lnTo>
                  <a:cubicBezTo>
                    <a:pt x="2221" y="10478"/>
                    <a:pt x="2382" y="10506"/>
                    <a:pt x="2535" y="10506"/>
                  </a:cubicBezTo>
                  <a:cubicBezTo>
                    <a:pt x="2617" y="10506"/>
                    <a:pt x="2697" y="10498"/>
                    <a:pt x="2775" y="10482"/>
                  </a:cubicBezTo>
                  <a:cubicBezTo>
                    <a:pt x="2998" y="10438"/>
                    <a:pt x="3212" y="10322"/>
                    <a:pt x="3417" y="10143"/>
                  </a:cubicBezTo>
                  <a:lnTo>
                    <a:pt x="1365" y="0"/>
                  </a:lnTo>
                  <a:close/>
                </a:path>
              </a:pathLst>
            </a:custGeom>
            <a:solidFill>
              <a:schemeClr val="dk2"/>
            </a:solidFill>
            <a:ln>
              <a:noFill/>
            </a:ln>
          </p:spPr>
          <p:txBody>
            <a:bodyPr spcFirstLastPara="1" wrap="square" lIns="118600" tIns="118600" rIns="118600" bIns="118600" anchor="ctr" anchorCtr="0">
              <a:noAutofit/>
            </a:bodyPr>
            <a:lstStyle/>
            <a:p>
              <a:pPr marL="0" lvl="0" indent="0" algn="l" rtl="0">
                <a:spcBef>
                  <a:spcPts val="0"/>
                </a:spcBef>
                <a:spcAft>
                  <a:spcPts val="0"/>
                </a:spcAft>
                <a:buNone/>
              </a:pPr>
              <a:endParaRPr/>
            </a:p>
          </p:txBody>
        </p:sp>
        <p:sp>
          <p:nvSpPr>
            <p:cNvPr id="5363" name="Google Shape;5363;p222"/>
            <p:cNvSpPr/>
            <p:nvPr/>
          </p:nvSpPr>
          <p:spPr>
            <a:xfrm>
              <a:off x="6211981" y="4335091"/>
              <a:ext cx="100540" cy="36152"/>
            </a:xfrm>
            <a:custGeom>
              <a:avLst/>
              <a:gdLst/>
              <a:ahLst/>
              <a:cxnLst/>
              <a:rect l="l" t="t" r="r" b="b"/>
              <a:pathLst>
                <a:path w="1410" h="507" extrusionOk="0">
                  <a:moveTo>
                    <a:pt x="1041" y="0"/>
                  </a:moveTo>
                  <a:cubicBezTo>
                    <a:pt x="929" y="0"/>
                    <a:pt x="798" y="14"/>
                    <a:pt x="660" y="44"/>
                  </a:cubicBezTo>
                  <a:cubicBezTo>
                    <a:pt x="286" y="115"/>
                    <a:pt x="0" y="276"/>
                    <a:pt x="27" y="392"/>
                  </a:cubicBezTo>
                  <a:cubicBezTo>
                    <a:pt x="38" y="465"/>
                    <a:pt x="175" y="506"/>
                    <a:pt x="368" y="506"/>
                  </a:cubicBezTo>
                  <a:cubicBezTo>
                    <a:pt x="481" y="506"/>
                    <a:pt x="612" y="492"/>
                    <a:pt x="750" y="463"/>
                  </a:cubicBezTo>
                  <a:cubicBezTo>
                    <a:pt x="1124" y="392"/>
                    <a:pt x="1410" y="231"/>
                    <a:pt x="1383" y="115"/>
                  </a:cubicBezTo>
                  <a:cubicBezTo>
                    <a:pt x="1372" y="42"/>
                    <a:pt x="1235" y="0"/>
                    <a:pt x="1041" y="0"/>
                  </a:cubicBezTo>
                  <a:close/>
                </a:path>
              </a:pathLst>
            </a:custGeom>
            <a:solidFill>
              <a:srgbClr val="F57D00"/>
            </a:solidFill>
            <a:ln>
              <a:noFill/>
            </a:ln>
          </p:spPr>
          <p:txBody>
            <a:bodyPr spcFirstLastPara="1" wrap="square" lIns="118600" tIns="118600" rIns="118600" bIns="118600" anchor="ctr" anchorCtr="0">
              <a:noAutofit/>
            </a:bodyPr>
            <a:lstStyle/>
            <a:p>
              <a:pPr marL="0" lvl="0" indent="0" algn="l" rtl="0">
                <a:spcBef>
                  <a:spcPts val="0"/>
                </a:spcBef>
                <a:spcAft>
                  <a:spcPts val="0"/>
                </a:spcAft>
                <a:buNone/>
              </a:pPr>
              <a:endParaRPr/>
            </a:p>
          </p:txBody>
        </p:sp>
        <p:sp>
          <p:nvSpPr>
            <p:cNvPr id="5364" name="Google Shape;5364;p222"/>
            <p:cNvSpPr/>
            <p:nvPr/>
          </p:nvSpPr>
          <p:spPr>
            <a:xfrm>
              <a:off x="6140107" y="3429102"/>
              <a:ext cx="129775" cy="187176"/>
            </a:xfrm>
            <a:custGeom>
              <a:avLst/>
              <a:gdLst/>
              <a:ahLst/>
              <a:cxnLst/>
              <a:rect l="l" t="t" r="r" b="b"/>
              <a:pathLst>
                <a:path w="1820" h="2625" extrusionOk="0">
                  <a:moveTo>
                    <a:pt x="890" y="1"/>
                  </a:moveTo>
                  <a:cubicBezTo>
                    <a:pt x="571" y="1"/>
                    <a:pt x="273" y="122"/>
                    <a:pt x="0" y="358"/>
                  </a:cubicBezTo>
                  <a:lnTo>
                    <a:pt x="455" y="2624"/>
                  </a:lnTo>
                  <a:lnTo>
                    <a:pt x="1820" y="2348"/>
                  </a:lnTo>
                  <a:lnTo>
                    <a:pt x="1356" y="82"/>
                  </a:lnTo>
                  <a:cubicBezTo>
                    <a:pt x="1196" y="28"/>
                    <a:pt x="1041" y="1"/>
                    <a:pt x="890" y="1"/>
                  </a:cubicBezTo>
                  <a:close/>
                </a:path>
              </a:pathLst>
            </a:custGeom>
            <a:solidFill>
              <a:schemeClr val="accent1"/>
            </a:solidFill>
            <a:ln>
              <a:noFill/>
            </a:ln>
          </p:spPr>
          <p:txBody>
            <a:bodyPr spcFirstLastPara="1" wrap="square" lIns="118600" tIns="118600" rIns="118600" bIns="118600" anchor="ctr" anchorCtr="0">
              <a:noAutofit/>
            </a:bodyPr>
            <a:lstStyle/>
            <a:p>
              <a:pPr marL="0" lvl="0" indent="0" algn="l" rtl="0">
                <a:spcBef>
                  <a:spcPts val="0"/>
                </a:spcBef>
                <a:spcAft>
                  <a:spcPts val="0"/>
                </a:spcAft>
                <a:buNone/>
              </a:pPr>
              <a:endParaRPr/>
            </a:p>
          </p:txBody>
        </p:sp>
        <p:sp>
          <p:nvSpPr>
            <p:cNvPr id="5365" name="Google Shape;5365;p222"/>
            <p:cNvSpPr/>
            <p:nvPr/>
          </p:nvSpPr>
          <p:spPr>
            <a:xfrm>
              <a:off x="6169983" y="3583761"/>
              <a:ext cx="99898" cy="32515"/>
            </a:xfrm>
            <a:custGeom>
              <a:avLst/>
              <a:gdLst/>
              <a:ahLst/>
              <a:cxnLst/>
              <a:rect l="l" t="t" r="r" b="b"/>
              <a:pathLst>
                <a:path w="1401" h="456" extrusionOk="0">
                  <a:moveTo>
                    <a:pt x="1365" y="0"/>
                  </a:moveTo>
                  <a:lnTo>
                    <a:pt x="0" y="268"/>
                  </a:lnTo>
                  <a:lnTo>
                    <a:pt x="36" y="455"/>
                  </a:lnTo>
                  <a:lnTo>
                    <a:pt x="1401" y="179"/>
                  </a:lnTo>
                  <a:lnTo>
                    <a:pt x="1365" y="0"/>
                  </a:lnTo>
                  <a:close/>
                </a:path>
              </a:pathLst>
            </a:custGeom>
            <a:solidFill>
              <a:schemeClr val="dk1"/>
            </a:solidFill>
            <a:ln>
              <a:noFill/>
            </a:ln>
          </p:spPr>
          <p:txBody>
            <a:bodyPr spcFirstLastPara="1" wrap="square" lIns="118600" tIns="118600" rIns="118600" bIns="118600" anchor="ctr" anchorCtr="0">
              <a:noAutofit/>
            </a:bodyPr>
            <a:lstStyle/>
            <a:p>
              <a:pPr marL="0" lvl="0" indent="0" algn="l" rtl="0">
                <a:spcBef>
                  <a:spcPts val="0"/>
                </a:spcBef>
                <a:spcAft>
                  <a:spcPts val="0"/>
                </a:spcAft>
                <a:buNone/>
              </a:pPr>
              <a:endParaRPr/>
            </a:p>
          </p:txBody>
        </p:sp>
        <p:sp>
          <p:nvSpPr>
            <p:cNvPr id="5366" name="Google Shape;5366;p222"/>
            <p:cNvSpPr/>
            <p:nvPr/>
          </p:nvSpPr>
          <p:spPr>
            <a:xfrm>
              <a:off x="6172550" y="3596453"/>
              <a:ext cx="243649" cy="749487"/>
            </a:xfrm>
            <a:custGeom>
              <a:avLst/>
              <a:gdLst/>
              <a:ahLst/>
              <a:cxnLst/>
              <a:rect l="l" t="t" r="r" b="b"/>
              <a:pathLst>
                <a:path w="3417" h="10511" extrusionOk="0">
                  <a:moveTo>
                    <a:pt x="1365" y="1"/>
                  </a:moveTo>
                  <a:lnTo>
                    <a:pt x="0" y="277"/>
                  </a:lnTo>
                  <a:lnTo>
                    <a:pt x="2052" y="10421"/>
                  </a:lnTo>
                  <a:cubicBezTo>
                    <a:pt x="2221" y="10479"/>
                    <a:pt x="2382" y="10510"/>
                    <a:pt x="2536" y="10510"/>
                  </a:cubicBezTo>
                  <a:cubicBezTo>
                    <a:pt x="2618" y="10510"/>
                    <a:pt x="2697" y="10502"/>
                    <a:pt x="2774" y="10483"/>
                  </a:cubicBezTo>
                  <a:cubicBezTo>
                    <a:pt x="2998" y="10438"/>
                    <a:pt x="3212" y="10331"/>
                    <a:pt x="3417" y="10144"/>
                  </a:cubicBezTo>
                  <a:lnTo>
                    <a:pt x="1365" y="1"/>
                  </a:lnTo>
                  <a:close/>
                </a:path>
              </a:pathLst>
            </a:custGeom>
            <a:solidFill>
              <a:schemeClr val="dk2"/>
            </a:solidFill>
            <a:ln>
              <a:noFill/>
            </a:ln>
          </p:spPr>
          <p:txBody>
            <a:bodyPr spcFirstLastPara="1" wrap="square" lIns="118600" tIns="118600" rIns="118600" bIns="118600" anchor="ctr" anchorCtr="0">
              <a:noAutofit/>
            </a:bodyPr>
            <a:lstStyle/>
            <a:p>
              <a:pPr marL="0" lvl="0" indent="0" algn="l" rtl="0">
                <a:spcBef>
                  <a:spcPts val="0"/>
                </a:spcBef>
                <a:spcAft>
                  <a:spcPts val="0"/>
                </a:spcAft>
                <a:buNone/>
              </a:pPr>
              <a:endParaRPr/>
            </a:p>
          </p:txBody>
        </p:sp>
        <p:sp>
          <p:nvSpPr>
            <p:cNvPr id="5367" name="Google Shape;5367;p222"/>
            <p:cNvSpPr/>
            <p:nvPr/>
          </p:nvSpPr>
          <p:spPr>
            <a:xfrm>
              <a:off x="6317582" y="4313771"/>
              <a:ext cx="100540" cy="36009"/>
            </a:xfrm>
            <a:custGeom>
              <a:avLst/>
              <a:gdLst/>
              <a:ahLst/>
              <a:cxnLst/>
              <a:rect l="l" t="t" r="r" b="b"/>
              <a:pathLst>
                <a:path w="1410" h="505" extrusionOk="0">
                  <a:moveTo>
                    <a:pt x="1038" y="0"/>
                  </a:moveTo>
                  <a:cubicBezTo>
                    <a:pt x="927" y="0"/>
                    <a:pt x="796" y="13"/>
                    <a:pt x="660" y="39"/>
                  </a:cubicBezTo>
                  <a:cubicBezTo>
                    <a:pt x="286" y="120"/>
                    <a:pt x="0" y="271"/>
                    <a:pt x="27" y="387"/>
                  </a:cubicBezTo>
                  <a:cubicBezTo>
                    <a:pt x="44" y="463"/>
                    <a:pt x="187" y="504"/>
                    <a:pt x="387" y="504"/>
                  </a:cubicBezTo>
                  <a:cubicBezTo>
                    <a:pt x="495" y="504"/>
                    <a:pt x="619" y="492"/>
                    <a:pt x="749" y="468"/>
                  </a:cubicBezTo>
                  <a:cubicBezTo>
                    <a:pt x="1124" y="387"/>
                    <a:pt x="1410" y="236"/>
                    <a:pt x="1383" y="120"/>
                  </a:cubicBezTo>
                  <a:cubicBezTo>
                    <a:pt x="1371" y="40"/>
                    <a:pt x="1234" y="0"/>
                    <a:pt x="1038" y="0"/>
                  </a:cubicBezTo>
                  <a:close/>
                </a:path>
              </a:pathLst>
            </a:custGeom>
            <a:solidFill>
              <a:srgbClr val="F57D00"/>
            </a:solidFill>
            <a:ln>
              <a:noFill/>
            </a:ln>
          </p:spPr>
          <p:txBody>
            <a:bodyPr spcFirstLastPara="1" wrap="square" lIns="118600" tIns="118600" rIns="118600" bIns="118600" anchor="ctr" anchorCtr="0">
              <a:noAutofit/>
            </a:bodyPr>
            <a:lstStyle/>
            <a:p>
              <a:pPr marL="0" lvl="0" indent="0" algn="l" rtl="0">
                <a:spcBef>
                  <a:spcPts val="0"/>
                </a:spcBef>
                <a:spcAft>
                  <a:spcPts val="0"/>
                </a:spcAft>
                <a:buNone/>
              </a:pPr>
              <a:endParaRPr/>
            </a:p>
          </p:txBody>
        </p:sp>
        <p:sp>
          <p:nvSpPr>
            <p:cNvPr id="5368" name="Google Shape;5368;p222"/>
            <p:cNvSpPr/>
            <p:nvPr/>
          </p:nvSpPr>
          <p:spPr>
            <a:xfrm>
              <a:off x="6245637" y="3407996"/>
              <a:ext cx="129846" cy="186676"/>
            </a:xfrm>
            <a:custGeom>
              <a:avLst/>
              <a:gdLst/>
              <a:ahLst/>
              <a:cxnLst/>
              <a:rect l="l" t="t" r="r" b="b"/>
              <a:pathLst>
                <a:path w="1821" h="2618" extrusionOk="0">
                  <a:moveTo>
                    <a:pt x="883" y="0"/>
                  </a:moveTo>
                  <a:cubicBezTo>
                    <a:pt x="567" y="0"/>
                    <a:pt x="272" y="119"/>
                    <a:pt x="1" y="360"/>
                  </a:cubicBezTo>
                  <a:lnTo>
                    <a:pt x="456" y="2617"/>
                  </a:lnTo>
                  <a:lnTo>
                    <a:pt x="1821" y="2349"/>
                  </a:lnTo>
                  <a:lnTo>
                    <a:pt x="1357" y="83"/>
                  </a:lnTo>
                  <a:cubicBezTo>
                    <a:pt x="1194" y="28"/>
                    <a:pt x="1036" y="0"/>
                    <a:pt x="883" y="0"/>
                  </a:cubicBezTo>
                  <a:close/>
                </a:path>
              </a:pathLst>
            </a:custGeom>
            <a:solidFill>
              <a:schemeClr val="accent1"/>
            </a:solidFill>
            <a:ln>
              <a:noFill/>
            </a:ln>
          </p:spPr>
          <p:txBody>
            <a:bodyPr spcFirstLastPara="1" wrap="square" lIns="118600" tIns="118600" rIns="118600" bIns="118600" anchor="ctr" anchorCtr="0">
              <a:noAutofit/>
            </a:bodyPr>
            <a:lstStyle/>
            <a:p>
              <a:pPr marL="0" lvl="0" indent="0" algn="l" rtl="0">
                <a:spcBef>
                  <a:spcPts val="0"/>
                </a:spcBef>
                <a:spcAft>
                  <a:spcPts val="0"/>
                </a:spcAft>
                <a:buNone/>
              </a:pPr>
              <a:endParaRPr/>
            </a:p>
          </p:txBody>
        </p:sp>
        <p:sp>
          <p:nvSpPr>
            <p:cNvPr id="5369" name="Google Shape;5369;p222"/>
            <p:cNvSpPr/>
            <p:nvPr/>
          </p:nvSpPr>
          <p:spPr>
            <a:xfrm>
              <a:off x="6275584" y="3562155"/>
              <a:ext cx="99898" cy="32515"/>
            </a:xfrm>
            <a:custGeom>
              <a:avLst/>
              <a:gdLst/>
              <a:ahLst/>
              <a:cxnLst/>
              <a:rect l="l" t="t" r="r" b="b"/>
              <a:pathLst>
                <a:path w="1401" h="456" extrusionOk="0">
                  <a:moveTo>
                    <a:pt x="1365" y="0"/>
                  </a:moveTo>
                  <a:lnTo>
                    <a:pt x="0" y="277"/>
                  </a:lnTo>
                  <a:lnTo>
                    <a:pt x="36" y="455"/>
                  </a:lnTo>
                  <a:lnTo>
                    <a:pt x="1401" y="187"/>
                  </a:lnTo>
                  <a:lnTo>
                    <a:pt x="1365" y="0"/>
                  </a:lnTo>
                  <a:close/>
                </a:path>
              </a:pathLst>
            </a:custGeom>
            <a:solidFill>
              <a:schemeClr val="dk1"/>
            </a:solidFill>
            <a:ln>
              <a:noFill/>
            </a:ln>
          </p:spPr>
          <p:txBody>
            <a:bodyPr spcFirstLastPara="1" wrap="square" lIns="118600" tIns="118600" rIns="118600" bIns="118600" anchor="ctr" anchorCtr="0">
              <a:noAutofit/>
            </a:bodyPr>
            <a:lstStyle/>
            <a:p>
              <a:pPr marL="0" lvl="0" indent="0" algn="l" rtl="0">
                <a:spcBef>
                  <a:spcPts val="0"/>
                </a:spcBef>
                <a:spcAft>
                  <a:spcPts val="0"/>
                </a:spcAft>
                <a:buNone/>
              </a:pPr>
              <a:endParaRPr/>
            </a:p>
          </p:txBody>
        </p:sp>
        <p:sp>
          <p:nvSpPr>
            <p:cNvPr id="5370" name="Google Shape;5370;p222"/>
            <p:cNvSpPr/>
            <p:nvPr/>
          </p:nvSpPr>
          <p:spPr>
            <a:xfrm>
              <a:off x="6278080" y="3575489"/>
              <a:ext cx="243720" cy="749202"/>
            </a:xfrm>
            <a:custGeom>
              <a:avLst/>
              <a:gdLst/>
              <a:ahLst/>
              <a:cxnLst/>
              <a:rect l="l" t="t" r="r" b="b"/>
              <a:pathLst>
                <a:path w="3418" h="10507" extrusionOk="0">
                  <a:moveTo>
                    <a:pt x="1366" y="0"/>
                  </a:moveTo>
                  <a:lnTo>
                    <a:pt x="1" y="268"/>
                  </a:lnTo>
                  <a:lnTo>
                    <a:pt x="2053" y="10420"/>
                  </a:lnTo>
                  <a:cubicBezTo>
                    <a:pt x="2221" y="10478"/>
                    <a:pt x="2382" y="10506"/>
                    <a:pt x="2536" y="10506"/>
                  </a:cubicBezTo>
                  <a:cubicBezTo>
                    <a:pt x="2618" y="10506"/>
                    <a:pt x="2698" y="10498"/>
                    <a:pt x="2775" y="10483"/>
                  </a:cubicBezTo>
                  <a:cubicBezTo>
                    <a:pt x="2998" y="10438"/>
                    <a:pt x="3213" y="10322"/>
                    <a:pt x="3418" y="10144"/>
                  </a:cubicBezTo>
                  <a:lnTo>
                    <a:pt x="1366" y="0"/>
                  </a:lnTo>
                  <a:close/>
                </a:path>
              </a:pathLst>
            </a:custGeom>
            <a:solidFill>
              <a:schemeClr val="dk2"/>
            </a:solidFill>
            <a:ln>
              <a:noFill/>
            </a:ln>
          </p:spPr>
          <p:txBody>
            <a:bodyPr spcFirstLastPara="1" wrap="square" lIns="118600" tIns="118600" rIns="118600" bIns="118600" anchor="ctr" anchorCtr="0">
              <a:noAutofit/>
            </a:bodyPr>
            <a:lstStyle/>
            <a:p>
              <a:pPr marL="0" lvl="0" indent="0" algn="l" rtl="0">
                <a:spcBef>
                  <a:spcPts val="0"/>
                </a:spcBef>
                <a:spcAft>
                  <a:spcPts val="0"/>
                </a:spcAft>
                <a:buNone/>
              </a:pPr>
              <a:endParaRPr/>
            </a:p>
          </p:txBody>
        </p:sp>
        <p:sp>
          <p:nvSpPr>
            <p:cNvPr id="5371" name="Google Shape;5371;p222"/>
            <p:cNvSpPr/>
            <p:nvPr/>
          </p:nvSpPr>
          <p:spPr>
            <a:xfrm>
              <a:off x="6423112" y="4292451"/>
              <a:ext cx="100611" cy="36152"/>
            </a:xfrm>
            <a:custGeom>
              <a:avLst/>
              <a:gdLst/>
              <a:ahLst/>
              <a:cxnLst/>
              <a:rect l="l" t="t" r="r" b="b"/>
              <a:pathLst>
                <a:path w="1411" h="507" extrusionOk="0">
                  <a:moveTo>
                    <a:pt x="1042" y="1"/>
                  </a:moveTo>
                  <a:cubicBezTo>
                    <a:pt x="930" y="1"/>
                    <a:pt x="799" y="15"/>
                    <a:pt x="661" y="44"/>
                  </a:cubicBezTo>
                  <a:cubicBezTo>
                    <a:pt x="286" y="115"/>
                    <a:pt x="1" y="276"/>
                    <a:pt x="28" y="392"/>
                  </a:cubicBezTo>
                  <a:cubicBezTo>
                    <a:pt x="45" y="465"/>
                    <a:pt x="180" y="507"/>
                    <a:pt x="371" y="507"/>
                  </a:cubicBezTo>
                  <a:cubicBezTo>
                    <a:pt x="483" y="507"/>
                    <a:pt x="613" y="493"/>
                    <a:pt x="750" y="463"/>
                  </a:cubicBezTo>
                  <a:cubicBezTo>
                    <a:pt x="1125" y="392"/>
                    <a:pt x="1410" y="231"/>
                    <a:pt x="1384" y="115"/>
                  </a:cubicBezTo>
                  <a:cubicBezTo>
                    <a:pt x="1372" y="42"/>
                    <a:pt x="1236" y="1"/>
                    <a:pt x="1042" y="1"/>
                  </a:cubicBezTo>
                  <a:close/>
                </a:path>
              </a:pathLst>
            </a:custGeom>
            <a:solidFill>
              <a:srgbClr val="F57D00"/>
            </a:solidFill>
            <a:ln>
              <a:noFill/>
            </a:ln>
          </p:spPr>
          <p:txBody>
            <a:bodyPr spcFirstLastPara="1" wrap="square" lIns="118600" tIns="118600" rIns="118600" bIns="118600" anchor="ctr" anchorCtr="0">
              <a:noAutofit/>
            </a:bodyPr>
            <a:lstStyle/>
            <a:p>
              <a:pPr marL="0" lvl="0" indent="0" algn="l" rtl="0">
                <a:spcBef>
                  <a:spcPts val="0"/>
                </a:spcBef>
                <a:spcAft>
                  <a:spcPts val="0"/>
                </a:spcAft>
                <a:buNone/>
              </a:pPr>
              <a:endParaRPr/>
            </a:p>
          </p:txBody>
        </p:sp>
        <p:sp>
          <p:nvSpPr>
            <p:cNvPr id="5372" name="Google Shape;5372;p222"/>
            <p:cNvSpPr/>
            <p:nvPr/>
          </p:nvSpPr>
          <p:spPr>
            <a:xfrm>
              <a:off x="6351238" y="3386391"/>
              <a:ext cx="129846" cy="187247"/>
            </a:xfrm>
            <a:custGeom>
              <a:avLst/>
              <a:gdLst/>
              <a:ahLst/>
              <a:cxnLst/>
              <a:rect l="l" t="t" r="r" b="b"/>
              <a:pathLst>
                <a:path w="1821" h="2626" extrusionOk="0">
                  <a:moveTo>
                    <a:pt x="883" y="0"/>
                  </a:moveTo>
                  <a:cubicBezTo>
                    <a:pt x="567" y="0"/>
                    <a:pt x="272" y="119"/>
                    <a:pt x="1" y="360"/>
                  </a:cubicBezTo>
                  <a:lnTo>
                    <a:pt x="456" y="2626"/>
                  </a:lnTo>
                  <a:lnTo>
                    <a:pt x="1821" y="2349"/>
                  </a:lnTo>
                  <a:lnTo>
                    <a:pt x="1357" y="83"/>
                  </a:lnTo>
                  <a:cubicBezTo>
                    <a:pt x="1194" y="28"/>
                    <a:pt x="1036" y="0"/>
                    <a:pt x="883" y="0"/>
                  </a:cubicBezTo>
                  <a:close/>
                </a:path>
              </a:pathLst>
            </a:custGeom>
            <a:solidFill>
              <a:schemeClr val="accent1"/>
            </a:solidFill>
            <a:ln>
              <a:noFill/>
            </a:ln>
          </p:spPr>
          <p:txBody>
            <a:bodyPr spcFirstLastPara="1" wrap="square" lIns="118600" tIns="118600" rIns="118600" bIns="118600" anchor="ctr" anchorCtr="0">
              <a:noAutofit/>
            </a:bodyPr>
            <a:lstStyle/>
            <a:p>
              <a:pPr marL="0" lvl="0" indent="0" algn="l" rtl="0">
                <a:spcBef>
                  <a:spcPts val="0"/>
                </a:spcBef>
                <a:spcAft>
                  <a:spcPts val="0"/>
                </a:spcAft>
                <a:buNone/>
              </a:pPr>
              <a:endParaRPr/>
            </a:p>
          </p:txBody>
        </p:sp>
        <p:sp>
          <p:nvSpPr>
            <p:cNvPr id="5373" name="Google Shape;5373;p222"/>
            <p:cNvSpPr/>
            <p:nvPr/>
          </p:nvSpPr>
          <p:spPr>
            <a:xfrm>
              <a:off x="6381185" y="3540479"/>
              <a:ext cx="99898" cy="33157"/>
            </a:xfrm>
            <a:custGeom>
              <a:avLst/>
              <a:gdLst/>
              <a:ahLst/>
              <a:cxnLst/>
              <a:rect l="l" t="t" r="r" b="b"/>
              <a:pathLst>
                <a:path w="1401" h="465" extrusionOk="0">
                  <a:moveTo>
                    <a:pt x="1365" y="1"/>
                  </a:moveTo>
                  <a:lnTo>
                    <a:pt x="0" y="277"/>
                  </a:lnTo>
                  <a:lnTo>
                    <a:pt x="36" y="465"/>
                  </a:lnTo>
                  <a:lnTo>
                    <a:pt x="1401" y="188"/>
                  </a:lnTo>
                  <a:lnTo>
                    <a:pt x="1365" y="1"/>
                  </a:lnTo>
                  <a:close/>
                </a:path>
              </a:pathLst>
            </a:custGeom>
            <a:solidFill>
              <a:schemeClr val="dk1"/>
            </a:solidFill>
            <a:ln>
              <a:noFill/>
            </a:ln>
          </p:spPr>
          <p:txBody>
            <a:bodyPr spcFirstLastPara="1" wrap="square" lIns="118600" tIns="118600" rIns="118600" bIns="118600" anchor="ctr" anchorCtr="0">
              <a:noAutofit/>
            </a:bodyPr>
            <a:lstStyle/>
            <a:p>
              <a:pPr marL="0" lvl="0" indent="0" algn="l" rtl="0">
                <a:spcBef>
                  <a:spcPts val="0"/>
                </a:spcBef>
                <a:spcAft>
                  <a:spcPts val="0"/>
                </a:spcAft>
                <a:buNone/>
              </a:pPr>
              <a:endParaRPr/>
            </a:p>
          </p:txBody>
        </p:sp>
        <p:sp>
          <p:nvSpPr>
            <p:cNvPr id="5374" name="Google Shape;5374;p222"/>
            <p:cNvSpPr/>
            <p:nvPr/>
          </p:nvSpPr>
          <p:spPr>
            <a:xfrm>
              <a:off x="6383681" y="3553884"/>
              <a:ext cx="243720" cy="749130"/>
            </a:xfrm>
            <a:custGeom>
              <a:avLst/>
              <a:gdLst/>
              <a:ahLst/>
              <a:cxnLst/>
              <a:rect l="l" t="t" r="r" b="b"/>
              <a:pathLst>
                <a:path w="3418" h="10506" extrusionOk="0">
                  <a:moveTo>
                    <a:pt x="1366" y="0"/>
                  </a:moveTo>
                  <a:lnTo>
                    <a:pt x="1" y="277"/>
                  </a:lnTo>
                  <a:lnTo>
                    <a:pt x="2053" y="10420"/>
                  </a:lnTo>
                  <a:cubicBezTo>
                    <a:pt x="2221" y="10478"/>
                    <a:pt x="2382" y="10506"/>
                    <a:pt x="2536" y="10506"/>
                  </a:cubicBezTo>
                  <a:cubicBezTo>
                    <a:pt x="2618" y="10506"/>
                    <a:pt x="2698" y="10498"/>
                    <a:pt x="2775" y="10482"/>
                  </a:cubicBezTo>
                  <a:cubicBezTo>
                    <a:pt x="2998" y="10438"/>
                    <a:pt x="3212" y="10322"/>
                    <a:pt x="3418" y="10143"/>
                  </a:cubicBezTo>
                  <a:lnTo>
                    <a:pt x="1366" y="0"/>
                  </a:lnTo>
                  <a:close/>
                </a:path>
              </a:pathLst>
            </a:custGeom>
            <a:solidFill>
              <a:schemeClr val="dk2"/>
            </a:solidFill>
            <a:ln>
              <a:noFill/>
            </a:ln>
          </p:spPr>
          <p:txBody>
            <a:bodyPr spcFirstLastPara="1" wrap="square" lIns="118600" tIns="118600" rIns="118600" bIns="118600" anchor="ctr" anchorCtr="0">
              <a:noAutofit/>
            </a:bodyPr>
            <a:lstStyle/>
            <a:p>
              <a:pPr marL="0" lvl="0" indent="0" algn="l" rtl="0">
                <a:spcBef>
                  <a:spcPts val="0"/>
                </a:spcBef>
                <a:spcAft>
                  <a:spcPts val="0"/>
                </a:spcAft>
                <a:buNone/>
              </a:pPr>
              <a:endParaRPr/>
            </a:p>
          </p:txBody>
        </p:sp>
        <p:sp>
          <p:nvSpPr>
            <p:cNvPr id="5375" name="Google Shape;5375;p222"/>
            <p:cNvSpPr/>
            <p:nvPr/>
          </p:nvSpPr>
          <p:spPr>
            <a:xfrm>
              <a:off x="6528713" y="4271131"/>
              <a:ext cx="100611" cy="35866"/>
            </a:xfrm>
            <a:custGeom>
              <a:avLst/>
              <a:gdLst/>
              <a:ahLst/>
              <a:cxnLst/>
              <a:rect l="l" t="t" r="r" b="b"/>
              <a:pathLst>
                <a:path w="1411" h="503" extrusionOk="0">
                  <a:moveTo>
                    <a:pt x="1045" y="0"/>
                  </a:moveTo>
                  <a:cubicBezTo>
                    <a:pt x="932" y="0"/>
                    <a:pt x="800" y="13"/>
                    <a:pt x="661" y="40"/>
                  </a:cubicBezTo>
                  <a:cubicBezTo>
                    <a:pt x="286" y="120"/>
                    <a:pt x="1" y="272"/>
                    <a:pt x="28" y="388"/>
                  </a:cubicBezTo>
                  <a:cubicBezTo>
                    <a:pt x="45" y="461"/>
                    <a:pt x="179" y="502"/>
                    <a:pt x="371" y="502"/>
                  </a:cubicBezTo>
                  <a:cubicBezTo>
                    <a:pt x="482" y="502"/>
                    <a:pt x="613" y="488"/>
                    <a:pt x="750" y="459"/>
                  </a:cubicBezTo>
                  <a:cubicBezTo>
                    <a:pt x="1125" y="388"/>
                    <a:pt x="1410" y="227"/>
                    <a:pt x="1384" y="111"/>
                  </a:cubicBezTo>
                  <a:cubicBezTo>
                    <a:pt x="1372" y="38"/>
                    <a:pt x="1237" y="0"/>
                    <a:pt x="1045" y="0"/>
                  </a:cubicBezTo>
                  <a:close/>
                </a:path>
              </a:pathLst>
            </a:custGeom>
            <a:solidFill>
              <a:srgbClr val="F57D00"/>
            </a:solidFill>
            <a:ln>
              <a:noFill/>
            </a:ln>
          </p:spPr>
          <p:txBody>
            <a:bodyPr spcFirstLastPara="1" wrap="square" lIns="118600" tIns="118600" rIns="118600" bIns="118600" anchor="ctr" anchorCtr="0">
              <a:noAutofit/>
            </a:bodyPr>
            <a:lstStyle/>
            <a:p>
              <a:pPr marL="0" lvl="0" indent="0" algn="l" rtl="0">
                <a:spcBef>
                  <a:spcPts val="0"/>
                </a:spcBef>
                <a:spcAft>
                  <a:spcPts val="0"/>
                </a:spcAft>
                <a:buNone/>
              </a:pPr>
              <a:endParaRPr/>
            </a:p>
          </p:txBody>
        </p:sp>
        <p:sp>
          <p:nvSpPr>
            <p:cNvPr id="5376" name="Google Shape;5376;p222"/>
            <p:cNvSpPr/>
            <p:nvPr/>
          </p:nvSpPr>
          <p:spPr>
            <a:xfrm>
              <a:off x="6437159" y="3268169"/>
              <a:ext cx="129846" cy="187176"/>
            </a:xfrm>
            <a:custGeom>
              <a:avLst/>
              <a:gdLst/>
              <a:ahLst/>
              <a:cxnLst/>
              <a:rect l="l" t="t" r="r" b="b"/>
              <a:pathLst>
                <a:path w="1821" h="2625" extrusionOk="0">
                  <a:moveTo>
                    <a:pt x="893" y="1"/>
                  </a:moveTo>
                  <a:cubicBezTo>
                    <a:pt x="571" y="1"/>
                    <a:pt x="273" y="122"/>
                    <a:pt x="0" y="358"/>
                  </a:cubicBezTo>
                  <a:lnTo>
                    <a:pt x="464" y="2624"/>
                  </a:lnTo>
                  <a:lnTo>
                    <a:pt x="1820" y="2348"/>
                  </a:lnTo>
                  <a:lnTo>
                    <a:pt x="1365" y="82"/>
                  </a:lnTo>
                  <a:cubicBezTo>
                    <a:pt x="1202" y="28"/>
                    <a:pt x="1045" y="1"/>
                    <a:pt x="893" y="1"/>
                  </a:cubicBezTo>
                  <a:close/>
                </a:path>
              </a:pathLst>
            </a:custGeom>
            <a:solidFill>
              <a:schemeClr val="accent1"/>
            </a:solidFill>
            <a:ln>
              <a:noFill/>
            </a:ln>
          </p:spPr>
          <p:txBody>
            <a:bodyPr spcFirstLastPara="1" wrap="square" lIns="118600" tIns="118600" rIns="118600" bIns="118600" anchor="ctr" anchorCtr="0">
              <a:noAutofit/>
            </a:bodyPr>
            <a:lstStyle/>
            <a:p>
              <a:pPr marL="0" lvl="0" indent="0" algn="l" rtl="0">
                <a:spcBef>
                  <a:spcPts val="0"/>
                </a:spcBef>
                <a:spcAft>
                  <a:spcPts val="0"/>
                </a:spcAft>
                <a:buNone/>
              </a:pPr>
              <a:endParaRPr/>
            </a:p>
          </p:txBody>
        </p:sp>
        <p:sp>
          <p:nvSpPr>
            <p:cNvPr id="5377" name="Google Shape;5377;p222"/>
            <p:cNvSpPr/>
            <p:nvPr/>
          </p:nvSpPr>
          <p:spPr>
            <a:xfrm>
              <a:off x="6467677" y="3422827"/>
              <a:ext cx="99328" cy="32515"/>
            </a:xfrm>
            <a:custGeom>
              <a:avLst/>
              <a:gdLst/>
              <a:ahLst/>
              <a:cxnLst/>
              <a:rect l="l" t="t" r="r" b="b"/>
              <a:pathLst>
                <a:path w="1393" h="456" extrusionOk="0">
                  <a:moveTo>
                    <a:pt x="1356" y="0"/>
                  </a:moveTo>
                  <a:lnTo>
                    <a:pt x="0" y="268"/>
                  </a:lnTo>
                  <a:lnTo>
                    <a:pt x="36" y="455"/>
                  </a:lnTo>
                  <a:lnTo>
                    <a:pt x="1392" y="179"/>
                  </a:lnTo>
                  <a:lnTo>
                    <a:pt x="1356" y="0"/>
                  </a:lnTo>
                  <a:close/>
                </a:path>
              </a:pathLst>
            </a:custGeom>
            <a:solidFill>
              <a:schemeClr val="dk1"/>
            </a:solidFill>
            <a:ln>
              <a:noFill/>
            </a:ln>
          </p:spPr>
          <p:txBody>
            <a:bodyPr spcFirstLastPara="1" wrap="square" lIns="118600" tIns="118600" rIns="118600" bIns="118600" anchor="ctr" anchorCtr="0">
              <a:noAutofit/>
            </a:bodyPr>
            <a:lstStyle/>
            <a:p>
              <a:pPr marL="0" lvl="0" indent="0" algn="l" rtl="0">
                <a:spcBef>
                  <a:spcPts val="0"/>
                </a:spcBef>
                <a:spcAft>
                  <a:spcPts val="0"/>
                </a:spcAft>
                <a:buNone/>
              </a:pPr>
              <a:endParaRPr/>
            </a:p>
          </p:txBody>
        </p:sp>
        <p:sp>
          <p:nvSpPr>
            <p:cNvPr id="5378" name="Google Shape;5378;p222"/>
            <p:cNvSpPr/>
            <p:nvPr/>
          </p:nvSpPr>
          <p:spPr>
            <a:xfrm>
              <a:off x="6470244" y="3435520"/>
              <a:ext cx="243007" cy="749487"/>
            </a:xfrm>
            <a:custGeom>
              <a:avLst/>
              <a:gdLst/>
              <a:ahLst/>
              <a:cxnLst/>
              <a:rect l="l" t="t" r="r" b="b"/>
              <a:pathLst>
                <a:path w="3408" h="10511" extrusionOk="0">
                  <a:moveTo>
                    <a:pt x="1356" y="1"/>
                  </a:moveTo>
                  <a:lnTo>
                    <a:pt x="0" y="277"/>
                  </a:lnTo>
                  <a:lnTo>
                    <a:pt x="2052" y="10421"/>
                  </a:lnTo>
                  <a:cubicBezTo>
                    <a:pt x="2215" y="10479"/>
                    <a:pt x="2374" y="10510"/>
                    <a:pt x="2528" y="10510"/>
                  </a:cubicBezTo>
                  <a:cubicBezTo>
                    <a:pt x="2609" y="10510"/>
                    <a:pt x="2688" y="10502"/>
                    <a:pt x="2766" y="10483"/>
                  </a:cubicBezTo>
                  <a:cubicBezTo>
                    <a:pt x="2998" y="10438"/>
                    <a:pt x="3212" y="10331"/>
                    <a:pt x="3408" y="10144"/>
                  </a:cubicBezTo>
                  <a:lnTo>
                    <a:pt x="1356" y="1"/>
                  </a:lnTo>
                  <a:close/>
                </a:path>
              </a:pathLst>
            </a:custGeom>
            <a:solidFill>
              <a:schemeClr val="dk2"/>
            </a:solidFill>
            <a:ln>
              <a:noFill/>
            </a:ln>
          </p:spPr>
          <p:txBody>
            <a:bodyPr spcFirstLastPara="1" wrap="square" lIns="118600" tIns="118600" rIns="118600" bIns="118600" anchor="ctr" anchorCtr="0">
              <a:noAutofit/>
            </a:bodyPr>
            <a:lstStyle/>
            <a:p>
              <a:pPr marL="0" lvl="0" indent="0" algn="l" rtl="0">
                <a:spcBef>
                  <a:spcPts val="0"/>
                </a:spcBef>
                <a:spcAft>
                  <a:spcPts val="0"/>
                </a:spcAft>
                <a:buNone/>
              </a:pPr>
              <a:endParaRPr/>
            </a:p>
          </p:txBody>
        </p:sp>
        <p:sp>
          <p:nvSpPr>
            <p:cNvPr id="5379" name="Google Shape;5379;p222"/>
            <p:cNvSpPr/>
            <p:nvPr/>
          </p:nvSpPr>
          <p:spPr>
            <a:xfrm>
              <a:off x="6615276" y="4152838"/>
              <a:ext cx="99898" cy="36009"/>
            </a:xfrm>
            <a:custGeom>
              <a:avLst/>
              <a:gdLst/>
              <a:ahLst/>
              <a:cxnLst/>
              <a:rect l="l" t="t" r="r" b="b"/>
              <a:pathLst>
                <a:path w="1401" h="505" extrusionOk="0">
                  <a:moveTo>
                    <a:pt x="1036" y="0"/>
                  </a:moveTo>
                  <a:cubicBezTo>
                    <a:pt x="926" y="0"/>
                    <a:pt x="796" y="13"/>
                    <a:pt x="660" y="39"/>
                  </a:cubicBezTo>
                  <a:cubicBezTo>
                    <a:pt x="286" y="120"/>
                    <a:pt x="0" y="271"/>
                    <a:pt x="18" y="387"/>
                  </a:cubicBezTo>
                  <a:cubicBezTo>
                    <a:pt x="35" y="463"/>
                    <a:pt x="178" y="504"/>
                    <a:pt x="378" y="504"/>
                  </a:cubicBezTo>
                  <a:cubicBezTo>
                    <a:pt x="486" y="504"/>
                    <a:pt x="610" y="492"/>
                    <a:pt x="741" y="468"/>
                  </a:cubicBezTo>
                  <a:cubicBezTo>
                    <a:pt x="1115" y="387"/>
                    <a:pt x="1401" y="236"/>
                    <a:pt x="1383" y="120"/>
                  </a:cubicBezTo>
                  <a:cubicBezTo>
                    <a:pt x="1366" y="40"/>
                    <a:pt x="1230" y="0"/>
                    <a:pt x="1036" y="0"/>
                  </a:cubicBezTo>
                  <a:close/>
                </a:path>
              </a:pathLst>
            </a:custGeom>
            <a:solidFill>
              <a:srgbClr val="F57D00"/>
            </a:solidFill>
            <a:ln>
              <a:noFill/>
            </a:ln>
          </p:spPr>
          <p:txBody>
            <a:bodyPr spcFirstLastPara="1" wrap="square" lIns="118600" tIns="118600" rIns="118600" bIns="118600" anchor="ctr" anchorCtr="0">
              <a:noAutofit/>
            </a:bodyPr>
            <a:lstStyle/>
            <a:p>
              <a:pPr marL="0" lvl="0" indent="0" algn="l" rtl="0">
                <a:spcBef>
                  <a:spcPts val="0"/>
                </a:spcBef>
                <a:spcAft>
                  <a:spcPts val="0"/>
                </a:spcAft>
                <a:buNone/>
              </a:pPr>
              <a:endParaRPr/>
            </a:p>
          </p:txBody>
        </p:sp>
        <p:sp>
          <p:nvSpPr>
            <p:cNvPr id="5380" name="Google Shape;5380;p222"/>
            <p:cNvSpPr/>
            <p:nvPr/>
          </p:nvSpPr>
          <p:spPr>
            <a:xfrm>
              <a:off x="6643227" y="3435520"/>
              <a:ext cx="337201" cy="998769"/>
            </a:xfrm>
            <a:custGeom>
              <a:avLst/>
              <a:gdLst/>
              <a:ahLst/>
              <a:cxnLst/>
              <a:rect l="l" t="t" r="r" b="b"/>
              <a:pathLst>
                <a:path w="4729" h="14007" extrusionOk="0">
                  <a:moveTo>
                    <a:pt x="1892" y="1"/>
                  </a:moveTo>
                  <a:lnTo>
                    <a:pt x="1" y="2293"/>
                  </a:lnTo>
                  <a:lnTo>
                    <a:pt x="2365" y="14007"/>
                  </a:lnTo>
                  <a:lnTo>
                    <a:pt x="4729" y="13534"/>
                  </a:lnTo>
                  <a:lnTo>
                    <a:pt x="1892" y="1"/>
                  </a:lnTo>
                  <a:close/>
                </a:path>
              </a:pathLst>
            </a:custGeom>
            <a:solidFill>
              <a:schemeClr val="accent5"/>
            </a:solidFill>
            <a:ln>
              <a:noFill/>
            </a:ln>
          </p:spPr>
          <p:txBody>
            <a:bodyPr spcFirstLastPara="1" wrap="square" lIns="118600" tIns="118600" rIns="118600" bIns="118600" anchor="ctr" anchorCtr="0">
              <a:noAutofit/>
            </a:bodyPr>
            <a:lstStyle/>
            <a:p>
              <a:pPr marL="0" lvl="0" indent="0" algn="l" rtl="0">
                <a:spcBef>
                  <a:spcPts val="0"/>
                </a:spcBef>
                <a:spcAft>
                  <a:spcPts val="0"/>
                </a:spcAft>
                <a:buNone/>
              </a:pPr>
              <a:endParaRPr/>
            </a:p>
          </p:txBody>
        </p:sp>
        <p:sp>
          <p:nvSpPr>
            <p:cNvPr id="5381" name="Google Shape;5381;p222"/>
            <p:cNvSpPr/>
            <p:nvPr/>
          </p:nvSpPr>
          <p:spPr>
            <a:xfrm>
              <a:off x="6644016" y="3435520"/>
              <a:ext cx="337201" cy="998769"/>
            </a:xfrm>
            <a:custGeom>
              <a:avLst/>
              <a:gdLst/>
              <a:ahLst/>
              <a:cxnLst/>
              <a:rect l="l" t="t" r="r" b="b"/>
              <a:pathLst>
                <a:path w="4729" h="14007" extrusionOk="0">
                  <a:moveTo>
                    <a:pt x="1892" y="1"/>
                  </a:moveTo>
                  <a:lnTo>
                    <a:pt x="1" y="2293"/>
                  </a:lnTo>
                  <a:lnTo>
                    <a:pt x="2365" y="14007"/>
                  </a:lnTo>
                  <a:lnTo>
                    <a:pt x="4729" y="13534"/>
                  </a:lnTo>
                  <a:lnTo>
                    <a:pt x="1892" y="1"/>
                  </a:lnTo>
                  <a:close/>
                </a:path>
              </a:pathLst>
            </a:custGeom>
            <a:solidFill>
              <a:srgbClr val="FFFFFF">
                <a:alpha val="36900"/>
              </a:srgbClr>
            </a:solidFill>
            <a:ln>
              <a:noFill/>
            </a:ln>
          </p:spPr>
          <p:txBody>
            <a:bodyPr spcFirstLastPara="1" wrap="square" lIns="118600" tIns="118600" rIns="118600" bIns="118600" anchor="ctr" anchorCtr="0">
              <a:noAutofit/>
            </a:bodyPr>
            <a:lstStyle/>
            <a:p>
              <a:pPr marL="0" lvl="0" indent="0" algn="l" rtl="0">
                <a:spcBef>
                  <a:spcPts val="0"/>
                </a:spcBef>
                <a:spcAft>
                  <a:spcPts val="0"/>
                </a:spcAft>
                <a:buNone/>
              </a:pPr>
              <a:endParaRPr/>
            </a:p>
          </p:txBody>
        </p:sp>
        <p:sp>
          <p:nvSpPr>
            <p:cNvPr id="5382" name="Google Shape;5382;p222"/>
            <p:cNvSpPr/>
            <p:nvPr/>
          </p:nvSpPr>
          <p:spPr>
            <a:xfrm>
              <a:off x="6735494" y="3745335"/>
              <a:ext cx="213131" cy="681961"/>
            </a:xfrm>
            <a:custGeom>
              <a:avLst/>
              <a:gdLst/>
              <a:ahLst/>
              <a:cxnLst/>
              <a:rect l="l" t="t" r="r" b="b"/>
              <a:pathLst>
                <a:path w="2989" h="9564" extrusionOk="0">
                  <a:moveTo>
                    <a:pt x="1115" y="0"/>
                  </a:moveTo>
                  <a:lnTo>
                    <a:pt x="0" y="1776"/>
                  </a:lnTo>
                  <a:lnTo>
                    <a:pt x="1570" y="9564"/>
                  </a:lnTo>
                  <a:lnTo>
                    <a:pt x="2989" y="9278"/>
                  </a:lnTo>
                  <a:lnTo>
                    <a:pt x="1115" y="0"/>
                  </a:lnTo>
                  <a:close/>
                </a:path>
              </a:pathLst>
            </a:custGeom>
            <a:solidFill>
              <a:srgbClr val="3D1D03">
                <a:alpha val="32139"/>
              </a:srgbClr>
            </a:solidFill>
            <a:ln>
              <a:noFill/>
            </a:ln>
          </p:spPr>
          <p:txBody>
            <a:bodyPr spcFirstLastPara="1" wrap="square" lIns="118600" tIns="118600" rIns="118600" bIns="118600" anchor="ctr" anchorCtr="0">
              <a:noAutofit/>
            </a:bodyPr>
            <a:lstStyle/>
            <a:p>
              <a:pPr marL="0" lvl="0" indent="0" algn="l" rtl="0">
                <a:spcBef>
                  <a:spcPts val="0"/>
                </a:spcBef>
                <a:spcAft>
                  <a:spcPts val="0"/>
                </a:spcAft>
                <a:buNone/>
              </a:pPr>
              <a:endParaRPr/>
            </a:p>
          </p:txBody>
        </p:sp>
        <p:sp>
          <p:nvSpPr>
            <p:cNvPr id="5383" name="Google Shape;5383;p222"/>
            <p:cNvSpPr/>
            <p:nvPr/>
          </p:nvSpPr>
          <p:spPr>
            <a:xfrm>
              <a:off x="6021101" y="3599020"/>
              <a:ext cx="790772" cy="961263"/>
            </a:xfrm>
            <a:custGeom>
              <a:avLst/>
              <a:gdLst/>
              <a:ahLst/>
              <a:cxnLst/>
              <a:rect l="l" t="t" r="r" b="b"/>
              <a:pathLst>
                <a:path w="11090" h="13481" extrusionOk="0">
                  <a:moveTo>
                    <a:pt x="8726" y="0"/>
                  </a:moveTo>
                  <a:lnTo>
                    <a:pt x="1" y="1767"/>
                  </a:lnTo>
                  <a:cubicBezTo>
                    <a:pt x="1" y="1767"/>
                    <a:pt x="1500" y="8832"/>
                    <a:pt x="2115" y="11990"/>
                  </a:cubicBezTo>
                  <a:cubicBezTo>
                    <a:pt x="2285" y="12873"/>
                    <a:pt x="2392" y="13453"/>
                    <a:pt x="2374" y="13480"/>
                  </a:cubicBezTo>
                  <a:lnTo>
                    <a:pt x="11090" y="11714"/>
                  </a:lnTo>
                  <a:lnTo>
                    <a:pt x="9011" y="1419"/>
                  </a:lnTo>
                  <a:lnTo>
                    <a:pt x="8726" y="0"/>
                  </a:lnTo>
                  <a:close/>
                </a:path>
              </a:pathLst>
            </a:custGeom>
            <a:solidFill>
              <a:schemeClr val="accent5"/>
            </a:solidFill>
            <a:ln>
              <a:noFill/>
            </a:ln>
          </p:spPr>
          <p:txBody>
            <a:bodyPr spcFirstLastPara="1" wrap="square" lIns="118600" tIns="118600" rIns="118600" bIns="118600" anchor="ctr" anchorCtr="0">
              <a:noAutofit/>
            </a:bodyPr>
            <a:lstStyle/>
            <a:p>
              <a:pPr marL="0" lvl="0" indent="0" algn="l" rtl="0">
                <a:spcBef>
                  <a:spcPts val="0"/>
                </a:spcBef>
                <a:spcAft>
                  <a:spcPts val="0"/>
                </a:spcAft>
                <a:buNone/>
              </a:pPr>
              <a:endParaRPr/>
            </a:p>
          </p:txBody>
        </p:sp>
        <p:sp>
          <p:nvSpPr>
            <p:cNvPr id="5384" name="Google Shape;5384;p222"/>
            <p:cNvSpPr/>
            <p:nvPr/>
          </p:nvSpPr>
          <p:spPr>
            <a:xfrm>
              <a:off x="6184601" y="3981352"/>
              <a:ext cx="537568" cy="560457"/>
            </a:xfrm>
            <a:custGeom>
              <a:avLst/>
              <a:gdLst/>
              <a:ahLst/>
              <a:cxnLst/>
              <a:rect l="l" t="t" r="r" b="b"/>
              <a:pathLst>
                <a:path w="7539" h="7860" extrusionOk="0">
                  <a:moveTo>
                    <a:pt x="6201" y="0"/>
                  </a:moveTo>
                  <a:cubicBezTo>
                    <a:pt x="5254" y="1216"/>
                    <a:pt x="3829" y="1868"/>
                    <a:pt x="2374" y="1868"/>
                  </a:cubicBezTo>
                  <a:cubicBezTo>
                    <a:pt x="1566" y="1868"/>
                    <a:pt x="749" y="1666"/>
                    <a:pt x="1" y="1249"/>
                  </a:cubicBezTo>
                  <a:lnTo>
                    <a:pt x="1" y="1249"/>
                  </a:lnTo>
                  <a:lnTo>
                    <a:pt x="1339" y="7859"/>
                  </a:lnTo>
                  <a:lnTo>
                    <a:pt x="7539" y="6610"/>
                  </a:lnTo>
                  <a:lnTo>
                    <a:pt x="6201" y="0"/>
                  </a:lnTo>
                  <a:close/>
                </a:path>
              </a:pathLst>
            </a:custGeom>
            <a:solidFill>
              <a:srgbClr val="3D1D03">
                <a:alpha val="32139"/>
              </a:srgbClr>
            </a:solidFill>
            <a:ln>
              <a:noFill/>
            </a:ln>
          </p:spPr>
          <p:txBody>
            <a:bodyPr spcFirstLastPara="1" wrap="square" lIns="118600" tIns="118600" rIns="118600" bIns="118600" anchor="ctr" anchorCtr="0">
              <a:noAutofit/>
            </a:bodyPr>
            <a:lstStyle/>
            <a:p>
              <a:pPr marL="0" lvl="0" indent="0" algn="l" rtl="0">
                <a:spcBef>
                  <a:spcPts val="0"/>
                </a:spcBef>
                <a:spcAft>
                  <a:spcPts val="0"/>
                </a:spcAft>
                <a:buNone/>
              </a:pPr>
              <a:endParaRPr/>
            </a:p>
          </p:txBody>
        </p:sp>
        <p:sp>
          <p:nvSpPr>
            <p:cNvPr id="5385" name="Google Shape;5385;p222"/>
            <p:cNvSpPr/>
            <p:nvPr/>
          </p:nvSpPr>
          <p:spPr>
            <a:xfrm>
              <a:off x="6127985" y="3700770"/>
              <a:ext cx="456780" cy="162932"/>
            </a:xfrm>
            <a:custGeom>
              <a:avLst/>
              <a:gdLst/>
              <a:ahLst/>
              <a:cxnLst/>
              <a:rect l="l" t="t" r="r" b="b"/>
              <a:pathLst>
                <a:path w="6406" h="2285" extrusionOk="0">
                  <a:moveTo>
                    <a:pt x="6201" y="1"/>
                  </a:moveTo>
                  <a:lnTo>
                    <a:pt x="1" y="1259"/>
                  </a:lnTo>
                  <a:lnTo>
                    <a:pt x="206" y="2285"/>
                  </a:lnTo>
                  <a:lnTo>
                    <a:pt x="6406" y="1036"/>
                  </a:lnTo>
                  <a:lnTo>
                    <a:pt x="6201" y="1"/>
                  </a:lnTo>
                  <a:close/>
                </a:path>
              </a:pathLst>
            </a:custGeom>
            <a:solidFill>
              <a:srgbClr val="3D1D03">
                <a:alpha val="32139"/>
              </a:srgbClr>
            </a:solidFill>
            <a:ln>
              <a:noFill/>
            </a:ln>
          </p:spPr>
          <p:txBody>
            <a:bodyPr spcFirstLastPara="1" wrap="square" lIns="118600" tIns="118600" rIns="118600" bIns="118600" anchor="ctr" anchorCtr="0">
              <a:noAutofit/>
            </a:bodyPr>
            <a:lstStyle/>
            <a:p>
              <a:pPr marL="0" lvl="0" indent="0" algn="l" rtl="0">
                <a:spcBef>
                  <a:spcPts val="0"/>
                </a:spcBef>
                <a:spcAft>
                  <a:spcPts val="0"/>
                </a:spcAft>
                <a:buNone/>
              </a:pPr>
              <a:endParaRPr/>
            </a:p>
          </p:txBody>
        </p:sp>
        <p:sp>
          <p:nvSpPr>
            <p:cNvPr id="5386" name="Google Shape;5386;p222"/>
            <p:cNvSpPr/>
            <p:nvPr/>
          </p:nvSpPr>
          <p:spPr>
            <a:xfrm>
              <a:off x="6446713" y="4580519"/>
              <a:ext cx="189600" cy="182612"/>
            </a:xfrm>
            <a:custGeom>
              <a:avLst/>
              <a:gdLst/>
              <a:ahLst/>
              <a:cxnLst/>
              <a:rect l="l" t="t" r="r" b="b"/>
              <a:pathLst>
                <a:path w="2659" h="2561" extrusionOk="0">
                  <a:moveTo>
                    <a:pt x="919" y="1"/>
                  </a:moveTo>
                  <a:lnTo>
                    <a:pt x="0" y="1035"/>
                  </a:lnTo>
                  <a:lnTo>
                    <a:pt x="1740" y="2561"/>
                  </a:lnTo>
                  <a:cubicBezTo>
                    <a:pt x="2248" y="2391"/>
                    <a:pt x="2551" y="2043"/>
                    <a:pt x="2658" y="1517"/>
                  </a:cubicBezTo>
                  <a:lnTo>
                    <a:pt x="919" y="1"/>
                  </a:lnTo>
                  <a:close/>
                </a:path>
              </a:pathLst>
            </a:custGeom>
            <a:solidFill>
              <a:schemeClr val="accent1"/>
            </a:solidFill>
            <a:ln>
              <a:noFill/>
            </a:ln>
          </p:spPr>
          <p:txBody>
            <a:bodyPr spcFirstLastPara="1" wrap="square" lIns="118600" tIns="118600" rIns="118600" bIns="118600" anchor="ctr" anchorCtr="0">
              <a:noAutofit/>
            </a:bodyPr>
            <a:lstStyle/>
            <a:p>
              <a:pPr marL="0" lvl="0" indent="0" algn="l" rtl="0">
                <a:spcBef>
                  <a:spcPts val="0"/>
                </a:spcBef>
                <a:spcAft>
                  <a:spcPts val="0"/>
                </a:spcAft>
                <a:buNone/>
              </a:pPr>
              <a:endParaRPr/>
            </a:p>
          </p:txBody>
        </p:sp>
        <p:sp>
          <p:nvSpPr>
            <p:cNvPr id="5387" name="Google Shape;5387;p222"/>
            <p:cNvSpPr/>
            <p:nvPr/>
          </p:nvSpPr>
          <p:spPr>
            <a:xfrm>
              <a:off x="6446713" y="4580519"/>
              <a:ext cx="75726" cy="82785"/>
            </a:xfrm>
            <a:custGeom>
              <a:avLst/>
              <a:gdLst/>
              <a:ahLst/>
              <a:cxnLst/>
              <a:rect l="l" t="t" r="r" b="b"/>
              <a:pathLst>
                <a:path w="1062" h="1161" extrusionOk="0">
                  <a:moveTo>
                    <a:pt x="919" y="1"/>
                  </a:moveTo>
                  <a:lnTo>
                    <a:pt x="0" y="1035"/>
                  </a:lnTo>
                  <a:lnTo>
                    <a:pt x="143" y="1160"/>
                  </a:lnTo>
                  <a:lnTo>
                    <a:pt x="1062" y="125"/>
                  </a:lnTo>
                  <a:lnTo>
                    <a:pt x="919" y="1"/>
                  </a:lnTo>
                  <a:close/>
                </a:path>
              </a:pathLst>
            </a:custGeom>
            <a:solidFill>
              <a:schemeClr val="dk1"/>
            </a:solidFill>
            <a:ln>
              <a:noFill/>
            </a:ln>
          </p:spPr>
          <p:txBody>
            <a:bodyPr spcFirstLastPara="1" wrap="square" lIns="118600" tIns="118600" rIns="118600" bIns="118600" anchor="ctr" anchorCtr="0">
              <a:noAutofit/>
            </a:bodyPr>
            <a:lstStyle/>
            <a:p>
              <a:pPr marL="0" lvl="0" indent="0" algn="l" rtl="0">
                <a:spcBef>
                  <a:spcPts val="0"/>
                </a:spcBef>
                <a:spcAft>
                  <a:spcPts val="0"/>
                </a:spcAft>
                <a:buNone/>
              </a:pPr>
              <a:endParaRPr/>
            </a:p>
          </p:txBody>
        </p:sp>
        <p:sp>
          <p:nvSpPr>
            <p:cNvPr id="5388" name="Google Shape;5388;p222"/>
            <p:cNvSpPr/>
            <p:nvPr/>
          </p:nvSpPr>
          <p:spPr>
            <a:xfrm>
              <a:off x="5891970" y="4093941"/>
              <a:ext cx="620282" cy="560457"/>
            </a:xfrm>
            <a:custGeom>
              <a:avLst/>
              <a:gdLst/>
              <a:ahLst/>
              <a:cxnLst/>
              <a:rect l="l" t="t" r="r" b="b"/>
              <a:pathLst>
                <a:path w="8699" h="7860" extrusionOk="0">
                  <a:moveTo>
                    <a:pt x="920" y="0"/>
                  </a:moveTo>
                  <a:cubicBezTo>
                    <a:pt x="661" y="80"/>
                    <a:pt x="456" y="205"/>
                    <a:pt x="304" y="384"/>
                  </a:cubicBezTo>
                  <a:cubicBezTo>
                    <a:pt x="153" y="553"/>
                    <a:pt x="54" y="776"/>
                    <a:pt x="1" y="1035"/>
                  </a:cubicBezTo>
                  <a:lnTo>
                    <a:pt x="7780" y="7859"/>
                  </a:lnTo>
                  <a:lnTo>
                    <a:pt x="8699" y="6825"/>
                  </a:lnTo>
                  <a:lnTo>
                    <a:pt x="920" y="0"/>
                  </a:lnTo>
                  <a:close/>
                </a:path>
              </a:pathLst>
            </a:custGeom>
            <a:solidFill>
              <a:schemeClr val="dk2"/>
            </a:solidFill>
            <a:ln>
              <a:noFill/>
            </a:ln>
          </p:spPr>
          <p:txBody>
            <a:bodyPr spcFirstLastPara="1" wrap="square" lIns="118600" tIns="118600" rIns="118600" bIns="118600" anchor="ctr" anchorCtr="0">
              <a:noAutofit/>
            </a:bodyPr>
            <a:lstStyle/>
            <a:p>
              <a:pPr marL="0" lvl="0" indent="0" algn="l" rtl="0">
                <a:spcBef>
                  <a:spcPts val="0"/>
                </a:spcBef>
                <a:spcAft>
                  <a:spcPts val="0"/>
                </a:spcAft>
                <a:buNone/>
              </a:pPr>
              <a:endParaRPr/>
            </a:p>
          </p:txBody>
        </p:sp>
        <p:sp>
          <p:nvSpPr>
            <p:cNvPr id="5389" name="Google Shape;5389;p222"/>
            <p:cNvSpPr/>
            <p:nvPr/>
          </p:nvSpPr>
          <p:spPr>
            <a:xfrm>
              <a:off x="5884340" y="4091231"/>
              <a:ext cx="77722" cy="76653"/>
            </a:xfrm>
            <a:custGeom>
              <a:avLst/>
              <a:gdLst/>
              <a:ahLst/>
              <a:cxnLst/>
              <a:rect l="l" t="t" r="r" b="b"/>
              <a:pathLst>
                <a:path w="1090" h="1075" extrusionOk="0">
                  <a:moveTo>
                    <a:pt x="940" y="0"/>
                  </a:moveTo>
                  <a:cubicBezTo>
                    <a:pt x="818" y="0"/>
                    <a:pt x="592" y="157"/>
                    <a:pt x="384" y="395"/>
                  </a:cubicBezTo>
                  <a:cubicBezTo>
                    <a:pt x="126" y="680"/>
                    <a:pt x="1" y="984"/>
                    <a:pt x="90" y="1055"/>
                  </a:cubicBezTo>
                  <a:cubicBezTo>
                    <a:pt x="105" y="1069"/>
                    <a:pt x="125" y="1075"/>
                    <a:pt x="150" y="1075"/>
                  </a:cubicBezTo>
                  <a:cubicBezTo>
                    <a:pt x="272" y="1075"/>
                    <a:pt x="498" y="918"/>
                    <a:pt x="706" y="680"/>
                  </a:cubicBezTo>
                  <a:cubicBezTo>
                    <a:pt x="955" y="395"/>
                    <a:pt x="1089" y="92"/>
                    <a:pt x="1000" y="20"/>
                  </a:cubicBezTo>
                  <a:cubicBezTo>
                    <a:pt x="985" y="7"/>
                    <a:pt x="965" y="0"/>
                    <a:pt x="940" y="0"/>
                  </a:cubicBezTo>
                  <a:close/>
                </a:path>
              </a:pathLst>
            </a:custGeom>
            <a:solidFill>
              <a:schemeClr val="dk1"/>
            </a:solidFill>
            <a:ln>
              <a:noFill/>
            </a:ln>
          </p:spPr>
          <p:txBody>
            <a:bodyPr spcFirstLastPara="1" wrap="square" lIns="118600" tIns="118600" rIns="118600" bIns="118600" anchor="ctr" anchorCtr="0">
              <a:noAutofit/>
            </a:bodyPr>
            <a:lstStyle/>
            <a:p>
              <a:pPr marL="0" lvl="0" indent="0" algn="l" rtl="0">
                <a:spcBef>
                  <a:spcPts val="0"/>
                </a:spcBef>
                <a:spcAft>
                  <a:spcPts val="0"/>
                </a:spcAft>
                <a:buNone/>
              </a:pPr>
              <a:endParaRPr/>
            </a:p>
          </p:txBody>
        </p:sp>
        <p:sp>
          <p:nvSpPr>
            <p:cNvPr id="5390" name="Google Shape;5390;p222"/>
            <p:cNvSpPr/>
            <p:nvPr/>
          </p:nvSpPr>
          <p:spPr>
            <a:xfrm>
              <a:off x="5690964" y="3654351"/>
              <a:ext cx="229745" cy="423694"/>
            </a:xfrm>
            <a:custGeom>
              <a:avLst/>
              <a:gdLst/>
              <a:ahLst/>
              <a:cxnLst/>
              <a:rect l="l" t="t" r="r" b="b"/>
              <a:pathLst>
                <a:path w="3222" h="5942" extrusionOk="0">
                  <a:moveTo>
                    <a:pt x="652" y="1"/>
                  </a:moveTo>
                  <a:lnTo>
                    <a:pt x="652" y="1"/>
                  </a:lnTo>
                  <a:cubicBezTo>
                    <a:pt x="188" y="688"/>
                    <a:pt x="1" y="1517"/>
                    <a:pt x="144" y="2293"/>
                  </a:cubicBezTo>
                  <a:cubicBezTo>
                    <a:pt x="277" y="3078"/>
                    <a:pt x="732" y="3801"/>
                    <a:pt x="1401" y="4292"/>
                  </a:cubicBezTo>
                  <a:cubicBezTo>
                    <a:pt x="1714" y="4524"/>
                    <a:pt x="2070" y="4702"/>
                    <a:pt x="2365" y="4961"/>
                  </a:cubicBezTo>
                  <a:cubicBezTo>
                    <a:pt x="2659" y="5210"/>
                    <a:pt x="2882" y="5567"/>
                    <a:pt x="2829" y="5942"/>
                  </a:cubicBezTo>
                  <a:cubicBezTo>
                    <a:pt x="3221" y="5567"/>
                    <a:pt x="3195" y="4961"/>
                    <a:pt x="2980" y="4497"/>
                  </a:cubicBezTo>
                  <a:cubicBezTo>
                    <a:pt x="2775" y="4033"/>
                    <a:pt x="2374" y="3667"/>
                    <a:pt x="1963" y="3328"/>
                  </a:cubicBezTo>
                  <a:cubicBezTo>
                    <a:pt x="1553" y="2998"/>
                    <a:pt x="1125" y="2668"/>
                    <a:pt x="830" y="2240"/>
                  </a:cubicBezTo>
                  <a:cubicBezTo>
                    <a:pt x="384" y="1580"/>
                    <a:pt x="295" y="723"/>
                    <a:pt x="652" y="1"/>
                  </a:cubicBezTo>
                  <a:close/>
                </a:path>
              </a:pathLst>
            </a:custGeom>
            <a:solidFill>
              <a:srgbClr val="FFFFFF">
                <a:alpha val="36900"/>
              </a:srgbClr>
            </a:solidFill>
            <a:ln>
              <a:noFill/>
            </a:ln>
          </p:spPr>
          <p:txBody>
            <a:bodyPr spcFirstLastPara="1" wrap="square" lIns="118600" tIns="118600" rIns="118600" bIns="118600" anchor="ctr" anchorCtr="0">
              <a:noAutofit/>
            </a:bodyPr>
            <a:lstStyle/>
            <a:p>
              <a:pPr marL="0" lvl="0" indent="0" algn="l" rtl="0">
                <a:spcBef>
                  <a:spcPts val="0"/>
                </a:spcBef>
                <a:spcAft>
                  <a:spcPts val="0"/>
                </a:spcAft>
                <a:buNone/>
              </a:pPr>
              <a:endParaRPr/>
            </a:p>
          </p:txBody>
        </p:sp>
        <p:sp>
          <p:nvSpPr>
            <p:cNvPr id="5391" name="Google Shape;5391;p222"/>
            <p:cNvSpPr/>
            <p:nvPr/>
          </p:nvSpPr>
          <p:spPr>
            <a:xfrm>
              <a:off x="5843626" y="3800026"/>
              <a:ext cx="148956" cy="243079"/>
            </a:xfrm>
            <a:custGeom>
              <a:avLst/>
              <a:gdLst/>
              <a:ahLst/>
              <a:cxnLst/>
              <a:rect l="l" t="t" r="r" b="b"/>
              <a:pathLst>
                <a:path w="2089" h="3409" extrusionOk="0">
                  <a:moveTo>
                    <a:pt x="1" y="1"/>
                  </a:moveTo>
                  <a:cubicBezTo>
                    <a:pt x="456" y="482"/>
                    <a:pt x="902" y="973"/>
                    <a:pt x="1205" y="1544"/>
                  </a:cubicBezTo>
                  <a:cubicBezTo>
                    <a:pt x="1509" y="2115"/>
                    <a:pt x="1642" y="2793"/>
                    <a:pt x="1428" y="3408"/>
                  </a:cubicBezTo>
                  <a:cubicBezTo>
                    <a:pt x="1946" y="2820"/>
                    <a:pt x="2088" y="2026"/>
                    <a:pt x="1803" y="1339"/>
                  </a:cubicBezTo>
                  <a:cubicBezTo>
                    <a:pt x="1517" y="643"/>
                    <a:pt x="804" y="108"/>
                    <a:pt x="1" y="1"/>
                  </a:cubicBezTo>
                  <a:close/>
                </a:path>
              </a:pathLst>
            </a:custGeom>
            <a:solidFill>
              <a:srgbClr val="FFFFFF">
                <a:alpha val="36900"/>
              </a:srgbClr>
            </a:solidFill>
            <a:ln>
              <a:noFill/>
            </a:ln>
          </p:spPr>
          <p:txBody>
            <a:bodyPr spcFirstLastPara="1" wrap="square" lIns="118600" tIns="118600" rIns="118600" bIns="118600" anchor="ctr" anchorCtr="0">
              <a:noAutofit/>
            </a:bodyPr>
            <a:lstStyle/>
            <a:p>
              <a:pPr marL="0" lvl="0" indent="0" algn="l" rtl="0">
                <a:spcBef>
                  <a:spcPts val="0"/>
                </a:spcBef>
                <a:spcAft>
                  <a:spcPts val="0"/>
                </a:spcAft>
                <a:buNone/>
              </a:pPr>
              <a:endParaRPr/>
            </a:p>
          </p:txBody>
        </p:sp>
        <p:sp>
          <p:nvSpPr>
            <p:cNvPr id="5392" name="Google Shape;5392;p222"/>
            <p:cNvSpPr/>
            <p:nvPr/>
          </p:nvSpPr>
          <p:spPr>
            <a:xfrm>
              <a:off x="6752690" y="3224388"/>
              <a:ext cx="235378" cy="288215"/>
            </a:xfrm>
            <a:custGeom>
              <a:avLst/>
              <a:gdLst/>
              <a:ahLst/>
              <a:cxnLst/>
              <a:rect l="l" t="t" r="r" b="b"/>
              <a:pathLst>
                <a:path w="3301" h="4042" extrusionOk="0">
                  <a:moveTo>
                    <a:pt x="0" y="0"/>
                  </a:moveTo>
                  <a:lnTo>
                    <a:pt x="357" y="2962"/>
                  </a:lnTo>
                  <a:lnTo>
                    <a:pt x="2070" y="4041"/>
                  </a:lnTo>
                  <a:lnTo>
                    <a:pt x="3301" y="2096"/>
                  </a:lnTo>
                  <a:lnTo>
                    <a:pt x="0" y="0"/>
                  </a:lnTo>
                  <a:close/>
                </a:path>
              </a:pathLst>
            </a:custGeom>
            <a:solidFill>
              <a:srgbClr val="FFFFFF">
                <a:alpha val="36900"/>
              </a:srgbClr>
            </a:solidFill>
            <a:ln>
              <a:noFill/>
            </a:ln>
          </p:spPr>
          <p:txBody>
            <a:bodyPr spcFirstLastPara="1" wrap="square" lIns="118600" tIns="118600" rIns="118600" bIns="118600" anchor="ctr" anchorCtr="0">
              <a:noAutofit/>
            </a:bodyPr>
            <a:lstStyle/>
            <a:p>
              <a:pPr marL="0" lvl="0" indent="0" algn="l" rtl="0">
                <a:spcBef>
                  <a:spcPts val="0"/>
                </a:spcBef>
                <a:spcAft>
                  <a:spcPts val="0"/>
                </a:spcAft>
                <a:buNone/>
              </a:pPr>
              <a:endParaRPr/>
            </a:p>
          </p:txBody>
        </p:sp>
        <p:sp>
          <p:nvSpPr>
            <p:cNvPr id="5393" name="Google Shape;5393;p222"/>
            <p:cNvSpPr/>
            <p:nvPr/>
          </p:nvSpPr>
          <p:spPr>
            <a:xfrm>
              <a:off x="5889474" y="3519516"/>
              <a:ext cx="1092250" cy="1092250"/>
            </a:xfrm>
            <a:custGeom>
              <a:avLst/>
              <a:gdLst/>
              <a:ahLst/>
              <a:cxnLst/>
              <a:rect l="l" t="t" r="r" b="b"/>
              <a:pathLst>
                <a:path w="15318" h="15318" extrusionOk="0">
                  <a:moveTo>
                    <a:pt x="13872" y="0"/>
                  </a:moveTo>
                  <a:lnTo>
                    <a:pt x="0" y="13873"/>
                  </a:lnTo>
                  <a:lnTo>
                    <a:pt x="1445" y="15318"/>
                  </a:lnTo>
                  <a:lnTo>
                    <a:pt x="15318" y="1446"/>
                  </a:lnTo>
                  <a:lnTo>
                    <a:pt x="13872" y="0"/>
                  </a:lnTo>
                  <a:close/>
                </a:path>
              </a:pathLst>
            </a:custGeom>
            <a:solidFill>
              <a:schemeClr val="accent2"/>
            </a:solidFill>
            <a:ln>
              <a:noFill/>
            </a:ln>
          </p:spPr>
          <p:txBody>
            <a:bodyPr spcFirstLastPara="1" wrap="square" lIns="118600" tIns="118600" rIns="118600" bIns="118600" anchor="ctr" anchorCtr="0">
              <a:noAutofit/>
            </a:bodyPr>
            <a:lstStyle/>
            <a:p>
              <a:pPr marL="0" lvl="0" indent="0" algn="l" rtl="0">
                <a:spcBef>
                  <a:spcPts val="0"/>
                </a:spcBef>
                <a:spcAft>
                  <a:spcPts val="0"/>
                </a:spcAft>
                <a:buNone/>
              </a:pPr>
              <a:endParaRPr/>
            </a:p>
          </p:txBody>
        </p:sp>
      </p:gr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Shape 5397"/>
        <p:cNvGrpSpPr/>
        <p:nvPr/>
      </p:nvGrpSpPr>
      <p:grpSpPr>
        <a:xfrm>
          <a:off x="0" y="0"/>
          <a:ext cx="0" cy="0"/>
          <a:chOff x="0" y="0"/>
          <a:chExt cx="0" cy="0"/>
        </a:xfrm>
      </p:grpSpPr>
      <p:sp>
        <p:nvSpPr>
          <p:cNvPr id="5398" name="Google Shape;5398;p223"/>
          <p:cNvSpPr txBox="1">
            <a:spLocks noGrp="1"/>
          </p:cNvSpPr>
          <p:nvPr>
            <p:ph type="subTitle" idx="1"/>
          </p:nvPr>
        </p:nvSpPr>
        <p:spPr>
          <a:xfrm>
            <a:off x="4075800" y="7594200"/>
            <a:ext cx="10803000" cy="2658000"/>
          </a:xfrm>
          <a:prstGeom prst="rect">
            <a:avLst/>
          </a:prstGeom>
        </p:spPr>
        <p:txBody>
          <a:bodyPr spcFirstLastPara="1" wrap="square" lIns="182850" tIns="182850" rIns="182850" bIns="182850" anchor="b" anchorCtr="0">
            <a:noAutofit/>
          </a:bodyPr>
          <a:lstStyle/>
          <a:p>
            <a:pPr marL="914400" lvl="0" indent="-673100" algn="l" rtl="0">
              <a:lnSpc>
                <a:spcPct val="115000"/>
              </a:lnSpc>
              <a:spcBef>
                <a:spcPts val="2400"/>
              </a:spcBef>
              <a:spcAft>
                <a:spcPts val="0"/>
              </a:spcAft>
              <a:buSzPts val="3400"/>
              <a:buFont typeface="Arial"/>
              <a:buChar char="●"/>
            </a:pPr>
            <a:r>
              <a:rPr lang="en-US" sz="3400">
                <a:latin typeface="Arial"/>
                <a:ea typeface="Arial"/>
                <a:cs typeface="Arial"/>
                <a:sym typeface="Arial"/>
              </a:rPr>
              <a:t>Focuses on </a:t>
            </a:r>
            <a:r>
              <a:rPr lang="en-US" sz="3400" b="1">
                <a:latin typeface="Arial"/>
                <a:ea typeface="Arial"/>
                <a:cs typeface="Arial"/>
                <a:sym typeface="Arial"/>
              </a:rPr>
              <a:t>behaviour change</a:t>
            </a:r>
            <a:endParaRPr sz="3400" b="1">
              <a:latin typeface="Arial"/>
              <a:ea typeface="Arial"/>
              <a:cs typeface="Arial"/>
              <a:sym typeface="Arial"/>
            </a:endParaRPr>
          </a:p>
          <a:p>
            <a:pPr marL="914400" lvl="0" indent="-673100" algn="l" rtl="0">
              <a:lnSpc>
                <a:spcPct val="115000"/>
              </a:lnSpc>
              <a:spcBef>
                <a:spcPts val="0"/>
              </a:spcBef>
              <a:spcAft>
                <a:spcPts val="0"/>
              </a:spcAft>
              <a:buSzPts val="3400"/>
              <a:buFont typeface="Arial"/>
              <a:buChar char="●"/>
            </a:pPr>
            <a:r>
              <a:rPr lang="en-US" sz="3400">
                <a:latin typeface="Arial"/>
                <a:ea typeface="Arial"/>
                <a:cs typeface="Arial"/>
                <a:sym typeface="Arial"/>
              </a:rPr>
              <a:t>Suitable for </a:t>
            </a:r>
            <a:r>
              <a:rPr lang="en-US" sz="3400" b="1">
                <a:latin typeface="Arial"/>
                <a:ea typeface="Arial"/>
                <a:cs typeface="Arial"/>
                <a:sym typeface="Arial"/>
              </a:rPr>
              <a:t>digital health interventions</a:t>
            </a:r>
            <a:endParaRPr sz="3400" b="1">
              <a:latin typeface="Arial"/>
              <a:ea typeface="Arial"/>
              <a:cs typeface="Arial"/>
              <a:sym typeface="Arial"/>
            </a:endParaRPr>
          </a:p>
          <a:p>
            <a:pPr marL="914400" lvl="0" indent="-673100" algn="l" rtl="0">
              <a:lnSpc>
                <a:spcPct val="115000"/>
              </a:lnSpc>
              <a:spcBef>
                <a:spcPts val="0"/>
              </a:spcBef>
              <a:spcAft>
                <a:spcPts val="0"/>
              </a:spcAft>
              <a:buSzPts val="3400"/>
              <a:buFont typeface="Arial"/>
              <a:buChar char="●"/>
            </a:pPr>
            <a:r>
              <a:rPr lang="en-US" sz="3400">
                <a:latin typeface="Arial"/>
                <a:ea typeface="Arial"/>
                <a:cs typeface="Arial"/>
                <a:sym typeface="Arial"/>
              </a:rPr>
              <a:t>Encourages </a:t>
            </a:r>
            <a:r>
              <a:rPr lang="en-US" sz="3400" b="1">
                <a:latin typeface="Arial"/>
                <a:ea typeface="Arial"/>
                <a:cs typeface="Arial"/>
                <a:sym typeface="Arial"/>
              </a:rPr>
              <a:t>community involvement</a:t>
            </a:r>
            <a:endParaRPr sz="3400" b="1">
              <a:latin typeface="Arial"/>
              <a:ea typeface="Arial"/>
              <a:cs typeface="Arial"/>
              <a:sym typeface="Arial"/>
            </a:endParaRPr>
          </a:p>
          <a:p>
            <a:pPr marL="914400" lvl="0" indent="-673100" algn="l" rtl="0">
              <a:lnSpc>
                <a:spcPct val="115000"/>
              </a:lnSpc>
              <a:spcBef>
                <a:spcPts val="0"/>
              </a:spcBef>
              <a:spcAft>
                <a:spcPts val="0"/>
              </a:spcAft>
              <a:buSzPts val="3400"/>
              <a:buFont typeface="Arial"/>
              <a:buChar char="●"/>
            </a:pPr>
            <a:r>
              <a:rPr lang="en-US" sz="3400">
                <a:latin typeface="Arial"/>
                <a:ea typeface="Arial"/>
                <a:cs typeface="Arial"/>
                <a:sym typeface="Arial"/>
              </a:rPr>
              <a:t>Supports </a:t>
            </a:r>
            <a:r>
              <a:rPr lang="en-US" sz="3400" b="1">
                <a:latin typeface="Arial"/>
                <a:ea typeface="Arial"/>
                <a:cs typeface="Arial"/>
                <a:sym typeface="Arial"/>
              </a:rPr>
              <a:t>evaluation at multiple levels</a:t>
            </a:r>
            <a:endParaRPr sz="3400" b="1">
              <a:latin typeface="Arial"/>
              <a:ea typeface="Arial"/>
              <a:cs typeface="Arial"/>
              <a:sym typeface="Arial"/>
            </a:endParaRPr>
          </a:p>
          <a:p>
            <a:pPr marL="914400" lvl="0" indent="-673100" algn="l" rtl="0">
              <a:lnSpc>
                <a:spcPct val="115000"/>
              </a:lnSpc>
              <a:spcBef>
                <a:spcPts val="0"/>
              </a:spcBef>
              <a:spcAft>
                <a:spcPts val="0"/>
              </a:spcAft>
              <a:buSzPts val="3400"/>
              <a:buFont typeface="Arial"/>
              <a:buChar char="●"/>
            </a:pPr>
            <a:r>
              <a:rPr lang="en-US" sz="3400">
                <a:latin typeface="Arial"/>
                <a:ea typeface="Arial"/>
                <a:cs typeface="Arial"/>
                <a:sym typeface="Arial"/>
              </a:rPr>
              <a:t>Aligns with </a:t>
            </a:r>
            <a:r>
              <a:rPr lang="en-US" sz="3400" b="1">
                <a:latin typeface="Arial"/>
                <a:ea typeface="Arial"/>
                <a:cs typeface="Arial"/>
                <a:sym typeface="Arial"/>
              </a:rPr>
              <a:t>public health strategies in the UK</a:t>
            </a:r>
            <a:endParaRPr sz="3400" b="1">
              <a:latin typeface="Arial"/>
              <a:ea typeface="Arial"/>
              <a:cs typeface="Arial"/>
              <a:sym typeface="Arial"/>
            </a:endParaRPr>
          </a:p>
          <a:p>
            <a:pPr marL="0" lvl="0" indent="0" algn="ctr" rtl="0">
              <a:spcBef>
                <a:spcPts val="2400"/>
              </a:spcBef>
              <a:spcAft>
                <a:spcPts val="0"/>
              </a:spcAft>
              <a:buNone/>
            </a:pPr>
            <a:endParaRPr sz="5600">
              <a:latin typeface="Arial"/>
              <a:ea typeface="Arial"/>
              <a:cs typeface="Arial"/>
              <a:sym typeface="Arial"/>
            </a:endParaRPr>
          </a:p>
        </p:txBody>
      </p:sp>
      <p:sp>
        <p:nvSpPr>
          <p:cNvPr id="5399" name="Google Shape;5399;p223"/>
          <p:cNvSpPr txBox="1">
            <a:spLocks noGrp="1"/>
          </p:cNvSpPr>
          <p:nvPr>
            <p:ph type="title"/>
          </p:nvPr>
        </p:nvSpPr>
        <p:spPr>
          <a:xfrm>
            <a:off x="4075800" y="4849200"/>
            <a:ext cx="10136400" cy="1063800"/>
          </a:xfrm>
          <a:prstGeom prst="rect">
            <a:avLst/>
          </a:prstGeom>
        </p:spPr>
        <p:txBody>
          <a:bodyPr spcFirstLastPara="1" wrap="square" lIns="182850" tIns="182850" rIns="182850" bIns="182850" anchor="t" anchorCtr="0">
            <a:noAutofit/>
          </a:bodyPr>
          <a:lstStyle/>
          <a:p>
            <a:pPr marL="0" lvl="0" indent="0" algn="ctr" rtl="0">
              <a:spcBef>
                <a:spcPts val="0"/>
              </a:spcBef>
              <a:spcAft>
                <a:spcPts val="0"/>
              </a:spcAft>
              <a:buNone/>
            </a:pPr>
            <a:r>
              <a:rPr lang="en-US">
                <a:latin typeface="Arial"/>
                <a:ea typeface="Arial"/>
                <a:cs typeface="Arial"/>
                <a:sym typeface="Arial"/>
              </a:rPr>
              <a:t>Why PRECEDE-PROCEED Model?</a:t>
            </a:r>
            <a:endParaRPr>
              <a:latin typeface="Arial"/>
              <a:ea typeface="Arial"/>
              <a:cs typeface="Arial"/>
              <a:sym typeface="Arial"/>
            </a:endParaRPr>
          </a:p>
        </p:txBody>
      </p:sp>
      <p:grpSp>
        <p:nvGrpSpPr>
          <p:cNvPr id="5400" name="Google Shape;5400;p223"/>
          <p:cNvGrpSpPr/>
          <p:nvPr/>
        </p:nvGrpSpPr>
        <p:grpSpPr>
          <a:xfrm>
            <a:off x="6759439" y="-1299587"/>
            <a:ext cx="4769345" cy="4985529"/>
            <a:chOff x="2214831" y="1800209"/>
            <a:chExt cx="224041" cy="234192"/>
          </a:xfrm>
        </p:grpSpPr>
        <p:sp>
          <p:nvSpPr>
            <p:cNvPr id="5401" name="Google Shape;5401;p223"/>
            <p:cNvSpPr/>
            <p:nvPr/>
          </p:nvSpPr>
          <p:spPr>
            <a:xfrm>
              <a:off x="2332725" y="1860948"/>
              <a:ext cx="86383" cy="85162"/>
            </a:xfrm>
            <a:custGeom>
              <a:avLst/>
              <a:gdLst/>
              <a:ahLst/>
              <a:cxnLst/>
              <a:rect l="l" t="t" r="r" b="b"/>
              <a:pathLst>
                <a:path w="1132" h="1116" extrusionOk="0">
                  <a:moveTo>
                    <a:pt x="625" y="0"/>
                  </a:moveTo>
                  <a:cubicBezTo>
                    <a:pt x="0" y="0"/>
                    <a:pt x="186" y="1116"/>
                    <a:pt x="186" y="1116"/>
                  </a:cubicBezTo>
                  <a:cubicBezTo>
                    <a:pt x="1132" y="991"/>
                    <a:pt x="632" y="0"/>
                    <a:pt x="632" y="0"/>
                  </a:cubicBezTo>
                  <a:cubicBezTo>
                    <a:pt x="630" y="0"/>
                    <a:pt x="627" y="0"/>
                    <a:pt x="625" y="0"/>
                  </a:cubicBezTo>
                  <a:close/>
                </a:path>
              </a:pathLst>
            </a:custGeom>
            <a:solidFill>
              <a:srgbClr val="3D1D03">
                <a:alpha val="32139"/>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5402" name="Google Shape;5402;p223"/>
            <p:cNvSpPr/>
            <p:nvPr/>
          </p:nvSpPr>
          <p:spPr>
            <a:xfrm>
              <a:off x="2233908" y="1861635"/>
              <a:ext cx="85696" cy="84475"/>
            </a:xfrm>
            <a:custGeom>
              <a:avLst/>
              <a:gdLst/>
              <a:ahLst/>
              <a:cxnLst/>
              <a:rect l="l" t="t" r="r" b="b"/>
              <a:pathLst>
                <a:path w="1123" h="1107" extrusionOk="0">
                  <a:moveTo>
                    <a:pt x="507" y="0"/>
                  </a:moveTo>
                  <a:cubicBezTo>
                    <a:pt x="505" y="0"/>
                    <a:pt x="502" y="0"/>
                    <a:pt x="500" y="0"/>
                  </a:cubicBezTo>
                  <a:cubicBezTo>
                    <a:pt x="500" y="0"/>
                    <a:pt x="0" y="982"/>
                    <a:pt x="955" y="1107"/>
                  </a:cubicBezTo>
                  <a:cubicBezTo>
                    <a:pt x="955" y="1107"/>
                    <a:pt x="1123" y="0"/>
                    <a:pt x="507" y="0"/>
                  </a:cubicBezTo>
                  <a:close/>
                </a:path>
              </a:pathLst>
            </a:custGeom>
            <a:solidFill>
              <a:srgbClr val="3D1D03">
                <a:alpha val="32139"/>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5403" name="Google Shape;5403;p223"/>
            <p:cNvSpPr/>
            <p:nvPr/>
          </p:nvSpPr>
          <p:spPr>
            <a:xfrm>
              <a:off x="2276106" y="1800209"/>
              <a:ext cx="111718" cy="115991"/>
            </a:xfrm>
            <a:custGeom>
              <a:avLst/>
              <a:gdLst/>
              <a:ahLst/>
              <a:cxnLst/>
              <a:rect l="l" t="t" r="r" b="b"/>
              <a:pathLst>
                <a:path w="1464" h="1520" extrusionOk="0">
                  <a:moveTo>
                    <a:pt x="710" y="1"/>
                  </a:moveTo>
                  <a:cubicBezTo>
                    <a:pt x="628" y="1"/>
                    <a:pt x="580" y="20"/>
                    <a:pt x="580" y="20"/>
                  </a:cubicBezTo>
                  <a:cubicBezTo>
                    <a:pt x="562" y="101"/>
                    <a:pt x="652" y="868"/>
                    <a:pt x="580" y="1002"/>
                  </a:cubicBezTo>
                  <a:cubicBezTo>
                    <a:pt x="500" y="1135"/>
                    <a:pt x="134" y="1314"/>
                    <a:pt x="0" y="1421"/>
                  </a:cubicBezTo>
                  <a:cubicBezTo>
                    <a:pt x="27" y="1457"/>
                    <a:pt x="45" y="1492"/>
                    <a:pt x="90" y="1519"/>
                  </a:cubicBezTo>
                  <a:cubicBezTo>
                    <a:pt x="259" y="1412"/>
                    <a:pt x="598" y="1269"/>
                    <a:pt x="714" y="1127"/>
                  </a:cubicBezTo>
                  <a:cubicBezTo>
                    <a:pt x="830" y="1269"/>
                    <a:pt x="1205" y="1412"/>
                    <a:pt x="1374" y="1519"/>
                  </a:cubicBezTo>
                  <a:cubicBezTo>
                    <a:pt x="1410" y="1492"/>
                    <a:pt x="1428" y="1457"/>
                    <a:pt x="1463" y="1421"/>
                  </a:cubicBezTo>
                  <a:cubicBezTo>
                    <a:pt x="1321" y="1314"/>
                    <a:pt x="928" y="1135"/>
                    <a:pt x="848" y="1002"/>
                  </a:cubicBezTo>
                  <a:cubicBezTo>
                    <a:pt x="777" y="868"/>
                    <a:pt x="875" y="101"/>
                    <a:pt x="857" y="20"/>
                  </a:cubicBezTo>
                  <a:cubicBezTo>
                    <a:pt x="800" y="5"/>
                    <a:pt x="751" y="1"/>
                    <a:pt x="710" y="1"/>
                  </a:cubicBezTo>
                  <a:close/>
                </a:path>
              </a:pathLst>
            </a:custGeom>
            <a:solidFill>
              <a:schemeClr val="accent3"/>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5404" name="Google Shape;5404;p223"/>
            <p:cNvSpPr/>
            <p:nvPr/>
          </p:nvSpPr>
          <p:spPr>
            <a:xfrm>
              <a:off x="2214831" y="1861177"/>
              <a:ext cx="95388" cy="173224"/>
            </a:xfrm>
            <a:custGeom>
              <a:avLst/>
              <a:gdLst/>
              <a:ahLst/>
              <a:cxnLst/>
              <a:rect l="l" t="t" r="r" b="b"/>
              <a:pathLst>
                <a:path w="1250" h="2270" extrusionOk="0">
                  <a:moveTo>
                    <a:pt x="764" y="1"/>
                  </a:moveTo>
                  <a:cubicBezTo>
                    <a:pt x="733" y="1"/>
                    <a:pt x="700" y="15"/>
                    <a:pt x="670" y="51"/>
                  </a:cubicBezTo>
                  <a:cubicBezTo>
                    <a:pt x="661" y="69"/>
                    <a:pt x="643" y="96"/>
                    <a:pt x="634" y="105"/>
                  </a:cubicBezTo>
                  <a:cubicBezTo>
                    <a:pt x="625" y="113"/>
                    <a:pt x="616" y="113"/>
                    <a:pt x="607" y="122"/>
                  </a:cubicBezTo>
                  <a:lnTo>
                    <a:pt x="563" y="122"/>
                  </a:lnTo>
                  <a:cubicBezTo>
                    <a:pt x="455" y="122"/>
                    <a:pt x="455" y="212"/>
                    <a:pt x="420" y="274"/>
                  </a:cubicBezTo>
                  <a:cubicBezTo>
                    <a:pt x="375" y="336"/>
                    <a:pt x="304" y="372"/>
                    <a:pt x="268" y="435"/>
                  </a:cubicBezTo>
                  <a:cubicBezTo>
                    <a:pt x="241" y="497"/>
                    <a:pt x="250" y="577"/>
                    <a:pt x="268" y="640"/>
                  </a:cubicBezTo>
                  <a:cubicBezTo>
                    <a:pt x="286" y="747"/>
                    <a:pt x="304" y="854"/>
                    <a:pt x="322" y="961"/>
                  </a:cubicBezTo>
                  <a:cubicBezTo>
                    <a:pt x="331" y="1032"/>
                    <a:pt x="339" y="1104"/>
                    <a:pt x="331" y="1175"/>
                  </a:cubicBezTo>
                  <a:cubicBezTo>
                    <a:pt x="295" y="1345"/>
                    <a:pt x="125" y="1469"/>
                    <a:pt x="54" y="1639"/>
                  </a:cubicBezTo>
                  <a:cubicBezTo>
                    <a:pt x="0" y="1791"/>
                    <a:pt x="45" y="1969"/>
                    <a:pt x="170" y="2085"/>
                  </a:cubicBezTo>
                  <a:cubicBezTo>
                    <a:pt x="195" y="2110"/>
                    <a:pt x="222" y="2116"/>
                    <a:pt x="251" y="2116"/>
                  </a:cubicBezTo>
                  <a:cubicBezTo>
                    <a:pt x="283" y="2116"/>
                    <a:pt x="317" y="2108"/>
                    <a:pt x="350" y="2108"/>
                  </a:cubicBezTo>
                  <a:cubicBezTo>
                    <a:pt x="361" y="2108"/>
                    <a:pt x="373" y="2109"/>
                    <a:pt x="384" y="2112"/>
                  </a:cubicBezTo>
                  <a:cubicBezTo>
                    <a:pt x="473" y="2139"/>
                    <a:pt x="491" y="2237"/>
                    <a:pt x="580" y="2263"/>
                  </a:cubicBezTo>
                  <a:cubicBezTo>
                    <a:pt x="595" y="2268"/>
                    <a:pt x="609" y="2269"/>
                    <a:pt x="624" y="2269"/>
                  </a:cubicBezTo>
                  <a:cubicBezTo>
                    <a:pt x="672" y="2269"/>
                    <a:pt x="720" y="2250"/>
                    <a:pt x="768" y="2237"/>
                  </a:cubicBezTo>
                  <a:cubicBezTo>
                    <a:pt x="848" y="2210"/>
                    <a:pt x="928" y="2201"/>
                    <a:pt x="1017" y="2192"/>
                  </a:cubicBezTo>
                  <a:cubicBezTo>
                    <a:pt x="1062" y="2192"/>
                    <a:pt x="1107" y="2192"/>
                    <a:pt x="1142" y="2183"/>
                  </a:cubicBezTo>
                  <a:cubicBezTo>
                    <a:pt x="1214" y="2156"/>
                    <a:pt x="1241" y="2085"/>
                    <a:pt x="1249" y="2023"/>
                  </a:cubicBezTo>
                  <a:cubicBezTo>
                    <a:pt x="1249" y="1960"/>
                    <a:pt x="1232" y="1898"/>
                    <a:pt x="1214" y="1835"/>
                  </a:cubicBezTo>
                  <a:cubicBezTo>
                    <a:pt x="1133" y="1559"/>
                    <a:pt x="1232" y="1282"/>
                    <a:pt x="1196" y="997"/>
                  </a:cubicBezTo>
                  <a:cubicBezTo>
                    <a:pt x="1169" y="791"/>
                    <a:pt x="830" y="756"/>
                    <a:pt x="857" y="533"/>
                  </a:cubicBezTo>
                  <a:cubicBezTo>
                    <a:pt x="875" y="417"/>
                    <a:pt x="884" y="292"/>
                    <a:pt x="902" y="176"/>
                  </a:cubicBezTo>
                  <a:cubicBezTo>
                    <a:pt x="908" y="93"/>
                    <a:pt x="841" y="1"/>
                    <a:pt x="764" y="1"/>
                  </a:cubicBezTo>
                  <a:close/>
                </a:path>
              </a:pathLst>
            </a:custGeom>
            <a:solidFill>
              <a:schemeClr val="accent4"/>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5405" name="Google Shape;5405;p223"/>
            <p:cNvSpPr/>
            <p:nvPr/>
          </p:nvSpPr>
          <p:spPr>
            <a:xfrm>
              <a:off x="2343485" y="1861177"/>
              <a:ext cx="95388" cy="173224"/>
            </a:xfrm>
            <a:custGeom>
              <a:avLst/>
              <a:gdLst/>
              <a:ahLst/>
              <a:cxnLst/>
              <a:rect l="l" t="t" r="r" b="b"/>
              <a:pathLst>
                <a:path w="1250" h="2270" extrusionOk="0">
                  <a:moveTo>
                    <a:pt x="479" y="1"/>
                  </a:moveTo>
                  <a:cubicBezTo>
                    <a:pt x="404" y="1"/>
                    <a:pt x="342" y="93"/>
                    <a:pt x="348" y="176"/>
                  </a:cubicBezTo>
                  <a:lnTo>
                    <a:pt x="393" y="533"/>
                  </a:lnTo>
                  <a:cubicBezTo>
                    <a:pt x="411" y="756"/>
                    <a:pt x="72" y="791"/>
                    <a:pt x="45" y="997"/>
                  </a:cubicBezTo>
                  <a:cubicBezTo>
                    <a:pt x="9" y="1282"/>
                    <a:pt x="117" y="1559"/>
                    <a:pt x="36" y="1835"/>
                  </a:cubicBezTo>
                  <a:cubicBezTo>
                    <a:pt x="18" y="1898"/>
                    <a:pt x="1" y="1960"/>
                    <a:pt x="1" y="2023"/>
                  </a:cubicBezTo>
                  <a:cubicBezTo>
                    <a:pt x="1" y="2085"/>
                    <a:pt x="36" y="2156"/>
                    <a:pt x="108" y="2183"/>
                  </a:cubicBezTo>
                  <a:cubicBezTo>
                    <a:pt x="143" y="2192"/>
                    <a:pt x="188" y="2192"/>
                    <a:pt x="233" y="2192"/>
                  </a:cubicBezTo>
                  <a:cubicBezTo>
                    <a:pt x="322" y="2201"/>
                    <a:pt x="402" y="2210"/>
                    <a:pt x="482" y="2237"/>
                  </a:cubicBezTo>
                  <a:cubicBezTo>
                    <a:pt x="530" y="2250"/>
                    <a:pt x="578" y="2269"/>
                    <a:pt x="622" y="2269"/>
                  </a:cubicBezTo>
                  <a:cubicBezTo>
                    <a:pt x="635" y="2269"/>
                    <a:pt x="648" y="2268"/>
                    <a:pt x="661" y="2263"/>
                  </a:cubicBezTo>
                  <a:cubicBezTo>
                    <a:pt x="750" y="2237"/>
                    <a:pt x="777" y="2139"/>
                    <a:pt x="857" y="2112"/>
                  </a:cubicBezTo>
                  <a:cubicBezTo>
                    <a:pt x="868" y="2109"/>
                    <a:pt x="880" y="2108"/>
                    <a:pt x="892" y="2108"/>
                  </a:cubicBezTo>
                  <a:cubicBezTo>
                    <a:pt x="926" y="2108"/>
                    <a:pt x="962" y="2116"/>
                    <a:pt x="996" y="2116"/>
                  </a:cubicBezTo>
                  <a:cubicBezTo>
                    <a:pt x="1026" y="2116"/>
                    <a:pt x="1055" y="2110"/>
                    <a:pt x="1080" y="2085"/>
                  </a:cubicBezTo>
                  <a:cubicBezTo>
                    <a:pt x="1205" y="1969"/>
                    <a:pt x="1250" y="1791"/>
                    <a:pt x="1187" y="1639"/>
                  </a:cubicBezTo>
                  <a:cubicBezTo>
                    <a:pt x="1125" y="1469"/>
                    <a:pt x="946" y="1345"/>
                    <a:pt x="919" y="1175"/>
                  </a:cubicBezTo>
                  <a:cubicBezTo>
                    <a:pt x="902" y="1104"/>
                    <a:pt x="919" y="1032"/>
                    <a:pt x="928" y="961"/>
                  </a:cubicBezTo>
                  <a:cubicBezTo>
                    <a:pt x="946" y="854"/>
                    <a:pt x="964" y="747"/>
                    <a:pt x="982" y="640"/>
                  </a:cubicBezTo>
                  <a:cubicBezTo>
                    <a:pt x="991" y="577"/>
                    <a:pt x="1009" y="497"/>
                    <a:pt x="973" y="435"/>
                  </a:cubicBezTo>
                  <a:cubicBezTo>
                    <a:pt x="937" y="372"/>
                    <a:pt x="866" y="336"/>
                    <a:pt x="830" y="274"/>
                  </a:cubicBezTo>
                  <a:cubicBezTo>
                    <a:pt x="786" y="212"/>
                    <a:pt x="795" y="122"/>
                    <a:pt x="679" y="122"/>
                  </a:cubicBezTo>
                  <a:lnTo>
                    <a:pt x="643" y="122"/>
                  </a:lnTo>
                  <a:cubicBezTo>
                    <a:pt x="634" y="113"/>
                    <a:pt x="625" y="113"/>
                    <a:pt x="616" y="105"/>
                  </a:cubicBezTo>
                  <a:cubicBezTo>
                    <a:pt x="598" y="96"/>
                    <a:pt x="589" y="69"/>
                    <a:pt x="572" y="51"/>
                  </a:cubicBezTo>
                  <a:cubicBezTo>
                    <a:pt x="541" y="15"/>
                    <a:pt x="509" y="1"/>
                    <a:pt x="479" y="1"/>
                  </a:cubicBezTo>
                  <a:close/>
                </a:path>
              </a:pathLst>
            </a:custGeom>
            <a:solidFill>
              <a:schemeClr val="accent4"/>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5406" name="Google Shape;5406;p223"/>
            <p:cNvSpPr/>
            <p:nvPr/>
          </p:nvSpPr>
          <p:spPr>
            <a:xfrm>
              <a:off x="2361188" y="2003869"/>
              <a:ext cx="8241" cy="5571"/>
            </a:xfrm>
            <a:custGeom>
              <a:avLst/>
              <a:gdLst/>
              <a:ahLst/>
              <a:cxnLst/>
              <a:rect l="l" t="t" r="r" b="b"/>
              <a:pathLst>
                <a:path w="108" h="73" extrusionOk="0">
                  <a:moveTo>
                    <a:pt x="54" y="1"/>
                  </a:moveTo>
                  <a:cubicBezTo>
                    <a:pt x="1" y="1"/>
                    <a:pt x="1" y="72"/>
                    <a:pt x="54" y="72"/>
                  </a:cubicBezTo>
                  <a:cubicBezTo>
                    <a:pt x="108" y="72"/>
                    <a:pt x="108" y="1"/>
                    <a:pt x="54" y="1"/>
                  </a:cubicBezTo>
                  <a:close/>
                </a:path>
              </a:pathLst>
            </a:custGeom>
            <a:solidFill>
              <a:srgbClr val="3D1D03">
                <a:alpha val="32139"/>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5407" name="Google Shape;5407;p223"/>
            <p:cNvSpPr/>
            <p:nvPr/>
          </p:nvSpPr>
          <p:spPr>
            <a:xfrm>
              <a:off x="2395221" y="1988226"/>
              <a:ext cx="8241" cy="5571"/>
            </a:xfrm>
            <a:custGeom>
              <a:avLst/>
              <a:gdLst/>
              <a:ahLst/>
              <a:cxnLst/>
              <a:rect l="l" t="t" r="r" b="b"/>
              <a:pathLst>
                <a:path w="108" h="73" extrusionOk="0">
                  <a:moveTo>
                    <a:pt x="54" y="1"/>
                  </a:moveTo>
                  <a:cubicBezTo>
                    <a:pt x="1" y="1"/>
                    <a:pt x="1" y="72"/>
                    <a:pt x="54" y="72"/>
                  </a:cubicBezTo>
                  <a:cubicBezTo>
                    <a:pt x="108" y="72"/>
                    <a:pt x="108" y="1"/>
                    <a:pt x="54" y="1"/>
                  </a:cubicBezTo>
                  <a:close/>
                </a:path>
              </a:pathLst>
            </a:custGeom>
            <a:solidFill>
              <a:srgbClr val="3D1D03">
                <a:alpha val="32139"/>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5408" name="Google Shape;5408;p223"/>
            <p:cNvSpPr/>
            <p:nvPr/>
          </p:nvSpPr>
          <p:spPr>
            <a:xfrm>
              <a:off x="2372100" y="1973270"/>
              <a:ext cx="9615" cy="5494"/>
            </a:xfrm>
            <a:custGeom>
              <a:avLst/>
              <a:gdLst/>
              <a:ahLst/>
              <a:cxnLst/>
              <a:rect l="l" t="t" r="r" b="b"/>
              <a:pathLst>
                <a:path w="126" h="72" extrusionOk="0">
                  <a:moveTo>
                    <a:pt x="54" y="0"/>
                  </a:moveTo>
                  <a:cubicBezTo>
                    <a:pt x="0" y="0"/>
                    <a:pt x="0" y="72"/>
                    <a:pt x="54" y="72"/>
                  </a:cubicBezTo>
                  <a:lnTo>
                    <a:pt x="72" y="72"/>
                  </a:lnTo>
                  <a:cubicBezTo>
                    <a:pt x="125" y="72"/>
                    <a:pt x="125" y="0"/>
                    <a:pt x="72" y="0"/>
                  </a:cubicBezTo>
                  <a:close/>
                </a:path>
              </a:pathLst>
            </a:custGeom>
            <a:solidFill>
              <a:srgbClr val="3D1D03">
                <a:alpha val="32139"/>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5409" name="Google Shape;5409;p223"/>
            <p:cNvSpPr/>
            <p:nvPr/>
          </p:nvSpPr>
          <p:spPr>
            <a:xfrm>
              <a:off x="2382935" y="2007990"/>
              <a:ext cx="8318" cy="5494"/>
            </a:xfrm>
            <a:custGeom>
              <a:avLst/>
              <a:gdLst/>
              <a:ahLst/>
              <a:cxnLst/>
              <a:rect l="l" t="t" r="r" b="b"/>
              <a:pathLst>
                <a:path w="109" h="72" extrusionOk="0">
                  <a:moveTo>
                    <a:pt x="55" y="0"/>
                  </a:moveTo>
                  <a:cubicBezTo>
                    <a:pt x="1" y="0"/>
                    <a:pt x="1" y="72"/>
                    <a:pt x="55" y="72"/>
                  </a:cubicBezTo>
                  <a:cubicBezTo>
                    <a:pt x="108" y="72"/>
                    <a:pt x="108" y="0"/>
                    <a:pt x="55" y="0"/>
                  </a:cubicBezTo>
                  <a:close/>
                </a:path>
              </a:pathLst>
            </a:custGeom>
            <a:solidFill>
              <a:srgbClr val="3D1D03">
                <a:alpha val="32139"/>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5410" name="Google Shape;5410;p223"/>
            <p:cNvSpPr/>
            <p:nvPr/>
          </p:nvSpPr>
          <p:spPr>
            <a:xfrm>
              <a:off x="2416358" y="1977544"/>
              <a:ext cx="6181" cy="6486"/>
            </a:xfrm>
            <a:custGeom>
              <a:avLst/>
              <a:gdLst/>
              <a:ahLst/>
              <a:cxnLst/>
              <a:rect l="l" t="t" r="r" b="b"/>
              <a:pathLst>
                <a:path w="81" h="85" extrusionOk="0">
                  <a:moveTo>
                    <a:pt x="40" y="0"/>
                  </a:moveTo>
                  <a:cubicBezTo>
                    <a:pt x="20" y="0"/>
                    <a:pt x="0" y="11"/>
                    <a:pt x="0" y="34"/>
                  </a:cubicBezTo>
                  <a:lnTo>
                    <a:pt x="0" y="51"/>
                  </a:lnTo>
                  <a:cubicBezTo>
                    <a:pt x="0" y="74"/>
                    <a:pt x="20" y="85"/>
                    <a:pt x="40" y="85"/>
                  </a:cubicBezTo>
                  <a:cubicBezTo>
                    <a:pt x="60" y="85"/>
                    <a:pt x="80" y="74"/>
                    <a:pt x="80" y="51"/>
                  </a:cubicBezTo>
                  <a:lnTo>
                    <a:pt x="80" y="34"/>
                  </a:lnTo>
                  <a:cubicBezTo>
                    <a:pt x="80" y="11"/>
                    <a:pt x="60" y="0"/>
                    <a:pt x="40" y="0"/>
                  </a:cubicBezTo>
                  <a:close/>
                </a:path>
              </a:pathLst>
            </a:custGeom>
            <a:solidFill>
              <a:srgbClr val="3D1D03">
                <a:alpha val="32139"/>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5411" name="Google Shape;5411;p223"/>
            <p:cNvSpPr/>
            <p:nvPr/>
          </p:nvSpPr>
          <p:spPr>
            <a:xfrm>
              <a:off x="2395221" y="1962359"/>
              <a:ext cx="9615" cy="5571"/>
            </a:xfrm>
            <a:custGeom>
              <a:avLst/>
              <a:gdLst/>
              <a:ahLst/>
              <a:cxnLst/>
              <a:rect l="l" t="t" r="r" b="b"/>
              <a:pathLst>
                <a:path w="126" h="73" extrusionOk="0">
                  <a:moveTo>
                    <a:pt x="54" y="1"/>
                  </a:moveTo>
                  <a:cubicBezTo>
                    <a:pt x="1" y="1"/>
                    <a:pt x="1" y="72"/>
                    <a:pt x="54" y="72"/>
                  </a:cubicBezTo>
                  <a:lnTo>
                    <a:pt x="72" y="72"/>
                  </a:lnTo>
                  <a:cubicBezTo>
                    <a:pt x="125" y="72"/>
                    <a:pt x="125" y="1"/>
                    <a:pt x="72" y="1"/>
                  </a:cubicBezTo>
                  <a:close/>
                </a:path>
              </a:pathLst>
            </a:custGeom>
            <a:solidFill>
              <a:srgbClr val="3D1D03">
                <a:alpha val="32139"/>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5412" name="Google Shape;5412;p223"/>
            <p:cNvSpPr/>
            <p:nvPr/>
          </p:nvSpPr>
          <p:spPr>
            <a:xfrm>
              <a:off x="2400028" y="1930539"/>
              <a:ext cx="6181" cy="6563"/>
            </a:xfrm>
            <a:custGeom>
              <a:avLst/>
              <a:gdLst/>
              <a:ahLst/>
              <a:cxnLst/>
              <a:rect l="l" t="t" r="r" b="b"/>
              <a:pathLst>
                <a:path w="81" h="86" extrusionOk="0">
                  <a:moveTo>
                    <a:pt x="40" y="1"/>
                  </a:moveTo>
                  <a:cubicBezTo>
                    <a:pt x="20" y="1"/>
                    <a:pt x="0" y="12"/>
                    <a:pt x="0" y="34"/>
                  </a:cubicBezTo>
                  <a:lnTo>
                    <a:pt x="0" y="52"/>
                  </a:lnTo>
                  <a:cubicBezTo>
                    <a:pt x="0" y="74"/>
                    <a:pt x="20" y="85"/>
                    <a:pt x="40" y="85"/>
                  </a:cubicBezTo>
                  <a:cubicBezTo>
                    <a:pt x="60" y="85"/>
                    <a:pt x="80" y="74"/>
                    <a:pt x="80" y="52"/>
                  </a:cubicBezTo>
                  <a:lnTo>
                    <a:pt x="80" y="34"/>
                  </a:lnTo>
                  <a:cubicBezTo>
                    <a:pt x="80" y="12"/>
                    <a:pt x="60" y="1"/>
                    <a:pt x="40" y="1"/>
                  </a:cubicBezTo>
                  <a:close/>
                </a:path>
              </a:pathLst>
            </a:custGeom>
            <a:solidFill>
              <a:srgbClr val="3D1D03">
                <a:alpha val="32139"/>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5413" name="Google Shape;5413;p223"/>
            <p:cNvSpPr/>
            <p:nvPr/>
          </p:nvSpPr>
          <p:spPr>
            <a:xfrm>
              <a:off x="2384309" y="1955567"/>
              <a:ext cx="8241" cy="5494"/>
            </a:xfrm>
            <a:custGeom>
              <a:avLst/>
              <a:gdLst/>
              <a:ahLst/>
              <a:cxnLst/>
              <a:rect l="l" t="t" r="r" b="b"/>
              <a:pathLst>
                <a:path w="108" h="72" extrusionOk="0">
                  <a:moveTo>
                    <a:pt x="54" y="0"/>
                  </a:moveTo>
                  <a:cubicBezTo>
                    <a:pt x="1" y="0"/>
                    <a:pt x="1" y="72"/>
                    <a:pt x="54" y="72"/>
                  </a:cubicBezTo>
                  <a:cubicBezTo>
                    <a:pt x="108" y="72"/>
                    <a:pt x="108" y="0"/>
                    <a:pt x="54" y="0"/>
                  </a:cubicBezTo>
                  <a:close/>
                </a:path>
              </a:pathLst>
            </a:custGeom>
            <a:solidFill>
              <a:srgbClr val="3D1D03">
                <a:alpha val="32139"/>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5414" name="Google Shape;5414;p223"/>
            <p:cNvSpPr/>
            <p:nvPr/>
          </p:nvSpPr>
          <p:spPr>
            <a:xfrm>
              <a:off x="2387056" y="1935117"/>
              <a:ext cx="8241" cy="5571"/>
            </a:xfrm>
            <a:custGeom>
              <a:avLst/>
              <a:gdLst/>
              <a:ahLst/>
              <a:cxnLst/>
              <a:rect l="l" t="t" r="r" b="b"/>
              <a:pathLst>
                <a:path w="108" h="73" extrusionOk="0">
                  <a:moveTo>
                    <a:pt x="54" y="1"/>
                  </a:moveTo>
                  <a:cubicBezTo>
                    <a:pt x="1" y="1"/>
                    <a:pt x="1" y="72"/>
                    <a:pt x="54" y="72"/>
                  </a:cubicBezTo>
                  <a:cubicBezTo>
                    <a:pt x="108" y="72"/>
                    <a:pt x="108" y="1"/>
                    <a:pt x="54" y="1"/>
                  </a:cubicBezTo>
                  <a:close/>
                </a:path>
              </a:pathLst>
            </a:custGeom>
            <a:solidFill>
              <a:srgbClr val="3D1D03">
                <a:alpha val="32139"/>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5415" name="Google Shape;5415;p223"/>
            <p:cNvSpPr/>
            <p:nvPr/>
          </p:nvSpPr>
          <p:spPr>
            <a:xfrm>
              <a:off x="2395221" y="1895667"/>
              <a:ext cx="9615" cy="5494"/>
            </a:xfrm>
            <a:custGeom>
              <a:avLst/>
              <a:gdLst/>
              <a:ahLst/>
              <a:cxnLst/>
              <a:rect l="l" t="t" r="r" b="b"/>
              <a:pathLst>
                <a:path w="126" h="72" extrusionOk="0">
                  <a:moveTo>
                    <a:pt x="54" y="0"/>
                  </a:moveTo>
                  <a:cubicBezTo>
                    <a:pt x="1" y="0"/>
                    <a:pt x="1" y="72"/>
                    <a:pt x="54" y="72"/>
                  </a:cubicBezTo>
                  <a:lnTo>
                    <a:pt x="72" y="72"/>
                  </a:lnTo>
                  <a:cubicBezTo>
                    <a:pt x="125" y="72"/>
                    <a:pt x="125" y="0"/>
                    <a:pt x="72" y="0"/>
                  </a:cubicBezTo>
                  <a:close/>
                </a:path>
              </a:pathLst>
            </a:custGeom>
            <a:solidFill>
              <a:srgbClr val="3D1D03">
                <a:alpha val="32139"/>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5416" name="Google Shape;5416;p223"/>
            <p:cNvSpPr/>
            <p:nvPr/>
          </p:nvSpPr>
          <p:spPr>
            <a:xfrm>
              <a:off x="2363248" y="1936033"/>
              <a:ext cx="6181" cy="6486"/>
            </a:xfrm>
            <a:custGeom>
              <a:avLst/>
              <a:gdLst/>
              <a:ahLst/>
              <a:cxnLst/>
              <a:rect l="l" t="t" r="r" b="b"/>
              <a:pathLst>
                <a:path w="81" h="85" extrusionOk="0">
                  <a:moveTo>
                    <a:pt x="40" y="0"/>
                  </a:moveTo>
                  <a:cubicBezTo>
                    <a:pt x="20" y="0"/>
                    <a:pt x="0" y="11"/>
                    <a:pt x="0" y="33"/>
                  </a:cubicBezTo>
                  <a:lnTo>
                    <a:pt x="0" y="51"/>
                  </a:lnTo>
                  <a:cubicBezTo>
                    <a:pt x="0" y="74"/>
                    <a:pt x="20" y="85"/>
                    <a:pt x="40" y="85"/>
                  </a:cubicBezTo>
                  <a:cubicBezTo>
                    <a:pt x="61" y="85"/>
                    <a:pt x="81" y="74"/>
                    <a:pt x="81" y="51"/>
                  </a:cubicBezTo>
                  <a:lnTo>
                    <a:pt x="81" y="33"/>
                  </a:lnTo>
                  <a:cubicBezTo>
                    <a:pt x="81" y="11"/>
                    <a:pt x="61" y="0"/>
                    <a:pt x="40" y="0"/>
                  </a:cubicBezTo>
                  <a:close/>
                </a:path>
              </a:pathLst>
            </a:custGeom>
            <a:solidFill>
              <a:srgbClr val="3D1D03">
                <a:alpha val="32139"/>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5417" name="Google Shape;5417;p223"/>
            <p:cNvSpPr/>
            <p:nvPr/>
          </p:nvSpPr>
          <p:spPr>
            <a:xfrm>
              <a:off x="2385148" y="1890021"/>
              <a:ext cx="10226" cy="6639"/>
            </a:xfrm>
            <a:custGeom>
              <a:avLst/>
              <a:gdLst/>
              <a:ahLst/>
              <a:cxnLst/>
              <a:rect l="l" t="t" r="r" b="b"/>
              <a:pathLst>
                <a:path w="134" h="87" extrusionOk="0">
                  <a:moveTo>
                    <a:pt x="60" y="0"/>
                  </a:moveTo>
                  <a:cubicBezTo>
                    <a:pt x="29" y="0"/>
                    <a:pt x="0" y="38"/>
                    <a:pt x="34" y="66"/>
                  </a:cubicBezTo>
                  <a:lnTo>
                    <a:pt x="43" y="74"/>
                  </a:lnTo>
                  <a:cubicBezTo>
                    <a:pt x="54" y="83"/>
                    <a:pt x="65" y="86"/>
                    <a:pt x="75" y="86"/>
                  </a:cubicBezTo>
                  <a:cubicBezTo>
                    <a:pt x="108" y="86"/>
                    <a:pt x="133" y="48"/>
                    <a:pt x="106" y="21"/>
                  </a:cubicBezTo>
                  <a:cubicBezTo>
                    <a:pt x="97" y="21"/>
                    <a:pt x="97" y="12"/>
                    <a:pt x="88" y="12"/>
                  </a:cubicBezTo>
                  <a:cubicBezTo>
                    <a:pt x="80" y="4"/>
                    <a:pt x="70" y="0"/>
                    <a:pt x="60" y="0"/>
                  </a:cubicBezTo>
                  <a:close/>
                </a:path>
              </a:pathLst>
            </a:custGeom>
            <a:solidFill>
              <a:srgbClr val="3D1D03">
                <a:alpha val="32139"/>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5418" name="Google Shape;5418;p223"/>
            <p:cNvSpPr/>
            <p:nvPr/>
          </p:nvSpPr>
          <p:spPr>
            <a:xfrm>
              <a:off x="2251611" y="1888876"/>
              <a:ext cx="7555" cy="5494"/>
            </a:xfrm>
            <a:custGeom>
              <a:avLst/>
              <a:gdLst/>
              <a:ahLst/>
              <a:cxnLst/>
              <a:rect l="l" t="t" r="r" b="b"/>
              <a:pathLst>
                <a:path w="99" h="72" extrusionOk="0">
                  <a:moveTo>
                    <a:pt x="45" y="0"/>
                  </a:moveTo>
                  <a:cubicBezTo>
                    <a:pt x="0" y="0"/>
                    <a:pt x="0" y="72"/>
                    <a:pt x="45" y="72"/>
                  </a:cubicBezTo>
                  <a:cubicBezTo>
                    <a:pt x="98" y="72"/>
                    <a:pt x="98" y="0"/>
                    <a:pt x="45" y="0"/>
                  </a:cubicBezTo>
                  <a:close/>
                </a:path>
              </a:pathLst>
            </a:custGeom>
            <a:solidFill>
              <a:srgbClr val="3D1D03">
                <a:alpha val="32139"/>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5419" name="Google Shape;5419;p223"/>
            <p:cNvSpPr/>
            <p:nvPr/>
          </p:nvSpPr>
          <p:spPr>
            <a:xfrm>
              <a:off x="2247490" y="1907418"/>
              <a:ext cx="6181" cy="7860"/>
            </a:xfrm>
            <a:custGeom>
              <a:avLst/>
              <a:gdLst/>
              <a:ahLst/>
              <a:cxnLst/>
              <a:rect l="l" t="t" r="r" b="b"/>
              <a:pathLst>
                <a:path w="81" h="103" extrusionOk="0">
                  <a:moveTo>
                    <a:pt x="41" y="0"/>
                  </a:moveTo>
                  <a:cubicBezTo>
                    <a:pt x="21" y="0"/>
                    <a:pt x="1" y="11"/>
                    <a:pt x="1" y="34"/>
                  </a:cubicBezTo>
                  <a:lnTo>
                    <a:pt x="1" y="69"/>
                  </a:lnTo>
                  <a:cubicBezTo>
                    <a:pt x="1" y="92"/>
                    <a:pt x="21" y="103"/>
                    <a:pt x="41" y="103"/>
                  </a:cubicBezTo>
                  <a:cubicBezTo>
                    <a:pt x="61" y="103"/>
                    <a:pt x="81" y="92"/>
                    <a:pt x="81" y="69"/>
                  </a:cubicBezTo>
                  <a:lnTo>
                    <a:pt x="81" y="34"/>
                  </a:lnTo>
                  <a:cubicBezTo>
                    <a:pt x="81" y="11"/>
                    <a:pt x="61" y="0"/>
                    <a:pt x="41" y="0"/>
                  </a:cubicBezTo>
                  <a:close/>
                </a:path>
              </a:pathLst>
            </a:custGeom>
            <a:solidFill>
              <a:srgbClr val="3D1D03">
                <a:alpha val="32139"/>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5420" name="Google Shape;5420;p223"/>
            <p:cNvSpPr/>
            <p:nvPr/>
          </p:nvSpPr>
          <p:spPr>
            <a:xfrm>
              <a:off x="2259776" y="1901085"/>
              <a:ext cx="8241" cy="5571"/>
            </a:xfrm>
            <a:custGeom>
              <a:avLst/>
              <a:gdLst/>
              <a:ahLst/>
              <a:cxnLst/>
              <a:rect l="l" t="t" r="r" b="b"/>
              <a:pathLst>
                <a:path w="108" h="73" extrusionOk="0">
                  <a:moveTo>
                    <a:pt x="54" y="1"/>
                  </a:moveTo>
                  <a:cubicBezTo>
                    <a:pt x="0" y="1"/>
                    <a:pt x="0" y="72"/>
                    <a:pt x="54" y="72"/>
                  </a:cubicBezTo>
                  <a:cubicBezTo>
                    <a:pt x="107" y="72"/>
                    <a:pt x="107" y="1"/>
                    <a:pt x="54" y="1"/>
                  </a:cubicBezTo>
                  <a:close/>
                </a:path>
              </a:pathLst>
            </a:custGeom>
            <a:solidFill>
              <a:srgbClr val="3D1D03">
                <a:alpha val="32139"/>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5421" name="Google Shape;5421;p223"/>
            <p:cNvSpPr/>
            <p:nvPr/>
          </p:nvSpPr>
          <p:spPr>
            <a:xfrm>
              <a:off x="2283584" y="1941298"/>
              <a:ext cx="7555" cy="5494"/>
            </a:xfrm>
            <a:custGeom>
              <a:avLst/>
              <a:gdLst/>
              <a:ahLst/>
              <a:cxnLst/>
              <a:rect l="l" t="t" r="r" b="b"/>
              <a:pathLst>
                <a:path w="99" h="72" extrusionOk="0">
                  <a:moveTo>
                    <a:pt x="54" y="0"/>
                  </a:moveTo>
                  <a:cubicBezTo>
                    <a:pt x="1" y="0"/>
                    <a:pt x="1" y="72"/>
                    <a:pt x="54" y="72"/>
                  </a:cubicBezTo>
                  <a:cubicBezTo>
                    <a:pt x="99" y="72"/>
                    <a:pt x="99" y="0"/>
                    <a:pt x="54" y="0"/>
                  </a:cubicBezTo>
                  <a:close/>
                </a:path>
              </a:pathLst>
            </a:custGeom>
            <a:solidFill>
              <a:srgbClr val="3D1D03">
                <a:alpha val="32139"/>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5422" name="Google Shape;5422;p223"/>
            <p:cNvSpPr/>
            <p:nvPr/>
          </p:nvSpPr>
          <p:spPr>
            <a:xfrm>
              <a:off x="2261149" y="1952134"/>
              <a:ext cx="8241" cy="5571"/>
            </a:xfrm>
            <a:custGeom>
              <a:avLst/>
              <a:gdLst/>
              <a:ahLst/>
              <a:cxnLst/>
              <a:rect l="l" t="t" r="r" b="b"/>
              <a:pathLst>
                <a:path w="108" h="73" extrusionOk="0">
                  <a:moveTo>
                    <a:pt x="54" y="1"/>
                  </a:moveTo>
                  <a:cubicBezTo>
                    <a:pt x="0" y="1"/>
                    <a:pt x="0" y="72"/>
                    <a:pt x="54" y="72"/>
                  </a:cubicBezTo>
                  <a:cubicBezTo>
                    <a:pt x="107" y="72"/>
                    <a:pt x="107" y="1"/>
                    <a:pt x="54" y="1"/>
                  </a:cubicBezTo>
                  <a:close/>
                </a:path>
              </a:pathLst>
            </a:custGeom>
            <a:solidFill>
              <a:srgbClr val="3D1D03">
                <a:alpha val="32139"/>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5423" name="Google Shape;5423;p223"/>
            <p:cNvSpPr/>
            <p:nvPr/>
          </p:nvSpPr>
          <p:spPr>
            <a:xfrm>
              <a:off x="2276106" y="1926266"/>
              <a:ext cx="8241" cy="5571"/>
            </a:xfrm>
            <a:custGeom>
              <a:avLst/>
              <a:gdLst/>
              <a:ahLst/>
              <a:cxnLst/>
              <a:rect l="l" t="t" r="r" b="b"/>
              <a:pathLst>
                <a:path w="108" h="73" extrusionOk="0">
                  <a:moveTo>
                    <a:pt x="54" y="1"/>
                  </a:moveTo>
                  <a:cubicBezTo>
                    <a:pt x="0" y="1"/>
                    <a:pt x="0" y="72"/>
                    <a:pt x="54" y="72"/>
                  </a:cubicBezTo>
                  <a:cubicBezTo>
                    <a:pt x="107" y="72"/>
                    <a:pt x="107" y="1"/>
                    <a:pt x="54" y="1"/>
                  </a:cubicBezTo>
                  <a:close/>
                </a:path>
              </a:pathLst>
            </a:custGeom>
            <a:solidFill>
              <a:srgbClr val="3D1D03">
                <a:alpha val="32139"/>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5424" name="Google Shape;5424;p223"/>
            <p:cNvSpPr/>
            <p:nvPr/>
          </p:nvSpPr>
          <p:spPr>
            <a:xfrm>
              <a:off x="2267254" y="1991813"/>
              <a:ext cx="6181" cy="6563"/>
            </a:xfrm>
            <a:custGeom>
              <a:avLst/>
              <a:gdLst/>
              <a:ahLst/>
              <a:cxnLst/>
              <a:rect l="l" t="t" r="r" b="b"/>
              <a:pathLst>
                <a:path w="81" h="86" extrusionOk="0">
                  <a:moveTo>
                    <a:pt x="41" y="1"/>
                  </a:moveTo>
                  <a:cubicBezTo>
                    <a:pt x="20" y="1"/>
                    <a:pt x="0" y="12"/>
                    <a:pt x="0" y="34"/>
                  </a:cubicBezTo>
                  <a:lnTo>
                    <a:pt x="0" y="52"/>
                  </a:lnTo>
                  <a:cubicBezTo>
                    <a:pt x="0" y="74"/>
                    <a:pt x="20" y="85"/>
                    <a:pt x="41" y="85"/>
                  </a:cubicBezTo>
                  <a:cubicBezTo>
                    <a:pt x="61" y="85"/>
                    <a:pt x="81" y="74"/>
                    <a:pt x="81" y="52"/>
                  </a:cubicBezTo>
                  <a:lnTo>
                    <a:pt x="81" y="34"/>
                  </a:lnTo>
                  <a:cubicBezTo>
                    <a:pt x="81" y="12"/>
                    <a:pt x="61" y="1"/>
                    <a:pt x="41" y="1"/>
                  </a:cubicBezTo>
                  <a:close/>
                </a:path>
              </a:pathLst>
            </a:custGeom>
            <a:solidFill>
              <a:srgbClr val="3D1D03">
                <a:alpha val="32139"/>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5425" name="Google Shape;5425;p223"/>
            <p:cNvSpPr/>
            <p:nvPr/>
          </p:nvSpPr>
          <p:spPr>
            <a:xfrm>
              <a:off x="2287780" y="1994178"/>
              <a:ext cx="10226" cy="6639"/>
            </a:xfrm>
            <a:custGeom>
              <a:avLst/>
              <a:gdLst/>
              <a:ahLst/>
              <a:cxnLst/>
              <a:rect l="l" t="t" r="r" b="b"/>
              <a:pathLst>
                <a:path w="134" h="87" extrusionOk="0">
                  <a:moveTo>
                    <a:pt x="60" y="0"/>
                  </a:moveTo>
                  <a:cubicBezTo>
                    <a:pt x="29" y="0"/>
                    <a:pt x="1" y="36"/>
                    <a:pt x="35" y="57"/>
                  </a:cubicBezTo>
                  <a:cubicBezTo>
                    <a:pt x="35" y="65"/>
                    <a:pt x="44" y="65"/>
                    <a:pt x="44" y="74"/>
                  </a:cubicBezTo>
                  <a:cubicBezTo>
                    <a:pt x="54" y="83"/>
                    <a:pt x="65" y="86"/>
                    <a:pt x="75" y="86"/>
                  </a:cubicBezTo>
                  <a:cubicBezTo>
                    <a:pt x="108" y="86"/>
                    <a:pt x="133" y="48"/>
                    <a:pt x="106" y="21"/>
                  </a:cubicBezTo>
                  <a:lnTo>
                    <a:pt x="88" y="12"/>
                  </a:lnTo>
                  <a:cubicBezTo>
                    <a:pt x="80" y="3"/>
                    <a:pt x="70" y="0"/>
                    <a:pt x="60" y="0"/>
                  </a:cubicBezTo>
                  <a:close/>
                </a:path>
              </a:pathLst>
            </a:custGeom>
            <a:solidFill>
              <a:srgbClr val="3D1D03">
                <a:alpha val="32139"/>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5426" name="Google Shape;5426;p223"/>
            <p:cNvSpPr/>
            <p:nvPr/>
          </p:nvSpPr>
          <p:spPr>
            <a:xfrm>
              <a:off x="2280837" y="2011576"/>
              <a:ext cx="6257" cy="6486"/>
            </a:xfrm>
            <a:custGeom>
              <a:avLst/>
              <a:gdLst/>
              <a:ahLst/>
              <a:cxnLst/>
              <a:rect l="l" t="t" r="r" b="b"/>
              <a:pathLst>
                <a:path w="82" h="85" extrusionOk="0">
                  <a:moveTo>
                    <a:pt x="41" y="0"/>
                  </a:moveTo>
                  <a:cubicBezTo>
                    <a:pt x="21" y="0"/>
                    <a:pt x="1" y="11"/>
                    <a:pt x="1" y="34"/>
                  </a:cubicBezTo>
                  <a:lnTo>
                    <a:pt x="1" y="52"/>
                  </a:lnTo>
                  <a:cubicBezTo>
                    <a:pt x="1" y="74"/>
                    <a:pt x="21" y="85"/>
                    <a:pt x="41" y="85"/>
                  </a:cubicBezTo>
                  <a:cubicBezTo>
                    <a:pt x="61" y="85"/>
                    <a:pt x="81" y="74"/>
                    <a:pt x="81" y="52"/>
                  </a:cubicBezTo>
                  <a:lnTo>
                    <a:pt x="81" y="34"/>
                  </a:lnTo>
                  <a:cubicBezTo>
                    <a:pt x="81" y="11"/>
                    <a:pt x="61" y="0"/>
                    <a:pt x="41" y="0"/>
                  </a:cubicBezTo>
                  <a:close/>
                </a:path>
              </a:pathLst>
            </a:custGeom>
            <a:solidFill>
              <a:srgbClr val="3D1D03">
                <a:alpha val="32139"/>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5427" name="Google Shape;5427;p223"/>
            <p:cNvSpPr/>
            <p:nvPr/>
          </p:nvSpPr>
          <p:spPr>
            <a:xfrm>
              <a:off x="2237265" y="1996162"/>
              <a:ext cx="9157" cy="7631"/>
            </a:xfrm>
            <a:custGeom>
              <a:avLst/>
              <a:gdLst/>
              <a:ahLst/>
              <a:cxnLst/>
              <a:rect l="l" t="t" r="r" b="b"/>
              <a:pathLst>
                <a:path w="120" h="100" extrusionOk="0">
                  <a:moveTo>
                    <a:pt x="55" y="0"/>
                  </a:moveTo>
                  <a:cubicBezTo>
                    <a:pt x="49" y="0"/>
                    <a:pt x="43" y="1"/>
                    <a:pt x="37" y="4"/>
                  </a:cubicBezTo>
                  <a:cubicBezTo>
                    <a:pt x="10" y="22"/>
                    <a:pt x="1" y="39"/>
                    <a:pt x="1" y="66"/>
                  </a:cubicBezTo>
                  <a:cubicBezTo>
                    <a:pt x="5" y="88"/>
                    <a:pt x="28" y="100"/>
                    <a:pt x="48" y="100"/>
                  </a:cubicBezTo>
                  <a:cubicBezTo>
                    <a:pt x="68" y="100"/>
                    <a:pt x="86" y="88"/>
                    <a:pt x="81" y="66"/>
                  </a:cubicBezTo>
                  <a:cubicBezTo>
                    <a:pt x="120" y="43"/>
                    <a:pt x="92" y="0"/>
                    <a:pt x="55" y="0"/>
                  </a:cubicBezTo>
                  <a:close/>
                </a:path>
              </a:pathLst>
            </a:custGeom>
            <a:solidFill>
              <a:srgbClr val="3D1D03">
                <a:alpha val="32139"/>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5428" name="Google Shape;5428;p223"/>
            <p:cNvSpPr/>
            <p:nvPr/>
          </p:nvSpPr>
          <p:spPr>
            <a:xfrm>
              <a:off x="2274732" y="1969837"/>
              <a:ext cx="9615" cy="5571"/>
            </a:xfrm>
            <a:custGeom>
              <a:avLst/>
              <a:gdLst/>
              <a:ahLst/>
              <a:cxnLst/>
              <a:rect l="l" t="t" r="r" b="b"/>
              <a:pathLst>
                <a:path w="126" h="73" extrusionOk="0">
                  <a:moveTo>
                    <a:pt x="54" y="1"/>
                  </a:moveTo>
                  <a:cubicBezTo>
                    <a:pt x="1" y="1"/>
                    <a:pt x="1" y="72"/>
                    <a:pt x="54" y="72"/>
                  </a:cubicBezTo>
                  <a:lnTo>
                    <a:pt x="72" y="72"/>
                  </a:lnTo>
                  <a:cubicBezTo>
                    <a:pt x="125" y="72"/>
                    <a:pt x="125" y="1"/>
                    <a:pt x="72" y="1"/>
                  </a:cubicBezTo>
                  <a:close/>
                </a:path>
              </a:pathLst>
            </a:custGeom>
            <a:solidFill>
              <a:srgbClr val="3D1D03">
                <a:alpha val="32139"/>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5429" name="Google Shape;5429;p223"/>
            <p:cNvSpPr/>
            <p:nvPr/>
          </p:nvSpPr>
          <p:spPr>
            <a:xfrm>
              <a:off x="2256342" y="1995018"/>
              <a:ext cx="8241" cy="5571"/>
            </a:xfrm>
            <a:custGeom>
              <a:avLst/>
              <a:gdLst/>
              <a:ahLst/>
              <a:cxnLst/>
              <a:rect l="l" t="t" r="r" b="b"/>
              <a:pathLst>
                <a:path w="108" h="73" extrusionOk="0">
                  <a:moveTo>
                    <a:pt x="54" y="1"/>
                  </a:moveTo>
                  <a:cubicBezTo>
                    <a:pt x="1" y="1"/>
                    <a:pt x="1" y="72"/>
                    <a:pt x="54" y="72"/>
                  </a:cubicBezTo>
                  <a:cubicBezTo>
                    <a:pt x="108" y="72"/>
                    <a:pt x="108" y="1"/>
                    <a:pt x="54" y="1"/>
                  </a:cubicBezTo>
                  <a:close/>
                </a:path>
              </a:pathLst>
            </a:custGeom>
            <a:solidFill>
              <a:srgbClr val="3D1D03">
                <a:alpha val="32139"/>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5430" name="Google Shape;5430;p223"/>
            <p:cNvSpPr/>
            <p:nvPr/>
          </p:nvSpPr>
          <p:spPr>
            <a:xfrm>
              <a:off x="2251611" y="1967853"/>
              <a:ext cx="7555" cy="5494"/>
            </a:xfrm>
            <a:custGeom>
              <a:avLst/>
              <a:gdLst/>
              <a:ahLst/>
              <a:cxnLst/>
              <a:rect l="l" t="t" r="r" b="b"/>
              <a:pathLst>
                <a:path w="99" h="72" extrusionOk="0">
                  <a:moveTo>
                    <a:pt x="45" y="0"/>
                  </a:moveTo>
                  <a:cubicBezTo>
                    <a:pt x="0" y="0"/>
                    <a:pt x="0" y="71"/>
                    <a:pt x="45" y="71"/>
                  </a:cubicBezTo>
                  <a:cubicBezTo>
                    <a:pt x="98" y="71"/>
                    <a:pt x="98" y="0"/>
                    <a:pt x="45" y="0"/>
                  </a:cubicBezTo>
                  <a:close/>
                </a:path>
              </a:pathLst>
            </a:custGeom>
            <a:solidFill>
              <a:srgbClr val="3D1D03">
                <a:alpha val="32139"/>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5431" name="Google Shape;5431;p223"/>
            <p:cNvSpPr/>
            <p:nvPr/>
          </p:nvSpPr>
          <p:spPr>
            <a:xfrm>
              <a:off x="2290375" y="1954194"/>
              <a:ext cx="8241" cy="6181"/>
            </a:xfrm>
            <a:custGeom>
              <a:avLst/>
              <a:gdLst/>
              <a:ahLst/>
              <a:cxnLst/>
              <a:rect l="l" t="t" r="r" b="b"/>
              <a:pathLst>
                <a:path w="108" h="81" extrusionOk="0">
                  <a:moveTo>
                    <a:pt x="54" y="1"/>
                  </a:moveTo>
                  <a:cubicBezTo>
                    <a:pt x="1" y="1"/>
                    <a:pt x="1" y="81"/>
                    <a:pt x="54" y="81"/>
                  </a:cubicBezTo>
                  <a:cubicBezTo>
                    <a:pt x="108" y="81"/>
                    <a:pt x="108" y="1"/>
                    <a:pt x="54" y="1"/>
                  </a:cubicBezTo>
                  <a:close/>
                </a:path>
              </a:pathLst>
            </a:custGeom>
            <a:solidFill>
              <a:srgbClr val="3D1D03">
                <a:alpha val="32139"/>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5432" name="Google Shape;5432;p223"/>
            <p:cNvSpPr/>
            <p:nvPr/>
          </p:nvSpPr>
          <p:spPr>
            <a:xfrm>
              <a:off x="2252298" y="1921535"/>
              <a:ext cx="9615" cy="5494"/>
            </a:xfrm>
            <a:custGeom>
              <a:avLst/>
              <a:gdLst/>
              <a:ahLst/>
              <a:cxnLst/>
              <a:rect l="l" t="t" r="r" b="b"/>
              <a:pathLst>
                <a:path w="126" h="72" extrusionOk="0">
                  <a:moveTo>
                    <a:pt x="54" y="0"/>
                  </a:moveTo>
                  <a:cubicBezTo>
                    <a:pt x="0" y="0"/>
                    <a:pt x="0" y="72"/>
                    <a:pt x="54" y="72"/>
                  </a:cubicBezTo>
                  <a:lnTo>
                    <a:pt x="72" y="72"/>
                  </a:lnTo>
                  <a:cubicBezTo>
                    <a:pt x="125" y="72"/>
                    <a:pt x="125" y="0"/>
                    <a:pt x="72" y="0"/>
                  </a:cubicBezTo>
                  <a:close/>
                </a:path>
              </a:pathLst>
            </a:custGeom>
            <a:solidFill>
              <a:srgbClr val="3D1D03">
                <a:alpha val="32139"/>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5433" name="Google Shape;5433;p223"/>
            <p:cNvSpPr/>
            <p:nvPr/>
          </p:nvSpPr>
          <p:spPr>
            <a:xfrm>
              <a:off x="2255655" y="1938017"/>
              <a:ext cx="6257" cy="6563"/>
            </a:xfrm>
            <a:custGeom>
              <a:avLst/>
              <a:gdLst/>
              <a:ahLst/>
              <a:cxnLst/>
              <a:rect l="l" t="t" r="r" b="b"/>
              <a:pathLst>
                <a:path w="82" h="86" extrusionOk="0">
                  <a:moveTo>
                    <a:pt x="41" y="1"/>
                  </a:moveTo>
                  <a:cubicBezTo>
                    <a:pt x="21" y="1"/>
                    <a:pt x="1" y="12"/>
                    <a:pt x="1" y="34"/>
                  </a:cubicBezTo>
                  <a:lnTo>
                    <a:pt x="1" y="52"/>
                  </a:lnTo>
                  <a:cubicBezTo>
                    <a:pt x="1" y="74"/>
                    <a:pt x="21" y="86"/>
                    <a:pt x="41" y="86"/>
                  </a:cubicBezTo>
                  <a:cubicBezTo>
                    <a:pt x="61" y="86"/>
                    <a:pt x="81" y="74"/>
                    <a:pt x="81" y="52"/>
                  </a:cubicBezTo>
                  <a:lnTo>
                    <a:pt x="81" y="34"/>
                  </a:lnTo>
                  <a:cubicBezTo>
                    <a:pt x="81" y="12"/>
                    <a:pt x="61" y="1"/>
                    <a:pt x="41" y="1"/>
                  </a:cubicBezTo>
                  <a:close/>
                </a:path>
              </a:pathLst>
            </a:custGeom>
            <a:solidFill>
              <a:srgbClr val="3D1D03">
                <a:alpha val="32139"/>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sp>
        <p:nvSpPr>
          <p:cNvPr id="5434" name="Google Shape;5434;p223"/>
          <p:cNvSpPr/>
          <p:nvPr/>
        </p:nvSpPr>
        <p:spPr>
          <a:xfrm>
            <a:off x="7758109" y="985466"/>
            <a:ext cx="5064455" cy="3348667"/>
          </a:xfrm>
          <a:custGeom>
            <a:avLst/>
            <a:gdLst/>
            <a:ahLst/>
            <a:cxnLst/>
            <a:rect l="l" t="t" r="r" b="b"/>
            <a:pathLst>
              <a:path w="13622" h="9007" extrusionOk="0">
                <a:moveTo>
                  <a:pt x="1624" y="1"/>
                </a:moveTo>
                <a:cubicBezTo>
                  <a:pt x="958" y="1"/>
                  <a:pt x="362" y="220"/>
                  <a:pt x="227" y="951"/>
                </a:cubicBezTo>
                <a:cubicBezTo>
                  <a:pt x="1" y="2199"/>
                  <a:pt x="2543" y="2289"/>
                  <a:pt x="4665" y="2289"/>
                </a:cubicBezTo>
                <a:cubicBezTo>
                  <a:pt x="5024" y="2289"/>
                  <a:pt x="5372" y="2286"/>
                  <a:pt x="5692" y="2286"/>
                </a:cubicBezTo>
                <a:cubicBezTo>
                  <a:pt x="6616" y="2286"/>
                  <a:pt x="7310" y="2308"/>
                  <a:pt x="7399" y="2477"/>
                </a:cubicBezTo>
                <a:cubicBezTo>
                  <a:pt x="7703" y="3056"/>
                  <a:pt x="4544" y="3226"/>
                  <a:pt x="5240" y="4091"/>
                </a:cubicBezTo>
                <a:cubicBezTo>
                  <a:pt x="5927" y="4957"/>
                  <a:pt x="10013" y="5233"/>
                  <a:pt x="10031" y="6214"/>
                </a:cubicBezTo>
                <a:cubicBezTo>
                  <a:pt x="10058" y="7374"/>
                  <a:pt x="4420" y="6250"/>
                  <a:pt x="5669" y="9007"/>
                </a:cubicBezTo>
                <a:cubicBezTo>
                  <a:pt x="5669" y="9007"/>
                  <a:pt x="5327" y="7710"/>
                  <a:pt x="8039" y="7710"/>
                </a:cubicBezTo>
                <a:cubicBezTo>
                  <a:pt x="8722" y="7710"/>
                  <a:pt x="9600" y="7792"/>
                  <a:pt x="10727" y="7999"/>
                </a:cubicBezTo>
                <a:cubicBezTo>
                  <a:pt x="10949" y="8040"/>
                  <a:pt x="11151" y="8059"/>
                  <a:pt x="11331" y="8059"/>
                </a:cubicBezTo>
                <a:cubicBezTo>
                  <a:pt x="13622" y="8059"/>
                  <a:pt x="12617" y="4978"/>
                  <a:pt x="9772" y="4341"/>
                </a:cubicBezTo>
                <a:cubicBezTo>
                  <a:pt x="6703" y="3663"/>
                  <a:pt x="9968" y="3636"/>
                  <a:pt x="9567" y="2548"/>
                </a:cubicBezTo>
                <a:cubicBezTo>
                  <a:pt x="9166" y="1460"/>
                  <a:pt x="2127" y="1816"/>
                  <a:pt x="2180" y="1022"/>
                </a:cubicBezTo>
                <a:cubicBezTo>
                  <a:pt x="2207" y="597"/>
                  <a:pt x="2505" y="458"/>
                  <a:pt x="3109" y="458"/>
                </a:cubicBezTo>
                <a:cubicBezTo>
                  <a:pt x="3303" y="458"/>
                  <a:pt x="3528" y="472"/>
                  <a:pt x="3786" y="496"/>
                </a:cubicBezTo>
                <a:cubicBezTo>
                  <a:pt x="3786" y="496"/>
                  <a:pt x="2625" y="1"/>
                  <a:pt x="1624" y="1"/>
                </a:cubicBezTo>
                <a:close/>
              </a:path>
            </a:pathLst>
          </a:custGeom>
          <a:solidFill>
            <a:srgbClr val="FFFFFF">
              <a:alpha val="36900"/>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nvGrpSpPr>
          <p:cNvPr id="5435" name="Google Shape;5435;p223"/>
          <p:cNvGrpSpPr/>
          <p:nvPr/>
        </p:nvGrpSpPr>
        <p:grpSpPr>
          <a:xfrm>
            <a:off x="5466378" y="4076009"/>
            <a:ext cx="4583046" cy="716392"/>
            <a:chOff x="6872198" y="1912465"/>
            <a:chExt cx="2133435" cy="333423"/>
          </a:xfrm>
        </p:grpSpPr>
        <p:sp>
          <p:nvSpPr>
            <p:cNvPr id="5436" name="Google Shape;5436;p223"/>
            <p:cNvSpPr/>
            <p:nvPr/>
          </p:nvSpPr>
          <p:spPr>
            <a:xfrm>
              <a:off x="8732395" y="1961923"/>
              <a:ext cx="273239" cy="275837"/>
            </a:xfrm>
            <a:custGeom>
              <a:avLst/>
              <a:gdLst/>
              <a:ahLst/>
              <a:cxnLst/>
              <a:rect l="l" t="t" r="r" b="b"/>
              <a:pathLst>
                <a:path w="2757" h="2783" extrusionOk="0">
                  <a:moveTo>
                    <a:pt x="1360" y="0"/>
                  </a:moveTo>
                  <a:cubicBezTo>
                    <a:pt x="1350" y="0"/>
                    <a:pt x="1340" y="1"/>
                    <a:pt x="1329" y="1"/>
                  </a:cubicBezTo>
                  <a:cubicBezTo>
                    <a:pt x="1255" y="10"/>
                    <a:pt x="1099" y="13"/>
                    <a:pt x="925" y="13"/>
                  </a:cubicBezTo>
                  <a:cubicBezTo>
                    <a:pt x="576" y="13"/>
                    <a:pt x="152" y="1"/>
                    <a:pt x="152" y="1"/>
                  </a:cubicBezTo>
                  <a:cubicBezTo>
                    <a:pt x="63" y="37"/>
                    <a:pt x="27" y="340"/>
                    <a:pt x="18" y="742"/>
                  </a:cubicBezTo>
                  <a:cubicBezTo>
                    <a:pt x="0" y="1545"/>
                    <a:pt x="107" y="2722"/>
                    <a:pt x="152" y="2758"/>
                  </a:cubicBezTo>
                  <a:cubicBezTo>
                    <a:pt x="170" y="2776"/>
                    <a:pt x="196" y="2783"/>
                    <a:pt x="230" y="2783"/>
                  </a:cubicBezTo>
                  <a:cubicBezTo>
                    <a:pt x="324" y="2783"/>
                    <a:pt x="474" y="2731"/>
                    <a:pt x="648" y="2731"/>
                  </a:cubicBezTo>
                  <a:cubicBezTo>
                    <a:pt x="658" y="2731"/>
                    <a:pt x="668" y="2731"/>
                    <a:pt x="678" y="2731"/>
                  </a:cubicBezTo>
                  <a:cubicBezTo>
                    <a:pt x="830" y="2742"/>
                    <a:pt x="1357" y="2759"/>
                    <a:pt x="1778" y="2759"/>
                  </a:cubicBezTo>
                  <a:cubicBezTo>
                    <a:pt x="2049" y="2759"/>
                    <a:pt x="2276" y="2752"/>
                    <a:pt x="2329" y="2731"/>
                  </a:cubicBezTo>
                  <a:cubicBezTo>
                    <a:pt x="2462" y="2687"/>
                    <a:pt x="2757" y="1955"/>
                    <a:pt x="2739" y="1562"/>
                  </a:cubicBezTo>
                  <a:cubicBezTo>
                    <a:pt x="2730" y="1348"/>
                    <a:pt x="2668" y="947"/>
                    <a:pt x="2605" y="626"/>
                  </a:cubicBezTo>
                  <a:cubicBezTo>
                    <a:pt x="2553" y="364"/>
                    <a:pt x="2500" y="162"/>
                    <a:pt x="2465" y="162"/>
                  </a:cubicBezTo>
                  <a:cubicBezTo>
                    <a:pt x="2464" y="162"/>
                    <a:pt x="2463" y="162"/>
                    <a:pt x="2462" y="162"/>
                  </a:cubicBezTo>
                  <a:cubicBezTo>
                    <a:pt x="2449" y="168"/>
                    <a:pt x="2420" y="170"/>
                    <a:pt x="2380" y="170"/>
                  </a:cubicBezTo>
                  <a:cubicBezTo>
                    <a:pt x="2273" y="170"/>
                    <a:pt x="2093" y="154"/>
                    <a:pt x="1973" y="154"/>
                  </a:cubicBezTo>
                  <a:cubicBezTo>
                    <a:pt x="1930" y="154"/>
                    <a:pt x="1894" y="156"/>
                    <a:pt x="1874" y="162"/>
                  </a:cubicBezTo>
                  <a:cubicBezTo>
                    <a:pt x="1870" y="163"/>
                    <a:pt x="1866" y="163"/>
                    <a:pt x="1861" y="163"/>
                  </a:cubicBezTo>
                  <a:cubicBezTo>
                    <a:pt x="1769" y="163"/>
                    <a:pt x="1570" y="0"/>
                    <a:pt x="1360" y="0"/>
                  </a:cubicBezTo>
                  <a:close/>
                </a:path>
              </a:pathLst>
            </a:custGeom>
            <a:solidFill>
              <a:schemeClr val="accent4"/>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5437" name="Google Shape;5437;p223"/>
            <p:cNvSpPr/>
            <p:nvPr/>
          </p:nvSpPr>
          <p:spPr>
            <a:xfrm>
              <a:off x="8734178" y="1961923"/>
              <a:ext cx="256490" cy="73543"/>
            </a:xfrm>
            <a:custGeom>
              <a:avLst/>
              <a:gdLst/>
              <a:ahLst/>
              <a:cxnLst/>
              <a:rect l="l" t="t" r="r" b="b"/>
              <a:pathLst>
                <a:path w="2588" h="742" extrusionOk="0">
                  <a:moveTo>
                    <a:pt x="1342" y="0"/>
                  </a:moveTo>
                  <a:cubicBezTo>
                    <a:pt x="1332" y="0"/>
                    <a:pt x="1322" y="1"/>
                    <a:pt x="1311" y="1"/>
                  </a:cubicBezTo>
                  <a:cubicBezTo>
                    <a:pt x="1237" y="10"/>
                    <a:pt x="1081" y="13"/>
                    <a:pt x="907" y="13"/>
                  </a:cubicBezTo>
                  <a:cubicBezTo>
                    <a:pt x="558" y="13"/>
                    <a:pt x="134" y="1"/>
                    <a:pt x="134" y="1"/>
                  </a:cubicBezTo>
                  <a:cubicBezTo>
                    <a:pt x="45" y="37"/>
                    <a:pt x="9" y="340"/>
                    <a:pt x="0" y="742"/>
                  </a:cubicBezTo>
                  <a:cubicBezTo>
                    <a:pt x="27" y="733"/>
                    <a:pt x="45" y="724"/>
                    <a:pt x="62" y="724"/>
                  </a:cubicBezTo>
                  <a:cubicBezTo>
                    <a:pt x="286" y="653"/>
                    <a:pt x="514" y="615"/>
                    <a:pt x="743" y="615"/>
                  </a:cubicBezTo>
                  <a:cubicBezTo>
                    <a:pt x="887" y="615"/>
                    <a:pt x="1032" y="630"/>
                    <a:pt x="1178" y="661"/>
                  </a:cubicBezTo>
                  <a:cubicBezTo>
                    <a:pt x="1278" y="686"/>
                    <a:pt x="1382" y="716"/>
                    <a:pt x="1485" y="716"/>
                  </a:cubicBezTo>
                  <a:cubicBezTo>
                    <a:pt x="1528" y="716"/>
                    <a:pt x="1572" y="710"/>
                    <a:pt x="1615" y="697"/>
                  </a:cubicBezTo>
                  <a:cubicBezTo>
                    <a:pt x="1704" y="670"/>
                    <a:pt x="1784" y="617"/>
                    <a:pt x="1873" y="617"/>
                  </a:cubicBezTo>
                  <a:cubicBezTo>
                    <a:pt x="1945" y="617"/>
                    <a:pt x="2007" y="644"/>
                    <a:pt x="2070" y="661"/>
                  </a:cubicBezTo>
                  <a:cubicBezTo>
                    <a:pt x="2105" y="672"/>
                    <a:pt x="2140" y="676"/>
                    <a:pt x="2175" y="676"/>
                  </a:cubicBezTo>
                  <a:cubicBezTo>
                    <a:pt x="2229" y="676"/>
                    <a:pt x="2283" y="667"/>
                    <a:pt x="2337" y="661"/>
                  </a:cubicBezTo>
                  <a:lnTo>
                    <a:pt x="2587" y="626"/>
                  </a:lnTo>
                  <a:cubicBezTo>
                    <a:pt x="2535" y="364"/>
                    <a:pt x="2482" y="162"/>
                    <a:pt x="2447" y="162"/>
                  </a:cubicBezTo>
                  <a:cubicBezTo>
                    <a:pt x="2446" y="162"/>
                    <a:pt x="2445" y="162"/>
                    <a:pt x="2444" y="162"/>
                  </a:cubicBezTo>
                  <a:cubicBezTo>
                    <a:pt x="2431" y="168"/>
                    <a:pt x="2402" y="170"/>
                    <a:pt x="2362" y="170"/>
                  </a:cubicBezTo>
                  <a:cubicBezTo>
                    <a:pt x="2255" y="170"/>
                    <a:pt x="2075" y="154"/>
                    <a:pt x="1955" y="154"/>
                  </a:cubicBezTo>
                  <a:cubicBezTo>
                    <a:pt x="1912" y="154"/>
                    <a:pt x="1876" y="156"/>
                    <a:pt x="1856" y="162"/>
                  </a:cubicBezTo>
                  <a:cubicBezTo>
                    <a:pt x="1852" y="163"/>
                    <a:pt x="1848" y="163"/>
                    <a:pt x="1843" y="163"/>
                  </a:cubicBezTo>
                  <a:cubicBezTo>
                    <a:pt x="1751" y="163"/>
                    <a:pt x="1552" y="0"/>
                    <a:pt x="1342" y="0"/>
                  </a:cubicBezTo>
                  <a:close/>
                </a:path>
              </a:pathLst>
            </a:custGeom>
            <a:solidFill>
              <a:srgbClr val="3D1D03">
                <a:alpha val="32139"/>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5438" name="Google Shape;5438;p223"/>
            <p:cNvSpPr/>
            <p:nvPr/>
          </p:nvSpPr>
          <p:spPr>
            <a:xfrm>
              <a:off x="7008368" y="1913654"/>
              <a:ext cx="1827542" cy="332233"/>
            </a:xfrm>
            <a:custGeom>
              <a:avLst/>
              <a:gdLst/>
              <a:ahLst/>
              <a:cxnLst/>
              <a:rect l="l" t="t" r="r" b="b"/>
              <a:pathLst>
                <a:path w="18440" h="3352" extrusionOk="0">
                  <a:moveTo>
                    <a:pt x="8211" y="0"/>
                  </a:moveTo>
                  <a:cubicBezTo>
                    <a:pt x="6183" y="0"/>
                    <a:pt x="0" y="176"/>
                    <a:pt x="0" y="176"/>
                  </a:cubicBezTo>
                  <a:lnTo>
                    <a:pt x="0" y="3281"/>
                  </a:lnTo>
                  <a:cubicBezTo>
                    <a:pt x="0" y="3281"/>
                    <a:pt x="4750" y="3225"/>
                    <a:pt x="8575" y="3225"/>
                  </a:cubicBezTo>
                  <a:cubicBezTo>
                    <a:pt x="10487" y="3225"/>
                    <a:pt x="12168" y="3239"/>
                    <a:pt x="12909" y="3281"/>
                  </a:cubicBezTo>
                  <a:cubicBezTo>
                    <a:pt x="13397" y="3308"/>
                    <a:pt x="15205" y="3351"/>
                    <a:pt x="16588" y="3351"/>
                  </a:cubicBezTo>
                  <a:cubicBezTo>
                    <a:pt x="17480" y="3351"/>
                    <a:pt x="18195" y="3333"/>
                    <a:pt x="18262" y="3281"/>
                  </a:cubicBezTo>
                  <a:cubicBezTo>
                    <a:pt x="18422" y="3156"/>
                    <a:pt x="17923" y="2808"/>
                    <a:pt x="17994" y="2674"/>
                  </a:cubicBezTo>
                  <a:cubicBezTo>
                    <a:pt x="18065" y="2549"/>
                    <a:pt x="18137" y="2290"/>
                    <a:pt x="18146" y="2121"/>
                  </a:cubicBezTo>
                  <a:cubicBezTo>
                    <a:pt x="18163" y="1942"/>
                    <a:pt x="18012" y="1862"/>
                    <a:pt x="17994" y="1728"/>
                  </a:cubicBezTo>
                  <a:cubicBezTo>
                    <a:pt x="17976" y="1603"/>
                    <a:pt x="18440" y="479"/>
                    <a:pt x="18262" y="444"/>
                  </a:cubicBezTo>
                  <a:cubicBezTo>
                    <a:pt x="18163" y="420"/>
                    <a:pt x="17701" y="409"/>
                    <a:pt x="17142" y="409"/>
                  </a:cubicBezTo>
                  <a:cubicBezTo>
                    <a:pt x="16643" y="409"/>
                    <a:pt x="16066" y="418"/>
                    <a:pt x="15603" y="435"/>
                  </a:cubicBezTo>
                  <a:cubicBezTo>
                    <a:pt x="15555" y="437"/>
                    <a:pt x="15497" y="438"/>
                    <a:pt x="15431" y="438"/>
                  </a:cubicBezTo>
                  <a:cubicBezTo>
                    <a:pt x="14161" y="438"/>
                    <a:pt x="9809" y="49"/>
                    <a:pt x="8698" y="7"/>
                  </a:cubicBezTo>
                  <a:cubicBezTo>
                    <a:pt x="8589" y="2"/>
                    <a:pt x="8423" y="0"/>
                    <a:pt x="8211" y="0"/>
                  </a:cubicBezTo>
                  <a:close/>
                </a:path>
              </a:pathLst>
            </a:custGeom>
            <a:solidFill>
              <a:schemeClr val="dk2"/>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5439" name="Google Shape;5439;p223"/>
            <p:cNvSpPr/>
            <p:nvPr/>
          </p:nvSpPr>
          <p:spPr>
            <a:xfrm>
              <a:off x="7008368" y="1912465"/>
              <a:ext cx="783445" cy="326386"/>
            </a:xfrm>
            <a:custGeom>
              <a:avLst/>
              <a:gdLst/>
              <a:ahLst/>
              <a:cxnLst/>
              <a:rect l="l" t="t" r="r" b="b"/>
              <a:pathLst>
                <a:path w="7905" h="3293" extrusionOk="0">
                  <a:moveTo>
                    <a:pt x="7610" y="1"/>
                  </a:moveTo>
                  <a:lnTo>
                    <a:pt x="0" y="188"/>
                  </a:lnTo>
                  <a:lnTo>
                    <a:pt x="0" y="3293"/>
                  </a:lnTo>
                  <a:lnTo>
                    <a:pt x="7904" y="3239"/>
                  </a:lnTo>
                  <a:cubicBezTo>
                    <a:pt x="7904" y="3239"/>
                    <a:pt x="7904" y="1508"/>
                    <a:pt x="7904" y="1116"/>
                  </a:cubicBezTo>
                  <a:cubicBezTo>
                    <a:pt x="7904" y="509"/>
                    <a:pt x="7610" y="1"/>
                    <a:pt x="7610" y="1"/>
                  </a:cubicBezTo>
                  <a:close/>
                </a:path>
              </a:pathLst>
            </a:custGeom>
            <a:solidFill>
              <a:schemeClr val="accent1"/>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5440" name="Google Shape;5440;p223"/>
            <p:cNvSpPr/>
            <p:nvPr/>
          </p:nvSpPr>
          <p:spPr>
            <a:xfrm>
              <a:off x="7528118" y="2119425"/>
              <a:ext cx="90287" cy="59568"/>
            </a:xfrm>
            <a:custGeom>
              <a:avLst/>
              <a:gdLst/>
              <a:ahLst/>
              <a:cxnLst/>
              <a:rect l="l" t="t" r="r" b="b"/>
              <a:pathLst>
                <a:path w="911" h="601" extrusionOk="0">
                  <a:moveTo>
                    <a:pt x="790" y="0"/>
                  </a:moveTo>
                  <a:cubicBezTo>
                    <a:pt x="744" y="0"/>
                    <a:pt x="706" y="40"/>
                    <a:pt x="652" y="61"/>
                  </a:cubicBezTo>
                  <a:cubicBezTo>
                    <a:pt x="509" y="123"/>
                    <a:pt x="393" y="293"/>
                    <a:pt x="233" y="310"/>
                  </a:cubicBezTo>
                  <a:cubicBezTo>
                    <a:pt x="188" y="319"/>
                    <a:pt x="135" y="310"/>
                    <a:pt x="90" y="328"/>
                  </a:cubicBezTo>
                  <a:cubicBezTo>
                    <a:pt x="37" y="346"/>
                    <a:pt x="1" y="400"/>
                    <a:pt x="10" y="444"/>
                  </a:cubicBezTo>
                  <a:cubicBezTo>
                    <a:pt x="19" y="462"/>
                    <a:pt x="37" y="480"/>
                    <a:pt x="54" y="498"/>
                  </a:cubicBezTo>
                  <a:cubicBezTo>
                    <a:pt x="102" y="539"/>
                    <a:pt x="180" y="600"/>
                    <a:pt x="252" y="600"/>
                  </a:cubicBezTo>
                  <a:cubicBezTo>
                    <a:pt x="288" y="600"/>
                    <a:pt x="322" y="584"/>
                    <a:pt x="349" y="542"/>
                  </a:cubicBezTo>
                  <a:cubicBezTo>
                    <a:pt x="367" y="507"/>
                    <a:pt x="376" y="489"/>
                    <a:pt x="411" y="462"/>
                  </a:cubicBezTo>
                  <a:cubicBezTo>
                    <a:pt x="420" y="462"/>
                    <a:pt x="429" y="462"/>
                    <a:pt x="438" y="453"/>
                  </a:cubicBezTo>
                  <a:cubicBezTo>
                    <a:pt x="483" y="435"/>
                    <a:pt x="536" y="435"/>
                    <a:pt x="590" y="435"/>
                  </a:cubicBezTo>
                  <a:cubicBezTo>
                    <a:pt x="652" y="435"/>
                    <a:pt x="723" y="408"/>
                    <a:pt x="795" y="391"/>
                  </a:cubicBezTo>
                  <a:cubicBezTo>
                    <a:pt x="831" y="382"/>
                    <a:pt x="866" y="373"/>
                    <a:pt x="884" y="337"/>
                  </a:cubicBezTo>
                  <a:cubicBezTo>
                    <a:pt x="911" y="301"/>
                    <a:pt x="884" y="43"/>
                    <a:pt x="839" y="16"/>
                  </a:cubicBezTo>
                  <a:cubicBezTo>
                    <a:pt x="822" y="5"/>
                    <a:pt x="805" y="0"/>
                    <a:pt x="790" y="0"/>
                  </a:cubicBezTo>
                  <a:close/>
                </a:path>
              </a:pathLst>
            </a:custGeom>
            <a:solidFill>
              <a:srgbClr val="3D1D03">
                <a:alpha val="32139"/>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5441" name="Google Shape;5441;p223"/>
            <p:cNvSpPr/>
            <p:nvPr/>
          </p:nvSpPr>
          <p:spPr>
            <a:xfrm>
              <a:off x="7702300" y="2172971"/>
              <a:ext cx="23984" cy="28446"/>
            </a:xfrm>
            <a:custGeom>
              <a:avLst/>
              <a:gdLst/>
              <a:ahLst/>
              <a:cxnLst/>
              <a:rect l="l" t="t" r="r" b="b"/>
              <a:pathLst>
                <a:path w="242" h="287" extrusionOk="0">
                  <a:moveTo>
                    <a:pt x="152" y="1"/>
                  </a:moveTo>
                  <a:cubicBezTo>
                    <a:pt x="125" y="1"/>
                    <a:pt x="107" y="19"/>
                    <a:pt x="98" y="45"/>
                  </a:cubicBezTo>
                  <a:cubicBezTo>
                    <a:pt x="54" y="99"/>
                    <a:pt x="0" y="144"/>
                    <a:pt x="45" y="206"/>
                  </a:cubicBezTo>
                  <a:cubicBezTo>
                    <a:pt x="54" y="224"/>
                    <a:pt x="63" y="233"/>
                    <a:pt x="81" y="242"/>
                  </a:cubicBezTo>
                  <a:cubicBezTo>
                    <a:pt x="90" y="260"/>
                    <a:pt x="107" y="286"/>
                    <a:pt x="134" y="286"/>
                  </a:cubicBezTo>
                  <a:cubicBezTo>
                    <a:pt x="161" y="286"/>
                    <a:pt x="179" y="268"/>
                    <a:pt x="197" y="242"/>
                  </a:cubicBezTo>
                  <a:cubicBezTo>
                    <a:pt x="241" y="188"/>
                    <a:pt x="241" y="126"/>
                    <a:pt x="214" y="54"/>
                  </a:cubicBezTo>
                  <a:cubicBezTo>
                    <a:pt x="205" y="28"/>
                    <a:pt x="179" y="1"/>
                    <a:pt x="152" y="1"/>
                  </a:cubicBezTo>
                  <a:close/>
                </a:path>
              </a:pathLst>
            </a:custGeom>
            <a:solidFill>
              <a:srgbClr val="3D1D03">
                <a:alpha val="32139"/>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5442" name="Google Shape;5442;p223"/>
            <p:cNvSpPr/>
            <p:nvPr/>
          </p:nvSpPr>
          <p:spPr>
            <a:xfrm>
              <a:off x="7483080" y="2048152"/>
              <a:ext cx="24876" cy="34195"/>
            </a:xfrm>
            <a:custGeom>
              <a:avLst/>
              <a:gdLst/>
              <a:ahLst/>
              <a:cxnLst/>
              <a:rect l="l" t="t" r="r" b="b"/>
              <a:pathLst>
                <a:path w="251" h="345" extrusionOk="0">
                  <a:moveTo>
                    <a:pt x="247" y="135"/>
                  </a:moveTo>
                  <a:cubicBezTo>
                    <a:pt x="248" y="136"/>
                    <a:pt x="249" y="138"/>
                    <a:pt x="251" y="139"/>
                  </a:cubicBezTo>
                  <a:cubicBezTo>
                    <a:pt x="251" y="136"/>
                    <a:pt x="249" y="135"/>
                    <a:pt x="247" y="135"/>
                  </a:cubicBezTo>
                  <a:close/>
                  <a:moveTo>
                    <a:pt x="88" y="1"/>
                  </a:moveTo>
                  <a:cubicBezTo>
                    <a:pt x="63" y="1"/>
                    <a:pt x="39" y="9"/>
                    <a:pt x="27" y="32"/>
                  </a:cubicBezTo>
                  <a:cubicBezTo>
                    <a:pt x="10" y="50"/>
                    <a:pt x="10" y="68"/>
                    <a:pt x="10" y="86"/>
                  </a:cubicBezTo>
                  <a:lnTo>
                    <a:pt x="1" y="202"/>
                  </a:lnTo>
                  <a:cubicBezTo>
                    <a:pt x="1" y="238"/>
                    <a:pt x="1" y="264"/>
                    <a:pt x="10" y="291"/>
                  </a:cubicBezTo>
                  <a:cubicBezTo>
                    <a:pt x="19" y="327"/>
                    <a:pt x="54" y="345"/>
                    <a:pt x="81" y="345"/>
                  </a:cubicBezTo>
                  <a:cubicBezTo>
                    <a:pt x="126" y="336"/>
                    <a:pt x="143" y="273"/>
                    <a:pt x="179" y="246"/>
                  </a:cubicBezTo>
                  <a:cubicBezTo>
                    <a:pt x="197" y="229"/>
                    <a:pt x="215" y="220"/>
                    <a:pt x="233" y="193"/>
                  </a:cubicBezTo>
                  <a:cubicBezTo>
                    <a:pt x="249" y="176"/>
                    <a:pt x="250" y="144"/>
                    <a:pt x="229" y="133"/>
                  </a:cubicBezTo>
                  <a:lnTo>
                    <a:pt x="229" y="133"/>
                  </a:lnTo>
                  <a:cubicBezTo>
                    <a:pt x="235" y="135"/>
                    <a:pt x="240" y="135"/>
                    <a:pt x="244" y="135"/>
                  </a:cubicBezTo>
                  <a:cubicBezTo>
                    <a:pt x="245" y="135"/>
                    <a:pt x="246" y="135"/>
                    <a:pt x="247" y="135"/>
                  </a:cubicBezTo>
                  <a:lnTo>
                    <a:pt x="247" y="135"/>
                  </a:lnTo>
                  <a:cubicBezTo>
                    <a:pt x="213" y="91"/>
                    <a:pt x="177" y="31"/>
                    <a:pt x="126" y="6"/>
                  </a:cubicBezTo>
                  <a:cubicBezTo>
                    <a:pt x="114" y="3"/>
                    <a:pt x="101" y="1"/>
                    <a:pt x="88" y="1"/>
                  </a:cubicBezTo>
                  <a:close/>
                </a:path>
              </a:pathLst>
            </a:custGeom>
            <a:solidFill>
              <a:srgbClr val="3D1D03">
                <a:alpha val="32139"/>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5443" name="Google Shape;5443;p223"/>
            <p:cNvSpPr/>
            <p:nvPr/>
          </p:nvSpPr>
          <p:spPr>
            <a:xfrm>
              <a:off x="7122342" y="2155179"/>
              <a:ext cx="74430" cy="42421"/>
            </a:xfrm>
            <a:custGeom>
              <a:avLst/>
              <a:gdLst/>
              <a:ahLst/>
              <a:cxnLst/>
              <a:rect l="l" t="t" r="r" b="b"/>
              <a:pathLst>
                <a:path w="751" h="428" extrusionOk="0">
                  <a:moveTo>
                    <a:pt x="660" y="0"/>
                  </a:moveTo>
                  <a:cubicBezTo>
                    <a:pt x="633" y="0"/>
                    <a:pt x="611" y="15"/>
                    <a:pt x="590" y="30"/>
                  </a:cubicBezTo>
                  <a:cubicBezTo>
                    <a:pt x="563" y="56"/>
                    <a:pt x="545" y="83"/>
                    <a:pt x="518" y="101"/>
                  </a:cubicBezTo>
                  <a:cubicBezTo>
                    <a:pt x="474" y="137"/>
                    <a:pt x="411" y="137"/>
                    <a:pt x="358" y="137"/>
                  </a:cubicBezTo>
                  <a:cubicBezTo>
                    <a:pt x="277" y="145"/>
                    <a:pt x="197" y="145"/>
                    <a:pt x="117" y="145"/>
                  </a:cubicBezTo>
                  <a:cubicBezTo>
                    <a:pt x="1" y="145"/>
                    <a:pt x="161" y="351"/>
                    <a:pt x="197" y="386"/>
                  </a:cubicBezTo>
                  <a:cubicBezTo>
                    <a:pt x="206" y="395"/>
                    <a:pt x="224" y="413"/>
                    <a:pt x="242" y="422"/>
                  </a:cubicBezTo>
                  <a:cubicBezTo>
                    <a:pt x="253" y="426"/>
                    <a:pt x="262" y="428"/>
                    <a:pt x="271" y="428"/>
                  </a:cubicBezTo>
                  <a:cubicBezTo>
                    <a:pt x="283" y="428"/>
                    <a:pt x="294" y="424"/>
                    <a:pt x="304" y="413"/>
                  </a:cubicBezTo>
                  <a:cubicBezTo>
                    <a:pt x="331" y="386"/>
                    <a:pt x="304" y="315"/>
                    <a:pt x="340" y="297"/>
                  </a:cubicBezTo>
                  <a:cubicBezTo>
                    <a:pt x="349" y="288"/>
                    <a:pt x="367" y="288"/>
                    <a:pt x="375" y="288"/>
                  </a:cubicBezTo>
                  <a:cubicBezTo>
                    <a:pt x="392" y="288"/>
                    <a:pt x="409" y="288"/>
                    <a:pt x="425" y="288"/>
                  </a:cubicBezTo>
                  <a:cubicBezTo>
                    <a:pt x="517" y="288"/>
                    <a:pt x="608" y="282"/>
                    <a:pt x="661" y="199"/>
                  </a:cubicBezTo>
                  <a:cubicBezTo>
                    <a:pt x="688" y="163"/>
                    <a:pt x="750" y="21"/>
                    <a:pt x="679" y="3"/>
                  </a:cubicBezTo>
                  <a:cubicBezTo>
                    <a:pt x="672" y="1"/>
                    <a:pt x="666" y="0"/>
                    <a:pt x="660" y="0"/>
                  </a:cubicBezTo>
                  <a:close/>
                </a:path>
              </a:pathLst>
            </a:custGeom>
            <a:solidFill>
              <a:srgbClr val="3D1D03">
                <a:alpha val="32139"/>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5444" name="Google Shape;5444;p223"/>
            <p:cNvSpPr/>
            <p:nvPr/>
          </p:nvSpPr>
          <p:spPr>
            <a:xfrm>
              <a:off x="7406258" y="2015391"/>
              <a:ext cx="30129" cy="32510"/>
            </a:xfrm>
            <a:custGeom>
              <a:avLst/>
              <a:gdLst/>
              <a:ahLst/>
              <a:cxnLst/>
              <a:rect l="l" t="t" r="r" b="b"/>
              <a:pathLst>
                <a:path w="304" h="328" extrusionOk="0">
                  <a:moveTo>
                    <a:pt x="220" y="1"/>
                  </a:moveTo>
                  <a:cubicBezTo>
                    <a:pt x="215" y="1"/>
                    <a:pt x="210" y="1"/>
                    <a:pt x="205" y="3"/>
                  </a:cubicBezTo>
                  <a:cubicBezTo>
                    <a:pt x="188" y="12"/>
                    <a:pt x="170" y="39"/>
                    <a:pt x="161" y="65"/>
                  </a:cubicBezTo>
                  <a:cubicBezTo>
                    <a:pt x="143" y="110"/>
                    <a:pt x="125" y="155"/>
                    <a:pt x="81" y="181"/>
                  </a:cubicBezTo>
                  <a:cubicBezTo>
                    <a:pt x="54" y="190"/>
                    <a:pt x="27" y="199"/>
                    <a:pt x="9" y="226"/>
                  </a:cubicBezTo>
                  <a:cubicBezTo>
                    <a:pt x="0" y="244"/>
                    <a:pt x="9" y="270"/>
                    <a:pt x="27" y="288"/>
                  </a:cubicBezTo>
                  <a:cubicBezTo>
                    <a:pt x="36" y="306"/>
                    <a:pt x="63" y="315"/>
                    <a:pt x="89" y="315"/>
                  </a:cubicBezTo>
                  <a:cubicBezTo>
                    <a:pt x="115" y="321"/>
                    <a:pt x="140" y="328"/>
                    <a:pt x="168" y="328"/>
                  </a:cubicBezTo>
                  <a:cubicBezTo>
                    <a:pt x="180" y="328"/>
                    <a:pt x="192" y="327"/>
                    <a:pt x="205" y="324"/>
                  </a:cubicBezTo>
                  <a:cubicBezTo>
                    <a:pt x="214" y="324"/>
                    <a:pt x="232" y="324"/>
                    <a:pt x="241" y="315"/>
                  </a:cubicBezTo>
                  <a:cubicBezTo>
                    <a:pt x="259" y="306"/>
                    <a:pt x="259" y="288"/>
                    <a:pt x="268" y="270"/>
                  </a:cubicBezTo>
                  <a:cubicBezTo>
                    <a:pt x="277" y="217"/>
                    <a:pt x="295" y="163"/>
                    <a:pt x="304" y="110"/>
                  </a:cubicBezTo>
                  <a:lnTo>
                    <a:pt x="304" y="110"/>
                  </a:lnTo>
                  <a:lnTo>
                    <a:pt x="286" y="119"/>
                  </a:lnTo>
                  <a:cubicBezTo>
                    <a:pt x="286" y="92"/>
                    <a:pt x="286" y="65"/>
                    <a:pt x="277" y="39"/>
                  </a:cubicBezTo>
                  <a:cubicBezTo>
                    <a:pt x="269" y="17"/>
                    <a:pt x="244" y="1"/>
                    <a:pt x="220" y="1"/>
                  </a:cubicBezTo>
                  <a:close/>
                </a:path>
              </a:pathLst>
            </a:custGeom>
            <a:solidFill>
              <a:srgbClr val="3D1D03">
                <a:alpha val="32139"/>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5445" name="Google Shape;5445;p223"/>
            <p:cNvSpPr/>
            <p:nvPr/>
          </p:nvSpPr>
          <p:spPr>
            <a:xfrm>
              <a:off x="7305385" y="1947551"/>
              <a:ext cx="71754" cy="30428"/>
            </a:xfrm>
            <a:custGeom>
              <a:avLst/>
              <a:gdLst/>
              <a:ahLst/>
              <a:cxnLst/>
              <a:rect l="l" t="t" r="r" b="b"/>
              <a:pathLst>
                <a:path w="724" h="307" extrusionOk="0">
                  <a:moveTo>
                    <a:pt x="66" y="1"/>
                  </a:moveTo>
                  <a:cubicBezTo>
                    <a:pt x="44" y="1"/>
                    <a:pt x="24" y="9"/>
                    <a:pt x="18" y="30"/>
                  </a:cubicBezTo>
                  <a:cubicBezTo>
                    <a:pt x="1" y="57"/>
                    <a:pt x="18" y="93"/>
                    <a:pt x="45" y="111"/>
                  </a:cubicBezTo>
                  <a:cubicBezTo>
                    <a:pt x="108" y="164"/>
                    <a:pt x="206" y="155"/>
                    <a:pt x="259" y="209"/>
                  </a:cubicBezTo>
                  <a:cubicBezTo>
                    <a:pt x="286" y="227"/>
                    <a:pt x="295" y="253"/>
                    <a:pt x="322" y="271"/>
                  </a:cubicBezTo>
                  <a:cubicBezTo>
                    <a:pt x="366" y="307"/>
                    <a:pt x="438" y="307"/>
                    <a:pt x="500" y="307"/>
                  </a:cubicBezTo>
                  <a:cubicBezTo>
                    <a:pt x="723" y="298"/>
                    <a:pt x="482" y="146"/>
                    <a:pt x="393" y="128"/>
                  </a:cubicBezTo>
                  <a:cubicBezTo>
                    <a:pt x="331" y="111"/>
                    <a:pt x="250" y="111"/>
                    <a:pt x="197" y="75"/>
                  </a:cubicBezTo>
                  <a:cubicBezTo>
                    <a:pt x="170" y="57"/>
                    <a:pt x="143" y="30"/>
                    <a:pt x="108" y="12"/>
                  </a:cubicBezTo>
                  <a:cubicBezTo>
                    <a:pt x="97" y="5"/>
                    <a:pt x="81" y="1"/>
                    <a:pt x="66" y="1"/>
                  </a:cubicBezTo>
                  <a:close/>
                </a:path>
              </a:pathLst>
            </a:custGeom>
            <a:solidFill>
              <a:srgbClr val="3D1D03">
                <a:alpha val="32139"/>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5446" name="Google Shape;5446;p223"/>
            <p:cNvSpPr/>
            <p:nvPr/>
          </p:nvSpPr>
          <p:spPr>
            <a:xfrm>
              <a:off x="7228480" y="2040718"/>
              <a:ext cx="45193" cy="37366"/>
            </a:xfrm>
            <a:custGeom>
              <a:avLst/>
              <a:gdLst/>
              <a:ahLst/>
              <a:cxnLst/>
              <a:rect l="l" t="t" r="r" b="b"/>
              <a:pathLst>
                <a:path w="456" h="377" extrusionOk="0">
                  <a:moveTo>
                    <a:pt x="286" y="0"/>
                  </a:moveTo>
                  <a:cubicBezTo>
                    <a:pt x="277" y="0"/>
                    <a:pt x="259" y="0"/>
                    <a:pt x="250" y="9"/>
                  </a:cubicBezTo>
                  <a:cubicBezTo>
                    <a:pt x="232" y="18"/>
                    <a:pt x="223" y="36"/>
                    <a:pt x="215" y="45"/>
                  </a:cubicBezTo>
                  <a:cubicBezTo>
                    <a:pt x="188" y="89"/>
                    <a:pt x="0" y="89"/>
                    <a:pt x="9" y="170"/>
                  </a:cubicBezTo>
                  <a:cubicBezTo>
                    <a:pt x="24" y="250"/>
                    <a:pt x="105" y="313"/>
                    <a:pt x="188" y="313"/>
                  </a:cubicBezTo>
                  <a:cubicBezTo>
                    <a:pt x="206" y="313"/>
                    <a:pt x="224" y="310"/>
                    <a:pt x="241" y="304"/>
                  </a:cubicBezTo>
                  <a:lnTo>
                    <a:pt x="241" y="304"/>
                  </a:lnTo>
                  <a:cubicBezTo>
                    <a:pt x="225" y="336"/>
                    <a:pt x="268" y="376"/>
                    <a:pt x="310" y="376"/>
                  </a:cubicBezTo>
                  <a:cubicBezTo>
                    <a:pt x="314" y="376"/>
                    <a:pt x="318" y="376"/>
                    <a:pt x="322" y="375"/>
                  </a:cubicBezTo>
                  <a:cubicBezTo>
                    <a:pt x="357" y="366"/>
                    <a:pt x="384" y="321"/>
                    <a:pt x="402" y="286"/>
                  </a:cubicBezTo>
                  <a:cubicBezTo>
                    <a:pt x="455" y="170"/>
                    <a:pt x="447" y="27"/>
                    <a:pt x="286" y="0"/>
                  </a:cubicBezTo>
                  <a:close/>
                </a:path>
              </a:pathLst>
            </a:custGeom>
            <a:solidFill>
              <a:srgbClr val="3D1D03">
                <a:alpha val="32139"/>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5447" name="Google Shape;5447;p223"/>
            <p:cNvSpPr/>
            <p:nvPr/>
          </p:nvSpPr>
          <p:spPr>
            <a:xfrm>
              <a:off x="7287745" y="2119415"/>
              <a:ext cx="52230" cy="23490"/>
            </a:xfrm>
            <a:custGeom>
              <a:avLst/>
              <a:gdLst/>
              <a:ahLst/>
              <a:cxnLst/>
              <a:rect l="l" t="t" r="r" b="b"/>
              <a:pathLst>
                <a:path w="527" h="237" extrusionOk="0">
                  <a:moveTo>
                    <a:pt x="170" y="0"/>
                  </a:moveTo>
                  <a:cubicBezTo>
                    <a:pt x="161" y="0"/>
                    <a:pt x="152" y="0"/>
                    <a:pt x="143" y="9"/>
                  </a:cubicBezTo>
                  <a:lnTo>
                    <a:pt x="27" y="89"/>
                  </a:lnTo>
                  <a:cubicBezTo>
                    <a:pt x="18" y="98"/>
                    <a:pt x="9" y="116"/>
                    <a:pt x="0" y="125"/>
                  </a:cubicBezTo>
                  <a:cubicBezTo>
                    <a:pt x="0" y="134"/>
                    <a:pt x="9" y="143"/>
                    <a:pt x="9" y="152"/>
                  </a:cubicBezTo>
                  <a:cubicBezTo>
                    <a:pt x="45" y="197"/>
                    <a:pt x="107" y="223"/>
                    <a:pt x="161" y="223"/>
                  </a:cubicBezTo>
                  <a:cubicBezTo>
                    <a:pt x="188" y="228"/>
                    <a:pt x="217" y="228"/>
                    <a:pt x="246" y="228"/>
                  </a:cubicBezTo>
                  <a:cubicBezTo>
                    <a:pt x="275" y="228"/>
                    <a:pt x="303" y="228"/>
                    <a:pt x="330" y="232"/>
                  </a:cubicBezTo>
                  <a:cubicBezTo>
                    <a:pt x="354" y="232"/>
                    <a:pt x="382" y="236"/>
                    <a:pt x="408" y="236"/>
                  </a:cubicBezTo>
                  <a:cubicBezTo>
                    <a:pt x="421" y="236"/>
                    <a:pt x="434" y="235"/>
                    <a:pt x="446" y="232"/>
                  </a:cubicBezTo>
                  <a:cubicBezTo>
                    <a:pt x="527" y="205"/>
                    <a:pt x="500" y="72"/>
                    <a:pt x="437" y="54"/>
                  </a:cubicBezTo>
                  <a:cubicBezTo>
                    <a:pt x="411" y="43"/>
                    <a:pt x="388" y="39"/>
                    <a:pt x="365" y="39"/>
                  </a:cubicBezTo>
                  <a:cubicBezTo>
                    <a:pt x="348" y="39"/>
                    <a:pt x="331" y="41"/>
                    <a:pt x="312" y="45"/>
                  </a:cubicBezTo>
                  <a:cubicBezTo>
                    <a:pt x="277" y="45"/>
                    <a:pt x="232" y="36"/>
                    <a:pt x="196" y="18"/>
                  </a:cubicBezTo>
                  <a:cubicBezTo>
                    <a:pt x="188" y="9"/>
                    <a:pt x="179" y="0"/>
                    <a:pt x="170" y="0"/>
                  </a:cubicBezTo>
                  <a:close/>
                </a:path>
              </a:pathLst>
            </a:custGeom>
            <a:solidFill>
              <a:srgbClr val="3D1D03">
                <a:alpha val="32139"/>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5448" name="Google Shape;5448;p223"/>
            <p:cNvSpPr/>
            <p:nvPr/>
          </p:nvSpPr>
          <p:spPr>
            <a:xfrm>
              <a:off x="7045434" y="2015246"/>
              <a:ext cx="100693" cy="32807"/>
            </a:xfrm>
            <a:custGeom>
              <a:avLst/>
              <a:gdLst/>
              <a:ahLst/>
              <a:cxnLst/>
              <a:rect l="l" t="t" r="r" b="b"/>
              <a:pathLst>
                <a:path w="1016" h="331" extrusionOk="0">
                  <a:moveTo>
                    <a:pt x="271" y="1"/>
                  </a:moveTo>
                  <a:cubicBezTo>
                    <a:pt x="186" y="1"/>
                    <a:pt x="100" y="22"/>
                    <a:pt x="28" y="61"/>
                  </a:cubicBezTo>
                  <a:cubicBezTo>
                    <a:pt x="19" y="70"/>
                    <a:pt x="10" y="79"/>
                    <a:pt x="10" y="88"/>
                  </a:cubicBezTo>
                  <a:cubicBezTo>
                    <a:pt x="1" y="97"/>
                    <a:pt x="10" y="106"/>
                    <a:pt x="19" y="115"/>
                  </a:cubicBezTo>
                  <a:cubicBezTo>
                    <a:pt x="54" y="168"/>
                    <a:pt x="126" y="186"/>
                    <a:pt x="188" y="195"/>
                  </a:cubicBezTo>
                  <a:cubicBezTo>
                    <a:pt x="295" y="204"/>
                    <a:pt x="402" y="222"/>
                    <a:pt x="500" y="266"/>
                  </a:cubicBezTo>
                  <a:cubicBezTo>
                    <a:pt x="563" y="284"/>
                    <a:pt x="616" y="320"/>
                    <a:pt x="679" y="329"/>
                  </a:cubicBezTo>
                  <a:cubicBezTo>
                    <a:pt x="688" y="330"/>
                    <a:pt x="697" y="330"/>
                    <a:pt x="706" y="330"/>
                  </a:cubicBezTo>
                  <a:cubicBezTo>
                    <a:pt x="919" y="330"/>
                    <a:pt x="1016" y="34"/>
                    <a:pt x="750" y="25"/>
                  </a:cubicBezTo>
                  <a:cubicBezTo>
                    <a:pt x="744" y="25"/>
                    <a:pt x="737" y="24"/>
                    <a:pt x="731" y="24"/>
                  </a:cubicBezTo>
                  <a:cubicBezTo>
                    <a:pt x="672" y="24"/>
                    <a:pt x="614" y="53"/>
                    <a:pt x="556" y="53"/>
                  </a:cubicBezTo>
                  <a:cubicBezTo>
                    <a:pt x="549" y="53"/>
                    <a:pt x="543" y="53"/>
                    <a:pt x="536" y="52"/>
                  </a:cubicBezTo>
                  <a:cubicBezTo>
                    <a:pt x="491" y="52"/>
                    <a:pt x="456" y="34"/>
                    <a:pt x="420" y="25"/>
                  </a:cubicBezTo>
                  <a:cubicBezTo>
                    <a:pt x="373" y="8"/>
                    <a:pt x="322" y="1"/>
                    <a:pt x="271" y="1"/>
                  </a:cubicBezTo>
                  <a:close/>
                </a:path>
              </a:pathLst>
            </a:custGeom>
            <a:solidFill>
              <a:srgbClr val="3D1D03">
                <a:alpha val="32139"/>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5449" name="Google Shape;5449;p223"/>
            <p:cNvSpPr/>
            <p:nvPr/>
          </p:nvSpPr>
          <p:spPr>
            <a:xfrm>
              <a:off x="7083490" y="1932783"/>
              <a:ext cx="65510" cy="15759"/>
            </a:xfrm>
            <a:custGeom>
              <a:avLst/>
              <a:gdLst/>
              <a:ahLst/>
              <a:cxnLst/>
              <a:rect l="l" t="t" r="r" b="b"/>
              <a:pathLst>
                <a:path w="661" h="159" extrusionOk="0">
                  <a:moveTo>
                    <a:pt x="500" y="1"/>
                  </a:moveTo>
                  <a:cubicBezTo>
                    <a:pt x="429" y="1"/>
                    <a:pt x="348" y="28"/>
                    <a:pt x="286" y="54"/>
                  </a:cubicBezTo>
                  <a:cubicBezTo>
                    <a:pt x="257" y="62"/>
                    <a:pt x="228" y="75"/>
                    <a:pt x="199" y="75"/>
                  </a:cubicBezTo>
                  <a:cubicBezTo>
                    <a:pt x="192" y="75"/>
                    <a:pt x="186" y="74"/>
                    <a:pt x="179" y="72"/>
                  </a:cubicBezTo>
                  <a:cubicBezTo>
                    <a:pt x="143" y="72"/>
                    <a:pt x="107" y="54"/>
                    <a:pt x="72" y="54"/>
                  </a:cubicBezTo>
                  <a:cubicBezTo>
                    <a:pt x="36" y="54"/>
                    <a:pt x="0" y="99"/>
                    <a:pt x="27" y="126"/>
                  </a:cubicBezTo>
                  <a:cubicBezTo>
                    <a:pt x="56" y="150"/>
                    <a:pt x="92" y="158"/>
                    <a:pt x="130" y="158"/>
                  </a:cubicBezTo>
                  <a:cubicBezTo>
                    <a:pt x="162" y="158"/>
                    <a:pt x="195" y="152"/>
                    <a:pt x="223" y="144"/>
                  </a:cubicBezTo>
                  <a:cubicBezTo>
                    <a:pt x="286" y="126"/>
                    <a:pt x="348" y="99"/>
                    <a:pt x="420" y="99"/>
                  </a:cubicBezTo>
                  <a:cubicBezTo>
                    <a:pt x="448" y="99"/>
                    <a:pt x="483" y="110"/>
                    <a:pt x="513" y="110"/>
                  </a:cubicBezTo>
                  <a:cubicBezTo>
                    <a:pt x="521" y="110"/>
                    <a:pt x="529" y="110"/>
                    <a:pt x="536" y="108"/>
                  </a:cubicBezTo>
                  <a:cubicBezTo>
                    <a:pt x="661" y="90"/>
                    <a:pt x="571" y="10"/>
                    <a:pt x="500" y="1"/>
                  </a:cubicBezTo>
                  <a:close/>
                </a:path>
              </a:pathLst>
            </a:custGeom>
            <a:solidFill>
              <a:srgbClr val="3D1D03">
                <a:alpha val="32139"/>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5450" name="Google Shape;5450;p223"/>
            <p:cNvSpPr/>
            <p:nvPr/>
          </p:nvSpPr>
          <p:spPr>
            <a:xfrm>
              <a:off x="7176351" y="1943686"/>
              <a:ext cx="20416" cy="13975"/>
            </a:xfrm>
            <a:custGeom>
              <a:avLst/>
              <a:gdLst/>
              <a:ahLst/>
              <a:cxnLst/>
              <a:rect l="l" t="t" r="r" b="b"/>
              <a:pathLst>
                <a:path w="206" h="141" extrusionOk="0">
                  <a:moveTo>
                    <a:pt x="82" y="1"/>
                  </a:moveTo>
                  <a:cubicBezTo>
                    <a:pt x="61" y="1"/>
                    <a:pt x="41" y="8"/>
                    <a:pt x="27" y="25"/>
                  </a:cubicBezTo>
                  <a:cubicBezTo>
                    <a:pt x="0" y="43"/>
                    <a:pt x="9" y="87"/>
                    <a:pt x="27" y="105"/>
                  </a:cubicBezTo>
                  <a:cubicBezTo>
                    <a:pt x="54" y="132"/>
                    <a:pt x="89" y="141"/>
                    <a:pt x="116" y="141"/>
                  </a:cubicBezTo>
                  <a:cubicBezTo>
                    <a:pt x="196" y="132"/>
                    <a:pt x="205" y="96"/>
                    <a:pt x="187" y="69"/>
                  </a:cubicBezTo>
                  <a:cubicBezTo>
                    <a:pt x="175" y="33"/>
                    <a:pt x="126" y="1"/>
                    <a:pt x="82" y="1"/>
                  </a:cubicBezTo>
                  <a:close/>
                </a:path>
              </a:pathLst>
            </a:custGeom>
            <a:solidFill>
              <a:srgbClr val="3D1D03">
                <a:alpha val="32139"/>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5451" name="Google Shape;5451;p223"/>
            <p:cNvSpPr/>
            <p:nvPr/>
          </p:nvSpPr>
          <p:spPr>
            <a:xfrm>
              <a:off x="7205488" y="1952903"/>
              <a:ext cx="25768" cy="19030"/>
            </a:xfrm>
            <a:custGeom>
              <a:avLst/>
              <a:gdLst/>
              <a:ahLst/>
              <a:cxnLst/>
              <a:rect l="l" t="t" r="r" b="b"/>
              <a:pathLst>
                <a:path w="260" h="192" extrusionOk="0">
                  <a:moveTo>
                    <a:pt x="98" y="1"/>
                  </a:moveTo>
                  <a:cubicBezTo>
                    <a:pt x="86" y="1"/>
                    <a:pt x="75" y="2"/>
                    <a:pt x="63" y="3"/>
                  </a:cubicBezTo>
                  <a:cubicBezTo>
                    <a:pt x="45" y="12"/>
                    <a:pt x="36" y="12"/>
                    <a:pt x="27" y="21"/>
                  </a:cubicBezTo>
                  <a:cubicBezTo>
                    <a:pt x="1" y="48"/>
                    <a:pt x="9" y="92"/>
                    <a:pt x="36" y="128"/>
                  </a:cubicBezTo>
                  <a:cubicBezTo>
                    <a:pt x="60" y="160"/>
                    <a:pt x="105" y="192"/>
                    <a:pt x="147" y="192"/>
                  </a:cubicBezTo>
                  <a:cubicBezTo>
                    <a:pt x="152" y="192"/>
                    <a:pt x="156" y="191"/>
                    <a:pt x="161" y="190"/>
                  </a:cubicBezTo>
                  <a:cubicBezTo>
                    <a:pt x="215" y="190"/>
                    <a:pt x="259" y="137"/>
                    <a:pt x="259" y="83"/>
                  </a:cubicBezTo>
                  <a:lnTo>
                    <a:pt x="259" y="66"/>
                  </a:lnTo>
                  <a:cubicBezTo>
                    <a:pt x="222" y="21"/>
                    <a:pt x="159" y="1"/>
                    <a:pt x="98" y="1"/>
                  </a:cubicBezTo>
                  <a:close/>
                </a:path>
              </a:pathLst>
            </a:custGeom>
            <a:solidFill>
              <a:srgbClr val="3D1D03">
                <a:alpha val="32139"/>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5452" name="Google Shape;5452;p223"/>
            <p:cNvSpPr/>
            <p:nvPr/>
          </p:nvSpPr>
          <p:spPr>
            <a:xfrm>
              <a:off x="7217876" y="1985016"/>
              <a:ext cx="25768" cy="21310"/>
            </a:xfrm>
            <a:custGeom>
              <a:avLst/>
              <a:gdLst/>
              <a:ahLst/>
              <a:cxnLst/>
              <a:rect l="l" t="t" r="r" b="b"/>
              <a:pathLst>
                <a:path w="260" h="215" extrusionOk="0">
                  <a:moveTo>
                    <a:pt x="143" y="0"/>
                  </a:moveTo>
                  <a:cubicBezTo>
                    <a:pt x="72" y="0"/>
                    <a:pt x="0" y="89"/>
                    <a:pt x="36" y="152"/>
                  </a:cubicBezTo>
                  <a:cubicBezTo>
                    <a:pt x="52" y="195"/>
                    <a:pt x="93" y="215"/>
                    <a:pt x="136" y="215"/>
                  </a:cubicBezTo>
                  <a:cubicBezTo>
                    <a:pt x="164" y="215"/>
                    <a:pt x="193" y="206"/>
                    <a:pt x="215" y="188"/>
                  </a:cubicBezTo>
                  <a:cubicBezTo>
                    <a:pt x="241" y="152"/>
                    <a:pt x="259" y="116"/>
                    <a:pt x="250" y="72"/>
                  </a:cubicBezTo>
                  <a:lnTo>
                    <a:pt x="250" y="72"/>
                  </a:lnTo>
                  <a:lnTo>
                    <a:pt x="250" y="81"/>
                  </a:lnTo>
                  <a:cubicBezTo>
                    <a:pt x="241" y="36"/>
                    <a:pt x="197" y="0"/>
                    <a:pt x="143" y="0"/>
                  </a:cubicBezTo>
                  <a:close/>
                </a:path>
              </a:pathLst>
            </a:custGeom>
            <a:solidFill>
              <a:srgbClr val="3D1D03">
                <a:alpha val="32139"/>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5453" name="Google Shape;5453;p223"/>
            <p:cNvSpPr/>
            <p:nvPr/>
          </p:nvSpPr>
          <p:spPr>
            <a:xfrm>
              <a:off x="7308953" y="1948146"/>
              <a:ext cx="63330" cy="32113"/>
            </a:xfrm>
            <a:custGeom>
              <a:avLst/>
              <a:gdLst/>
              <a:ahLst/>
              <a:cxnLst/>
              <a:rect l="l" t="t" r="r" b="b"/>
              <a:pathLst>
                <a:path w="639" h="324" extrusionOk="0">
                  <a:moveTo>
                    <a:pt x="71" y="1"/>
                  </a:moveTo>
                  <a:cubicBezTo>
                    <a:pt x="48" y="1"/>
                    <a:pt x="28" y="9"/>
                    <a:pt x="18" y="33"/>
                  </a:cubicBezTo>
                  <a:cubicBezTo>
                    <a:pt x="0" y="60"/>
                    <a:pt x="18" y="96"/>
                    <a:pt x="36" y="122"/>
                  </a:cubicBezTo>
                  <a:cubicBezTo>
                    <a:pt x="63" y="140"/>
                    <a:pt x="89" y="149"/>
                    <a:pt x="125" y="167"/>
                  </a:cubicBezTo>
                  <a:cubicBezTo>
                    <a:pt x="161" y="185"/>
                    <a:pt x="197" y="212"/>
                    <a:pt x="223" y="247"/>
                  </a:cubicBezTo>
                  <a:cubicBezTo>
                    <a:pt x="241" y="265"/>
                    <a:pt x="250" y="274"/>
                    <a:pt x="268" y="292"/>
                  </a:cubicBezTo>
                  <a:cubicBezTo>
                    <a:pt x="299" y="314"/>
                    <a:pt x="336" y="323"/>
                    <a:pt x="372" y="323"/>
                  </a:cubicBezTo>
                  <a:cubicBezTo>
                    <a:pt x="510" y="323"/>
                    <a:pt x="639" y="188"/>
                    <a:pt x="420" y="131"/>
                  </a:cubicBezTo>
                  <a:cubicBezTo>
                    <a:pt x="384" y="122"/>
                    <a:pt x="330" y="122"/>
                    <a:pt x="295" y="105"/>
                  </a:cubicBezTo>
                  <a:cubicBezTo>
                    <a:pt x="232" y="87"/>
                    <a:pt x="188" y="42"/>
                    <a:pt x="134" y="15"/>
                  </a:cubicBezTo>
                  <a:cubicBezTo>
                    <a:pt x="113" y="7"/>
                    <a:pt x="91" y="1"/>
                    <a:pt x="71" y="1"/>
                  </a:cubicBezTo>
                  <a:close/>
                </a:path>
              </a:pathLst>
            </a:custGeom>
            <a:solidFill>
              <a:srgbClr val="3D1D03">
                <a:alpha val="32139"/>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5454" name="Google Shape;5454;p223"/>
            <p:cNvSpPr/>
            <p:nvPr/>
          </p:nvSpPr>
          <p:spPr>
            <a:xfrm>
              <a:off x="7338090" y="2199301"/>
              <a:ext cx="31913" cy="26959"/>
            </a:xfrm>
            <a:custGeom>
              <a:avLst/>
              <a:gdLst/>
              <a:ahLst/>
              <a:cxnLst/>
              <a:rect l="l" t="t" r="r" b="b"/>
              <a:pathLst>
                <a:path w="322" h="272" extrusionOk="0">
                  <a:moveTo>
                    <a:pt x="197" y="0"/>
                  </a:moveTo>
                  <a:cubicBezTo>
                    <a:pt x="187" y="0"/>
                    <a:pt x="178" y="2"/>
                    <a:pt x="170" y="6"/>
                  </a:cubicBezTo>
                  <a:cubicBezTo>
                    <a:pt x="152" y="15"/>
                    <a:pt x="143" y="33"/>
                    <a:pt x="126" y="42"/>
                  </a:cubicBezTo>
                  <a:cubicBezTo>
                    <a:pt x="81" y="77"/>
                    <a:pt x="10" y="104"/>
                    <a:pt x="1" y="158"/>
                  </a:cubicBezTo>
                  <a:cubicBezTo>
                    <a:pt x="1" y="193"/>
                    <a:pt x="27" y="220"/>
                    <a:pt x="54" y="238"/>
                  </a:cubicBezTo>
                  <a:cubicBezTo>
                    <a:pt x="86" y="257"/>
                    <a:pt x="123" y="272"/>
                    <a:pt x="161" y="272"/>
                  </a:cubicBezTo>
                  <a:cubicBezTo>
                    <a:pt x="176" y="272"/>
                    <a:pt x="191" y="270"/>
                    <a:pt x="206" y="265"/>
                  </a:cubicBezTo>
                  <a:cubicBezTo>
                    <a:pt x="268" y="247"/>
                    <a:pt x="304" y="202"/>
                    <a:pt x="313" y="158"/>
                  </a:cubicBezTo>
                  <a:cubicBezTo>
                    <a:pt x="322" y="122"/>
                    <a:pt x="313" y="77"/>
                    <a:pt x="286" y="42"/>
                  </a:cubicBezTo>
                  <a:cubicBezTo>
                    <a:pt x="265" y="21"/>
                    <a:pt x="229" y="0"/>
                    <a:pt x="197" y="0"/>
                  </a:cubicBezTo>
                  <a:close/>
                </a:path>
              </a:pathLst>
            </a:custGeom>
            <a:solidFill>
              <a:srgbClr val="3D1D03">
                <a:alpha val="32139"/>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5455" name="Google Shape;5455;p223"/>
            <p:cNvSpPr/>
            <p:nvPr/>
          </p:nvSpPr>
          <p:spPr>
            <a:xfrm>
              <a:off x="7402580" y="2137922"/>
              <a:ext cx="24777" cy="22598"/>
            </a:xfrm>
            <a:custGeom>
              <a:avLst/>
              <a:gdLst/>
              <a:ahLst/>
              <a:cxnLst/>
              <a:rect l="l" t="t" r="r" b="b"/>
              <a:pathLst>
                <a:path w="250" h="228" extrusionOk="0">
                  <a:moveTo>
                    <a:pt x="140" y="0"/>
                  </a:moveTo>
                  <a:cubicBezTo>
                    <a:pt x="135" y="0"/>
                    <a:pt x="130" y="1"/>
                    <a:pt x="125" y="1"/>
                  </a:cubicBezTo>
                  <a:cubicBezTo>
                    <a:pt x="54" y="10"/>
                    <a:pt x="0" y="81"/>
                    <a:pt x="18" y="153"/>
                  </a:cubicBezTo>
                  <a:cubicBezTo>
                    <a:pt x="24" y="151"/>
                    <a:pt x="29" y="150"/>
                    <a:pt x="33" y="150"/>
                  </a:cubicBezTo>
                  <a:cubicBezTo>
                    <a:pt x="77" y="150"/>
                    <a:pt x="104" y="216"/>
                    <a:pt x="152" y="224"/>
                  </a:cubicBezTo>
                  <a:cubicBezTo>
                    <a:pt x="159" y="227"/>
                    <a:pt x="166" y="228"/>
                    <a:pt x="172" y="228"/>
                  </a:cubicBezTo>
                  <a:cubicBezTo>
                    <a:pt x="214" y="228"/>
                    <a:pt x="241" y="180"/>
                    <a:pt x="241" y="126"/>
                  </a:cubicBezTo>
                  <a:cubicBezTo>
                    <a:pt x="250" y="67"/>
                    <a:pt x="218" y="0"/>
                    <a:pt x="140" y="0"/>
                  </a:cubicBezTo>
                  <a:close/>
                </a:path>
              </a:pathLst>
            </a:custGeom>
            <a:solidFill>
              <a:srgbClr val="3D1D03">
                <a:alpha val="32139"/>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5456" name="Google Shape;5456;p223"/>
            <p:cNvSpPr/>
            <p:nvPr/>
          </p:nvSpPr>
          <p:spPr>
            <a:xfrm>
              <a:off x="7726283" y="1999982"/>
              <a:ext cx="39841" cy="21409"/>
            </a:xfrm>
            <a:custGeom>
              <a:avLst/>
              <a:gdLst/>
              <a:ahLst/>
              <a:cxnLst/>
              <a:rect l="l" t="t" r="r" b="b"/>
              <a:pathLst>
                <a:path w="402" h="216" extrusionOk="0">
                  <a:moveTo>
                    <a:pt x="54" y="1"/>
                  </a:moveTo>
                  <a:cubicBezTo>
                    <a:pt x="18" y="1"/>
                    <a:pt x="0" y="54"/>
                    <a:pt x="18" y="90"/>
                  </a:cubicBezTo>
                  <a:cubicBezTo>
                    <a:pt x="27" y="117"/>
                    <a:pt x="62" y="144"/>
                    <a:pt x="98" y="161"/>
                  </a:cubicBezTo>
                  <a:cubicBezTo>
                    <a:pt x="152" y="188"/>
                    <a:pt x="214" y="215"/>
                    <a:pt x="277" y="215"/>
                  </a:cubicBezTo>
                  <a:cubicBezTo>
                    <a:pt x="339" y="206"/>
                    <a:pt x="401" y="153"/>
                    <a:pt x="393" y="90"/>
                  </a:cubicBezTo>
                  <a:lnTo>
                    <a:pt x="393" y="90"/>
                  </a:lnTo>
                  <a:cubicBezTo>
                    <a:pt x="395" y="98"/>
                    <a:pt x="396" y="101"/>
                    <a:pt x="396" y="101"/>
                  </a:cubicBezTo>
                  <a:cubicBezTo>
                    <a:pt x="397" y="101"/>
                    <a:pt x="395" y="83"/>
                    <a:pt x="393" y="83"/>
                  </a:cubicBezTo>
                  <a:cubicBezTo>
                    <a:pt x="393" y="83"/>
                    <a:pt x="393" y="85"/>
                    <a:pt x="393" y="90"/>
                  </a:cubicBezTo>
                  <a:cubicBezTo>
                    <a:pt x="384" y="46"/>
                    <a:pt x="321" y="28"/>
                    <a:pt x="268" y="28"/>
                  </a:cubicBezTo>
                  <a:cubicBezTo>
                    <a:pt x="237" y="33"/>
                    <a:pt x="209" y="38"/>
                    <a:pt x="180" y="38"/>
                  </a:cubicBezTo>
                  <a:cubicBezTo>
                    <a:pt x="160" y="38"/>
                    <a:pt x="139" y="35"/>
                    <a:pt x="116" y="28"/>
                  </a:cubicBezTo>
                  <a:cubicBezTo>
                    <a:pt x="98" y="19"/>
                    <a:pt x="80" y="1"/>
                    <a:pt x="54" y="1"/>
                  </a:cubicBezTo>
                  <a:close/>
                </a:path>
              </a:pathLst>
            </a:custGeom>
            <a:solidFill>
              <a:srgbClr val="3D1D03">
                <a:alpha val="32139"/>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5457" name="Google Shape;5457;p223"/>
            <p:cNvSpPr/>
            <p:nvPr/>
          </p:nvSpPr>
          <p:spPr>
            <a:xfrm>
              <a:off x="6872198" y="1931098"/>
              <a:ext cx="222001" cy="307752"/>
            </a:xfrm>
            <a:custGeom>
              <a:avLst/>
              <a:gdLst/>
              <a:ahLst/>
              <a:cxnLst/>
              <a:rect l="l" t="t" r="r" b="b"/>
              <a:pathLst>
                <a:path w="2240" h="3105" extrusionOk="0">
                  <a:moveTo>
                    <a:pt x="1374" y="0"/>
                  </a:moveTo>
                  <a:cubicBezTo>
                    <a:pt x="1374" y="0"/>
                    <a:pt x="0" y="1811"/>
                    <a:pt x="1374" y="3105"/>
                  </a:cubicBezTo>
                  <a:cubicBezTo>
                    <a:pt x="1374" y="3105"/>
                    <a:pt x="2239" y="1945"/>
                    <a:pt x="1374" y="0"/>
                  </a:cubicBezTo>
                  <a:close/>
                </a:path>
              </a:pathLst>
            </a:custGeom>
            <a:solidFill>
              <a:schemeClr val="dk2"/>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5458" name="Google Shape;5458;p223"/>
            <p:cNvSpPr/>
            <p:nvPr/>
          </p:nvSpPr>
          <p:spPr>
            <a:xfrm>
              <a:off x="7820829" y="1913357"/>
              <a:ext cx="51338" cy="320241"/>
            </a:xfrm>
            <a:custGeom>
              <a:avLst/>
              <a:gdLst/>
              <a:ahLst/>
              <a:cxnLst/>
              <a:rect l="l" t="t" r="r" b="b"/>
              <a:pathLst>
                <a:path w="518" h="3231" extrusionOk="0">
                  <a:moveTo>
                    <a:pt x="1" y="1"/>
                  </a:moveTo>
                  <a:cubicBezTo>
                    <a:pt x="1" y="1"/>
                    <a:pt x="215" y="518"/>
                    <a:pt x="259" y="821"/>
                  </a:cubicBezTo>
                  <a:cubicBezTo>
                    <a:pt x="295" y="1125"/>
                    <a:pt x="259" y="3230"/>
                    <a:pt x="259" y="3230"/>
                  </a:cubicBezTo>
                  <a:lnTo>
                    <a:pt x="509" y="3230"/>
                  </a:lnTo>
                  <a:cubicBezTo>
                    <a:pt x="509" y="3230"/>
                    <a:pt x="500" y="1143"/>
                    <a:pt x="509" y="821"/>
                  </a:cubicBezTo>
                  <a:cubicBezTo>
                    <a:pt x="518" y="500"/>
                    <a:pt x="250" y="10"/>
                    <a:pt x="250" y="10"/>
                  </a:cubicBezTo>
                  <a:lnTo>
                    <a:pt x="1" y="1"/>
                  </a:lnTo>
                  <a:close/>
                </a:path>
              </a:pathLst>
            </a:custGeom>
            <a:solidFill>
              <a:schemeClr val="accent1"/>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5459" name="Google Shape;5459;p223"/>
            <p:cNvSpPr/>
            <p:nvPr/>
          </p:nvSpPr>
          <p:spPr>
            <a:xfrm>
              <a:off x="8204537" y="2006573"/>
              <a:ext cx="245886" cy="105657"/>
            </a:xfrm>
            <a:custGeom>
              <a:avLst/>
              <a:gdLst/>
              <a:ahLst/>
              <a:cxnLst/>
              <a:rect l="l" t="t" r="r" b="b"/>
              <a:pathLst>
                <a:path w="2481" h="1066" extrusionOk="0">
                  <a:moveTo>
                    <a:pt x="204" y="1"/>
                  </a:moveTo>
                  <a:cubicBezTo>
                    <a:pt x="136" y="1"/>
                    <a:pt x="67" y="12"/>
                    <a:pt x="0" y="40"/>
                  </a:cubicBezTo>
                  <a:lnTo>
                    <a:pt x="36" y="111"/>
                  </a:lnTo>
                  <a:cubicBezTo>
                    <a:pt x="89" y="90"/>
                    <a:pt x="143" y="82"/>
                    <a:pt x="198" y="82"/>
                  </a:cubicBezTo>
                  <a:cubicBezTo>
                    <a:pt x="360" y="82"/>
                    <a:pt x="530" y="156"/>
                    <a:pt x="696" y="236"/>
                  </a:cubicBezTo>
                  <a:lnTo>
                    <a:pt x="2445" y="1066"/>
                  </a:lnTo>
                  <a:lnTo>
                    <a:pt x="2480" y="994"/>
                  </a:lnTo>
                  <a:lnTo>
                    <a:pt x="732" y="156"/>
                  </a:lnTo>
                  <a:cubicBezTo>
                    <a:pt x="564" y="78"/>
                    <a:pt x="383" y="1"/>
                    <a:pt x="204" y="1"/>
                  </a:cubicBezTo>
                  <a:close/>
                </a:path>
              </a:pathLst>
            </a:custGeom>
            <a:solidFill>
              <a:srgbClr val="042B2B"/>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5460" name="Google Shape;5460;p223"/>
            <p:cNvSpPr/>
            <p:nvPr/>
          </p:nvSpPr>
          <p:spPr>
            <a:xfrm>
              <a:off x="8511557" y="2076491"/>
              <a:ext cx="32805" cy="16949"/>
            </a:xfrm>
            <a:custGeom>
              <a:avLst/>
              <a:gdLst/>
              <a:ahLst/>
              <a:cxnLst/>
              <a:rect l="l" t="t" r="r" b="b"/>
              <a:pathLst>
                <a:path w="331" h="171" extrusionOk="0">
                  <a:moveTo>
                    <a:pt x="27" y="1"/>
                  </a:moveTo>
                  <a:lnTo>
                    <a:pt x="0" y="81"/>
                  </a:lnTo>
                  <a:lnTo>
                    <a:pt x="303" y="170"/>
                  </a:lnTo>
                  <a:lnTo>
                    <a:pt x="330" y="90"/>
                  </a:lnTo>
                  <a:lnTo>
                    <a:pt x="27" y="1"/>
                  </a:lnTo>
                  <a:close/>
                </a:path>
              </a:pathLst>
            </a:custGeom>
            <a:solidFill>
              <a:srgbClr val="042B2B"/>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5461" name="Google Shape;5461;p223"/>
            <p:cNvSpPr/>
            <p:nvPr/>
          </p:nvSpPr>
          <p:spPr>
            <a:xfrm>
              <a:off x="7978160" y="2133287"/>
              <a:ext cx="54014" cy="64623"/>
            </a:xfrm>
            <a:custGeom>
              <a:avLst/>
              <a:gdLst/>
              <a:ahLst/>
              <a:cxnLst/>
              <a:rect l="l" t="t" r="r" b="b"/>
              <a:pathLst>
                <a:path w="545" h="652" extrusionOk="0">
                  <a:moveTo>
                    <a:pt x="45" y="0"/>
                  </a:moveTo>
                  <a:lnTo>
                    <a:pt x="1" y="71"/>
                  </a:lnTo>
                  <a:cubicBezTo>
                    <a:pt x="215" y="205"/>
                    <a:pt x="384" y="410"/>
                    <a:pt x="464" y="651"/>
                  </a:cubicBezTo>
                  <a:lnTo>
                    <a:pt x="545" y="625"/>
                  </a:lnTo>
                  <a:cubicBezTo>
                    <a:pt x="456" y="366"/>
                    <a:pt x="277" y="152"/>
                    <a:pt x="45" y="0"/>
                  </a:cubicBezTo>
                  <a:close/>
                </a:path>
              </a:pathLst>
            </a:custGeom>
            <a:solidFill>
              <a:srgbClr val="042B2B"/>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5462" name="Google Shape;5462;p223"/>
            <p:cNvSpPr/>
            <p:nvPr/>
          </p:nvSpPr>
          <p:spPr>
            <a:xfrm>
              <a:off x="8827634" y="2058757"/>
              <a:ext cx="48067" cy="45692"/>
            </a:xfrm>
            <a:custGeom>
              <a:avLst/>
              <a:gdLst/>
              <a:ahLst/>
              <a:cxnLst/>
              <a:rect l="l" t="t" r="r" b="b"/>
              <a:pathLst>
                <a:path w="485" h="461" extrusionOk="0">
                  <a:moveTo>
                    <a:pt x="180" y="0"/>
                  </a:moveTo>
                  <a:cubicBezTo>
                    <a:pt x="80" y="0"/>
                    <a:pt x="0" y="124"/>
                    <a:pt x="56" y="220"/>
                  </a:cubicBezTo>
                  <a:cubicBezTo>
                    <a:pt x="56" y="229"/>
                    <a:pt x="56" y="238"/>
                    <a:pt x="56" y="246"/>
                  </a:cubicBezTo>
                  <a:cubicBezTo>
                    <a:pt x="81" y="322"/>
                    <a:pt x="145" y="381"/>
                    <a:pt x="227" y="381"/>
                  </a:cubicBezTo>
                  <a:cubicBezTo>
                    <a:pt x="232" y="381"/>
                    <a:pt x="238" y="381"/>
                    <a:pt x="244" y="380"/>
                  </a:cubicBezTo>
                  <a:lnTo>
                    <a:pt x="252" y="380"/>
                  </a:lnTo>
                  <a:cubicBezTo>
                    <a:pt x="261" y="425"/>
                    <a:pt x="324" y="461"/>
                    <a:pt x="377" y="461"/>
                  </a:cubicBezTo>
                  <a:cubicBezTo>
                    <a:pt x="431" y="443"/>
                    <a:pt x="484" y="371"/>
                    <a:pt x="431" y="327"/>
                  </a:cubicBezTo>
                  <a:cubicBezTo>
                    <a:pt x="422" y="318"/>
                    <a:pt x="413" y="309"/>
                    <a:pt x="395" y="309"/>
                  </a:cubicBezTo>
                  <a:cubicBezTo>
                    <a:pt x="395" y="300"/>
                    <a:pt x="395" y="300"/>
                    <a:pt x="386" y="300"/>
                  </a:cubicBezTo>
                  <a:cubicBezTo>
                    <a:pt x="386" y="291"/>
                    <a:pt x="377" y="291"/>
                    <a:pt x="368" y="282"/>
                  </a:cubicBezTo>
                  <a:cubicBezTo>
                    <a:pt x="368" y="273"/>
                    <a:pt x="377" y="255"/>
                    <a:pt x="377" y="246"/>
                  </a:cubicBezTo>
                  <a:cubicBezTo>
                    <a:pt x="395" y="220"/>
                    <a:pt x="404" y="193"/>
                    <a:pt x="404" y="175"/>
                  </a:cubicBezTo>
                  <a:cubicBezTo>
                    <a:pt x="395" y="113"/>
                    <a:pt x="359" y="77"/>
                    <a:pt x="315" y="50"/>
                  </a:cubicBezTo>
                  <a:cubicBezTo>
                    <a:pt x="297" y="50"/>
                    <a:pt x="288" y="41"/>
                    <a:pt x="270" y="41"/>
                  </a:cubicBezTo>
                  <a:cubicBezTo>
                    <a:pt x="261" y="32"/>
                    <a:pt x="244" y="15"/>
                    <a:pt x="217" y="6"/>
                  </a:cubicBezTo>
                  <a:cubicBezTo>
                    <a:pt x="204" y="2"/>
                    <a:pt x="192" y="0"/>
                    <a:pt x="180" y="0"/>
                  </a:cubicBezTo>
                  <a:close/>
                </a:path>
              </a:pathLst>
            </a:custGeom>
            <a:solidFill>
              <a:srgbClr val="3D1D03">
                <a:alpha val="32139"/>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5463" name="Google Shape;5463;p223"/>
            <p:cNvSpPr/>
            <p:nvPr/>
          </p:nvSpPr>
          <p:spPr>
            <a:xfrm>
              <a:off x="8890665" y="2056577"/>
              <a:ext cx="16848" cy="18733"/>
            </a:xfrm>
            <a:custGeom>
              <a:avLst/>
              <a:gdLst/>
              <a:ahLst/>
              <a:cxnLst/>
              <a:rect l="l" t="t" r="r" b="b"/>
              <a:pathLst>
                <a:path w="170" h="189" extrusionOk="0">
                  <a:moveTo>
                    <a:pt x="89" y="1"/>
                  </a:moveTo>
                  <a:cubicBezTo>
                    <a:pt x="36" y="1"/>
                    <a:pt x="9" y="45"/>
                    <a:pt x="0" y="90"/>
                  </a:cubicBezTo>
                  <a:cubicBezTo>
                    <a:pt x="0" y="90"/>
                    <a:pt x="0" y="99"/>
                    <a:pt x="0" y="108"/>
                  </a:cubicBezTo>
                  <a:cubicBezTo>
                    <a:pt x="0" y="153"/>
                    <a:pt x="45" y="188"/>
                    <a:pt x="80" y="188"/>
                  </a:cubicBezTo>
                  <a:cubicBezTo>
                    <a:pt x="134" y="188"/>
                    <a:pt x="161" y="153"/>
                    <a:pt x="170" y="108"/>
                  </a:cubicBezTo>
                  <a:cubicBezTo>
                    <a:pt x="170" y="99"/>
                    <a:pt x="170" y="90"/>
                    <a:pt x="170" y="90"/>
                  </a:cubicBezTo>
                  <a:cubicBezTo>
                    <a:pt x="170" y="45"/>
                    <a:pt x="125" y="1"/>
                    <a:pt x="89" y="1"/>
                  </a:cubicBezTo>
                  <a:close/>
                </a:path>
              </a:pathLst>
            </a:custGeom>
            <a:solidFill>
              <a:srgbClr val="3D1D03">
                <a:alpha val="32139"/>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5464" name="Google Shape;5464;p223"/>
            <p:cNvSpPr/>
            <p:nvPr/>
          </p:nvSpPr>
          <p:spPr>
            <a:xfrm>
              <a:off x="8907414" y="2092852"/>
              <a:ext cx="23092" cy="16949"/>
            </a:xfrm>
            <a:custGeom>
              <a:avLst/>
              <a:gdLst/>
              <a:ahLst/>
              <a:cxnLst/>
              <a:rect l="l" t="t" r="r" b="b"/>
              <a:pathLst>
                <a:path w="233" h="171" extrusionOk="0">
                  <a:moveTo>
                    <a:pt x="108" y="1"/>
                  </a:moveTo>
                  <a:cubicBezTo>
                    <a:pt x="1" y="1"/>
                    <a:pt x="1" y="170"/>
                    <a:pt x="108" y="170"/>
                  </a:cubicBezTo>
                  <a:lnTo>
                    <a:pt x="125" y="170"/>
                  </a:lnTo>
                  <a:cubicBezTo>
                    <a:pt x="232" y="170"/>
                    <a:pt x="232" y="1"/>
                    <a:pt x="125" y="1"/>
                  </a:cubicBezTo>
                  <a:close/>
                </a:path>
              </a:pathLst>
            </a:custGeom>
            <a:solidFill>
              <a:srgbClr val="3D1D03">
                <a:alpha val="32139"/>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5465" name="Google Shape;5465;p223"/>
            <p:cNvSpPr/>
            <p:nvPr/>
          </p:nvSpPr>
          <p:spPr>
            <a:xfrm>
              <a:off x="8938334" y="2049539"/>
              <a:ext cx="43409" cy="39943"/>
            </a:xfrm>
            <a:custGeom>
              <a:avLst/>
              <a:gdLst/>
              <a:ahLst/>
              <a:cxnLst/>
              <a:rect l="l" t="t" r="r" b="b"/>
              <a:pathLst>
                <a:path w="438" h="403" extrusionOk="0">
                  <a:moveTo>
                    <a:pt x="217" y="1"/>
                  </a:moveTo>
                  <a:cubicBezTo>
                    <a:pt x="198" y="1"/>
                    <a:pt x="179" y="3"/>
                    <a:pt x="161" y="9"/>
                  </a:cubicBezTo>
                  <a:cubicBezTo>
                    <a:pt x="126" y="18"/>
                    <a:pt x="81" y="36"/>
                    <a:pt x="63" y="63"/>
                  </a:cubicBezTo>
                  <a:cubicBezTo>
                    <a:pt x="19" y="108"/>
                    <a:pt x="10" y="143"/>
                    <a:pt x="1" y="197"/>
                  </a:cubicBezTo>
                  <a:cubicBezTo>
                    <a:pt x="1" y="232"/>
                    <a:pt x="10" y="268"/>
                    <a:pt x="36" y="295"/>
                  </a:cubicBezTo>
                  <a:cubicBezTo>
                    <a:pt x="45" y="331"/>
                    <a:pt x="72" y="357"/>
                    <a:pt x="108" y="375"/>
                  </a:cubicBezTo>
                  <a:cubicBezTo>
                    <a:pt x="140" y="393"/>
                    <a:pt x="175" y="402"/>
                    <a:pt x="211" y="402"/>
                  </a:cubicBezTo>
                  <a:cubicBezTo>
                    <a:pt x="263" y="402"/>
                    <a:pt x="315" y="382"/>
                    <a:pt x="358" y="339"/>
                  </a:cubicBezTo>
                  <a:cubicBezTo>
                    <a:pt x="420" y="277"/>
                    <a:pt x="438" y="170"/>
                    <a:pt x="393" y="99"/>
                  </a:cubicBezTo>
                  <a:cubicBezTo>
                    <a:pt x="352" y="36"/>
                    <a:pt x="283" y="1"/>
                    <a:pt x="217" y="1"/>
                  </a:cubicBezTo>
                  <a:close/>
                </a:path>
              </a:pathLst>
            </a:custGeom>
            <a:solidFill>
              <a:srgbClr val="3D1D03">
                <a:alpha val="32139"/>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5466" name="Google Shape;5466;p223"/>
            <p:cNvSpPr/>
            <p:nvPr/>
          </p:nvSpPr>
          <p:spPr>
            <a:xfrm>
              <a:off x="8853401" y="2116640"/>
              <a:ext cx="17146" cy="9614"/>
            </a:xfrm>
            <a:custGeom>
              <a:avLst/>
              <a:gdLst/>
              <a:ahLst/>
              <a:cxnLst/>
              <a:rect l="l" t="t" r="r" b="b"/>
              <a:pathLst>
                <a:path w="173" h="97" extrusionOk="0">
                  <a:moveTo>
                    <a:pt x="51" y="1"/>
                  </a:moveTo>
                  <a:cubicBezTo>
                    <a:pt x="25" y="1"/>
                    <a:pt x="0" y="30"/>
                    <a:pt x="19" y="55"/>
                  </a:cubicBezTo>
                  <a:cubicBezTo>
                    <a:pt x="33" y="83"/>
                    <a:pt x="59" y="96"/>
                    <a:pt x="86" y="96"/>
                  </a:cubicBezTo>
                  <a:cubicBezTo>
                    <a:pt x="111" y="96"/>
                    <a:pt x="136" y="85"/>
                    <a:pt x="153" y="64"/>
                  </a:cubicBezTo>
                  <a:cubicBezTo>
                    <a:pt x="172" y="32"/>
                    <a:pt x="146" y="5"/>
                    <a:pt x="116" y="5"/>
                  </a:cubicBezTo>
                  <a:cubicBezTo>
                    <a:pt x="104" y="5"/>
                    <a:pt x="92" y="9"/>
                    <a:pt x="82" y="19"/>
                  </a:cubicBezTo>
                  <a:cubicBezTo>
                    <a:pt x="74" y="6"/>
                    <a:pt x="62" y="1"/>
                    <a:pt x="51" y="1"/>
                  </a:cubicBezTo>
                  <a:close/>
                </a:path>
              </a:pathLst>
            </a:custGeom>
            <a:solidFill>
              <a:srgbClr val="3D1D03">
                <a:alpha val="32139"/>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5467" name="Google Shape;5467;p223"/>
            <p:cNvSpPr/>
            <p:nvPr/>
          </p:nvSpPr>
          <p:spPr>
            <a:xfrm>
              <a:off x="8849041" y="2039826"/>
              <a:ext cx="16055" cy="8028"/>
            </a:xfrm>
            <a:custGeom>
              <a:avLst/>
              <a:gdLst/>
              <a:ahLst/>
              <a:cxnLst/>
              <a:rect l="l" t="t" r="r" b="b"/>
              <a:pathLst>
                <a:path w="162" h="81" extrusionOk="0">
                  <a:moveTo>
                    <a:pt x="45" y="0"/>
                  </a:moveTo>
                  <a:cubicBezTo>
                    <a:pt x="1" y="0"/>
                    <a:pt x="1" y="81"/>
                    <a:pt x="45" y="81"/>
                  </a:cubicBezTo>
                  <a:lnTo>
                    <a:pt x="108" y="81"/>
                  </a:lnTo>
                  <a:cubicBezTo>
                    <a:pt x="161" y="81"/>
                    <a:pt x="161" y="0"/>
                    <a:pt x="108" y="0"/>
                  </a:cubicBezTo>
                  <a:close/>
                </a:path>
              </a:pathLst>
            </a:custGeom>
            <a:solidFill>
              <a:srgbClr val="3D1D03">
                <a:alpha val="32139"/>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5468" name="Google Shape;5468;p223"/>
            <p:cNvSpPr/>
            <p:nvPr/>
          </p:nvSpPr>
          <p:spPr>
            <a:xfrm>
              <a:off x="8810093" y="2039529"/>
              <a:ext cx="13479" cy="10407"/>
            </a:xfrm>
            <a:custGeom>
              <a:avLst/>
              <a:gdLst/>
              <a:ahLst/>
              <a:cxnLst/>
              <a:rect l="l" t="t" r="r" b="b"/>
              <a:pathLst>
                <a:path w="136" h="105" extrusionOk="0">
                  <a:moveTo>
                    <a:pt x="73" y="1"/>
                  </a:moveTo>
                  <a:cubicBezTo>
                    <a:pt x="64" y="1"/>
                    <a:pt x="54" y="4"/>
                    <a:pt x="46" y="12"/>
                  </a:cubicBezTo>
                  <a:lnTo>
                    <a:pt x="28" y="39"/>
                  </a:lnTo>
                  <a:cubicBezTo>
                    <a:pt x="1" y="66"/>
                    <a:pt x="26" y="104"/>
                    <a:pt x="55" y="104"/>
                  </a:cubicBezTo>
                  <a:cubicBezTo>
                    <a:pt x="64" y="104"/>
                    <a:pt x="73" y="101"/>
                    <a:pt x="82" y="93"/>
                  </a:cubicBezTo>
                  <a:cubicBezTo>
                    <a:pt x="90" y="84"/>
                    <a:pt x="99" y="75"/>
                    <a:pt x="108" y="75"/>
                  </a:cubicBezTo>
                  <a:cubicBezTo>
                    <a:pt x="136" y="40"/>
                    <a:pt x="105" y="1"/>
                    <a:pt x="73" y="1"/>
                  </a:cubicBezTo>
                  <a:close/>
                </a:path>
              </a:pathLst>
            </a:custGeom>
            <a:solidFill>
              <a:srgbClr val="3D1D03">
                <a:alpha val="32139"/>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5469" name="Google Shape;5469;p223"/>
            <p:cNvSpPr/>
            <p:nvPr/>
          </p:nvSpPr>
          <p:spPr>
            <a:xfrm>
              <a:off x="8969354" y="2035069"/>
              <a:ext cx="12488" cy="12092"/>
            </a:xfrm>
            <a:custGeom>
              <a:avLst/>
              <a:gdLst/>
              <a:ahLst/>
              <a:cxnLst/>
              <a:rect l="l" t="t" r="r" b="b"/>
              <a:pathLst>
                <a:path w="126" h="122" extrusionOk="0">
                  <a:moveTo>
                    <a:pt x="53" y="1"/>
                  </a:moveTo>
                  <a:cubicBezTo>
                    <a:pt x="48" y="1"/>
                    <a:pt x="42" y="2"/>
                    <a:pt x="36" y="4"/>
                  </a:cubicBezTo>
                  <a:cubicBezTo>
                    <a:pt x="9" y="22"/>
                    <a:pt x="0" y="48"/>
                    <a:pt x="9" y="66"/>
                  </a:cubicBezTo>
                  <a:cubicBezTo>
                    <a:pt x="0" y="84"/>
                    <a:pt x="9" y="111"/>
                    <a:pt x="36" y="120"/>
                  </a:cubicBezTo>
                  <a:cubicBezTo>
                    <a:pt x="41" y="121"/>
                    <a:pt x="46" y="121"/>
                    <a:pt x="50" y="121"/>
                  </a:cubicBezTo>
                  <a:cubicBezTo>
                    <a:pt x="125" y="121"/>
                    <a:pt x="114" y="1"/>
                    <a:pt x="53" y="1"/>
                  </a:cubicBezTo>
                  <a:close/>
                </a:path>
              </a:pathLst>
            </a:custGeom>
            <a:solidFill>
              <a:srgbClr val="3D1D03">
                <a:alpha val="32139"/>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5470" name="Google Shape;5470;p223"/>
            <p:cNvSpPr/>
            <p:nvPr/>
          </p:nvSpPr>
          <p:spPr>
            <a:xfrm>
              <a:off x="8960435" y="2095429"/>
              <a:ext cx="29435" cy="28545"/>
            </a:xfrm>
            <a:custGeom>
              <a:avLst/>
              <a:gdLst/>
              <a:ahLst/>
              <a:cxnLst/>
              <a:rect l="l" t="t" r="r" b="b"/>
              <a:pathLst>
                <a:path w="297" h="288" extrusionOk="0">
                  <a:moveTo>
                    <a:pt x="238" y="1"/>
                  </a:moveTo>
                  <a:cubicBezTo>
                    <a:pt x="226" y="1"/>
                    <a:pt x="214" y="6"/>
                    <a:pt x="206" y="19"/>
                  </a:cubicBezTo>
                  <a:cubicBezTo>
                    <a:pt x="179" y="46"/>
                    <a:pt x="161" y="82"/>
                    <a:pt x="135" y="117"/>
                  </a:cubicBezTo>
                  <a:cubicBezTo>
                    <a:pt x="135" y="117"/>
                    <a:pt x="126" y="108"/>
                    <a:pt x="126" y="108"/>
                  </a:cubicBezTo>
                  <a:cubicBezTo>
                    <a:pt x="99" y="108"/>
                    <a:pt x="72" y="117"/>
                    <a:pt x="54" y="135"/>
                  </a:cubicBezTo>
                  <a:cubicBezTo>
                    <a:pt x="45" y="144"/>
                    <a:pt x="45" y="144"/>
                    <a:pt x="36" y="153"/>
                  </a:cubicBezTo>
                  <a:cubicBezTo>
                    <a:pt x="28" y="162"/>
                    <a:pt x="19" y="171"/>
                    <a:pt x="10" y="189"/>
                  </a:cubicBezTo>
                  <a:cubicBezTo>
                    <a:pt x="1" y="207"/>
                    <a:pt x="10" y="242"/>
                    <a:pt x="36" y="242"/>
                  </a:cubicBezTo>
                  <a:cubicBezTo>
                    <a:pt x="45" y="251"/>
                    <a:pt x="54" y="251"/>
                    <a:pt x="54" y="251"/>
                  </a:cubicBezTo>
                  <a:cubicBezTo>
                    <a:pt x="63" y="251"/>
                    <a:pt x="63" y="251"/>
                    <a:pt x="72" y="260"/>
                  </a:cubicBezTo>
                  <a:cubicBezTo>
                    <a:pt x="88" y="279"/>
                    <a:pt x="111" y="288"/>
                    <a:pt x="134" y="288"/>
                  </a:cubicBezTo>
                  <a:cubicBezTo>
                    <a:pt x="177" y="288"/>
                    <a:pt x="221" y="256"/>
                    <a:pt x="215" y="198"/>
                  </a:cubicBezTo>
                  <a:cubicBezTo>
                    <a:pt x="224" y="189"/>
                    <a:pt x="224" y="180"/>
                    <a:pt x="224" y="171"/>
                  </a:cubicBezTo>
                  <a:cubicBezTo>
                    <a:pt x="251" y="153"/>
                    <a:pt x="260" y="117"/>
                    <a:pt x="260" y="82"/>
                  </a:cubicBezTo>
                  <a:lnTo>
                    <a:pt x="277" y="55"/>
                  </a:lnTo>
                  <a:cubicBezTo>
                    <a:pt x="296" y="30"/>
                    <a:pt x="267" y="1"/>
                    <a:pt x="238" y="1"/>
                  </a:cubicBezTo>
                  <a:close/>
                </a:path>
              </a:pathLst>
            </a:custGeom>
            <a:solidFill>
              <a:srgbClr val="3D1D03">
                <a:alpha val="32139"/>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5471" name="Google Shape;5471;p223"/>
            <p:cNvSpPr/>
            <p:nvPr/>
          </p:nvSpPr>
          <p:spPr>
            <a:xfrm>
              <a:off x="8916135" y="2122785"/>
              <a:ext cx="14271" cy="10209"/>
            </a:xfrm>
            <a:custGeom>
              <a:avLst/>
              <a:gdLst/>
              <a:ahLst/>
              <a:cxnLst/>
              <a:rect l="l" t="t" r="r" b="b"/>
              <a:pathLst>
                <a:path w="144" h="103" extrusionOk="0">
                  <a:moveTo>
                    <a:pt x="66" y="0"/>
                  </a:moveTo>
                  <a:cubicBezTo>
                    <a:pt x="33" y="0"/>
                    <a:pt x="0" y="45"/>
                    <a:pt x="29" y="73"/>
                  </a:cubicBezTo>
                  <a:lnTo>
                    <a:pt x="55" y="91"/>
                  </a:lnTo>
                  <a:cubicBezTo>
                    <a:pt x="64" y="99"/>
                    <a:pt x="73" y="103"/>
                    <a:pt x="83" y="103"/>
                  </a:cubicBezTo>
                  <a:cubicBezTo>
                    <a:pt x="114" y="103"/>
                    <a:pt x="143" y="65"/>
                    <a:pt x="109" y="38"/>
                  </a:cubicBezTo>
                  <a:lnTo>
                    <a:pt x="91" y="11"/>
                  </a:lnTo>
                  <a:cubicBezTo>
                    <a:pt x="83" y="3"/>
                    <a:pt x="75" y="0"/>
                    <a:pt x="66" y="0"/>
                  </a:cubicBezTo>
                  <a:close/>
                </a:path>
              </a:pathLst>
            </a:custGeom>
            <a:solidFill>
              <a:srgbClr val="3D1D03">
                <a:alpha val="32139"/>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5472" name="Google Shape;5472;p223"/>
            <p:cNvSpPr/>
            <p:nvPr/>
          </p:nvSpPr>
          <p:spPr>
            <a:xfrm>
              <a:off x="8834968" y="1998694"/>
              <a:ext cx="15064" cy="11993"/>
            </a:xfrm>
            <a:custGeom>
              <a:avLst/>
              <a:gdLst/>
              <a:ahLst/>
              <a:cxnLst/>
              <a:rect l="l" t="t" r="r" b="b"/>
              <a:pathLst>
                <a:path w="152" h="121" extrusionOk="0">
                  <a:moveTo>
                    <a:pt x="71" y="0"/>
                  </a:moveTo>
                  <a:cubicBezTo>
                    <a:pt x="49" y="0"/>
                    <a:pt x="28" y="12"/>
                    <a:pt x="18" y="32"/>
                  </a:cubicBezTo>
                  <a:cubicBezTo>
                    <a:pt x="0" y="50"/>
                    <a:pt x="9" y="67"/>
                    <a:pt x="27" y="76"/>
                  </a:cubicBezTo>
                  <a:cubicBezTo>
                    <a:pt x="27" y="103"/>
                    <a:pt x="36" y="121"/>
                    <a:pt x="62" y="121"/>
                  </a:cubicBezTo>
                  <a:cubicBezTo>
                    <a:pt x="107" y="112"/>
                    <a:pt x="152" y="67"/>
                    <a:pt x="116" y="23"/>
                  </a:cubicBezTo>
                  <a:cubicBezTo>
                    <a:pt x="104" y="7"/>
                    <a:pt x="87" y="0"/>
                    <a:pt x="71" y="0"/>
                  </a:cubicBezTo>
                  <a:close/>
                </a:path>
              </a:pathLst>
            </a:custGeom>
            <a:solidFill>
              <a:schemeClr val="accent4"/>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5473" name="Google Shape;5473;p223"/>
            <p:cNvSpPr/>
            <p:nvPr/>
          </p:nvSpPr>
          <p:spPr>
            <a:xfrm>
              <a:off x="8863114" y="2009597"/>
              <a:ext cx="13479" cy="10308"/>
            </a:xfrm>
            <a:custGeom>
              <a:avLst/>
              <a:gdLst/>
              <a:ahLst/>
              <a:cxnLst/>
              <a:rect l="l" t="t" r="r" b="b"/>
              <a:pathLst>
                <a:path w="136" h="104" extrusionOk="0">
                  <a:moveTo>
                    <a:pt x="62" y="0"/>
                  </a:moveTo>
                  <a:cubicBezTo>
                    <a:pt x="28" y="0"/>
                    <a:pt x="0" y="45"/>
                    <a:pt x="28" y="73"/>
                  </a:cubicBezTo>
                  <a:cubicBezTo>
                    <a:pt x="37" y="82"/>
                    <a:pt x="46" y="82"/>
                    <a:pt x="55" y="91"/>
                  </a:cubicBezTo>
                  <a:cubicBezTo>
                    <a:pt x="63" y="100"/>
                    <a:pt x="73" y="103"/>
                    <a:pt x="81" y="103"/>
                  </a:cubicBezTo>
                  <a:cubicBezTo>
                    <a:pt x="111" y="103"/>
                    <a:pt x="136" y="65"/>
                    <a:pt x="109" y="38"/>
                  </a:cubicBezTo>
                  <a:cubicBezTo>
                    <a:pt x="100" y="29"/>
                    <a:pt x="91" y="20"/>
                    <a:pt x="91" y="11"/>
                  </a:cubicBezTo>
                  <a:cubicBezTo>
                    <a:pt x="81" y="3"/>
                    <a:pt x="72" y="0"/>
                    <a:pt x="62" y="0"/>
                  </a:cubicBezTo>
                  <a:close/>
                </a:path>
              </a:pathLst>
            </a:custGeom>
            <a:solidFill>
              <a:schemeClr val="accent4"/>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5474" name="Google Shape;5474;p223"/>
            <p:cNvSpPr/>
            <p:nvPr/>
          </p:nvSpPr>
          <p:spPr>
            <a:xfrm>
              <a:off x="8903846" y="1989972"/>
              <a:ext cx="23092" cy="17940"/>
            </a:xfrm>
            <a:custGeom>
              <a:avLst/>
              <a:gdLst/>
              <a:ahLst/>
              <a:cxnLst/>
              <a:rect l="l" t="t" r="r" b="b"/>
              <a:pathLst>
                <a:path w="233" h="181" extrusionOk="0">
                  <a:moveTo>
                    <a:pt x="90" y="0"/>
                  </a:moveTo>
                  <a:cubicBezTo>
                    <a:pt x="72" y="0"/>
                    <a:pt x="50" y="9"/>
                    <a:pt x="37" y="22"/>
                  </a:cubicBezTo>
                  <a:cubicBezTo>
                    <a:pt x="10" y="48"/>
                    <a:pt x="1" y="120"/>
                    <a:pt x="28" y="147"/>
                  </a:cubicBezTo>
                  <a:cubicBezTo>
                    <a:pt x="43" y="173"/>
                    <a:pt x="78" y="181"/>
                    <a:pt x="113" y="181"/>
                  </a:cubicBezTo>
                  <a:cubicBezTo>
                    <a:pt x="137" y="181"/>
                    <a:pt x="161" y="177"/>
                    <a:pt x="179" y="173"/>
                  </a:cubicBezTo>
                  <a:cubicBezTo>
                    <a:pt x="197" y="164"/>
                    <a:pt x="206" y="147"/>
                    <a:pt x="206" y="129"/>
                  </a:cubicBezTo>
                  <a:cubicBezTo>
                    <a:pt x="206" y="120"/>
                    <a:pt x="206" y="111"/>
                    <a:pt x="206" y="102"/>
                  </a:cubicBezTo>
                  <a:cubicBezTo>
                    <a:pt x="233" y="84"/>
                    <a:pt x="233" y="31"/>
                    <a:pt x="188" y="31"/>
                  </a:cubicBezTo>
                  <a:lnTo>
                    <a:pt x="179" y="31"/>
                  </a:lnTo>
                  <a:cubicBezTo>
                    <a:pt x="170" y="13"/>
                    <a:pt x="161" y="4"/>
                    <a:pt x="144" y="4"/>
                  </a:cubicBezTo>
                  <a:lnTo>
                    <a:pt x="108" y="4"/>
                  </a:lnTo>
                  <a:cubicBezTo>
                    <a:pt x="103" y="1"/>
                    <a:pt x="97" y="0"/>
                    <a:pt x="90" y="0"/>
                  </a:cubicBezTo>
                  <a:close/>
                </a:path>
              </a:pathLst>
            </a:custGeom>
            <a:solidFill>
              <a:schemeClr val="accent4"/>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5475" name="Google Shape;5475;p223"/>
            <p:cNvSpPr/>
            <p:nvPr/>
          </p:nvSpPr>
          <p:spPr>
            <a:xfrm>
              <a:off x="8944578" y="1992945"/>
              <a:ext cx="15064" cy="8028"/>
            </a:xfrm>
            <a:custGeom>
              <a:avLst/>
              <a:gdLst/>
              <a:ahLst/>
              <a:cxnLst/>
              <a:rect l="l" t="t" r="r" b="b"/>
              <a:pathLst>
                <a:path w="152" h="81" extrusionOk="0">
                  <a:moveTo>
                    <a:pt x="54" y="1"/>
                  </a:moveTo>
                  <a:cubicBezTo>
                    <a:pt x="0" y="1"/>
                    <a:pt x="0" y="81"/>
                    <a:pt x="54" y="81"/>
                  </a:cubicBezTo>
                  <a:lnTo>
                    <a:pt x="98" y="81"/>
                  </a:lnTo>
                  <a:cubicBezTo>
                    <a:pt x="152" y="81"/>
                    <a:pt x="152" y="1"/>
                    <a:pt x="98" y="1"/>
                  </a:cubicBezTo>
                  <a:close/>
                </a:path>
              </a:pathLst>
            </a:custGeom>
            <a:solidFill>
              <a:schemeClr val="accent4"/>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5476" name="Google Shape;5476;p223"/>
            <p:cNvSpPr/>
            <p:nvPr/>
          </p:nvSpPr>
          <p:spPr>
            <a:xfrm>
              <a:off x="8864997" y="1969951"/>
              <a:ext cx="15560" cy="11993"/>
            </a:xfrm>
            <a:custGeom>
              <a:avLst/>
              <a:gdLst/>
              <a:ahLst/>
              <a:cxnLst/>
              <a:rect l="l" t="t" r="r" b="b"/>
              <a:pathLst>
                <a:path w="157" h="121" extrusionOk="0">
                  <a:moveTo>
                    <a:pt x="81" y="1"/>
                  </a:moveTo>
                  <a:cubicBezTo>
                    <a:pt x="45" y="10"/>
                    <a:pt x="18" y="27"/>
                    <a:pt x="9" y="63"/>
                  </a:cubicBezTo>
                  <a:cubicBezTo>
                    <a:pt x="0" y="90"/>
                    <a:pt x="18" y="108"/>
                    <a:pt x="45" y="108"/>
                  </a:cubicBezTo>
                  <a:cubicBezTo>
                    <a:pt x="56" y="117"/>
                    <a:pt x="69" y="120"/>
                    <a:pt x="82" y="120"/>
                  </a:cubicBezTo>
                  <a:cubicBezTo>
                    <a:pt x="120" y="120"/>
                    <a:pt x="156" y="85"/>
                    <a:pt x="143" y="45"/>
                  </a:cubicBezTo>
                  <a:cubicBezTo>
                    <a:pt x="134" y="18"/>
                    <a:pt x="107" y="1"/>
                    <a:pt x="81" y="1"/>
                  </a:cubicBezTo>
                  <a:close/>
                </a:path>
              </a:pathLst>
            </a:custGeom>
            <a:solidFill>
              <a:schemeClr val="accent4"/>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5477" name="Google Shape;5477;p223"/>
            <p:cNvSpPr/>
            <p:nvPr/>
          </p:nvSpPr>
          <p:spPr>
            <a:xfrm>
              <a:off x="7993271" y="1977880"/>
              <a:ext cx="23092" cy="23094"/>
            </a:xfrm>
            <a:custGeom>
              <a:avLst/>
              <a:gdLst/>
              <a:ahLst/>
              <a:cxnLst/>
              <a:rect l="l" t="t" r="r" b="b"/>
              <a:pathLst>
                <a:path w="233" h="233" extrusionOk="0">
                  <a:moveTo>
                    <a:pt x="116" y="1"/>
                  </a:moveTo>
                  <a:cubicBezTo>
                    <a:pt x="54" y="1"/>
                    <a:pt x="0" y="54"/>
                    <a:pt x="0" y="117"/>
                  </a:cubicBezTo>
                  <a:cubicBezTo>
                    <a:pt x="0" y="179"/>
                    <a:pt x="54" y="233"/>
                    <a:pt x="116" y="233"/>
                  </a:cubicBezTo>
                  <a:cubicBezTo>
                    <a:pt x="179" y="233"/>
                    <a:pt x="232" y="179"/>
                    <a:pt x="232" y="117"/>
                  </a:cubicBezTo>
                  <a:cubicBezTo>
                    <a:pt x="232" y="54"/>
                    <a:pt x="179" y="1"/>
                    <a:pt x="116" y="1"/>
                  </a:cubicBezTo>
                  <a:close/>
                </a:path>
              </a:pathLst>
            </a:custGeom>
            <a:solidFill>
              <a:srgbClr val="042B2B"/>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5478" name="Google Shape;5478;p223"/>
            <p:cNvSpPr/>
            <p:nvPr/>
          </p:nvSpPr>
          <p:spPr>
            <a:xfrm>
              <a:off x="8699690" y="1977880"/>
              <a:ext cx="23092" cy="23094"/>
            </a:xfrm>
            <a:custGeom>
              <a:avLst/>
              <a:gdLst/>
              <a:ahLst/>
              <a:cxnLst/>
              <a:rect l="l" t="t" r="r" b="b"/>
              <a:pathLst>
                <a:path w="233" h="233" extrusionOk="0">
                  <a:moveTo>
                    <a:pt x="116" y="1"/>
                  </a:moveTo>
                  <a:cubicBezTo>
                    <a:pt x="54" y="1"/>
                    <a:pt x="0" y="54"/>
                    <a:pt x="0" y="117"/>
                  </a:cubicBezTo>
                  <a:cubicBezTo>
                    <a:pt x="0" y="179"/>
                    <a:pt x="54" y="233"/>
                    <a:pt x="116" y="233"/>
                  </a:cubicBezTo>
                  <a:cubicBezTo>
                    <a:pt x="179" y="233"/>
                    <a:pt x="232" y="179"/>
                    <a:pt x="232" y="117"/>
                  </a:cubicBezTo>
                  <a:cubicBezTo>
                    <a:pt x="232" y="54"/>
                    <a:pt x="179" y="1"/>
                    <a:pt x="116" y="1"/>
                  </a:cubicBezTo>
                  <a:close/>
                </a:path>
              </a:pathLst>
            </a:custGeom>
            <a:solidFill>
              <a:srgbClr val="042B2B"/>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5479" name="Google Shape;5479;p223"/>
            <p:cNvSpPr/>
            <p:nvPr/>
          </p:nvSpPr>
          <p:spPr>
            <a:xfrm rot="3433724">
              <a:off x="7573318" y="1951000"/>
              <a:ext cx="90286" cy="59568"/>
            </a:xfrm>
            <a:custGeom>
              <a:avLst/>
              <a:gdLst/>
              <a:ahLst/>
              <a:cxnLst/>
              <a:rect l="l" t="t" r="r" b="b"/>
              <a:pathLst>
                <a:path w="911" h="601" extrusionOk="0">
                  <a:moveTo>
                    <a:pt x="790" y="0"/>
                  </a:moveTo>
                  <a:cubicBezTo>
                    <a:pt x="744" y="0"/>
                    <a:pt x="706" y="40"/>
                    <a:pt x="652" y="61"/>
                  </a:cubicBezTo>
                  <a:cubicBezTo>
                    <a:pt x="509" y="123"/>
                    <a:pt x="393" y="293"/>
                    <a:pt x="233" y="310"/>
                  </a:cubicBezTo>
                  <a:cubicBezTo>
                    <a:pt x="188" y="319"/>
                    <a:pt x="135" y="310"/>
                    <a:pt x="90" y="328"/>
                  </a:cubicBezTo>
                  <a:cubicBezTo>
                    <a:pt x="37" y="346"/>
                    <a:pt x="1" y="400"/>
                    <a:pt x="10" y="444"/>
                  </a:cubicBezTo>
                  <a:cubicBezTo>
                    <a:pt x="19" y="462"/>
                    <a:pt x="37" y="480"/>
                    <a:pt x="54" y="498"/>
                  </a:cubicBezTo>
                  <a:cubicBezTo>
                    <a:pt x="102" y="539"/>
                    <a:pt x="180" y="600"/>
                    <a:pt x="252" y="600"/>
                  </a:cubicBezTo>
                  <a:cubicBezTo>
                    <a:pt x="288" y="600"/>
                    <a:pt x="322" y="584"/>
                    <a:pt x="349" y="542"/>
                  </a:cubicBezTo>
                  <a:cubicBezTo>
                    <a:pt x="367" y="507"/>
                    <a:pt x="376" y="489"/>
                    <a:pt x="411" y="462"/>
                  </a:cubicBezTo>
                  <a:cubicBezTo>
                    <a:pt x="420" y="462"/>
                    <a:pt x="429" y="462"/>
                    <a:pt x="438" y="453"/>
                  </a:cubicBezTo>
                  <a:cubicBezTo>
                    <a:pt x="483" y="435"/>
                    <a:pt x="536" y="435"/>
                    <a:pt x="590" y="435"/>
                  </a:cubicBezTo>
                  <a:cubicBezTo>
                    <a:pt x="652" y="435"/>
                    <a:pt x="723" y="408"/>
                    <a:pt x="795" y="391"/>
                  </a:cubicBezTo>
                  <a:cubicBezTo>
                    <a:pt x="831" y="382"/>
                    <a:pt x="866" y="373"/>
                    <a:pt x="884" y="337"/>
                  </a:cubicBezTo>
                  <a:cubicBezTo>
                    <a:pt x="911" y="301"/>
                    <a:pt x="884" y="43"/>
                    <a:pt x="839" y="16"/>
                  </a:cubicBezTo>
                  <a:cubicBezTo>
                    <a:pt x="822" y="5"/>
                    <a:pt x="805" y="0"/>
                    <a:pt x="790" y="0"/>
                  </a:cubicBezTo>
                  <a:close/>
                </a:path>
              </a:pathLst>
            </a:custGeom>
            <a:solidFill>
              <a:srgbClr val="3D1D03">
                <a:alpha val="32139"/>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5480" name="Google Shape;5480;p223"/>
            <p:cNvSpPr/>
            <p:nvPr/>
          </p:nvSpPr>
          <p:spPr>
            <a:xfrm>
              <a:off x="7667951" y="2053879"/>
              <a:ext cx="25768" cy="21310"/>
            </a:xfrm>
            <a:custGeom>
              <a:avLst/>
              <a:gdLst/>
              <a:ahLst/>
              <a:cxnLst/>
              <a:rect l="l" t="t" r="r" b="b"/>
              <a:pathLst>
                <a:path w="260" h="215" extrusionOk="0">
                  <a:moveTo>
                    <a:pt x="143" y="0"/>
                  </a:moveTo>
                  <a:cubicBezTo>
                    <a:pt x="72" y="0"/>
                    <a:pt x="0" y="89"/>
                    <a:pt x="36" y="152"/>
                  </a:cubicBezTo>
                  <a:cubicBezTo>
                    <a:pt x="52" y="195"/>
                    <a:pt x="93" y="215"/>
                    <a:pt x="136" y="215"/>
                  </a:cubicBezTo>
                  <a:cubicBezTo>
                    <a:pt x="164" y="215"/>
                    <a:pt x="193" y="206"/>
                    <a:pt x="215" y="188"/>
                  </a:cubicBezTo>
                  <a:cubicBezTo>
                    <a:pt x="241" y="152"/>
                    <a:pt x="259" y="116"/>
                    <a:pt x="250" y="72"/>
                  </a:cubicBezTo>
                  <a:lnTo>
                    <a:pt x="250" y="72"/>
                  </a:lnTo>
                  <a:lnTo>
                    <a:pt x="250" y="81"/>
                  </a:lnTo>
                  <a:cubicBezTo>
                    <a:pt x="241" y="36"/>
                    <a:pt x="197" y="0"/>
                    <a:pt x="143" y="0"/>
                  </a:cubicBezTo>
                  <a:close/>
                </a:path>
              </a:pathLst>
            </a:custGeom>
            <a:solidFill>
              <a:srgbClr val="3D1D03">
                <a:alpha val="32139"/>
              </a:srgb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pic>
        <p:nvPicPr>
          <p:cNvPr id="5481" name="Google Shape;5481;p223" title="university-of-wales-trinity-saint-david-logo-vector-removebg-preview.png"/>
          <p:cNvPicPr preferRelativeResize="0"/>
          <p:nvPr/>
        </p:nvPicPr>
        <p:blipFill>
          <a:blip r:embed="rId3">
            <a:alphaModFix/>
          </a:blip>
          <a:stretch>
            <a:fillRect/>
          </a:stretch>
        </p:blipFill>
        <p:spPr>
          <a:xfrm>
            <a:off x="16349400" y="9315700"/>
            <a:ext cx="1938601" cy="1076350"/>
          </a:xfrm>
          <a:prstGeom prst="rect">
            <a:avLst/>
          </a:prstGeom>
          <a:noFill/>
          <a:ln>
            <a:noFill/>
          </a:ln>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gradFill>
          <a:gsLst>
            <a:gs pos="0">
              <a:srgbClr val="ACC8DD"/>
            </a:gs>
            <a:gs pos="100000">
              <a:srgbClr val="003537"/>
            </a:gs>
          </a:gsLst>
          <a:lin ang="0" scaled="0"/>
        </a:gradFill>
        <a:effectLst/>
      </p:bgPr>
    </p:bg>
    <p:spTree>
      <p:nvGrpSpPr>
        <p:cNvPr id="1" name="Shape 5492"/>
        <p:cNvGrpSpPr/>
        <p:nvPr/>
      </p:nvGrpSpPr>
      <p:grpSpPr>
        <a:xfrm>
          <a:off x="0" y="0"/>
          <a:ext cx="0" cy="0"/>
          <a:chOff x="0" y="0"/>
          <a:chExt cx="0" cy="0"/>
        </a:xfrm>
      </p:grpSpPr>
      <p:sp>
        <p:nvSpPr>
          <p:cNvPr id="5493" name="Google Shape;5493;p225"/>
          <p:cNvSpPr txBox="1"/>
          <p:nvPr/>
        </p:nvSpPr>
        <p:spPr>
          <a:xfrm>
            <a:off x="2456462" y="3471288"/>
            <a:ext cx="12746271" cy="1354217"/>
          </a:xfrm>
          <a:prstGeom prst="rect">
            <a:avLst/>
          </a:prstGeom>
          <a:noFill/>
          <a:ln>
            <a:noFill/>
          </a:ln>
        </p:spPr>
        <p:txBody>
          <a:bodyPr spcFirstLastPara="1" wrap="square" lIns="0" tIns="0" rIns="0" bIns="0" anchor="t" anchorCtr="0">
            <a:spAutoFit/>
          </a:bodyPr>
          <a:lstStyle/>
          <a:p>
            <a:pPr marL="0" marR="0" lvl="0" indent="0" algn="ctr" rtl="0">
              <a:spcBef>
                <a:spcPts val="0"/>
              </a:spcBef>
              <a:spcAft>
                <a:spcPts val="0"/>
              </a:spcAft>
              <a:buNone/>
            </a:pPr>
            <a:r>
              <a:rPr lang="en-US" sz="4400" b="1" i="0" u="none" strike="noStrike" cap="none">
                <a:solidFill>
                  <a:schemeClr val="accent1"/>
                </a:solidFill>
                <a:latin typeface="Montserrat"/>
                <a:ea typeface="Montserrat"/>
                <a:cs typeface="Montserrat"/>
                <a:sym typeface="Montserrat"/>
              </a:rPr>
              <a:t>"BreathEasy: Rural Youth Tobacco Intervention"</a:t>
            </a:r>
            <a:endParaRPr/>
          </a:p>
        </p:txBody>
      </p:sp>
      <p:sp>
        <p:nvSpPr>
          <p:cNvPr id="5494" name="Google Shape;5494;p225"/>
          <p:cNvSpPr/>
          <p:nvPr/>
        </p:nvSpPr>
        <p:spPr>
          <a:xfrm>
            <a:off x="1028700" y="1028700"/>
            <a:ext cx="650744" cy="515862"/>
          </a:xfrm>
          <a:custGeom>
            <a:avLst/>
            <a:gdLst/>
            <a:ahLst/>
            <a:cxnLst/>
            <a:rect l="l" t="t" r="r" b="b"/>
            <a:pathLst>
              <a:path w="650744" h="515862" extrusionOk="0">
                <a:moveTo>
                  <a:pt x="0" y="0"/>
                </a:moveTo>
                <a:lnTo>
                  <a:pt x="650744" y="0"/>
                </a:lnTo>
                <a:lnTo>
                  <a:pt x="650744" y="515862"/>
                </a:lnTo>
                <a:lnTo>
                  <a:pt x="0" y="515862"/>
                </a:lnTo>
                <a:lnTo>
                  <a:pt x="0" y="0"/>
                </a:lnTo>
                <a:close/>
              </a:path>
            </a:pathLst>
          </a:custGeom>
          <a:noFill/>
          <a:ln>
            <a:noFill/>
          </a:ln>
        </p:spPr>
      </p:sp>
      <p:grpSp>
        <p:nvGrpSpPr>
          <p:cNvPr id="5495" name="Google Shape;5495;p225"/>
          <p:cNvGrpSpPr/>
          <p:nvPr/>
        </p:nvGrpSpPr>
        <p:grpSpPr>
          <a:xfrm>
            <a:off x="3886200" y="7467429"/>
            <a:ext cx="4210500" cy="823642"/>
            <a:chOff x="0" y="-47625"/>
            <a:chExt cx="2194986" cy="454025"/>
          </a:xfrm>
        </p:grpSpPr>
        <p:sp>
          <p:nvSpPr>
            <p:cNvPr id="5496" name="Google Shape;5496;p225"/>
            <p:cNvSpPr/>
            <p:nvPr/>
          </p:nvSpPr>
          <p:spPr>
            <a:xfrm>
              <a:off x="0" y="0"/>
              <a:ext cx="2194986" cy="406400"/>
            </a:xfrm>
            <a:custGeom>
              <a:avLst/>
              <a:gdLst/>
              <a:ahLst/>
              <a:cxnLst/>
              <a:rect l="l" t="t" r="r" b="b"/>
              <a:pathLst>
                <a:path w="2194986" h="406400" extrusionOk="0">
                  <a:moveTo>
                    <a:pt x="1991786" y="0"/>
                  </a:moveTo>
                  <a:cubicBezTo>
                    <a:pt x="2104010" y="0"/>
                    <a:pt x="2194986" y="90976"/>
                    <a:pt x="2194986" y="203200"/>
                  </a:cubicBezTo>
                  <a:cubicBezTo>
                    <a:pt x="2194986" y="315424"/>
                    <a:pt x="2104010" y="406400"/>
                    <a:pt x="1991786" y="406400"/>
                  </a:cubicBezTo>
                  <a:lnTo>
                    <a:pt x="203200" y="406400"/>
                  </a:lnTo>
                  <a:cubicBezTo>
                    <a:pt x="90976" y="406400"/>
                    <a:pt x="0" y="315424"/>
                    <a:pt x="0" y="203200"/>
                  </a:cubicBezTo>
                  <a:cubicBezTo>
                    <a:pt x="0" y="90976"/>
                    <a:pt x="90976" y="0"/>
                    <a:pt x="203200"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97" name="Google Shape;5497;p225"/>
            <p:cNvSpPr txBox="1"/>
            <p:nvPr/>
          </p:nvSpPr>
          <p:spPr>
            <a:xfrm>
              <a:off x="0" y="-47625"/>
              <a:ext cx="2194986" cy="454025"/>
            </a:xfrm>
            <a:prstGeom prst="rect">
              <a:avLst/>
            </a:prstGeom>
            <a:solidFill>
              <a:schemeClr val="accent3"/>
            </a:solidFill>
            <a:ln>
              <a:noFill/>
            </a:ln>
          </p:spPr>
          <p:txBody>
            <a:bodyPr spcFirstLastPara="1" wrap="square" lIns="31675" tIns="31675" rIns="31675" bIns="31675" anchor="ctr" anchorCtr="0">
              <a:noAutofit/>
            </a:bodyPr>
            <a:lstStyle/>
            <a:p>
              <a:pPr marL="0" marR="0" lvl="0" indent="0" algn="ctr" rtl="0">
                <a:lnSpc>
                  <a:spcPct val="178888"/>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5498" name="Google Shape;5498;p225"/>
          <p:cNvGrpSpPr/>
          <p:nvPr/>
        </p:nvGrpSpPr>
        <p:grpSpPr>
          <a:xfrm>
            <a:off x="1254367" y="8594705"/>
            <a:ext cx="425077" cy="425077"/>
            <a:chOff x="0" y="0"/>
            <a:chExt cx="812800" cy="812800"/>
          </a:xfrm>
        </p:grpSpPr>
        <p:sp>
          <p:nvSpPr>
            <p:cNvPr id="5499" name="Google Shape;5499;p225"/>
            <p:cNvSpPr/>
            <p:nvPr/>
          </p:nvSpPr>
          <p:spPr>
            <a:xfrm>
              <a:off x="0" y="0"/>
              <a:ext cx="812800" cy="812800"/>
            </a:xfrm>
            <a:custGeom>
              <a:avLst/>
              <a:gdLst/>
              <a:ahLst/>
              <a:cxnLst/>
              <a:rect l="l" t="t" r="r" b="b"/>
              <a:pathLst>
                <a:path w="812800" h="812800" extrusionOk="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a:gsLst>
                <a:gs pos="0">
                  <a:srgbClr val="4EA46A"/>
                </a:gs>
                <a:gs pos="100000">
                  <a:srgbClr val="005C57"/>
                </a:gs>
              </a:gsLst>
              <a:lin ang="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00" name="Google Shape;5500;p225"/>
            <p:cNvSpPr txBox="1"/>
            <p:nvPr/>
          </p:nvSpPr>
          <p:spPr>
            <a:xfrm>
              <a:off x="76200" y="47625"/>
              <a:ext cx="660400" cy="688975"/>
            </a:xfrm>
            <a:prstGeom prst="rect">
              <a:avLst/>
            </a:prstGeom>
            <a:noFill/>
            <a:ln>
              <a:noFill/>
            </a:ln>
          </p:spPr>
          <p:txBody>
            <a:bodyPr spcFirstLastPara="1" wrap="square" lIns="50800" tIns="50800" rIns="50800" bIns="50800" anchor="ctr" anchorCtr="0">
              <a:noAutofit/>
            </a:bodyPr>
            <a:lstStyle/>
            <a:p>
              <a:pPr marL="0" marR="0" lvl="0" indent="0" algn="ctr" rtl="0">
                <a:lnSpc>
                  <a:spcPct val="155500"/>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5501" name="Google Shape;5501;p225"/>
          <p:cNvGrpSpPr/>
          <p:nvPr/>
        </p:nvGrpSpPr>
        <p:grpSpPr>
          <a:xfrm>
            <a:off x="16429463" y="8593190"/>
            <a:ext cx="293547" cy="293547"/>
            <a:chOff x="0" y="0"/>
            <a:chExt cx="812800" cy="812800"/>
          </a:xfrm>
        </p:grpSpPr>
        <p:sp>
          <p:nvSpPr>
            <p:cNvPr id="5502" name="Google Shape;5502;p225"/>
            <p:cNvSpPr/>
            <p:nvPr/>
          </p:nvSpPr>
          <p:spPr>
            <a:xfrm>
              <a:off x="0" y="0"/>
              <a:ext cx="812800" cy="812800"/>
            </a:xfrm>
            <a:custGeom>
              <a:avLst/>
              <a:gdLst/>
              <a:ahLst/>
              <a:cxnLst/>
              <a:rect l="l" t="t" r="r" b="b"/>
              <a:pathLst>
                <a:path w="812800" h="812800" extrusionOk="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a:gsLst>
                <a:gs pos="0">
                  <a:srgbClr val="4EA46A"/>
                </a:gs>
                <a:gs pos="100000">
                  <a:srgbClr val="005C57"/>
                </a:gs>
              </a:gsLst>
              <a:lin ang="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03" name="Google Shape;5503;p225"/>
            <p:cNvSpPr txBox="1"/>
            <p:nvPr/>
          </p:nvSpPr>
          <p:spPr>
            <a:xfrm>
              <a:off x="76200" y="47625"/>
              <a:ext cx="660400" cy="688975"/>
            </a:xfrm>
            <a:prstGeom prst="rect">
              <a:avLst/>
            </a:prstGeom>
            <a:noFill/>
            <a:ln>
              <a:noFill/>
            </a:ln>
          </p:spPr>
          <p:txBody>
            <a:bodyPr spcFirstLastPara="1" wrap="square" lIns="50800" tIns="50800" rIns="50800" bIns="50800" anchor="ctr" anchorCtr="0">
              <a:noAutofit/>
            </a:bodyPr>
            <a:lstStyle/>
            <a:p>
              <a:pPr marL="0" marR="0" lvl="0" indent="0" algn="ctr" rtl="0">
                <a:lnSpc>
                  <a:spcPct val="155500"/>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5504" name="Google Shape;5504;p225"/>
          <p:cNvGrpSpPr/>
          <p:nvPr/>
        </p:nvGrpSpPr>
        <p:grpSpPr>
          <a:xfrm>
            <a:off x="14712738" y="3062301"/>
            <a:ext cx="1137437" cy="1137437"/>
            <a:chOff x="0" y="0"/>
            <a:chExt cx="812800" cy="812800"/>
          </a:xfrm>
        </p:grpSpPr>
        <p:sp>
          <p:nvSpPr>
            <p:cNvPr id="5505" name="Google Shape;5505;p225"/>
            <p:cNvSpPr/>
            <p:nvPr/>
          </p:nvSpPr>
          <p:spPr>
            <a:xfrm>
              <a:off x="0" y="0"/>
              <a:ext cx="812800" cy="812800"/>
            </a:xfrm>
            <a:custGeom>
              <a:avLst/>
              <a:gdLst/>
              <a:ahLst/>
              <a:cxnLst/>
              <a:rect l="l" t="t" r="r" b="b"/>
              <a:pathLst>
                <a:path w="812800" h="812800" extrusionOk="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a:gsLst>
                <a:gs pos="0">
                  <a:srgbClr val="4EA46A"/>
                </a:gs>
                <a:gs pos="100000">
                  <a:srgbClr val="005C57"/>
                </a:gs>
              </a:gsLst>
              <a:lin ang="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06" name="Google Shape;5506;p225"/>
            <p:cNvSpPr txBox="1"/>
            <p:nvPr/>
          </p:nvSpPr>
          <p:spPr>
            <a:xfrm>
              <a:off x="76200" y="47625"/>
              <a:ext cx="660400" cy="688975"/>
            </a:xfrm>
            <a:prstGeom prst="rect">
              <a:avLst/>
            </a:prstGeom>
            <a:noFill/>
            <a:ln>
              <a:noFill/>
            </a:ln>
          </p:spPr>
          <p:txBody>
            <a:bodyPr spcFirstLastPara="1" wrap="square" lIns="50800" tIns="50800" rIns="50800" bIns="50800" anchor="ctr" anchorCtr="0">
              <a:noAutofit/>
            </a:bodyPr>
            <a:lstStyle/>
            <a:p>
              <a:pPr marL="0" marR="0" lvl="0" indent="0" algn="ctr" rtl="0">
                <a:lnSpc>
                  <a:spcPct val="155500"/>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5507" name="Google Shape;5507;p225"/>
          <p:cNvGrpSpPr/>
          <p:nvPr/>
        </p:nvGrpSpPr>
        <p:grpSpPr>
          <a:xfrm>
            <a:off x="15850174" y="4027160"/>
            <a:ext cx="349058" cy="349058"/>
            <a:chOff x="0" y="0"/>
            <a:chExt cx="812800" cy="812800"/>
          </a:xfrm>
        </p:grpSpPr>
        <p:sp>
          <p:nvSpPr>
            <p:cNvPr id="5508" name="Google Shape;5508;p225"/>
            <p:cNvSpPr/>
            <p:nvPr/>
          </p:nvSpPr>
          <p:spPr>
            <a:xfrm>
              <a:off x="0" y="0"/>
              <a:ext cx="812800" cy="812800"/>
            </a:xfrm>
            <a:custGeom>
              <a:avLst/>
              <a:gdLst/>
              <a:ahLst/>
              <a:cxnLst/>
              <a:rect l="l" t="t" r="r" b="b"/>
              <a:pathLst>
                <a:path w="812800" h="812800" extrusionOk="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a:gsLst>
                <a:gs pos="0">
                  <a:srgbClr val="4EA46A"/>
                </a:gs>
                <a:gs pos="100000">
                  <a:srgbClr val="005C57"/>
                </a:gs>
              </a:gsLst>
              <a:lin ang="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09" name="Google Shape;5509;p225"/>
            <p:cNvSpPr txBox="1"/>
            <p:nvPr/>
          </p:nvSpPr>
          <p:spPr>
            <a:xfrm>
              <a:off x="76200" y="47625"/>
              <a:ext cx="660400" cy="688975"/>
            </a:xfrm>
            <a:prstGeom prst="rect">
              <a:avLst/>
            </a:prstGeom>
            <a:noFill/>
            <a:ln>
              <a:noFill/>
            </a:ln>
          </p:spPr>
          <p:txBody>
            <a:bodyPr spcFirstLastPara="1" wrap="square" lIns="50800" tIns="50800" rIns="50800" bIns="50800" anchor="ctr" anchorCtr="0">
              <a:noAutofit/>
            </a:bodyPr>
            <a:lstStyle/>
            <a:p>
              <a:pPr marL="0" marR="0" lvl="0" indent="0" algn="ctr" rtl="0">
                <a:lnSpc>
                  <a:spcPct val="155500"/>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5510" name="Google Shape;5510;p225"/>
          <p:cNvGrpSpPr/>
          <p:nvPr/>
        </p:nvGrpSpPr>
        <p:grpSpPr>
          <a:xfrm>
            <a:off x="-418546" y="8807243"/>
            <a:ext cx="1971124" cy="1971124"/>
            <a:chOff x="0" y="0"/>
            <a:chExt cx="812800" cy="812800"/>
          </a:xfrm>
        </p:grpSpPr>
        <p:sp>
          <p:nvSpPr>
            <p:cNvPr id="5511" name="Google Shape;5511;p225"/>
            <p:cNvSpPr/>
            <p:nvPr/>
          </p:nvSpPr>
          <p:spPr>
            <a:xfrm>
              <a:off x="0" y="0"/>
              <a:ext cx="812800" cy="812800"/>
            </a:xfrm>
            <a:custGeom>
              <a:avLst/>
              <a:gdLst/>
              <a:ahLst/>
              <a:cxnLst/>
              <a:rect l="l" t="t" r="r" b="b"/>
              <a:pathLst>
                <a:path w="812800" h="812800" extrusionOk="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a:gsLst>
                <a:gs pos="0">
                  <a:srgbClr val="4EA46A"/>
                </a:gs>
                <a:gs pos="100000">
                  <a:srgbClr val="005C57"/>
                </a:gs>
              </a:gsLst>
              <a:lin ang="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12" name="Google Shape;5512;p225"/>
            <p:cNvSpPr txBox="1"/>
            <p:nvPr/>
          </p:nvSpPr>
          <p:spPr>
            <a:xfrm>
              <a:off x="76200" y="47625"/>
              <a:ext cx="660400" cy="688975"/>
            </a:xfrm>
            <a:prstGeom prst="rect">
              <a:avLst/>
            </a:prstGeom>
            <a:noFill/>
            <a:ln>
              <a:noFill/>
            </a:ln>
          </p:spPr>
          <p:txBody>
            <a:bodyPr spcFirstLastPara="1" wrap="square" lIns="50800" tIns="50800" rIns="50800" bIns="50800" anchor="ctr" anchorCtr="0">
              <a:noAutofit/>
            </a:bodyPr>
            <a:lstStyle/>
            <a:p>
              <a:pPr marL="0" marR="0" lvl="0" indent="0" algn="ctr" rtl="0">
                <a:lnSpc>
                  <a:spcPct val="155500"/>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5513" name="Google Shape;5513;p225"/>
          <p:cNvGrpSpPr/>
          <p:nvPr/>
        </p:nvGrpSpPr>
        <p:grpSpPr>
          <a:xfrm>
            <a:off x="2425708" y="3374103"/>
            <a:ext cx="345156" cy="345156"/>
            <a:chOff x="0" y="0"/>
            <a:chExt cx="812800" cy="812800"/>
          </a:xfrm>
        </p:grpSpPr>
        <p:sp>
          <p:nvSpPr>
            <p:cNvPr id="5514" name="Google Shape;5514;p225"/>
            <p:cNvSpPr/>
            <p:nvPr/>
          </p:nvSpPr>
          <p:spPr>
            <a:xfrm>
              <a:off x="0" y="0"/>
              <a:ext cx="812800" cy="812800"/>
            </a:xfrm>
            <a:custGeom>
              <a:avLst/>
              <a:gdLst/>
              <a:ahLst/>
              <a:cxnLst/>
              <a:rect l="l" t="t" r="r" b="b"/>
              <a:pathLst>
                <a:path w="812800" h="812800" extrusionOk="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a:gsLst>
                <a:gs pos="0">
                  <a:srgbClr val="4EA46A"/>
                </a:gs>
                <a:gs pos="100000">
                  <a:srgbClr val="005C57"/>
                </a:gs>
              </a:gsLst>
              <a:lin ang="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15" name="Google Shape;5515;p225"/>
            <p:cNvSpPr txBox="1"/>
            <p:nvPr/>
          </p:nvSpPr>
          <p:spPr>
            <a:xfrm>
              <a:off x="76200" y="47625"/>
              <a:ext cx="660400" cy="688975"/>
            </a:xfrm>
            <a:prstGeom prst="rect">
              <a:avLst/>
            </a:prstGeom>
            <a:noFill/>
            <a:ln>
              <a:noFill/>
            </a:ln>
          </p:spPr>
          <p:txBody>
            <a:bodyPr spcFirstLastPara="1" wrap="square" lIns="50800" tIns="50800" rIns="50800" bIns="50800" anchor="ctr" anchorCtr="0">
              <a:noAutofit/>
            </a:bodyPr>
            <a:lstStyle/>
            <a:p>
              <a:pPr marL="0" marR="0" lvl="0" indent="0" algn="ctr" rtl="0">
                <a:lnSpc>
                  <a:spcPct val="155500"/>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5516" name="Google Shape;5516;p225"/>
          <p:cNvGrpSpPr/>
          <p:nvPr/>
        </p:nvGrpSpPr>
        <p:grpSpPr>
          <a:xfrm>
            <a:off x="2744194" y="3269541"/>
            <a:ext cx="155786" cy="155786"/>
            <a:chOff x="0" y="0"/>
            <a:chExt cx="812800" cy="812800"/>
          </a:xfrm>
        </p:grpSpPr>
        <p:sp>
          <p:nvSpPr>
            <p:cNvPr id="5517" name="Google Shape;5517;p225"/>
            <p:cNvSpPr/>
            <p:nvPr/>
          </p:nvSpPr>
          <p:spPr>
            <a:xfrm>
              <a:off x="0" y="0"/>
              <a:ext cx="812800" cy="812800"/>
            </a:xfrm>
            <a:custGeom>
              <a:avLst/>
              <a:gdLst/>
              <a:ahLst/>
              <a:cxnLst/>
              <a:rect l="l" t="t" r="r" b="b"/>
              <a:pathLst>
                <a:path w="812800" h="812800" extrusionOk="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a:gsLst>
                <a:gs pos="0">
                  <a:srgbClr val="4EA46A"/>
                </a:gs>
                <a:gs pos="100000">
                  <a:srgbClr val="005C57"/>
                </a:gs>
              </a:gsLst>
              <a:lin ang="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18" name="Google Shape;5518;p225"/>
            <p:cNvSpPr txBox="1"/>
            <p:nvPr/>
          </p:nvSpPr>
          <p:spPr>
            <a:xfrm>
              <a:off x="76200" y="47625"/>
              <a:ext cx="660400" cy="688975"/>
            </a:xfrm>
            <a:prstGeom prst="rect">
              <a:avLst/>
            </a:prstGeom>
            <a:noFill/>
            <a:ln>
              <a:noFill/>
            </a:ln>
          </p:spPr>
          <p:txBody>
            <a:bodyPr spcFirstLastPara="1" wrap="square" lIns="50800" tIns="50800" rIns="50800" bIns="50800" anchor="ctr" anchorCtr="0">
              <a:noAutofit/>
            </a:bodyPr>
            <a:lstStyle/>
            <a:p>
              <a:pPr marL="0" marR="0" lvl="0" indent="0" algn="ctr" rtl="0">
                <a:lnSpc>
                  <a:spcPct val="155500"/>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sp>
        <p:nvSpPr>
          <p:cNvPr id="5519" name="Google Shape;5519;p225"/>
          <p:cNvSpPr txBox="1"/>
          <p:nvPr/>
        </p:nvSpPr>
        <p:spPr>
          <a:xfrm>
            <a:off x="1880696" y="1055868"/>
            <a:ext cx="3293004" cy="413901"/>
          </a:xfrm>
          <a:prstGeom prst="rect">
            <a:avLst/>
          </a:prstGeom>
          <a:noFill/>
          <a:ln>
            <a:noFill/>
          </a:ln>
        </p:spPr>
        <p:txBody>
          <a:bodyPr spcFirstLastPara="1" wrap="square" lIns="0" tIns="0" rIns="0" bIns="0" anchor="t" anchorCtr="0">
            <a:spAutoFit/>
          </a:bodyPr>
          <a:lstStyle/>
          <a:p>
            <a:pPr marL="0" marR="0" lvl="0" indent="0" algn="l" rtl="0">
              <a:lnSpc>
                <a:spcPct val="140016"/>
              </a:lnSpc>
              <a:spcBef>
                <a:spcPts val="0"/>
              </a:spcBef>
              <a:spcAft>
                <a:spcPts val="0"/>
              </a:spcAft>
              <a:buNone/>
            </a:pPr>
            <a:r>
              <a:rPr lang="en-US" sz="2454" b="1" i="0" u="none" strike="noStrike" cap="none">
                <a:solidFill>
                  <a:srgbClr val="FFFFFF"/>
                </a:solidFill>
                <a:latin typeface="Montserrat"/>
                <a:ea typeface="Montserrat"/>
                <a:cs typeface="Montserrat"/>
                <a:sym typeface="Montserrat"/>
              </a:rPr>
              <a:t>Digital Health</a:t>
            </a:r>
            <a:endParaRPr/>
          </a:p>
        </p:txBody>
      </p:sp>
      <p:sp>
        <p:nvSpPr>
          <p:cNvPr id="5520" name="Google Shape;5520;p225"/>
          <p:cNvSpPr txBox="1"/>
          <p:nvPr/>
        </p:nvSpPr>
        <p:spPr>
          <a:xfrm>
            <a:off x="3740388" y="7645449"/>
            <a:ext cx="11194812" cy="553998"/>
          </a:xfrm>
          <a:prstGeom prst="rect">
            <a:avLst/>
          </a:prstGeom>
          <a:noFill/>
          <a:ln>
            <a:noFill/>
          </a:ln>
        </p:spPr>
        <p:txBody>
          <a:bodyPr spcFirstLastPara="1" wrap="square" lIns="0" tIns="0" rIns="0" bIns="0" anchor="t" anchorCtr="0">
            <a:spAutoFit/>
          </a:bodyPr>
          <a:lstStyle/>
          <a:p>
            <a:pPr marL="0" marR="0" lvl="0" indent="0" algn="ctr" rtl="0">
              <a:spcBef>
                <a:spcPts val="0"/>
              </a:spcBef>
              <a:spcAft>
                <a:spcPts val="0"/>
              </a:spcAft>
              <a:buNone/>
            </a:pPr>
            <a:r>
              <a:rPr lang="en-US" sz="3600" b="1" i="0" u="none" strike="noStrike" cap="none">
                <a:solidFill>
                  <a:srgbClr val="FFFFFF"/>
                </a:solidFill>
                <a:latin typeface="Montserrat"/>
                <a:ea typeface="Montserrat"/>
                <a:cs typeface="Montserrat"/>
                <a:sym typeface="Montserrat"/>
              </a:rPr>
              <a:t>Group Member 3: Barriers to Implementation</a:t>
            </a:r>
            <a:endParaRP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gradFill>
          <a:gsLst>
            <a:gs pos="0">
              <a:srgbClr val="030D33"/>
            </a:gs>
            <a:gs pos="100000">
              <a:srgbClr val="003537"/>
            </a:gs>
          </a:gsLst>
          <a:lin ang="0" scaled="0"/>
        </a:gradFill>
        <a:effectLst/>
      </p:bgPr>
    </p:bg>
    <p:spTree>
      <p:nvGrpSpPr>
        <p:cNvPr id="1" name="Shape 5524"/>
        <p:cNvGrpSpPr/>
        <p:nvPr/>
      </p:nvGrpSpPr>
      <p:grpSpPr>
        <a:xfrm>
          <a:off x="0" y="0"/>
          <a:ext cx="0" cy="0"/>
          <a:chOff x="0" y="0"/>
          <a:chExt cx="0" cy="0"/>
        </a:xfrm>
      </p:grpSpPr>
      <p:sp>
        <p:nvSpPr>
          <p:cNvPr id="5525" name="Google Shape;5525;p226"/>
          <p:cNvSpPr txBox="1"/>
          <p:nvPr/>
        </p:nvSpPr>
        <p:spPr>
          <a:xfrm>
            <a:off x="7543801" y="482672"/>
            <a:ext cx="9140764" cy="1354217"/>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sz="4400" b="1" i="0" u="none" strike="noStrike" cap="none">
                <a:solidFill>
                  <a:srgbClr val="FFFFFF"/>
                </a:solidFill>
                <a:latin typeface="Montserrat"/>
                <a:ea typeface="Montserrat"/>
                <a:cs typeface="Montserrat"/>
                <a:sym typeface="Montserrat"/>
              </a:rPr>
              <a:t>Identification of Prospective Stakeholders (Cont.)</a:t>
            </a:r>
            <a:endParaRPr/>
          </a:p>
        </p:txBody>
      </p:sp>
      <p:sp>
        <p:nvSpPr>
          <p:cNvPr id="5526" name="Google Shape;5526;p226"/>
          <p:cNvSpPr/>
          <p:nvPr/>
        </p:nvSpPr>
        <p:spPr>
          <a:xfrm>
            <a:off x="1028700" y="1028700"/>
            <a:ext cx="650744" cy="515862"/>
          </a:xfrm>
          <a:custGeom>
            <a:avLst/>
            <a:gdLst/>
            <a:ahLst/>
            <a:cxnLst/>
            <a:rect l="l" t="t" r="r" b="b"/>
            <a:pathLst>
              <a:path w="650744" h="515862" extrusionOk="0">
                <a:moveTo>
                  <a:pt x="0" y="0"/>
                </a:moveTo>
                <a:lnTo>
                  <a:pt x="650744" y="0"/>
                </a:lnTo>
                <a:lnTo>
                  <a:pt x="650744" y="515862"/>
                </a:lnTo>
                <a:lnTo>
                  <a:pt x="0" y="515862"/>
                </a:lnTo>
                <a:lnTo>
                  <a:pt x="0" y="0"/>
                </a:lnTo>
                <a:close/>
              </a:path>
            </a:pathLst>
          </a:custGeom>
          <a:noFill/>
          <a:ln>
            <a:noFill/>
          </a:ln>
        </p:spPr>
      </p:sp>
      <p:grpSp>
        <p:nvGrpSpPr>
          <p:cNvPr id="5527" name="Google Shape;5527;p226"/>
          <p:cNvGrpSpPr/>
          <p:nvPr/>
        </p:nvGrpSpPr>
        <p:grpSpPr>
          <a:xfrm>
            <a:off x="16684564" y="9301438"/>
            <a:ext cx="1971124" cy="1971124"/>
            <a:chOff x="0" y="0"/>
            <a:chExt cx="812800" cy="812800"/>
          </a:xfrm>
        </p:grpSpPr>
        <p:sp>
          <p:nvSpPr>
            <p:cNvPr id="5528" name="Google Shape;5528;p226"/>
            <p:cNvSpPr/>
            <p:nvPr/>
          </p:nvSpPr>
          <p:spPr>
            <a:xfrm>
              <a:off x="0" y="0"/>
              <a:ext cx="812800" cy="812800"/>
            </a:xfrm>
            <a:custGeom>
              <a:avLst/>
              <a:gdLst/>
              <a:ahLst/>
              <a:cxnLst/>
              <a:rect l="l" t="t" r="r" b="b"/>
              <a:pathLst>
                <a:path w="812800" h="812800" extrusionOk="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a:gsLst>
                <a:gs pos="0">
                  <a:srgbClr val="4EA46A"/>
                </a:gs>
                <a:gs pos="100000">
                  <a:srgbClr val="005C57"/>
                </a:gs>
              </a:gsLst>
              <a:lin ang="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29" name="Google Shape;5529;p226"/>
            <p:cNvSpPr txBox="1"/>
            <p:nvPr/>
          </p:nvSpPr>
          <p:spPr>
            <a:xfrm>
              <a:off x="76200" y="47625"/>
              <a:ext cx="660400" cy="688975"/>
            </a:xfrm>
            <a:prstGeom prst="rect">
              <a:avLst/>
            </a:prstGeom>
            <a:noFill/>
            <a:ln>
              <a:noFill/>
            </a:ln>
          </p:spPr>
          <p:txBody>
            <a:bodyPr spcFirstLastPara="1" wrap="square" lIns="50800" tIns="50800" rIns="50800" bIns="50800" anchor="ctr" anchorCtr="0">
              <a:noAutofit/>
            </a:bodyPr>
            <a:lstStyle/>
            <a:p>
              <a:pPr marL="0" marR="0" lvl="0" indent="0" algn="ctr" rtl="0">
                <a:lnSpc>
                  <a:spcPct val="155500"/>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sp>
        <p:nvSpPr>
          <p:cNvPr id="5530" name="Google Shape;5530;p226"/>
          <p:cNvSpPr txBox="1"/>
          <p:nvPr/>
        </p:nvSpPr>
        <p:spPr>
          <a:xfrm>
            <a:off x="7772400" y="2566733"/>
            <a:ext cx="10113684" cy="3182474"/>
          </a:xfrm>
          <a:prstGeom prst="rect">
            <a:avLst/>
          </a:prstGeom>
          <a:noFill/>
          <a:ln>
            <a:noFill/>
          </a:ln>
        </p:spPr>
        <p:txBody>
          <a:bodyPr spcFirstLastPara="1" wrap="square" lIns="0" tIns="0" rIns="0" bIns="0" anchor="t" anchorCtr="0">
            <a:spAutoFit/>
          </a:bodyPr>
          <a:lstStyle/>
          <a:p>
            <a:pPr marL="342900" marR="0" lvl="0" indent="-342900" algn="l" rtl="0">
              <a:lnSpc>
                <a:spcPct val="150000"/>
              </a:lnSpc>
              <a:spcBef>
                <a:spcPts val="0"/>
              </a:spcBef>
              <a:spcAft>
                <a:spcPts val="0"/>
              </a:spcAft>
              <a:buClr>
                <a:srgbClr val="FFFFFF"/>
              </a:buClr>
              <a:buSzPts val="2000"/>
              <a:buFont typeface="Courier New"/>
              <a:buChar char="o"/>
            </a:pPr>
            <a:r>
              <a:rPr lang="en-US" sz="2000" b="0" i="0" u="none" strike="noStrike" cap="none">
                <a:solidFill>
                  <a:srgbClr val="FFFFFF"/>
                </a:solidFill>
                <a:latin typeface="Open Sans"/>
                <a:ea typeface="Open Sans"/>
                <a:cs typeface="Open Sans"/>
                <a:sym typeface="Open Sans"/>
              </a:rPr>
              <a:t>Local leaders, community organizations, and people must collaborate to create and execute community-sanctioned technical solutions (Sánchez-Franco et al., 2024).</a:t>
            </a:r>
            <a:endParaRPr/>
          </a:p>
          <a:p>
            <a:pPr marL="342900" marR="0" lvl="0" indent="-342900" algn="l" rtl="0">
              <a:lnSpc>
                <a:spcPct val="150000"/>
              </a:lnSpc>
              <a:spcBef>
                <a:spcPts val="0"/>
              </a:spcBef>
              <a:spcAft>
                <a:spcPts val="0"/>
              </a:spcAft>
              <a:buClr>
                <a:srgbClr val="FFFFFF"/>
              </a:buClr>
              <a:buSzPts val="2000"/>
              <a:buFont typeface="Courier New"/>
              <a:buChar char="o"/>
            </a:pPr>
            <a:r>
              <a:rPr lang="en-US" sz="2000" b="0" i="0" u="none" strike="noStrike" cap="none">
                <a:solidFill>
                  <a:srgbClr val="FFFFFF"/>
                </a:solidFill>
                <a:latin typeface="Open Sans"/>
                <a:ea typeface="Open Sans"/>
                <a:cs typeface="Open Sans"/>
                <a:sym typeface="Open Sans"/>
              </a:rPr>
              <a:t>Organizations such as NICE, GMC, NHS, and BMA participate in healthcare.</a:t>
            </a:r>
            <a:endParaRPr/>
          </a:p>
          <a:p>
            <a:pPr marL="342900" marR="0" lvl="0" indent="-342900" algn="l" rtl="0">
              <a:lnSpc>
                <a:spcPct val="150000"/>
              </a:lnSpc>
              <a:spcBef>
                <a:spcPts val="0"/>
              </a:spcBef>
              <a:spcAft>
                <a:spcPts val="0"/>
              </a:spcAft>
              <a:buClr>
                <a:srgbClr val="FFFFFF"/>
              </a:buClr>
              <a:buSzPts val="2000"/>
              <a:buFont typeface="Courier New"/>
              <a:buChar char="o"/>
            </a:pPr>
            <a:r>
              <a:rPr lang="en-US" sz="2000" b="0" i="0" u="none" strike="noStrike" cap="none">
                <a:solidFill>
                  <a:srgbClr val="FFFFFF"/>
                </a:solidFill>
                <a:latin typeface="Open Sans"/>
                <a:ea typeface="Open Sans"/>
                <a:cs typeface="Open Sans"/>
                <a:sym typeface="Open Sans"/>
              </a:rPr>
              <a:t>To foster trust and acceptance in rural regions, it is essential to include local stakeholders and develop digital health solutions with cultural sensitivity (Egan et al., 2024).</a:t>
            </a:r>
            <a:endParaRPr/>
          </a:p>
        </p:txBody>
      </p:sp>
      <p:grpSp>
        <p:nvGrpSpPr>
          <p:cNvPr id="5531" name="Google Shape;5531;p226"/>
          <p:cNvGrpSpPr/>
          <p:nvPr/>
        </p:nvGrpSpPr>
        <p:grpSpPr>
          <a:xfrm>
            <a:off x="16684564" y="8712272"/>
            <a:ext cx="1092056" cy="1092056"/>
            <a:chOff x="0" y="0"/>
            <a:chExt cx="812800" cy="812800"/>
          </a:xfrm>
        </p:grpSpPr>
        <p:sp>
          <p:nvSpPr>
            <p:cNvPr id="5532" name="Google Shape;5532;p226"/>
            <p:cNvSpPr/>
            <p:nvPr/>
          </p:nvSpPr>
          <p:spPr>
            <a:xfrm>
              <a:off x="0" y="0"/>
              <a:ext cx="812800" cy="812800"/>
            </a:xfrm>
            <a:custGeom>
              <a:avLst/>
              <a:gdLst/>
              <a:ahLst/>
              <a:cxnLst/>
              <a:rect l="l" t="t" r="r" b="b"/>
              <a:pathLst>
                <a:path w="812800" h="812800" extrusionOk="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a:gsLst>
                <a:gs pos="0">
                  <a:srgbClr val="4EA46A"/>
                </a:gs>
                <a:gs pos="100000">
                  <a:srgbClr val="005C57"/>
                </a:gs>
              </a:gsLst>
              <a:lin ang="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33" name="Google Shape;5533;p226"/>
            <p:cNvSpPr txBox="1"/>
            <p:nvPr/>
          </p:nvSpPr>
          <p:spPr>
            <a:xfrm>
              <a:off x="76200" y="47625"/>
              <a:ext cx="660400" cy="688975"/>
            </a:xfrm>
            <a:prstGeom prst="rect">
              <a:avLst/>
            </a:prstGeom>
            <a:noFill/>
            <a:ln>
              <a:noFill/>
            </a:ln>
          </p:spPr>
          <p:txBody>
            <a:bodyPr spcFirstLastPara="1" wrap="square" lIns="50800" tIns="50800" rIns="50800" bIns="50800" anchor="ctr" anchorCtr="0">
              <a:noAutofit/>
            </a:bodyPr>
            <a:lstStyle/>
            <a:p>
              <a:pPr marL="0" marR="0" lvl="0" indent="0" algn="ctr" rtl="0">
                <a:lnSpc>
                  <a:spcPct val="155500"/>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sp>
        <p:nvSpPr>
          <p:cNvPr id="5534" name="Google Shape;5534;p226"/>
          <p:cNvSpPr txBox="1"/>
          <p:nvPr/>
        </p:nvSpPr>
        <p:spPr>
          <a:xfrm>
            <a:off x="7869516" y="2100528"/>
            <a:ext cx="4410770" cy="380682"/>
          </a:xfrm>
          <a:prstGeom prst="rect">
            <a:avLst/>
          </a:prstGeom>
          <a:noFill/>
          <a:ln>
            <a:noFill/>
          </a:ln>
        </p:spPr>
        <p:txBody>
          <a:bodyPr spcFirstLastPara="1" wrap="square" lIns="0" tIns="0" rIns="0" bIns="0" anchor="t" anchorCtr="0">
            <a:spAutoFit/>
          </a:bodyPr>
          <a:lstStyle/>
          <a:p>
            <a:pPr marL="0" marR="0" lvl="0" indent="0" algn="l" rtl="0">
              <a:lnSpc>
                <a:spcPct val="161000"/>
              </a:lnSpc>
              <a:spcBef>
                <a:spcPts val="0"/>
              </a:spcBef>
              <a:spcAft>
                <a:spcPts val="0"/>
              </a:spcAft>
              <a:buNone/>
            </a:pPr>
            <a:r>
              <a:rPr lang="en-US" sz="2000" b="1" i="0" u="none" strike="noStrike" cap="none">
                <a:solidFill>
                  <a:srgbClr val="4EA46A"/>
                </a:solidFill>
                <a:latin typeface="Montserrat"/>
                <a:ea typeface="Montserrat"/>
                <a:cs typeface="Montserrat"/>
                <a:sym typeface="Montserrat"/>
              </a:rPr>
              <a:t>Community Stakeholders</a:t>
            </a:r>
            <a:endParaRPr/>
          </a:p>
        </p:txBody>
      </p:sp>
      <p:sp>
        <p:nvSpPr>
          <p:cNvPr id="5535" name="Google Shape;5535;p226"/>
          <p:cNvSpPr txBox="1"/>
          <p:nvPr/>
        </p:nvSpPr>
        <p:spPr>
          <a:xfrm>
            <a:off x="8001000" y="5771659"/>
            <a:ext cx="4410770" cy="380682"/>
          </a:xfrm>
          <a:prstGeom prst="rect">
            <a:avLst/>
          </a:prstGeom>
          <a:noFill/>
          <a:ln>
            <a:noFill/>
          </a:ln>
        </p:spPr>
        <p:txBody>
          <a:bodyPr spcFirstLastPara="1" wrap="square" lIns="0" tIns="0" rIns="0" bIns="0" anchor="t" anchorCtr="0">
            <a:spAutoFit/>
          </a:bodyPr>
          <a:lstStyle/>
          <a:p>
            <a:pPr marL="0" marR="0" lvl="0" indent="0" algn="l" rtl="0">
              <a:lnSpc>
                <a:spcPct val="161000"/>
              </a:lnSpc>
              <a:spcBef>
                <a:spcPts val="0"/>
              </a:spcBef>
              <a:spcAft>
                <a:spcPts val="0"/>
              </a:spcAft>
              <a:buNone/>
            </a:pPr>
            <a:r>
              <a:rPr lang="en-US" sz="2000" b="1" i="0" u="none" strike="noStrike" cap="none">
                <a:solidFill>
                  <a:schemeClr val="accent6"/>
                </a:solidFill>
                <a:latin typeface="Montserrat"/>
                <a:ea typeface="Montserrat"/>
                <a:cs typeface="Montserrat"/>
                <a:sym typeface="Montserrat"/>
              </a:rPr>
              <a:t>Educational Institutions</a:t>
            </a:r>
            <a:endParaRPr/>
          </a:p>
        </p:txBody>
      </p:sp>
      <p:sp>
        <p:nvSpPr>
          <p:cNvPr id="5536" name="Google Shape;5536;p226"/>
          <p:cNvSpPr txBox="1"/>
          <p:nvPr/>
        </p:nvSpPr>
        <p:spPr>
          <a:xfrm>
            <a:off x="7709406" y="6189507"/>
            <a:ext cx="10113684" cy="1797480"/>
          </a:xfrm>
          <a:prstGeom prst="rect">
            <a:avLst/>
          </a:prstGeom>
          <a:noFill/>
          <a:ln>
            <a:noFill/>
          </a:ln>
        </p:spPr>
        <p:txBody>
          <a:bodyPr spcFirstLastPara="1" wrap="square" lIns="0" tIns="0" rIns="0" bIns="0" anchor="t" anchorCtr="0">
            <a:spAutoFit/>
          </a:bodyPr>
          <a:lstStyle/>
          <a:p>
            <a:pPr marL="342900" marR="0" lvl="0" indent="-342900" algn="l" rtl="0">
              <a:lnSpc>
                <a:spcPct val="150000"/>
              </a:lnSpc>
              <a:spcBef>
                <a:spcPts val="0"/>
              </a:spcBef>
              <a:spcAft>
                <a:spcPts val="0"/>
              </a:spcAft>
              <a:buClr>
                <a:srgbClr val="FFFFFF"/>
              </a:buClr>
              <a:buSzPts val="2000"/>
              <a:buFont typeface="Courier New"/>
              <a:buChar char="o"/>
            </a:pPr>
            <a:r>
              <a:rPr lang="en-US" sz="2000" b="0" i="0" u="none" strike="noStrike" cap="none">
                <a:solidFill>
                  <a:srgbClr val="FFFFFF"/>
                </a:solidFill>
                <a:latin typeface="Open Sans"/>
                <a:ea typeface="Open Sans"/>
                <a:cs typeface="Open Sans"/>
                <a:sym typeface="Open Sans"/>
              </a:rPr>
              <a:t>Rural schools serve as optimal community centers for health education, drug use prevention, and digital health promotion (Mabhala et al., 2025).</a:t>
            </a:r>
            <a:endParaRPr/>
          </a:p>
          <a:p>
            <a:pPr marL="342900" marR="0" lvl="0" indent="-342900" algn="l" rtl="0">
              <a:lnSpc>
                <a:spcPct val="150000"/>
              </a:lnSpc>
              <a:spcBef>
                <a:spcPts val="0"/>
              </a:spcBef>
              <a:spcAft>
                <a:spcPts val="0"/>
              </a:spcAft>
              <a:buClr>
                <a:srgbClr val="FFFFFF"/>
              </a:buClr>
              <a:buSzPts val="2000"/>
              <a:buFont typeface="Courier New"/>
              <a:buChar char="o"/>
            </a:pPr>
            <a:r>
              <a:rPr lang="en-US" sz="2000" b="0" i="0" u="none" strike="noStrike" cap="none">
                <a:solidFill>
                  <a:srgbClr val="FFFFFF"/>
                </a:solidFill>
                <a:latin typeface="Open Sans"/>
                <a:ea typeface="Open Sans"/>
                <a:cs typeface="Open Sans"/>
                <a:sym typeface="Open Sans"/>
              </a:rPr>
              <a:t>In regions with limited mental health care, schools serve as the primary connection for pupils.</a:t>
            </a:r>
            <a:endParaRPr/>
          </a:p>
        </p:txBody>
      </p:sp>
      <p:pic>
        <p:nvPicPr>
          <p:cNvPr id="5537" name="Google Shape;5537;p226" descr="fda-youth-tobacco-prevention - Tobacco 21"/>
          <p:cNvPicPr preferRelativeResize="0"/>
          <p:nvPr/>
        </p:nvPicPr>
        <p:blipFill rotWithShape="1">
          <a:blip r:embed="rId3">
            <a:alphaModFix/>
          </a:blip>
          <a:srcRect/>
          <a:stretch/>
        </p:blipFill>
        <p:spPr>
          <a:xfrm>
            <a:off x="609600" y="3009900"/>
            <a:ext cx="5604056" cy="3581400"/>
          </a:xfrm>
          <a:prstGeom prst="rect">
            <a:avLst/>
          </a:prstGeom>
          <a:noFill/>
          <a:ln>
            <a:noFill/>
          </a:ln>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gradFill>
          <a:gsLst>
            <a:gs pos="0">
              <a:srgbClr val="030D33"/>
            </a:gs>
            <a:gs pos="100000">
              <a:srgbClr val="003537"/>
            </a:gs>
          </a:gsLst>
          <a:lin ang="0" scaled="0"/>
        </a:gradFill>
        <a:effectLst/>
      </p:bgPr>
    </p:bg>
    <p:spTree>
      <p:nvGrpSpPr>
        <p:cNvPr id="1" name="Shape 5541"/>
        <p:cNvGrpSpPr/>
        <p:nvPr/>
      </p:nvGrpSpPr>
      <p:grpSpPr>
        <a:xfrm>
          <a:off x="0" y="0"/>
          <a:ext cx="0" cy="0"/>
          <a:chOff x="0" y="0"/>
          <a:chExt cx="0" cy="0"/>
        </a:xfrm>
      </p:grpSpPr>
      <p:sp>
        <p:nvSpPr>
          <p:cNvPr id="5542" name="Google Shape;5542;p227"/>
          <p:cNvSpPr txBox="1"/>
          <p:nvPr/>
        </p:nvSpPr>
        <p:spPr>
          <a:xfrm>
            <a:off x="8001001" y="482672"/>
            <a:ext cx="8683564" cy="1354217"/>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sz="4400" b="1" i="0" u="none" strike="noStrike" cap="none">
                <a:solidFill>
                  <a:srgbClr val="FFFFFF"/>
                </a:solidFill>
                <a:latin typeface="Montserrat"/>
                <a:ea typeface="Montserrat"/>
                <a:cs typeface="Montserrat"/>
                <a:sym typeface="Montserrat"/>
              </a:rPr>
              <a:t>Identification of Prospective Stakeholders</a:t>
            </a:r>
            <a:endParaRPr/>
          </a:p>
        </p:txBody>
      </p:sp>
      <p:sp>
        <p:nvSpPr>
          <p:cNvPr id="5543" name="Google Shape;5543;p227"/>
          <p:cNvSpPr/>
          <p:nvPr/>
        </p:nvSpPr>
        <p:spPr>
          <a:xfrm>
            <a:off x="1028700" y="1028700"/>
            <a:ext cx="650744" cy="515862"/>
          </a:xfrm>
          <a:custGeom>
            <a:avLst/>
            <a:gdLst/>
            <a:ahLst/>
            <a:cxnLst/>
            <a:rect l="l" t="t" r="r" b="b"/>
            <a:pathLst>
              <a:path w="650744" h="515862" extrusionOk="0">
                <a:moveTo>
                  <a:pt x="0" y="0"/>
                </a:moveTo>
                <a:lnTo>
                  <a:pt x="650744" y="0"/>
                </a:lnTo>
                <a:lnTo>
                  <a:pt x="650744" y="515862"/>
                </a:lnTo>
                <a:lnTo>
                  <a:pt x="0" y="515862"/>
                </a:lnTo>
                <a:lnTo>
                  <a:pt x="0" y="0"/>
                </a:lnTo>
                <a:close/>
              </a:path>
            </a:pathLst>
          </a:custGeom>
          <a:noFill/>
          <a:ln>
            <a:noFill/>
          </a:ln>
        </p:spPr>
      </p:sp>
      <p:grpSp>
        <p:nvGrpSpPr>
          <p:cNvPr id="5544" name="Google Shape;5544;p227"/>
          <p:cNvGrpSpPr/>
          <p:nvPr/>
        </p:nvGrpSpPr>
        <p:grpSpPr>
          <a:xfrm>
            <a:off x="16684564" y="9301438"/>
            <a:ext cx="1971124" cy="1971124"/>
            <a:chOff x="0" y="0"/>
            <a:chExt cx="812800" cy="812800"/>
          </a:xfrm>
        </p:grpSpPr>
        <p:sp>
          <p:nvSpPr>
            <p:cNvPr id="5545" name="Google Shape;5545;p227"/>
            <p:cNvSpPr/>
            <p:nvPr/>
          </p:nvSpPr>
          <p:spPr>
            <a:xfrm>
              <a:off x="0" y="0"/>
              <a:ext cx="812800" cy="812800"/>
            </a:xfrm>
            <a:custGeom>
              <a:avLst/>
              <a:gdLst/>
              <a:ahLst/>
              <a:cxnLst/>
              <a:rect l="l" t="t" r="r" b="b"/>
              <a:pathLst>
                <a:path w="812800" h="812800" extrusionOk="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a:gsLst>
                <a:gs pos="0">
                  <a:srgbClr val="4EA46A"/>
                </a:gs>
                <a:gs pos="100000">
                  <a:srgbClr val="005C57"/>
                </a:gs>
              </a:gsLst>
              <a:lin ang="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46" name="Google Shape;5546;p227"/>
            <p:cNvSpPr txBox="1"/>
            <p:nvPr/>
          </p:nvSpPr>
          <p:spPr>
            <a:xfrm>
              <a:off x="76200" y="47625"/>
              <a:ext cx="660400" cy="688975"/>
            </a:xfrm>
            <a:prstGeom prst="rect">
              <a:avLst/>
            </a:prstGeom>
            <a:noFill/>
            <a:ln>
              <a:noFill/>
            </a:ln>
          </p:spPr>
          <p:txBody>
            <a:bodyPr spcFirstLastPara="1" wrap="square" lIns="50800" tIns="50800" rIns="50800" bIns="50800" anchor="ctr" anchorCtr="0">
              <a:noAutofit/>
            </a:bodyPr>
            <a:lstStyle/>
            <a:p>
              <a:pPr marL="0" marR="0" lvl="0" indent="0" algn="ctr" rtl="0">
                <a:lnSpc>
                  <a:spcPct val="155500"/>
                </a:lnSpc>
                <a:spcBef>
                  <a:spcPts val="0"/>
                </a:spcBef>
                <a:spcAft>
                  <a:spcPts val="0"/>
                </a:spcAft>
                <a:buNone/>
              </a:pPr>
              <a:endParaRPr sz="1800">
                <a:solidFill>
                  <a:schemeClr val="dk1"/>
                </a:solidFill>
                <a:latin typeface="Calibri"/>
                <a:ea typeface="Calibri"/>
                <a:cs typeface="Calibri"/>
                <a:sym typeface="Calibri"/>
              </a:endParaRPr>
            </a:p>
          </p:txBody>
        </p:sp>
      </p:grpSp>
      <p:sp>
        <p:nvSpPr>
          <p:cNvPr id="5547" name="Google Shape;5547;p227"/>
          <p:cNvSpPr txBox="1"/>
          <p:nvPr/>
        </p:nvSpPr>
        <p:spPr>
          <a:xfrm>
            <a:off x="7739223" y="2552700"/>
            <a:ext cx="10113684" cy="1797480"/>
          </a:xfrm>
          <a:prstGeom prst="rect">
            <a:avLst/>
          </a:prstGeom>
          <a:noFill/>
          <a:ln>
            <a:noFill/>
          </a:ln>
        </p:spPr>
        <p:txBody>
          <a:bodyPr spcFirstLastPara="1" wrap="square" lIns="0" tIns="0" rIns="0" bIns="0" anchor="t" anchorCtr="0">
            <a:spAutoFit/>
          </a:bodyPr>
          <a:lstStyle/>
          <a:p>
            <a:pPr marL="342900" marR="0" lvl="0" indent="-342900" algn="l" rtl="0">
              <a:lnSpc>
                <a:spcPct val="150000"/>
              </a:lnSpc>
              <a:spcBef>
                <a:spcPts val="0"/>
              </a:spcBef>
              <a:spcAft>
                <a:spcPts val="0"/>
              </a:spcAft>
              <a:buClr>
                <a:srgbClr val="FFFFFF"/>
              </a:buClr>
              <a:buSzPts val="2000"/>
              <a:buFont typeface="Noto Sans Symbols"/>
              <a:buChar char="▪"/>
            </a:pPr>
            <a:r>
              <a:rPr lang="en-US" sz="2000" u="none" strike="noStrike">
                <a:solidFill>
                  <a:srgbClr val="FFFFFF"/>
                </a:solidFill>
                <a:latin typeface="Open Sans"/>
                <a:ea typeface="Open Sans"/>
                <a:cs typeface="Open Sans"/>
                <a:sym typeface="Open Sans"/>
              </a:rPr>
              <a:t>These entities are needed for clinical supervision, content validation, and health system integration.</a:t>
            </a:r>
            <a:endParaRPr/>
          </a:p>
          <a:p>
            <a:pPr marL="342900" marR="0" lvl="0" indent="-342900" algn="l" rtl="0">
              <a:lnSpc>
                <a:spcPct val="150000"/>
              </a:lnSpc>
              <a:spcBef>
                <a:spcPts val="0"/>
              </a:spcBef>
              <a:spcAft>
                <a:spcPts val="0"/>
              </a:spcAft>
              <a:buClr>
                <a:srgbClr val="FFFFFF"/>
              </a:buClr>
              <a:buSzPts val="2000"/>
              <a:buFont typeface="Noto Sans Symbols"/>
              <a:buChar char="▪"/>
            </a:pPr>
            <a:r>
              <a:rPr lang="en-US" sz="2000" u="none" strike="noStrike">
                <a:solidFill>
                  <a:srgbClr val="FFFFFF"/>
                </a:solidFill>
                <a:latin typeface="Open Sans"/>
                <a:ea typeface="Open Sans"/>
                <a:cs typeface="Open Sans"/>
                <a:sym typeface="Open Sans"/>
              </a:rPr>
              <a:t>Healthcare experts helped UNICEF offer rural group health promotion sessions via telemedicine, proving the idea (Vance et al., 2022).</a:t>
            </a:r>
            <a:endParaRPr/>
          </a:p>
        </p:txBody>
      </p:sp>
      <p:grpSp>
        <p:nvGrpSpPr>
          <p:cNvPr id="5548" name="Google Shape;5548;p227"/>
          <p:cNvGrpSpPr/>
          <p:nvPr/>
        </p:nvGrpSpPr>
        <p:grpSpPr>
          <a:xfrm>
            <a:off x="16684564" y="8712272"/>
            <a:ext cx="1092056" cy="1092056"/>
            <a:chOff x="0" y="0"/>
            <a:chExt cx="812800" cy="812800"/>
          </a:xfrm>
        </p:grpSpPr>
        <p:sp>
          <p:nvSpPr>
            <p:cNvPr id="5549" name="Google Shape;5549;p227"/>
            <p:cNvSpPr/>
            <p:nvPr/>
          </p:nvSpPr>
          <p:spPr>
            <a:xfrm>
              <a:off x="0" y="0"/>
              <a:ext cx="812800" cy="812800"/>
            </a:xfrm>
            <a:custGeom>
              <a:avLst/>
              <a:gdLst/>
              <a:ahLst/>
              <a:cxnLst/>
              <a:rect l="l" t="t" r="r" b="b"/>
              <a:pathLst>
                <a:path w="812800" h="812800" extrusionOk="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a:gsLst>
                <a:gs pos="0">
                  <a:srgbClr val="4EA46A"/>
                </a:gs>
                <a:gs pos="100000">
                  <a:srgbClr val="005C57"/>
                </a:gs>
              </a:gsLst>
              <a:lin ang="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50" name="Google Shape;5550;p227"/>
            <p:cNvSpPr txBox="1"/>
            <p:nvPr/>
          </p:nvSpPr>
          <p:spPr>
            <a:xfrm>
              <a:off x="76200" y="47625"/>
              <a:ext cx="660400" cy="688975"/>
            </a:xfrm>
            <a:prstGeom prst="rect">
              <a:avLst/>
            </a:prstGeom>
            <a:noFill/>
            <a:ln>
              <a:noFill/>
            </a:ln>
          </p:spPr>
          <p:txBody>
            <a:bodyPr spcFirstLastPara="1" wrap="square" lIns="50800" tIns="50800" rIns="50800" bIns="50800" anchor="ctr" anchorCtr="0">
              <a:noAutofit/>
            </a:bodyPr>
            <a:lstStyle/>
            <a:p>
              <a:pPr marL="0" marR="0" lvl="0" indent="0" algn="ctr" rtl="0">
                <a:lnSpc>
                  <a:spcPct val="155500"/>
                </a:lnSpc>
                <a:spcBef>
                  <a:spcPts val="0"/>
                </a:spcBef>
                <a:spcAft>
                  <a:spcPts val="0"/>
                </a:spcAft>
                <a:buNone/>
              </a:pPr>
              <a:endParaRPr sz="1800">
                <a:solidFill>
                  <a:schemeClr val="dk1"/>
                </a:solidFill>
                <a:latin typeface="Calibri"/>
                <a:ea typeface="Calibri"/>
                <a:cs typeface="Calibri"/>
                <a:sym typeface="Calibri"/>
              </a:endParaRPr>
            </a:p>
          </p:txBody>
        </p:sp>
      </p:grpSp>
      <p:sp>
        <p:nvSpPr>
          <p:cNvPr id="5551" name="Google Shape;5551;p227"/>
          <p:cNvSpPr txBox="1"/>
          <p:nvPr/>
        </p:nvSpPr>
        <p:spPr>
          <a:xfrm>
            <a:off x="7869516" y="2100528"/>
            <a:ext cx="7522884" cy="307777"/>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sz="2000" b="1">
                <a:solidFill>
                  <a:srgbClr val="4EA46A"/>
                </a:solidFill>
                <a:latin typeface="Montserrat"/>
                <a:ea typeface="Montserrat"/>
                <a:cs typeface="Montserrat"/>
                <a:sym typeface="Montserrat"/>
              </a:rPr>
              <a:t>Public health agencies and healthcare providers</a:t>
            </a:r>
            <a:endParaRPr/>
          </a:p>
        </p:txBody>
      </p:sp>
      <p:sp>
        <p:nvSpPr>
          <p:cNvPr id="5552" name="Google Shape;5552;p227"/>
          <p:cNvSpPr txBox="1"/>
          <p:nvPr/>
        </p:nvSpPr>
        <p:spPr>
          <a:xfrm>
            <a:off x="7882768" y="5295900"/>
            <a:ext cx="3498835" cy="371127"/>
          </a:xfrm>
          <a:prstGeom prst="rect">
            <a:avLst/>
          </a:prstGeom>
          <a:noFill/>
          <a:ln>
            <a:noFill/>
          </a:ln>
        </p:spPr>
        <p:txBody>
          <a:bodyPr spcFirstLastPara="1" wrap="square" lIns="0" tIns="0" rIns="0" bIns="0" anchor="t" anchorCtr="0">
            <a:spAutoFit/>
          </a:bodyPr>
          <a:lstStyle/>
          <a:p>
            <a:pPr marL="0" marR="0" lvl="0" indent="0" algn="l" rtl="0">
              <a:lnSpc>
                <a:spcPct val="161000"/>
              </a:lnSpc>
              <a:spcBef>
                <a:spcPts val="0"/>
              </a:spcBef>
              <a:spcAft>
                <a:spcPts val="0"/>
              </a:spcAft>
              <a:buNone/>
            </a:pPr>
            <a:r>
              <a:rPr lang="en-US" sz="2000" b="1">
                <a:solidFill>
                  <a:schemeClr val="accent6"/>
                </a:solidFill>
                <a:latin typeface="Montserrat"/>
                <a:ea typeface="Montserrat"/>
                <a:cs typeface="Montserrat"/>
                <a:sym typeface="Montserrat"/>
              </a:rPr>
              <a:t>Technology Partners:</a:t>
            </a:r>
            <a:endParaRPr/>
          </a:p>
        </p:txBody>
      </p:sp>
      <p:sp>
        <p:nvSpPr>
          <p:cNvPr id="5553" name="Google Shape;5553;p227"/>
          <p:cNvSpPr txBox="1"/>
          <p:nvPr/>
        </p:nvSpPr>
        <p:spPr>
          <a:xfrm>
            <a:off x="7709406" y="5806585"/>
            <a:ext cx="10113684" cy="2259145"/>
          </a:xfrm>
          <a:prstGeom prst="rect">
            <a:avLst/>
          </a:prstGeom>
          <a:noFill/>
          <a:ln>
            <a:noFill/>
          </a:ln>
        </p:spPr>
        <p:txBody>
          <a:bodyPr spcFirstLastPara="1" wrap="square" lIns="0" tIns="0" rIns="0" bIns="0" anchor="t" anchorCtr="0">
            <a:spAutoFit/>
          </a:bodyPr>
          <a:lstStyle/>
          <a:p>
            <a:pPr marL="342900" marR="0" lvl="0" indent="-342900" algn="l" rtl="0">
              <a:lnSpc>
                <a:spcPct val="150000"/>
              </a:lnSpc>
              <a:spcBef>
                <a:spcPts val="0"/>
              </a:spcBef>
              <a:spcAft>
                <a:spcPts val="0"/>
              </a:spcAft>
              <a:buClr>
                <a:srgbClr val="FFFFFF"/>
              </a:buClr>
              <a:buSzPts val="2000"/>
              <a:buFont typeface="Noto Sans Symbols"/>
              <a:buChar char="▪"/>
            </a:pPr>
            <a:r>
              <a:rPr lang="en-US" sz="2000" u="none" strike="noStrike">
                <a:solidFill>
                  <a:srgbClr val="FFFFFF"/>
                </a:solidFill>
                <a:latin typeface="Open Sans"/>
                <a:ea typeface="Open Sans"/>
                <a:cs typeface="Open Sans"/>
                <a:sym typeface="Open Sans"/>
              </a:rPr>
              <a:t>Wills (2022) states that rural HIT adoption, utilization, and support rely heavily on the National Rural Health Association (NRHA) and Telehealth Resource Centres (TRCs).</a:t>
            </a:r>
            <a:endParaRPr/>
          </a:p>
          <a:p>
            <a:pPr marL="342900" marR="0" lvl="0" indent="-342900" algn="l" rtl="0">
              <a:lnSpc>
                <a:spcPct val="150000"/>
              </a:lnSpc>
              <a:spcBef>
                <a:spcPts val="0"/>
              </a:spcBef>
              <a:spcAft>
                <a:spcPts val="0"/>
              </a:spcAft>
              <a:buClr>
                <a:srgbClr val="FFFFFF"/>
              </a:buClr>
              <a:buSzPts val="2000"/>
              <a:buFont typeface="Noto Sans Symbols"/>
              <a:buChar char="▪"/>
            </a:pPr>
            <a:r>
              <a:rPr lang="en-US" sz="2000" u="none" strike="noStrike">
                <a:solidFill>
                  <a:srgbClr val="FFFFFF"/>
                </a:solidFill>
                <a:latin typeface="Open Sans"/>
                <a:ea typeface="Open Sans"/>
                <a:cs typeface="Open Sans"/>
                <a:sym typeface="Open Sans"/>
              </a:rPr>
              <a:t>Essential to digital health projects are the disease registries, electronic health records, and telehealth services provided by these partners.</a:t>
            </a:r>
            <a:endParaRPr/>
          </a:p>
        </p:txBody>
      </p:sp>
      <p:pic>
        <p:nvPicPr>
          <p:cNvPr id="5554" name="Google Shape;5554;p227" descr="The need for digital health education among next-generation clinicians"/>
          <p:cNvPicPr preferRelativeResize="0"/>
          <p:nvPr/>
        </p:nvPicPr>
        <p:blipFill rotWithShape="1">
          <a:blip r:embed="rId3">
            <a:alphaModFix/>
          </a:blip>
          <a:srcRect/>
          <a:stretch/>
        </p:blipFill>
        <p:spPr>
          <a:xfrm>
            <a:off x="-581916" y="1656180"/>
            <a:ext cx="8048625" cy="6858000"/>
          </a:xfrm>
          <a:prstGeom prst="rect">
            <a:avLst/>
          </a:prstGeom>
          <a:noFill/>
          <a:ln>
            <a:noFill/>
          </a:ln>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gradFill>
          <a:gsLst>
            <a:gs pos="0">
              <a:srgbClr val="030D33"/>
            </a:gs>
            <a:gs pos="100000">
              <a:srgbClr val="003537"/>
            </a:gs>
          </a:gsLst>
          <a:lin ang="0" scaled="0"/>
        </a:gradFill>
        <a:effectLst/>
      </p:bgPr>
    </p:bg>
    <p:spTree>
      <p:nvGrpSpPr>
        <p:cNvPr id="1" name="Shape 5558"/>
        <p:cNvGrpSpPr/>
        <p:nvPr/>
      </p:nvGrpSpPr>
      <p:grpSpPr>
        <a:xfrm>
          <a:off x="0" y="0"/>
          <a:ext cx="0" cy="0"/>
          <a:chOff x="0" y="0"/>
          <a:chExt cx="0" cy="0"/>
        </a:xfrm>
      </p:grpSpPr>
      <p:sp>
        <p:nvSpPr>
          <p:cNvPr id="5559" name="Google Shape;5559;p228"/>
          <p:cNvSpPr/>
          <p:nvPr/>
        </p:nvSpPr>
        <p:spPr>
          <a:xfrm>
            <a:off x="1028700" y="1028700"/>
            <a:ext cx="650744" cy="515862"/>
          </a:xfrm>
          <a:custGeom>
            <a:avLst/>
            <a:gdLst/>
            <a:ahLst/>
            <a:cxnLst/>
            <a:rect l="l" t="t" r="r" b="b"/>
            <a:pathLst>
              <a:path w="650744" h="515862" extrusionOk="0">
                <a:moveTo>
                  <a:pt x="0" y="0"/>
                </a:moveTo>
                <a:lnTo>
                  <a:pt x="650744" y="0"/>
                </a:lnTo>
                <a:lnTo>
                  <a:pt x="650744" y="515862"/>
                </a:lnTo>
                <a:lnTo>
                  <a:pt x="0" y="515862"/>
                </a:lnTo>
                <a:lnTo>
                  <a:pt x="0" y="0"/>
                </a:lnTo>
                <a:close/>
              </a:path>
            </a:pathLst>
          </a:custGeom>
          <a:noFill/>
          <a:ln>
            <a:noFill/>
          </a:ln>
        </p:spPr>
      </p:sp>
      <p:sp>
        <p:nvSpPr>
          <p:cNvPr id="5560" name="Google Shape;5560;p228"/>
          <p:cNvSpPr txBox="1"/>
          <p:nvPr/>
        </p:nvSpPr>
        <p:spPr>
          <a:xfrm>
            <a:off x="8763000" y="500905"/>
            <a:ext cx="8838643" cy="1231106"/>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sz="4000" b="1">
                <a:solidFill>
                  <a:srgbClr val="FFFFFF"/>
                </a:solidFill>
                <a:latin typeface="Montserrat"/>
                <a:ea typeface="Montserrat"/>
                <a:cs typeface="Montserrat"/>
                <a:sym typeface="Montserrat"/>
              </a:rPr>
              <a:t>Possible Implementation Obstacles (Cont.)</a:t>
            </a:r>
            <a:endParaRPr/>
          </a:p>
        </p:txBody>
      </p:sp>
      <p:grpSp>
        <p:nvGrpSpPr>
          <p:cNvPr id="5561" name="Google Shape;5561;p228"/>
          <p:cNvGrpSpPr/>
          <p:nvPr/>
        </p:nvGrpSpPr>
        <p:grpSpPr>
          <a:xfrm>
            <a:off x="8305800" y="1286631"/>
            <a:ext cx="223236" cy="223236"/>
            <a:chOff x="0" y="0"/>
            <a:chExt cx="812800" cy="812800"/>
          </a:xfrm>
        </p:grpSpPr>
        <p:sp>
          <p:nvSpPr>
            <p:cNvPr id="5562" name="Google Shape;5562;p228"/>
            <p:cNvSpPr/>
            <p:nvPr/>
          </p:nvSpPr>
          <p:spPr>
            <a:xfrm>
              <a:off x="0" y="0"/>
              <a:ext cx="812800" cy="812800"/>
            </a:xfrm>
            <a:custGeom>
              <a:avLst/>
              <a:gdLst/>
              <a:ahLst/>
              <a:cxnLst/>
              <a:rect l="l" t="t" r="r" b="b"/>
              <a:pathLst>
                <a:path w="812800" h="812800" extrusionOk="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a:gsLst>
                <a:gs pos="0">
                  <a:srgbClr val="4EA46A"/>
                </a:gs>
                <a:gs pos="100000">
                  <a:srgbClr val="005C57"/>
                </a:gs>
              </a:gsLst>
              <a:lin ang="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63" name="Google Shape;5563;p228"/>
            <p:cNvSpPr txBox="1"/>
            <p:nvPr/>
          </p:nvSpPr>
          <p:spPr>
            <a:xfrm>
              <a:off x="76200" y="47625"/>
              <a:ext cx="660400" cy="688975"/>
            </a:xfrm>
            <a:prstGeom prst="rect">
              <a:avLst/>
            </a:prstGeom>
            <a:noFill/>
            <a:ln>
              <a:noFill/>
            </a:ln>
          </p:spPr>
          <p:txBody>
            <a:bodyPr spcFirstLastPara="1" wrap="square" lIns="50800" tIns="50800" rIns="50800" bIns="50800" anchor="ctr" anchorCtr="0">
              <a:noAutofit/>
            </a:bodyPr>
            <a:lstStyle/>
            <a:p>
              <a:pPr marL="0" marR="0" lvl="0" indent="0" algn="ctr" rtl="0">
                <a:lnSpc>
                  <a:spcPct val="155500"/>
                </a:lnSpc>
                <a:spcBef>
                  <a:spcPts val="0"/>
                </a:spcBef>
                <a:spcAft>
                  <a:spcPts val="0"/>
                </a:spcAft>
                <a:buNone/>
              </a:pPr>
              <a:endParaRPr sz="1800">
                <a:solidFill>
                  <a:schemeClr val="dk1"/>
                </a:solidFill>
                <a:latin typeface="Calibri"/>
                <a:ea typeface="Calibri"/>
                <a:cs typeface="Calibri"/>
                <a:sym typeface="Calibri"/>
              </a:endParaRPr>
            </a:p>
          </p:txBody>
        </p:sp>
      </p:grpSp>
      <p:grpSp>
        <p:nvGrpSpPr>
          <p:cNvPr id="5564" name="Google Shape;5564;p228"/>
          <p:cNvGrpSpPr/>
          <p:nvPr/>
        </p:nvGrpSpPr>
        <p:grpSpPr>
          <a:xfrm>
            <a:off x="16914144" y="4949440"/>
            <a:ext cx="345156" cy="345156"/>
            <a:chOff x="0" y="0"/>
            <a:chExt cx="812800" cy="812800"/>
          </a:xfrm>
        </p:grpSpPr>
        <p:sp>
          <p:nvSpPr>
            <p:cNvPr id="5565" name="Google Shape;5565;p228"/>
            <p:cNvSpPr/>
            <p:nvPr/>
          </p:nvSpPr>
          <p:spPr>
            <a:xfrm>
              <a:off x="0" y="0"/>
              <a:ext cx="812800" cy="812800"/>
            </a:xfrm>
            <a:custGeom>
              <a:avLst/>
              <a:gdLst/>
              <a:ahLst/>
              <a:cxnLst/>
              <a:rect l="l" t="t" r="r" b="b"/>
              <a:pathLst>
                <a:path w="812800" h="812800" extrusionOk="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a:gsLst>
                <a:gs pos="0">
                  <a:srgbClr val="4EA46A"/>
                </a:gs>
                <a:gs pos="100000">
                  <a:srgbClr val="005C57"/>
                </a:gs>
              </a:gsLst>
              <a:lin ang="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66" name="Google Shape;5566;p228"/>
            <p:cNvSpPr txBox="1"/>
            <p:nvPr/>
          </p:nvSpPr>
          <p:spPr>
            <a:xfrm>
              <a:off x="76200" y="47625"/>
              <a:ext cx="660400" cy="688975"/>
            </a:xfrm>
            <a:prstGeom prst="rect">
              <a:avLst/>
            </a:prstGeom>
            <a:noFill/>
            <a:ln>
              <a:noFill/>
            </a:ln>
          </p:spPr>
          <p:txBody>
            <a:bodyPr spcFirstLastPara="1" wrap="square" lIns="50800" tIns="50800" rIns="50800" bIns="50800" anchor="ctr" anchorCtr="0">
              <a:noAutofit/>
            </a:bodyPr>
            <a:lstStyle/>
            <a:p>
              <a:pPr marL="0" marR="0" lvl="0" indent="0" algn="ctr" rtl="0">
                <a:lnSpc>
                  <a:spcPct val="155500"/>
                </a:lnSpc>
                <a:spcBef>
                  <a:spcPts val="0"/>
                </a:spcBef>
                <a:spcAft>
                  <a:spcPts val="0"/>
                </a:spcAft>
                <a:buNone/>
              </a:pPr>
              <a:endParaRPr sz="1800">
                <a:solidFill>
                  <a:schemeClr val="dk1"/>
                </a:solidFill>
                <a:latin typeface="Calibri"/>
                <a:ea typeface="Calibri"/>
                <a:cs typeface="Calibri"/>
                <a:sym typeface="Calibri"/>
              </a:endParaRPr>
            </a:p>
          </p:txBody>
        </p:sp>
      </p:grpSp>
      <p:grpSp>
        <p:nvGrpSpPr>
          <p:cNvPr id="5567" name="Google Shape;5567;p228"/>
          <p:cNvGrpSpPr/>
          <p:nvPr/>
        </p:nvGrpSpPr>
        <p:grpSpPr>
          <a:xfrm>
            <a:off x="16684564" y="9301438"/>
            <a:ext cx="1971124" cy="1971124"/>
            <a:chOff x="0" y="0"/>
            <a:chExt cx="812800" cy="812800"/>
          </a:xfrm>
        </p:grpSpPr>
        <p:sp>
          <p:nvSpPr>
            <p:cNvPr id="5568" name="Google Shape;5568;p228"/>
            <p:cNvSpPr/>
            <p:nvPr/>
          </p:nvSpPr>
          <p:spPr>
            <a:xfrm>
              <a:off x="0" y="0"/>
              <a:ext cx="812800" cy="812800"/>
            </a:xfrm>
            <a:custGeom>
              <a:avLst/>
              <a:gdLst/>
              <a:ahLst/>
              <a:cxnLst/>
              <a:rect l="l" t="t" r="r" b="b"/>
              <a:pathLst>
                <a:path w="812800" h="812800" extrusionOk="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a:gsLst>
                <a:gs pos="0">
                  <a:srgbClr val="4EA46A"/>
                </a:gs>
                <a:gs pos="100000">
                  <a:srgbClr val="005C57"/>
                </a:gs>
              </a:gsLst>
              <a:lin ang="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69" name="Google Shape;5569;p228"/>
            <p:cNvSpPr txBox="1"/>
            <p:nvPr/>
          </p:nvSpPr>
          <p:spPr>
            <a:xfrm>
              <a:off x="76200" y="47625"/>
              <a:ext cx="660400" cy="688975"/>
            </a:xfrm>
            <a:prstGeom prst="rect">
              <a:avLst/>
            </a:prstGeom>
            <a:noFill/>
            <a:ln>
              <a:noFill/>
            </a:ln>
          </p:spPr>
          <p:txBody>
            <a:bodyPr spcFirstLastPara="1" wrap="square" lIns="50800" tIns="50800" rIns="50800" bIns="50800" anchor="ctr" anchorCtr="0">
              <a:noAutofit/>
            </a:bodyPr>
            <a:lstStyle/>
            <a:p>
              <a:pPr marL="0" marR="0" lvl="0" indent="0" algn="ctr" rtl="0">
                <a:lnSpc>
                  <a:spcPct val="155500"/>
                </a:lnSpc>
                <a:spcBef>
                  <a:spcPts val="0"/>
                </a:spcBef>
                <a:spcAft>
                  <a:spcPts val="0"/>
                </a:spcAft>
                <a:buNone/>
              </a:pPr>
              <a:endParaRPr sz="1800">
                <a:solidFill>
                  <a:schemeClr val="dk1"/>
                </a:solidFill>
                <a:latin typeface="Calibri"/>
                <a:ea typeface="Calibri"/>
                <a:cs typeface="Calibri"/>
                <a:sym typeface="Calibri"/>
              </a:endParaRPr>
            </a:p>
          </p:txBody>
        </p:sp>
      </p:grpSp>
      <p:sp>
        <p:nvSpPr>
          <p:cNvPr id="5570" name="Google Shape;5570;p228"/>
          <p:cNvSpPr txBox="1"/>
          <p:nvPr/>
        </p:nvSpPr>
        <p:spPr>
          <a:xfrm>
            <a:off x="6165309" y="2307750"/>
            <a:ext cx="4083173" cy="371127"/>
          </a:xfrm>
          <a:prstGeom prst="rect">
            <a:avLst/>
          </a:prstGeom>
          <a:noFill/>
          <a:ln>
            <a:noFill/>
          </a:ln>
        </p:spPr>
        <p:txBody>
          <a:bodyPr spcFirstLastPara="1" wrap="square" lIns="0" tIns="0" rIns="0" bIns="0" anchor="t" anchorCtr="0">
            <a:spAutoFit/>
          </a:bodyPr>
          <a:lstStyle/>
          <a:p>
            <a:pPr marL="0" marR="0" lvl="0" indent="0" algn="l" rtl="0">
              <a:lnSpc>
                <a:spcPct val="161000"/>
              </a:lnSpc>
              <a:spcBef>
                <a:spcPts val="0"/>
              </a:spcBef>
              <a:spcAft>
                <a:spcPts val="0"/>
              </a:spcAft>
              <a:buNone/>
            </a:pPr>
            <a:r>
              <a:rPr lang="en-US" sz="2000" b="1">
                <a:solidFill>
                  <a:srgbClr val="4EA46A"/>
                </a:solidFill>
                <a:latin typeface="Montserrat"/>
                <a:ea typeface="Montserrat"/>
                <a:cs typeface="Montserrat"/>
                <a:sym typeface="Montserrat"/>
              </a:rPr>
              <a:t>The Digital Divide</a:t>
            </a:r>
            <a:endParaRPr/>
          </a:p>
        </p:txBody>
      </p:sp>
      <p:sp>
        <p:nvSpPr>
          <p:cNvPr id="5571" name="Google Shape;5571;p228"/>
          <p:cNvSpPr txBox="1"/>
          <p:nvPr/>
        </p:nvSpPr>
        <p:spPr>
          <a:xfrm>
            <a:off x="11651106" y="2298195"/>
            <a:ext cx="5147909" cy="380682"/>
          </a:xfrm>
          <a:prstGeom prst="rect">
            <a:avLst/>
          </a:prstGeom>
          <a:noFill/>
          <a:ln>
            <a:noFill/>
          </a:ln>
        </p:spPr>
        <p:txBody>
          <a:bodyPr spcFirstLastPara="1" wrap="square" lIns="0" tIns="0" rIns="0" bIns="0" anchor="t" anchorCtr="0">
            <a:spAutoFit/>
          </a:bodyPr>
          <a:lstStyle/>
          <a:p>
            <a:pPr marL="0" marR="0" lvl="0" indent="0" algn="l" rtl="0">
              <a:lnSpc>
                <a:spcPct val="161000"/>
              </a:lnSpc>
              <a:spcBef>
                <a:spcPts val="0"/>
              </a:spcBef>
              <a:spcAft>
                <a:spcPts val="0"/>
              </a:spcAft>
              <a:buNone/>
            </a:pPr>
            <a:r>
              <a:rPr lang="en-US" sz="2000" b="1">
                <a:solidFill>
                  <a:srgbClr val="4EA46A"/>
                </a:solidFill>
                <a:latin typeface="Montserrat"/>
                <a:ea typeface="Montserrat"/>
                <a:cs typeface="Montserrat"/>
                <a:sym typeface="Montserrat"/>
              </a:rPr>
              <a:t>Challenges in Digital Literacy</a:t>
            </a:r>
            <a:endParaRPr/>
          </a:p>
        </p:txBody>
      </p:sp>
      <p:sp>
        <p:nvSpPr>
          <p:cNvPr id="5572" name="Google Shape;5572;p228"/>
          <p:cNvSpPr txBox="1"/>
          <p:nvPr/>
        </p:nvSpPr>
        <p:spPr>
          <a:xfrm>
            <a:off x="5884740" y="2893178"/>
            <a:ext cx="5288592" cy="5029134"/>
          </a:xfrm>
          <a:prstGeom prst="rect">
            <a:avLst/>
          </a:prstGeom>
          <a:noFill/>
          <a:ln>
            <a:noFill/>
          </a:ln>
        </p:spPr>
        <p:txBody>
          <a:bodyPr spcFirstLastPara="1" wrap="square" lIns="0" tIns="0" rIns="0" bIns="0" anchor="t" anchorCtr="0">
            <a:spAutoFit/>
          </a:bodyPr>
          <a:lstStyle/>
          <a:p>
            <a:pPr marL="342900" marR="0" lvl="0" indent="-342900" algn="l" rtl="0">
              <a:lnSpc>
                <a:spcPct val="150000"/>
              </a:lnSpc>
              <a:spcBef>
                <a:spcPts val="0"/>
              </a:spcBef>
              <a:spcAft>
                <a:spcPts val="0"/>
              </a:spcAft>
              <a:buClr>
                <a:srgbClr val="FFFFFF"/>
              </a:buClr>
              <a:buSzPts val="2000"/>
              <a:buFont typeface="Noto Sans Symbols"/>
              <a:buChar char="⮚"/>
            </a:pPr>
            <a:r>
              <a:rPr lang="en-US" sz="2000" u="none" strike="noStrike">
                <a:solidFill>
                  <a:srgbClr val="FFFFFF"/>
                </a:solidFill>
                <a:latin typeface="Open Sans"/>
                <a:ea typeface="Open Sans"/>
                <a:cs typeface="Open Sans"/>
                <a:sym typeface="Open Sans"/>
              </a:rPr>
              <a:t>The "digital divide," referring to the disparity between those with access to modern technology and those without, is a significant concern.</a:t>
            </a:r>
            <a:endParaRPr/>
          </a:p>
          <a:p>
            <a:pPr marL="342900" marR="0" lvl="0" indent="-342900" algn="l" rtl="0">
              <a:lnSpc>
                <a:spcPct val="150000"/>
              </a:lnSpc>
              <a:spcBef>
                <a:spcPts val="0"/>
              </a:spcBef>
              <a:spcAft>
                <a:spcPts val="0"/>
              </a:spcAft>
              <a:buClr>
                <a:srgbClr val="FFFFFF"/>
              </a:buClr>
              <a:buSzPts val="2000"/>
              <a:buFont typeface="Noto Sans Symbols"/>
              <a:buChar char="⮚"/>
            </a:pPr>
            <a:r>
              <a:rPr lang="en-US" sz="2000" u="none" strike="noStrike">
                <a:solidFill>
                  <a:srgbClr val="FFFFFF"/>
                </a:solidFill>
                <a:latin typeface="Open Sans"/>
                <a:ea typeface="Open Sans"/>
                <a:cs typeface="Open Sans"/>
                <a:sym typeface="Open Sans"/>
              </a:rPr>
              <a:t>Twenty-eight percent of rural inhabitants and twenty-four percent of tribal persons lack access to broadband internet (Krahe et al., 2025).</a:t>
            </a:r>
            <a:endParaRPr/>
          </a:p>
          <a:p>
            <a:pPr marL="342900" marR="0" lvl="0" indent="-342900" algn="l" rtl="0">
              <a:lnSpc>
                <a:spcPct val="150000"/>
              </a:lnSpc>
              <a:spcBef>
                <a:spcPts val="0"/>
              </a:spcBef>
              <a:spcAft>
                <a:spcPts val="0"/>
              </a:spcAft>
              <a:buClr>
                <a:srgbClr val="FFFFFF"/>
              </a:buClr>
              <a:buSzPts val="2000"/>
              <a:buFont typeface="Noto Sans Symbols"/>
              <a:buChar char="⮚"/>
            </a:pPr>
            <a:r>
              <a:rPr lang="en-US" sz="2000" u="none" strike="noStrike">
                <a:solidFill>
                  <a:srgbClr val="FFFFFF"/>
                </a:solidFill>
                <a:latin typeface="Open Sans"/>
                <a:ea typeface="Open Sans"/>
                <a:cs typeface="Open Sans"/>
                <a:sym typeface="Open Sans"/>
              </a:rPr>
              <a:t>This obstructs video consultations, the transfer of health information, and remote health monitoring.</a:t>
            </a:r>
            <a:endParaRPr/>
          </a:p>
        </p:txBody>
      </p:sp>
      <p:sp>
        <p:nvSpPr>
          <p:cNvPr id="5573" name="Google Shape;5573;p228"/>
          <p:cNvSpPr txBox="1"/>
          <p:nvPr/>
        </p:nvSpPr>
        <p:spPr>
          <a:xfrm>
            <a:off x="11580765" y="2893178"/>
            <a:ext cx="5288592" cy="4567469"/>
          </a:xfrm>
          <a:prstGeom prst="rect">
            <a:avLst/>
          </a:prstGeom>
          <a:noFill/>
          <a:ln>
            <a:noFill/>
          </a:ln>
        </p:spPr>
        <p:txBody>
          <a:bodyPr spcFirstLastPara="1" wrap="square" lIns="0" tIns="0" rIns="0" bIns="0" anchor="t" anchorCtr="0">
            <a:spAutoFit/>
          </a:bodyPr>
          <a:lstStyle/>
          <a:p>
            <a:pPr marL="342900" marR="0" lvl="0" indent="-342900" algn="l" rtl="0">
              <a:lnSpc>
                <a:spcPct val="150000"/>
              </a:lnSpc>
              <a:spcBef>
                <a:spcPts val="0"/>
              </a:spcBef>
              <a:spcAft>
                <a:spcPts val="0"/>
              </a:spcAft>
              <a:buClr>
                <a:srgbClr val="FFFFFF"/>
              </a:buClr>
              <a:buSzPts val="2000"/>
              <a:buFont typeface="Noto Sans Symbols"/>
              <a:buChar char="⮚"/>
            </a:pPr>
            <a:r>
              <a:rPr lang="en-US" sz="2000" u="none" strike="noStrike">
                <a:solidFill>
                  <a:srgbClr val="FFFFFF"/>
                </a:solidFill>
                <a:latin typeface="Open Sans"/>
                <a:ea typeface="Open Sans"/>
                <a:cs typeface="Open Sans"/>
                <a:sym typeface="Open Sans"/>
              </a:rPr>
              <a:t>In addition to access, rural kids face challenges related to digital literacy, accessibility, and connection.</a:t>
            </a:r>
            <a:endParaRPr/>
          </a:p>
          <a:p>
            <a:pPr marL="342900" marR="0" lvl="0" indent="-342900" algn="l" rtl="0">
              <a:lnSpc>
                <a:spcPct val="150000"/>
              </a:lnSpc>
              <a:spcBef>
                <a:spcPts val="0"/>
              </a:spcBef>
              <a:spcAft>
                <a:spcPts val="0"/>
              </a:spcAft>
              <a:buClr>
                <a:srgbClr val="FFFFFF"/>
              </a:buClr>
              <a:buSzPts val="2000"/>
              <a:buFont typeface="Noto Sans Symbols"/>
              <a:buChar char="⮚"/>
            </a:pPr>
            <a:r>
              <a:rPr lang="en-US" sz="2000" u="none" strike="noStrike">
                <a:solidFill>
                  <a:srgbClr val="FFFFFF"/>
                </a:solidFill>
                <a:latin typeface="Open Sans"/>
                <a:ea typeface="Open Sans"/>
                <a:cs typeface="Open Sans"/>
                <a:sym typeface="Open Sans"/>
              </a:rPr>
              <a:t>Rural inhabitants may be excluded from internet health care owing to insufficient digital proficiency and self-assurance (Shpachuk, 2024).</a:t>
            </a:r>
            <a:endParaRPr/>
          </a:p>
          <a:p>
            <a:pPr marL="342900" marR="0" lvl="0" indent="-342900" algn="l" rtl="0">
              <a:lnSpc>
                <a:spcPct val="150000"/>
              </a:lnSpc>
              <a:spcBef>
                <a:spcPts val="0"/>
              </a:spcBef>
              <a:spcAft>
                <a:spcPts val="0"/>
              </a:spcAft>
              <a:buClr>
                <a:srgbClr val="FFFFFF"/>
              </a:buClr>
              <a:buSzPts val="2000"/>
              <a:buFont typeface="Noto Sans Symbols"/>
              <a:buChar char="⮚"/>
            </a:pPr>
            <a:r>
              <a:rPr lang="en-US" sz="2000" u="none" strike="noStrike">
                <a:solidFill>
                  <a:srgbClr val="FFFFFF"/>
                </a:solidFill>
                <a:latin typeface="Open Sans"/>
                <a:ea typeface="Open Sans"/>
                <a:cs typeface="Open Sans"/>
                <a:sym typeface="Open Sans"/>
              </a:rPr>
              <a:t>Digital marginalization impedes education, mobility, and the use of digital health tools.</a:t>
            </a:r>
            <a:endParaRPr/>
          </a:p>
        </p:txBody>
      </p:sp>
      <p:pic>
        <p:nvPicPr>
          <p:cNvPr id="5574" name="Google Shape;5574;p228" descr="ROLE OF HEALTH PROFESSIONALS &amp; COMMUNITY HEALTH WORKERS | AIHMS Blog"/>
          <p:cNvPicPr preferRelativeResize="0"/>
          <p:nvPr/>
        </p:nvPicPr>
        <p:blipFill rotWithShape="1">
          <a:blip r:embed="rId3">
            <a:alphaModFix/>
          </a:blip>
          <a:srcRect/>
          <a:stretch/>
        </p:blipFill>
        <p:spPr>
          <a:xfrm>
            <a:off x="162270" y="3132649"/>
            <a:ext cx="5518753" cy="3966604"/>
          </a:xfrm>
          <a:prstGeom prst="rect">
            <a:avLst/>
          </a:prstGeom>
          <a:noFill/>
          <a:ln>
            <a:noFill/>
          </a:ln>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gradFill>
          <a:gsLst>
            <a:gs pos="0">
              <a:srgbClr val="030D33"/>
            </a:gs>
            <a:gs pos="100000">
              <a:srgbClr val="003537"/>
            </a:gs>
          </a:gsLst>
          <a:lin ang="0" scaled="0"/>
        </a:gradFill>
        <a:effectLst/>
      </p:bgPr>
    </p:bg>
    <p:spTree>
      <p:nvGrpSpPr>
        <p:cNvPr id="1" name="Shape 5578"/>
        <p:cNvGrpSpPr/>
        <p:nvPr/>
      </p:nvGrpSpPr>
      <p:grpSpPr>
        <a:xfrm>
          <a:off x="0" y="0"/>
          <a:ext cx="0" cy="0"/>
          <a:chOff x="0" y="0"/>
          <a:chExt cx="0" cy="0"/>
        </a:xfrm>
      </p:grpSpPr>
      <p:sp>
        <p:nvSpPr>
          <p:cNvPr id="5579" name="Google Shape;5579;p229"/>
          <p:cNvSpPr/>
          <p:nvPr/>
        </p:nvSpPr>
        <p:spPr>
          <a:xfrm>
            <a:off x="1028700" y="1028700"/>
            <a:ext cx="650744" cy="515862"/>
          </a:xfrm>
          <a:custGeom>
            <a:avLst/>
            <a:gdLst/>
            <a:ahLst/>
            <a:cxnLst/>
            <a:rect l="l" t="t" r="r" b="b"/>
            <a:pathLst>
              <a:path w="650744" h="515862" extrusionOk="0">
                <a:moveTo>
                  <a:pt x="0" y="0"/>
                </a:moveTo>
                <a:lnTo>
                  <a:pt x="650744" y="0"/>
                </a:lnTo>
                <a:lnTo>
                  <a:pt x="650744" y="515862"/>
                </a:lnTo>
                <a:lnTo>
                  <a:pt x="0" y="515862"/>
                </a:lnTo>
                <a:lnTo>
                  <a:pt x="0" y="0"/>
                </a:lnTo>
                <a:close/>
              </a:path>
            </a:pathLst>
          </a:custGeom>
          <a:noFill/>
          <a:ln>
            <a:noFill/>
          </a:ln>
        </p:spPr>
      </p:sp>
      <p:sp>
        <p:nvSpPr>
          <p:cNvPr id="5580" name="Google Shape;5580;p229"/>
          <p:cNvSpPr txBox="1"/>
          <p:nvPr/>
        </p:nvSpPr>
        <p:spPr>
          <a:xfrm>
            <a:off x="1531094" y="2136181"/>
            <a:ext cx="5345938" cy="371127"/>
          </a:xfrm>
          <a:prstGeom prst="rect">
            <a:avLst/>
          </a:prstGeom>
          <a:noFill/>
          <a:ln>
            <a:noFill/>
          </a:ln>
        </p:spPr>
        <p:txBody>
          <a:bodyPr spcFirstLastPara="1" wrap="square" lIns="0" tIns="0" rIns="0" bIns="0" anchor="t" anchorCtr="0">
            <a:spAutoFit/>
          </a:bodyPr>
          <a:lstStyle/>
          <a:p>
            <a:pPr marL="0" marR="0" lvl="0" indent="0" algn="l" rtl="0">
              <a:lnSpc>
                <a:spcPct val="161000"/>
              </a:lnSpc>
              <a:spcBef>
                <a:spcPts val="0"/>
              </a:spcBef>
              <a:spcAft>
                <a:spcPts val="0"/>
              </a:spcAft>
              <a:buNone/>
            </a:pPr>
            <a:r>
              <a:rPr lang="en-US" sz="2000" b="1">
                <a:solidFill>
                  <a:srgbClr val="4EA46A"/>
                </a:solidFill>
                <a:latin typeface="Montserrat"/>
                <a:ea typeface="Montserrat"/>
                <a:cs typeface="Montserrat"/>
                <a:sym typeface="Montserrat"/>
              </a:rPr>
              <a:t>Social and Cultural Barriers </a:t>
            </a:r>
            <a:endParaRPr/>
          </a:p>
        </p:txBody>
      </p:sp>
      <p:sp>
        <p:nvSpPr>
          <p:cNvPr id="5581" name="Google Shape;5581;p229"/>
          <p:cNvSpPr txBox="1"/>
          <p:nvPr/>
        </p:nvSpPr>
        <p:spPr>
          <a:xfrm>
            <a:off x="1494651" y="2721333"/>
            <a:ext cx="8871816" cy="1701300"/>
          </a:xfrm>
          <a:prstGeom prst="rect">
            <a:avLst/>
          </a:prstGeom>
          <a:noFill/>
          <a:ln>
            <a:noFill/>
          </a:ln>
        </p:spPr>
        <p:txBody>
          <a:bodyPr spcFirstLastPara="1" wrap="square" lIns="0" tIns="0" rIns="0" bIns="0" anchor="t" anchorCtr="0">
            <a:spAutoFit/>
          </a:bodyPr>
          <a:lstStyle/>
          <a:p>
            <a:pPr marL="342900" marR="0" lvl="0" indent="-342900" algn="just" rtl="0">
              <a:lnSpc>
                <a:spcPct val="170000"/>
              </a:lnSpc>
              <a:spcBef>
                <a:spcPts val="0"/>
              </a:spcBef>
              <a:spcAft>
                <a:spcPts val="0"/>
              </a:spcAft>
              <a:buClr>
                <a:srgbClr val="FFFFFF"/>
              </a:buClr>
              <a:buSzPts val="2000"/>
              <a:buFont typeface="Arial"/>
              <a:buChar char="•"/>
            </a:pPr>
            <a:r>
              <a:rPr lang="en-US" sz="2000" u="none" strike="noStrike">
                <a:solidFill>
                  <a:srgbClr val="FFFFFF"/>
                </a:solidFill>
                <a:latin typeface="Open Sans"/>
                <a:ea typeface="Open Sans"/>
                <a:cs typeface="Open Sans"/>
                <a:sym typeface="Open Sans"/>
              </a:rPr>
              <a:t>Robust tobacco customs in some rural areas may engender opposition to anti-smoking campaigns (Pierce et al., 2012).</a:t>
            </a:r>
            <a:endParaRPr/>
          </a:p>
          <a:p>
            <a:pPr marL="342900" marR="0" lvl="0" indent="-342900" algn="just" rtl="0">
              <a:lnSpc>
                <a:spcPct val="170000"/>
              </a:lnSpc>
              <a:spcBef>
                <a:spcPts val="0"/>
              </a:spcBef>
              <a:spcAft>
                <a:spcPts val="0"/>
              </a:spcAft>
              <a:buClr>
                <a:srgbClr val="FFFFFF"/>
              </a:buClr>
              <a:buSzPts val="2000"/>
              <a:buFont typeface="Arial"/>
              <a:buChar char="•"/>
            </a:pPr>
            <a:r>
              <a:rPr lang="en-US" sz="2000" u="none" strike="noStrike">
                <a:solidFill>
                  <a:srgbClr val="FFFFFF"/>
                </a:solidFill>
                <a:latin typeface="Open Sans"/>
                <a:ea typeface="Open Sans"/>
                <a:cs typeface="Open Sans"/>
                <a:sym typeface="Open Sans"/>
              </a:rPr>
              <a:t>Religious beliefs may discourage use of digital technologies or social media platforms.</a:t>
            </a:r>
            <a:endParaRPr/>
          </a:p>
        </p:txBody>
      </p:sp>
      <p:grpSp>
        <p:nvGrpSpPr>
          <p:cNvPr id="5582" name="Google Shape;5582;p229"/>
          <p:cNvGrpSpPr/>
          <p:nvPr/>
        </p:nvGrpSpPr>
        <p:grpSpPr>
          <a:xfrm>
            <a:off x="9961431" y="8092090"/>
            <a:ext cx="283334" cy="283334"/>
            <a:chOff x="0" y="0"/>
            <a:chExt cx="812800" cy="812800"/>
          </a:xfrm>
        </p:grpSpPr>
        <p:sp>
          <p:nvSpPr>
            <p:cNvPr id="5583" name="Google Shape;5583;p229"/>
            <p:cNvSpPr/>
            <p:nvPr/>
          </p:nvSpPr>
          <p:spPr>
            <a:xfrm>
              <a:off x="0" y="0"/>
              <a:ext cx="812800" cy="812800"/>
            </a:xfrm>
            <a:custGeom>
              <a:avLst/>
              <a:gdLst/>
              <a:ahLst/>
              <a:cxnLst/>
              <a:rect l="l" t="t" r="r" b="b"/>
              <a:pathLst>
                <a:path w="812800" h="812800" extrusionOk="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a:gsLst>
                <a:gs pos="0">
                  <a:srgbClr val="4EA46A"/>
                </a:gs>
                <a:gs pos="100000">
                  <a:srgbClr val="005C57"/>
                </a:gs>
              </a:gsLst>
              <a:lin ang="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84" name="Google Shape;5584;p229"/>
            <p:cNvSpPr txBox="1"/>
            <p:nvPr/>
          </p:nvSpPr>
          <p:spPr>
            <a:xfrm>
              <a:off x="76200" y="47625"/>
              <a:ext cx="660400" cy="688975"/>
            </a:xfrm>
            <a:prstGeom prst="rect">
              <a:avLst/>
            </a:prstGeom>
            <a:noFill/>
            <a:ln>
              <a:noFill/>
            </a:ln>
          </p:spPr>
          <p:txBody>
            <a:bodyPr spcFirstLastPara="1" wrap="square" lIns="50800" tIns="50800" rIns="50800" bIns="50800" anchor="ctr" anchorCtr="0">
              <a:noAutofit/>
            </a:bodyPr>
            <a:lstStyle/>
            <a:p>
              <a:pPr marL="0" marR="0" lvl="0" indent="0" algn="ctr" rtl="0">
                <a:lnSpc>
                  <a:spcPct val="155500"/>
                </a:lnSpc>
                <a:spcBef>
                  <a:spcPts val="0"/>
                </a:spcBef>
                <a:spcAft>
                  <a:spcPts val="0"/>
                </a:spcAft>
                <a:buNone/>
              </a:pPr>
              <a:endParaRPr sz="1800">
                <a:solidFill>
                  <a:schemeClr val="dk1"/>
                </a:solidFill>
                <a:latin typeface="Calibri"/>
                <a:ea typeface="Calibri"/>
                <a:cs typeface="Calibri"/>
                <a:sym typeface="Calibri"/>
              </a:endParaRPr>
            </a:p>
          </p:txBody>
        </p:sp>
      </p:grpSp>
      <p:grpSp>
        <p:nvGrpSpPr>
          <p:cNvPr id="5585" name="Google Shape;5585;p229"/>
          <p:cNvGrpSpPr/>
          <p:nvPr/>
        </p:nvGrpSpPr>
        <p:grpSpPr>
          <a:xfrm>
            <a:off x="-291680" y="9301438"/>
            <a:ext cx="1971124" cy="1971124"/>
            <a:chOff x="0" y="0"/>
            <a:chExt cx="812800" cy="812800"/>
          </a:xfrm>
        </p:grpSpPr>
        <p:sp>
          <p:nvSpPr>
            <p:cNvPr id="5586" name="Google Shape;5586;p229"/>
            <p:cNvSpPr/>
            <p:nvPr/>
          </p:nvSpPr>
          <p:spPr>
            <a:xfrm>
              <a:off x="0" y="0"/>
              <a:ext cx="812800" cy="812800"/>
            </a:xfrm>
            <a:custGeom>
              <a:avLst/>
              <a:gdLst/>
              <a:ahLst/>
              <a:cxnLst/>
              <a:rect l="l" t="t" r="r" b="b"/>
              <a:pathLst>
                <a:path w="812800" h="812800" extrusionOk="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a:gsLst>
                <a:gs pos="0">
                  <a:srgbClr val="4EA46A"/>
                </a:gs>
                <a:gs pos="100000">
                  <a:srgbClr val="005C57"/>
                </a:gs>
              </a:gsLst>
              <a:lin ang="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87" name="Google Shape;5587;p229"/>
            <p:cNvSpPr txBox="1"/>
            <p:nvPr/>
          </p:nvSpPr>
          <p:spPr>
            <a:xfrm>
              <a:off x="76200" y="47625"/>
              <a:ext cx="660400" cy="688975"/>
            </a:xfrm>
            <a:prstGeom prst="rect">
              <a:avLst/>
            </a:prstGeom>
            <a:noFill/>
            <a:ln>
              <a:noFill/>
            </a:ln>
          </p:spPr>
          <p:txBody>
            <a:bodyPr spcFirstLastPara="1" wrap="square" lIns="50800" tIns="50800" rIns="50800" bIns="50800" anchor="ctr" anchorCtr="0">
              <a:noAutofit/>
            </a:bodyPr>
            <a:lstStyle/>
            <a:p>
              <a:pPr marL="0" marR="0" lvl="0" indent="0" algn="ctr" rtl="0">
                <a:lnSpc>
                  <a:spcPct val="155500"/>
                </a:lnSpc>
                <a:spcBef>
                  <a:spcPts val="0"/>
                </a:spcBef>
                <a:spcAft>
                  <a:spcPts val="0"/>
                </a:spcAft>
                <a:buNone/>
              </a:pPr>
              <a:endParaRPr sz="1800">
                <a:solidFill>
                  <a:schemeClr val="dk1"/>
                </a:solidFill>
                <a:latin typeface="Calibri"/>
                <a:ea typeface="Calibri"/>
                <a:cs typeface="Calibri"/>
                <a:sym typeface="Calibri"/>
              </a:endParaRPr>
            </a:p>
          </p:txBody>
        </p:sp>
      </p:grpSp>
      <p:grpSp>
        <p:nvGrpSpPr>
          <p:cNvPr id="5588" name="Google Shape;5588;p229"/>
          <p:cNvGrpSpPr/>
          <p:nvPr/>
        </p:nvGrpSpPr>
        <p:grpSpPr>
          <a:xfrm>
            <a:off x="8805426" y="1544562"/>
            <a:ext cx="223236" cy="223236"/>
            <a:chOff x="0" y="0"/>
            <a:chExt cx="812800" cy="812800"/>
          </a:xfrm>
        </p:grpSpPr>
        <p:sp>
          <p:nvSpPr>
            <p:cNvPr id="5589" name="Google Shape;5589;p229"/>
            <p:cNvSpPr/>
            <p:nvPr/>
          </p:nvSpPr>
          <p:spPr>
            <a:xfrm>
              <a:off x="0" y="0"/>
              <a:ext cx="812800" cy="812800"/>
            </a:xfrm>
            <a:custGeom>
              <a:avLst/>
              <a:gdLst/>
              <a:ahLst/>
              <a:cxnLst/>
              <a:rect l="l" t="t" r="r" b="b"/>
              <a:pathLst>
                <a:path w="812800" h="812800" extrusionOk="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a:gsLst>
                <a:gs pos="0">
                  <a:srgbClr val="4EA46A"/>
                </a:gs>
                <a:gs pos="100000">
                  <a:srgbClr val="005C57"/>
                </a:gs>
              </a:gsLst>
              <a:lin ang="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90" name="Google Shape;5590;p229"/>
            <p:cNvSpPr txBox="1"/>
            <p:nvPr/>
          </p:nvSpPr>
          <p:spPr>
            <a:xfrm>
              <a:off x="76200" y="47625"/>
              <a:ext cx="660400" cy="688975"/>
            </a:xfrm>
            <a:prstGeom prst="rect">
              <a:avLst/>
            </a:prstGeom>
            <a:noFill/>
            <a:ln>
              <a:noFill/>
            </a:ln>
          </p:spPr>
          <p:txBody>
            <a:bodyPr spcFirstLastPara="1" wrap="square" lIns="50800" tIns="50800" rIns="50800" bIns="50800" anchor="ctr" anchorCtr="0">
              <a:noAutofit/>
            </a:bodyPr>
            <a:lstStyle/>
            <a:p>
              <a:pPr marL="0" marR="0" lvl="0" indent="0" algn="ctr" rtl="0">
                <a:lnSpc>
                  <a:spcPct val="155500"/>
                </a:lnSpc>
                <a:spcBef>
                  <a:spcPts val="0"/>
                </a:spcBef>
                <a:spcAft>
                  <a:spcPts val="0"/>
                </a:spcAft>
                <a:buNone/>
              </a:pPr>
              <a:endParaRPr sz="1800">
                <a:solidFill>
                  <a:schemeClr val="dk1"/>
                </a:solidFill>
                <a:latin typeface="Calibri"/>
                <a:ea typeface="Calibri"/>
                <a:cs typeface="Calibri"/>
                <a:sym typeface="Calibri"/>
              </a:endParaRPr>
            </a:p>
          </p:txBody>
        </p:sp>
      </p:grpSp>
      <p:sp>
        <p:nvSpPr>
          <p:cNvPr id="5591" name="Google Shape;5591;p229"/>
          <p:cNvSpPr txBox="1"/>
          <p:nvPr/>
        </p:nvSpPr>
        <p:spPr>
          <a:xfrm>
            <a:off x="1880696" y="671078"/>
            <a:ext cx="8838643" cy="1231106"/>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sz="4000" b="1">
                <a:solidFill>
                  <a:srgbClr val="FFFFFF"/>
                </a:solidFill>
                <a:latin typeface="Montserrat"/>
                <a:ea typeface="Montserrat"/>
                <a:cs typeface="Montserrat"/>
                <a:sym typeface="Montserrat"/>
              </a:rPr>
              <a:t>Possible Implementation Obstacles (Cont.)</a:t>
            </a:r>
            <a:endParaRPr/>
          </a:p>
        </p:txBody>
      </p:sp>
      <p:sp>
        <p:nvSpPr>
          <p:cNvPr id="5592" name="Google Shape;5592;p229"/>
          <p:cNvSpPr txBox="1"/>
          <p:nvPr/>
        </p:nvSpPr>
        <p:spPr>
          <a:xfrm>
            <a:off x="1439397" y="5082842"/>
            <a:ext cx="5345938" cy="371127"/>
          </a:xfrm>
          <a:prstGeom prst="rect">
            <a:avLst/>
          </a:prstGeom>
          <a:noFill/>
          <a:ln>
            <a:noFill/>
          </a:ln>
        </p:spPr>
        <p:txBody>
          <a:bodyPr spcFirstLastPara="1" wrap="square" lIns="0" tIns="0" rIns="0" bIns="0" anchor="t" anchorCtr="0">
            <a:spAutoFit/>
          </a:bodyPr>
          <a:lstStyle/>
          <a:p>
            <a:pPr marL="0" marR="0" lvl="0" indent="0" algn="l" rtl="0">
              <a:lnSpc>
                <a:spcPct val="161000"/>
              </a:lnSpc>
              <a:spcBef>
                <a:spcPts val="0"/>
              </a:spcBef>
              <a:spcAft>
                <a:spcPts val="0"/>
              </a:spcAft>
              <a:buNone/>
            </a:pPr>
            <a:r>
              <a:rPr lang="en-US" sz="2000" b="1">
                <a:solidFill>
                  <a:srgbClr val="4EA46A"/>
                </a:solidFill>
                <a:latin typeface="Montserrat"/>
                <a:ea typeface="Montserrat"/>
                <a:cs typeface="Montserrat"/>
                <a:sym typeface="Montserrat"/>
              </a:rPr>
              <a:t>Resource Limitations </a:t>
            </a:r>
            <a:endParaRPr/>
          </a:p>
        </p:txBody>
      </p:sp>
      <p:sp>
        <p:nvSpPr>
          <p:cNvPr id="5593" name="Google Shape;5593;p229"/>
          <p:cNvSpPr txBox="1"/>
          <p:nvPr/>
        </p:nvSpPr>
        <p:spPr>
          <a:xfrm>
            <a:off x="1429458" y="5649196"/>
            <a:ext cx="8871816" cy="2573333"/>
          </a:xfrm>
          <a:prstGeom prst="rect">
            <a:avLst/>
          </a:prstGeom>
          <a:noFill/>
          <a:ln>
            <a:noFill/>
          </a:ln>
        </p:spPr>
        <p:txBody>
          <a:bodyPr spcFirstLastPara="1" wrap="square" lIns="0" tIns="0" rIns="0" bIns="0" anchor="t" anchorCtr="0">
            <a:spAutoFit/>
          </a:bodyPr>
          <a:lstStyle/>
          <a:p>
            <a:pPr marL="342900" marR="0" lvl="0" indent="-342900" algn="just" rtl="0">
              <a:lnSpc>
                <a:spcPct val="170000"/>
              </a:lnSpc>
              <a:spcBef>
                <a:spcPts val="0"/>
              </a:spcBef>
              <a:spcAft>
                <a:spcPts val="0"/>
              </a:spcAft>
              <a:buClr>
                <a:srgbClr val="FFFFFF"/>
              </a:buClr>
              <a:buSzPts val="2000"/>
              <a:buFont typeface="Arial"/>
              <a:buChar char="•"/>
            </a:pPr>
            <a:r>
              <a:rPr lang="en-US" sz="2000" u="none" strike="noStrike">
                <a:solidFill>
                  <a:srgbClr val="FFFFFF"/>
                </a:solidFill>
                <a:latin typeface="Open Sans"/>
                <a:ea typeface="Open Sans"/>
                <a:cs typeface="Open Sans"/>
                <a:sym typeface="Open Sans"/>
              </a:rPr>
              <a:t>Rural regions often exhibit inadequate healthcare facilities, a lower physician-to-population ratio, and extended trip durations. The human ability to facilitate digital interventions is constrained. </a:t>
            </a:r>
            <a:endParaRPr/>
          </a:p>
          <a:p>
            <a:pPr marL="342900" marR="0" lvl="0" indent="-342900" algn="just" rtl="0">
              <a:lnSpc>
                <a:spcPct val="170000"/>
              </a:lnSpc>
              <a:spcBef>
                <a:spcPts val="0"/>
              </a:spcBef>
              <a:spcAft>
                <a:spcPts val="0"/>
              </a:spcAft>
              <a:buClr>
                <a:srgbClr val="FFFFFF"/>
              </a:buClr>
              <a:buSzPts val="2000"/>
              <a:buFont typeface="Arial"/>
              <a:buChar char="•"/>
            </a:pPr>
            <a:r>
              <a:rPr lang="en-US" sz="2000" u="none" strike="noStrike">
                <a:solidFill>
                  <a:srgbClr val="FFFFFF"/>
                </a:solidFill>
                <a:latin typeface="Open Sans"/>
                <a:ea typeface="Open Sans"/>
                <a:cs typeface="Open Sans"/>
                <a:sym typeface="Open Sans"/>
              </a:rPr>
              <a:t>Rural programs may lack the financial capacity to purchase patient equipment, connection fees, or services due to insufficient patient numbers (Arora and Razavian, 2021).</a:t>
            </a:r>
            <a:endParaRPr/>
          </a:p>
        </p:txBody>
      </p:sp>
      <p:pic>
        <p:nvPicPr>
          <p:cNvPr id="5594" name="Google Shape;5594;p229" descr="Tobacco Use in India: Beyond Smoking - Veda Wellness World"/>
          <p:cNvPicPr preferRelativeResize="0"/>
          <p:nvPr/>
        </p:nvPicPr>
        <p:blipFill rotWithShape="1">
          <a:blip r:embed="rId3">
            <a:alphaModFix/>
          </a:blip>
          <a:srcRect/>
          <a:stretch/>
        </p:blipFill>
        <p:spPr>
          <a:xfrm>
            <a:off x="11582400" y="2933700"/>
            <a:ext cx="6529141" cy="3840671"/>
          </a:xfrm>
          <a:prstGeom prst="rect">
            <a:avLst/>
          </a:prstGeom>
          <a:noFill/>
          <a:ln>
            <a:noFill/>
          </a:ln>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gradFill>
          <a:gsLst>
            <a:gs pos="0">
              <a:srgbClr val="030D33"/>
            </a:gs>
            <a:gs pos="100000">
              <a:srgbClr val="003537"/>
            </a:gs>
          </a:gsLst>
          <a:lin ang="0" scaled="0"/>
        </a:gradFill>
        <a:effectLst/>
      </p:bgPr>
    </p:bg>
    <p:spTree>
      <p:nvGrpSpPr>
        <p:cNvPr id="1" name="Shape 5598"/>
        <p:cNvGrpSpPr/>
        <p:nvPr/>
      </p:nvGrpSpPr>
      <p:grpSpPr>
        <a:xfrm>
          <a:off x="0" y="0"/>
          <a:ext cx="0" cy="0"/>
          <a:chOff x="0" y="0"/>
          <a:chExt cx="0" cy="0"/>
        </a:xfrm>
      </p:grpSpPr>
      <p:sp>
        <p:nvSpPr>
          <p:cNvPr id="5599" name="Google Shape;5599;p230"/>
          <p:cNvSpPr txBox="1"/>
          <p:nvPr/>
        </p:nvSpPr>
        <p:spPr>
          <a:xfrm>
            <a:off x="8361888" y="3004144"/>
            <a:ext cx="8871816" cy="2137316"/>
          </a:xfrm>
          <a:prstGeom prst="rect">
            <a:avLst/>
          </a:prstGeom>
          <a:noFill/>
          <a:ln>
            <a:noFill/>
          </a:ln>
        </p:spPr>
        <p:txBody>
          <a:bodyPr spcFirstLastPara="1" wrap="square" lIns="0" tIns="0" rIns="0" bIns="0" anchor="t" anchorCtr="0">
            <a:spAutoFit/>
          </a:bodyPr>
          <a:lstStyle/>
          <a:p>
            <a:pPr marL="342900" marR="0" lvl="0" indent="-342900" algn="just" rtl="0">
              <a:lnSpc>
                <a:spcPct val="170000"/>
              </a:lnSpc>
              <a:spcBef>
                <a:spcPts val="0"/>
              </a:spcBef>
              <a:spcAft>
                <a:spcPts val="0"/>
              </a:spcAft>
              <a:buClr>
                <a:srgbClr val="FFFFFF"/>
              </a:buClr>
              <a:buSzPts val="2000"/>
              <a:buFont typeface="Noto Sans Symbols"/>
              <a:buChar char="❑"/>
            </a:pPr>
            <a:r>
              <a:rPr lang="en-US" sz="2000" u="none" strike="noStrike">
                <a:solidFill>
                  <a:srgbClr val="FFFFFF"/>
                </a:solidFill>
                <a:latin typeface="Open Sans"/>
                <a:ea typeface="Open Sans"/>
                <a:cs typeface="Open Sans"/>
                <a:sym typeface="Open Sans"/>
              </a:rPr>
              <a:t>Insufficient finance for ongoing campaign operations constrains long-term efficacy (Seaton et al., 2022).</a:t>
            </a:r>
            <a:endParaRPr/>
          </a:p>
          <a:p>
            <a:pPr marL="342900" marR="0" lvl="0" indent="-342900" algn="just" rtl="0">
              <a:lnSpc>
                <a:spcPct val="170000"/>
              </a:lnSpc>
              <a:spcBef>
                <a:spcPts val="0"/>
              </a:spcBef>
              <a:spcAft>
                <a:spcPts val="0"/>
              </a:spcAft>
              <a:buClr>
                <a:srgbClr val="FFFFFF"/>
              </a:buClr>
              <a:buSzPts val="2000"/>
              <a:buFont typeface="Noto Sans Symbols"/>
              <a:buChar char="❑"/>
            </a:pPr>
            <a:r>
              <a:rPr lang="en-US" sz="2000" u="none" strike="noStrike">
                <a:solidFill>
                  <a:srgbClr val="FFFFFF"/>
                </a:solidFill>
                <a:latin typeface="Open Sans"/>
                <a:ea typeface="Open Sans"/>
                <a:cs typeface="Open Sans"/>
                <a:sym typeface="Open Sans"/>
              </a:rPr>
              <a:t>The absence of coordination among healthcare professionals, educational institutions, and community groups diminishes the coherence of interventions.</a:t>
            </a:r>
            <a:endParaRPr/>
          </a:p>
        </p:txBody>
      </p:sp>
      <p:grpSp>
        <p:nvGrpSpPr>
          <p:cNvPr id="5600" name="Google Shape;5600;p230"/>
          <p:cNvGrpSpPr/>
          <p:nvPr/>
        </p:nvGrpSpPr>
        <p:grpSpPr>
          <a:xfrm>
            <a:off x="8946785" y="1659900"/>
            <a:ext cx="223236" cy="223236"/>
            <a:chOff x="0" y="0"/>
            <a:chExt cx="812800" cy="812800"/>
          </a:xfrm>
        </p:grpSpPr>
        <p:sp>
          <p:nvSpPr>
            <p:cNvPr id="5601" name="Google Shape;5601;p230"/>
            <p:cNvSpPr/>
            <p:nvPr/>
          </p:nvSpPr>
          <p:spPr>
            <a:xfrm>
              <a:off x="0" y="0"/>
              <a:ext cx="812800" cy="812800"/>
            </a:xfrm>
            <a:custGeom>
              <a:avLst/>
              <a:gdLst/>
              <a:ahLst/>
              <a:cxnLst/>
              <a:rect l="l" t="t" r="r" b="b"/>
              <a:pathLst>
                <a:path w="812800" h="812800" extrusionOk="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a:gsLst>
                <a:gs pos="0">
                  <a:srgbClr val="4EA46A"/>
                </a:gs>
                <a:gs pos="100000">
                  <a:srgbClr val="005C57"/>
                </a:gs>
              </a:gsLst>
              <a:lin ang="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02" name="Google Shape;5602;p230"/>
            <p:cNvSpPr txBox="1"/>
            <p:nvPr/>
          </p:nvSpPr>
          <p:spPr>
            <a:xfrm>
              <a:off x="76200" y="47625"/>
              <a:ext cx="660400" cy="688975"/>
            </a:xfrm>
            <a:prstGeom prst="rect">
              <a:avLst/>
            </a:prstGeom>
            <a:noFill/>
            <a:ln>
              <a:noFill/>
            </a:ln>
          </p:spPr>
          <p:txBody>
            <a:bodyPr spcFirstLastPara="1" wrap="square" lIns="50800" tIns="50800" rIns="50800" bIns="50800" anchor="ctr" anchorCtr="0">
              <a:noAutofit/>
            </a:bodyPr>
            <a:lstStyle/>
            <a:p>
              <a:pPr marL="0" marR="0" lvl="0" indent="0" algn="ctr" rtl="0">
                <a:lnSpc>
                  <a:spcPct val="155500"/>
                </a:lnSpc>
                <a:spcBef>
                  <a:spcPts val="0"/>
                </a:spcBef>
                <a:spcAft>
                  <a:spcPts val="0"/>
                </a:spcAft>
                <a:buNone/>
              </a:pPr>
              <a:endParaRPr sz="1800">
                <a:solidFill>
                  <a:schemeClr val="dk1"/>
                </a:solidFill>
                <a:latin typeface="Calibri"/>
                <a:ea typeface="Calibri"/>
                <a:cs typeface="Calibri"/>
                <a:sym typeface="Calibri"/>
              </a:endParaRPr>
            </a:p>
          </p:txBody>
        </p:sp>
      </p:grpSp>
      <p:grpSp>
        <p:nvGrpSpPr>
          <p:cNvPr id="5603" name="Google Shape;5603;p230"/>
          <p:cNvGrpSpPr/>
          <p:nvPr/>
        </p:nvGrpSpPr>
        <p:grpSpPr>
          <a:xfrm>
            <a:off x="16684564" y="9301438"/>
            <a:ext cx="1971124" cy="1971124"/>
            <a:chOff x="0" y="0"/>
            <a:chExt cx="812800" cy="812800"/>
          </a:xfrm>
        </p:grpSpPr>
        <p:sp>
          <p:nvSpPr>
            <p:cNvPr id="5604" name="Google Shape;5604;p230"/>
            <p:cNvSpPr/>
            <p:nvPr/>
          </p:nvSpPr>
          <p:spPr>
            <a:xfrm>
              <a:off x="0" y="0"/>
              <a:ext cx="812800" cy="812800"/>
            </a:xfrm>
            <a:custGeom>
              <a:avLst/>
              <a:gdLst/>
              <a:ahLst/>
              <a:cxnLst/>
              <a:rect l="l" t="t" r="r" b="b"/>
              <a:pathLst>
                <a:path w="812800" h="812800" extrusionOk="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a:gsLst>
                <a:gs pos="0">
                  <a:srgbClr val="4EA46A"/>
                </a:gs>
                <a:gs pos="100000">
                  <a:srgbClr val="005C57"/>
                </a:gs>
              </a:gsLst>
              <a:lin ang="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05" name="Google Shape;5605;p230"/>
            <p:cNvSpPr txBox="1"/>
            <p:nvPr/>
          </p:nvSpPr>
          <p:spPr>
            <a:xfrm>
              <a:off x="76200" y="47625"/>
              <a:ext cx="660400" cy="688975"/>
            </a:xfrm>
            <a:prstGeom prst="rect">
              <a:avLst/>
            </a:prstGeom>
            <a:noFill/>
            <a:ln>
              <a:noFill/>
            </a:ln>
          </p:spPr>
          <p:txBody>
            <a:bodyPr spcFirstLastPara="1" wrap="square" lIns="50800" tIns="50800" rIns="50800" bIns="50800" anchor="ctr" anchorCtr="0">
              <a:noAutofit/>
            </a:bodyPr>
            <a:lstStyle/>
            <a:p>
              <a:pPr marL="0" marR="0" lvl="0" indent="0" algn="ctr" rtl="0">
                <a:lnSpc>
                  <a:spcPct val="155500"/>
                </a:lnSpc>
                <a:spcBef>
                  <a:spcPts val="0"/>
                </a:spcBef>
                <a:spcAft>
                  <a:spcPts val="0"/>
                </a:spcAft>
                <a:buNone/>
              </a:pPr>
              <a:endParaRPr sz="1800">
                <a:solidFill>
                  <a:schemeClr val="dk1"/>
                </a:solidFill>
                <a:latin typeface="Calibri"/>
                <a:ea typeface="Calibri"/>
                <a:cs typeface="Calibri"/>
                <a:sym typeface="Calibri"/>
              </a:endParaRPr>
            </a:p>
          </p:txBody>
        </p:sp>
      </p:grpSp>
      <p:sp>
        <p:nvSpPr>
          <p:cNvPr id="5606" name="Google Shape;5606;p230"/>
          <p:cNvSpPr txBox="1"/>
          <p:nvPr/>
        </p:nvSpPr>
        <p:spPr>
          <a:xfrm>
            <a:off x="8990904" y="257082"/>
            <a:ext cx="8838643" cy="1231106"/>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sz="4000" b="1">
                <a:solidFill>
                  <a:srgbClr val="FFFFFF"/>
                </a:solidFill>
                <a:latin typeface="Montserrat"/>
                <a:ea typeface="Montserrat"/>
                <a:cs typeface="Montserrat"/>
                <a:sym typeface="Montserrat"/>
              </a:rPr>
              <a:t>Possible Implementation Obstacles</a:t>
            </a:r>
            <a:endParaRPr/>
          </a:p>
        </p:txBody>
      </p:sp>
      <p:sp>
        <p:nvSpPr>
          <p:cNvPr id="5607" name="Google Shape;5607;p230"/>
          <p:cNvSpPr txBox="1"/>
          <p:nvPr/>
        </p:nvSpPr>
        <p:spPr>
          <a:xfrm>
            <a:off x="8361888" y="2372270"/>
            <a:ext cx="5345938" cy="371127"/>
          </a:xfrm>
          <a:prstGeom prst="rect">
            <a:avLst/>
          </a:prstGeom>
          <a:noFill/>
          <a:ln>
            <a:noFill/>
          </a:ln>
        </p:spPr>
        <p:txBody>
          <a:bodyPr spcFirstLastPara="1" wrap="square" lIns="0" tIns="0" rIns="0" bIns="0" anchor="t" anchorCtr="0">
            <a:spAutoFit/>
          </a:bodyPr>
          <a:lstStyle/>
          <a:p>
            <a:pPr marL="0" marR="0" lvl="0" indent="0" algn="l" rtl="0">
              <a:lnSpc>
                <a:spcPct val="161000"/>
              </a:lnSpc>
              <a:spcBef>
                <a:spcPts val="0"/>
              </a:spcBef>
              <a:spcAft>
                <a:spcPts val="0"/>
              </a:spcAft>
              <a:buNone/>
            </a:pPr>
            <a:r>
              <a:rPr lang="en-US" sz="2000" b="1">
                <a:solidFill>
                  <a:srgbClr val="4EA46A"/>
                </a:solidFill>
                <a:latin typeface="Montserrat"/>
                <a:ea typeface="Montserrat"/>
                <a:cs typeface="Montserrat"/>
                <a:sym typeface="Montserrat"/>
              </a:rPr>
              <a:t>System-Level Barriers </a:t>
            </a:r>
            <a:endParaRPr/>
          </a:p>
        </p:txBody>
      </p:sp>
      <p:pic>
        <p:nvPicPr>
          <p:cNvPr id="5608" name="Google Shape;5608;p230" descr="Social Media A Powerful Tool To Combat Tobacco Use"/>
          <p:cNvPicPr preferRelativeResize="0"/>
          <p:nvPr/>
        </p:nvPicPr>
        <p:blipFill rotWithShape="1">
          <a:blip r:embed="rId3">
            <a:alphaModFix/>
          </a:blip>
          <a:srcRect/>
          <a:stretch/>
        </p:blipFill>
        <p:spPr>
          <a:xfrm>
            <a:off x="-152400" y="432993"/>
            <a:ext cx="6610350" cy="9416934"/>
          </a:xfrm>
          <a:prstGeom prst="rect">
            <a:avLst/>
          </a:prstGeom>
          <a:noFill/>
          <a:ln>
            <a:noFill/>
          </a:ln>
        </p:spPr>
      </p:pic>
      <p:sp>
        <p:nvSpPr>
          <p:cNvPr id="5609" name="Google Shape;5609;p230"/>
          <p:cNvSpPr txBox="1"/>
          <p:nvPr/>
        </p:nvSpPr>
        <p:spPr>
          <a:xfrm>
            <a:off x="8361888" y="5652660"/>
            <a:ext cx="5345938" cy="371127"/>
          </a:xfrm>
          <a:prstGeom prst="rect">
            <a:avLst/>
          </a:prstGeom>
          <a:noFill/>
          <a:ln>
            <a:noFill/>
          </a:ln>
        </p:spPr>
        <p:txBody>
          <a:bodyPr spcFirstLastPara="1" wrap="square" lIns="0" tIns="0" rIns="0" bIns="0" anchor="t" anchorCtr="0">
            <a:spAutoFit/>
          </a:bodyPr>
          <a:lstStyle/>
          <a:p>
            <a:pPr marL="0" marR="0" lvl="0" indent="0" algn="l" rtl="0">
              <a:lnSpc>
                <a:spcPct val="161000"/>
              </a:lnSpc>
              <a:spcBef>
                <a:spcPts val="0"/>
              </a:spcBef>
              <a:spcAft>
                <a:spcPts val="0"/>
              </a:spcAft>
              <a:buNone/>
            </a:pPr>
            <a:r>
              <a:rPr lang="en-US" sz="2000" b="1">
                <a:solidFill>
                  <a:srgbClr val="4EA46A"/>
                </a:solidFill>
                <a:latin typeface="Montserrat"/>
                <a:ea typeface="Montserrat"/>
                <a:cs typeface="Montserrat"/>
                <a:sym typeface="Montserrat"/>
              </a:rPr>
              <a:t>Privacy and Trust Concerns  </a:t>
            </a:r>
            <a:endParaRPr/>
          </a:p>
        </p:txBody>
      </p:sp>
      <p:sp>
        <p:nvSpPr>
          <p:cNvPr id="5610" name="Google Shape;5610;p230"/>
          <p:cNvSpPr txBox="1"/>
          <p:nvPr/>
        </p:nvSpPr>
        <p:spPr>
          <a:xfrm>
            <a:off x="8361888" y="6154448"/>
            <a:ext cx="8871816" cy="1701300"/>
          </a:xfrm>
          <a:prstGeom prst="rect">
            <a:avLst/>
          </a:prstGeom>
          <a:noFill/>
          <a:ln>
            <a:noFill/>
          </a:ln>
        </p:spPr>
        <p:txBody>
          <a:bodyPr spcFirstLastPara="1" wrap="square" lIns="0" tIns="0" rIns="0" bIns="0" anchor="t" anchorCtr="0">
            <a:spAutoFit/>
          </a:bodyPr>
          <a:lstStyle/>
          <a:p>
            <a:pPr marL="342900" marR="0" lvl="0" indent="-342900" algn="just" rtl="0">
              <a:lnSpc>
                <a:spcPct val="170000"/>
              </a:lnSpc>
              <a:spcBef>
                <a:spcPts val="0"/>
              </a:spcBef>
              <a:spcAft>
                <a:spcPts val="0"/>
              </a:spcAft>
              <a:buClr>
                <a:srgbClr val="FFFFFF"/>
              </a:buClr>
              <a:buSzPts val="2000"/>
              <a:buFont typeface="Noto Sans Symbols"/>
              <a:buChar char="❑"/>
            </a:pPr>
            <a:r>
              <a:rPr lang="en-US" sz="2000" u="none" strike="noStrike">
                <a:solidFill>
                  <a:srgbClr val="FFFFFF"/>
                </a:solidFill>
                <a:latin typeface="Open Sans"/>
                <a:ea typeface="Open Sans"/>
                <a:cs typeface="Open Sans"/>
                <a:sym typeface="Open Sans"/>
              </a:rPr>
              <a:t>Fears about data privacy and security may prevent app downloads and usage.</a:t>
            </a:r>
            <a:endParaRPr/>
          </a:p>
          <a:p>
            <a:pPr marL="342900" marR="0" lvl="0" indent="-342900" algn="just" rtl="0">
              <a:lnSpc>
                <a:spcPct val="170000"/>
              </a:lnSpc>
              <a:spcBef>
                <a:spcPts val="0"/>
              </a:spcBef>
              <a:spcAft>
                <a:spcPts val="0"/>
              </a:spcAft>
              <a:buClr>
                <a:srgbClr val="FFFFFF"/>
              </a:buClr>
              <a:buSzPts val="2000"/>
              <a:buFont typeface="Noto Sans Symbols"/>
              <a:buChar char="❑"/>
            </a:pPr>
            <a:r>
              <a:rPr lang="en-US" sz="2000" u="none" strike="noStrike">
                <a:solidFill>
                  <a:srgbClr val="FFFFFF"/>
                </a:solidFill>
                <a:latin typeface="Open Sans"/>
                <a:ea typeface="Open Sans"/>
                <a:cs typeface="Open Sans"/>
                <a:sym typeface="Open Sans"/>
              </a:rPr>
              <a:t>Concerns about sharing personal smoking information through social media platforms affect engagement levels (Shpachuk, 2024).</a:t>
            </a:r>
            <a:endParaRP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gradFill>
          <a:gsLst>
            <a:gs pos="0">
              <a:srgbClr val="030D33"/>
            </a:gs>
            <a:gs pos="100000">
              <a:srgbClr val="003537"/>
            </a:gs>
          </a:gsLst>
          <a:lin ang="0" scaled="0"/>
        </a:gradFill>
        <a:effectLst/>
      </p:bgPr>
    </p:bg>
    <p:spTree>
      <p:nvGrpSpPr>
        <p:cNvPr id="1" name="Shape 5614"/>
        <p:cNvGrpSpPr/>
        <p:nvPr/>
      </p:nvGrpSpPr>
      <p:grpSpPr>
        <a:xfrm>
          <a:off x="0" y="0"/>
          <a:ext cx="0" cy="0"/>
          <a:chOff x="0" y="0"/>
          <a:chExt cx="0" cy="0"/>
        </a:xfrm>
      </p:grpSpPr>
      <p:sp>
        <p:nvSpPr>
          <p:cNvPr id="5615" name="Google Shape;5615;p231"/>
          <p:cNvSpPr/>
          <p:nvPr/>
        </p:nvSpPr>
        <p:spPr>
          <a:xfrm>
            <a:off x="1028700" y="1028700"/>
            <a:ext cx="650744" cy="515862"/>
          </a:xfrm>
          <a:custGeom>
            <a:avLst/>
            <a:gdLst/>
            <a:ahLst/>
            <a:cxnLst/>
            <a:rect l="l" t="t" r="r" b="b"/>
            <a:pathLst>
              <a:path w="650744" h="515862" extrusionOk="0">
                <a:moveTo>
                  <a:pt x="0" y="0"/>
                </a:moveTo>
                <a:lnTo>
                  <a:pt x="650744" y="0"/>
                </a:lnTo>
                <a:lnTo>
                  <a:pt x="650744" y="515862"/>
                </a:lnTo>
                <a:lnTo>
                  <a:pt x="0" y="515862"/>
                </a:lnTo>
                <a:lnTo>
                  <a:pt x="0" y="0"/>
                </a:lnTo>
                <a:close/>
              </a:path>
            </a:pathLst>
          </a:custGeom>
          <a:noFill/>
          <a:ln>
            <a:noFill/>
          </a:ln>
        </p:spPr>
      </p:sp>
      <p:grpSp>
        <p:nvGrpSpPr>
          <p:cNvPr id="5616" name="Google Shape;5616;p231"/>
          <p:cNvGrpSpPr/>
          <p:nvPr/>
        </p:nvGrpSpPr>
        <p:grpSpPr>
          <a:xfrm>
            <a:off x="2667000" y="3838776"/>
            <a:ext cx="12420600" cy="4351061"/>
            <a:chOff x="0" y="-28575"/>
            <a:chExt cx="1281572" cy="1145958"/>
          </a:xfrm>
        </p:grpSpPr>
        <p:sp>
          <p:nvSpPr>
            <p:cNvPr id="5617" name="Google Shape;5617;p231"/>
            <p:cNvSpPr/>
            <p:nvPr/>
          </p:nvSpPr>
          <p:spPr>
            <a:xfrm>
              <a:off x="0" y="0"/>
              <a:ext cx="1281572" cy="1117383"/>
            </a:xfrm>
            <a:custGeom>
              <a:avLst/>
              <a:gdLst/>
              <a:ahLst/>
              <a:cxnLst/>
              <a:rect l="l" t="t" r="r" b="b"/>
              <a:pathLst>
                <a:path w="1281572" h="1117383" extrusionOk="0">
                  <a:moveTo>
                    <a:pt x="31821" y="0"/>
                  </a:moveTo>
                  <a:lnTo>
                    <a:pt x="1249751" y="0"/>
                  </a:lnTo>
                  <a:cubicBezTo>
                    <a:pt x="1258191" y="0"/>
                    <a:pt x="1266284" y="3353"/>
                    <a:pt x="1272252" y="9320"/>
                  </a:cubicBezTo>
                  <a:cubicBezTo>
                    <a:pt x="1278219" y="15288"/>
                    <a:pt x="1281572" y="23381"/>
                    <a:pt x="1281572" y="31821"/>
                  </a:cubicBezTo>
                  <a:lnTo>
                    <a:pt x="1281572" y="1085563"/>
                  </a:lnTo>
                  <a:cubicBezTo>
                    <a:pt x="1281572" y="1094002"/>
                    <a:pt x="1278219" y="1102096"/>
                    <a:pt x="1272252" y="1108063"/>
                  </a:cubicBezTo>
                  <a:cubicBezTo>
                    <a:pt x="1266284" y="1114031"/>
                    <a:pt x="1258191" y="1117383"/>
                    <a:pt x="1249751" y="1117383"/>
                  </a:cubicBezTo>
                  <a:lnTo>
                    <a:pt x="31821" y="1117383"/>
                  </a:lnTo>
                  <a:cubicBezTo>
                    <a:pt x="23381" y="1117383"/>
                    <a:pt x="15288" y="1114031"/>
                    <a:pt x="9320" y="1108063"/>
                  </a:cubicBezTo>
                  <a:cubicBezTo>
                    <a:pt x="3353" y="1102096"/>
                    <a:pt x="0" y="1094002"/>
                    <a:pt x="0" y="1085563"/>
                  </a:cubicBezTo>
                  <a:lnTo>
                    <a:pt x="0" y="31821"/>
                  </a:lnTo>
                  <a:cubicBezTo>
                    <a:pt x="0" y="23381"/>
                    <a:pt x="3353" y="15288"/>
                    <a:pt x="9320" y="9320"/>
                  </a:cubicBezTo>
                  <a:cubicBezTo>
                    <a:pt x="15288" y="3353"/>
                    <a:pt x="23381" y="0"/>
                    <a:pt x="31821" y="0"/>
                  </a:cubicBezTo>
                  <a:close/>
                </a:path>
              </a:pathLst>
            </a:custGeom>
            <a:gradFill>
              <a:gsLst>
                <a:gs pos="0">
                  <a:srgbClr val="4EA46A"/>
                </a:gs>
                <a:gs pos="100000">
                  <a:srgbClr val="005C57"/>
                </a:gs>
              </a:gsLst>
              <a:lin ang="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18" name="Google Shape;5618;p231"/>
            <p:cNvSpPr txBox="1"/>
            <p:nvPr/>
          </p:nvSpPr>
          <p:spPr>
            <a:xfrm>
              <a:off x="0" y="-28575"/>
              <a:ext cx="1281572" cy="1145958"/>
            </a:xfrm>
            <a:prstGeom prst="rect">
              <a:avLst/>
            </a:prstGeom>
            <a:noFill/>
            <a:ln>
              <a:noFill/>
            </a:ln>
          </p:spPr>
          <p:txBody>
            <a:bodyPr spcFirstLastPara="1" wrap="square" lIns="50800" tIns="50800" rIns="50800" bIns="50800" anchor="ctr" anchorCtr="0">
              <a:noAutofit/>
            </a:bodyPr>
            <a:lstStyle/>
            <a:p>
              <a:pPr marL="0" marR="0" lvl="0" indent="0" algn="ctr" rtl="0">
                <a:lnSpc>
                  <a:spcPct val="155500"/>
                </a:lnSpc>
                <a:spcBef>
                  <a:spcPts val="0"/>
                </a:spcBef>
                <a:spcAft>
                  <a:spcPts val="0"/>
                </a:spcAft>
                <a:buNone/>
              </a:pPr>
              <a:endParaRPr sz="1800">
                <a:solidFill>
                  <a:schemeClr val="dk1"/>
                </a:solidFill>
                <a:latin typeface="Calibri"/>
                <a:ea typeface="Calibri"/>
                <a:cs typeface="Calibri"/>
                <a:sym typeface="Calibri"/>
              </a:endParaRPr>
            </a:p>
          </p:txBody>
        </p:sp>
      </p:grpSp>
      <p:sp>
        <p:nvSpPr>
          <p:cNvPr id="5619" name="Google Shape;5619;p231"/>
          <p:cNvSpPr txBox="1"/>
          <p:nvPr/>
        </p:nvSpPr>
        <p:spPr>
          <a:xfrm>
            <a:off x="4050873" y="1286631"/>
            <a:ext cx="9652853" cy="947375"/>
          </a:xfrm>
          <a:prstGeom prst="rect">
            <a:avLst/>
          </a:prstGeom>
          <a:noFill/>
          <a:ln>
            <a:noFill/>
          </a:ln>
        </p:spPr>
        <p:txBody>
          <a:bodyPr spcFirstLastPara="1" wrap="square" lIns="0" tIns="0" rIns="0" bIns="0" anchor="t" anchorCtr="0">
            <a:spAutoFit/>
          </a:bodyPr>
          <a:lstStyle/>
          <a:p>
            <a:pPr marL="0" marR="0" lvl="0" indent="0" algn="ctr" rtl="0">
              <a:lnSpc>
                <a:spcPct val="190386"/>
              </a:lnSpc>
              <a:spcBef>
                <a:spcPts val="0"/>
              </a:spcBef>
              <a:spcAft>
                <a:spcPts val="0"/>
              </a:spcAft>
              <a:buNone/>
            </a:pPr>
            <a:r>
              <a:rPr lang="en-US" sz="4400" b="1">
                <a:solidFill>
                  <a:srgbClr val="FFFFFF"/>
                </a:solidFill>
                <a:latin typeface="Montserrat"/>
                <a:ea typeface="Montserrat"/>
                <a:cs typeface="Montserrat"/>
                <a:sym typeface="Montserrat"/>
              </a:rPr>
              <a:t>Legal and Ethical Issues (Cont.)</a:t>
            </a:r>
            <a:endParaRPr/>
          </a:p>
        </p:txBody>
      </p:sp>
      <p:sp>
        <p:nvSpPr>
          <p:cNvPr id="5620" name="Google Shape;5620;p231"/>
          <p:cNvSpPr txBox="1"/>
          <p:nvPr/>
        </p:nvSpPr>
        <p:spPr>
          <a:xfrm>
            <a:off x="7696200" y="4035921"/>
            <a:ext cx="3962400" cy="307777"/>
          </a:xfrm>
          <a:prstGeom prst="rect">
            <a:avLst/>
          </a:prstGeom>
          <a:noFill/>
          <a:ln>
            <a:noFill/>
          </a:ln>
        </p:spPr>
        <p:txBody>
          <a:bodyPr spcFirstLastPara="1" wrap="square" lIns="0" tIns="0" rIns="0" bIns="0" anchor="t" anchorCtr="0">
            <a:spAutoFit/>
          </a:bodyPr>
          <a:lstStyle/>
          <a:p>
            <a:pPr marL="0" marR="0" lvl="0" indent="0" algn="ctr" rtl="0">
              <a:spcBef>
                <a:spcPts val="0"/>
              </a:spcBef>
              <a:spcAft>
                <a:spcPts val="0"/>
              </a:spcAft>
              <a:buNone/>
            </a:pPr>
            <a:r>
              <a:rPr lang="en-US" sz="2000" b="1">
                <a:solidFill>
                  <a:srgbClr val="FFFFFF"/>
                </a:solidFill>
                <a:latin typeface="Montserrat"/>
                <a:ea typeface="Montserrat"/>
                <a:cs typeface="Montserrat"/>
                <a:sym typeface="Montserrat"/>
              </a:rPr>
              <a:t>Data Privacy and Security</a:t>
            </a:r>
            <a:endParaRPr/>
          </a:p>
        </p:txBody>
      </p:sp>
      <p:sp>
        <p:nvSpPr>
          <p:cNvPr id="5621" name="Google Shape;5621;p231"/>
          <p:cNvSpPr txBox="1"/>
          <p:nvPr/>
        </p:nvSpPr>
        <p:spPr>
          <a:xfrm>
            <a:off x="2895600" y="4379914"/>
            <a:ext cx="11963400" cy="3881384"/>
          </a:xfrm>
          <a:prstGeom prst="rect">
            <a:avLst/>
          </a:prstGeom>
          <a:noFill/>
          <a:ln>
            <a:noFill/>
          </a:ln>
        </p:spPr>
        <p:txBody>
          <a:bodyPr spcFirstLastPara="1" wrap="square" lIns="0" tIns="0" rIns="0" bIns="0" anchor="t" anchorCtr="0">
            <a:spAutoFit/>
          </a:bodyPr>
          <a:lstStyle/>
          <a:p>
            <a:pPr marL="342900" marR="0" lvl="0" indent="-342900" algn="ctr" rtl="0">
              <a:lnSpc>
                <a:spcPct val="170000"/>
              </a:lnSpc>
              <a:spcBef>
                <a:spcPts val="0"/>
              </a:spcBef>
              <a:spcAft>
                <a:spcPts val="0"/>
              </a:spcAft>
              <a:buClr>
                <a:srgbClr val="FFFFFF"/>
              </a:buClr>
              <a:buSzPts val="2000"/>
              <a:buFont typeface="Noto Sans Symbols"/>
              <a:buChar char="▪"/>
            </a:pPr>
            <a:r>
              <a:rPr lang="en-US" sz="2000" u="none" strike="noStrike">
                <a:solidFill>
                  <a:srgbClr val="FFFFFF"/>
                </a:solidFill>
                <a:latin typeface="Open Sans"/>
                <a:ea typeface="Open Sans"/>
                <a:cs typeface="Open Sans"/>
                <a:sym typeface="Open Sans"/>
              </a:rPr>
              <a:t>The HIPAA Privacy Rule establishes rules for "covered entities," such as healthcare providers and health plans, that handle PHI (Krahe et al., 2025).</a:t>
            </a:r>
            <a:endParaRPr/>
          </a:p>
          <a:p>
            <a:pPr marL="342900" marR="0" lvl="0" indent="-342900" algn="ctr" rtl="0">
              <a:lnSpc>
                <a:spcPct val="170000"/>
              </a:lnSpc>
              <a:spcBef>
                <a:spcPts val="0"/>
              </a:spcBef>
              <a:spcAft>
                <a:spcPts val="0"/>
              </a:spcAft>
              <a:buClr>
                <a:srgbClr val="FFFFFF"/>
              </a:buClr>
              <a:buSzPts val="2000"/>
              <a:buFont typeface="Noto Sans Symbols"/>
              <a:buChar char="▪"/>
            </a:pPr>
            <a:r>
              <a:rPr lang="en-US" sz="2000" u="none" strike="noStrike">
                <a:solidFill>
                  <a:srgbClr val="FFFFFF"/>
                </a:solidFill>
                <a:latin typeface="Open Sans"/>
                <a:ea typeface="Open Sans"/>
                <a:cs typeface="Open Sans"/>
                <a:sym typeface="Open Sans"/>
              </a:rPr>
              <a:t>This regulatory deficiency allows these applications to disseminate or monetize sensitive health information, like smoking cessation data, without user agreement, so endangering children (Arora and Razavian, 2021).</a:t>
            </a:r>
            <a:endParaRPr/>
          </a:p>
          <a:p>
            <a:pPr marL="342900" marR="0" lvl="0" indent="-342900" algn="ctr" rtl="0">
              <a:lnSpc>
                <a:spcPct val="170000"/>
              </a:lnSpc>
              <a:spcBef>
                <a:spcPts val="0"/>
              </a:spcBef>
              <a:spcAft>
                <a:spcPts val="0"/>
              </a:spcAft>
              <a:buClr>
                <a:srgbClr val="FFFFFF"/>
              </a:buClr>
              <a:buSzPts val="2000"/>
              <a:buFont typeface="Noto Sans Symbols"/>
              <a:buChar char="▪"/>
            </a:pPr>
            <a:r>
              <a:rPr lang="en-US" sz="2000" u="none" strike="noStrike">
                <a:solidFill>
                  <a:srgbClr val="FFFFFF"/>
                </a:solidFill>
                <a:latin typeface="Open Sans"/>
                <a:ea typeface="Open Sans"/>
                <a:cs typeface="Open Sans"/>
                <a:sym typeface="Open Sans"/>
              </a:rPr>
              <a:t>A regulatory void exists for the "BreathEasy" demographic (ages 14-19), who mostly exceed the age threshold established by the Children's Online Privacy Protection Act (COPPA).</a:t>
            </a:r>
            <a:endParaRPr/>
          </a:p>
          <a:p>
            <a:pPr marL="342900" marR="0" lvl="0" indent="-342900" algn="ctr" rtl="0">
              <a:lnSpc>
                <a:spcPct val="170000"/>
              </a:lnSpc>
              <a:spcBef>
                <a:spcPts val="0"/>
              </a:spcBef>
              <a:spcAft>
                <a:spcPts val="0"/>
              </a:spcAft>
              <a:buClr>
                <a:srgbClr val="FFFFFF"/>
              </a:buClr>
              <a:buSzPts val="2000"/>
              <a:buFont typeface="Noto Sans Symbols"/>
              <a:buChar char="▪"/>
            </a:pPr>
            <a:r>
              <a:rPr lang="en-US" sz="2000" u="none" strike="noStrike">
                <a:solidFill>
                  <a:srgbClr val="FFFFFF"/>
                </a:solidFill>
                <a:latin typeface="Open Sans"/>
                <a:ea typeface="Open Sans"/>
                <a:cs typeface="Open Sans"/>
                <a:sym typeface="Open Sans"/>
              </a:rPr>
              <a:t>Concerns include data security, algorithmic bias, and the abuse or unauthorized access to sensitive information.</a:t>
            </a:r>
            <a:endParaRPr/>
          </a:p>
        </p:txBody>
      </p:sp>
      <p:grpSp>
        <p:nvGrpSpPr>
          <p:cNvPr id="5622" name="Google Shape;5622;p231"/>
          <p:cNvGrpSpPr/>
          <p:nvPr/>
        </p:nvGrpSpPr>
        <p:grpSpPr>
          <a:xfrm>
            <a:off x="1761163" y="3688691"/>
            <a:ext cx="243672" cy="243672"/>
            <a:chOff x="0" y="0"/>
            <a:chExt cx="812800" cy="812800"/>
          </a:xfrm>
        </p:grpSpPr>
        <p:sp>
          <p:nvSpPr>
            <p:cNvPr id="5623" name="Google Shape;5623;p231"/>
            <p:cNvSpPr/>
            <p:nvPr/>
          </p:nvSpPr>
          <p:spPr>
            <a:xfrm>
              <a:off x="0" y="0"/>
              <a:ext cx="812800" cy="812800"/>
            </a:xfrm>
            <a:custGeom>
              <a:avLst/>
              <a:gdLst/>
              <a:ahLst/>
              <a:cxnLst/>
              <a:rect l="l" t="t" r="r" b="b"/>
              <a:pathLst>
                <a:path w="812800" h="812800" extrusionOk="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a:gsLst>
                <a:gs pos="0">
                  <a:srgbClr val="4EA46A"/>
                </a:gs>
                <a:gs pos="100000">
                  <a:srgbClr val="005C57"/>
                </a:gs>
              </a:gsLst>
              <a:lin ang="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24" name="Google Shape;5624;p231"/>
            <p:cNvSpPr txBox="1"/>
            <p:nvPr/>
          </p:nvSpPr>
          <p:spPr>
            <a:xfrm>
              <a:off x="76200" y="47625"/>
              <a:ext cx="660400" cy="688975"/>
            </a:xfrm>
            <a:prstGeom prst="rect">
              <a:avLst/>
            </a:prstGeom>
            <a:noFill/>
            <a:ln>
              <a:noFill/>
            </a:ln>
          </p:spPr>
          <p:txBody>
            <a:bodyPr spcFirstLastPara="1" wrap="square" lIns="50800" tIns="50800" rIns="50800" bIns="50800" anchor="ctr" anchorCtr="0">
              <a:noAutofit/>
            </a:bodyPr>
            <a:lstStyle/>
            <a:p>
              <a:pPr marL="0" marR="0" lvl="0" indent="0" algn="ctr" rtl="0">
                <a:lnSpc>
                  <a:spcPct val="155500"/>
                </a:lnSpc>
                <a:spcBef>
                  <a:spcPts val="0"/>
                </a:spcBef>
                <a:spcAft>
                  <a:spcPts val="0"/>
                </a:spcAft>
                <a:buNone/>
              </a:pPr>
              <a:endParaRPr sz="1800">
                <a:solidFill>
                  <a:schemeClr val="dk1"/>
                </a:solidFill>
                <a:latin typeface="Calibri"/>
                <a:ea typeface="Calibri"/>
                <a:cs typeface="Calibri"/>
                <a:sym typeface="Calibri"/>
              </a:endParaRPr>
            </a:p>
          </p:txBody>
        </p:sp>
      </p:grpSp>
      <p:grpSp>
        <p:nvGrpSpPr>
          <p:cNvPr id="5625" name="Google Shape;5625;p231"/>
          <p:cNvGrpSpPr/>
          <p:nvPr/>
        </p:nvGrpSpPr>
        <p:grpSpPr>
          <a:xfrm>
            <a:off x="15874981" y="3688691"/>
            <a:ext cx="243672" cy="243672"/>
            <a:chOff x="0" y="0"/>
            <a:chExt cx="812800" cy="812800"/>
          </a:xfrm>
        </p:grpSpPr>
        <p:sp>
          <p:nvSpPr>
            <p:cNvPr id="5626" name="Google Shape;5626;p231"/>
            <p:cNvSpPr/>
            <p:nvPr/>
          </p:nvSpPr>
          <p:spPr>
            <a:xfrm>
              <a:off x="0" y="0"/>
              <a:ext cx="812800" cy="812800"/>
            </a:xfrm>
            <a:custGeom>
              <a:avLst/>
              <a:gdLst/>
              <a:ahLst/>
              <a:cxnLst/>
              <a:rect l="l" t="t" r="r" b="b"/>
              <a:pathLst>
                <a:path w="812800" h="812800" extrusionOk="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a:gsLst>
                <a:gs pos="0">
                  <a:srgbClr val="4EA46A"/>
                </a:gs>
                <a:gs pos="100000">
                  <a:srgbClr val="005C57"/>
                </a:gs>
              </a:gsLst>
              <a:lin ang="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27" name="Google Shape;5627;p231"/>
            <p:cNvSpPr txBox="1"/>
            <p:nvPr/>
          </p:nvSpPr>
          <p:spPr>
            <a:xfrm>
              <a:off x="76200" y="47625"/>
              <a:ext cx="660400" cy="688975"/>
            </a:xfrm>
            <a:prstGeom prst="rect">
              <a:avLst/>
            </a:prstGeom>
            <a:noFill/>
            <a:ln>
              <a:noFill/>
            </a:ln>
          </p:spPr>
          <p:txBody>
            <a:bodyPr spcFirstLastPara="1" wrap="square" lIns="50800" tIns="50800" rIns="50800" bIns="50800" anchor="ctr" anchorCtr="0">
              <a:noAutofit/>
            </a:bodyPr>
            <a:lstStyle/>
            <a:p>
              <a:pPr marL="0" marR="0" lvl="0" indent="0" algn="ctr" rtl="0">
                <a:lnSpc>
                  <a:spcPct val="155500"/>
                </a:lnSpc>
                <a:spcBef>
                  <a:spcPts val="0"/>
                </a:spcBef>
                <a:spcAft>
                  <a:spcPts val="0"/>
                </a:spcAft>
                <a:buNone/>
              </a:pPr>
              <a:endParaRPr sz="1800">
                <a:solidFill>
                  <a:schemeClr val="dk1"/>
                </a:solidFill>
                <a:latin typeface="Calibri"/>
                <a:ea typeface="Calibri"/>
                <a:cs typeface="Calibri"/>
                <a:sym typeface="Calibri"/>
              </a:endParaRPr>
            </a:p>
          </p:txBody>
        </p:sp>
      </p:grpSp>
      <p:grpSp>
        <p:nvGrpSpPr>
          <p:cNvPr id="5628" name="Google Shape;5628;p231"/>
          <p:cNvGrpSpPr/>
          <p:nvPr/>
        </p:nvGrpSpPr>
        <p:grpSpPr>
          <a:xfrm>
            <a:off x="2004835" y="3354631"/>
            <a:ext cx="408184" cy="408184"/>
            <a:chOff x="0" y="0"/>
            <a:chExt cx="812800" cy="812800"/>
          </a:xfrm>
        </p:grpSpPr>
        <p:sp>
          <p:nvSpPr>
            <p:cNvPr id="5629" name="Google Shape;5629;p231"/>
            <p:cNvSpPr/>
            <p:nvPr/>
          </p:nvSpPr>
          <p:spPr>
            <a:xfrm>
              <a:off x="0" y="0"/>
              <a:ext cx="812800" cy="812800"/>
            </a:xfrm>
            <a:custGeom>
              <a:avLst/>
              <a:gdLst/>
              <a:ahLst/>
              <a:cxnLst/>
              <a:rect l="l" t="t" r="r" b="b"/>
              <a:pathLst>
                <a:path w="812800" h="812800" extrusionOk="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a:gsLst>
                <a:gs pos="0">
                  <a:srgbClr val="4EA46A"/>
                </a:gs>
                <a:gs pos="100000">
                  <a:srgbClr val="005C57"/>
                </a:gs>
              </a:gsLst>
              <a:lin ang="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30" name="Google Shape;5630;p231"/>
            <p:cNvSpPr txBox="1"/>
            <p:nvPr/>
          </p:nvSpPr>
          <p:spPr>
            <a:xfrm>
              <a:off x="76200" y="47625"/>
              <a:ext cx="660400" cy="688975"/>
            </a:xfrm>
            <a:prstGeom prst="rect">
              <a:avLst/>
            </a:prstGeom>
            <a:noFill/>
            <a:ln>
              <a:noFill/>
            </a:ln>
          </p:spPr>
          <p:txBody>
            <a:bodyPr spcFirstLastPara="1" wrap="square" lIns="50800" tIns="50800" rIns="50800" bIns="50800" anchor="ctr" anchorCtr="0">
              <a:noAutofit/>
            </a:bodyPr>
            <a:lstStyle/>
            <a:p>
              <a:pPr marL="0" marR="0" lvl="0" indent="0" algn="ctr" rtl="0">
                <a:lnSpc>
                  <a:spcPct val="155500"/>
                </a:lnSpc>
                <a:spcBef>
                  <a:spcPts val="0"/>
                </a:spcBef>
                <a:spcAft>
                  <a:spcPts val="0"/>
                </a:spcAft>
                <a:buNone/>
              </a:pPr>
              <a:endParaRPr sz="1800">
                <a:solidFill>
                  <a:schemeClr val="dk1"/>
                </a:solidFill>
                <a:latin typeface="Calibri"/>
                <a:ea typeface="Calibri"/>
                <a:cs typeface="Calibri"/>
                <a:sym typeface="Calibri"/>
              </a:endParaRPr>
            </a:p>
          </p:txBody>
        </p:sp>
      </p:grpSp>
      <p:grpSp>
        <p:nvGrpSpPr>
          <p:cNvPr id="5631" name="Google Shape;5631;p231"/>
          <p:cNvGrpSpPr/>
          <p:nvPr/>
        </p:nvGrpSpPr>
        <p:grpSpPr>
          <a:xfrm>
            <a:off x="15466798" y="3354631"/>
            <a:ext cx="408184" cy="408184"/>
            <a:chOff x="0" y="0"/>
            <a:chExt cx="812800" cy="812800"/>
          </a:xfrm>
        </p:grpSpPr>
        <p:sp>
          <p:nvSpPr>
            <p:cNvPr id="5632" name="Google Shape;5632;p231"/>
            <p:cNvSpPr/>
            <p:nvPr/>
          </p:nvSpPr>
          <p:spPr>
            <a:xfrm>
              <a:off x="0" y="0"/>
              <a:ext cx="812800" cy="812800"/>
            </a:xfrm>
            <a:custGeom>
              <a:avLst/>
              <a:gdLst/>
              <a:ahLst/>
              <a:cxnLst/>
              <a:rect l="l" t="t" r="r" b="b"/>
              <a:pathLst>
                <a:path w="812800" h="812800" extrusionOk="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a:gsLst>
                <a:gs pos="0">
                  <a:srgbClr val="4EA46A"/>
                </a:gs>
                <a:gs pos="100000">
                  <a:srgbClr val="005C57"/>
                </a:gs>
              </a:gsLst>
              <a:lin ang="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33" name="Google Shape;5633;p231"/>
            <p:cNvSpPr txBox="1"/>
            <p:nvPr/>
          </p:nvSpPr>
          <p:spPr>
            <a:xfrm>
              <a:off x="76200" y="47625"/>
              <a:ext cx="660400" cy="688975"/>
            </a:xfrm>
            <a:prstGeom prst="rect">
              <a:avLst/>
            </a:prstGeom>
            <a:noFill/>
            <a:ln>
              <a:noFill/>
            </a:ln>
          </p:spPr>
          <p:txBody>
            <a:bodyPr spcFirstLastPara="1" wrap="square" lIns="50800" tIns="50800" rIns="50800" bIns="50800" anchor="ctr" anchorCtr="0">
              <a:noAutofit/>
            </a:bodyPr>
            <a:lstStyle/>
            <a:p>
              <a:pPr marL="0" marR="0" lvl="0" indent="0" algn="ctr" rtl="0">
                <a:lnSpc>
                  <a:spcPct val="155500"/>
                </a:lnSpc>
                <a:spcBef>
                  <a:spcPts val="0"/>
                </a:spcBef>
                <a:spcAft>
                  <a:spcPts val="0"/>
                </a:spcAft>
                <a:buNone/>
              </a:pPr>
              <a:endParaRPr sz="1800">
                <a:solidFill>
                  <a:schemeClr val="dk1"/>
                </a:solidFill>
                <a:latin typeface="Calibri"/>
                <a:ea typeface="Calibri"/>
                <a:cs typeface="Calibri"/>
                <a:sym typeface="Calibri"/>
              </a:endParaRPr>
            </a:p>
          </p:txBody>
        </p:sp>
      </p:grpSp>
      <p:grpSp>
        <p:nvGrpSpPr>
          <p:cNvPr id="5634" name="Google Shape;5634;p231"/>
          <p:cNvGrpSpPr/>
          <p:nvPr/>
        </p:nvGrpSpPr>
        <p:grpSpPr>
          <a:xfrm>
            <a:off x="17738627" y="8934113"/>
            <a:ext cx="1971124" cy="1971124"/>
            <a:chOff x="0" y="0"/>
            <a:chExt cx="812800" cy="812800"/>
          </a:xfrm>
        </p:grpSpPr>
        <p:sp>
          <p:nvSpPr>
            <p:cNvPr id="5635" name="Google Shape;5635;p231"/>
            <p:cNvSpPr/>
            <p:nvPr/>
          </p:nvSpPr>
          <p:spPr>
            <a:xfrm>
              <a:off x="0" y="0"/>
              <a:ext cx="812800" cy="812800"/>
            </a:xfrm>
            <a:custGeom>
              <a:avLst/>
              <a:gdLst/>
              <a:ahLst/>
              <a:cxnLst/>
              <a:rect l="l" t="t" r="r" b="b"/>
              <a:pathLst>
                <a:path w="812800" h="812800" extrusionOk="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a:gsLst>
                <a:gs pos="0">
                  <a:srgbClr val="4EA46A"/>
                </a:gs>
                <a:gs pos="100000">
                  <a:srgbClr val="005C57"/>
                </a:gs>
              </a:gsLst>
              <a:lin ang="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36" name="Google Shape;5636;p231"/>
            <p:cNvSpPr txBox="1"/>
            <p:nvPr/>
          </p:nvSpPr>
          <p:spPr>
            <a:xfrm>
              <a:off x="76200" y="47625"/>
              <a:ext cx="660400" cy="688975"/>
            </a:xfrm>
            <a:prstGeom prst="rect">
              <a:avLst/>
            </a:prstGeom>
            <a:noFill/>
            <a:ln>
              <a:noFill/>
            </a:ln>
          </p:spPr>
          <p:txBody>
            <a:bodyPr spcFirstLastPara="1" wrap="square" lIns="50800" tIns="50800" rIns="50800" bIns="50800" anchor="ctr" anchorCtr="0">
              <a:noAutofit/>
            </a:bodyPr>
            <a:lstStyle/>
            <a:p>
              <a:pPr marL="0" marR="0" lvl="0" indent="0" algn="ctr" rtl="0">
                <a:lnSpc>
                  <a:spcPct val="155500"/>
                </a:lnSpc>
                <a:spcBef>
                  <a:spcPts val="0"/>
                </a:spcBef>
                <a:spcAft>
                  <a:spcPts val="0"/>
                </a:spcAft>
                <a:buNone/>
              </a:pPr>
              <a:endParaRPr sz="1800">
                <a:solidFill>
                  <a:schemeClr val="dk1"/>
                </a:solidFill>
                <a:latin typeface="Calibri"/>
                <a:ea typeface="Calibri"/>
                <a:cs typeface="Calibri"/>
                <a:sym typeface="Calibri"/>
              </a:endParaRPr>
            </a:p>
          </p:txBody>
        </p:sp>
      </p:gr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gradFill>
          <a:gsLst>
            <a:gs pos="0">
              <a:srgbClr val="030D33"/>
            </a:gs>
            <a:gs pos="100000">
              <a:srgbClr val="003537"/>
            </a:gs>
          </a:gsLst>
          <a:lin ang="0" scaled="0"/>
        </a:gradFill>
        <a:effectLst/>
      </p:bgPr>
    </p:bg>
    <p:spTree>
      <p:nvGrpSpPr>
        <p:cNvPr id="1" name="Shape 5640"/>
        <p:cNvGrpSpPr/>
        <p:nvPr/>
      </p:nvGrpSpPr>
      <p:grpSpPr>
        <a:xfrm>
          <a:off x="0" y="0"/>
          <a:ext cx="0" cy="0"/>
          <a:chOff x="0" y="0"/>
          <a:chExt cx="0" cy="0"/>
        </a:xfrm>
      </p:grpSpPr>
      <p:sp>
        <p:nvSpPr>
          <p:cNvPr id="5641" name="Google Shape;5641;p232"/>
          <p:cNvSpPr txBox="1"/>
          <p:nvPr/>
        </p:nvSpPr>
        <p:spPr>
          <a:xfrm>
            <a:off x="2057400" y="3261617"/>
            <a:ext cx="8871816" cy="3182474"/>
          </a:xfrm>
          <a:prstGeom prst="rect">
            <a:avLst/>
          </a:prstGeom>
          <a:noFill/>
          <a:ln>
            <a:noFill/>
          </a:ln>
        </p:spPr>
        <p:txBody>
          <a:bodyPr spcFirstLastPara="1" wrap="square" lIns="0" tIns="0" rIns="0" bIns="0" anchor="t" anchorCtr="0">
            <a:spAutoFit/>
          </a:bodyPr>
          <a:lstStyle/>
          <a:p>
            <a:pPr marL="342900" marR="0" lvl="0" indent="-342900" algn="l" rtl="0">
              <a:lnSpc>
                <a:spcPct val="150000"/>
              </a:lnSpc>
              <a:spcBef>
                <a:spcPts val="0"/>
              </a:spcBef>
              <a:spcAft>
                <a:spcPts val="0"/>
              </a:spcAft>
              <a:buClr>
                <a:srgbClr val="FFFFFF"/>
              </a:buClr>
              <a:buSzPts val="2000"/>
              <a:buFont typeface="Noto Sans Symbols"/>
              <a:buChar char="▪"/>
            </a:pPr>
            <a:r>
              <a:rPr lang="en-US" sz="2000" u="none" strike="noStrike">
                <a:solidFill>
                  <a:srgbClr val="FFFFFF"/>
                </a:solidFill>
                <a:latin typeface="Open Sans"/>
                <a:ea typeface="Open Sans"/>
                <a:cs typeface="Open Sans"/>
                <a:sym typeface="Open Sans"/>
              </a:rPr>
              <a:t>Legal stipulations differ among UK states, complicating the acquisition of informed permission from teenagers for digital health treatments (Anyanwu et al., 2020).</a:t>
            </a:r>
            <a:endParaRPr/>
          </a:p>
          <a:p>
            <a:pPr marL="342900" marR="0" lvl="0" indent="-342900" algn="l" rtl="0">
              <a:lnSpc>
                <a:spcPct val="150000"/>
              </a:lnSpc>
              <a:spcBef>
                <a:spcPts val="0"/>
              </a:spcBef>
              <a:spcAft>
                <a:spcPts val="0"/>
              </a:spcAft>
              <a:buClr>
                <a:srgbClr val="FFFFFF"/>
              </a:buClr>
              <a:buSzPts val="2000"/>
              <a:buFont typeface="Noto Sans Symbols"/>
              <a:buChar char="▪"/>
            </a:pPr>
            <a:r>
              <a:rPr lang="en-US" sz="2000" u="none" strike="noStrike">
                <a:solidFill>
                  <a:srgbClr val="FFFFFF"/>
                </a:solidFill>
                <a:latin typeface="Open Sans"/>
                <a:ea typeface="Open Sans"/>
                <a:cs typeface="Open Sans"/>
                <a:sym typeface="Open Sans"/>
              </a:rPr>
              <a:t>Parental permission may inhibit teenagers from engaging in health research and therapies, particularly with sensitive issues such as smoking cessation (Vance et al., 2022).</a:t>
            </a:r>
            <a:endParaRPr/>
          </a:p>
          <a:p>
            <a:pPr marL="342900" marR="0" lvl="0" indent="-342900" algn="l" rtl="0">
              <a:lnSpc>
                <a:spcPct val="150000"/>
              </a:lnSpc>
              <a:spcBef>
                <a:spcPts val="0"/>
              </a:spcBef>
              <a:spcAft>
                <a:spcPts val="0"/>
              </a:spcAft>
              <a:buClr>
                <a:srgbClr val="FFFFFF"/>
              </a:buClr>
              <a:buSzPts val="2000"/>
              <a:buFont typeface="Noto Sans Symbols"/>
              <a:buChar char="▪"/>
            </a:pPr>
            <a:r>
              <a:rPr lang="en-US" sz="2000" u="none" strike="noStrike">
                <a:solidFill>
                  <a:srgbClr val="FFFFFF"/>
                </a:solidFill>
                <a:latin typeface="Open Sans"/>
                <a:ea typeface="Open Sans"/>
                <a:cs typeface="Open Sans"/>
                <a:sym typeface="Open Sans"/>
              </a:rPr>
              <a:t>Confidentiality is crucial for adolescents to get health treatments.</a:t>
            </a:r>
            <a:endParaRPr/>
          </a:p>
        </p:txBody>
      </p:sp>
      <p:grpSp>
        <p:nvGrpSpPr>
          <p:cNvPr id="5642" name="Google Shape;5642;p232"/>
          <p:cNvGrpSpPr/>
          <p:nvPr/>
        </p:nvGrpSpPr>
        <p:grpSpPr>
          <a:xfrm>
            <a:off x="856122" y="7826176"/>
            <a:ext cx="345156" cy="345156"/>
            <a:chOff x="0" y="0"/>
            <a:chExt cx="812800" cy="812800"/>
          </a:xfrm>
        </p:grpSpPr>
        <p:sp>
          <p:nvSpPr>
            <p:cNvPr id="5643" name="Google Shape;5643;p232"/>
            <p:cNvSpPr/>
            <p:nvPr/>
          </p:nvSpPr>
          <p:spPr>
            <a:xfrm>
              <a:off x="0" y="0"/>
              <a:ext cx="812800" cy="812800"/>
            </a:xfrm>
            <a:custGeom>
              <a:avLst/>
              <a:gdLst/>
              <a:ahLst/>
              <a:cxnLst/>
              <a:rect l="l" t="t" r="r" b="b"/>
              <a:pathLst>
                <a:path w="812800" h="812800" extrusionOk="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a:gsLst>
                <a:gs pos="0">
                  <a:srgbClr val="4EA46A"/>
                </a:gs>
                <a:gs pos="100000">
                  <a:srgbClr val="005C57"/>
                </a:gs>
              </a:gsLst>
              <a:lin ang="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44" name="Google Shape;5644;p232"/>
            <p:cNvSpPr txBox="1"/>
            <p:nvPr/>
          </p:nvSpPr>
          <p:spPr>
            <a:xfrm>
              <a:off x="76200" y="47625"/>
              <a:ext cx="660400" cy="688975"/>
            </a:xfrm>
            <a:prstGeom prst="rect">
              <a:avLst/>
            </a:prstGeom>
            <a:noFill/>
            <a:ln>
              <a:noFill/>
            </a:ln>
          </p:spPr>
          <p:txBody>
            <a:bodyPr spcFirstLastPara="1" wrap="square" lIns="50800" tIns="50800" rIns="50800" bIns="50800" anchor="ctr" anchorCtr="0">
              <a:noAutofit/>
            </a:bodyPr>
            <a:lstStyle/>
            <a:p>
              <a:pPr marL="0" marR="0" lvl="0" indent="0" algn="ctr" rtl="0">
                <a:lnSpc>
                  <a:spcPct val="155500"/>
                </a:lnSpc>
                <a:spcBef>
                  <a:spcPts val="0"/>
                </a:spcBef>
                <a:spcAft>
                  <a:spcPts val="0"/>
                </a:spcAft>
                <a:buNone/>
              </a:pPr>
              <a:endParaRPr sz="1800">
                <a:solidFill>
                  <a:schemeClr val="dk1"/>
                </a:solidFill>
                <a:latin typeface="Calibri"/>
                <a:ea typeface="Calibri"/>
                <a:cs typeface="Calibri"/>
                <a:sym typeface="Calibri"/>
              </a:endParaRPr>
            </a:p>
          </p:txBody>
        </p:sp>
      </p:grpSp>
      <p:grpSp>
        <p:nvGrpSpPr>
          <p:cNvPr id="5645" name="Google Shape;5645;p232"/>
          <p:cNvGrpSpPr/>
          <p:nvPr/>
        </p:nvGrpSpPr>
        <p:grpSpPr>
          <a:xfrm>
            <a:off x="16684564" y="9301438"/>
            <a:ext cx="1971124" cy="1971124"/>
            <a:chOff x="0" y="0"/>
            <a:chExt cx="812800" cy="812800"/>
          </a:xfrm>
        </p:grpSpPr>
        <p:sp>
          <p:nvSpPr>
            <p:cNvPr id="5646" name="Google Shape;5646;p232"/>
            <p:cNvSpPr/>
            <p:nvPr/>
          </p:nvSpPr>
          <p:spPr>
            <a:xfrm>
              <a:off x="0" y="0"/>
              <a:ext cx="812800" cy="812800"/>
            </a:xfrm>
            <a:custGeom>
              <a:avLst/>
              <a:gdLst/>
              <a:ahLst/>
              <a:cxnLst/>
              <a:rect l="l" t="t" r="r" b="b"/>
              <a:pathLst>
                <a:path w="812800" h="812800" extrusionOk="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a:gsLst>
                <a:gs pos="0">
                  <a:srgbClr val="4EA46A"/>
                </a:gs>
                <a:gs pos="100000">
                  <a:srgbClr val="005C57"/>
                </a:gs>
              </a:gsLst>
              <a:lin ang="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47" name="Google Shape;5647;p232"/>
            <p:cNvSpPr txBox="1"/>
            <p:nvPr/>
          </p:nvSpPr>
          <p:spPr>
            <a:xfrm>
              <a:off x="76200" y="47625"/>
              <a:ext cx="660400" cy="688975"/>
            </a:xfrm>
            <a:prstGeom prst="rect">
              <a:avLst/>
            </a:prstGeom>
            <a:noFill/>
            <a:ln>
              <a:noFill/>
            </a:ln>
          </p:spPr>
          <p:txBody>
            <a:bodyPr spcFirstLastPara="1" wrap="square" lIns="50800" tIns="50800" rIns="50800" bIns="50800" anchor="ctr" anchorCtr="0">
              <a:noAutofit/>
            </a:bodyPr>
            <a:lstStyle/>
            <a:p>
              <a:pPr marL="0" marR="0" lvl="0" indent="0" algn="ctr" rtl="0">
                <a:lnSpc>
                  <a:spcPct val="155500"/>
                </a:lnSpc>
                <a:spcBef>
                  <a:spcPts val="0"/>
                </a:spcBef>
                <a:spcAft>
                  <a:spcPts val="0"/>
                </a:spcAft>
                <a:buNone/>
              </a:pPr>
              <a:endParaRPr sz="1800">
                <a:solidFill>
                  <a:schemeClr val="dk1"/>
                </a:solidFill>
                <a:latin typeface="Calibri"/>
                <a:ea typeface="Calibri"/>
                <a:cs typeface="Calibri"/>
                <a:sym typeface="Calibri"/>
              </a:endParaRPr>
            </a:p>
          </p:txBody>
        </p:sp>
      </p:grpSp>
      <p:sp>
        <p:nvSpPr>
          <p:cNvPr id="5648" name="Google Shape;5648;p232"/>
          <p:cNvSpPr txBox="1"/>
          <p:nvPr/>
        </p:nvSpPr>
        <p:spPr>
          <a:xfrm>
            <a:off x="1028699" y="800100"/>
            <a:ext cx="9372602" cy="947375"/>
          </a:xfrm>
          <a:prstGeom prst="rect">
            <a:avLst/>
          </a:prstGeom>
          <a:noFill/>
          <a:ln>
            <a:noFill/>
          </a:ln>
        </p:spPr>
        <p:txBody>
          <a:bodyPr spcFirstLastPara="1" wrap="square" lIns="0" tIns="0" rIns="0" bIns="0" anchor="t" anchorCtr="0">
            <a:spAutoFit/>
          </a:bodyPr>
          <a:lstStyle/>
          <a:p>
            <a:pPr marL="0" marR="0" lvl="0" indent="0" algn="ctr" rtl="0">
              <a:lnSpc>
                <a:spcPct val="190386"/>
              </a:lnSpc>
              <a:spcBef>
                <a:spcPts val="0"/>
              </a:spcBef>
              <a:spcAft>
                <a:spcPts val="0"/>
              </a:spcAft>
              <a:buNone/>
            </a:pPr>
            <a:r>
              <a:rPr lang="en-US" sz="4400" b="1">
                <a:solidFill>
                  <a:srgbClr val="FFFFFF"/>
                </a:solidFill>
                <a:latin typeface="Montserrat"/>
                <a:ea typeface="Montserrat"/>
                <a:cs typeface="Montserrat"/>
                <a:sym typeface="Montserrat"/>
              </a:rPr>
              <a:t>Legal and Ethical Issues (Cont.)</a:t>
            </a:r>
            <a:endParaRPr/>
          </a:p>
        </p:txBody>
      </p:sp>
      <p:sp>
        <p:nvSpPr>
          <p:cNvPr id="5649" name="Google Shape;5649;p232"/>
          <p:cNvSpPr txBox="1"/>
          <p:nvPr/>
        </p:nvSpPr>
        <p:spPr>
          <a:xfrm>
            <a:off x="2057400" y="2476500"/>
            <a:ext cx="6705600" cy="307777"/>
          </a:xfrm>
          <a:prstGeom prst="rect">
            <a:avLst/>
          </a:prstGeom>
          <a:noFill/>
          <a:ln>
            <a:noFill/>
          </a:ln>
        </p:spPr>
        <p:txBody>
          <a:bodyPr spcFirstLastPara="1" wrap="square" lIns="0" tIns="0" rIns="0" bIns="0" anchor="t" anchorCtr="0">
            <a:spAutoFit/>
          </a:bodyPr>
          <a:lstStyle/>
          <a:p>
            <a:pPr marL="0" marR="0" lvl="0" indent="0" algn="ctr" rtl="0">
              <a:spcBef>
                <a:spcPts val="0"/>
              </a:spcBef>
              <a:spcAft>
                <a:spcPts val="0"/>
              </a:spcAft>
              <a:buNone/>
            </a:pPr>
            <a:r>
              <a:rPr lang="en-US" sz="2000" b="1">
                <a:solidFill>
                  <a:srgbClr val="FFFFFF"/>
                </a:solidFill>
                <a:latin typeface="Montserrat"/>
                <a:ea typeface="Montserrat"/>
                <a:cs typeface="Montserrat"/>
                <a:sym typeface="Montserrat"/>
              </a:rPr>
              <a:t>Challenges in Informed Consent and Assent</a:t>
            </a:r>
            <a:endParaRPr/>
          </a:p>
        </p:txBody>
      </p:sp>
      <p:pic>
        <p:nvPicPr>
          <p:cNvPr id="5650" name="Google Shape;5650;p232" descr="Tougher tobacco law looms with ban on loose cigarettes, vapes | The  Business Standard"/>
          <p:cNvPicPr preferRelativeResize="0"/>
          <p:nvPr/>
        </p:nvPicPr>
        <p:blipFill rotWithShape="1">
          <a:blip r:embed="rId3">
            <a:alphaModFix/>
          </a:blip>
          <a:srcRect/>
          <a:stretch/>
        </p:blipFill>
        <p:spPr>
          <a:xfrm>
            <a:off x="11413375" y="1566097"/>
            <a:ext cx="7239000" cy="5257800"/>
          </a:xfrm>
          <a:prstGeom prst="rect">
            <a:avLst/>
          </a:prstGeom>
          <a:noFill/>
          <a:ln>
            <a:noFill/>
          </a:ln>
        </p:spPr>
      </p:pic>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gradFill>
          <a:gsLst>
            <a:gs pos="0">
              <a:srgbClr val="030D33"/>
            </a:gs>
            <a:gs pos="100000">
              <a:srgbClr val="003537"/>
            </a:gs>
          </a:gsLst>
          <a:lin ang="0" scaled="0"/>
        </a:gradFill>
        <a:effectLst/>
      </p:bgPr>
    </p:bg>
    <p:spTree>
      <p:nvGrpSpPr>
        <p:cNvPr id="1" name="Shape 5654"/>
        <p:cNvGrpSpPr/>
        <p:nvPr/>
      </p:nvGrpSpPr>
      <p:grpSpPr>
        <a:xfrm>
          <a:off x="0" y="0"/>
          <a:ext cx="0" cy="0"/>
          <a:chOff x="0" y="0"/>
          <a:chExt cx="0" cy="0"/>
        </a:xfrm>
      </p:grpSpPr>
      <p:sp>
        <p:nvSpPr>
          <p:cNvPr id="5655" name="Google Shape;5655;p233"/>
          <p:cNvSpPr txBox="1"/>
          <p:nvPr/>
        </p:nvSpPr>
        <p:spPr>
          <a:xfrm>
            <a:off x="1928714" y="4836816"/>
            <a:ext cx="6192376" cy="389255"/>
          </a:xfrm>
          <a:prstGeom prst="rect">
            <a:avLst/>
          </a:prstGeom>
          <a:noFill/>
          <a:ln>
            <a:noFill/>
          </a:ln>
        </p:spPr>
        <p:txBody>
          <a:bodyPr spcFirstLastPara="1" wrap="square" lIns="0" tIns="0" rIns="0" bIns="0" anchor="t" anchorCtr="0">
            <a:spAutoFit/>
          </a:bodyPr>
          <a:lstStyle/>
          <a:p>
            <a:pPr marL="0" marR="0" lvl="0" indent="0" algn="ctr" rtl="0">
              <a:lnSpc>
                <a:spcPct val="140000"/>
              </a:lnSpc>
              <a:spcBef>
                <a:spcPts val="0"/>
              </a:spcBef>
              <a:spcAft>
                <a:spcPts val="0"/>
              </a:spcAft>
              <a:buNone/>
            </a:pPr>
            <a:r>
              <a:rPr lang="en-US" sz="2300" b="1">
                <a:solidFill>
                  <a:srgbClr val="4EA46A"/>
                </a:solidFill>
                <a:latin typeface="Montserrat"/>
                <a:ea typeface="Montserrat"/>
                <a:cs typeface="Montserrat"/>
                <a:sym typeface="Montserrat"/>
              </a:rPr>
              <a:t>Social Media Platform Compliance </a:t>
            </a:r>
            <a:endParaRPr/>
          </a:p>
        </p:txBody>
      </p:sp>
      <p:sp>
        <p:nvSpPr>
          <p:cNvPr id="5656" name="Google Shape;5656;p233"/>
          <p:cNvSpPr txBox="1"/>
          <p:nvPr/>
        </p:nvSpPr>
        <p:spPr>
          <a:xfrm>
            <a:off x="10416369" y="4836816"/>
            <a:ext cx="5693459" cy="389255"/>
          </a:xfrm>
          <a:prstGeom prst="rect">
            <a:avLst/>
          </a:prstGeom>
          <a:noFill/>
          <a:ln>
            <a:noFill/>
          </a:ln>
        </p:spPr>
        <p:txBody>
          <a:bodyPr spcFirstLastPara="1" wrap="square" lIns="0" tIns="0" rIns="0" bIns="0" anchor="t" anchorCtr="0">
            <a:spAutoFit/>
          </a:bodyPr>
          <a:lstStyle/>
          <a:p>
            <a:pPr marL="0" marR="0" lvl="0" indent="0" algn="ctr" rtl="0">
              <a:lnSpc>
                <a:spcPct val="140000"/>
              </a:lnSpc>
              <a:spcBef>
                <a:spcPts val="0"/>
              </a:spcBef>
              <a:spcAft>
                <a:spcPts val="0"/>
              </a:spcAft>
              <a:buNone/>
            </a:pPr>
            <a:r>
              <a:rPr lang="en-US" sz="2300" b="1">
                <a:solidFill>
                  <a:srgbClr val="4EA46A"/>
                </a:solidFill>
                <a:latin typeface="Montserrat"/>
                <a:ea typeface="Montserrat"/>
                <a:cs typeface="Montserrat"/>
                <a:sym typeface="Montserrat"/>
              </a:rPr>
              <a:t>Equity and Access Concerns </a:t>
            </a:r>
            <a:endParaRPr/>
          </a:p>
        </p:txBody>
      </p:sp>
      <p:sp>
        <p:nvSpPr>
          <p:cNvPr id="5657" name="Google Shape;5657;p233"/>
          <p:cNvSpPr txBox="1"/>
          <p:nvPr/>
        </p:nvSpPr>
        <p:spPr>
          <a:xfrm>
            <a:off x="1291702" y="5510468"/>
            <a:ext cx="7466399" cy="2573333"/>
          </a:xfrm>
          <a:prstGeom prst="rect">
            <a:avLst/>
          </a:prstGeom>
          <a:noFill/>
          <a:ln>
            <a:noFill/>
          </a:ln>
        </p:spPr>
        <p:txBody>
          <a:bodyPr spcFirstLastPara="1" wrap="square" lIns="0" tIns="0" rIns="0" bIns="0" anchor="t" anchorCtr="0">
            <a:spAutoFit/>
          </a:bodyPr>
          <a:lstStyle/>
          <a:p>
            <a:pPr marL="342900" marR="0" lvl="0" indent="-342900" algn="l" rtl="0">
              <a:lnSpc>
                <a:spcPct val="170000"/>
              </a:lnSpc>
              <a:spcBef>
                <a:spcPts val="0"/>
              </a:spcBef>
              <a:spcAft>
                <a:spcPts val="0"/>
              </a:spcAft>
              <a:buClr>
                <a:srgbClr val="FFFFFF"/>
              </a:buClr>
              <a:buSzPts val="2000"/>
              <a:buFont typeface="Noto Sans Symbols"/>
              <a:buChar char="❖"/>
            </a:pPr>
            <a:r>
              <a:rPr lang="en-US" sz="2000" u="none" strike="noStrike">
                <a:solidFill>
                  <a:srgbClr val="FFFFFF"/>
                </a:solidFill>
                <a:latin typeface="Open Sans"/>
                <a:ea typeface="Open Sans"/>
                <a:cs typeface="Open Sans"/>
                <a:sym typeface="Open Sans"/>
              </a:rPr>
              <a:t>The terms of service for prominent social media sites need meticulous examination and adherence.</a:t>
            </a:r>
            <a:endParaRPr/>
          </a:p>
          <a:p>
            <a:pPr marL="342900" marR="0" lvl="0" indent="-342900" algn="l" rtl="0">
              <a:lnSpc>
                <a:spcPct val="170000"/>
              </a:lnSpc>
              <a:spcBef>
                <a:spcPts val="0"/>
              </a:spcBef>
              <a:spcAft>
                <a:spcPts val="0"/>
              </a:spcAft>
              <a:buClr>
                <a:srgbClr val="FFFFFF"/>
              </a:buClr>
              <a:buSzPts val="2000"/>
              <a:buFont typeface="Noto Sans Symbols"/>
              <a:buChar char="❖"/>
            </a:pPr>
            <a:r>
              <a:rPr lang="en-US" sz="2000" u="none" strike="noStrike">
                <a:solidFill>
                  <a:srgbClr val="FFFFFF"/>
                </a:solidFill>
                <a:latin typeface="Open Sans"/>
                <a:ea typeface="Open Sans"/>
                <a:cs typeface="Open Sans"/>
                <a:sym typeface="Open Sans"/>
              </a:rPr>
              <a:t>Content moderation regulations may influence the transmission of campaign messages, whilst changes in platform algorithms might effect message reach (Mabhala et al., 2025).</a:t>
            </a:r>
            <a:endParaRPr/>
          </a:p>
        </p:txBody>
      </p:sp>
      <p:sp>
        <p:nvSpPr>
          <p:cNvPr id="5658" name="Google Shape;5658;p233"/>
          <p:cNvSpPr txBox="1"/>
          <p:nvPr/>
        </p:nvSpPr>
        <p:spPr>
          <a:xfrm>
            <a:off x="9529899" y="5510468"/>
            <a:ext cx="7466399" cy="1701300"/>
          </a:xfrm>
          <a:prstGeom prst="rect">
            <a:avLst/>
          </a:prstGeom>
          <a:noFill/>
          <a:ln>
            <a:noFill/>
          </a:ln>
        </p:spPr>
        <p:txBody>
          <a:bodyPr spcFirstLastPara="1" wrap="square" lIns="0" tIns="0" rIns="0" bIns="0" anchor="t" anchorCtr="0">
            <a:spAutoFit/>
          </a:bodyPr>
          <a:lstStyle/>
          <a:p>
            <a:pPr marL="342900" marR="0" lvl="0" indent="-342900" algn="ctr" rtl="0">
              <a:lnSpc>
                <a:spcPct val="170000"/>
              </a:lnSpc>
              <a:spcBef>
                <a:spcPts val="0"/>
              </a:spcBef>
              <a:spcAft>
                <a:spcPts val="0"/>
              </a:spcAft>
              <a:buClr>
                <a:srgbClr val="FFFFFF"/>
              </a:buClr>
              <a:buSzPts val="2000"/>
              <a:buFont typeface="Noto Sans Symbols"/>
              <a:buChar char="❖"/>
            </a:pPr>
            <a:r>
              <a:rPr lang="en-US" sz="2000" u="none" strike="noStrike">
                <a:solidFill>
                  <a:srgbClr val="FFFFFF"/>
                </a:solidFill>
                <a:latin typeface="Open Sans"/>
                <a:ea typeface="Open Sans"/>
                <a:cs typeface="Open Sans"/>
                <a:sym typeface="Open Sans"/>
              </a:rPr>
              <a:t>Facilitating fair access among socioeconomic groups mitigates prejudice based on financial position.</a:t>
            </a:r>
            <a:endParaRPr/>
          </a:p>
          <a:p>
            <a:pPr marL="342900" marR="0" lvl="0" indent="-342900" algn="ctr" rtl="0">
              <a:lnSpc>
                <a:spcPct val="170000"/>
              </a:lnSpc>
              <a:spcBef>
                <a:spcPts val="0"/>
              </a:spcBef>
              <a:spcAft>
                <a:spcPts val="0"/>
              </a:spcAft>
              <a:buClr>
                <a:srgbClr val="FFFFFF"/>
              </a:buClr>
              <a:buSzPts val="2000"/>
              <a:buFont typeface="Noto Sans Symbols"/>
              <a:buChar char="❖"/>
            </a:pPr>
            <a:r>
              <a:rPr lang="en-US" sz="2000" u="none" strike="noStrike">
                <a:solidFill>
                  <a:srgbClr val="FFFFFF"/>
                </a:solidFill>
                <a:latin typeface="Open Sans"/>
                <a:ea typeface="Open Sans"/>
                <a:cs typeface="Open Sans"/>
                <a:sym typeface="Open Sans"/>
              </a:rPr>
              <a:t>Strategies to address the digital gap must include children without adequate technological access.</a:t>
            </a:r>
            <a:endParaRPr/>
          </a:p>
        </p:txBody>
      </p:sp>
      <p:grpSp>
        <p:nvGrpSpPr>
          <p:cNvPr id="5659" name="Google Shape;5659;p233"/>
          <p:cNvGrpSpPr/>
          <p:nvPr/>
        </p:nvGrpSpPr>
        <p:grpSpPr>
          <a:xfrm>
            <a:off x="1817096" y="2854692"/>
            <a:ext cx="223236" cy="223236"/>
            <a:chOff x="0" y="0"/>
            <a:chExt cx="812800" cy="812800"/>
          </a:xfrm>
        </p:grpSpPr>
        <p:sp>
          <p:nvSpPr>
            <p:cNvPr id="5660" name="Google Shape;5660;p233"/>
            <p:cNvSpPr/>
            <p:nvPr/>
          </p:nvSpPr>
          <p:spPr>
            <a:xfrm>
              <a:off x="0" y="0"/>
              <a:ext cx="812800" cy="812800"/>
            </a:xfrm>
            <a:custGeom>
              <a:avLst/>
              <a:gdLst/>
              <a:ahLst/>
              <a:cxnLst/>
              <a:rect l="l" t="t" r="r" b="b"/>
              <a:pathLst>
                <a:path w="812800" h="812800" extrusionOk="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a:gsLst>
                <a:gs pos="0">
                  <a:srgbClr val="4EA46A"/>
                </a:gs>
                <a:gs pos="100000">
                  <a:srgbClr val="005C57"/>
                </a:gs>
              </a:gsLst>
              <a:lin ang="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61" name="Google Shape;5661;p233"/>
            <p:cNvSpPr txBox="1"/>
            <p:nvPr/>
          </p:nvSpPr>
          <p:spPr>
            <a:xfrm>
              <a:off x="76200" y="47625"/>
              <a:ext cx="660400" cy="688975"/>
            </a:xfrm>
            <a:prstGeom prst="rect">
              <a:avLst/>
            </a:prstGeom>
            <a:noFill/>
            <a:ln>
              <a:noFill/>
            </a:ln>
          </p:spPr>
          <p:txBody>
            <a:bodyPr spcFirstLastPara="1" wrap="square" lIns="50800" tIns="50800" rIns="50800" bIns="50800" anchor="ctr" anchorCtr="0">
              <a:noAutofit/>
            </a:bodyPr>
            <a:lstStyle/>
            <a:p>
              <a:pPr marL="0" marR="0" lvl="0" indent="0" algn="ctr" rtl="0">
                <a:lnSpc>
                  <a:spcPct val="155500"/>
                </a:lnSpc>
                <a:spcBef>
                  <a:spcPts val="0"/>
                </a:spcBef>
                <a:spcAft>
                  <a:spcPts val="0"/>
                </a:spcAft>
                <a:buNone/>
              </a:pPr>
              <a:endParaRPr sz="1800">
                <a:solidFill>
                  <a:schemeClr val="dk1"/>
                </a:solidFill>
                <a:latin typeface="Calibri"/>
                <a:ea typeface="Calibri"/>
                <a:cs typeface="Calibri"/>
                <a:sym typeface="Calibri"/>
              </a:endParaRPr>
            </a:p>
          </p:txBody>
        </p:sp>
      </p:grpSp>
      <p:grpSp>
        <p:nvGrpSpPr>
          <p:cNvPr id="5662" name="Google Shape;5662;p233"/>
          <p:cNvGrpSpPr/>
          <p:nvPr/>
        </p:nvGrpSpPr>
        <p:grpSpPr>
          <a:xfrm>
            <a:off x="8971422" y="7910281"/>
            <a:ext cx="345156" cy="345156"/>
            <a:chOff x="0" y="0"/>
            <a:chExt cx="812800" cy="812800"/>
          </a:xfrm>
        </p:grpSpPr>
        <p:sp>
          <p:nvSpPr>
            <p:cNvPr id="5663" name="Google Shape;5663;p233"/>
            <p:cNvSpPr/>
            <p:nvPr/>
          </p:nvSpPr>
          <p:spPr>
            <a:xfrm>
              <a:off x="0" y="0"/>
              <a:ext cx="812800" cy="812800"/>
            </a:xfrm>
            <a:custGeom>
              <a:avLst/>
              <a:gdLst/>
              <a:ahLst/>
              <a:cxnLst/>
              <a:rect l="l" t="t" r="r" b="b"/>
              <a:pathLst>
                <a:path w="812800" h="812800" extrusionOk="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a:gsLst>
                <a:gs pos="0">
                  <a:srgbClr val="4EA46A"/>
                </a:gs>
                <a:gs pos="100000">
                  <a:srgbClr val="005C57"/>
                </a:gs>
              </a:gsLst>
              <a:lin ang="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64" name="Google Shape;5664;p233"/>
            <p:cNvSpPr txBox="1"/>
            <p:nvPr/>
          </p:nvSpPr>
          <p:spPr>
            <a:xfrm>
              <a:off x="76200" y="47625"/>
              <a:ext cx="660400" cy="688975"/>
            </a:xfrm>
            <a:prstGeom prst="rect">
              <a:avLst/>
            </a:prstGeom>
            <a:noFill/>
            <a:ln>
              <a:noFill/>
            </a:ln>
          </p:spPr>
          <p:txBody>
            <a:bodyPr spcFirstLastPara="1" wrap="square" lIns="50800" tIns="50800" rIns="50800" bIns="50800" anchor="ctr" anchorCtr="0">
              <a:noAutofit/>
            </a:bodyPr>
            <a:lstStyle/>
            <a:p>
              <a:pPr marL="0" marR="0" lvl="0" indent="0" algn="ctr" rtl="0">
                <a:lnSpc>
                  <a:spcPct val="155500"/>
                </a:lnSpc>
                <a:spcBef>
                  <a:spcPts val="0"/>
                </a:spcBef>
                <a:spcAft>
                  <a:spcPts val="0"/>
                </a:spcAft>
                <a:buNone/>
              </a:pPr>
              <a:endParaRPr sz="1800">
                <a:solidFill>
                  <a:schemeClr val="dk1"/>
                </a:solidFill>
                <a:latin typeface="Calibri"/>
                <a:ea typeface="Calibri"/>
                <a:cs typeface="Calibri"/>
                <a:sym typeface="Calibri"/>
              </a:endParaRPr>
            </a:p>
          </p:txBody>
        </p:sp>
      </p:grpSp>
      <p:grpSp>
        <p:nvGrpSpPr>
          <p:cNvPr id="5665" name="Google Shape;5665;p233"/>
          <p:cNvGrpSpPr/>
          <p:nvPr/>
        </p:nvGrpSpPr>
        <p:grpSpPr>
          <a:xfrm>
            <a:off x="16684564" y="9301438"/>
            <a:ext cx="1971124" cy="1971124"/>
            <a:chOff x="0" y="0"/>
            <a:chExt cx="812800" cy="812800"/>
          </a:xfrm>
        </p:grpSpPr>
        <p:sp>
          <p:nvSpPr>
            <p:cNvPr id="5666" name="Google Shape;5666;p233"/>
            <p:cNvSpPr/>
            <p:nvPr/>
          </p:nvSpPr>
          <p:spPr>
            <a:xfrm>
              <a:off x="0" y="0"/>
              <a:ext cx="812800" cy="812800"/>
            </a:xfrm>
            <a:custGeom>
              <a:avLst/>
              <a:gdLst/>
              <a:ahLst/>
              <a:cxnLst/>
              <a:rect l="l" t="t" r="r" b="b"/>
              <a:pathLst>
                <a:path w="812800" h="812800" extrusionOk="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a:gsLst>
                <a:gs pos="0">
                  <a:srgbClr val="4EA46A"/>
                </a:gs>
                <a:gs pos="100000">
                  <a:srgbClr val="005C57"/>
                </a:gs>
              </a:gsLst>
              <a:lin ang="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67" name="Google Shape;5667;p233"/>
            <p:cNvSpPr txBox="1"/>
            <p:nvPr/>
          </p:nvSpPr>
          <p:spPr>
            <a:xfrm>
              <a:off x="76200" y="47625"/>
              <a:ext cx="660400" cy="688975"/>
            </a:xfrm>
            <a:prstGeom prst="rect">
              <a:avLst/>
            </a:prstGeom>
            <a:noFill/>
            <a:ln>
              <a:noFill/>
            </a:ln>
          </p:spPr>
          <p:txBody>
            <a:bodyPr spcFirstLastPara="1" wrap="square" lIns="50800" tIns="50800" rIns="50800" bIns="50800" anchor="ctr" anchorCtr="0">
              <a:noAutofit/>
            </a:bodyPr>
            <a:lstStyle/>
            <a:p>
              <a:pPr marL="0" marR="0" lvl="0" indent="0" algn="ctr" rtl="0">
                <a:lnSpc>
                  <a:spcPct val="155500"/>
                </a:lnSpc>
                <a:spcBef>
                  <a:spcPts val="0"/>
                </a:spcBef>
                <a:spcAft>
                  <a:spcPts val="0"/>
                </a:spcAft>
                <a:buNone/>
              </a:pPr>
              <a:endParaRPr sz="1800">
                <a:solidFill>
                  <a:schemeClr val="dk1"/>
                </a:solidFill>
                <a:latin typeface="Calibri"/>
                <a:ea typeface="Calibri"/>
                <a:cs typeface="Calibri"/>
                <a:sym typeface="Calibri"/>
              </a:endParaRPr>
            </a:p>
          </p:txBody>
        </p:sp>
      </p:grpSp>
      <p:sp>
        <p:nvSpPr>
          <p:cNvPr id="5668" name="Google Shape;5668;p233"/>
          <p:cNvSpPr txBox="1"/>
          <p:nvPr/>
        </p:nvSpPr>
        <p:spPr>
          <a:xfrm>
            <a:off x="3505200" y="2045529"/>
            <a:ext cx="9131719" cy="947375"/>
          </a:xfrm>
          <a:prstGeom prst="rect">
            <a:avLst/>
          </a:prstGeom>
          <a:noFill/>
          <a:ln>
            <a:noFill/>
          </a:ln>
        </p:spPr>
        <p:txBody>
          <a:bodyPr spcFirstLastPara="1" wrap="square" lIns="0" tIns="0" rIns="0" bIns="0" anchor="t" anchorCtr="0">
            <a:spAutoFit/>
          </a:bodyPr>
          <a:lstStyle/>
          <a:p>
            <a:pPr marL="0" marR="0" lvl="0" indent="0" algn="ctr" rtl="0">
              <a:lnSpc>
                <a:spcPct val="190386"/>
              </a:lnSpc>
              <a:spcBef>
                <a:spcPts val="0"/>
              </a:spcBef>
              <a:spcAft>
                <a:spcPts val="0"/>
              </a:spcAft>
              <a:buNone/>
            </a:pPr>
            <a:r>
              <a:rPr lang="en-US" sz="4400" b="1">
                <a:solidFill>
                  <a:srgbClr val="FFFFFF"/>
                </a:solidFill>
                <a:latin typeface="Montserrat"/>
                <a:ea typeface="Montserrat"/>
                <a:cs typeface="Montserrat"/>
                <a:sym typeface="Montserrat"/>
              </a:rPr>
              <a:t>Legal and Ethical Issues (Cont.)</a:t>
            </a:r>
            <a:endParaRP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gradFill>
          <a:gsLst>
            <a:gs pos="0">
              <a:srgbClr val="030D33"/>
            </a:gs>
            <a:gs pos="100000">
              <a:srgbClr val="003537"/>
            </a:gs>
          </a:gsLst>
          <a:lin ang="0" scaled="0"/>
        </a:gradFill>
        <a:effectLst/>
      </p:bgPr>
    </p:bg>
    <p:spTree>
      <p:nvGrpSpPr>
        <p:cNvPr id="1" name="Shape 5672"/>
        <p:cNvGrpSpPr/>
        <p:nvPr/>
      </p:nvGrpSpPr>
      <p:grpSpPr>
        <a:xfrm>
          <a:off x="0" y="0"/>
          <a:ext cx="0" cy="0"/>
          <a:chOff x="0" y="0"/>
          <a:chExt cx="0" cy="0"/>
        </a:xfrm>
      </p:grpSpPr>
      <p:sp>
        <p:nvSpPr>
          <p:cNvPr id="5673" name="Google Shape;5673;p234"/>
          <p:cNvSpPr/>
          <p:nvPr/>
        </p:nvSpPr>
        <p:spPr>
          <a:xfrm>
            <a:off x="1028700" y="1028700"/>
            <a:ext cx="650744" cy="515862"/>
          </a:xfrm>
          <a:custGeom>
            <a:avLst/>
            <a:gdLst/>
            <a:ahLst/>
            <a:cxnLst/>
            <a:rect l="l" t="t" r="r" b="b"/>
            <a:pathLst>
              <a:path w="650744" h="515862" extrusionOk="0">
                <a:moveTo>
                  <a:pt x="0" y="0"/>
                </a:moveTo>
                <a:lnTo>
                  <a:pt x="650744" y="0"/>
                </a:lnTo>
                <a:lnTo>
                  <a:pt x="650744" y="515862"/>
                </a:lnTo>
                <a:lnTo>
                  <a:pt x="0" y="515862"/>
                </a:lnTo>
                <a:lnTo>
                  <a:pt x="0" y="0"/>
                </a:lnTo>
                <a:close/>
              </a:path>
            </a:pathLst>
          </a:custGeom>
          <a:noFill/>
          <a:ln>
            <a:noFill/>
          </a:ln>
        </p:spPr>
      </p:sp>
      <p:sp>
        <p:nvSpPr>
          <p:cNvPr id="5674" name="Google Shape;5674;p234"/>
          <p:cNvSpPr txBox="1"/>
          <p:nvPr/>
        </p:nvSpPr>
        <p:spPr>
          <a:xfrm>
            <a:off x="1531094" y="2136181"/>
            <a:ext cx="5860306" cy="371127"/>
          </a:xfrm>
          <a:prstGeom prst="rect">
            <a:avLst/>
          </a:prstGeom>
          <a:noFill/>
          <a:ln>
            <a:noFill/>
          </a:ln>
        </p:spPr>
        <p:txBody>
          <a:bodyPr spcFirstLastPara="1" wrap="square" lIns="0" tIns="0" rIns="0" bIns="0" anchor="t" anchorCtr="0">
            <a:spAutoFit/>
          </a:bodyPr>
          <a:lstStyle/>
          <a:p>
            <a:pPr marL="0" marR="0" lvl="0" indent="0" algn="l" rtl="0">
              <a:lnSpc>
                <a:spcPct val="161000"/>
              </a:lnSpc>
              <a:spcBef>
                <a:spcPts val="0"/>
              </a:spcBef>
              <a:spcAft>
                <a:spcPts val="0"/>
              </a:spcAft>
              <a:buNone/>
            </a:pPr>
            <a:r>
              <a:rPr lang="en-US" sz="2000" b="1">
                <a:solidFill>
                  <a:srgbClr val="4EA46A"/>
                </a:solidFill>
                <a:latin typeface="Montserrat"/>
                <a:ea typeface="Montserrat"/>
                <a:cs typeface="Montserrat"/>
                <a:sym typeface="Montserrat"/>
              </a:rPr>
              <a:t>Obligations of Duty of Care and Safety</a:t>
            </a:r>
            <a:endParaRPr/>
          </a:p>
        </p:txBody>
      </p:sp>
      <p:sp>
        <p:nvSpPr>
          <p:cNvPr id="5675" name="Google Shape;5675;p234"/>
          <p:cNvSpPr txBox="1"/>
          <p:nvPr/>
        </p:nvSpPr>
        <p:spPr>
          <a:xfrm>
            <a:off x="1494651" y="2721333"/>
            <a:ext cx="8871816" cy="1797480"/>
          </a:xfrm>
          <a:prstGeom prst="rect">
            <a:avLst/>
          </a:prstGeom>
          <a:noFill/>
          <a:ln>
            <a:noFill/>
          </a:ln>
        </p:spPr>
        <p:txBody>
          <a:bodyPr spcFirstLastPara="1" wrap="square" lIns="0" tIns="0" rIns="0" bIns="0" anchor="t" anchorCtr="0">
            <a:spAutoFit/>
          </a:bodyPr>
          <a:lstStyle/>
          <a:p>
            <a:pPr marL="342900" marR="0" lvl="0" indent="-342900" algn="just" rtl="0">
              <a:lnSpc>
                <a:spcPct val="150000"/>
              </a:lnSpc>
              <a:spcBef>
                <a:spcPts val="0"/>
              </a:spcBef>
              <a:spcAft>
                <a:spcPts val="0"/>
              </a:spcAft>
              <a:buClr>
                <a:srgbClr val="FFFFFF"/>
              </a:buClr>
              <a:buSzPts val="2000"/>
              <a:buFont typeface="Noto Sans Symbols"/>
              <a:buChar char="▪"/>
            </a:pPr>
            <a:r>
              <a:rPr lang="en-US" sz="2000" u="none" strike="noStrike">
                <a:solidFill>
                  <a:srgbClr val="FFFFFF"/>
                </a:solidFill>
                <a:latin typeface="Open Sans"/>
                <a:ea typeface="Open Sans"/>
                <a:cs typeface="Open Sans"/>
                <a:sym typeface="Open Sans"/>
              </a:rPr>
              <a:t>Surveillance for negative psychological impacts of campaign messaging necessitates defined processes (Egan et al., 2024).</a:t>
            </a:r>
            <a:endParaRPr/>
          </a:p>
          <a:p>
            <a:pPr marL="342900" marR="0" lvl="0" indent="-342900" algn="just" rtl="0">
              <a:lnSpc>
                <a:spcPct val="150000"/>
              </a:lnSpc>
              <a:spcBef>
                <a:spcPts val="0"/>
              </a:spcBef>
              <a:spcAft>
                <a:spcPts val="0"/>
              </a:spcAft>
              <a:buClr>
                <a:srgbClr val="FFFFFF"/>
              </a:buClr>
              <a:buSzPts val="2000"/>
              <a:buFont typeface="Noto Sans Symbols"/>
              <a:buChar char="▪"/>
            </a:pPr>
            <a:r>
              <a:rPr lang="en-US" sz="2000" u="none" strike="noStrike">
                <a:solidFill>
                  <a:srgbClr val="FFFFFF"/>
                </a:solidFill>
                <a:latin typeface="Open Sans"/>
                <a:ea typeface="Open Sans"/>
                <a:cs typeface="Open Sans"/>
                <a:sym typeface="Open Sans"/>
              </a:rPr>
              <a:t>Effective referral procedures must be established for adolescents with smoking-related discomfort or mental health concerns.</a:t>
            </a:r>
            <a:endParaRPr/>
          </a:p>
        </p:txBody>
      </p:sp>
      <p:grpSp>
        <p:nvGrpSpPr>
          <p:cNvPr id="5676" name="Google Shape;5676;p234"/>
          <p:cNvGrpSpPr/>
          <p:nvPr/>
        </p:nvGrpSpPr>
        <p:grpSpPr>
          <a:xfrm>
            <a:off x="9961431" y="8092090"/>
            <a:ext cx="283334" cy="283334"/>
            <a:chOff x="0" y="0"/>
            <a:chExt cx="812800" cy="812800"/>
          </a:xfrm>
        </p:grpSpPr>
        <p:sp>
          <p:nvSpPr>
            <p:cNvPr id="5677" name="Google Shape;5677;p234"/>
            <p:cNvSpPr/>
            <p:nvPr/>
          </p:nvSpPr>
          <p:spPr>
            <a:xfrm>
              <a:off x="0" y="0"/>
              <a:ext cx="812800" cy="812800"/>
            </a:xfrm>
            <a:custGeom>
              <a:avLst/>
              <a:gdLst/>
              <a:ahLst/>
              <a:cxnLst/>
              <a:rect l="l" t="t" r="r" b="b"/>
              <a:pathLst>
                <a:path w="812800" h="812800" extrusionOk="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a:gsLst>
                <a:gs pos="0">
                  <a:srgbClr val="4EA46A"/>
                </a:gs>
                <a:gs pos="100000">
                  <a:srgbClr val="005C57"/>
                </a:gs>
              </a:gsLst>
              <a:lin ang="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78" name="Google Shape;5678;p234"/>
            <p:cNvSpPr txBox="1"/>
            <p:nvPr/>
          </p:nvSpPr>
          <p:spPr>
            <a:xfrm>
              <a:off x="76200" y="47625"/>
              <a:ext cx="660400" cy="688975"/>
            </a:xfrm>
            <a:prstGeom prst="rect">
              <a:avLst/>
            </a:prstGeom>
            <a:noFill/>
            <a:ln>
              <a:noFill/>
            </a:ln>
          </p:spPr>
          <p:txBody>
            <a:bodyPr spcFirstLastPara="1" wrap="square" lIns="50800" tIns="50800" rIns="50800" bIns="50800" anchor="ctr" anchorCtr="0">
              <a:noAutofit/>
            </a:bodyPr>
            <a:lstStyle/>
            <a:p>
              <a:pPr marL="0" marR="0" lvl="0" indent="0" algn="ctr" rtl="0">
                <a:lnSpc>
                  <a:spcPct val="155500"/>
                </a:lnSpc>
                <a:spcBef>
                  <a:spcPts val="0"/>
                </a:spcBef>
                <a:spcAft>
                  <a:spcPts val="0"/>
                </a:spcAft>
                <a:buNone/>
              </a:pPr>
              <a:endParaRPr sz="1800">
                <a:solidFill>
                  <a:schemeClr val="dk1"/>
                </a:solidFill>
                <a:latin typeface="Calibri"/>
                <a:ea typeface="Calibri"/>
                <a:cs typeface="Calibri"/>
                <a:sym typeface="Calibri"/>
              </a:endParaRPr>
            </a:p>
          </p:txBody>
        </p:sp>
      </p:grpSp>
      <p:grpSp>
        <p:nvGrpSpPr>
          <p:cNvPr id="5679" name="Google Shape;5679;p234"/>
          <p:cNvGrpSpPr/>
          <p:nvPr/>
        </p:nvGrpSpPr>
        <p:grpSpPr>
          <a:xfrm>
            <a:off x="-291680" y="9301438"/>
            <a:ext cx="1971124" cy="1971124"/>
            <a:chOff x="0" y="0"/>
            <a:chExt cx="812800" cy="812800"/>
          </a:xfrm>
        </p:grpSpPr>
        <p:sp>
          <p:nvSpPr>
            <p:cNvPr id="5680" name="Google Shape;5680;p234"/>
            <p:cNvSpPr/>
            <p:nvPr/>
          </p:nvSpPr>
          <p:spPr>
            <a:xfrm>
              <a:off x="0" y="0"/>
              <a:ext cx="812800" cy="812800"/>
            </a:xfrm>
            <a:custGeom>
              <a:avLst/>
              <a:gdLst/>
              <a:ahLst/>
              <a:cxnLst/>
              <a:rect l="l" t="t" r="r" b="b"/>
              <a:pathLst>
                <a:path w="812800" h="812800" extrusionOk="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a:gsLst>
                <a:gs pos="0">
                  <a:srgbClr val="4EA46A"/>
                </a:gs>
                <a:gs pos="100000">
                  <a:srgbClr val="005C57"/>
                </a:gs>
              </a:gsLst>
              <a:lin ang="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81" name="Google Shape;5681;p234"/>
            <p:cNvSpPr txBox="1"/>
            <p:nvPr/>
          </p:nvSpPr>
          <p:spPr>
            <a:xfrm>
              <a:off x="76200" y="47625"/>
              <a:ext cx="660400" cy="688975"/>
            </a:xfrm>
            <a:prstGeom prst="rect">
              <a:avLst/>
            </a:prstGeom>
            <a:noFill/>
            <a:ln>
              <a:noFill/>
            </a:ln>
          </p:spPr>
          <p:txBody>
            <a:bodyPr spcFirstLastPara="1" wrap="square" lIns="50800" tIns="50800" rIns="50800" bIns="50800" anchor="ctr" anchorCtr="0">
              <a:noAutofit/>
            </a:bodyPr>
            <a:lstStyle/>
            <a:p>
              <a:pPr marL="0" marR="0" lvl="0" indent="0" algn="ctr" rtl="0">
                <a:lnSpc>
                  <a:spcPct val="155500"/>
                </a:lnSpc>
                <a:spcBef>
                  <a:spcPts val="0"/>
                </a:spcBef>
                <a:spcAft>
                  <a:spcPts val="0"/>
                </a:spcAft>
                <a:buNone/>
              </a:pPr>
              <a:endParaRPr sz="1800">
                <a:solidFill>
                  <a:schemeClr val="dk1"/>
                </a:solidFill>
                <a:latin typeface="Calibri"/>
                <a:ea typeface="Calibri"/>
                <a:cs typeface="Calibri"/>
                <a:sym typeface="Calibri"/>
              </a:endParaRPr>
            </a:p>
          </p:txBody>
        </p:sp>
      </p:grpSp>
      <p:grpSp>
        <p:nvGrpSpPr>
          <p:cNvPr id="5682" name="Google Shape;5682;p234"/>
          <p:cNvGrpSpPr/>
          <p:nvPr/>
        </p:nvGrpSpPr>
        <p:grpSpPr>
          <a:xfrm>
            <a:off x="8805426" y="1544562"/>
            <a:ext cx="223236" cy="223236"/>
            <a:chOff x="0" y="0"/>
            <a:chExt cx="812800" cy="812800"/>
          </a:xfrm>
        </p:grpSpPr>
        <p:sp>
          <p:nvSpPr>
            <p:cNvPr id="5683" name="Google Shape;5683;p234"/>
            <p:cNvSpPr/>
            <p:nvPr/>
          </p:nvSpPr>
          <p:spPr>
            <a:xfrm>
              <a:off x="0" y="0"/>
              <a:ext cx="812800" cy="812800"/>
            </a:xfrm>
            <a:custGeom>
              <a:avLst/>
              <a:gdLst/>
              <a:ahLst/>
              <a:cxnLst/>
              <a:rect l="l" t="t" r="r" b="b"/>
              <a:pathLst>
                <a:path w="812800" h="812800" extrusionOk="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a:gsLst>
                <a:gs pos="0">
                  <a:srgbClr val="4EA46A"/>
                </a:gs>
                <a:gs pos="100000">
                  <a:srgbClr val="005C57"/>
                </a:gs>
              </a:gsLst>
              <a:lin ang="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84" name="Google Shape;5684;p234"/>
            <p:cNvSpPr txBox="1"/>
            <p:nvPr/>
          </p:nvSpPr>
          <p:spPr>
            <a:xfrm>
              <a:off x="76200" y="47625"/>
              <a:ext cx="660400" cy="688975"/>
            </a:xfrm>
            <a:prstGeom prst="rect">
              <a:avLst/>
            </a:prstGeom>
            <a:noFill/>
            <a:ln>
              <a:noFill/>
            </a:ln>
          </p:spPr>
          <p:txBody>
            <a:bodyPr spcFirstLastPara="1" wrap="square" lIns="50800" tIns="50800" rIns="50800" bIns="50800" anchor="ctr" anchorCtr="0">
              <a:noAutofit/>
            </a:bodyPr>
            <a:lstStyle/>
            <a:p>
              <a:pPr marL="0" marR="0" lvl="0" indent="0" algn="ctr" rtl="0">
                <a:lnSpc>
                  <a:spcPct val="155500"/>
                </a:lnSpc>
                <a:spcBef>
                  <a:spcPts val="0"/>
                </a:spcBef>
                <a:spcAft>
                  <a:spcPts val="0"/>
                </a:spcAft>
                <a:buNone/>
              </a:pPr>
              <a:endParaRPr sz="1800">
                <a:solidFill>
                  <a:schemeClr val="dk1"/>
                </a:solidFill>
                <a:latin typeface="Calibri"/>
                <a:ea typeface="Calibri"/>
                <a:cs typeface="Calibri"/>
                <a:sym typeface="Calibri"/>
              </a:endParaRPr>
            </a:p>
          </p:txBody>
        </p:sp>
      </p:grpSp>
      <p:sp>
        <p:nvSpPr>
          <p:cNvPr id="5685" name="Google Shape;5685;p234"/>
          <p:cNvSpPr txBox="1"/>
          <p:nvPr/>
        </p:nvSpPr>
        <p:spPr>
          <a:xfrm>
            <a:off x="1439396" y="5082842"/>
            <a:ext cx="7717856" cy="371127"/>
          </a:xfrm>
          <a:prstGeom prst="rect">
            <a:avLst/>
          </a:prstGeom>
          <a:noFill/>
          <a:ln>
            <a:noFill/>
          </a:ln>
        </p:spPr>
        <p:txBody>
          <a:bodyPr spcFirstLastPara="1" wrap="square" lIns="0" tIns="0" rIns="0" bIns="0" anchor="t" anchorCtr="0">
            <a:spAutoFit/>
          </a:bodyPr>
          <a:lstStyle/>
          <a:p>
            <a:pPr marL="0" marR="0" lvl="0" indent="0" algn="l" rtl="0">
              <a:lnSpc>
                <a:spcPct val="161000"/>
              </a:lnSpc>
              <a:spcBef>
                <a:spcPts val="0"/>
              </a:spcBef>
              <a:spcAft>
                <a:spcPts val="0"/>
              </a:spcAft>
              <a:buNone/>
            </a:pPr>
            <a:r>
              <a:rPr lang="en-US" sz="2000" b="1">
                <a:solidFill>
                  <a:srgbClr val="4EA46A"/>
                </a:solidFill>
                <a:latin typeface="Montserrat"/>
                <a:ea typeface="Montserrat"/>
                <a:cs typeface="Montserrat"/>
                <a:sym typeface="Montserrat"/>
              </a:rPr>
              <a:t>Professional responsibility and liability influence </a:t>
            </a:r>
            <a:endParaRPr/>
          </a:p>
        </p:txBody>
      </p:sp>
      <p:sp>
        <p:nvSpPr>
          <p:cNvPr id="5686" name="Google Shape;5686;p234"/>
          <p:cNvSpPr txBox="1"/>
          <p:nvPr/>
        </p:nvSpPr>
        <p:spPr>
          <a:xfrm>
            <a:off x="1429458" y="5649196"/>
            <a:ext cx="8871816" cy="1797480"/>
          </a:xfrm>
          <a:prstGeom prst="rect">
            <a:avLst/>
          </a:prstGeom>
          <a:noFill/>
          <a:ln>
            <a:noFill/>
          </a:ln>
        </p:spPr>
        <p:txBody>
          <a:bodyPr spcFirstLastPara="1" wrap="square" lIns="0" tIns="0" rIns="0" bIns="0" anchor="t" anchorCtr="0">
            <a:spAutoFit/>
          </a:bodyPr>
          <a:lstStyle/>
          <a:p>
            <a:pPr marL="342900" marR="0" lvl="0" indent="-342900" algn="just" rtl="0">
              <a:lnSpc>
                <a:spcPct val="150000"/>
              </a:lnSpc>
              <a:spcBef>
                <a:spcPts val="0"/>
              </a:spcBef>
              <a:spcAft>
                <a:spcPts val="0"/>
              </a:spcAft>
              <a:buClr>
                <a:srgbClr val="FFFFFF"/>
              </a:buClr>
              <a:buSzPts val="2000"/>
              <a:buFont typeface="Noto Sans Symbols"/>
              <a:buChar char="▪"/>
            </a:pPr>
            <a:r>
              <a:rPr lang="en-US" sz="2000" u="none" strike="noStrike">
                <a:solidFill>
                  <a:srgbClr val="FFFFFF"/>
                </a:solidFill>
                <a:latin typeface="Open Sans"/>
                <a:ea typeface="Open Sans"/>
                <a:cs typeface="Open Sans"/>
                <a:sym typeface="Open Sans"/>
              </a:rPr>
              <a:t>Healthcare professionals supporting the campaign must guarantee evidence-based advice.</a:t>
            </a:r>
            <a:endParaRPr/>
          </a:p>
          <a:p>
            <a:pPr marL="342900" marR="0" lvl="0" indent="-342900" algn="just" rtl="0">
              <a:lnSpc>
                <a:spcPct val="150000"/>
              </a:lnSpc>
              <a:spcBef>
                <a:spcPts val="0"/>
              </a:spcBef>
              <a:spcAft>
                <a:spcPts val="0"/>
              </a:spcAft>
              <a:buClr>
                <a:srgbClr val="FFFFFF"/>
              </a:buClr>
              <a:buSzPts val="2000"/>
              <a:buFont typeface="Noto Sans Symbols"/>
              <a:buChar char="▪"/>
            </a:pPr>
            <a:r>
              <a:rPr lang="en-US" sz="2000" u="none" strike="noStrike">
                <a:solidFill>
                  <a:srgbClr val="FFFFFF"/>
                </a:solidFill>
                <a:latin typeface="Open Sans"/>
                <a:ea typeface="Open Sans"/>
                <a:cs typeface="Open Sans"/>
                <a:sym typeface="Open Sans"/>
              </a:rPr>
              <a:t>Educational institutions must reconcile health promotion with the private rights of students (Sánchez-Franco et al., 2024).</a:t>
            </a:r>
            <a:endParaRPr/>
          </a:p>
        </p:txBody>
      </p:sp>
      <p:sp>
        <p:nvSpPr>
          <p:cNvPr id="5687" name="Google Shape;5687;p234"/>
          <p:cNvSpPr txBox="1"/>
          <p:nvPr/>
        </p:nvSpPr>
        <p:spPr>
          <a:xfrm>
            <a:off x="1561799" y="604107"/>
            <a:ext cx="7595453" cy="979051"/>
          </a:xfrm>
          <a:prstGeom prst="rect">
            <a:avLst/>
          </a:prstGeom>
          <a:noFill/>
          <a:ln>
            <a:noFill/>
          </a:ln>
        </p:spPr>
        <p:txBody>
          <a:bodyPr spcFirstLastPara="1" wrap="square" lIns="0" tIns="0" rIns="0" bIns="0" anchor="t" anchorCtr="0">
            <a:spAutoFit/>
          </a:bodyPr>
          <a:lstStyle/>
          <a:p>
            <a:pPr marL="0" marR="0" lvl="0" indent="0" algn="ctr" rtl="0">
              <a:lnSpc>
                <a:spcPct val="190386"/>
              </a:lnSpc>
              <a:spcBef>
                <a:spcPts val="0"/>
              </a:spcBef>
              <a:spcAft>
                <a:spcPts val="0"/>
              </a:spcAft>
              <a:buNone/>
            </a:pPr>
            <a:r>
              <a:rPr lang="en-US" sz="4400" b="1">
                <a:solidFill>
                  <a:srgbClr val="FFFFFF"/>
                </a:solidFill>
                <a:latin typeface="Montserrat"/>
                <a:ea typeface="Montserrat"/>
                <a:cs typeface="Montserrat"/>
                <a:sym typeface="Montserrat"/>
              </a:rPr>
              <a:t>Legal and Ethical Issues</a:t>
            </a:r>
            <a:endParaRPr/>
          </a:p>
        </p:txBody>
      </p:sp>
      <p:pic>
        <p:nvPicPr>
          <p:cNvPr id="5688" name="Google Shape;5688;p234" descr="Youth Initiatives | Campaign for Tobacco-Free Kids"/>
          <p:cNvPicPr preferRelativeResize="0"/>
          <p:nvPr/>
        </p:nvPicPr>
        <p:blipFill rotWithShape="1">
          <a:blip r:embed="rId3">
            <a:alphaModFix/>
          </a:blip>
          <a:srcRect/>
          <a:stretch/>
        </p:blipFill>
        <p:spPr>
          <a:xfrm>
            <a:off x="11963400" y="2136181"/>
            <a:ext cx="6428667" cy="4291570"/>
          </a:xfrm>
          <a:prstGeom prst="rect">
            <a:avLst/>
          </a:prstGeom>
          <a:noFill/>
          <a:ln>
            <a:noFill/>
          </a:ln>
        </p:spPr>
      </p:pic>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Shape 5698"/>
        <p:cNvGrpSpPr/>
        <p:nvPr/>
      </p:nvGrpSpPr>
      <p:grpSpPr>
        <a:xfrm>
          <a:off x="0" y="0"/>
          <a:ext cx="0" cy="0"/>
          <a:chOff x="0" y="0"/>
          <a:chExt cx="0" cy="0"/>
        </a:xfrm>
      </p:grpSpPr>
      <p:sp>
        <p:nvSpPr>
          <p:cNvPr id="5699" name="Google Shape;5699;p236"/>
          <p:cNvSpPr txBox="1"/>
          <p:nvPr/>
        </p:nvSpPr>
        <p:spPr>
          <a:xfrm>
            <a:off x="3546594" y="2171700"/>
            <a:ext cx="11194812" cy="984885"/>
          </a:xfrm>
          <a:prstGeom prst="rect">
            <a:avLst/>
          </a:prstGeom>
          <a:noFill/>
          <a:ln>
            <a:noFill/>
          </a:ln>
        </p:spPr>
        <p:txBody>
          <a:bodyPr spcFirstLastPara="1" wrap="square" lIns="0" tIns="0" rIns="0" bIns="0" anchor="t" anchorCtr="0">
            <a:spAutoFit/>
          </a:bodyPr>
          <a:lstStyle/>
          <a:p>
            <a:pPr marL="0" marR="0" lvl="0" indent="0" algn="ctr" rtl="0">
              <a:spcBef>
                <a:spcPts val="0"/>
              </a:spcBef>
              <a:spcAft>
                <a:spcPts val="0"/>
              </a:spcAft>
              <a:buNone/>
            </a:pPr>
            <a:r>
              <a:rPr lang="en-US" sz="3200" b="1">
                <a:solidFill>
                  <a:srgbClr val="A1AE91"/>
                </a:solidFill>
                <a:latin typeface="Montserrat"/>
                <a:ea typeface="Montserrat"/>
                <a:cs typeface="Montserrat"/>
                <a:sym typeface="Montserrat"/>
              </a:rPr>
              <a:t>Group Member 4: Benefits and Implications of "BreathEasy"</a:t>
            </a:r>
            <a:endParaRP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Shape 5703"/>
        <p:cNvGrpSpPr/>
        <p:nvPr/>
      </p:nvGrpSpPr>
      <p:grpSpPr>
        <a:xfrm>
          <a:off x="0" y="0"/>
          <a:ext cx="0" cy="0"/>
          <a:chOff x="0" y="0"/>
          <a:chExt cx="0" cy="0"/>
        </a:xfrm>
      </p:grpSpPr>
      <p:sp>
        <p:nvSpPr>
          <p:cNvPr id="5704" name="Google Shape;5704;p237"/>
          <p:cNvSpPr txBox="1">
            <a:spLocks noGrp="1"/>
          </p:cNvSpPr>
          <p:nvPr>
            <p:ph type="title"/>
          </p:nvPr>
        </p:nvSpPr>
        <p:spPr>
          <a:xfrm>
            <a:off x="4876800" y="419100"/>
            <a:ext cx="9048453" cy="673146"/>
          </a:xfrm>
          <a:prstGeom prst="rect">
            <a:avLst/>
          </a:prstGeom>
          <a:noFill/>
          <a:ln>
            <a:noFill/>
          </a:ln>
        </p:spPr>
        <p:txBody>
          <a:bodyPr spcFirstLastPara="1" wrap="square" lIns="91425" tIns="0" rIns="91425" bIns="0" anchor="ctr" anchorCtr="0">
            <a:noAutofit/>
          </a:bodyPr>
          <a:lstStyle/>
          <a:p>
            <a:pPr marL="0" lvl="0" indent="0" algn="l" rtl="0">
              <a:lnSpc>
                <a:spcPct val="100000"/>
              </a:lnSpc>
              <a:spcBef>
                <a:spcPts val="0"/>
              </a:spcBef>
              <a:spcAft>
                <a:spcPts val="0"/>
              </a:spcAft>
              <a:buClr>
                <a:srgbClr val="6F7B62"/>
              </a:buClr>
              <a:buSzPts val="2400"/>
              <a:buFont typeface="Arial Black"/>
              <a:buNone/>
            </a:pPr>
            <a:r>
              <a:rPr lang="en-US" sz="2400">
                <a:solidFill>
                  <a:srgbClr val="6F7B62"/>
                </a:solidFill>
                <a:latin typeface="Arial Black"/>
                <a:ea typeface="Arial Black"/>
                <a:cs typeface="Arial Black"/>
                <a:sym typeface="Arial Black"/>
              </a:rPr>
              <a:t>Possible Advantages for Rural Adolescents Aged 14-19 (Cont.)</a:t>
            </a:r>
            <a:endParaRPr sz="2000">
              <a:solidFill>
                <a:srgbClr val="6F7B62"/>
              </a:solidFill>
              <a:latin typeface="Arial Black"/>
              <a:ea typeface="Arial Black"/>
              <a:cs typeface="Arial Black"/>
              <a:sym typeface="Arial Black"/>
            </a:endParaRPr>
          </a:p>
        </p:txBody>
      </p:sp>
      <p:sp>
        <p:nvSpPr>
          <p:cNvPr id="5705" name="Google Shape;5705;p237"/>
          <p:cNvSpPr txBox="1"/>
          <p:nvPr/>
        </p:nvSpPr>
        <p:spPr>
          <a:xfrm>
            <a:off x="838200" y="2383669"/>
            <a:ext cx="9144000" cy="5183150"/>
          </a:xfrm>
          <a:prstGeom prst="rect">
            <a:avLst/>
          </a:prstGeom>
          <a:noFill/>
          <a:ln>
            <a:noFill/>
          </a:ln>
        </p:spPr>
        <p:txBody>
          <a:bodyPr spcFirstLastPara="1" wrap="square" lIns="91425" tIns="45700" rIns="91425" bIns="45700" anchor="t" anchorCtr="0">
            <a:spAutoFit/>
          </a:bodyPr>
          <a:lstStyle/>
          <a:p>
            <a:pPr marL="457200" marR="0" lvl="0" indent="-457200" algn="just" rtl="0">
              <a:lnSpc>
                <a:spcPct val="150000"/>
              </a:lnSpc>
              <a:spcBef>
                <a:spcPts val="0"/>
              </a:spcBef>
              <a:spcAft>
                <a:spcPts val="0"/>
              </a:spcAft>
              <a:buClr>
                <a:schemeClr val="dk1"/>
              </a:buClr>
              <a:buSzPts val="2800"/>
              <a:buFont typeface="Arial"/>
              <a:buChar char="•"/>
            </a:pPr>
            <a:r>
              <a:rPr lang="en-US" sz="2800">
                <a:solidFill>
                  <a:schemeClr val="dk1"/>
                </a:solidFill>
                <a:latin typeface="Arial"/>
                <a:ea typeface="Arial"/>
                <a:cs typeface="Arial"/>
                <a:sym typeface="Arial"/>
              </a:rPr>
              <a:t>Rural healthcare infrastructure and geography can be overcome by digital health technology.</a:t>
            </a:r>
            <a:endParaRPr/>
          </a:p>
          <a:p>
            <a:pPr marL="457200" marR="0" lvl="0" indent="-457200" algn="just" rtl="0">
              <a:lnSpc>
                <a:spcPct val="150000"/>
              </a:lnSpc>
              <a:spcBef>
                <a:spcPts val="0"/>
              </a:spcBef>
              <a:spcAft>
                <a:spcPts val="0"/>
              </a:spcAft>
              <a:buClr>
                <a:schemeClr val="dk1"/>
              </a:buClr>
              <a:buSzPts val="2800"/>
              <a:buFont typeface="Arial"/>
              <a:buChar char="•"/>
            </a:pPr>
            <a:r>
              <a:rPr lang="en-US" sz="2800">
                <a:solidFill>
                  <a:schemeClr val="dk1"/>
                </a:solidFill>
                <a:latin typeface="Arial"/>
                <a:ea typeface="Arial"/>
                <a:cs typeface="Arial"/>
                <a:sym typeface="Arial"/>
              </a:rPr>
              <a:t>Rural teenagers may stop smoking without lengthy journeys or restricted local resources using mobile applications and social media (Stark et al., 2022).</a:t>
            </a:r>
            <a:endParaRPr/>
          </a:p>
          <a:p>
            <a:pPr marL="457200" marR="0" lvl="0" indent="-457200" algn="just" rtl="0">
              <a:lnSpc>
                <a:spcPct val="150000"/>
              </a:lnSpc>
              <a:spcBef>
                <a:spcPts val="0"/>
              </a:spcBef>
              <a:spcAft>
                <a:spcPts val="0"/>
              </a:spcAft>
              <a:buClr>
                <a:schemeClr val="dk1"/>
              </a:buClr>
              <a:buSzPts val="2800"/>
              <a:buFont typeface="Arial"/>
              <a:buChar char="•"/>
            </a:pPr>
            <a:r>
              <a:rPr lang="en-US" sz="2800">
                <a:solidFill>
                  <a:schemeClr val="dk1"/>
                </a:solidFill>
                <a:latin typeface="Arial"/>
                <a:ea typeface="Arial"/>
                <a:cs typeface="Arial"/>
                <a:sym typeface="Arial"/>
              </a:rPr>
              <a:t>What makes "BreathEasy" so useful is that it directly addresses rural health inequities created by geography and infrastructure.</a:t>
            </a:r>
            <a:endParaRPr/>
          </a:p>
        </p:txBody>
      </p:sp>
      <p:sp>
        <p:nvSpPr>
          <p:cNvPr id="5706" name="Google Shape;5706;p237"/>
          <p:cNvSpPr txBox="1"/>
          <p:nvPr/>
        </p:nvSpPr>
        <p:spPr>
          <a:xfrm>
            <a:off x="1066800" y="1261727"/>
            <a:ext cx="5791200" cy="952461"/>
          </a:xfrm>
          <a:prstGeom prst="rect">
            <a:avLst/>
          </a:prstGeom>
          <a:noFill/>
          <a:ln>
            <a:noFill/>
          </a:ln>
        </p:spPr>
        <p:txBody>
          <a:bodyPr spcFirstLastPara="1" wrap="square" lIns="137150" tIns="0" rIns="137150" bIns="0" anchor="ctr" anchorCtr="0">
            <a:noAutofit/>
          </a:bodyPr>
          <a:lstStyle/>
          <a:p>
            <a:pPr marL="0" marR="0" lvl="0" indent="0" algn="l" rtl="0">
              <a:lnSpc>
                <a:spcPct val="100000"/>
              </a:lnSpc>
              <a:spcBef>
                <a:spcPts val="0"/>
              </a:spcBef>
              <a:spcAft>
                <a:spcPts val="0"/>
              </a:spcAft>
              <a:buClr>
                <a:srgbClr val="262626"/>
              </a:buClr>
              <a:buSzPts val="2800"/>
              <a:buFont typeface="Arial"/>
              <a:buNone/>
            </a:pPr>
            <a:r>
              <a:rPr lang="en-US" sz="2800" b="1" cap="none">
                <a:solidFill>
                  <a:srgbClr val="262626"/>
                </a:solidFill>
                <a:latin typeface="Arial"/>
                <a:ea typeface="Arial"/>
                <a:cs typeface="Arial"/>
                <a:sym typeface="Arial"/>
              </a:rPr>
              <a:t>Enhanced Availability of Smoking Cessation Resources</a:t>
            </a:r>
            <a:endParaRPr/>
          </a:p>
        </p:txBody>
      </p:sp>
      <p:pic>
        <p:nvPicPr>
          <p:cNvPr id="5707" name="Google Shape;5707;p237" descr="Supporting Smoking Cessation | Ausmed"/>
          <p:cNvPicPr preferRelativeResize="0"/>
          <p:nvPr/>
        </p:nvPicPr>
        <p:blipFill rotWithShape="1">
          <a:blip r:embed="rId3">
            <a:alphaModFix/>
          </a:blip>
          <a:srcRect/>
          <a:stretch/>
        </p:blipFill>
        <p:spPr>
          <a:xfrm>
            <a:off x="10566400" y="2476500"/>
            <a:ext cx="7721600" cy="4343400"/>
          </a:xfrm>
          <a:prstGeom prst="rect">
            <a:avLst/>
          </a:prstGeom>
          <a:noFill/>
          <a:ln>
            <a:noFill/>
          </a:ln>
        </p:spPr>
      </p:pic>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Shape 5711"/>
        <p:cNvGrpSpPr/>
        <p:nvPr/>
      </p:nvGrpSpPr>
      <p:grpSpPr>
        <a:xfrm>
          <a:off x="0" y="0"/>
          <a:ext cx="0" cy="0"/>
          <a:chOff x="0" y="0"/>
          <a:chExt cx="0" cy="0"/>
        </a:xfrm>
      </p:grpSpPr>
      <p:sp>
        <p:nvSpPr>
          <p:cNvPr id="5712" name="Google Shape;5712;p238"/>
          <p:cNvSpPr txBox="1">
            <a:spLocks noGrp="1"/>
          </p:cNvSpPr>
          <p:nvPr>
            <p:ph type="title"/>
          </p:nvPr>
        </p:nvSpPr>
        <p:spPr>
          <a:xfrm>
            <a:off x="4267200" y="453991"/>
            <a:ext cx="9048453" cy="648298"/>
          </a:xfrm>
          <a:prstGeom prst="rect">
            <a:avLst/>
          </a:prstGeom>
          <a:noFill/>
          <a:ln>
            <a:noFill/>
          </a:ln>
        </p:spPr>
        <p:txBody>
          <a:bodyPr spcFirstLastPara="1" wrap="square" lIns="91425" tIns="0" rIns="91425" bIns="0" anchor="ctr" anchorCtr="0">
            <a:noAutofit/>
          </a:bodyPr>
          <a:lstStyle/>
          <a:p>
            <a:pPr marL="0" lvl="0" indent="0" algn="l" rtl="0">
              <a:lnSpc>
                <a:spcPct val="100000"/>
              </a:lnSpc>
              <a:spcBef>
                <a:spcPts val="0"/>
              </a:spcBef>
              <a:spcAft>
                <a:spcPts val="0"/>
              </a:spcAft>
              <a:buClr>
                <a:srgbClr val="6F7B62"/>
              </a:buClr>
              <a:buSzPts val="2400"/>
              <a:buFont typeface="Arial Black"/>
              <a:buNone/>
            </a:pPr>
            <a:r>
              <a:rPr lang="en-US" sz="2400">
                <a:solidFill>
                  <a:srgbClr val="6F7B62"/>
                </a:solidFill>
                <a:latin typeface="Arial Black"/>
                <a:ea typeface="Arial Black"/>
                <a:cs typeface="Arial Black"/>
                <a:sym typeface="Arial Black"/>
              </a:rPr>
              <a:t>Possible Advantages for Rural Adolescents Aged 14-19 (Cont.)</a:t>
            </a:r>
            <a:endParaRPr sz="2400">
              <a:solidFill>
                <a:srgbClr val="6F7B62"/>
              </a:solidFill>
              <a:latin typeface="Arial Black"/>
              <a:ea typeface="Arial Black"/>
              <a:cs typeface="Arial Black"/>
              <a:sym typeface="Arial Black"/>
            </a:endParaRPr>
          </a:p>
        </p:txBody>
      </p:sp>
      <p:sp>
        <p:nvSpPr>
          <p:cNvPr id="5713" name="Google Shape;5713;p238"/>
          <p:cNvSpPr txBox="1"/>
          <p:nvPr/>
        </p:nvSpPr>
        <p:spPr>
          <a:xfrm>
            <a:off x="838200" y="2171700"/>
            <a:ext cx="8610600" cy="7122143"/>
          </a:xfrm>
          <a:prstGeom prst="rect">
            <a:avLst/>
          </a:prstGeom>
          <a:noFill/>
          <a:ln>
            <a:noFill/>
          </a:ln>
        </p:spPr>
        <p:txBody>
          <a:bodyPr spcFirstLastPara="1" wrap="square" lIns="91425" tIns="45700" rIns="91425" bIns="45700" anchor="t" anchorCtr="0">
            <a:spAutoFit/>
          </a:bodyPr>
          <a:lstStyle/>
          <a:p>
            <a:pPr marL="457200" marR="0" lvl="0" indent="-457200" algn="just" rtl="0">
              <a:lnSpc>
                <a:spcPct val="150000"/>
              </a:lnSpc>
              <a:spcBef>
                <a:spcPts val="0"/>
              </a:spcBef>
              <a:spcAft>
                <a:spcPts val="0"/>
              </a:spcAft>
              <a:buClr>
                <a:schemeClr val="dk1"/>
              </a:buClr>
              <a:buSzPts val="2800"/>
              <a:buFont typeface="Noto Sans Symbols"/>
              <a:buChar char="▪"/>
            </a:pPr>
            <a:r>
              <a:rPr lang="en-US" sz="2800">
                <a:solidFill>
                  <a:schemeClr val="dk1"/>
                </a:solidFill>
                <a:latin typeface="Arial"/>
                <a:ea typeface="Arial"/>
                <a:cs typeface="Arial"/>
                <a:sym typeface="Arial"/>
              </a:rPr>
              <a:t>Gamification enhances user involvement and motivation in behavioral treatments like as smoking cessation (Stanhope and Lancaster, 2021).</a:t>
            </a:r>
            <a:endParaRPr/>
          </a:p>
          <a:p>
            <a:pPr marL="457200" marR="0" lvl="0" indent="-457200" algn="just" rtl="0">
              <a:lnSpc>
                <a:spcPct val="150000"/>
              </a:lnSpc>
              <a:spcBef>
                <a:spcPts val="0"/>
              </a:spcBef>
              <a:spcAft>
                <a:spcPts val="0"/>
              </a:spcAft>
              <a:buClr>
                <a:schemeClr val="dk1"/>
              </a:buClr>
              <a:buSzPts val="2800"/>
              <a:buFont typeface="Noto Sans Symbols"/>
              <a:buChar char="▪"/>
            </a:pPr>
            <a:r>
              <a:rPr lang="en-US" sz="2800">
                <a:solidFill>
                  <a:schemeClr val="dk1"/>
                </a:solidFill>
                <a:latin typeface="Arial"/>
                <a:ea typeface="Arial"/>
                <a:cs typeface="Arial"/>
                <a:sym typeface="Arial"/>
              </a:rPr>
              <a:t>Achievement badges, goal establishment, progress monitoring, tiered stages, and social sharing enhance cognitive behavioral transformation.</a:t>
            </a:r>
            <a:endParaRPr/>
          </a:p>
          <a:p>
            <a:pPr marL="457200" marR="0" lvl="0" indent="-457200" algn="just" rtl="0">
              <a:lnSpc>
                <a:spcPct val="150000"/>
              </a:lnSpc>
              <a:spcBef>
                <a:spcPts val="0"/>
              </a:spcBef>
              <a:spcAft>
                <a:spcPts val="0"/>
              </a:spcAft>
              <a:buClr>
                <a:schemeClr val="dk1"/>
              </a:buClr>
              <a:buSzPts val="2800"/>
              <a:buFont typeface="Noto Sans Symbols"/>
              <a:buChar char="▪"/>
            </a:pPr>
            <a:r>
              <a:rPr lang="en-US" sz="2800">
                <a:solidFill>
                  <a:schemeClr val="dk1"/>
                </a:solidFill>
                <a:latin typeface="Arial"/>
                <a:ea typeface="Arial"/>
                <a:cs typeface="Arial"/>
                <a:sym typeface="Arial"/>
              </a:rPr>
              <a:t>Research indicates that gamified therapies enhance smoking cessation, particularly in the near term (Wong et al., 2022).</a:t>
            </a:r>
            <a:endParaRPr/>
          </a:p>
        </p:txBody>
      </p:sp>
      <p:sp>
        <p:nvSpPr>
          <p:cNvPr id="5714" name="Google Shape;5714;p238"/>
          <p:cNvSpPr txBox="1"/>
          <p:nvPr/>
        </p:nvSpPr>
        <p:spPr>
          <a:xfrm>
            <a:off x="1066800" y="1312845"/>
            <a:ext cx="6858000" cy="648299"/>
          </a:xfrm>
          <a:prstGeom prst="rect">
            <a:avLst/>
          </a:prstGeom>
          <a:noFill/>
          <a:ln>
            <a:noFill/>
          </a:ln>
        </p:spPr>
        <p:txBody>
          <a:bodyPr spcFirstLastPara="1" wrap="square" lIns="137150" tIns="0" rIns="137150" bIns="0" anchor="ctr" anchorCtr="0">
            <a:noAutofit/>
          </a:bodyPr>
          <a:lstStyle/>
          <a:p>
            <a:pPr marL="0" marR="0" lvl="0" indent="0" algn="l" rtl="0">
              <a:lnSpc>
                <a:spcPct val="100000"/>
              </a:lnSpc>
              <a:spcBef>
                <a:spcPts val="0"/>
              </a:spcBef>
              <a:spcAft>
                <a:spcPts val="0"/>
              </a:spcAft>
              <a:buClr>
                <a:srgbClr val="262626"/>
              </a:buClr>
              <a:buSzPts val="2800"/>
              <a:buFont typeface="Arial"/>
              <a:buNone/>
            </a:pPr>
            <a:r>
              <a:rPr lang="en-US" sz="2800" b="1" cap="none">
                <a:solidFill>
                  <a:srgbClr val="262626"/>
                </a:solidFill>
                <a:latin typeface="Arial"/>
                <a:ea typeface="Arial"/>
                <a:cs typeface="Arial"/>
                <a:sym typeface="Arial"/>
              </a:rPr>
              <a:t>Enhanced Self-Efficacy and Motivation</a:t>
            </a:r>
            <a:endParaRPr/>
          </a:p>
        </p:txBody>
      </p:sp>
      <p:pic>
        <p:nvPicPr>
          <p:cNvPr id="5715" name="Google Shape;5715;p238" descr="UO study suggests new approach for curbing teen drug use | OregonNews"/>
          <p:cNvPicPr preferRelativeResize="0"/>
          <p:nvPr/>
        </p:nvPicPr>
        <p:blipFill rotWithShape="1">
          <a:blip r:embed="rId3">
            <a:alphaModFix/>
          </a:blip>
          <a:srcRect/>
          <a:stretch/>
        </p:blipFill>
        <p:spPr>
          <a:xfrm>
            <a:off x="9829800" y="2621756"/>
            <a:ext cx="8966201" cy="5043488"/>
          </a:xfrm>
          <a:prstGeom prst="rect">
            <a:avLst/>
          </a:prstGeom>
          <a:noFill/>
          <a:ln>
            <a:noFill/>
          </a:ln>
        </p:spPr>
      </p:pic>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Shape 5719"/>
        <p:cNvGrpSpPr/>
        <p:nvPr/>
      </p:nvGrpSpPr>
      <p:grpSpPr>
        <a:xfrm>
          <a:off x="0" y="0"/>
          <a:ext cx="0" cy="0"/>
          <a:chOff x="0" y="0"/>
          <a:chExt cx="0" cy="0"/>
        </a:xfrm>
      </p:grpSpPr>
      <p:sp>
        <p:nvSpPr>
          <p:cNvPr id="5720" name="Google Shape;5720;p239"/>
          <p:cNvSpPr txBox="1"/>
          <p:nvPr/>
        </p:nvSpPr>
        <p:spPr>
          <a:xfrm>
            <a:off x="1219200" y="2001906"/>
            <a:ext cx="6477000" cy="648299"/>
          </a:xfrm>
          <a:prstGeom prst="rect">
            <a:avLst/>
          </a:prstGeom>
          <a:noFill/>
          <a:ln>
            <a:noFill/>
          </a:ln>
        </p:spPr>
        <p:txBody>
          <a:bodyPr spcFirstLastPara="1" wrap="square" lIns="137150" tIns="0" rIns="137150" bIns="0" anchor="ctr" anchorCtr="0">
            <a:noAutofit/>
          </a:bodyPr>
          <a:lstStyle/>
          <a:p>
            <a:pPr marL="0" marR="0" lvl="0" indent="0" algn="l" rtl="0">
              <a:lnSpc>
                <a:spcPct val="100000"/>
              </a:lnSpc>
              <a:spcBef>
                <a:spcPts val="0"/>
              </a:spcBef>
              <a:spcAft>
                <a:spcPts val="0"/>
              </a:spcAft>
              <a:buClr>
                <a:srgbClr val="262626"/>
              </a:buClr>
              <a:buSzPts val="2800"/>
              <a:buFont typeface="Arial"/>
              <a:buNone/>
            </a:pPr>
            <a:r>
              <a:rPr lang="en-US" sz="2800" b="1" cap="none">
                <a:solidFill>
                  <a:srgbClr val="262626"/>
                </a:solidFill>
                <a:latin typeface="Arial"/>
                <a:ea typeface="Arial"/>
                <a:cs typeface="Arial"/>
                <a:sym typeface="Arial"/>
              </a:rPr>
              <a:t>Peer Support and Social Connection</a:t>
            </a:r>
            <a:endParaRPr sz="2800" b="1" cap="none">
              <a:solidFill>
                <a:srgbClr val="262626"/>
              </a:solidFill>
              <a:latin typeface="Arial"/>
              <a:ea typeface="Arial"/>
              <a:cs typeface="Arial"/>
              <a:sym typeface="Arial"/>
            </a:endParaRPr>
          </a:p>
        </p:txBody>
      </p:sp>
      <p:sp>
        <p:nvSpPr>
          <p:cNvPr id="5721" name="Google Shape;5721;p239"/>
          <p:cNvSpPr txBox="1">
            <a:spLocks noGrp="1"/>
          </p:cNvSpPr>
          <p:nvPr>
            <p:ph type="title"/>
          </p:nvPr>
        </p:nvSpPr>
        <p:spPr>
          <a:xfrm>
            <a:off x="4343400" y="834107"/>
            <a:ext cx="9962853" cy="842112"/>
          </a:xfrm>
          <a:prstGeom prst="rect">
            <a:avLst/>
          </a:prstGeom>
          <a:noFill/>
          <a:ln>
            <a:noFill/>
          </a:ln>
        </p:spPr>
        <p:txBody>
          <a:bodyPr spcFirstLastPara="1" wrap="square" lIns="91425" tIns="0" rIns="91425" bIns="0" anchor="b" anchorCtr="0">
            <a:noAutofit/>
          </a:bodyPr>
          <a:lstStyle/>
          <a:p>
            <a:pPr marL="0" lvl="0" indent="0" algn="l" rtl="0">
              <a:lnSpc>
                <a:spcPct val="100000"/>
              </a:lnSpc>
              <a:spcBef>
                <a:spcPts val="0"/>
              </a:spcBef>
              <a:spcAft>
                <a:spcPts val="0"/>
              </a:spcAft>
              <a:buClr>
                <a:srgbClr val="6F7B62"/>
              </a:buClr>
              <a:buSzPts val="2800"/>
              <a:buFont typeface="Arial Black"/>
              <a:buNone/>
            </a:pPr>
            <a:r>
              <a:rPr lang="en-US" sz="2800">
                <a:solidFill>
                  <a:srgbClr val="6F7B62"/>
                </a:solidFill>
                <a:latin typeface="Arial Black"/>
                <a:ea typeface="Arial Black"/>
                <a:cs typeface="Arial Black"/>
                <a:sym typeface="Arial Black"/>
              </a:rPr>
              <a:t>Possible Advantages for Rural Adolescents Aged 14-19 (Cont.)</a:t>
            </a:r>
            <a:endParaRPr sz="2400">
              <a:solidFill>
                <a:srgbClr val="6F7B62"/>
              </a:solidFill>
              <a:latin typeface="Arial Black"/>
              <a:ea typeface="Arial Black"/>
              <a:cs typeface="Arial Black"/>
              <a:sym typeface="Arial Black"/>
            </a:endParaRPr>
          </a:p>
        </p:txBody>
      </p:sp>
      <p:sp>
        <p:nvSpPr>
          <p:cNvPr id="5722" name="Google Shape;5722;p239"/>
          <p:cNvSpPr txBox="1"/>
          <p:nvPr/>
        </p:nvSpPr>
        <p:spPr>
          <a:xfrm>
            <a:off x="838200" y="2781300"/>
            <a:ext cx="10134600" cy="5829481"/>
          </a:xfrm>
          <a:prstGeom prst="rect">
            <a:avLst/>
          </a:prstGeom>
          <a:noFill/>
          <a:ln>
            <a:noFill/>
          </a:ln>
        </p:spPr>
        <p:txBody>
          <a:bodyPr spcFirstLastPara="1" wrap="square" lIns="91425" tIns="45700" rIns="91425" bIns="45700" anchor="t" anchorCtr="0">
            <a:spAutoFit/>
          </a:bodyPr>
          <a:lstStyle/>
          <a:p>
            <a:pPr marL="457200" marR="0" lvl="0" indent="-457200" algn="just" rtl="0">
              <a:lnSpc>
                <a:spcPct val="150000"/>
              </a:lnSpc>
              <a:spcBef>
                <a:spcPts val="0"/>
              </a:spcBef>
              <a:spcAft>
                <a:spcPts val="0"/>
              </a:spcAft>
              <a:buClr>
                <a:schemeClr val="dk1"/>
              </a:buClr>
              <a:buSzPts val="2800"/>
              <a:buFont typeface="Noto Sans Symbols"/>
              <a:buChar char="▪"/>
            </a:pPr>
            <a:r>
              <a:rPr lang="en-US" sz="2800">
                <a:solidFill>
                  <a:schemeClr val="dk1"/>
                </a:solidFill>
                <a:latin typeface="Arial"/>
                <a:ea typeface="Arial"/>
                <a:cs typeface="Arial"/>
                <a:sym typeface="Arial"/>
              </a:rPr>
              <a:t>Geographically separated rural teenagers benefit from social media usage by increasing online social support (Daniel et al., 2024).</a:t>
            </a:r>
            <a:endParaRPr/>
          </a:p>
          <a:p>
            <a:pPr marL="457200" marR="0" lvl="0" indent="-457200" algn="just" rtl="0">
              <a:lnSpc>
                <a:spcPct val="150000"/>
              </a:lnSpc>
              <a:spcBef>
                <a:spcPts val="0"/>
              </a:spcBef>
              <a:spcAft>
                <a:spcPts val="0"/>
              </a:spcAft>
              <a:buClr>
                <a:schemeClr val="dk1"/>
              </a:buClr>
              <a:buSzPts val="2800"/>
              <a:buFont typeface="Noto Sans Symbols"/>
              <a:buChar char="▪"/>
            </a:pPr>
            <a:r>
              <a:rPr lang="en-US" sz="2800">
                <a:solidFill>
                  <a:schemeClr val="dk1"/>
                </a:solidFill>
                <a:latin typeface="Arial"/>
                <a:ea typeface="Arial"/>
                <a:cs typeface="Arial"/>
                <a:sym typeface="Arial"/>
              </a:rPr>
              <a:t>Online platforms may help youngsters connect, share, and avoid isolation.</a:t>
            </a:r>
            <a:endParaRPr/>
          </a:p>
          <a:p>
            <a:pPr marL="457200" marR="0" lvl="0" indent="-457200" algn="just" rtl="0">
              <a:lnSpc>
                <a:spcPct val="150000"/>
              </a:lnSpc>
              <a:spcBef>
                <a:spcPts val="0"/>
              </a:spcBef>
              <a:spcAft>
                <a:spcPts val="0"/>
              </a:spcAft>
              <a:buClr>
                <a:schemeClr val="dk1"/>
              </a:buClr>
              <a:buSzPts val="2800"/>
              <a:buFont typeface="Noto Sans Symbols"/>
              <a:buChar char="▪"/>
            </a:pPr>
            <a:r>
              <a:rPr lang="en-US" sz="2800">
                <a:solidFill>
                  <a:schemeClr val="dk1"/>
                </a:solidFill>
                <a:latin typeface="Arial"/>
                <a:ea typeface="Arial"/>
                <a:cs typeface="Arial"/>
                <a:sym typeface="Arial"/>
              </a:rPr>
              <a:t>Online peer counselling and group support may increase involvement and cessation by generating a feeling of community and collective participation (Ferreira, Ellena and Soler-Porta, 2023).</a:t>
            </a:r>
            <a:endParaRP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Shape 5726"/>
        <p:cNvGrpSpPr/>
        <p:nvPr/>
      </p:nvGrpSpPr>
      <p:grpSpPr>
        <a:xfrm>
          <a:off x="0" y="0"/>
          <a:ext cx="0" cy="0"/>
          <a:chOff x="0" y="0"/>
          <a:chExt cx="0" cy="0"/>
        </a:xfrm>
      </p:grpSpPr>
      <p:sp>
        <p:nvSpPr>
          <p:cNvPr id="5727" name="Google Shape;5727;p240"/>
          <p:cNvSpPr txBox="1"/>
          <p:nvPr/>
        </p:nvSpPr>
        <p:spPr>
          <a:xfrm>
            <a:off x="1143000" y="2247900"/>
            <a:ext cx="9448800" cy="533400"/>
          </a:xfrm>
          <a:prstGeom prst="rect">
            <a:avLst/>
          </a:prstGeom>
          <a:noFill/>
          <a:ln>
            <a:noFill/>
          </a:ln>
        </p:spPr>
        <p:txBody>
          <a:bodyPr spcFirstLastPara="1" wrap="square" lIns="137150" tIns="0" rIns="137150" bIns="0" anchor="ctr" anchorCtr="0">
            <a:noAutofit/>
          </a:bodyPr>
          <a:lstStyle/>
          <a:p>
            <a:pPr marL="0" marR="0" lvl="0" indent="0" algn="l" rtl="0">
              <a:lnSpc>
                <a:spcPct val="100000"/>
              </a:lnSpc>
              <a:spcBef>
                <a:spcPts val="0"/>
              </a:spcBef>
              <a:spcAft>
                <a:spcPts val="0"/>
              </a:spcAft>
              <a:buClr>
                <a:srgbClr val="262626"/>
              </a:buClr>
              <a:buSzPts val="2800"/>
              <a:buFont typeface="Arial"/>
              <a:buNone/>
            </a:pPr>
            <a:r>
              <a:rPr lang="en-US" sz="2800" b="1" cap="none">
                <a:solidFill>
                  <a:srgbClr val="262626"/>
                </a:solidFill>
                <a:latin typeface="Arial"/>
                <a:ea typeface="Arial"/>
                <a:cs typeface="Arial"/>
                <a:sym typeface="Arial"/>
              </a:rPr>
              <a:t>Individualized, culturally appropriate interventions</a:t>
            </a:r>
            <a:endParaRPr sz="2800" b="1" cap="none">
              <a:solidFill>
                <a:srgbClr val="262626"/>
              </a:solidFill>
              <a:latin typeface="Arial"/>
              <a:ea typeface="Arial"/>
              <a:cs typeface="Arial"/>
              <a:sym typeface="Arial"/>
            </a:endParaRPr>
          </a:p>
        </p:txBody>
      </p:sp>
      <p:sp>
        <p:nvSpPr>
          <p:cNvPr id="5728" name="Google Shape;5728;p240"/>
          <p:cNvSpPr txBox="1"/>
          <p:nvPr/>
        </p:nvSpPr>
        <p:spPr>
          <a:xfrm>
            <a:off x="762000" y="3009900"/>
            <a:ext cx="9677400" cy="5183150"/>
          </a:xfrm>
          <a:prstGeom prst="rect">
            <a:avLst/>
          </a:prstGeom>
          <a:noFill/>
          <a:ln>
            <a:noFill/>
          </a:ln>
        </p:spPr>
        <p:txBody>
          <a:bodyPr spcFirstLastPara="1" wrap="square" lIns="91425" tIns="45700" rIns="91425" bIns="45700" anchor="t" anchorCtr="0">
            <a:spAutoFit/>
          </a:bodyPr>
          <a:lstStyle/>
          <a:p>
            <a:pPr marL="457200" marR="0" lvl="0" indent="-457200" algn="just" rtl="0">
              <a:lnSpc>
                <a:spcPct val="150000"/>
              </a:lnSpc>
              <a:spcBef>
                <a:spcPts val="0"/>
              </a:spcBef>
              <a:spcAft>
                <a:spcPts val="0"/>
              </a:spcAft>
              <a:buClr>
                <a:schemeClr val="dk1"/>
              </a:buClr>
              <a:buSzPts val="2800"/>
              <a:buFont typeface="Noto Sans Symbols"/>
              <a:buChar char="▪"/>
            </a:pPr>
            <a:r>
              <a:rPr lang="en-US" sz="2800">
                <a:solidFill>
                  <a:schemeClr val="dk1"/>
                </a:solidFill>
                <a:latin typeface="Arial"/>
                <a:ea typeface="Arial"/>
                <a:cs typeface="Arial"/>
                <a:sym typeface="Arial"/>
              </a:rPr>
              <a:t>Mobile applications may provide customized material according to specific smoking behaviors, triggers, and preferences (Graves et al., 2021).</a:t>
            </a:r>
            <a:endParaRPr/>
          </a:p>
          <a:p>
            <a:pPr marL="457200" marR="0" lvl="0" indent="-457200" algn="just" rtl="0">
              <a:lnSpc>
                <a:spcPct val="150000"/>
              </a:lnSpc>
              <a:spcBef>
                <a:spcPts val="0"/>
              </a:spcBef>
              <a:spcAft>
                <a:spcPts val="0"/>
              </a:spcAft>
              <a:buClr>
                <a:schemeClr val="dk1"/>
              </a:buClr>
              <a:buSzPts val="2800"/>
              <a:buFont typeface="Noto Sans Symbols"/>
              <a:buChar char="▪"/>
            </a:pPr>
            <a:r>
              <a:rPr lang="en-US" sz="2800">
                <a:solidFill>
                  <a:schemeClr val="dk1"/>
                </a:solidFill>
                <a:latin typeface="Arial"/>
                <a:ea typeface="Arial"/>
                <a:cs typeface="Arial"/>
                <a:sym typeface="Arial"/>
              </a:rPr>
              <a:t>Messages may be tailored to rural cultural settings and values, enhancing acceptability and participation.</a:t>
            </a:r>
            <a:endParaRPr/>
          </a:p>
          <a:p>
            <a:pPr marL="457200" marR="0" lvl="0" indent="-457200" algn="just" rtl="0">
              <a:lnSpc>
                <a:spcPct val="150000"/>
              </a:lnSpc>
              <a:spcBef>
                <a:spcPts val="0"/>
              </a:spcBef>
              <a:spcAft>
                <a:spcPts val="0"/>
              </a:spcAft>
              <a:buClr>
                <a:schemeClr val="dk1"/>
              </a:buClr>
              <a:buSzPts val="2800"/>
              <a:buFont typeface="Noto Sans Symbols"/>
              <a:buChar char="▪"/>
            </a:pPr>
            <a:r>
              <a:rPr lang="en-US" sz="2800">
                <a:solidFill>
                  <a:schemeClr val="dk1"/>
                </a:solidFill>
                <a:latin typeface="Arial"/>
                <a:ea typeface="Arial"/>
                <a:cs typeface="Arial"/>
                <a:sym typeface="Arial"/>
              </a:rPr>
              <a:t>Flexible delivery scheduling supports agricultural labor hours and rural lifestyle patterns prevalent among target communities.</a:t>
            </a:r>
            <a:endParaRPr/>
          </a:p>
        </p:txBody>
      </p:sp>
      <p:pic>
        <p:nvPicPr>
          <p:cNvPr id="5729" name="Google Shape;5729;p240" descr="10 Best Quit Smoking Apps To Help You Break The Smoke Habit | Savera By Dr.  Meenu Vaid, MD"/>
          <p:cNvPicPr preferRelativeResize="0"/>
          <p:nvPr/>
        </p:nvPicPr>
        <p:blipFill rotWithShape="1">
          <a:blip r:embed="rId3">
            <a:alphaModFix/>
          </a:blip>
          <a:srcRect/>
          <a:stretch/>
        </p:blipFill>
        <p:spPr>
          <a:xfrm>
            <a:off x="11049000" y="3009900"/>
            <a:ext cx="7620000" cy="5715000"/>
          </a:xfrm>
          <a:prstGeom prst="rect">
            <a:avLst/>
          </a:prstGeom>
          <a:noFill/>
          <a:ln>
            <a:noFill/>
          </a:ln>
        </p:spPr>
      </p:pic>
      <p:sp>
        <p:nvSpPr>
          <p:cNvPr id="5730" name="Google Shape;5730;p240"/>
          <p:cNvSpPr txBox="1">
            <a:spLocks noGrp="1"/>
          </p:cNvSpPr>
          <p:nvPr>
            <p:ph type="title"/>
          </p:nvPr>
        </p:nvSpPr>
        <p:spPr>
          <a:xfrm>
            <a:off x="4343400" y="834107"/>
            <a:ext cx="9962853" cy="842112"/>
          </a:xfrm>
          <a:prstGeom prst="rect">
            <a:avLst/>
          </a:prstGeom>
          <a:noFill/>
          <a:ln>
            <a:noFill/>
          </a:ln>
        </p:spPr>
        <p:txBody>
          <a:bodyPr spcFirstLastPara="1" wrap="square" lIns="91425" tIns="0" rIns="91425" bIns="0" anchor="b" anchorCtr="0">
            <a:noAutofit/>
          </a:bodyPr>
          <a:lstStyle/>
          <a:p>
            <a:pPr marL="0" lvl="0" indent="0" algn="l" rtl="0">
              <a:lnSpc>
                <a:spcPct val="100000"/>
              </a:lnSpc>
              <a:spcBef>
                <a:spcPts val="0"/>
              </a:spcBef>
              <a:spcAft>
                <a:spcPts val="0"/>
              </a:spcAft>
              <a:buClr>
                <a:srgbClr val="6F7B62"/>
              </a:buClr>
              <a:buSzPts val="2800"/>
              <a:buFont typeface="Arial Black"/>
              <a:buNone/>
            </a:pPr>
            <a:r>
              <a:rPr lang="en-US" sz="2800">
                <a:solidFill>
                  <a:srgbClr val="6F7B62"/>
                </a:solidFill>
                <a:latin typeface="Arial Black"/>
                <a:ea typeface="Arial Black"/>
                <a:cs typeface="Arial Black"/>
                <a:sym typeface="Arial Black"/>
              </a:rPr>
              <a:t>Possible Advantages for Rural Adolescents Aged 14-19 (Cont.)</a:t>
            </a:r>
            <a:endParaRPr sz="2400">
              <a:solidFill>
                <a:srgbClr val="6F7B62"/>
              </a:solidFill>
              <a:latin typeface="Arial Black"/>
              <a:ea typeface="Arial Black"/>
              <a:cs typeface="Arial Black"/>
              <a:sym typeface="Arial Black"/>
            </a:endParaRP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Shape 5734"/>
        <p:cNvGrpSpPr/>
        <p:nvPr/>
      </p:nvGrpSpPr>
      <p:grpSpPr>
        <a:xfrm>
          <a:off x="0" y="0"/>
          <a:ext cx="0" cy="0"/>
          <a:chOff x="0" y="0"/>
          <a:chExt cx="0" cy="0"/>
        </a:xfrm>
      </p:grpSpPr>
      <p:sp>
        <p:nvSpPr>
          <p:cNvPr id="5735" name="Google Shape;5735;p241"/>
          <p:cNvSpPr txBox="1">
            <a:spLocks noGrp="1"/>
          </p:cNvSpPr>
          <p:nvPr>
            <p:ph type="title"/>
          </p:nvPr>
        </p:nvSpPr>
        <p:spPr>
          <a:xfrm>
            <a:off x="4058478" y="1538448"/>
            <a:ext cx="5210008" cy="648298"/>
          </a:xfrm>
          <a:prstGeom prst="rect">
            <a:avLst/>
          </a:prstGeom>
          <a:noFill/>
          <a:ln>
            <a:noFill/>
          </a:ln>
        </p:spPr>
        <p:txBody>
          <a:bodyPr spcFirstLastPara="1" wrap="square" lIns="91425" tIns="0" rIns="91425" bIns="0" anchor="b" anchorCtr="0">
            <a:noAutofit/>
          </a:bodyPr>
          <a:lstStyle/>
          <a:p>
            <a:pPr marL="0" lvl="0" indent="0" algn="l" rtl="0">
              <a:lnSpc>
                <a:spcPct val="100000"/>
              </a:lnSpc>
              <a:spcBef>
                <a:spcPts val="0"/>
              </a:spcBef>
              <a:spcAft>
                <a:spcPts val="0"/>
              </a:spcAft>
              <a:buClr>
                <a:srgbClr val="3F3F3F"/>
              </a:buClr>
              <a:buSzPts val="2800"/>
              <a:buFont typeface="Arial"/>
              <a:buNone/>
            </a:pPr>
            <a:r>
              <a:rPr lang="en-US" sz="2800">
                <a:latin typeface="Arial"/>
                <a:ea typeface="Arial"/>
                <a:cs typeface="Arial"/>
                <a:sym typeface="Arial"/>
              </a:rPr>
              <a:t>Economical Health Promotion </a:t>
            </a:r>
            <a:endParaRPr/>
          </a:p>
        </p:txBody>
      </p:sp>
      <p:sp>
        <p:nvSpPr>
          <p:cNvPr id="5736" name="Google Shape;5736;p241"/>
          <p:cNvSpPr txBox="1"/>
          <p:nvPr/>
        </p:nvSpPr>
        <p:spPr>
          <a:xfrm>
            <a:off x="4038600" y="2552700"/>
            <a:ext cx="11191461" cy="3892861"/>
          </a:xfrm>
          <a:prstGeom prst="rect">
            <a:avLst/>
          </a:prstGeom>
          <a:noFill/>
          <a:ln>
            <a:noFill/>
          </a:ln>
        </p:spPr>
        <p:txBody>
          <a:bodyPr spcFirstLastPara="1" wrap="square" lIns="91425" tIns="45700" rIns="91425" bIns="45700" anchor="t" anchorCtr="0">
            <a:spAutoFit/>
          </a:bodyPr>
          <a:lstStyle/>
          <a:p>
            <a:pPr marL="457200" marR="0" lvl="0" indent="-457200" algn="just" rtl="0">
              <a:lnSpc>
                <a:spcPct val="150000"/>
              </a:lnSpc>
              <a:spcBef>
                <a:spcPts val="0"/>
              </a:spcBef>
              <a:spcAft>
                <a:spcPts val="0"/>
              </a:spcAft>
              <a:buClr>
                <a:schemeClr val="dk1"/>
              </a:buClr>
              <a:buSzPts val="2800"/>
              <a:buFont typeface="Noto Sans Symbols"/>
              <a:buChar char="⮚"/>
            </a:pPr>
            <a:r>
              <a:rPr lang="en-US" sz="2800">
                <a:solidFill>
                  <a:schemeClr val="dk1"/>
                </a:solidFill>
                <a:latin typeface="Times New Roman"/>
                <a:ea typeface="Times New Roman"/>
                <a:cs typeface="Times New Roman"/>
                <a:sym typeface="Times New Roman"/>
              </a:rPr>
              <a:t>Digital therapies provide reduced per-participant expenses as comparison to intense in-person counseling (Group, 2024).</a:t>
            </a:r>
            <a:endParaRPr/>
          </a:p>
          <a:p>
            <a:pPr marL="457200" marR="0" lvl="0" indent="-457200" algn="just" rtl="0">
              <a:lnSpc>
                <a:spcPct val="150000"/>
              </a:lnSpc>
              <a:spcBef>
                <a:spcPts val="0"/>
              </a:spcBef>
              <a:spcAft>
                <a:spcPts val="0"/>
              </a:spcAft>
              <a:buClr>
                <a:schemeClr val="dk1"/>
              </a:buClr>
              <a:buSzPts val="2800"/>
              <a:buFont typeface="Noto Sans Symbols"/>
              <a:buChar char="⮚"/>
            </a:pPr>
            <a:r>
              <a:rPr lang="en-US" sz="2800">
                <a:solidFill>
                  <a:schemeClr val="dk1"/>
                </a:solidFill>
                <a:latin typeface="Times New Roman"/>
                <a:ea typeface="Times New Roman"/>
                <a:cs typeface="Times New Roman"/>
                <a:sym typeface="Times New Roman"/>
              </a:rPr>
              <a:t>The reduced need for traveling to get services removes considerable obstacles for rural households.</a:t>
            </a:r>
            <a:endParaRPr/>
          </a:p>
          <a:p>
            <a:pPr marL="457200" marR="0" lvl="0" indent="-457200" algn="just" rtl="0">
              <a:lnSpc>
                <a:spcPct val="150000"/>
              </a:lnSpc>
              <a:spcBef>
                <a:spcPts val="0"/>
              </a:spcBef>
              <a:spcAft>
                <a:spcPts val="0"/>
              </a:spcAft>
              <a:buClr>
                <a:schemeClr val="dk1"/>
              </a:buClr>
              <a:buSzPts val="2800"/>
              <a:buFont typeface="Noto Sans Symbols"/>
              <a:buChar char="⮚"/>
            </a:pPr>
            <a:r>
              <a:rPr lang="en-US" sz="2800">
                <a:solidFill>
                  <a:schemeClr val="dk1"/>
                </a:solidFill>
                <a:latin typeface="Times New Roman"/>
                <a:ea typeface="Times New Roman"/>
                <a:cs typeface="Times New Roman"/>
                <a:sym typeface="Times New Roman"/>
              </a:rPr>
              <a:t>Scalable distribution systems facilitate the efficient outreach to large populations of youngsters.</a:t>
            </a:r>
            <a:endParaRPr/>
          </a:p>
        </p:txBody>
      </p:sp>
      <p:sp>
        <p:nvSpPr>
          <p:cNvPr id="5737" name="Google Shape;5737;p241"/>
          <p:cNvSpPr txBox="1"/>
          <p:nvPr/>
        </p:nvSpPr>
        <p:spPr>
          <a:xfrm>
            <a:off x="6324600" y="330382"/>
            <a:ext cx="9962853" cy="842112"/>
          </a:xfrm>
          <a:prstGeom prst="rect">
            <a:avLst/>
          </a:prstGeom>
          <a:noFill/>
          <a:ln>
            <a:noFill/>
          </a:ln>
        </p:spPr>
        <p:txBody>
          <a:bodyPr spcFirstLastPara="1" wrap="square" lIns="91425" tIns="0" rIns="91425" bIns="0" anchor="b" anchorCtr="0">
            <a:noAutofit/>
          </a:bodyPr>
          <a:lstStyle/>
          <a:p>
            <a:pPr marL="0" marR="0" lvl="0" indent="0" algn="l" rtl="0">
              <a:lnSpc>
                <a:spcPct val="100000"/>
              </a:lnSpc>
              <a:spcBef>
                <a:spcPts val="0"/>
              </a:spcBef>
              <a:spcAft>
                <a:spcPts val="0"/>
              </a:spcAft>
              <a:buClr>
                <a:srgbClr val="6F7B62"/>
              </a:buClr>
              <a:buSzPts val="2800"/>
              <a:buFont typeface="Arial Black"/>
              <a:buNone/>
            </a:pPr>
            <a:r>
              <a:rPr lang="en-US" sz="2800" b="1">
                <a:solidFill>
                  <a:srgbClr val="6F7B62"/>
                </a:solidFill>
                <a:latin typeface="Arial Black"/>
                <a:ea typeface="Arial Black"/>
                <a:cs typeface="Arial Black"/>
                <a:sym typeface="Arial Black"/>
              </a:rPr>
              <a:t>Possible Advantages for Rural Adolescents Aged 14-19 (Cont.)</a:t>
            </a:r>
            <a:endParaRPr sz="2400" b="1">
              <a:solidFill>
                <a:srgbClr val="6F7B62"/>
              </a:solidFill>
              <a:latin typeface="Arial Black"/>
              <a:ea typeface="Arial Black"/>
              <a:cs typeface="Arial Black"/>
              <a:sym typeface="Arial Black"/>
            </a:endParaRP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Shape 5741"/>
        <p:cNvGrpSpPr/>
        <p:nvPr/>
      </p:nvGrpSpPr>
      <p:grpSpPr>
        <a:xfrm>
          <a:off x="0" y="0"/>
          <a:ext cx="0" cy="0"/>
          <a:chOff x="0" y="0"/>
          <a:chExt cx="0" cy="0"/>
        </a:xfrm>
      </p:grpSpPr>
      <p:sp>
        <p:nvSpPr>
          <p:cNvPr id="5742" name="Google Shape;5742;p242"/>
          <p:cNvSpPr txBox="1">
            <a:spLocks noGrp="1"/>
          </p:cNvSpPr>
          <p:nvPr>
            <p:ph type="title"/>
          </p:nvPr>
        </p:nvSpPr>
        <p:spPr>
          <a:xfrm>
            <a:off x="4267200" y="1485900"/>
            <a:ext cx="7267408" cy="809442"/>
          </a:xfrm>
          <a:prstGeom prst="rect">
            <a:avLst/>
          </a:prstGeom>
          <a:noFill/>
          <a:ln>
            <a:noFill/>
          </a:ln>
        </p:spPr>
        <p:txBody>
          <a:bodyPr spcFirstLastPara="1" wrap="square" lIns="91425" tIns="0" rIns="91425" bIns="0" anchor="b" anchorCtr="0">
            <a:noAutofit/>
          </a:bodyPr>
          <a:lstStyle/>
          <a:p>
            <a:pPr marL="0" lvl="0" indent="0" algn="l" rtl="0">
              <a:lnSpc>
                <a:spcPct val="100000"/>
              </a:lnSpc>
              <a:spcBef>
                <a:spcPts val="0"/>
              </a:spcBef>
              <a:spcAft>
                <a:spcPts val="0"/>
              </a:spcAft>
              <a:buClr>
                <a:srgbClr val="3F3F3F"/>
              </a:buClr>
              <a:buSzPts val="2800"/>
              <a:buFont typeface="Arial"/>
              <a:buNone/>
            </a:pPr>
            <a:r>
              <a:rPr lang="en-US" sz="2800">
                <a:latin typeface="Arial"/>
                <a:ea typeface="Arial"/>
                <a:cs typeface="Arial"/>
                <a:sym typeface="Arial"/>
              </a:rPr>
              <a:t>Competency Enhancement and Health Literacy</a:t>
            </a:r>
            <a:endParaRPr/>
          </a:p>
        </p:txBody>
      </p:sp>
      <p:sp>
        <p:nvSpPr>
          <p:cNvPr id="5743" name="Google Shape;5743;p242"/>
          <p:cNvSpPr txBox="1"/>
          <p:nvPr/>
        </p:nvSpPr>
        <p:spPr>
          <a:xfrm>
            <a:off x="4114800" y="2822730"/>
            <a:ext cx="11191461" cy="3892861"/>
          </a:xfrm>
          <a:prstGeom prst="rect">
            <a:avLst/>
          </a:prstGeom>
          <a:noFill/>
          <a:ln>
            <a:noFill/>
          </a:ln>
        </p:spPr>
        <p:txBody>
          <a:bodyPr spcFirstLastPara="1" wrap="square" lIns="91425" tIns="45700" rIns="91425" bIns="45700" anchor="t" anchorCtr="0">
            <a:spAutoFit/>
          </a:bodyPr>
          <a:lstStyle/>
          <a:p>
            <a:pPr marL="457200" marR="0" lvl="0" indent="-457200" algn="just" rtl="0">
              <a:lnSpc>
                <a:spcPct val="150000"/>
              </a:lnSpc>
              <a:spcBef>
                <a:spcPts val="0"/>
              </a:spcBef>
              <a:spcAft>
                <a:spcPts val="0"/>
              </a:spcAft>
              <a:buClr>
                <a:schemeClr val="dk1"/>
              </a:buClr>
              <a:buSzPts val="2800"/>
              <a:buFont typeface="Noto Sans Symbols"/>
              <a:buChar char="▪"/>
            </a:pPr>
            <a:r>
              <a:rPr lang="en-US" sz="2800">
                <a:solidFill>
                  <a:schemeClr val="dk1"/>
                </a:solidFill>
                <a:latin typeface="Times New Roman"/>
                <a:ea typeface="Times New Roman"/>
                <a:cs typeface="Times New Roman"/>
                <a:sym typeface="Times New Roman"/>
              </a:rPr>
              <a:t>Utilization of digital health technologies enhances technological literacy essential for future healthcare engagements.</a:t>
            </a:r>
            <a:endParaRPr/>
          </a:p>
          <a:p>
            <a:pPr marL="457200" marR="0" lvl="0" indent="-457200" algn="just" rtl="0">
              <a:lnSpc>
                <a:spcPct val="150000"/>
              </a:lnSpc>
              <a:spcBef>
                <a:spcPts val="0"/>
              </a:spcBef>
              <a:spcAft>
                <a:spcPts val="0"/>
              </a:spcAft>
              <a:buClr>
                <a:schemeClr val="dk1"/>
              </a:buClr>
              <a:buSzPts val="2800"/>
              <a:buFont typeface="Noto Sans Symbols"/>
              <a:buChar char="▪"/>
            </a:pPr>
            <a:r>
              <a:rPr lang="en-US" sz="2800">
                <a:solidFill>
                  <a:schemeClr val="dk1"/>
                </a:solidFill>
                <a:latin typeface="Times New Roman"/>
                <a:ea typeface="Times New Roman"/>
                <a:cs typeface="Times New Roman"/>
                <a:sym typeface="Times New Roman"/>
              </a:rPr>
              <a:t>Components of health education enhance comprehension of the dangers of smoking and options for quitting.</a:t>
            </a:r>
            <a:endParaRPr/>
          </a:p>
          <a:p>
            <a:pPr marL="457200" marR="0" lvl="0" indent="-457200" algn="just" rtl="0">
              <a:lnSpc>
                <a:spcPct val="150000"/>
              </a:lnSpc>
              <a:spcBef>
                <a:spcPts val="0"/>
              </a:spcBef>
              <a:spcAft>
                <a:spcPts val="0"/>
              </a:spcAft>
              <a:buClr>
                <a:schemeClr val="dk1"/>
              </a:buClr>
              <a:buSzPts val="2800"/>
              <a:buFont typeface="Noto Sans Symbols"/>
              <a:buChar char="▪"/>
            </a:pPr>
            <a:r>
              <a:rPr lang="en-US" sz="2800">
                <a:solidFill>
                  <a:schemeClr val="dk1"/>
                </a:solidFill>
                <a:latin typeface="Times New Roman"/>
                <a:ea typeface="Times New Roman"/>
                <a:cs typeface="Times New Roman"/>
                <a:sym typeface="Times New Roman"/>
              </a:rPr>
              <a:t>Skills in critical thinking acquired by campaign participation are applicable to many health decision-making scenarios (Lewis et al., 2016).</a:t>
            </a:r>
            <a:endParaRPr/>
          </a:p>
        </p:txBody>
      </p:sp>
      <p:sp>
        <p:nvSpPr>
          <p:cNvPr id="5744" name="Google Shape;5744;p242"/>
          <p:cNvSpPr txBox="1"/>
          <p:nvPr/>
        </p:nvSpPr>
        <p:spPr>
          <a:xfrm>
            <a:off x="5867400" y="380094"/>
            <a:ext cx="9962853" cy="842112"/>
          </a:xfrm>
          <a:prstGeom prst="rect">
            <a:avLst/>
          </a:prstGeom>
          <a:noFill/>
          <a:ln>
            <a:noFill/>
          </a:ln>
        </p:spPr>
        <p:txBody>
          <a:bodyPr spcFirstLastPara="1" wrap="square" lIns="91425" tIns="0" rIns="91425" bIns="0" anchor="b" anchorCtr="0">
            <a:noAutofit/>
          </a:bodyPr>
          <a:lstStyle/>
          <a:p>
            <a:pPr marL="0" marR="0" lvl="0" indent="0" algn="l" rtl="0">
              <a:lnSpc>
                <a:spcPct val="100000"/>
              </a:lnSpc>
              <a:spcBef>
                <a:spcPts val="0"/>
              </a:spcBef>
              <a:spcAft>
                <a:spcPts val="0"/>
              </a:spcAft>
              <a:buClr>
                <a:srgbClr val="6F7B62"/>
              </a:buClr>
              <a:buSzPts val="2800"/>
              <a:buFont typeface="Arial Black"/>
              <a:buNone/>
            </a:pPr>
            <a:r>
              <a:rPr lang="en-US" sz="2800" b="1">
                <a:solidFill>
                  <a:srgbClr val="6F7B62"/>
                </a:solidFill>
                <a:latin typeface="Arial Black"/>
                <a:ea typeface="Arial Black"/>
                <a:cs typeface="Arial Black"/>
                <a:sym typeface="Arial Black"/>
              </a:rPr>
              <a:t>Possible Advantages for Rural Adolescents Aged 14-19</a:t>
            </a:r>
            <a:endParaRPr sz="2400" b="1">
              <a:solidFill>
                <a:srgbClr val="6F7B62"/>
              </a:solidFill>
              <a:latin typeface="Arial Black"/>
              <a:ea typeface="Arial Black"/>
              <a:cs typeface="Arial Black"/>
              <a:sym typeface="Arial Black"/>
            </a:endParaRPr>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Shape 5748"/>
        <p:cNvGrpSpPr/>
        <p:nvPr/>
      </p:nvGrpSpPr>
      <p:grpSpPr>
        <a:xfrm>
          <a:off x="0" y="0"/>
          <a:ext cx="0" cy="0"/>
          <a:chOff x="0" y="0"/>
          <a:chExt cx="0" cy="0"/>
        </a:xfrm>
      </p:grpSpPr>
      <p:sp>
        <p:nvSpPr>
          <p:cNvPr id="5749" name="Google Shape;5749;p243"/>
          <p:cNvSpPr txBox="1">
            <a:spLocks noGrp="1"/>
          </p:cNvSpPr>
          <p:nvPr>
            <p:ph type="title"/>
          </p:nvPr>
        </p:nvSpPr>
        <p:spPr>
          <a:xfrm>
            <a:off x="1066800" y="1240658"/>
            <a:ext cx="7391400" cy="702442"/>
          </a:xfrm>
          <a:prstGeom prst="rect">
            <a:avLst/>
          </a:prstGeom>
          <a:noFill/>
          <a:ln>
            <a:noFill/>
          </a:ln>
        </p:spPr>
        <p:txBody>
          <a:bodyPr spcFirstLastPara="1" wrap="square" lIns="91425" tIns="0" rIns="91425" bIns="0" anchor="ctr" anchorCtr="0">
            <a:noAutofit/>
          </a:bodyPr>
          <a:lstStyle/>
          <a:p>
            <a:pPr marL="0" lvl="0" indent="0" algn="l" rtl="0">
              <a:lnSpc>
                <a:spcPct val="100000"/>
              </a:lnSpc>
              <a:spcBef>
                <a:spcPts val="0"/>
              </a:spcBef>
              <a:spcAft>
                <a:spcPts val="0"/>
              </a:spcAft>
              <a:buClr>
                <a:srgbClr val="3F3F3F"/>
              </a:buClr>
              <a:buSzPts val="2800"/>
              <a:buFont typeface="Arial"/>
              <a:buNone/>
            </a:pPr>
            <a:r>
              <a:rPr lang="en-US" sz="2800">
                <a:latin typeface="Arial"/>
                <a:ea typeface="Arial"/>
                <a:cs typeface="Arial"/>
                <a:sym typeface="Arial"/>
              </a:rPr>
              <a:t>Policy Development Implications</a:t>
            </a:r>
            <a:endParaRPr sz="2800">
              <a:latin typeface="Arial"/>
              <a:ea typeface="Arial"/>
              <a:cs typeface="Arial"/>
              <a:sym typeface="Arial"/>
            </a:endParaRPr>
          </a:p>
        </p:txBody>
      </p:sp>
      <p:sp>
        <p:nvSpPr>
          <p:cNvPr id="5750" name="Google Shape;5750;p243"/>
          <p:cNvSpPr txBox="1"/>
          <p:nvPr/>
        </p:nvSpPr>
        <p:spPr>
          <a:xfrm>
            <a:off x="3615998" y="190500"/>
            <a:ext cx="10186142" cy="826972"/>
          </a:xfrm>
          <a:prstGeom prst="rect">
            <a:avLst/>
          </a:prstGeom>
          <a:noFill/>
          <a:ln>
            <a:noFill/>
          </a:ln>
        </p:spPr>
        <p:txBody>
          <a:bodyPr spcFirstLastPara="1" wrap="square" lIns="91425" tIns="0" rIns="91425" bIns="0" anchor="b" anchorCtr="0">
            <a:noAutofit/>
          </a:bodyPr>
          <a:lstStyle/>
          <a:p>
            <a:pPr marL="0" marR="0" lvl="0" indent="0" algn="l" rtl="0">
              <a:lnSpc>
                <a:spcPct val="100000"/>
              </a:lnSpc>
              <a:spcBef>
                <a:spcPts val="0"/>
              </a:spcBef>
              <a:spcAft>
                <a:spcPts val="0"/>
              </a:spcAft>
              <a:buClr>
                <a:schemeClr val="accent1"/>
              </a:buClr>
              <a:buSzPts val="2800"/>
              <a:buFont typeface="Arial Black"/>
              <a:buNone/>
            </a:pPr>
            <a:r>
              <a:rPr lang="en-US" sz="2800" b="1">
                <a:solidFill>
                  <a:schemeClr val="accent1"/>
                </a:solidFill>
                <a:latin typeface="Arial Black"/>
                <a:ea typeface="Arial Black"/>
                <a:cs typeface="Arial Black"/>
                <a:sym typeface="Arial Black"/>
              </a:rPr>
              <a:t>Consequences for Policy, Research, and Education (Cont.)</a:t>
            </a:r>
            <a:endParaRPr sz="2400" b="1">
              <a:solidFill>
                <a:schemeClr val="accent1"/>
              </a:solidFill>
              <a:latin typeface="Arial Black"/>
              <a:ea typeface="Arial Black"/>
              <a:cs typeface="Arial Black"/>
              <a:sym typeface="Arial Black"/>
            </a:endParaRPr>
          </a:p>
        </p:txBody>
      </p:sp>
      <p:sp>
        <p:nvSpPr>
          <p:cNvPr id="5751" name="Google Shape;5751;p243"/>
          <p:cNvSpPr txBox="1"/>
          <p:nvPr/>
        </p:nvSpPr>
        <p:spPr>
          <a:xfrm>
            <a:off x="762001" y="1943100"/>
            <a:ext cx="9982200" cy="5185522"/>
          </a:xfrm>
          <a:prstGeom prst="rect">
            <a:avLst/>
          </a:prstGeom>
          <a:noFill/>
          <a:ln>
            <a:noFill/>
          </a:ln>
        </p:spPr>
        <p:txBody>
          <a:bodyPr spcFirstLastPara="1" wrap="square" lIns="91425" tIns="45700" rIns="91425" bIns="45700" anchor="t" anchorCtr="0">
            <a:spAutoFit/>
          </a:bodyPr>
          <a:lstStyle/>
          <a:p>
            <a:pPr marL="457200" marR="0" lvl="0" indent="-457200" algn="just" rtl="0">
              <a:lnSpc>
                <a:spcPct val="150000"/>
              </a:lnSpc>
              <a:spcBef>
                <a:spcPts val="0"/>
              </a:spcBef>
              <a:spcAft>
                <a:spcPts val="0"/>
              </a:spcAft>
              <a:buClr>
                <a:schemeClr val="dk1"/>
              </a:buClr>
              <a:buSzPts val="2800"/>
              <a:buFont typeface="Noto Sans Symbols"/>
              <a:buChar char="⮚"/>
            </a:pPr>
            <a:r>
              <a:rPr lang="en-US" sz="2800">
                <a:solidFill>
                  <a:schemeClr val="dk1"/>
                </a:solidFill>
                <a:latin typeface="Times New Roman"/>
                <a:ea typeface="Times New Roman"/>
                <a:cs typeface="Times New Roman"/>
                <a:sym typeface="Times New Roman"/>
              </a:rPr>
              <a:t>The "BreathEasy" campaign underscores the need for digital public health initiatives.</a:t>
            </a:r>
            <a:endParaRPr/>
          </a:p>
          <a:p>
            <a:pPr marL="457200" marR="0" lvl="0" indent="-457200" algn="just" rtl="0">
              <a:lnSpc>
                <a:spcPct val="150000"/>
              </a:lnSpc>
              <a:spcBef>
                <a:spcPts val="0"/>
              </a:spcBef>
              <a:spcAft>
                <a:spcPts val="0"/>
              </a:spcAft>
              <a:buClr>
                <a:schemeClr val="dk1"/>
              </a:buClr>
              <a:buSzPts val="2800"/>
              <a:buFont typeface="Noto Sans Symbols"/>
              <a:buChar char="⮚"/>
            </a:pPr>
            <a:r>
              <a:rPr lang="en-US" sz="2800">
                <a:solidFill>
                  <a:schemeClr val="dk1"/>
                </a:solidFill>
                <a:latin typeface="Times New Roman"/>
                <a:ea typeface="Times New Roman"/>
                <a:cs typeface="Times New Roman"/>
                <a:sym typeface="Times New Roman"/>
              </a:rPr>
              <a:t>This entails advocating for enhanced digital media regulation to safeguard adolescent health and online privacy, perhaps via federal legislation that prioritizes youth safety and well-being above profit in product creation (Rangnow et al., 2024).</a:t>
            </a:r>
            <a:endParaRPr/>
          </a:p>
          <a:p>
            <a:pPr marL="457200" marR="0" lvl="0" indent="-457200" algn="just" rtl="0">
              <a:lnSpc>
                <a:spcPct val="150000"/>
              </a:lnSpc>
              <a:spcBef>
                <a:spcPts val="0"/>
              </a:spcBef>
              <a:spcAft>
                <a:spcPts val="0"/>
              </a:spcAft>
              <a:buClr>
                <a:schemeClr val="dk1"/>
              </a:buClr>
              <a:buSzPts val="2800"/>
              <a:buFont typeface="Noto Sans Symbols"/>
              <a:buChar char="⮚"/>
            </a:pPr>
            <a:r>
              <a:rPr lang="en-US" sz="2800">
                <a:solidFill>
                  <a:schemeClr val="dk1"/>
                </a:solidFill>
                <a:latin typeface="Times New Roman"/>
                <a:ea typeface="Times New Roman"/>
                <a:cs typeface="Times New Roman"/>
                <a:sym typeface="Times New Roman"/>
              </a:rPr>
              <a:t>An effective tobacco control plan must include evidence-based measures such as price escalations and smoke-free legislation.</a:t>
            </a:r>
            <a:endParaRPr/>
          </a:p>
        </p:txBody>
      </p:sp>
      <p:pic>
        <p:nvPicPr>
          <p:cNvPr id="5752" name="Google Shape;5752;p243" descr="Tobacco‐21 laws reducing youth and young adult smoking - Tobacco 21"/>
          <p:cNvPicPr preferRelativeResize="0"/>
          <p:nvPr/>
        </p:nvPicPr>
        <p:blipFill rotWithShape="1">
          <a:blip r:embed="rId3">
            <a:alphaModFix/>
          </a:blip>
          <a:srcRect/>
          <a:stretch/>
        </p:blipFill>
        <p:spPr>
          <a:xfrm>
            <a:off x="12344400" y="2932920"/>
            <a:ext cx="6149008" cy="4842033"/>
          </a:xfrm>
          <a:prstGeom prst="rect">
            <a:avLst/>
          </a:prstGeom>
          <a:noFill/>
          <a:ln>
            <a:noFill/>
          </a:ln>
        </p:spPr>
      </p:pic>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Shape 5756"/>
        <p:cNvGrpSpPr/>
        <p:nvPr/>
      </p:nvGrpSpPr>
      <p:grpSpPr>
        <a:xfrm>
          <a:off x="0" y="0"/>
          <a:ext cx="0" cy="0"/>
          <a:chOff x="0" y="0"/>
          <a:chExt cx="0" cy="0"/>
        </a:xfrm>
      </p:grpSpPr>
      <p:sp>
        <p:nvSpPr>
          <p:cNvPr id="5757" name="Google Shape;5757;p244"/>
          <p:cNvSpPr txBox="1">
            <a:spLocks noGrp="1"/>
          </p:cNvSpPr>
          <p:nvPr>
            <p:ph type="title"/>
          </p:nvPr>
        </p:nvSpPr>
        <p:spPr>
          <a:xfrm>
            <a:off x="1066800" y="1240658"/>
            <a:ext cx="7391400" cy="702442"/>
          </a:xfrm>
          <a:prstGeom prst="rect">
            <a:avLst/>
          </a:prstGeom>
          <a:noFill/>
          <a:ln>
            <a:noFill/>
          </a:ln>
        </p:spPr>
        <p:txBody>
          <a:bodyPr spcFirstLastPara="1" wrap="square" lIns="91425" tIns="0" rIns="91425" bIns="0" anchor="ctr" anchorCtr="0">
            <a:noAutofit/>
          </a:bodyPr>
          <a:lstStyle/>
          <a:p>
            <a:pPr marL="0" lvl="0" indent="0" algn="l" rtl="0">
              <a:lnSpc>
                <a:spcPct val="100000"/>
              </a:lnSpc>
              <a:spcBef>
                <a:spcPts val="0"/>
              </a:spcBef>
              <a:spcAft>
                <a:spcPts val="0"/>
              </a:spcAft>
              <a:buClr>
                <a:srgbClr val="3F3F3F"/>
              </a:buClr>
              <a:buSzPts val="2800"/>
              <a:buFont typeface="Arial"/>
              <a:buNone/>
            </a:pPr>
            <a:r>
              <a:rPr lang="en-US" sz="2800">
                <a:latin typeface="Arial"/>
                <a:ea typeface="Arial"/>
                <a:cs typeface="Arial"/>
                <a:sym typeface="Arial"/>
              </a:rPr>
              <a:t>Research Implications</a:t>
            </a:r>
            <a:endParaRPr sz="2800">
              <a:latin typeface="Arial"/>
              <a:ea typeface="Arial"/>
              <a:cs typeface="Arial"/>
              <a:sym typeface="Arial"/>
            </a:endParaRPr>
          </a:p>
        </p:txBody>
      </p:sp>
      <p:sp>
        <p:nvSpPr>
          <p:cNvPr id="5758" name="Google Shape;5758;p244"/>
          <p:cNvSpPr txBox="1"/>
          <p:nvPr/>
        </p:nvSpPr>
        <p:spPr>
          <a:xfrm>
            <a:off x="762000" y="1943100"/>
            <a:ext cx="11191461" cy="5831853"/>
          </a:xfrm>
          <a:prstGeom prst="rect">
            <a:avLst/>
          </a:prstGeom>
          <a:noFill/>
          <a:ln>
            <a:noFill/>
          </a:ln>
        </p:spPr>
        <p:txBody>
          <a:bodyPr spcFirstLastPara="1" wrap="square" lIns="91425" tIns="45700" rIns="91425" bIns="45700" anchor="t" anchorCtr="0">
            <a:spAutoFit/>
          </a:bodyPr>
          <a:lstStyle/>
          <a:p>
            <a:pPr marL="457200" marR="0" lvl="0" indent="-457200" algn="just" rtl="0">
              <a:lnSpc>
                <a:spcPct val="150000"/>
              </a:lnSpc>
              <a:spcBef>
                <a:spcPts val="0"/>
              </a:spcBef>
              <a:spcAft>
                <a:spcPts val="0"/>
              </a:spcAft>
              <a:buClr>
                <a:schemeClr val="dk1"/>
              </a:buClr>
              <a:buSzPts val="2800"/>
              <a:buFont typeface="Noto Sans Symbols"/>
              <a:buChar char="⮚"/>
            </a:pPr>
            <a:r>
              <a:rPr lang="en-US" sz="2800">
                <a:solidFill>
                  <a:schemeClr val="dk1"/>
                </a:solidFill>
                <a:latin typeface="Times New Roman"/>
                <a:ea typeface="Times New Roman"/>
                <a:cs typeface="Times New Roman"/>
                <a:sym typeface="Times New Roman"/>
              </a:rPr>
              <a:t>The "BreathEasy" campaign emphasizes digital health initiatives for adolescent smoking cessation research gaps.</a:t>
            </a:r>
            <a:endParaRPr/>
          </a:p>
          <a:p>
            <a:pPr marL="457200" marR="0" lvl="0" indent="-457200" algn="just" rtl="0">
              <a:lnSpc>
                <a:spcPct val="150000"/>
              </a:lnSpc>
              <a:spcBef>
                <a:spcPts val="0"/>
              </a:spcBef>
              <a:spcAft>
                <a:spcPts val="0"/>
              </a:spcAft>
              <a:buClr>
                <a:schemeClr val="dk1"/>
              </a:buClr>
              <a:buSzPts val="2800"/>
              <a:buFont typeface="Noto Sans Symbols"/>
              <a:buChar char="⮚"/>
            </a:pPr>
            <a:r>
              <a:rPr lang="en-US" sz="2800">
                <a:solidFill>
                  <a:schemeClr val="dk1"/>
                </a:solidFill>
                <a:latin typeface="Times New Roman"/>
                <a:ea typeface="Times New Roman"/>
                <a:cs typeface="Times New Roman"/>
                <a:sym typeface="Times New Roman"/>
              </a:rPr>
              <a:t>For relevance and acceptance, future research should emphasize youth-centered design and co-creation, actively incorporating teenagers in digital health tool development (Sharma et al., 2025).</a:t>
            </a:r>
            <a:endParaRPr/>
          </a:p>
          <a:p>
            <a:pPr marL="457200" marR="0" lvl="0" indent="-457200" algn="just" rtl="0">
              <a:lnSpc>
                <a:spcPct val="150000"/>
              </a:lnSpc>
              <a:spcBef>
                <a:spcPts val="0"/>
              </a:spcBef>
              <a:spcAft>
                <a:spcPts val="0"/>
              </a:spcAft>
              <a:buClr>
                <a:schemeClr val="dk1"/>
              </a:buClr>
              <a:buSzPts val="2800"/>
              <a:buFont typeface="Noto Sans Symbols"/>
              <a:buChar char="⮚"/>
            </a:pPr>
            <a:r>
              <a:rPr lang="en-US" sz="2800">
                <a:solidFill>
                  <a:schemeClr val="dk1"/>
                </a:solidFill>
                <a:latin typeface="Times New Roman"/>
                <a:ea typeface="Times New Roman"/>
                <a:cs typeface="Times New Roman"/>
                <a:sym typeface="Times New Roman"/>
              </a:rPr>
              <a:t> Long-term efficacy, gamification's subtle influence on intrinsic motivation, and scalability for varied rural groups are constraints of digital health research for teenage smoking cessation (Rangnow et al., 2024).</a:t>
            </a:r>
            <a:endParaRPr/>
          </a:p>
        </p:txBody>
      </p:sp>
      <p:sp>
        <p:nvSpPr>
          <p:cNvPr id="5759" name="Google Shape;5759;p244"/>
          <p:cNvSpPr txBox="1"/>
          <p:nvPr/>
        </p:nvSpPr>
        <p:spPr>
          <a:xfrm>
            <a:off x="3615998" y="190500"/>
            <a:ext cx="10186142" cy="826972"/>
          </a:xfrm>
          <a:prstGeom prst="rect">
            <a:avLst/>
          </a:prstGeom>
          <a:noFill/>
          <a:ln>
            <a:noFill/>
          </a:ln>
        </p:spPr>
        <p:txBody>
          <a:bodyPr spcFirstLastPara="1" wrap="square" lIns="91425" tIns="0" rIns="91425" bIns="0" anchor="b" anchorCtr="0">
            <a:noAutofit/>
          </a:bodyPr>
          <a:lstStyle/>
          <a:p>
            <a:pPr marL="0" marR="0" lvl="0" indent="0" algn="l" rtl="0">
              <a:lnSpc>
                <a:spcPct val="100000"/>
              </a:lnSpc>
              <a:spcBef>
                <a:spcPts val="0"/>
              </a:spcBef>
              <a:spcAft>
                <a:spcPts val="0"/>
              </a:spcAft>
              <a:buClr>
                <a:schemeClr val="accent1"/>
              </a:buClr>
              <a:buSzPts val="2800"/>
              <a:buFont typeface="Arial Black"/>
              <a:buNone/>
            </a:pPr>
            <a:r>
              <a:rPr lang="en-US" sz="2800" b="1">
                <a:solidFill>
                  <a:schemeClr val="accent1"/>
                </a:solidFill>
                <a:latin typeface="Arial Black"/>
                <a:ea typeface="Arial Black"/>
                <a:cs typeface="Arial Black"/>
                <a:sym typeface="Arial Black"/>
              </a:rPr>
              <a:t>Consequences for Policy, Research, and Education (Cont.)</a:t>
            </a:r>
            <a:endParaRPr sz="2400" b="1">
              <a:solidFill>
                <a:schemeClr val="accent1"/>
              </a:solidFill>
              <a:latin typeface="Arial Black"/>
              <a:ea typeface="Arial Black"/>
              <a:cs typeface="Arial Black"/>
              <a:sym typeface="Arial Black"/>
            </a:endParaRPr>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Shape 5763"/>
        <p:cNvGrpSpPr/>
        <p:nvPr/>
      </p:nvGrpSpPr>
      <p:grpSpPr>
        <a:xfrm>
          <a:off x="0" y="0"/>
          <a:ext cx="0" cy="0"/>
          <a:chOff x="0" y="0"/>
          <a:chExt cx="0" cy="0"/>
        </a:xfrm>
      </p:grpSpPr>
      <p:sp>
        <p:nvSpPr>
          <p:cNvPr id="5764" name="Google Shape;5764;p245"/>
          <p:cNvSpPr txBox="1"/>
          <p:nvPr/>
        </p:nvSpPr>
        <p:spPr>
          <a:xfrm>
            <a:off x="838201" y="2605709"/>
            <a:ext cx="9829800" cy="6241837"/>
          </a:xfrm>
          <a:prstGeom prst="rect">
            <a:avLst/>
          </a:prstGeom>
          <a:noFill/>
          <a:ln>
            <a:noFill/>
          </a:ln>
        </p:spPr>
        <p:txBody>
          <a:bodyPr spcFirstLastPara="1" wrap="square" lIns="91425" tIns="45700" rIns="91425" bIns="45700" anchor="t" anchorCtr="0">
            <a:spAutoFit/>
          </a:bodyPr>
          <a:lstStyle/>
          <a:p>
            <a:pPr marL="514350" marR="0" lvl="0" indent="-514350" algn="just" rtl="0">
              <a:lnSpc>
                <a:spcPct val="150000"/>
              </a:lnSpc>
              <a:spcBef>
                <a:spcPts val="0"/>
              </a:spcBef>
              <a:spcAft>
                <a:spcPts val="0"/>
              </a:spcAft>
              <a:buClr>
                <a:schemeClr val="dk1"/>
              </a:buClr>
              <a:buSzPts val="3000"/>
              <a:buFont typeface="Noto Sans Symbols"/>
              <a:buChar char="❖"/>
            </a:pPr>
            <a:r>
              <a:rPr lang="en-US" sz="3000">
                <a:solidFill>
                  <a:schemeClr val="dk1"/>
                </a:solidFill>
                <a:latin typeface="Times New Roman"/>
                <a:ea typeface="Times New Roman"/>
                <a:cs typeface="Times New Roman"/>
                <a:sym typeface="Times New Roman"/>
              </a:rPr>
              <a:t>Due to its digital nature, "BreathEasy" emphasizes digital health literacy in schools.</a:t>
            </a:r>
            <a:endParaRPr/>
          </a:p>
          <a:p>
            <a:pPr marL="514350" marR="0" lvl="0" indent="-514350" algn="just" rtl="0">
              <a:lnSpc>
                <a:spcPct val="150000"/>
              </a:lnSpc>
              <a:spcBef>
                <a:spcPts val="0"/>
              </a:spcBef>
              <a:spcAft>
                <a:spcPts val="0"/>
              </a:spcAft>
              <a:buClr>
                <a:schemeClr val="dk1"/>
              </a:buClr>
              <a:buSzPts val="3000"/>
              <a:buFont typeface="Noto Sans Symbols"/>
              <a:buChar char="❖"/>
            </a:pPr>
            <a:r>
              <a:rPr lang="en-US" sz="3000">
                <a:solidFill>
                  <a:schemeClr val="dk1"/>
                </a:solidFill>
                <a:latin typeface="Times New Roman"/>
                <a:ea typeface="Times New Roman"/>
                <a:cs typeface="Times New Roman"/>
                <a:sym typeface="Times New Roman"/>
              </a:rPr>
              <a:t>Youth should learn to utilize health applications, analyze online health information, recognize disinformation, and safeguard their digital privacy (Stark et al., 2022).</a:t>
            </a:r>
            <a:endParaRPr/>
          </a:p>
          <a:p>
            <a:pPr marL="514350" marR="0" lvl="0" indent="-514350" algn="just" rtl="0">
              <a:lnSpc>
                <a:spcPct val="150000"/>
              </a:lnSpc>
              <a:spcBef>
                <a:spcPts val="0"/>
              </a:spcBef>
              <a:spcAft>
                <a:spcPts val="0"/>
              </a:spcAft>
              <a:buClr>
                <a:schemeClr val="dk1"/>
              </a:buClr>
              <a:buSzPts val="3000"/>
              <a:buFont typeface="Noto Sans Symbols"/>
              <a:buChar char="❖"/>
            </a:pPr>
            <a:r>
              <a:rPr lang="en-US" sz="3000">
                <a:solidFill>
                  <a:schemeClr val="dk1"/>
                </a:solidFill>
                <a:latin typeface="Times New Roman"/>
                <a:ea typeface="Times New Roman"/>
                <a:cs typeface="Times New Roman"/>
                <a:sym typeface="Times New Roman"/>
              </a:rPr>
              <a:t>To assist rural kids manage the complicated digital health environment, schools may teach coping and problem-solving skills and promote evidence-based misinformation resilience programs (Wanniarachchi et al., 2025).</a:t>
            </a:r>
            <a:endParaRPr sz="3000">
              <a:solidFill>
                <a:schemeClr val="dk1"/>
              </a:solidFill>
              <a:latin typeface="Times New Roman"/>
              <a:ea typeface="Times New Roman"/>
              <a:cs typeface="Times New Roman"/>
              <a:sym typeface="Times New Roman"/>
            </a:endParaRPr>
          </a:p>
        </p:txBody>
      </p:sp>
      <p:sp>
        <p:nvSpPr>
          <p:cNvPr id="5765" name="Google Shape;5765;p245"/>
          <p:cNvSpPr txBox="1"/>
          <p:nvPr/>
        </p:nvSpPr>
        <p:spPr>
          <a:xfrm>
            <a:off x="1229585" y="1790700"/>
            <a:ext cx="5334000" cy="815009"/>
          </a:xfrm>
          <a:prstGeom prst="rect">
            <a:avLst/>
          </a:prstGeom>
          <a:noFill/>
          <a:ln>
            <a:noFill/>
          </a:ln>
        </p:spPr>
        <p:txBody>
          <a:bodyPr spcFirstLastPara="1" wrap="square" lIns="137150" tIns="0" rIns="137150" bIns="0" anchor="ctr" anchorCtr="0">
            <a:noAutofit/>
          </a:bodyPr>
          <a:lstStyle/>
          <a:p>
            <a:pPr marL="0" marR="0" lvl="0" indent="0" algn="l" rtl="0">
              <a:lnSpc>
                <a:spcPct val="100000"/>
              </a:lnSpc>
              <a:spcBef>
                <a:spcPts val="0"/>
              </a:spcBef>
              <a:spcAft>
                <a:spcPts val="0"/>
              </a:spcAft>
              <a:buClr>
                <a:srgbClr val="262626"/>
              </a:buClr>
              <a:buSzPts val="2800"/>
              <a:buFont typeface="Arial"/>
              <a:buNone/>
            </a:pPr>
            <a:r>
              <a:rPr lang="en-US" sz="2800" b="1" cap="none">
                <a:solidFill>
                  <a:srgbClr val="262626"/>
                </a:solidFill>
                <a:latin typeface="Arial"/>
                <a:ea typeface="Arial"/>
                <a:cs typeface="Arial"/>
                <a:sym typeface="Arial"/>
              </a:rPr>
              <a:t>Educational Implications</a:t>
            </a:r>
            <a:endParaRPr/>
          </a:p>
        </p:txBody>
      </p:sp>
      <p:sp>
        <p:nvSpPr>
          <p:cNvPr id="5766" name="Google Shape;5766;p245"/>
          <p:cNvSpPr txBox="1"/>
          <p:nvPr/>
        </p:nvSpPr>
        <p:spPr>
          <a:xfrm>
            <a:off x="4191000" y="942838"/>
            <a:ext cx="10186142" cy="826972"/>
          </a:xfrm>
          <a:prstGeom prst="rect">
            <a:avLst/>
          </a:prstGeom>
          <a:noFill/>
          <a:ln>
            <a:noFill/>
          </a:ln>
        </p:spPr>
        <p:txBody>
          <a:bodyPr spcFirstLastPara="1" wrap="square" lIns="91425" tIns="0" rIns="91425" bIns="0" anchor="b" anchorCtr="0">
            <a:noAutofit/>
          </a:bodyPr>
          <a:lstStyle/>
          <a:p>
            <a:pPr marL="0" marR="0" lvl="0" indent="0" algn="l" rtl="0">
              <a:lnSpc>
                <a:spcPct val="100000"/>
              </a:lnSpc>
              <a:spcBef>
                <a:spcPts val="0"/>
              </a:spcBef>
              <a:spcAft>
                <a:spcPts val="0"/>
              </a:spcAft>
              <a:buClr>
                <a:schemeClr val="accent1"/>
              </a:buClr>
              <a:buSzPts val="2800"/>
              <a:buFont typeface="Arial Black"/>
              <a:buNone/>
            </a:pPr>
            <a:r>
              <a:rPr lang="en-US" sz="2800" b="1">
                <a:solidFill>
                  <a:schemeClr val="accent1"/>
                </a:solidFill>
                <a:latin typeface="Arial Black"/>
                <a:ea typeface="Arial Black"/>
                <a:cs typeface="Arial Black"/>
                <a:sym typeface="Arial Black"/>
              </a:rPr>
              <a:t>Consequences for Policy, Research, and Education (Cont.)</a:t>
            </a:r>
            <a:endParaRPr sz="2400" b="1">
              <a:solidFill>
                <a:schemeClr val="accent1"/>
              </a:solidFill>
              <a:latin typeface="Arial Black"/>
              <a:ea typeface="Arial Black"/>
              <a:cs typeface="Arial Black"/>
              <a:sym typeface="Arial Black"/>
            </a:endParaRPr>
          </a:p>
        </p:txBody>
      </p:sp>
      <p:pic>
        <p:nvPicPr>
          <p:cNvPr id="5767" name="Google Shape;5767;p245" descr="Tobacco Use Prevention and Cessation | Anne Arundel County Health Department"/>
          <p:cNvPicPr preferRelativeResize="0"/>
          <p:nvPr/>
        </p:nvPicPr>
        <p:blipFill rotWithShape="1">
          <a:blip r:embed="rId3">
            <a:alphaModFix/>
          </a:blip>
          <a:srcRect/>
          <a:stretch/>
        </p:blipFill>
        <p:spPr>
          <a:xfrm>
            <a:off x="11353800" y="3771900"/>
            <a:ext cx="6288687" cy="4076700"/>
          </a:xfrm>
          <a:prstGeom prst="rect">
            <a:avLst/>
          </a:prstGeom>
          <a:noFill/>
          <a:ln>
            <a:noFill/>
          </a:ln>
        </p:spPr>
      </p:pic>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Shape 5771"/>
        <p:cNvGrpSpPr/>
        <p:nvPr/>
      </p:nvGrpSpPr>
      <p:grpSpPr>
        <a:xfrm>
          <a:off x="0" y="0"/>
          <a:ext cx="0" cy="0"/>
          <a:chOff x="0" y="0"/>
          <a:chExt cx="0" cy="0"/>
        </a:xfrm>
      </p:grpSpPr>
      <p:sp>
        <p:nvSpPr>
          <p:cNvPr id="5772" name="Google Shape;5772;p246"/>
          <p:cNvSpPr txBox="1">
            <a:spLocks noGrp="1"/>
          </p:cNvSpPr>
          <p:nvPr>
            <p:ph type="title"/>
          </p:nvPr>
        </p:nvSpPr>
        <p:spPr>
          <a:xfrm>
            <a:off x="3933992" y="876300"/>
            <a:ext cx="7267408" cy="581440"/>
          </a:xfrm>
          <a:prstGeom prst="rect">
            <a:avLst/>
          </a:prstGeom>
          <a:noFill/>
          <a:ln>
            <a:noFill/>
          </a:ln>
        </p:spPr>
        <p:txBody>
          <a:bodyPr spcFirstLastPara="1" wrap="square" lIns="91425" tIns="0" rIns="91425" bIns="0" anchor="b" anchorCtr="0">
            <a:noAutofit/>
          </a:bodyPr>
          <a:lstStyle/>
          <a:p>
            <a:pPr marL="0" lvl="0" indent="0" algn="l" rtl="0">
              <a:lnSpc>
                <a:spcPct val="100000"/>
              </a:lnSpc>
              <a:spcBef>
                <a:spcPts val="0"/>
              </a:spcBef>
              <a:spcAft>
                <a:spcPts val="0"/>
              </a:spcAft>
              <a:buClr>
                <a:srgbClr val="3F3F3F"/>
              </a:buClr>
              <a:buSzPts val="2800"/>
              <a:buFont typeface="Arial"/>
              <a:buNone/>
            </a:pPr>
            <a:r>
              <a:rPr lang="en-US" sz="2800">
                <a:latin typeface="Arial"/>
                <a:ea typeface="Arial"/>
                <a:cs typeface="Arial"/>
                <a:sym typeface="Arial"/>
              </a:rPr>
              <a:t>Healthcare Practice Implications  </a:t>
            </a:r>
            <a:endParaRPr/>
          </a:p>
        </p:txBody>
      </p:sp>
      <p:sp>
        <p:nvSpPr>
          <p:cNvPr id="5773" name="Google Shape;5773;p246"/>
          <p:cNvSpPr txBox="1"/>
          <p:nvPr/>
        </p:nvSpPr>
        <p:spPr>
          <a:xfrm>
            <a:off x="3933992" y="1685742"/>
            <a:ext cx="11191461" cy="2600199"/>
          </a:xfrm>
          <a:prstGeom prst="rect">
            <a:avLst/>
          </a:prstGeom>
          <a:noFill/>
          <a:ln>
            <a:noFill/>
          </a:ln>
        </p:spPr>
        <p:txBody>
          <a:bodyPr spcFirstLastPara="1" wrap="square" lIns="91425" tIns="45700" rIns="91425" bIns="45700" anchor="t" anchorCtr="0">
            <a:spAutoFit/>
          </a:bodyPr>
          <a:lstStyle/>
          <a:p>
            <a:pPr marL="457200" marR="0" lvl="0" indent="-457200" algn="just" rtl="0">
              <a:lnSpc>
                <a:spcPct val="150000"/>
              </a:lnSpc>
              <a:spcBef>
                <a:spcPts val="0"/>
              </a:spcBef>
              <a:spcAft>
                <a:spcPts val="0"/>
              </a:spcAft>
              <a:buClr>
                <a:schemeClr val="dk1"/>
              </a:buClr>
              <a:buSzPts val="2800"/>
              <a:buFont typeface="Noto Sans Symbols"/>
              <a:buChar char="▪"/>
            </a:pPr>
            <a:r>
              <a:rPr lang="en-US" sz="2800">
                <a:solidFill>
                  <a:schemeClr val="dk1"/>
                </a:solidFill>
                <a:latin typeface="Times New Roman"/>
                <a:ea typeface="Times New Roman"/>
                <a:cs typeface="Times New Roman"/>
                <a:sym typeface="Times New Roman"/>
              </a:rPr>
              <a:t>Primary care professionals need training to promote and support digital health interventions for adolescent tobacco use (Graves et al., 2021).</a:t>
            </a:r>
            <a:endParaRPr/>
          </a:p>
          <a:p>
            <a:pPr marL="457200" marR="0" lvl="0" indent="-457200" algn="just" rtl="0">
              <a:lnSpc>
                <a:spcPct val="150000"/>
              </a:lnSpc>
              <a:spcBef>
                <a:spcPts val="0"/>
              </a:spcBef>
              <a:spcAft>
                <a:spcPts val="0"/>
              </a:spcAft>
              <a:buClr>
                <a:schemeClr val="dk1"/>
              </a:buClr>
              <a:buSzPts val="2800"/>
              <a:buFont typeface="Noto Sans Symbols"/>
              <a:buChar char="▪"/>
            </a:pPr>
            <a:r>
              <a:rPr lang="en-US" sz="2800">
                <a:solidFill>
                  <a:schemeClr val="dk1"/>
                </a:solidFill>
                <a:latin typeface="Times New Roman"/>
                <a:ea typeface="Times New Roman"/>
                <a:cs typeface="Times New Roman"/>
                <a:sym typeface="Times New Roman"/>
              </a:rPr>
              <a:t>Referral systems must evolve to include digital resources in conjunction with conventional cessation programs.</a:t>
            </a:r>
            <a:endParaRPr/>
          </a:p>
        </p:txBody>
      </p:sp>
      <p:sp>
        <p:nvSpPr>
          <p:cNvPr id="5774" name="Google Shape;5774;p246"/>
          <p:cNvSpPr txBox="1"/>
          <p:nvPr/>
        </p:nvSpPr>
        <p:spPr>
          <a:xfrm>
            <a:off x="3957183" y="4627724"/>
            <a:ext cx="7267408" cy="581440"/>
          </a:xfrm>
          <a:prstGeom prst="rect">
            <a:avLst/>
          </a:prstGeom>
          <a:noFill/>
          <a:ln>
            <a:noFill/>
          </a:ln>
        </p:spPr>
        <p:txBody>
          <a:bodyPr spcFirstLastPara="1" wrap="square" lIns="91425" tIns="0" rIns="91425" bIns="0" anchor="b" anchorCtr="0">
            <a:noAutofit/>
          </a:bodyPr>
          <a:lstStyle/>
          <a:p>
            <a:pPr marL="0" marR="0" lvl="0" indent="0" algn="l" rtl="0">
              <a:lnSpc>
                <a:spcPct val="100000"/>
              </a:lnSpc>
              <a:spcBef>
                <a:spcPts val="0"/>
              </a:spcBef>
              <a:spcAft>
                <a:spcPts val="0"/>
              </a:spcAft>
              <a:buClr>
                <a:schemeClr val="dk1"/>
              </a:buClr>
              <a:buSzPts val="2800"/>
              <a:buFont typeface="Arial"/>
              <a:buNone/>
            </a:pPr>
            <a:r>
              <a:rPr lang="en-US" sz="2800" b="1">
                <a:solidFill>
                  <a:schemeClr val="dk1"/>
                </a:solidFill>
                <a:latin typeface="Arial"/>
                <a:ea typeface="Arial"/>
                <a:cs typeface="Arial"/>
                <a:sym typeface="Arial"/>
              </a:rPr>
              <a:t>Technology and Innovation Implications </a:t>
            </a:r>
            <a:endParaRPr/>
          </a:p>
        </p:txBody>
      </p:sp>
      <p:sp>
        <p:nvSpPr>
          <p:cNvPr id="5775" name="Google Shape;5775;p246"/>
          <p:cNvSpPr txBox="1"/>
          <p:nvPr/>
        </p:nvSpPr>
        <p:spPr>
          <a:xfrm>
            <a:off x="3924053" y="5384598"/>
            <a:ext cx="11191461" cy="2600199"/>
          </a:xfrm>
          <a:prstGeom prst="rect">
            <a:avLst/>
          </a:prstGeom>
          <a:noFill/>
          <a:ln>
            <a:noFill/>
          </a:ln>
        </p:spPr>
        <p:txBody>
          <a:bodyPr spcFirstLastPara="1" wrap="square" lIns="91425" tIns="45700" rIns="91425" bIns="45700" anchor="t" anchorCtr="0">
            <a:spAutoFit/>
          </a:bodyPr>
          <a:lstStyle/>
          <a:p>
            <a:pPr marL="457200" marR="0" lvl="0" indent="-457200" algn="just" rtl="0">
              <a:lnSpc>
                <a:spcPct val="150000"/>
              </a:lnSpc>
              <a:spcBef>
                <a:spcPts val="0"/>
              </a:spcBef>
              <a:spcAft>
                <a:spcPts val="0"/>
              </a:spcAft>
              <a:buClr>
                <a:schemeClr val="dk1"/>
              </a:buClr>
              <a:buSzPts val="2800"/>
              <a:buFont typeface="Noto Sans Symbols"/>
              <a:buChar char="▪"/>
            </a:pPr>
            <a:r>
              <a:rPr lang="en-US" sz="2800">
                <a:solidFill>
                  <a:schemeClr val="dk1"/>
                </a:solidFill>
                <a:latin typeface="Times New Roman"/>
                <a:ea typeface="Times New Roman"/>
                <a:cs typeface="Times New Roman"/>
                <a:sym typeface="Times New Roman"/>
              </a:rPr>
              <a:t>User engagement patterns guide design approaches for health apps targeting children (Daniel et al., 2024).</a:t>
            </a:r>
            <a:endParaRPr/>
          </a:p>
          <a:p>
            <a:pPr marL="457200" marR="0" lvl="0" indent="-457200" algn="just" rtl="0">
              <a:lnSpc>
                <a:spcPct val="150000"/>
              </a:lnSpc>
              <a:spcBef>
                <a:spcPts val="0"/>
              </a:spcBef>
              <a:spcAft>
                <a:spcPts val="0"/>
              </a:spcAft>
              <a:buClr>
                <a:schemeClr val="dk1"/>
              </a:buClr>
              <a:buSzPts val="2800"/>
              <a:buFont typeface="Noto Sans Symbols"/>
              <a:buChar char="▪"/>
            </a:pPr>
            <a:r>
              <a:rPr lang="en-US" sz="2800">
                <a:solidFill>
                  <a:schemeClr val="dk1"/>
                </a:solidFill>
                <a:latin typeface="Times New Roman"/>
                <a:ea typeface="Times New Roman"/>
                <a:cs typeface="Times New Roman"/>
                <a:sym typeface="Times New Roman"/>
              </a:rPr>
              <a:t>Technological requirements peculiar to rural areas underscore prospects for focused innovation and advancement.</a:t>
            </a:r>
            <a:endParaRPr/>
          </a:p>
        </p:txBody>
      </p:sp>
      <p:sp>
        <p:nvSpPr>
          <p:cNvPr id="5776" name="Google Shape;5776;p246"/>
          <p:cNvSpPr txBox="1"/>
          <p:nvPr/>
        </p:nvSpPr>
        <p:spPr>
          <a:xfrm>
            <a:off x="6108329" y="-11596"/>
            <a:ext cx="10186142" cy="826972"/>
          </a:xfrm>
          <a:prstGeom prst="rect">
            <a:avLst/>
          </a:prstGeom>
          <a:noFill/>
          <a:ln>
            <a:noFill/>
          </a:ln>
        </p:spPr>
        <p:txBody>
          <a:bodyPr spcFirstLastPara="1" wrap="square" lIns="91425" tIns="0" rIns="91425" bIns="0" anchor="b" anchorCtr="0">
            <a:noAutofit/>
          </a:bodyPr>
          <a:lstStyle/>
          <a:p>
            <a:pPr marL="0" marR="0" lvl="0" indent="0" algn="l" rtl="0">
              <a:lnSpc>
                <a:spcPct val="100000"/>
              </a:lnSpc>
              <a:spcBef>
                <a:spcPts val="0"/>
              </a:spcBef>
              <a:spcAft>
                <a:spcPts val="0"/>
              </a:spcAft>
              <a:buClr>
                <a:schemeClr val="accent1"/>
              </a:buClr>
              <a:buSzPts val="2800"/>
              <a:buFont typeface="Arial Black"/>
              <a:buNone/>
            </a:pPr>
            <a:r>
              <a:rPr lang="en-US" sz="2800" b="1">
                <a:solidFill>
                  <a:schemeClr val="accent1"/>
                </a:solidFill>
                <a:latin typeface="Arial Black"/>
                <a:ea typeface="Arial Black"/>
                <a:cs typeface="Arial Black"/>
                <a:sym typeface="Arial Black"/>
              </a:rPr>
              <a:t>Consequences for Policy, Research, and Education</a:t>
            </a:r>
            <a:endParaRPr sz="2400" b="1">
              <a:solidFill>
                <a:schemeClr val="accent1"/>
              </a:solidFill>
              <a:latin typeface="Arial Black"/>
              <a:ea typeface="Arial Black"/>
              <a:cs typeface="Arial Black"/>
              <a:sym typeface="Arial Black"/>
            </a:endParaRPr>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Shape 5780"/>
        <p:cNvGrpSpPr/>
        <p:nvPr/>
      </p:nvGrpSpPr>
      <p:grpSpPr>
        <a:xfrm>
          <a:off x="0" y="0"/>
          <a:ext cx="0" cy="0"/>
          <a:chOff x="0" y="0"/>
          <a:chExt cx="0" cy="0"/>
        </a:xfrm>
      </p:grpSpPr>
      <p:sp>
        <p:nvSpPr>
          <p:cNvPr id="5781" name="Google Shape;5781;p247"/>
          <p:cNvSpPr txBox="1">
            <a:spLocks noGrp="1"/>
          </p:cNvSpPr>
          <p:nvPr>
            <p:ph type="title"/>
          </p:nvPr>
        </p:nvSpPr>
        <p:spPr>
          <a:xfrm>
            <a:off x="6897759" y="0"/>
            <a:ext cx="2474842" cy="643242"/>
          </a:xfrm>
          <a:prstGeom prst="rect">
            <a:avLst/>
          </a:prstGeom>
          <a:noFill/>
          <a:ln>
            <a:noFill/>
          </a:ln>
        </p:spPr>
        <p:txBody>
          <a:bodyPr spcFirstLastPara="1" wrap="square" lIns="91425" tIns="0" rIns="91425" bIns="0" anchor="b" anchorCtr="0">
            <a:normAutofit/>
          </a:bodyPr>
          <a:lstStyle/>
          <a:p>
            <a:pPr marL="0" lvl="0" indent="0" algn="ctr" rtl="0">
              <a:lnSpc>
                <a:spcPct val="100000"/>
              </a:lnSpc>
              <a:spcBef>
                <a:spcPts val="0"/>
              </a:spcBef>
              <a:spcAft>
                <a:spcPts val="0"/>
              </a:spcAft>
              <a:buClr>
                <a:schemeClr val="dk1"/>
              </a:buClr>
              <a:buSzPts val="3300"/>
              <a:buFont typeface="Arial"/>
              <a:buNone/>
            </a:pPr>
            <a:r>
              <a:rPr lang="en-US" sz="3300" b="1" dirty="0">
                <a:solidFill>
                  <a:schemeClr val="dk1"/>
                </a:solidFill>
                <a:latin typeface="Arial"/>
                <a:ea typeface="Arial"/>
                <a:cs typeface="Arial"/>
                <a:sym typeface="Arial"/>
              </a:rPr>
              <a:t>References</a:t>
            </a:r>
            <a:endParaRPr dirty="0"/>
          </a:p>
        </p:txBody>
      </p:sp>
      <p:sp>
        <p:nvSpPr>
          <p:cNvPr id="5782" name="Google Shape;5782;p247"/>
          <p:cNvSpPr/>
          <p:nvPr/>
        </p:nvSpPr>
        <p:spPr>
          <a:xfrm>
            <a:off x="616226" y="643242"/>
            <a:ext cx="16896522" cy="8540800"/>
          </a:xfrm>
          <a:prstGeom prst="rect">
            <a:avLst/>
          </a:prstGeom>
          <a:noFill/>
          <a:ln>
            <a:noFill/>
          </a:ln>
        </p:spPr>
        <p:txBody>
          <a:bodyPr spcFirstLastPara="1" wrap="square" lIns="137150" tIns="0" rIns="137150" bIns="0" anchor="ctr" anchorCtr="0">
            <a:spAutoFit/>
          </a:bodyPr>
          <a:lstStyle/>
          <a:p>
            <a:pPr marL="0" marR="0" lvl="0" indent="0" algn="l" rtl="0">
              <a:lnSpc>
                <a:spcPct val="150000"/>
              </a:lnSpc>
              <a:spcBef>
                <a:spcPts val="0"/>
              </a:spcBef>
              <a:spcAft>
                <a:spcPts val="0"/>
              </a:spcAft>
              <a:buNone/>
            </a:pPr>
            <a:r>
              <a:rPr lang="en-US" sz="1350" dirty="0" err="1">
                <a:solidFill>
                  <a:schemeClr val="dk1"/>
                </a:solidFill>
                <a:latin typeface="Times New Roman"/>
                <a:ea typeface="Times New Roman"/>
                <a:cs typeface="Times New Roman"/>
                <a:sym typeface="Times New Roman"/>
              </a:rPr>
              <a:t>Alsahli</a:t>
            </a:r>
            <a:r>
              <a:rPr lang="en-US" sz="1350" dirty="0">
                <a:solidFill>
                  <a:schemeClr val="dk1"/>
                </a:solidFill>
                <a:latin typeface="Times New Roman"/>
                <a:ea typeface="Times New Roman"/>
                <a:cs typeface="Times New Roman"/>
                <a:sym typeface="Times New Roman"/>
              </a:rPr>
              <a:t>, S., et al. (2025) ‘Interventions for prevention of tobacco smoking in school-aged children and adolescents: A systematic review and meta-analysis’, </a:t>
            </a:r>
            <a:r>
              <a:rPr lang="en-US" sz="1350" dirty="0" err="1">
                <a:solidFill>
                  <a:schemeClr val="dk1"/>
                </a:solidFill>
                <a:latin typeface="Times New Roman"/>
                <a:ea typeface="Times New Roman"/>
                <a:cs typeface="Times New Roman"/>
                <a:sym typeface="Times New Roman"/>
              </a:rPr>
              <a:t>Cureus</a:t>
            </a:r>
            <a:r>
              <a:rPr lang="en-US" sz="1350" dirty="0">
                <a:solidFill>
                  <a:schemeClr val="dk1"/>
                </a:solidFill>
                <a:latin typeface="Times New Roman"/>
                <a:ea typeface="Times New Roman"/>
                <a:cs typeface="Times New Roman"/>
                <a:sym typeface="Times New Roman"/>
              </a:rPr>
              <a:t>. Available at: https://pubmed.ncbi.nlm.nih.gov/39912043/ (Accessed: 07 April 2026).</a:t>
            </a:r>
          </a:p>
          <a:p>
            <a:pPr marL="0" marR="0" lvl="0" indent="0" algn="l" rtl="0">
              <a:lnSpc>
                <a:spcPct val="150000"/>
              </a:lnSpc>
              <a:spcBef>
                <a:spcPts val="0"/>
              </a:spcBef>
              <a:spcAft>
                <a:spcPts val="0"/>
              </a:spcAft>
              <a:buNone/>
            </a:pPr>
            <a:r>
              <a:rPr lang="en-US" sz="1350" dirty="0">
                <a:solidFill>
                  <a:schemeClr val="dk1"/>
                </a:solidFill>
                <a:latin typeface="Times New Roman"/>
                <a:ea typeface="Times New Roman"/>
                <a:cs typeface="Times New Roman"/>
                <a:sym typeface="Times New Roman"/>
              </a:rPr>
              <a:t>Anyanwu, P.E., Craig, P., </a:t>
            </a:r>
            <a:r>
              <a:rPr lang="en-US" sz="1350" dirty="0" err="1">
                <a:solidFill>
                  <a:schemeClr val="dk1"/>
                </a:solidFill>
                <a:latin typeface="Times New Roman"/>
                <a:ea typeface="Times New Roman"/>
                <a:cs typeface="Times New Roman"/>
                <a:sym typeface="Times New Roman"/>
              </a:rPr>
              <a:t>Katikireddi</a:t>
            </a:r>
            <a:r>
              <a:rPr lang="en-US" sz="1350" dirty="0">
                <a:solidFill>
                  <a:schemeClr val="dk1"/>
                </a:solidFill>
                <a:latin typeface="Times New Roman"/>
                <a:ea typeface="Times New Roman"/>
                <a:cs typeface="Times New Roman"/>
                <a:sym typeface="Times New Roman"/>
              </a:rPr>
              <a:t>, S.V. and Green, M.J. (2020). Impact of UK tobacco control policies on inequalities in youth smoking uptake: a natural experiment study. Nicotine &amp; Tobacco Research, 22(11), pp.1973-1980.</a:t>
            </a:r>
          </a:p>
          <a:p>
            <a:pPr marL="0" marR="0" lvl="0" indent="0" algn="l" rtl="0">
              <a:lnSpc>
                <a:spcPct val="150000"/>
              </a:lnSpc>
              <a:spcBef>
                <a:spcPts val="0"/>
              </a:spcBef>
              <a:spcAft>
                <a:spcPts val="0"/>
              </a:spcAft>
              <a:buNone/>
            </a:pPr>
            <a:r>
              <a:rPr lang="en-US" sz="1350" dirty="0">
                <a:solidFill>
                  <a:schemeClr val="dk1"/>
                </a:solidFill>
                <a:latin typeface="Times New Roman"/>
                <a:ea typeface="Times New Roman"/>
                <a:cs typeface="Times New Roman"/>
                <a:sym typeface="Times New Roman"/>
              </a:rPr>
              <a:t>Arora, C. and </a:t>
            </a:r>
            <a:r>
              <a:rPr lang="en-US" sz="1350" dirty="0" err="1">
                <a:solidFill>
                  <a:schemeClr val="dk1"/>
                </a:solidFill>
                <a:latin typeface="Times New Roman"/>
                <a:ea typeface="Times New Roman"/>
                <a:cs typeface="Times New Roman"/>
                <a:sym typeface="Times New Roman"/>
              </a:rPr>
              <a:t>Razavian</a:t>
            </a:r>
            <a:r>
              <a:rPr lang="en-US" sz="1350" dirty="0">
                <a:solidFill>
                  <a:schemeClr val="dk1"/>
                </a:solidFill>
                <a:latin typeface="Times New Roman"/>
                <a:ea typeface="Times New Roman"/>
                <a:cs typeface="Times New Roman"/>
                <a:sym typeface="Times New Roman"/>
              </a:rPr>
              <a:t>, M. (2021). Ethics of Gamification in Health and Fitness-Tracking. International Journal of Environmental Research and Public Health, 18(21), p.11052. doi: https://doi.org/10.3390/ijerph182111052.</a:t>
            </a:r>
          </a:p>
          <a:p>
            <a:pPr marL="0" marR="0" lvl="0" indent="0" algn="l" rtl="0">
              <a:lnSpc>
                <a:spcPct val="150000"/>
              </a:lnSpc>
              <a:spcBef>
                <a:spcPts val="0"/>
              </a:spcBef>
              <a:spcAft>
                <a:spcPts val="0"/>
              </a:spcAft>
              <a:buNone/>
            </a:pPr>
            <a:r>
              <a:rPr lang="en-US" sz="1350" dirty="0">
                <a:solidFill>
                  <a:schemeClr val="dk1"/>
                </a:solidFill>
                <a:latin typeface="Times New Roman"/>
                <a:ea typeface="Times New Roman"/>
                <a:cs typeface="Times New Roman"/>
                <a:sym typeface="Times New Roman"/>
              </a:rPr>
              <a:t>Daniel, S., </a:t>
            </a:r>
            <a:r>
              <a:rPr lang="en-US" sz="1350" dirty="0" err="1">
                <a:solidFill>
                  <a:schemeClr val="dk1"/>
                </a:solidFill>
                <a:latin typeface="Times New Roman"/>
                <a:ea typeface="Times New Roman"/>
                <a:cs typeface="Times New Roman"/>
                <a:sym typeface="Times New Roman"/>
              </a:rPr>
              <a:t>Volcko</a:t>
            </a:r>
            <a:r>
              <a:rPr lang="en-US" sz="1350" dirty="0">
                <a:solidFill>
                  <a:schemeClr val="dk1"/>
                </a:solidFill>
                <a:latin typeface="Times New Roman"/>
                <a:ea typeface="Times New Roman"/>
                <a:cs typeface="Times New Roman"/>
                <a:sym typeface="Times New Roman"/>
              </a:rPr>
              <a:t>, L., </a:t>
            </a:r>
            <a:r>
              <a:rPr lang="en-US" sz="1350" dirty="0" err="1">
                <a:solidFill>
                  <a:schemeClr val="dk1"/>
                </a:solidFill>
                <a:latin typeface="Times New Roman"/>
                <a:ea typeface="Times New Roman"/>
                <a:cs typeface="Times New Roman"/>
                <a:sym typeface="Times New Roman"/>
              </a:rPr>
              <a:t>Bassi</a:t>
            </a:r>
            <a:r>
              <a:rPr lang="en-US" sz="1350" dirty="0">
                <a:solidFill>
                  <a:schemeClr val="dk1"/>
                </a:solidFill>
                <a:latin typeface="Times New Roman"/>
                <a:ea typeface="Times New Roman"/>
                <a:cs typeface="Times New Roman"/>
                <a:sym typeface="Times New Roman"/>
              </a:rPr>
              <a:t>, E., Hews-Girard, J., Bright, K., Barker, M., Norman, L., </a:t>
            </a:r>
            <a:r>
              <a:rPr lang="en-US" sz="1350" dirty="0" err="1">
                <a:solidFill>
                  <a:schemeClr val="dk1"/>
                </a:solidFill>
                <a:latin typeface="Times New Roman"/>
                <a:ea typeface="Times New Roman"/>
                <a:cs typeface="Times New Roman"/>
                <a:sym typeface="Times New Roman"/>
              </a:rPr>
              <a:t>Pintson</a:t>
            </a:r>
            <a:r>
              <a:rPr lang="en-US" sz="1350" dirty="0">
                <a:solidFill>
                  <a:schemeClr val="dk1"/>
                </a:solidFill>
                <a:latin typeface="Times New Roman"/>
                <a:ea typeface="Times New Roman"/>
                <a:cs typeface="Times New Roman"/>
                <a:sym typeface="Times New Roman"/>
              </a:rPr>
              <a:t>, K., Henry, G., </a:t>
            </a:r>
            <a:r>
              <a:rPr lang="en-US" sz="1350" dirty="0" err="1">
                <a:solidFill>
                  <a:schemeClr val="dk1"/>
                </a:solidFill>
                <a:latin typeface="Times New Roman"/>
                <a:ea typeface="Times New Roman"/>
                <a:cs typeface="Times New Roman"/>
                <a:sym typeface="Times New Roman"/>
              </a:rPr>
              <a:t>Sumaya</a:t>
            </a:r>
            <a:r>
              <a:rPr lang="en-US" sz="1350" dirty="0">
                <a:solidFill>
                  <a:schemeClr val="dk1"/>
                </a:solidFill>
                <a:latin typeface="Times New Roman"/>
                <a:ea typeface="Times New Roman"/>
                <a:cs typeface="Times New Roman"/>
                <a:sym typeface="Times New Roman"/>
              </a:rPr>
              <a:t> </a:t>
            </a:r>
            <a:r>
              <a:rPr lang="en-US" sz="1350" dirty="0" err="1">
                <a:solidFill>
                  <a:schemeClr val="dk1"/>
                </a:solidFill>
                <a:latin typeface="Times New Roman"/>
                <a:ea typeface="Times New Roman"/>
                <a:cs typeface="Times New Roman"/>
                <a:sym typeface="Times New Roman"/>
              </a:rPr>
              <a:t>Soufi</a:t>
            </a:r>
            <a:r>
              <a:rPr lang="en-US" sz="1350" dirty="0">
                <a:solidFill>
                  <a:schemeClr val="dk1"/>
                </a:solidFill>
                <a:latin typeface="Times New Roman"/>
                <a:ea typeface="Times New Roman"/>
                <a:cs typeface="Times New Roman"/>
                <a:sym typeface="Times New Roman"/>
              </a:rPr>
              <a:t>, </a:t>
            </a:r>
            <a:r>
              <a:rPr lang="en-US" sz="1350" dirty="0" err="1">
                <a:solidFill>
                  <a:schemeClr val="dk1"/>
                </a:solidFill>
                <a:latin typeface="Times New Roman"/>
                <a:ea typeface="Times New Roman"/>
                <a:cs typeface="Times New Roman"/>
                <a:sym typeface="Times New Roman"/>
              </a:rPr>
              <a:t>Chukwudumbiri</a:t>
            </a:r>
            <a:r>
              <a:rPr lang="en-US" sz="1350" dirty="0">
                <a:solidFill>
                  <a:schemeClr val="dk1"/>
                </a:solidFill>
                <a:latin typeface="Times New Roman"/>
                <a:ea typeface="Times New Roman"/>
                <a:cs typeface="Times New Roman"/>
                <a:sym typeface="Times New Roman"/>
              </a:rPr>
              <a:t> Efrem </a:t>
            </a:r>
            <a:r>
              <a:rPr lang="en-US" sz="1350" dirty="0" err="1">
                <a:solidFill>
                  <a:schemeClr val="dk1"/>
                </a:solidFill>
                <a:latin typeface="Times New Roman"/>
                <a:ea typeface="Times New Roman"/>
                <a:cs typeface="Times New Roman"/>
                <a:sym typeface="Times New Roman"/>
              </a:rPr>
              <a:t>Omorotionmwan</a:t>
            </a:r>
            <a:r>
              <a:rPr lang="en-US" sz="1350" dirty="0">
                <a:solidFill>
                  <a:schemeClr val="dk1"/>
                </a:solidFill>
                <a:latin typeface="Times New Roman"/>
                <a:ea typeface="Times New Roman"/>
                <a:cs typeface="Times New Roman"/>
                <a:sym typeface="Times New Roman"/>
              </a:rPr>
              <a:t>, </a:t>
            </a:r>
            <a:r>
              <a:rPr lang="en-US" sz="1350" dirty="0" err="1">
                <a:solidFill>
                  <a:schemeClr val="dk1"/>
                </a:solidFill>
                <a:latin typeface="Times New Roman"/>
                <a:ea typeface="Times New Roman"/>
                <a:cs typeface="Times New Roman"/>
                <a:sym typeface="Times New Roman"/>
              </a:rPr>
              <a:t>Fersovitch</a:t>
            </a:r>
            <a:r>
              <a:rPr lang="en-US" sz="1350" dirty="0">
                <a:solidFill>
                  <a:schemeClr val="dk1"/>
                </a:solidFill>
                <a:latin typeface="Times New Roman"/>
                <a:ea typeface="Times New Roman"/>
                <a:cs typeface="Times New Roman"/>
                <a:sym typeface="Times New Roman"/>
              </a:rPr>
              <a:t>, M., Stamp, L., </a:t>
            </a:r>
            <a:r>
              <a:rPr lang="en-US" sz="1350" dirty="0" err="1">
                <a:solidFill>
                  <a:schemeClr val="dk1"/>
                </a:solidFill>
                <a:latin typeface="Times New Roman"/>
                <a:ea typeface="Times New Roman"/>
                <a:cs typeface="Times New Roman"/>
                <a:sym typeface="Times New Roman"/>
              </a:rPr>
              <a:t>Moskovic</a:t>
            </a:r>
            <a:r>
              <a:rPr lang="en-US" sz="1350" dirty="0">
                <a:solidFill>
                  <a:schemeClr val="dk1"/>
                </a:solidFill>
                <a:latin typeface="Times New Roman"/>
                <a:ea typeface="Times New Roman"/>
                <a:cs typeface="Times New Roman"/>
                <a:sym typeface="Times New Roman"/>
              </a:rPr>
              <a:t>, K., Johnson, D.W. and </a:t>
            </a:r>
            <a:r>
              <a:rPr lang="en-US" sz="1350" dirty="0" err="1">
                <a:solidFill>
                  <a:schemeClr val="dk1"/>
                </a:solidFill>
                <a:latin typeface="Times New Roman"/>
                <a:ea typeface="Times New Roman"/>
                <a:cs typeface="Times New Roman"/>
                <a:sym typeface="Times New Roman"/>
              </a:rPr>
              <a:t>Dimitropoulos</a:t>
            </a:r>
            <a:r>
              <a:rPr lang="en-US" sz="1350" dirty="0">
                <a:solidFill>
                  <a:schemeClr val="dk1"/>
                </a:solidFill>
                <a:latin typeface="Times New Roman"/>
                <a:ea typeface="Times New Roman"/>
                <a:cs typeface="Times New Roman"/>
                <a:sym typeface="Times New Roman"/>
              </a:rPr>
              <a:t>, G. (2024). Exploring Youth Perspectives on Digital Mental Health Platforms: a Qualitative Descriptive Study (Preprint). JMIR Human Factors. [online] doi: https://doi.org/10.2196/69907.</a:t>
            </a:r>
          </a:p>
          <a:p>
            <a:pPr marL="0" marR="0" lvl="0" indent="0" algn="l" rtl="0">
              <a:lnSpc>
                <a:spcPct val="150000"/>
              </a:lnSpc>
              <a:spcBef>
                <a:spcPts val="0"/>
              </a:spcBef>
              <a:spcAft>
                <a:spcPts val="0"/>
              </a:spcAft>
              <a:buNone/>
            </a:pPr>
            <a:r>
              <a:rPr lang="en-US" sz="1350" dirty="0">
                <a:solidFill>
                  <a:schemeClr val="dk1"/>
                </a:solidFill>
                <a:latin typeface="Times New Roman"/>
                <a:ea typeface="Times New Roman"/>
                <a:cs typeface="Times New Roman"/>
                <a:sym typeface="Times New Roman"/>
              </a:rPr>
              <a:t>Duncan, L.R., Pearson, E.S. and Maddison, R. (2018) ‘Smoking prevention in children and adolescents: A systematic review of individualized interventions’, Patient Education and Counseling, 101(3), pp. 375–388. Available at: https://pubmed.ncbi.nlm.nih.gov/28987451/ (Accessed: 08 April 2026).</a:t>
            </a:r>
          </a:p>
          <a:p>
            <a:pPr marL="0" marR="0" lvl="0" indent="0" algn="l" rtl="0">
              <a:lnSpc>
                <a:spcPct val="150000"/>
              </a:lnSpc>
              <a:spcBef>
                <a:spcPts val="0"/>
              </a:spcBef>
              <a:spcAft>
                <a:spcPts val="0"/>
              </a:spcAft>
              <a:buNone/>
            </a:pPr>
            <a:r>
              <a:rPr lang="en-US" sz="1350" dirty="0">
                <a:solidFill>
                  <a:schemeClr val="dk1"/>
                </a:solidFill>
                <a:latin typeface="Times New Roman"/>
                <a:ea typeface="Times New Roman"/>
                <a:cs typeface="Times New Roman"/>
                <a:sym typeface="Times New Roman"/>
              </a:rPr>
              <a:t>Egan, L., Gardner, L.A., Newton, N. and Champion, K. (2024). A systematic review of eHealth interventions among adolescents of low socioeconomic and geographically remote backgrounds in preventing poor diet, alcohol use, tobacco smoking and vaping. Adolescent Research Review, 9(1), pp.1-32.</a:t>
            </a:r>
          </a:p>
          <a:p>
            <a:pPr marL="0" marR="0" lvl="0" indent="0" algn="l" rtl="0">
              <a:lnSpc>
                <a:spcPct val="150000"/>
              </a:lnSpc>
              <a:spcBef>
                <a:spcPts val="0"/>
              </a:spcBef>
              <a:spcAft>
                <a:spcPts val="0"/>
              </a:spcAft>
              <a:buNone/>
            </a:pPr>
            <a:r>
              <a:rPr lang="en-US" sz="1350" dirty="0">
                <a:solidFill>
                  <a:schemeClr val="dk1"/>
                </a:solidFill>
                <a:latin typeface="Times New Roman"/>
                <a:ea typeface="Times New Roman"/>
                <a:cs typeface="Times New Roman"/>
                <a:sym typeface="Times New Roman"/>
              </a:rPr>
              <a:t>Ferreira, T., </a:t>
            </a:r>
            <a:r>
              <a:rPr lang="en-US" sz="1350" dirty="0" err="1">
                <a:solidFill>
                  <a:schemeClr val="dk1"/>
                </a:solidFill>
                <a:latin typeface="Times New Roman"/>
                <a:ea typeface="Times New Roman"/>
                <a:cs typeface="Times New Roman"/>
                <a:sym typeface="Times New Roman"/>
              </a:rPr>
              <a:t>Ellena</a:t>
            </a:r>
            <a:r>
              <a:rPr lang="en-US" sz="1350" dirty="0">
                <a:solidFill>
                  <a:schemeClr val="dk1"/>
                </a:solidFill>
                <a:latin typeface="Times New Roman"/>
                <a:ea typeface="Times New Roman"/>
                <a:cs typeface="Times New Roman"/>
                <a:sym typeface="Times New Roman"/>
              </a:rPr>
              <a:t>, A.M. and Soler-Porta, M. (2023). Digital Literacy, Accessibility and Connectivity in Rural Areas: the case of young people in Italy, Portugal and Spain. Unicatt.it, [online] 2022, pp.4–6. doi: https://hdl.handle.net/10807/230302.</a:t>
            </a:r>
          </a:p>
          <a:p>
            <a:pPr marL="0" marR="0" lvl="0" indent="0" algn="l" rtl="0">
              <a:lnSpc>
                <a:spcPct val="150000"/>
              </a:lnSpc>
              <a:spcBef>
                <a:spcPts val="0"/>
              </a:spcBef>
              <a:spcAft>
                <a:spcPts val="0"/>
              </a:spcAft>
              <a:buNone/>
            </a:pPr>
            <a:r>
              <a:rPr lang="en-US" sz="1350" dirty="0" err="1">
                <a:solidFill>
                  <a:schemeClr val="dk1"/>
                </a:solidFill>
                <a:latin typeface="Times New Roman"/>
                <a:ea typeface="Times New Roman"/>
                <a:cs typeface="Times New Roman"/>
                <a:sym typeface="Times New Roman"/>
              </a:rPr>
              <a:t>Goodarzi</a:t>
            </a:r>
            <a:r>
              <a:rPr lang="en-US" sz="1350" dirty="0">
                <a:solidFill>
                  <a:schemeClr val="dk1"/>
                </a:solidFill>
                <a:latin typeface="Times New Roman"/>
                <a:ea typeface="Times New Roman"/>
                <a:cs typeface="Times New Roman"/>
                <a:sym typeface="Times New Roman"/>
              </a:rPr>
              <a:t>, A. et al. (2021) ‘Design, implementation, and evaluation of a PRECEDE–PROCEED model-based intervention’, BMC Public Health, 21.</a:t>
            </a:r>
          </a:p>
          <a:p>
            <a:pPr marL="0" marR="0" lvl="0" indent="0" algn="l" rtl="0">
              <a:lnSpc>
                <a:spcPct val="150000"/>
              </a:lnSpc>
              <a:spcBef>
                <a:spcPts val="0"/>
              </a:spcBef>
              <a:spcAft>
                <a:spcPts val="0"/>
              </a:spcAft>
              <a:buNone/>
            </a:pPr>
            <a:r>
              <a:rPr lang="en-US" sz="1350" dirty="0">
                <a:solidFill>
                  <a:schemeClr val="dk1"/>
                </a:solidFill>
                <a:latin typeface="Times New Roman"/>
                <a:ea typeface="Times New Roman"/>
                <a:cs typeface="Times New Roman"/>
                <a:sym typeface="Times New Roman"/>
              </a:rPr>
              <a:t>Graves, J.M., Abshire, D.A., Amiri, S. and </a:t>
            </a:r>
            <a:r>
              <a:rPr lang="en-US" sz="1350" dirty="0" err="1">
                <a:solidFill>
                  <a:schemeClr val="dk1"/>
                </a:solidFill>
                <a:latin typeface="Times New Roman"/>
                <a:ea typeface="Times New Roman"/>
                <a:cs typeface="Times New Roman"/>
                <a:sym typeface="Times New Roman"/>
              </a:rPr>
              <a:t>Mackelprang</a:t>
            </a:r>
            <a:r>
              <a:rPr lang="en-US" sz="1350" dirty="0">
                <a:solidFill>
                  <a:schemeClr val="dk1"/>
                </a:solidFill>
                <a:latin typeface="Times New Roman"/>
                <a:ea typeface="Times New Roman"/>
                <a:cs typeface="Times New Roman"/>
                <a:sym typeface="Times New Roman"/>
              </a:rPr>
              <a:t>, J.L. (2021). Disparities in Technology and Broadband Internet Access across Rurality. Family &amp; Community Health, [online] 44(4), pp.257–265. doi: https://doi.org/10.1097/fch.0000000000000306.</a:t>
            </a:r>
          </a:p>
          <a:p>
            <a:pPr marL="0" marR="0" lvl="0" indent="0" algn="l" rtl="0">
              <a:lnSpc>
                <a:spcPct val="150000"/>
              </a:lnSpc>
              <a:spcBef>
                <a:spcPts val="0"/>
              </a:spcBef>
              <a:spcAft>
                <a:spcPts val="0"/>
              </a:spcAft>
              <a:buNone/>
            </a:pPr>
            <a:r>
              <a:rPr lang="en-US" sz="1350" dirty="0">
                <a:solidFill>
                  <a:schemeClr val="dk1"/>
                </a:solidFill>
                <a:latin typeface="Times New Roman"/>
                <a:ea typeface="Times New Roman"/>
                <a:cs typeface="Times New Roman"/>
                <a:sym typeface="Times New Roman"/>
              </a:rPr>
              <a:t>Green, L.W. and </a:t>
            </a:r>
            <a:r>
              <a:rPr lang="en-US" sz="1350" dirty="0" err="1">
                <a:solidFill>
                  <a:schemeClr val="dk1"/>
                </a:solidFill>
                <a:latin typeface="Times New Roman"/>
                <a:ea typeface="Times New Roman"/>
                <a:cs typeface="Times New Roman"/>
                <a:sym typeface="Times New Roman"/>
              </a:rPr>
              <a:t>Kreuter</a:t>
            </a:r>
            <a:r>
              <a:rPr lang="en-US" sz="1350" dirty="0">
                <a:solidFill>
                  <a:schemeClr val="dk1"/>
                </a:solidFill>
                <a:latin typeface="Times New Roman"/>
                <a:ea typeface="Times New Roman"/>
                <a:cs typeface="Times New Roman"/>
                <a:sym typeface="Times New Roman"/>
              </a:rPr>
              <a:t>, M.W. (2005) Health Program Planning: An Educational and Ecological Approach.</a:t>
            </a:r>
          </a:p>
          <a:p>
            <a:pPr marL="0" marR="0" lvl="0" indent="0" algn="l" rtl="0">
              <a:lnSpc>
                <a:spcPct val="150000"/>
              </a:lnSpc>
              <a:spcBef>
                <a:spcPts val="0"/>
              </a:spcBef>
              <a:spcAft>
                <a:spcPts val="0"/>
              </a:spcAft>
              <a:buNone/>
            </a:pPr>
            <a:r>
              <a:rPr lang="en-US" dirty="0"/>
              <a:t>Group, W.A. (2024). Combating Educational Poverty and Digital Exclusion in Rural Areas. [online] Wearegroup.com. Available at: https://www.wearegroup.com/blog/combating-educational-poverty-and-digital-exclusion-in-rural-areas.</a:t>
            </a:r>
          </a:p>
          <a:p>
            <a:pPr marL="0" marR="0" lvl="0" indent="0" algn="l" rtl="0">
              <a:lnSpc>
                <a:spcPct val="150000"/>
              </a:lnSpc>
              <a:spcBef>
                <a:spcPts val="0"/>
              </a:spcBef>
              <a:spcAft>
                <a:spcPts val="0"/>
              </a:spcAft>
              <a:buNone/>
            </a:pPr>
            <a:r>
              <a:rPr lang="en-US" dirty="0"/>
              <a:t>Kim, J., Jang, J., Kim, B. and Lee, K.H. (2022) ‘Effect of the PRECEDE–PROCEED model on health programs: A systematic review and meta-analysis’, Systematic Reviews, 11, p.213.</a:t>
            </a:r>
          </a:p>
          <a:p>
            <a:pPr marL="0" marR="0" lvl="0" indent="0" algn="l" rtl="0">
              <a:lnSpc>
                <a:spcPct val="150000"/>
              </a:lnSpc>
              <a:spcBef>
                <a:spcPts val="0"/>
              </a:spcBef>
              <a:spcAft>
                <a:spcPts val="0"/>
              </a:spcAft>
              <a:buNone/>
            </a:pPr>
            <a:r>
              <a:rPr lang="en-US" dirty="0" err="1"/>
              <a:t>Krahe</a:t>
            </a:r>
            <a:r>
              <a:rPr lang="en-US" dirty="0"/>
              <a:t>, M.A., Baker, S., Woods, L. and Larkins, S.L. (2025). Factors That Influence Digital Health Implementation in Rural, Regional, and Remote Australia: An Overview of Reviews and Recommended Strategies. Australian Journal of Rural Health, [online] 33(2). doi: https://doi.org/10.1111/ajr.70045.</a:t>
            </a:r>
          </a:p>
          <a:p>
            <a:pPr marL="0" marR="0" lvl="0" indent="0" algn="l" rtl="0">
              <a:lnSpc>
                <a:spcPct val="150000"/>
              </a:lnSpc>
              <a:spcBef>
                <a:spcPts val="0"/>
              </a:spcBef>
              <a:spcAft>
                <a:spcPts val="0"/>
              </a:spcAft>
              <a:buNone/>
            </a:pPr>
            <a:r>
              <a:rPr lang="en-US" dirty="0"/>
              <a:t>Lewis, Z.H., Swartz, M.C. and Lyons, E.J. (2016). What’s the Point?: A Review of Reward Systems Implemented in Gamification Interventions. Games for Health Journal, 5(2), pp.93–99. doi: https://doi.org/10.1089/g4h.2015.0078.</a:t>
            </a:r>
          </a:p>
          <a:p>
            <a:pPr marL="0" marR="0" lvl="0" indent="0" algn="l" rtl="0">
              <a:lnSpc>
                <a:spcPct val="150000"/>
              </a:lnSpc>
              <a:spcBef>
                <a:spcPts val="0"/>
              </a:spcBef>
              <a:spcAft>
                <a:spcPts val="0"/>
              </a:spcAft>
              <a:buNone/>
            </a:pPr>
            <a:r>
              <a:rPr lang="en-US" dirty="0" err="1"/>
              <a:t>Mabhala</a:t>
            </a:r>
            <a:r>
              <a:rPr lang="en-US" dirty="0"/>
              <a:t>, M., </a:t>
            </a:r>
            <a:r>
              <a:rPr lang="en-US" dirty="0" err="1"/>
              <a:t>Esealuka</a:t>
            </a:r>
            <a:r>
              <a:rPr lang="en-US" dirty="0"/>
              <a:t>, W.A., Yohannes, A., </a:t>
            </a:r>
            <a:r>
              <a:rPr lang="en-US" dirty="0" err="1"/>
              <a:t>Nwufo</a:t>
            </a:r>
            <a:r>
              <a:rPr lang="en-US" dirty="0"/>
              <a:t>, A.N., Paulus, L., Tefera, M. and Keeling, J. (2025). Exploring the social context of smoking </a:t>
            </a:r>
            <a:r>
              <a:rPr lang="en-US" dirty="0" err="1"/>
              <a:t>behaviours</a:t>
            </a:r>
            <a:r>
              <a:rPr lang="en-US" dirty="0"/>
              <a:t>: insights from stop-smoking advisors in deprived communities in Northwest of England UK. BMC Public Health, 25(1), p.1914.</a:t>
            </a:r>
          </a:p>
          <a:p>
            <a:pPr marL="0" marR="0" lvl="0" indent="0" algn="l" rtl="0">
              <a:lnSpc>
                <a:spcPct val="150000"/>
              </a:lnSpc>
              <a:spcBef>
                <a:spcPts val="0"/>
              </a:spcBef>
              <a:spcAft>
                <a:spcPts val="0"/>
              </a:spcAft>
              <a:buNone/>
            </a:pPr>
            <a:r>
              <a:rPr lang="en-US" dirty="0" err="1"/>
              <a:t>Martopullo</a:t>
            </a:r>
            <a:r>
              <a:rPr lang="en-US" dirty="0"/>
              <a:t>, I. et al. (2025) ‘PRECEDE–PROCEED model-based interventions in women’s health: A systematic review’, BMC Women’s Health.</a:t>
            </a:r>
          </a:p>
          <a:p>
            <a:pPr marL="0" marR="0" lvl="0" indent="0" algn="l" rtl="0">
              <a:lnSpc>
                <a:spcPct val="150000"/>
              </a:lnSpc>
              <a:spcBef>
                <a:spcPts val="0"/>
              </a:spcBef>
              <a:spcAft>
                <a:spcPts val="0"/>
              </a:spcAft>
              <a:buNone/>
            </a:pPr>
            <a:r>
              <a:rPr lang="en-US" dirty="0"/>
              <a:t>McKenzie, J.F., </a:t>
            </a:r>
            <a:r>
              <a:rPr lang="en-US" dirty="0" err="1"/>
              <a:t>Neiger</a:t>
            </a:r>
            <a:r>
              <a:rPr lang="en-US" dirty="0"/>
              <a:t>, B.L. and Thackeray, R. (2022) Planning, Implementing &amp; Evaluating Health Promotion Programs.</a:t>
            </a:r>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Shape 5780"/>
        <p:cNvGrpSpPr/>
        <p:nvPr/>
      </p:nvGrpSpPr>
      <p:grpSpPr>
        <a:xfrm>
          <a:off x="0" y="0"/>
          <a:ext cx="0" cy="0"/>
          <a:chOff x="0" y="0"/>
          <a:chExt cx="0" cy="0"/>
        </a:xfrm>
      </p:grpSpPr>
      <p:sp>
        <p:nvSpPr>
          <p:cNvPr id="5781" name="Google Shape;5781;p247"/>
          <p:cNvSpPr txBox="1">
            <a:spLocks noGrp="1"/>
          </p:cNvSpPr>
          <p:nvPr>
            <p:ph type="title"/>
          </p:nvPr>
        </p:nvSpPr>
        <p:spPr>
          <a:xfrm>
            <a:off x="6490253" y="-40690"/>
            <a:ext cx="2653747" cy="643242"/>
          </a:xfrm>
          <a:prstGeom prst="rect">
            <a:avLst/>
          </a:prstGeom>
          <a:noFill/>
          <a:ln>
            <a:noFill/>
          </a:ln>
        </p:spPr>
        <p:txBody>
          <a:bodyPr spcFirstLastPara="1" wrap="square" lIns="91425" tIns="0" rIns="91425" bIns="0" anchor="b" anchorCtr="0">
            <a:normAutofit/>
          </a:bodyPr>
          <a:lstStyle/>
          <a:p>
            <a:pPr marL="0" lvl="0" indent="0" algn="ctr" rtl="0">
              <a:lnSpc>
                <a:spcPct val="100000"/>
              </a:lnSpc>
              <a:spcBef>
                <a:spcPts val="0"/>
              </a:spcBef>
              <a:spcAft>
                <a:spcPts val="0"/>
              </a:spcAft>
              <a:buClr>
                <a:schemeClr val="dk1"/>
              </a:buClr>
              <a:buSzPts val="3300"/>
              <a:buFont typeface="Arial"/>
              <a:buNone/>
            </a:pPr>
            <a:r>
              <a:rPr lang="en-US" sz="3300" b="1" dirty="0">
                <a:solidFill>
                  <a:schemeClr val="dk1"/>
                </a:solidFill>
                <a:latin typeface="Arial"/>
                <a:ea typeface="Arial"/>
                <a:cs typeface="Arial"/>
                <a:sym typeface="Arial"/>
              </a:rPr>
              <a:t>References</a:t>
            </a:r>
            <a:endParaRPr dirty="0"/>
          </a:p>
        </p:txBody>
      </p:sp>
      <p:sp>
        <p:nvSpPr>
          <p:cNvPr id="5782" name="Google Shape;5782;p247"/>
          <p:cNvSpPr/>
          <p:nvPr/>
        </p:nvSpPr>
        <p:spPr>
          <a:xfrm>
            <a:off x="651013" y="602552"/>
            <a:ext cx="16985974" cy="8737007"/>
          </a:xfrm>
          <a:prstGeom prst="rect">
            <a:avLst/>
          </a:prstGeom>
          <a:noFill/>
          <a:ln>
            <a:noFill/>
          </a:ln>
        </p:spPr>
        <p:txBody>
          <a:bodyPr spcFirstLastPara="1" wrap="square" lIns="137150" tIns="0" rIns="137150" bIns="0" anchor="ctr" anchorCtr="0">
            <a:spAutoFit/>
          </a:bodyPr>
          <a:lstStyle/>
          <a:p>
            <a:pPr marL="0" marR="0" lvl="0" indent="0" algn="l" rtl="0">
              <a:lnSpc>
                <a:spcPct val="150000"/>
              </a:lnSpc>
              <a:spcBef>
                <a:spcPts val="0"/>
              </a:spcBef>
              <a:spcAft>
                <a:spcPts val="0"/>
              </a:spcAft>
              <a:buNone/>
            </a:pPr>
            <a:r>
              <a:rPr lang="en-US" sz="1350" dirty="0">
                <a:solidFill>
                  <a:schemeClr val="dk1"/>
                </a:solidFill>
                <a:latin typeface="Times New Roman"/>
                <a:ea typeface="Times New Roman"/>
                <a:cs typeface="Times New Roman"/>
                <a:sym typeface="Times New Roman"/>
              </a:rPr>
              <a:t>National Institute for Health and Care Excellence (NICE) (2025) Tobacco: preventing uptake, promoting quitting and treating dependence (NG209). Available at: https://www.nice.org.uk/guidance/ng209 (Accessed: 08 April 2026).</a:t>
            </a:r>
          </a:p>
          <a:p>
            <a:pPr marL="0" marR="0" lvl="0" indent="0" algn="l" rtl="0">
              <a:lnSpc>
                <a:spcPct val="150000"/>
              </a:lnSpc>
              <a:spcBef>
                <a:spcPts val="0"/>
              </a:spcBef>
              <a:spcAft>
                <a:spcPts val="0"/>
              </a:spcAft>
              <a:buNone/>
            </a:pPr>
            <a:r>
              <a:rPr lang="en-US" sz="1350" dirty="0">
                <a:solidFill>
                  <a:schemeClr val="dk1"/>
                </a:solidFill>
                <a:latin typeface="Times New Roman"/>
                <a:ea typeface="Times New Roman"/>
                <a:cs typeface="Times New Roman"/>
                <a:sym typeface="Times New Roman"/>
              </a:rPr>
              <a:t>NICE (2023) Smoking Prevention Guidelines.</a:t>
            </a:r>
          </a:p>
          <a:p>
            <a:pPr marL="0" marR="0" lvl="0" indent="0" algn="l" rtl="0">
              <a:lnSpc>
                <a:spcPct val="150000"/>
              </a:lnSpc>
              <a:spcBef>
                <a:spcPts val="0"/>
              </a:spcBef>
              <a:spcAft>
                <a:spcPts val="0"/>
              </a:spcAft>
              <a:buNone/>
            </a:pPr>
            <a:r>
              <a:rPr lang="en-US" sz="1350" dirty="0">
                <a:solidFill>
                  <a:schemeClr val="dk1"/>
                </a:solidFill>
                <a:latin typeface="Times New Roman"/>
                <a:ea typeface="Times New Roman"/>
                <a:cs typeface="Times New Roman"/>
                <a:sym typeface="Times New Roman"/>
              </a:rPr>
              <a:t>Pierce, J.P., White, V.M. and Emery, S.L. (2012). What public health strategies are needed to reduce smoking initiation? Tobacco Control, [online] 21(2), pp.258–264. doi: https://doi.org/10.1136/tobaccocontrol-2011-050359.</a:t>
            </a:r>
          </a:p>
          <a:p>
            <a:pPr marL="0" marR="0" lvl="0" indent="0" algn="l" rtl="0">
              <a:lnSpc>
                <a:spcPct val="150000"/>
              </a:lnSpc>
              <a:spcBef>
                <a:spcPts val="0"/>
              </a:spcBef>
              <a:spcAft>
                <a:spcPts val="0"/>
              </a:spcAft>
              <a:buNone/>
            </a:pPr>
            <a:r>
              <a:rPr lang="en-US" sz="1350" dirty="0" err="1">
                <a:solidFill>
                  <a:schemeClr val="dk1"/>
                </a:solidFill>
                <a:latin typeface="Times New Roman"/>
                <a:ea typeface="Times New Roman"/>
                <a:cs typeface="Times New Roman"/>
                <a:sym typeface="Times New Roman"/>
              </a:rPr>
              <a:t>Rangnow</a:t>
            </a:r>
            <a:r>
              <a:rPr lang="en-US" sz="1350" dirty="0">
                <a:solidFill>
                  <a:schemeClr val="dk1"/>
                </a:solidFill>
                <a:latin typeface="Times New Roman"/>
                <a:ea typeface="Times New Roman"/>
                <a:cs typeface="Times New Roman"/>
                <a:sym typeface="Times New Roman"/>
              </a:rPr>
              <a:t>, P., Fischer, L., Hartmann, A., </a:t>
            </a:r>
            <a:r>
              <a:rPr lang="en-US" sz="1350" dirty="0" err="1">
                <a:solidFill>
                  <a:schemeClr val="dk1"/>
                </a:solidFill>
                <a:latin typeface="Times New Roman"/>
                <a:ea typeface="Times New Roman"/>
                <a:cs typeface="Times New Roman"/>
                <a:sym typeface="Times New Roman"/>
              </a:rPr>
              <a:t>Renninger</a:t>
            </a:r>
            <a:r>
              <a:rPr lang="en-US" sz="1350" dirty="0">
                <a:solidFill>
                  <a:schemeClr val="dk1"/>
                </a:solidFill>
                <a:latin typeface="Times New Roman"/>
                <a:ea typeface="Times New Roman"/>
                <a:cs typeface="Times New Roman"/>
                <a:sym typeface="Times New Roman"/>
              </a:rPr>
              <a:t>, D., </a:t>
            </a:r>
            <a:r>
              <a:rPr lang="en-US" sz="1350" dirty="0" err="1">
                <a:solidFill>
                  <a:schemeClr val="dk1"/>
                </a:solidFill>
                <a:latin typeface="Times New Roman"/>
                <a:ea typeface="Times New Roman"/>
                <a:cs typeface="Times New Roman"/>
                <a:sym typeface="Times New Roman"/>
              </a:rPr>
              <a:t>Stauch</a:t>
            </a:r>
            <a:r>
              <a:rPr lang="en-US" sz="1350" dirty="0">
                <a:solidFill>
                  <a:schemeClr val="dk1"/>
                </a:solidFill>
                <a:latin typeface="Times New Roman"/>
                <a:ea typeface="Times New Roman"/>
                <a:cs typeface="Times New Roman"/>
                <a:sym typeface="Times New Roman"/>
              </a:rPr>
              <a:t>, L., </a:t>
            </a:r>
            <a:r>
              <a:rPr lang="en-US" sz="1350" dirty="0" err="1">
                <a:solidFill>
                  <a:schemeClr val="dk1"/>
                </a:solidFill>
                <a:latin typeface="Times New Roman"/>
                <a:ea typeface="Times New Roman"/>
                <a:cs typeface="Times New Roman"/>
                <a:sym typeface="Times New Roman"/>
              </a:rPr>
              <a:t>Orkan</a:t>
            </a:r>
            <a:r>
              <a:rPr lang="en-US" sz="1350" dirty="0">
                <a:solidFill>
                  <a:schemeClr val="dk1"/>
                </a:solidFill>
                <a:latin typeface="Times New Roman"/>
                <a:ea typeface="Times New Roman"/>
                <a:cs typeface="Times New Roman"/>
                <a:sym typeface="Times New Roman"/>
              </a:rPr>
              <a:t> </a:t>
            </a:r>
            <a:r>
              <a:rPr lang="en-US" sz="1350" dirty="0" err="1">
                <a:solidFill>
                  <a:schemeClr val="dk1"/>
                </a:solidFill>
                <a:latin typeface="Times New Roman"/>
                <a:ea typeface="Times New Roman"/>
                <a:cs typeface="Times New Roman"/>
                <a:sym typeface="Times New Roman"/>
              </a:rPr>
              <a:t>Okan</a:t>
            </a:r>
            <a:r>
              <a:rPr lang="en-US" sz="1350" dirty="0">
                <a:solidFill>
                  <a:schemeClr val="dk1"/>
                </a:solidFill>
                <a:latin typeface="Times New Roman"/>
                <a:ea typeface="Times New Roman"/>
                <a:cs typeface="Times New Roman"/>
                <a:sym typeface="Times New Roman"/>
              </a:rPr>
              <a:t> and </a:t>
            </a:r>
            <a:r>
              <a:rPr lang="en-US" sz="1350" dirty="0" err="1">
                <a:solidFill>
                  <a:schemeClr val="dk1"/>
                </a:solidFill>
                <a:latin typeface="Times New Roman"/>
                <a:ea typeface="Times New Roman"/>
                <a:cs typeface="Times New Roman"/>
                <a:sym typeface="Times New Roman"/>
              </a:rPr>
              <a:t>Dadaczynski</a:t>
            </a:r>
            <a:r>
              <a:rPr lang="en-US" sz="1350" dirty="0">
                <a:solidFill>
                  <a:schemeClr val="dk1"/>
                </a:solidFill>
                <a:latin typeface="Times New Roman"/>
                <a:ea typeface="Times New Roman"/>
                <a:cs typeface="Times New Roman"/>
                <a:sym typeface="Times New Roman"/>
              </a:rPr>
              <a:t>, K. (2024). Digital health literacy among primary and secondary school teachers—a quantitative study. Frontiers in Public Health, 12. doi: https://doi.org/10.3389/fpubh.2024.1334263.</a:t>
            </a:r>
          </a:p>
          <a:p>
            <a:pPr marL="0" marR="0" lvl="0" indent="0" algn="l" rtl="0">
              <a:lnSpc>
                <a:spcPct val="150000"/>
              </a:lnSpc>
              <a:spcBef>
                <a:spcPts val="0"/>
              </a:spcBef>
              <a:spcAft>
                <a:spcPts val="0"/>
              </a:spcAft>
              <a:buNone/>
            </a:pPr>
            <a:r>
              <a:rPr lang="en-US" sz="1350" dirty="0">
                <a:solidFill>
                  <a:schemeClr val="dk1"/>
                </a:solidFill>
                <a:latin typeface="Times New Roman"/>
                <a:ea typeface="Times New Roman"/>
                <a:cs typeface="Times New Roman"/>
                <a:sym typeface="Times New Roman"/>
              </a:rPr>
              <a:t>Sánchez-Franco, S., Montgomery, S.C., Torres-Narvaez, E.S., Ramírez, A.M., Murray, J.M., Tate, C., </a:t>
            </a:r>
            <a:r>
              <a:rPr lang="en-US" sz="1350" dirty="0" err="1">
                <a:solidFill>
                  <a:schemeClr val="dk1"/>
                </a:solidFill>
                <a:latin typeface="Times New Roman"/>
                <a:ea typeface="Times New Roman"/>
                <a:cs typeface="Times New Roman"/>
                <a:sym typeface="Times New Roman"/>
              </a:rPr>
              <a:t>Llorente</a:t>
            </a:r>
            <a:r>
              <a:rPr lang="en-US" sz="1350" dirty="0">
                <a:solidFill>
                  <a:schemeClr val="dk1"/>
                </a:solidFill>
                <a:latin typeface="Times New Roman"/>
                <a:ea typeface="Times New Roman"/>
                <a:cs typeface="Times New Roman"/>
                <a:sym typeface="Times New Roman"/>
              </a:rPr>
              <a:t>, B., </a:t>
            </a:r>
            <a:r>
              <a:rPr lang="en-US" sz="1350" dirty="0" err="1">
                <a:solidFill>
                  <a:schemeClr val="dk1"/>
                </a:solidFill>
                <a:latin typeface="Times New Roman"/>
                <a:ea typeface="Times New Roman"/>
                <a:cs typeface="Times New Roman"/>
                <a:sym typeface="Times New Roman"/>
              </a:rPr>
              <a:t>Bauld</a:t>
            </a:r>
            <a:r>
              <a:rPr lang="en-US" sz="1350" dirty="0">
                <a:solidFill>
                  <a:schemeClr val="dk1"/>
                </a:solidFill>
                <a:latin typeface="Times New Roman"/>
                <a:ea typeface="Times New Roman"/>
                <a:cs typeface="Times New Roman"/>
                <a:sym typeface="Times New Roman"/>
              </a:rPr>
              <a:t>, L., Hunter, R.F., Kee, F. and Sarmiento, O.L. (2024). How do adolescent smoking prevention interventions work in different contextual settings? A qualitative comparative study between the UK and Colombia. International journal of behavioral medicine, 31(5), pp.691-704.</a:t>
            </a:r>
          </a:p>
          <a:p>
            <a:pPr marL="0" marR="0" lvl="0" indent="0" algn="l" rtl="0">
              <a:lnSpc>
                <a:spcPct val="150000"/>
              </a:lnSpc>
              <a:spcBef>
                <a:spcPts val="0"/>
              </a:spcBef>
              <a:spcAft>
                <a:spcPts val="0"/>
              </a:spcAft>
              <a:buNone/>
            </a:pPr>
            <a:r>
              <a:rPr lang="en-US" sz="1350" dirty="0" err="1">
                <a:solidFill>
                  <a:schemeClr val="dk1"/>
                </a:solidFill>
                <a:latin typeface="Times New Roman"/>
                <a:ea typeface="Times New Roman"/>
                <a:cs typeface="Times New Roman"/>
                <a:sym typeface="Times New Roman"/>
              </a:rPr>
              <a:t>Saulle</a:t>
            </a:r>
            <a:r>
              <a:rPr lang="en-US" sz="1350" dirty="0">
                <a:solidFill>
                  <a:schemeClr val="dk1"/>
                </a:solidFill>
                <a:latin typeface="Times New Roman"/>
                <a:ea typeface="Times New Roman"/>
                <a:cs typeface="Times New Roman"/>
                <a:sym typeface="Times New Roman"/>
              </a:rPr>
              <a:t>, R. et al. (2020) ‘The PRECEDE–PROCEED model as a tool in public health screening: A systematic review’, Clinical </a:t>
            </a:r>
            <a:r>
              <a:rPr lang="en-US" sz="1350" dirty="0" err="1">
                <a:solidFill>
                  <a:schemeClr val="dk1"/>
                </a:solidFill>
                <a:latin typeface="Times New Roman"/>
                <a:ea typeface="Times New Roman"/>
                <a:cs typeface="Times New Roman"/>
                <a:sym typeface="Times New Roman"/>
              </a:rPr>
              <a:t>Terapeutica</a:t>
            </a:r>
            <a:r>
              <a:rPr lang="en-US" sz="1350" dirty="0">
                <a:solidFill>
                  <a:schemeClr val="dk1"/>
                </a:solidFill>
                <a:latin typeface="Times New Roman"/>
                <a:ea typeface="Times New Roman"/>
                <a:cs typeface="Times New Roman"/>
                <a:sym typeface="Times New Roman"/>
              </a:rPr>
              <a:t>, 171(2), pp.167–177.</a:t>
            </a:r>
          </a:p>
          <a:p>
            <a:pPr marL="0" marR="0" lvl="0" indent="0" algn="l" rtl="0">
              <a:lnSpc>
                <a:spcPct val="150000"/>
              </a:lnSpc>
              <a:spcBef>
                <a:spcPts val="0"/>
              </a:spcBef>
              <a:spcAft>
                <a:spcPts val="0"/>
              </a:spcAft>
              <a:buNone/>
            </a:pPr>
            <a:r>
              <a:rPr lang="en-US" sz="1350" dirty="0">
                <a:solidFill>
                  <a:schemeClr val="dk1"/>
                </a:solidFill>
                <a:latin typeface="Times New Roman"/>
                <a:ea typeface="Times New Roman"/>
                <a:cs typeface="Times New Roman"/>
                <a:sym typeface="Times New Roman"/>
              </a:rPr>
              <a:t>Seaton, C.L., </a:t>
            </a:r>
            <a:r>
              <a:rPr lang="en-US" sz="1350" dirty="0" err="1">
                <a:solidFill>
                  <a:schemeClr val="dk1"/>
                </a:solidFill>
                <a:latin typeface="Times New Roman"/>
                <a:ea typeface="Times New Roman"/>
                <a:cs typeface="Times New Roman"/>
                <a:sym typeface="Times New Roman"/>
              </a:rPr>
              <a:t>Rondier</a:t>
            </a:r>
            <a:r>
              <a:rPr lang="en-US" sz="1350" dirty="0">
                <a:solidFill>
                  <a:schemeClr val="dk1"/>
                </a:solidFill>
                <a:latin typeface="Times New Roman"/>
                <a:ea typeface="Times New Roman"/>
                <a:cs typeface="Times New Roman"/>
                <a:sym typeface="Times New Roman"/>
              </a:rPr>
              <a:t>, P., Rush, K.L., Li, E.P.H., </a:t>
            </a:r>
            <a:r>
              <a:rPr lang="en-US" sz="1350" dirty="0" err="1">
                <a:solidFill>
                  <a:schemeClr val="dk1"/>
                </a:solidFill>
                <a:latin typeface="Times New Roman"/>
                <a:ea typeface="Times New Roman"/>
                <a:cs typeface="Times New Roman"/>
                <a:sym typeface="Times New Roman"/>
              </a:rPr>
              <a:t>Plamondon</a:t>
            </a:r>
            <a:r>
              <a:rPr lang="en-US" sz="1350" dirty="0">
                <a:solidFill>
                  <a:schemeClr val="dk1"/>
                </a:solidFill>
                <a:latin typeface="Times New Roman"/>
                <a:ea typeface="Times New Roman"/>
                <a:cs typeface="Times New Roman"/>
                <a:sym typeface="Times New Roman"/>
              </a:rPr>
              <a:t>, K., </a:t>
            </a:r>
            <a:r>
              <a:rPr lang="en-US" sz="1350" dirty="0" err="1">
                <a:solidFill>
                  <a:schemeClr val="dk1"/>
                </a:solidFill>
                <a:latin typeface="Times New Roman"/>
                <a:ea typeface="Times New Roman"/>
                <a:cs typeface="Times New Roman"/>
                <a:sym typeface="Times New Roman"/>
              </a:rPr>
              <a:t>Pesut</a:t>
            </a:r>
            <a:r>
              <a:rPr lang="en-US" sz="1350" dirty="0">
                <a:solidFill>
                  <a:schemeClr val="dk1"/>
                </a:solidFill>
                <a:latin typeface="Times New Roman"/>
                <a:ea typeface="Times New Roman"/>
                <a:cs typeface="Times New Roman"/>
                <a:sym typeface="Times New Roman"/>
              </a:rPr>
              <a:t>, B., </a:t>
            </a:r>
            <a:r>
              <a:rPr lang="en-US" sz="1350" dirty="0" err="1">
                <a:solidFill>
                  <a:schemeClr val="dk1"/>
                </a:solidFill>
                <a:latin typeface="Times New Roman"/>
                <a:ea typeface="Times New Roman"/>
                <a:cs typeface="Times New Roman"/>
                <a:sym typeface="Times New Roman"/>
              </a:rPr>
              <a:t>Oelke</a:t>
            </a:r>
            <a:r>
              <a:rPr lang="en-US" sz="1350" dirty="0">
                <a:solidFill>
                  <a:schemeClr val="dk1"/>
                </a:solidFill>
                <a:latin typeface="Times New Roman"/>
                <a:ea typeface="Times New Roman"/>
                <a:cs typeface="Times New Roman"/>
                <a:sym typeface="Times New Roman"/>
              </a:rPr>
              <a:t>, N.D., Dow‐</a:t>
            </a:r>
            <a:r>
              <a:rPr lang="en-US" sz="1350" dirty="0" err="1">
                <a:solidFill>
                  <a:schemeClr val="dk1"/>
                </a:solidFill>
                <a:latin typeface="Times New Roman"/>
                <a:ea typeface="Times New Roman"/>
                <a:cs typeface="Times New Roman"/>
                <a:sym typeface="Times New Roman"/>
              </a:rPr>
              <a:t>Fleisner</a:t>
            </a:r>
            <a:r>
              <a:rPr lang="en-US" sz="1350" dirty="0">
                <a:solidFill>
                  <a:schemeClr val="dk1"/>
                </a:solidFill>
                <a:latin typeface="Times New Roman"/>
                <a:ea typeface="Times New Roman"/>
                <a:cs typeface="Times New Roman"/>
                <a:sym typeface="Times New Roman"/>
              </a:rPr>
              <a:t>, S., Hasan, K., Currie, L.M., Kurtz, D., Jones, C. and Bottorff, J.L. (2022). Community stakeholder‐driven technology solutions towards rural health equity: A concept mapping study in Western Canada. Health Expectations, 25(6), pp.3202–3214. doi: https://doi.org/10.1111/hex.13627.</a:t>
            </a:r>
          </a:p>
          <a:p>
            <a:pPr marL="0" marR="0" lvl="0" indent="0" algn="l" rtl="0">
              <a:lnSpc>
                <a:spcPct val="150000"/>
              </a:lnSpc>
              <a:spcBef>
                <a:spcPts val="0"/>
              </a:spcBef>
              <a:spcAft>
                <a:spcPts val="0"/>
              </a:spcAft>
              <a:buNone/>
            </a:pPr>
            <a:r>
              <a:rPr lang="en-US" sz="1350" dirty="0">
                <a:solidFill>
                  <a:schemeClr val="dk1"/>
                </a:solidFill>
                <a:latin typeface="Times New Roman"/>
                <a:ea typeface="Times New Roman"/>
                <a:cs typeface="Times New Roman"/>
                <a:sym typeface="Times New Roman"/>
              </a:rPr>
              <a:t>Sharma, G., </a:t>
            </a:r>
            <a:r>
              <a:rPr lang="en-US" sz="1350" dirty="0" err="1">
                <a:solidFill>
                  <a:schemeClr val="dk1"/>
                </a:solidFill>
                <a:latin typeface="Times New Roman"/>
                <a:ea typeface="Times New Roman"/>
                <a:cs typeface="Times New Roman"/>
                <a:sym typeface="Times New Roman"/>
              </a:rPr>
              <a:t>Yaffe</a:t>
            </a:r>
            <a:r>
              <a:rPr lang="en-US" sz="1350" dirty="0">
                <a:solidFill>
                  <a:schemeClr val="dk1"/>
                </a:solidFill>
                <a:latin typeface="Times New Roman"/>
                <a:ea typeface="Times New Roman"/>
                <a:cs typeface="Times New Roman"/>
                <a:sym typeface="Times New Roman"/>
              </a:rPr>
              <a:t>, M.J., </a:t>
            </a:r>
            <a:r>
              <a:rPr lang="en-US" sz="1350" dirty="0" err="1">
                <a:solidFill>
                  <a:schemeClr val="dk1"/>
                </a:solidFill>
                <a:latin typeface="Times New Roman"/>
                <a:ea typeface="Times New Roman"/>
                <a:cs typeface="Times New Roman"/>
                <a:sym typeface="Times New Roman"/>
              </a:rPr>
              <a:t>Ghadiri</a:t>
            </a:r>
            <a:r>
              <a:rPr lang="en-US" sz="1350" dirty="0">
                <a:solidFill>
                  <a:schemeClr val="dk1"/>
                </a:solidFill>
                <a:latin typeface="Times New Roman"/>
                <a:ea typeface="Times New Roman"/>
                <a:cs typeface="Times New Roman"/>
                <a:sym typeface="Times New Roman"/>
              </a:rPr>
              <a:t>, P., Gandhi, R., Pinkham, L., Gore, G. and </a:t>
            </a:r>
            <a:r>
              <a:rPr lang="en-US" sz="1350" dirty="0" err="1">
                <a:solidFill>
                  <a:schemeClr val="dk1"/>
                </a:solidFill>
                <a:latin typeface="Times New Roman"/>
                <a:ea typeface="Times New Roman"/>
                <a:cs typeface="Times New Roman"/>
                <a:sym typeface="Times New Roman"/>
              </a:rPr>
              <a:t>Abbasgholizadeh</a:t>
            </a:r>
            <a:r>
              <a:rPr lang="en-US" sz="1350" dirty="0">
                <a:solidFill>
                  <a:schemeClr val="dk1"/>
                </a:solidFill>
                <a:latin typeface="Times New Roman"/>
                <a:ea typeface="Times New Roman"/>
                <a:cs typeface="Times New Roman"/>
                <a:sym typeface="Times New Roman"/>
              </a:rPr>
              <a:t>-Rahimi, S. (2025). Use of Artificial Intelligence in Adolescents’ Mental Health Care: Systematic Scoping Review of Current Applications and Future Directions. JMIR Mental Health, [online] 12, pp.e70438–e70438. doi: https://doi.org/10.2196/70438.</a:t>
            </a:r>
          </a:p>
          <a:p>
            <a:pPr marL="0" marR="0" lvl="0" indent="0" algn="l" rtl="0">
              <a:lnSpc>
                <a:spcPct val="150000"/>
              </a:lnSpc>
              <a:spcBef>
                <a:spcPts val="0"/>
              </a:spcBef>
              <a:spcAft>
                <a:spcPts val="0"/>
              </a:spcAft>
              <a:buNone/>
            </a:pPr>
            <a:r>
              <a:rPr lang="en-US" sz="1350" dirty="0" err="1">
                <a:solidFill>
                  <a:schemeClr val="dk1"/>
                </a:solidFill>
                <a:latin typeface="Times New Roman"/>
                <a:ea typeface="Times New Roman"/>
                <a:cs typeface="Times New Roman"/>
                <a:sym typeface="Times New Roman"/>
              </a:rPr>
              <a:t>Shpachuk</a:t>
            </a:r>
            <a:r>
              <a:rPr lang="en-US" sz="1350" dirty="0">
                <a:solidFill>
                  <a:schemeClr val="dk1"/>
                </a:solidFill>
                <a:latin typeface="Times New Roman"/>
                <a:ea typeface="Times New Roman"/>
                <a:cs typeface="Times New Roman"/>
                <a:sym typeface="Times New Roman"/>
              </a:rPr>
              <a:t>, A. (2024). Possibilities &amp; Limitations of Rural Telemedicine and What Tech Solutions to Implement. [online] </a:t>
            </a:r>
            <a:r>
              <a:rPr lang="en-US" sz="1350" dirty="0" err="1">
                <a:solidFill>
                  <a:schemeClr val="dk1"/>
                </a:solidFill>
                <a:latin typeface="Times New Roman"/>
                <a:ea typeface="Times New Roman"/>
                <a:cs typeface="Times New Roman"/>
                <a:sym typeface="Times New Roman"/>
              </a:rPr>
              <a:t>Empeek</a:t>
            </a:r>
            <a:r>
              <a:rPr lang="en-US" sz="1350" dirty="0">
                <a:solidFill>
                  <a:schemeClr val="dk1"/>
                </a:solidFill>
                <a:latin typeface="Times New Roman"/>
                <a:ea typeface="Times New Roman"/>
                <a:cs typeface="Times New Roman"/>
                <a:sym typeface="Times New Roman"/>
              </a:rPr>
              <a:t>. Available at: https://empeek.com/insights/rural-telemedicine/.</a:t>
            </a:r>
          </a:p>
          <a:p>
            <a:pPr marL="0" marR="0" lvl="0" indent="0" algn="l" rtl="0">
              <a:lnSpc>
                <a:spcPct val="150000"/>
              </a:lnSpc>
              <a:spcBef>
                <a:spcPts val="0"/>
              </a:spcBef>
              <a:spcAft>
                <a:spcPts val="0"/>
              </a:spcAft>
              <a:buNone/>
            </a:pPr>
            <a:r>
              <a:rPr lang="en-US" sz="1350" dirty="0" err="1">
                <a:solidFill>
                  <a:schemeClr val="dk1"/>
                </a:solidFill>
                <a:latin typeface="Times New Roman"/>
                <a:ea typeface="Times New Roman"/>
                <a:cs typeface="Times New Roman"/>
                <a:sym typeface="Times New Roman"/>
              </a:rPr>
              <a:t>Sinopoli</a:t>
            </a:r>
            <a:r>
              <a:rPr lang="en-US" sz="1350" dirty="0">
                <a:solidFill>
                  <a:schemeClr val="dk1"/>
                </a:solidFill>
                <a:latin typeface="Times New Roman"/>
                <a:ea typeface="Times New Roman"/>
                <a:cs typeface="Times New Roman"/>
                <a:sym typeface="Times New Roman"/>
              </a:rPr>
              <a:t>, A. et al. (2018) ‘The PRECEDE–PROCEED model as a tool in public health screening’, European Journal of Public Health, 28(Suppl 4).</a:t>
            </a:r>
          </a:p>
          <a:p>
            <a:pPr marL="0" marR="0" lvl="0" indent="0" algn="l" rtl="0">
              <a:lnSpc>
                <a:spcPct val="150000"/>
              </a:lnSpc>
              <a:spcBef>
                <a:spcPts val="0"/>
              </a:spcBef>
              <a:spcAft>
                <a:spcPts val="0"/>
              </a:spcAft>
              <a:buNone/>
            </a:pPr>
            <a:r>
              <a:rPr lang="en-US" sz="1350" dirty="0">
                <a:solidFill>
                  <a:schemeClr val="dk1"/>
                </a:solidFill>
                <a:latin typeface="Times New Roman"/>
                <a:ea typeface="Times New Roman"/>
                <a:cs typeface="Times New Roman"/>
                <a:sym typeface="Times New Roman"/>
              </a:rPr>
              <a:t>Stanhope, M. and Lancaster, J. (2021). Foundations for Population Health in Community/Public Health Nursing-E-Book: Foundations for Population Health in Community/Public Health Nursing-E-Book. Elsevier Health Sciences.</a:t>
            </a:r>
          </a:p>
          <a:p>
            <a:pPr marL="0" marR="0" lvl="0" indent="0" algn="l" rtl="0">
              <a:lnSpc>
                <a:spcPct val="150000"/>
              </a:lnSpc>
              <a:spcBef>
                <a:spcPts val="0"/>
              </a:spcBef>
              <a:spcAft>
                <a:spcPts val="0"/>
              </a:spcAft>
              <a:buNone/>
            </a:pPr>
            <a:r>
              <a:rPr lang="en-US" sz="1350" dirty="0">
                <a:solidFill>
                  <a:schemeClr val="dk1"/>
                </a:solidFill>
                <a:latin typeface="Times New Roman"/>
                <a:ea typeface="Times New Roman"/>
                <a:cs typeface="Times New Roman"/>
                <a:sym typeface="Times New Roman"/>
              </a:rPr>
              <a:t>Stark, A.L., </a:t>
            </a:r>
            <a:r>
              <a:rPr lang="en-US" sz="1350" dirty="0" err="1">
                <a:solidFill>
                  <a:schemeClr val="dk1"/>
                </a:solidFill>
                <a:latin typeface="Times New Roman"/>
                <a:ea typeface="Times New Roman"/>
                <a:cs typeface="Times New Roman"/>
                <a:sym typeface="Times New Roman"/>
              </a:rPr>
              <a:t>Geukes</a:t>
            </a:r>
            <a:r>
              <a:rPr lang="en-US" sz="1350" dirty="0">
                <a:solidFill>
                  <a:schemeClr val="dk1"/>
                </a:solidFill>
                <a:latin typeface="Times New Roman"/>
                <a:ea typeface="Times New Roman"/>
                <a:cs typeface="Times New Roman"/>
                <a:sym typeface="Times New Roman"/>
              </a:rPr>
              <a:t>, C. and Dockweiler, C. (2022). Digital health promotion and prevention in settings: scoping review. Journal of Medical Internet Research, 24(1), p.e21063.</a:t>
            </a:r>
          </a:p>
          <a:p>
            <a:pPr marL="0" marR="0" lvl="0" indent="0" algn="l" rtl="0">
              <a:lnSpc>
                <a:spcPct val="150000"/>
              </a:lnSpc>
              <a:spcBef>
                <a:spcPts val="0"/>
              </a:spcBef>
              <a:spcAft>
                <a:spcPts val="0"/>
              </a:spcAft>
              <a:buNone/>
            </a:pPr>
            <a:r>
              <a:rPr lang="en-US" sz="1350" dirty="0">
                <a:solidFill>
                  <a:schemeClr val="dk1"/>
                </a:solidFill>
                <a:latin typeface="Times New Roman"/>
                <a:ea typeface="Times New Roman"/>
                <a:cs typeface="Times New Roman"/>
                <a:sym typeface="Times New Roman"/>
              </a:rPr>
              <a:t>Taylor-Robinson, D.C., Wickham, S., Campbell, M., Robinson, J., Pearce, A. and Barr, B. (2017) ‘Are social inequalities in early childhood smoking initiation explained by exposure to adult smoking? Findings from the UK Millennium Cohort Study’, PLOS ONE, 12(6), e0178633. Available at: https://journals.plos.org/plosone/article?id=10.1371/journal.pone.0178633 (Accessed: 08 April 2026).</a:t>
            </a:r>
          </a:p>
          <a:p>
            <a:pPr marL="0" marR="0" lvl="0" indent="0" algn="l" rtl="0">
              <a:lnSpc>
                <a:spcPct val="150000"/>
              </a:lnSpc>
              <a:spcBef>
                <a:spcPts val="0"/>
              </a:spcBef>
              <a:spcAft>
                <a:spcPts val="0"/>
              </a:spcAft>
              <a:buNone/>
            </a:pPr>
            <a:r>
              <a:rPr lang="en-US" sz="1350" dirty="0" err="1">
                <a:solidFill>
                  <a:schemeClr val="dk1"/>
                </a:solidFill>
                <a:latin typeface="Times New Roman"/>
                <a:ea typeface="Times New Roman"/>
                <a:cs typeface="Times New Roman"/>
                <a:sym typeface="Times New Roman"/>
              </a:rPr>
              <a:t>Tjora</a:t>
            </a:r>
            <a:r>
              <a:rPr lang="en-US" sz="1350" dirty="0">
                <a:solidFill>
                  <a:schemeClr val="dk1"/>
                </a:solidFill>
                <a:latin typeface="Times New Roman"/>
                <a:ea typeface="Times New Roman"/>
                <a:cs typeface="Times New Roman"/>
                <a:sym typeface="Times New Roman"/>
              </a:rPr>
              <a:t>, T., </a:t>
            </a:r>
            <a:r>
              <a:rPr lang="en-US" sz="1350" dirty="0" err="1">
                <a:solidFill>
                  <a:schemeClr val="dk1"/>
                </a:solidFill>
                <a:latin typeface="Times New Roman"/>
                <a:ea typeface="Times New Roman"/>
                <a:cs typeface="Times New Roman"/>
                <a:sym typeface="Times New Roman"/>
              </a:rPr>
              <a:t>Hetland</a:t>
            </a:r>
            <a:r>
              <a:rPr lang="en-US" sz="1350" dirty="0">
                <a:solidFill>
                  <a:schemeClr val="dk1"/>
                </a:solidFill>
                <a:latin typeface="Times New Roman"/>
                <a:ea typeface="Times New Roman"/>
                <a:cs typeface="Times New Roman"/>
                <a:sym typeface="Times New Roman"/>
              </a:rPr>
              <a:t>, J., </a:t>
            </a:r>
            <a:r>
              <a:rPr lang="en-US" sz="1350" dirty="0" err="1">
                <a:solidFill>
                  <a:schemeClr val="dk1"/>
                </a:solidFill>
                <a:latin typeface="Times New Roman"/>
                <a:ea typeface="Times New Roman"/>
                <a:cs typeface="Times New Roman"/>
                <a:sym typeface="Times New Roman"/>
              </a:rPr>
              <a:t>Aarø</a:t>
            </a:r>
            <a:r>
              <a:rPr lang="en-US" sz="1350" dirty="0">
                <a:solidFill>
                  <a:schemeClr val="dk1"/>
                </a:solidFill>
                <a:latin typeface="Times New Roman"/>
                <a:ea typeface="Times New Roman"/>
                <a:cs typeface="Times New Roman"/>
                <a:sym typeface="Times New Roman"/>
              </a:rPr>
              <a:t>, L.E. and </a:t>
            </a:r>
            <a:r>
              <a:rPr lang="en-US" sz="1350" dirty="0" err="1">
                <a:solidFill>
                  <a:schemeClr val="dk1"/>
                </a:solidFill>
                <a:latin typeface="Times New Roman"/>
                <a:ea typeface="Times New Roman"/>
                <a:cs typeface="Times New Roman"/>
                <a:sym typeface="Times New Roman"/>
              </a:rPr>
              <a:t>Øverland</a:t>
            </a:r>
            <a:r>
              <a:rPr lang="en-US" sz="1350" dirty="0">
                <a:solidFill>
                  <a:schemeClr val="dk1"/>
                </a:solidFill>
                <a:latin typeface="Times New Roman"/>
                <a:ea typeface="Times New Roman"/>
                <a:cs typeface="Times New Roman"/>
                <a:sym typeface="Times New Roman"/>
              </a:rPr>
              <a:t>, S. (2011) ‘Distal and proximal family predictors of adolescents’ smoking initiation and development: a longitudinal latent curve model analysis’, BMC Public Health, 11, p. 911. Available at: https://pubmed.ncbi.nlm.nih.gov/22152017/ (Accessed: 08 April 2026).</a:t>
            </a:r>
          </a:p>
          <a:p>
            <a:pPr marL="0" marR="0" lvl="0" indent="0" algn="l" rtl="0">
              <a:lnSpc>
                <a:spcPct val="150000"/>
              </a:lnSpc>
              <a:spcBef>
                <a:spcPts val="0"/>
              </a:spcBef>
              <a:spcAft>
                <a:spcPts val="0"/>
              </a:spcAft>
              <a:buNone/>
            </a:pPr>
            <a:r>
              <a:rPr lang="en-US" sz="1350" dirty="0">
                <a:solidFill>
                  <a:schemeClr val="dk1"/>
                </a:solidFill>
                <a:latin typeface="Times New Roman"/>
                <a:ea typeface="Times New Roman"/>
                <a:cs typeface="Times New Roman"/>
                <a:sym typeface="Times New Roman"/>
              </a:rPr>
              <a:t>Vance, L., Glanville, B., Ramkumar, K., Chambers, J. and </a:t>
            </a:r>
            <a:r>
              <a:rPr lang="en-US" sz="1350" dirty="0" err="1">
                <a:solidFill>
                  <a:schemeClr val="dk1"/>
                </a:solidFill>
                <a:latin typeface="Times New Roman"/>
                <a:ea typeface="Times New Roman"/>
                <a:cs typeface="Times New Roman"/>
                <a:sym typeface="Times New Roman"/>
              </a:rPr>
              <a:t>Tzelepis</a:t>
            </a:r>
            <a:r>
              <a:rPr lang="en-US" sz="1350" dirty="0">
                <a:solidFill>
                  <a:schemeClr val="dk1"/>
                </a:solidFill>
                <a:latin typeface="Times New Roman"/>
                <a:ea typeface="Times New Roman"/>
                <a:cs typeface="Times New Roman"/>
                <a:sym typeface="Times New Roman"/>
              </a:rPr>
              <a:t>, F. (2022). The effectiveness of smoking cessation interventions in rural and remote populations: systematic review and meta-analyses. International Journal of Drug Policy, 106, p.103775.</a:t>
            </a:r>
          </a:p>
          <a:p>
            <a:pPr marL="0" marR="0" lvl="0" indent="0" algn="l" rtl="0">
              <a:lnSpc>
                <a:spcPct val="150000"/>
              </a:lnSpc>
              <a:spcBef>
                <a:spcPts val="0"/>
              </a:spcBef>
              <a:spcAft>
                <a:spcPts val="0"/>
              </a:spcAft>
              <a:buNone/>
            </a:pPr>
            <a:r>
              <a:rPr lang="en-US" sz="1350" dirty="0" err="1">
                <a:solidFill>
                  <a:schemeClr val="dk1"/>
                </a:solidFill>
                <a:latin typeface="Times New Roman"/>
                <a:ea typeface="Times New Roman"/>
                <a:cs typeface="Times New Roman"/>
                <a:sym typeface="Times New Roman"/>
              </a:rPr>
              <a:t>Wanniarachchi</a:t>
            </a:r>
            <a:r>
              <a:rPr lang="en-US" sz="1350" dirty="0">
                <a:solidFill>
                  <a:schemeClr val="dk1"/>
                </a:solidFill>
                <a:latin typeface="Times New Roman"/>
                <a:ea typeface="Times New Roman"/>
                <a:cs typeface="Times New Roman"/>
                <a:sym typeface="Times New Roman"/>
              </a:rPr>
              <a:t>, V.U., Greenhalgh, C., Choi, A. and Warren, J.R. (2025). Personalization variables in digital mental health interventions for depression and anxiety in adolescents and youth: a scoping review. Frontiers in Digital Health, 7. doi: https://doi.org/10.3389/fdgth.2025.1500220.</a:t>
            </a:r>
          </a:p>
          <a:p>
            <a:pPr marL="0" marR="0" lvl="0" indent="0" algn="l" rtl="0">
              <a:lnSpc>
                <a:spcPct val="150000"/>
              </a:lnSpc>
              <a:spcBef>
                <a:spcPts val="0"/>
              </a:spcBef>
              <a:spcAft>
                <a:spcPts val="0"/>
              </a:spcAft>
              <a:buNone/>
            </a:pPr>
            <a:r>
              <a:rPr lang="en-US" sz="1350" dirty="0">
                <a:solidFill>
                  <a:schemeClr val="dk1"/>
                </a:solidFill>
                <a:latin typeface="Times New Roman"/>
                <a:ea typeface="Times New Roman"/>
                <a:cs typeface="Times New Roman"/>
                <a:sym typeface="Times New Roman"/>
              </a:rPr>
              <a:t>WHO (2021) Digital Health Interventions.</a:t>
            </a:r>
          </a:p>
          <a:p>
            <a:pPr marL="0" marR="0" lvl="0" indent="0" algn="l" rtl="0">
              <a:lnSpc>
                <a:spcPct val="150000"/>
              </a:lnSpc>
              <a:spcBef>
                <a:spcPts val="0"/>
              </a:spcBef>
              <a:spcAft>
                <a:spcPts val="0"/>
              </a:spcAft>
              <a:buNone/>
            </a:pPr>
            <a:r>
              <a:rPr lang="en-US" sz="1350" dirty="0">
                <a:solidFill>
                  <a:schemeClr val="dk1"/>
                </a:solidFill>
                <a:latin typeface="Times New Roman"/>
                <a:ea typeface="Times New Roman"/>
                <a:cs typeface="Times New Roman"/>
                <a:sym typeface="Times New Roman"/>
              </a:rPr>
              <a:t>Wills, J. (2022). Foundations for Health Promotion-E-Book: Foundations for Health Promotion-E-Book. Elsevier health sciences.</a:t>
            </a:r>
          </a:p>
          <a:p>
            <a:pPr marL="0" marR="0" lvl="0" indent="0" algn="l" rtl="0">
              <a:lnSpc>
                <a:spcPct val="150000"/>
              </a:lnSpc>
              <a:spcBef>
                <a:spcPts val="0"/>
              </a:spcBef>
              <a:spcAft>
                <a:spcPts val="0"/>
              </a:spcAft>
              <a:buNone/>
            </a:pPr>
            <a:r>
              <a:rPr lang="en-US" sz="1350" dirty="0">
                <a:solidFill>
                  <a:schemeClr val="dk1"/>
                </a:solidFill>
                <a:latin typeface="Times New Roman"/>
                <a:ea typeface="Times New Roman"/>
                <a:cs typeface="Times New Roman"/>
                <a:sym typeface="Times New Roman"/>
              </a:rPr>
              <a:t>Wong, B.L.H., </a:t>
            </a:r>
            <a:r>
              <a:rPr lang="en-US" sz="1350" dirty="0" err="1">
                <a:solidFill>
                  <a:schemeClr val="dk1"/>
                </a:solidFill>
                <a:latin typeface="Times New Roman"/>
                <a:ea typeface="Times New Roman"/>
                <a:cs typeface="Times New Roman"/>
                <a:sym typeface="Times New Roman"/>
              </a:rPr>
              <a:t>Maaß</a:t>
            </a:r>
            <a:r>
              <a:rPr lang="en-US" sz="1350" dirty="0">
                <a:solidFill>
                  <a:schemeClr val="dk1"/>
                </a:solidFill>
                <a:latin typeface="Times New Roman"/>
                <a:ea typeface="Times New Roman"/>
                <a:cs typeface="Times New Roman"/>
                <a:sym typeface="Times New Roman"/>
              </a:rPr>
              <a:t>, L., </a:t>
            </a:r>
            <a:r>
              <a:rPr lang="en-US" sz="1350" dirty="0" err="1">
                <a:solidFill>
                  <a:schemeClr val="dk1"/>
                </a:solidFill>
                <a:latin typeface="Times New Roman"/>
                <a:ea typeface="Times New Roman"/>
                <a:cs typeface="Times New Roman"/>
                <a:sym typeface="Times New Roman"/>
              </a:rPr>
              <a:t>Vodden</a:t>
            </a:r>
            <a:r>
              <a:rPr lang="en-US" sz="1350" dirty="0">
                <a:solidFill>
                  <a:schemeClr val="dk1"/>
                </a:solidFill>
                <a:latin typeface="Times New Roman"/>
                <a:ea typeface="Times New Roman"/>
                <a:cs typeface="Times New Roman"/>
                <a:sym typeface="Times New Roman"/>
              </a:rPr>
              <a:t>, A., van Kessel, R., </a:t>
            </a:r>
            <a:r>
              <a:rPr lang="en-US" sz="1350" dirty="0" err="1">
                <a:solidFill>
                  <a:schemeClr val="dk1"/>
                </a:solidFill>
                <a:latin typeface="Times New Roman"/>
                <a:ea typeface="Times New Roman"/>
                <a:cs typeface="Times New Roman"/>
                <a:sym typeface="Times New Roman"/>
              </a:rPr>
              <a:t>Sorbello</a:t>
            </a:r>
            <a:r>
              <a:rPr lang="en-US" sz="1350" dirty="0">
                <a:solidFill>
                  <a:schemeClr val="dk1"/>
                </a:solidFill>
                <a:latin typeface="Times New Roman"/>
                <a:ea typeface="Times New Roman"/>
                <a:cs typeface="Times New Roman"/>
                <a:sym typeface="Times New Roman"/>
              </a:rPr>
              <a:t>, S., Buttigieg, S. and Odone, A. (2022). The dawn of digital public health in Europe: Implications for public health policy and practice. The Lancet Regional Health–Europe, 14.</a:t>
            </a:r>
          </a:p>
          <a:p>
            <a:pPr marL="0" marR="0" lvl="0" indent="0" algn="l" rtl="0">
              <a:lnSpc>
                <a:spcPct val="150000"/>
              </a:lnSpc>
              <a:spcBef>
                <a:spcPts val="0"/>
              </a:spcBef>
              <a:spcAft>
                <a:spcPts val="0"/>
              </a:spcAft>
              <a:buNone/>
            </a:pPr>
            <a:endParaRPr dirty="0"/>
          </a:p>
        </p:txBody>
      </p:sp>
    </p:spTree>
    <p:extLst>
      <p:ext uri="{BB962C8B-B14F-4D97-AF65-F5344CB8AC3E}">
        <p14:creationId xmlns:p14="http://schemas.microsoft.com/office/powerpoint/2010/main" val="2852711785"/>
      </p:ext>
    </p:extLst>
  </p:cSld>
  <p:clrMapOvr>
    <a:masterClrMapping/>
  </p:clrMapOvr>
</p:sld>
</file>

<file path=ppt/theme/theme1.xml><?xml version="1.0" encoding="utf-8"?>
<a:theme xmlns:a="http://schemas.openxmlformats.org/drawingml/2006/main" name="Retrospect">
  <a:themeElements>
    <a:clrScheme name="Retrospect">
      <a:dk1>
        <a:srgbClr val="000000"/>
      </a:dk1>
      <a:lt1>
        <a:srgbClr val="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Benefits of Smoking Cessation Conference for Great American Smokeout Event by Slidesgo">
  <a:themeElements>
    <a:clrScheme name="Simple Light">
      <a:dk1>
        <a:srgbClr val="3D1D03"/>
      </a:dk1>
      <a:lt1>
        <a:srgbClr val="FFEDEC"/>
      </a:lt1>
      <a:dk2>
        <a:srgbClr val="FFFFFF"/>
      </a:dk2>
      <a:lt2>
        <a:srgbClr val="FBDAD3"/>
      </a:lt2>
      <a:accent1>
        <a:srgbClr val="FBB068"/>
      </a:accent1>
      <a:accent2>
        <a:srgbClr val="FD896A"/>
      </a:accent2>
      <a:accent3>
        <a:srgbClr val="FDAE97"/>
      </a:accent3>
      <a:accent4>
        <a:srgbClr val="B0B0B0"/>
      </a:accent4>
      <a:accent5>
        <a:srgbClr val="B79DB6"/>
      </a:accent5>
      <a:accent6>
        <a:srgbClr val="FFFFFF"/>
      </a:accent6>
      <a:hlink>
        <a:srgbClr val="3D1D03"/>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Benefits of Smoking Cessation Conference for Great American Smokeout Event by Slidesgo">
  <a:themeElements>
    <a:clrScheme name="Simple Light">
      <a:dk1>
        <a:srgbClr val="3D1D03"/>
      </a:dk1>
      <a:lt1>
        <a:srgbClr val="FFEDEC"/>
      </a:lt1>
      <a:dk2>
        <a:srgbClr val="FFFFFF"/>
      </a:dk2>
      <a:lt2>
        <a:srgbClr val="FBDAD3"/>
      </a:lt2>
      <a:accent1>
        <a:srgbClr val="FBB068"/>
      </a:accent1>
      <a:accent2>
        <a:srgbClr val="FD896A"/>
      </a:accent2>
      <a:accent3>
        <a:srgbClr val="FDAE97"/>
      </a:accent3>
      <a:accent4>
        <a:srgbClr val="B0B0B0"/>
      </a:accent4>
      <a:accent5>
        <a:srgbClr val="B79DB6"/>
      </a:accent5>
      <a:accent6>
        <a:srgbClr val="FFFFFF"/>
      </a:accent6>
      <a:hlink>
        <a:srgbClr val="3D1D03"/>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Benefits of Smoking Cessation Conference for Great American Smokeout Event by Slidesgo">
  <a:themeElements>
    <a:clrScheme name="Simple Light">
      <a:dk1>
        <a:srgbClr val="3D1D03"/>
      </a:dk1>
      <a:lt1>
        <a:srgbClr val="FFEDEC"/>
      </a:lt1>
      <a:dk2>
        <a:srgbClr val="FFFFFF"/>
      </a:dk2>
      <a:lt2>
        <a:srgbClr val="FBDAD3"/>
      </a:lt2>
      <a:accent1>
        <a:srgbClr val="FBB068"/>
      </a:accent1>
      <a:accent2>
        <a:srgbClr val="FD896A"/>
      </a:accent2>
      <a:accent3>
        <a:srgbClr val="FDAE97"/>
      </a:accent3>
      <a:accent4>
        <a:srgbClr val="B0B0B0"/>
      </a:accent4>
      <a:accent5>
        <a:srgbClr val="B79DB6"/>
      </a:accent5>
      <a:accent6>
        <a:srgbClr val="FFFFFF"/>
      </a:accent6>
      <a:hlink>
        <a:srgbClr val="3D1D03"/>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Benefits of Smoking Cessation Conference for Great American Smokeout Event by Slidesgo">
  <a:themeElements>
    <a:clrScheme name="Simple Light">
      <a:dk1>
        <a:srgbClr val="3D1D03"/>
      </a:dk1>
      <a:lt1>
        <a:srgbClr val="FFEDEC"/>
      </a:lt1>
      <a:dk2>
        <a:srgbClr val="FFFFFF"/>
      </a:dk2>
      <a:lt2>
        <a:srgbClr val="FBDAD3"/>
      </a:lt2>
      <a:accent1>
        <a:srgbClr val="FBB068"/>
      </a:accent1>
      <a:accent2>
        <a:srgbClr val="FD896A"/>
      </a:accent2>
      <a:accent3>
        <a:srgbClr val="FDAE97"/>
      </a:accent3>
      <a:accent4>
        <a:srgbClr val="B0B0B0"/>
      </a:accent4>
      <a:accent5>
        <a:srgbClr val="B79DB6"/>
      </a:accent5>
      <a:accent6>
        <a:srgbClr val="FFFFFF"/>
      </a:accent6>
      <a:hlink>
        <a:srgbClr val="3D1D03"/>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6.xml><?xml version="1.0" encoding="utf-8"?>
<a:theme xmlns:a="http://schemas.openxmlformats.org/drawingml/2006/main" name="Benefits of Smoking Cessation Conference for Great American Smokeout Event by Slidesgo">
  <a:themeElements>
    <a:clrScheme name="Simple Light">
      <a:dk1>
        <a:srgbClr val="3D1D03"/>
      </a:dk1>
      <a:lt1>
        <a:srgbClr val="FFEDEC"/>
      </a:lt1>
      <a:dk2>
        <a:srgbClr val="FFFFFF"/>
      </a:dk2>
      <a:lt2>
        <a:srgbClr val="FBDAD3"/>
      </a:lt2>
      <a:accent1>
        <a:srgbClr val="FBB068"/>
      </a:accent1>
      <a:accent2>
        <a:srgbClr val="FD896A"/>
      </a:accent2>
      <a:accent3>
        <a:srgbClr val="FDAE97"/>
      </a:accent3>
      <a:accent4>
        <a:srgbClr val="B0B0B0"/>
      </a:accent4>
      <a:accent5>
        <a:srgbClr val="B79DB6"/>
      </a:accent5>
      <a:accent6>
        <a:srgbClr val="FFFFFF"/>
      </a:accent6>
      <a:hlink>
        <a:srgbClr val="3D1D03"/>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7.xml><?xml version="1.0" encoding="utf-8"?>
<a:theme xmlns:a="http://schemas.openxmlformats.org/drawingml/2006/main" name="Benefits of Smoking Cessation Conference for Great American Smokeout Event by Slidesgo">
  <a:themeElements>
    <a:clrScheme name="Simple Light">
      <a:dk1>
        <a:srgbClr val="3D1D03"/>
      </a:dk1>
      <a:lt1>
        <a:srgbClr val="FFEDEC"/>
      </a:lt1>
      <a:dk2>
        <a:srgbClr val="FFFFFF"/>
      </a:dk2>
      <a:lt2>
        <a:srgbClr val="FBDAD3"/>
      </a:lt2>
      <a:accent1>
        <a:srgbClr val="FBB068"/>
      </a:accent1>
      <a:accent2>
        <a:srgbClr val="FD896A"/>
      </a:accent2>
      <a:accent3>
        <a:srgbClr val="FDAE97"/>
      </a:accent3>
      <a:accent4>
        <a:srgbClr val="B0B0B0"/>
      </a:accent4>
      <a:accent5>
        <a:srgbClr val="B79DB6"/>
      </a:accent5>
      <a:accent6>
        <a:srgbClr val="FFFFFF"/>
      </a:accent6>
      <a:hlink>
        <a:srgbClr val="3D1D03"/>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8.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13</TotalTime>
  <Words>4907</Words>
  <Application>Microsoft Office PowerPoint</Application>
  <PresentationFormat>Custom</PresentationFormat>
  <Paragraphs>321</Paragraphs>
  <Slides>44</Slides>
  <Notes>32</Notes>
  <HiddenSlides>0</HiddenSlides>
  <MMClips>0</MMClips>
  <ScaleCrop>false</ScaleCrop>
  <HeadingPairs>
    <vt:vector size="4" baseType="variant">
      <vt:variant>
        <vt:lpstr>Theme</vt:lpstr>
      </vt:variant>
      <vt:variant>
        <vt:i4>7</vt:i4>
      </vt:variant>
      <vt:variant>
        <vt:lpstr>Slide Titles</vt:lpstr>
      </vt:variant>
      <vt:variant>
        <vt:i4>44</vt:i4>
      </vt:variant>
    </vt:vector>
  </HeadingPairs>
  <TitlesOfParts>
    <vt:vector size="51" baseType="lpstr">
      <vt:lpstr>Retrospect</vt:lpstr>
      <vt:lpstr>Benefits of Smoking Cessation Conference for Great American Smokeout Event by Slidesgo</vt:lpstr>
      <vt:lpstr>Benefits of Smoking Cessation Conference for Great American Smokeout Event by Slidesgo</vt:lpstr>
      <vt:lpstr>Benefits of Smoking Cessation Conference for Great American Smokeout Event by Slidesgo</vt:lpstr>
      <vt:lpstr>Benefits of Smoking Cessation Conference for Great American Smokeout Event by Slidesgo</vt:lpstr>
      <vt:lpstr>Benefits of Smoking Cessation Conference for Great American Smokeout Event by Slidesgo</vt:lpstr>
      <vt:lpstr>Benefits of Smoking Cessation Conference for Great American Smokeout Event by Slidesgo</vt:lpstr>
      <vt:lpstr>"BreathEasy: Rural Youth Tobacco Intervention" Group Project Presentation</vt:lpstr>
      <vt:lpstr>Introduction of group</vt:lpstr>
      <vt:lpstr>PowerPoint Presentation</vt:lpstr>
      <vt:lpstr>Aim and Content of the Activity</vt:lpstr>
      <vt:lpstr>Chosen Digital Health Technology</vt:lpstr>
      <vt:lpstr>Application of Planning Model</vt:lpstr>
      <vt:lpstr>Why Target Adolescents? </vt:lpstr>
      <vt:lpstr>The Rural Dimension</vt:lpstr>
      <vt:lpstr>Consequences of Inaction</vt:lpstr>
      <vt:lpstr>Current Smoking Prevalence</vt:lpstr>
      <vt:lpstr>The Breath Easy Intervention</vt:lpstr>
      <vt:lpstr>Implementation of BreathEasy Intervention</vt:lpstr>
      <vt:lpstr>Implementation &amp; Evaluation</vt:lpstr>
      <vt:lpstr>Outcome Evaluation</vt:lpstr>
      <vt:lpstr>Why PRECEDE–PROCEED?</vt:lpstr>
      <vt:lpstr>Conclusion </vt:lpstr>
      <vt:lpstr>Planning Model</vt:lpstr>
      <vt:lpstr>PowerPoint Presentation</vt:lpstr>
      <vt:lpstr>MODEL  PRECEDE-PROCEED MODEL </vt:lpstr>
      <vt:lpstr>Application of the Model (PROCEED Phases)</vt:lpstr>
      <vt:lpstr>Why PRECEDE-PROCEED Model?</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Possible Advantages for Rural Adolescents Aged 14-19 (Cont.)</vt:lpstr>
      <vt:lpstr>Possible Advantages for Rural Adolescents Aged 14-19 (Cont.)</vt:lpstr>
      <vt:lpstr>Possible Advantages for Rural Adolescents Aged 14-19 (Cont.)</vt:lpstr>
      <vt:lpstr>Possible Advantages for Rural Adolescents Aged 14-19 (Cont.)</vt:lpstr>
      <vt:lpstr>Economical Health Promotion </vt:lpstr>
      <vt:lpstr>Competency Enhancement and Health Literacy</vt:lpstr>
      <vt:lpstr>Policy Development Implications</vt:lpstr>
      <vt:lpstr>Research Implications</vt:lpstr>
      <vt:lpstr>PowerPoint Presentation</vt:lpstr>
      <vt:lpstr>Healthcare Practice Implications  </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"BreathEasy: Rural Youth Tobacco Intervention" Group Project Presentation</dc:title>
  <dc:creator>surface</dc:creator>
  <cp:lastModifiedBy>Tarikul Islam</cp:lastModifiedBy>
  <cp:revision>6</cp:revision>
  <dcterms:created xsi:type="dcterms:W3CDTF">2025-08-06T22:37:51Z</dcterms:created>
  <dcterms:modified xsi:type="dcterms:W3CDTF">2026-04-16T08:09:56Z</dcterms:modified>
</cp:coreProperties>
</file>