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9" r:id="rId4"/>
    <p:sldId id="268" r:id="rId5"/>
    <p:sldId id="267" r:id="rId6"/>
    <p:sldId id="260" r:id="rId7"/>
    <p:sldId id="269" r:id="rId8"/>
    <p:sldId id="261" r:id="rId9"/>
    <p:sldId id="270" r:id="rId10"/>
    <p:sldId id="262" r:id="rId11"/>
    <p:sldId id="263" r:id="rId12"/>
    <p:sldId id="264" r:id="rId13"/>
    <p:sldId id="265" r:id="rId14"/>
    <p:sldId id="271" r:id="rId15"/>
    <p:sldId id="272" r:id="rId16"/>
    <p:sldId id="266" r:id="rId17"/>
  </p:sldIdLst>
  <p:sldSz cx="18288000" cy="10287000"/>
  <p:notesSz cx="6858000" cy="9144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DM Sans" pitchFamily="2" charset="0"/>
      <p:regular r:id="rId22"/>
      <p:bold r:id="rId23"/>
      <p:italic r:id="rId24"/>
      <p:boldItalic r:id="rId25"/>
    </p:embeddedFont>
    <p:embeddedFont>
      <p:font typeface="DM Sans Italics" panose="020B0604020202020204" charset="0"/>
      <p:regular r:id="rId26"/>
      <p:italic r:id="rId27"/>
    </p:embeddedFont>
    <p:embeddedFont>
      <p:font typeface="Gloria Hallelujah" panose="020B0604020202020204" charset="0"/>
      <p:regular r:id="rId28"/>
    </p:embeddedFont>
    <p:embeddedFont>
      <p:font typeface="Merriweather" panose="00000500000000000000" pitchFamily="2" charset="0"/>
      <p:regular r:id="rId29"/>
      <p:bold r:id="rId30"/>
      <p:italic r:id="rId31"/>
      <p:boldItalic r:id="rId32"/>
    </p:embeddedFont>
    <p:embeddedFont>
      <p:font typeface="Wedges" panose="020B0604020202020204" charset="0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ECC7"/>
    <a:srgbClr val="FFE1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C190DA-4004-AE00-53BE-FDE0F0A5D9D1}" v="121" dt="2023-03-08T19:24:58.565"/>
    <p1510:client id="{EC8DAA82-C431-5BBC-9100-D8BFF9803520}" v="7" dt="2023-03-08T21:17:46.2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26" autoAdjust="0"/>
  </p:normalViewPr>
  <p:slideViewPr>
    <p:cSldViewPr>
      <p:cViewPr>
        <p:scale>
          <a:sx n="48" d="100"/>
          <a:sy n="48" d="100"/>
        </p:scale>
        <p:origin x="1456" y="12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9" Type="http://schemas.microsoft.com/office/2015/10/relationships/revisionInfo" Target="revisionInfo.xml"/><Relationship Id="rId21" Type="http://schemas.openxmlformats.org/officeDocument/2006/relationships/font" Target="fonts/font4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8.fntdata"/><Relationship Id="rId33" Type="http://schemas.openxmlformats.org/officeDocument/2006/relationships/font" Target="fonts/font16.fntdata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font" Target="fonts/font15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font" Target="fonts/font1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font" Target="fonts/font13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36C190DA-4004-AE00-53BE-FDE0F0A5D9D1}"/>
    <pc:docChg chg="delSld modSld">
      <pc:chgData name="Mari Powell" userId="S::mari.powell@uwtsd.ac.uk::a1b98dd7-29dc-4131-8e37-1423e6a9ecca" providerId="AD" clId="Web-{36C190DA-4004-AE00-53BE-FDE0F0A5D9D1}" dt="2023-03-08T19:24:58.565" v="71" actId="20577"/>
      <pc:docMkLst>
        <pc:docMk/>
      </pc:docMkLst>
      <pc:sldChg chg="modSp">
        <pc:chgData name="Mari Powell" userId="S::mari.powell@uwtsd.ac.uk::a1b98dd7-29dc-4131-8e37-1423e6a9ecca" providerId="AD" clId="Web-{36C190DA-4004-AE00-53BE-FDE0F0A5D9D1}" dt="2023-03-08T19:20:53.794" v="1" actId="1076"/>
        <pc:sldMkLst>
          <pc:docMk/>
          <pc:sldMk cId="0" sldId="257"/>
        </pc:sldMkLst>
        <pc:spChg chg="mod">
          <ac:chgData name="Mari Powell" userId="S::mari.powell@uwtsd.ac.uk::a1b98dd7-29dc-4131-8e37-1423e6a9ecca" providerId="AD" clId="Web-{36C190DA-4004-AE00-53BE-FDE0F0A5D9D1}" dt="2023-03-08T19:20:53.794" v="1" actId="1076"/>
          <ac:spMkLst>
            <pc:docMk/>
            <pc:sldMk cId="0" sldId="257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36C190DA-4004-AE00-53BE-FDE0F0A5D9D1}" dt="2023-03-08T19:20:48.934" v="0" actId="1076"/>
          <ac:spMkLst>
            <pc:docMk/>
            <pc:sldMk cId="0" sldId="257"/>
            <ac:spMk id="16" creationId="{00000000-0000-0000-0000-000000000000}"/>
          </ac:spMkLst>
        </pc:spChg>
      </pc:sldChg>
      <pc:sldChg chg="modSp del">
        <pc:chgData name="Mari Powell" userId="S::mari.powell@uwtsd.ac.uk::a1b98dd7-29dc-4131-8e37-1423e6a9ecca" providerId="AD" clId="Web-{36C190DA-4004-AE00-53BE-FDE0F0A5D9D1}" dt="2023-03-08T19:21:19.794" v="5"/>
        <pc:sldMkLst>
          <pc:docMk/>
          <pc:sldMk cId="0" sldId="258"/>
        </pc:sldMkLst>
        <pc:grpChg chg="mod">
          <ac:chgData name="Mari Powell" userId="S::mari.powell@uwtsd.ac.uk::a1b98dd7-29dc-4131-8e37-1423e6a9ecca" providerId="AD" clId="Web-{36C190DA-4004-AE00-53BE-FDE0F0A5D9D1}" dt="2023-03-08T19:21:08.357" v="3" actId="1076"/>
          <ac:grpSpMkLst>
            <pc:docMk/>
            <pc:sldMk cId="0" sldId="258"/>
            <ac:grpSpMk id="3" creationId="{00000000-0000-0000-0000-000000000000}"/>
          </ac:grpSpMkLst>
        </pc:grpChg>
        <pc:grpChg chg="mod">
          <ac:chgData name="Mari Powell" userId="S::mari.powell@uwtsd.ac.uk::a1b98dd7-29dc-4131-8e37-1423e6a9ecca" providerId="AD" clId="Web-{36C190DA-4004-AE00-53BE-FDE0F0A5D9D1}" dt="2023-03-08T19:21:05.841" v="2" actId="1076"/>
          <ac:grpSpMkLst>
            <pc:docMk/>
            <pc:sldMk cId="0" sldId="258"/>
            <ac:grpSpMk id="6" creationId="{00000000-0000-0000-0000-000000000000}"/>
          </ac:grpSpMkLst>
        </pc:grpChg>
        <pc:picChg chg="mod">
          <ac:chgData name="Mari Powell" userId="S::mari.powell@uwtsd.ac.uk::a1b98dd7-29dc-4131-8e37-1423e6a9ecca" providerId="AD" clId="Web-{36C190DA-4004-AE00-53BE-FDE0F0A5D9D1}" dt="2023-03-08T19:21:09.279" v="4" actId="1076"/>
          <ac:picMkLst>
            <pc:docMk/>
            <pc:sldMk cId="0" sldId="258"/>
            <ac:picMk id="2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36C190DA-4004-AE00-53BE-FDE0F0A5D9D1}" dt="2023-03-08T19:24:58.565" v="71" actId="20577"/>
        <pc:sldMkLst>
          <pc:docMk/>
          <pc:sldMk cId="0" sldId="259"/>
        </pc:sldMkLst>
        <pc:spChg chg="mod">
          <ac:chgData name="Mari Powell" userId="S::mari.powell@uwtsd.ac.uk::a1b98dd7-29dc-4131-8e37-1423e6a9ecca" providerId="AD" clId="Web-{36C190DA-4004-AE00-53BE-FDE0F0A5D9D1}" dt="2023-03-08T19:24:58.565" v="71" actId="20577"/>
          <ac:spMkLst>
            <pc:docMk/>
            <pc:sldMk cId="0" sldId="259"/>
            <ac:spMk id="9" creationId="{00000000-0000-0000-0000-000000000000}"/>
          </ac:spMkLst>
        </pc:spChg>
        <pc:picChg chg="mod">
          <ac:chgData name="Mari Powell" userId="S::mari.powell@uwtsd.ac.uk::a1b98dd7-29dc-4131-8e37-1423e6a9ecca" providerId="AD" clId="Web-{36C190DA-4004-AE00-53BE-FDE0F0A5D9D1}" dt="2023-03-08T19:21:25.591" v="6" actId="1076"/>
          <ac:picMkLst>
            <pc:docMk/>
            <pc:sldMk cId="0" sldId="259"/>
            <ac:picMk id="10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36C190DA-4004-AE00-53BE-FDE0F0A5D9D1}" dt="2023-03-08T19:22:55.531" v="32" actId="20577"/>
        <pc:sldMkLst>
          <pc:docMk/>
          <pc:sldMk cId="0" sldId="260"/>
        </pc:sldMkLst>
        <pc:spChg chg="mod">
          <ac:chgData name="Mari Powell" userId="S::mari.powell@uwtsd.ac.uk::a1b98dd7-29dc-4131-8e37-1423e6a9ecca" providerId="AD" clId="Web-{36C190DA-4004-AE00-53BE-FDE0F0A5D9D1}" dt="2023-03-08T19:22:55.531" v="32" actId="20577"/>
          <ac:spMkLst>
            <pc:docMk/>
            <pc:sldMk cId="0" sldId="260"/>
            <ac:spMk id="9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6C190DA-4004-AE00-53BE-FDE0F0A5D9D1}" dt="2023-03-08T19:24:08.845" v="52" actId="20577"/>
        <pc:sldMkLst>
          <pc:docMk/>
          <pc:sldMk cId="0" sldId="263"/>
        </pc:sldMkLst>
        <pc:spChg chg="mod">
          <ac:chgData name="Mari Powell" userId="S::mari.powell@uwtsd.ac.uk::a1b98dd7-29dc-4131-8e37-1423e6a9ecca" providerId="AD" clId="Web-{36C190DA-4004-AE00-53BE-FDE0F0A5D9D1}" dt="2023-03-08T19:24:08.845" v="52" actId="20577"/>
          <ac:spMkLst>
            <pc:docMk/>
            <pc:sldMk cId="0" sldId="263"/>
            <ac:spMk id="9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6C190DA-4004-AE00-53BE-FDE0F0A5D9D1}" dt="2023-03-08T19:24:33.455" v="66" actId="20577"/>
        <pc:sldMkLst>
          <pc:docMk/>
          <pc:sldMk cId="0" sldId="264"/>
        </pc:sldMkLst>
        <pc:spChg chg="mod">
          <ac:chgData name="Mari Powell" userId="S::mari.powell@uwtsd.ac.uk::a1b98dd7-29dc-4131-8e37-1423e6a9ecca" providerId="AD" clId="Web-{36C190DA-4004-AE00-53BE-FDE0F0A5D9D1}" dt="2023-03-08T19:24:33.455" v="66" actId="20577"/>
          <ac:spMkLst>
            <pc:docMk/>
            <pc:sldMk cId="0" sldId="264"/>
            <ac:spMk id="9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6C190DA-4004-AE00-53BE-FDE0F0A5D9D1}" dt="2023-03-08T19:22:43.453" v="26" actId="1076"/>
        <pc:sldMkLst>
          <pc:docMk/>
          <pc:sldMk cId="1149933435" sldId="267"/>
        </pc:sldMkLst>
        <pc:spChg chg="mod">
          <ac:chgData name="Mari Powell" userId="S::mari.powell@uwtsd.ac.uk::a1b98dd7-29dc-4131-8e37-1423e6a9ecca" providerId="AD" clId="Web-{36C190DA-4004-AE00-53BE-FDE0F0A5D9D1}" dt="2023-03-08T19:22:38.484" v="25" actId="20577"/>
          <ac:spMkLst>
            <pc:docMk/>
            <pc:sldMk cId="1149933435" sldId="267"/>
            <ac:spMk id="9" creationId="{00000000-0000-0000-0000-000000000000}"/>
          </ac:spMkLst>
        </pc:spChg>
        <pc:picChg chg="mod">
          <ac:chgData name="Mari Powell" userId="S::mari.powell@uwtsd.ac.uk::a1b98dd7-29dc-4131-8e37-1423e6a9ecca" providerId="AD" clId="Web-{36C190DA-4004-AE00-53BE-FDE0F0A5D9D1}" dt="2023-03-08T19:22:43.453" v="26" actId="1076"/>
          <ac:picMkLst>
            <pc:docMk/>
            <pc:sldMk cId="1149933435" sldId="267"/>
            <ac:picMk id="10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36C190DA-4004-AE00-53BE-FDE0F0A5D9D1}" dt="2023-03-08T19:22:24.936" v="20" actId="20577"/>
        <pc:sldMkLst>
          <pc:docMk/>
          <pc:sldMk cId="2182328239" sldId="268"/>
        </pc:sldMkLst>
        <pc:spChg chg="mod">
          <ac:chgData name="Mari Powell" userId="S::mari.powell@uwtsd.ac.uk::a1b98dd7-29dc-4131-8e37-1423e6a9ecca" providerId="AD" clId="Web-{36C190DA-4004-AE00-53BE-FDE0F0A5D9D1}" dt="2023-03-08T19:22:24.936" v="20" actId="20577"/>
          <ac:spMkLst>
            <pc:docMk/>
            <pc:sldMk cId="2182328239" sldId="268"/>
            <ac:spMk id="9" creationId="{00000000-0000-0000-0000-000000000000}"/>
          </ac:spMkLst>
        </pc:spChg>
      </pc:sldChg>
    </pc:docChg>
  </pc:docChgLst>
  <pc:docChgLst>
    <pc:chgData name="Mari Powell" userId="S::mari.powell@uwtsd.ac.uk::a1b98dd7-29dc-4131-8e37-1423e6a9ecca" providerId="AD" clId="Web-{EC8DAA82-C431-5BBC-9100-D8BFF9803520}"/>
    <pc:docChg chg="addSld delSld">
      <pc:chgData name="Mari Powell" userId="S::mari.powell@uwtsd.ac.uk::a1b98dd7-29dc-4131-8e37-1423e6a9ecca" providerId="AD" clId="Web-{EC8DAA82-C431-5BBC-9100-D8BFF9803520}" dt="2023-03-08T21:17:46.229" v="6"/>
      <pc:docMkLst>
        <pc:docMk/>
      </pc:docMkLst>
      <pc:sldChg chg="add">
        <pc:chgData name="Mari Powell" userId="S::mari.powell@uwtsd.ac.uk::a1b98dd7-29dc-4131-8e37-1423e6a9ecca" providerId="AD" clId="Web-{EC8DAA82-C431-5BBC-9100-D8BFF9803520}" dt="2023-03-08T21:15:49.831" v="0"/>
        <pc:sldMkLst>
          <pc:docMk/>
          <pc:sldMk cId="3654793732" sldId="270"/>
        </pc:sldMkLst>
      </pc:sldChg>
      <pc:sldChg chg="add">
        <pc:chgData name="Mari Powell" userId="S::mari.powell@uwtsd.ac.uk::a1b98dd7-29dc-4131-8e37-1423e6a9ecca" providerId="AD" clId="Web-{EC8DAA82-C431-5BBC-9100-D8BFF9803520}" dt="2023-03-08T21:16:12.880" v="1"/>
        <pc:sldMkLst>
          <pc:docMk/>
          <pc:sldMk cId="3484881881" sldId="271"/>
        </pc:sldMkLst>
      </pc:sldChg>
      <pc:sldChg chg="add">
        <pc:chgData name="Mari Powell" userId="S::mari.powell@uwtsd.ac.uk::a1b98dd7-29dc-4131-8e37-1423e6a9ecca" providerId="AD" clId="Web-{EC8DAA82-C431-5BBC-9100-D8BFF9803520}" dt="2023-03-08T21:16:31.553" v="2"/>
        <pc:sldMkLst>
          <pc:docMk/>
          <pc:sldMk cId="3497533847" sldId="272"/>
        </pc:sldMkLst>
      </pc:sldChg>
      <pc:sldChg chg="add del">
        <pc:chgData name="Mari Powell" userId="S::mari.powell@uwtsd.ac.uk::a1b98dd7-29dc-4131-8e37-1423e6a9ecca" providerId="AD" clId="Web-{EC8DAA82-C431-5BBC-9100-D8BFF9803520}" dt="2023-03-08T21:17:43.214" v="5"/>
        <pc:sldMkLst>
          <pc:docMk/>
          <pc:sldMk cId="3236823710" sldId="273"/>
        </pc:sldMkLst>
      </pc:sldChg>
      <pc:sldChg chg="add del">
        <pc:chgData name="Mari Powell" userId="S::mari.powell@uwtsd.ac.uk::a1b98dd7-29dc-4131-8e37-1423e6a9ecca" providerId="AD" clId="Web-{EC8DAA82-C431-5BBC-9100-D8BFF9803520}" dt="2023-03-08T21:17:46.229" v="6"/>
        <pc:sldMkLst>
          <pc:docMk/>
          <pc:sldMk cId="3700324033" sldId="27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44718" y="1178711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472028" y="766065"/>
            <a:ext cx="5343944" cy="13505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747825" y="5092370"/>
            <a:ext cx="3363849" cy="4114800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923796" y="2116625"/>
            <a:ext cx="8726158" cy="3398473"/>
            <a:chOff x="0" y="0"/>
            <a:chExt cx="11634878" cy="4531297"/>
          </a:xfrm>
        </p:grpSpPr>
        <p:sp>
          <p:nvSpPr>
            <p:cNvPr id="12" name="TextBox 12"/>
            <p:cNvSpPr txBox="1"/>
            <p:nvPr/>
          </p:nvSpPr>
          <p:spPr>
            <a:xfrm>
              <a:off x="0" y="1308915"/>
              <a:ext cx="11634878" cy="21357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100"/>
                </a:lnSpc>
              </a:pPr>
              <a:r>
                <a:rPr lang="en-US" sz="11000" spc="220" dirty="0" err="1">
                  <a:solidFill>
                    <a:srgbClr val="000000"/>
                  </a:solidFill>
                  <a:latin typeface="Wedges"/>
                </a:rPr>
                <a:t>Canmol</a:t>
              </a:r>
              <a:endParaRPr lang="en-US" sz="11000" spc="220" dirty="0">
                <a:solidFill>
                  <a:srgbClr val="000000"/>
                </a:solidFill>
                <a:latin typeface="Wedges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3855022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62311" y="1028700"/>
            <a:ext cx="7479602" cy="82296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624110" y="505881"/>
            <a:ext cx="2556004" cy="104563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305430" y="1885587"/>
            <a:ext cx="4984606" cy="651582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302173" y="1353062"/>
            <a:ext cx="2125222" cy="2061466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9878255" y="1115152"/>
            <a:ext cx="6486529" cy="3353949"/>
            <a:chOff x="0" y="0"/>
            <a:chExt cx="8648705" cy="4471932"/>
          </a:xfrm>
        </p:grpSpPr>
        <p:sp>
          <p:nvSpPr>
            <p:cNvPr id="13" name="TextBox 13"/>
            <p:cNvSpPr txBox="1"/>
            <p:nvPr/>
          </p:nvSpPr>
          <p:spPr>
            <a:xfrm>
              <a:off x="0" y="0"/>
              <a:ext cx="8648705" cy="3454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200"/>
                </a:lnSpc>
              </a:pPr>
              <a:r>
                <a:rPr lang="en-US" sz="8499">
                  <a:solidFill>
                    <a:srgbClr val="000000"/>
                  </a:solidFill>
                  <a:latin typeface="Wedges"/>
                </a:rPr>
                <a:t>Geiriau canmol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3852807"/>
              <a:ext cx="8648705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36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9821400" y="4979386"/>
            <a:ext cx="4043558" cy="400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000000"/>
                </a:solidFill>
                <a:latin typeface="DM Sans"/>
              </a:rPr>
              <a:t>Eithaf da                   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000000"/>
                </a:solidFill>
                <a:latin typeface="DM Sans"/>
              </a:rPr>
              <a:t>Da iawn                     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000000"/>
                </a:solidFill>
                <a:latin typeface="DM Sans"/>
              </a:rPr>
              <a:t>Archerchog               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000000"/>
                </a:solidFill>
                <a:latin typeface="DM Sans"/>
              </a:rPr>
              <a:t>Bendigedig               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000000"/>
                </a:solidFill>
                <a:latin typeface="DM Sans"/>
              </a:rPr>
              <a:t>Llongyfarchiadau     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000000"/>
                </a:solidFill>
                <a:latin typeface="DM Sans"/>
              </a:rPr>
              <a:t>Rhagorol                    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000000"/>
                </a:solidFill>
                <a:latin typeface="DM Sans"/>
              </a:rPr>
              <a:t>Gwych                      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244119" y="5081783"/>
            <a:ext cx="3649239" cy="400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5A5B58"/>
                </a:solidFill>
                <a:latin typeface="DM Sans Italics"/>
              </a:rPr>
              <a:t>Quite good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5A5B58"/>
                </a:solidFill>
                <a:latin typeface="DM Sans Italics"/>
              </a:rPr>
              <a:t>Very</a:t>
            </a:r>
            <a:r>
              <a:rPr lang="en-US" sz="3767">
                <a:solidFill>
                  <a:srgbClr val="5A5B58"/>
                </a:solidFill>
                <a:latin typeface="DM Sans"/>
              </a:rPr>
              <a:t> </a:t>
            </a:r>
            <a:r>
              <a:rPr lang="en-US" sz="3767">
                <a:solidFill>
                  <a:srgbClr val="5A5B58"/>
                </a:solidFill>
                <a:latin typeface="DM Sans Italics"/>
              </a:rPr>
              <a:t>good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5A5B58"/>
                </a:solidFill>
                <a:latin typeface="DM Sans Italics"/>
              </a:rPr>
              <a:t>Excellent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5A5B58"/>
                </a:solidFill>
                <a:latin typeface="DM Sans Italics"/>
              </a:rPr>
              <a:t>Wonderful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5A5B58"/>
                </a:solidFill>
                <a:latin typeface="DM Sans Italics"/>
              </a:rPr>
              <a:t>Congratulations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5A5B58"/>
                </a:solidFill>
                <a:latin typeface="DM Sans Italics"/>
              </a:rPr>
              <a:t>Brilliant</a:t>
            </a:r>
          </a:p>
          <a:p>
            <a:pPr>
              <a:lnSpc>
                <a:spcPts val="4521"/>
              </a:lnSpc>
              <a:spcBef>
                <a:spcPct val="0"/>
              </a:spcBef>
            </a:pPr>
            <a:r>
              <a:rPr lang="en-US" sz="3767">
                <a:solidFill>
                  <a:srgbClr val="5A5B58"/>
                </a:solidFill>
                <a:latin typeface="DM Sans Italics"/>
              </a:rPr>
              <a:t>Great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44718" y="1178711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5820175" y="2184109"/>
            <a:ext cx="8284295" cy="793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844"/>
              </a:lnSpc>
            </a:pPr>
            <a:r>
              <a:rPr lang="en-US" sz="6600" dirty="0">
                <a:solidFill>
                  <a:srgbClr val="000000"/>
                </a:solidFill>
                <a:latin typeface="Gloria Hallelujah"/>
              </a:rPr>
              <a:t>Gwaith </a:t>
            </a:r>
            <a:r>
              <a:rPr lang="en-US" sz="6600">
                <a:solidFill>
                  <a:srgbClr val="000000"/>
                </a:solidFill>
                <a:latin typeface="Gloria Hallelujah"/>
              </a:rPr>
              <a:t>gwych.</a:t>
            </a:r>
            <a:r>
              <a:rPr lang="en-US" sz="6600" dirty="0">
                <a:solidFill>
                  <a:srgbClr val="000000"/>
                </a:solidFill>
                <a:latin typeface="Gloria Hallelujah"/>
              </a:rPr>
              <a:t>     </a:t>
            </a:r>
          </a:p>
          <a:p>
            <a:pPr>
              <a:lnSpc>
                <a:spcPts val="7844"/>
              </a:lnSpc>
            </a:pPr>
            <a:r>
              <a:rPr lang="en-US" sz="6600" dirty="0">
                <a:solidFill>
                  <a:srgbClr val="000000"/>
                </a:solidFill>
                <a:latin typeface="Gloria Hallelujah"/>
              </a:rPr>
              <a:t>Gwaith </a:t>
            </a:r>
            <a:r>
              <a:rPr lang="en-US" sz="6600">
                <a:solidFill>
                  <a:srgbClr val="000000"/>
                </a:solidFill>
                <a:latin typeface="Gloria Hallelujah"/>
              </a:rPr>
              <a:t>taclus.</a:t>
            </a:r>
            <a:endParaRPr lang="en-US" sz="6600" dirty="0">
              <a:solidFill>
                <a:srgbClr val="000000"/>
              </a:solidFill>
              <a:latin typeface="Gloria Hallelujah"/>
            </a:endParaRPr>
          </a:p>
          <a:p>
            <a:pPr>
              <a:lnSpc>
                <a:spcPts val="7844"/>
              </a:lnSpc>
            </a:pPr>
            <a:r>
              <a:rPr lang="en-US" sz="6600" dirty="0">
                <a:solidFill>
                  <a:srgbClr val="000000"/>
                </a:solidFill>
                <a:latin typeface="Gloria Hallelujah"/>
              </a:rPr>
              <a:t>Gwaith </a:t>
            </a:r>
            <a:r>
              <a:rPr lang="en-US" sz="6600">
                <a:solidFill>
                  <a:srgbClr val="000000"/>
                </a:solidFill>
                <a:latin typeface="Gloria Hallelujah"/>
              </a:rPr>
              <a:t>bendigedig.</a:t>
            </a:r>
            <a:endParaRPr lang="en-US" sz="6600" dirty="0">
              <a:solidFill>
                <a:srgbClr val="000000"/>
              </a:solidFill>
              <a:latin typeface="Gloria Hallelujah"/>
            </a:endParaRPr>
          </a:p>
          <a:p>
            <a:pPr>
              <a:lnSpc>
                <a:spcPts val="7844"/>
              </a:lnSpc>
            </a:pPr>
            <a:r>
              <a:rPr lang="en-US" sz="6600">
                <a:solidFill>
                  <a:srgbClr val="000000"/>
                </a:solidFill>
                <a:latin typeface="Gloria Hallelujah"/>
              </a:rPr>
              <a:t>Gwaith da.</a:t>
            </a:r>
          </a:p>
          <a:p>
            <a:pPr>
              <a:lnSpc>
                <a:spcPts val="7844"/>
              </a:lnSpc>
            </a:pPr>
            <a:r>
              <a:rPr lang="en-US" sz="6600" dirty="0">
                <a:solidFill>
                  <a:srgbClr val="000000"/>
                </a:solidFill>
                <a:latin typeface="Gloria Hallelujah"/>
              </a:rPr>
              <a:t>Gwaith </a:t>
            </a:r>
            <a:r>
              <a:rPr lang="en-US" sz="6600">
                <a:solidFill>
                  <a:srgbClr val="000000"/>
                </a:solidFill>
                <a:latin typeface="Gloria Hallelujah"/>
              </a:rPr>
              <a:t>rhagorol.</a:t>
            </a:r>
            <a:endParaRPr lang="en-US" sz="6600" dirty="0">
              <a:solidFill>
                <a:srgbClr val="000000"/>
              </a:solidFill>
              <a:latin typeface="Gloria Hallelujah"/>
            </a:endParaRPr>
          </a:p>
          <a:p>
            <a:pPr>
              <a:lnSpc>
                <a:spcPts val="7844"/>
              </a:lnSpc>
            </a:pPr>
            <a:r>
              <a:rPr lang="en-US" sz="1307" dirty="0">
                <a:solidFill>
                  <a:srgbClr val="000000"/>
                </a:solidFill>
                <a:latin typeface="Gloria Hallelujah"/>
              </a:rPr>
              <a:t>      </a:t>
            </a:r>
          </a:p>
          <a:p>
            <a:pPr>
              <a:lnSpc>
                <a:spcPts val="7844"/>
              </a:lnSpc>
            </a:pPr>
            <a:r>
              <a:rPr lang="en-US" sz="1307" dirty="0">
                <a:solidFill>
                  <a:srgbClr val="000000"/>
                </a:solidFill>
                <a:latin typeface="Gloria Hallelujah"/>
              </a:rPr>
              <a:t>   </a:t>
            </a:r>
          </a:p>
          <a:p>
            <a:pPr>
              <a:lnSpc>
                <a:spcPts val="7844"/>
              </a:lnSpc>
            </a:pPr>
            <a:endParaRPr lang="en-US" sz="1307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58667" y="6998114"/>
            <a:ext cx="4742114" cy="28926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2D">
            <a:alpha val="52116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75535" y="1879917"/>
            <a:ext cx="11616407" cy="6501872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4317529" y="3214891"/>
            <a:ext cx="12309571" cy="42618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1856"/>
              </a:lnSpc>
            </a:pPr>
            <a:r>
              <a:rPr lang="en-US" sz="9850" dirty="0" err="1">
                <a:solidFill>
                  <a:srgbClr val="000000"/>
                </a:solidFill>
                <a:latin typeface="Gloria Hallelujah"/>
              </a:rPr>
              <a:t>Gwell</a:t>
            </a:r>
            <a:r>
              <a:rPr lang="en-US" sz="9850" dirty="0">
                <a:solidFill>
                  <a:srgbClr val="000000"/>
                </a:solidFill>
                <a:latin typeface="Gloria Hallelujah"/>
              </a:rPr>
              <a:t> o </a:t>
            </a:r>
            <a:r>
              <a:rPr lang="en-US" sz="9850" dirty="0" err="1">
                <a:solidFill>
                  <a:srgbClr val="000000"/>
                </a:solidFill>
                <a:latin typeface="Gloria Hallelujah"/>
              </a:rPr>
              <a:t>lawer</a:t>
            </a:r>
            <a:r>
              <a:rPr lang="en-US" sz="9850" dirty="0">
                <a:solidFill>
                  <a:srgbClr val="000000"/>
                </a:solidFill>
                <a:latin typeface="Gloria Hallelujah"/>
              </a:rPr>
              <a:t>!</a:t>
            </a:r>
            <a:endParaRPr lang="en-US" sz="9880" dirty="0">
              <a:solidFill>
                <a:srgbClr val="000000"/>
              </a:solidFill>
              <a:latin typeface="Gloria Hallelujah"/>
            </a:endParaRPr>
          </a:p>
          <a:p>
            <a:pPr>
              <a:lnSpc>
                <a:spcPts val="11856"/>
              </a:lnSpc>
            </a:pPr>
            <a:r>
              <a:rPr lang="en-US" sz="6000" i="1" dirty="0">
                <a:solidFill>
                  <a:srgbClr val="000000"/>
                </a:solidFill>
                <a:latin typeface="Gloria Hallelujah"/>
              </a:rPr>
              <a:t>Much better!</a:t>
            </a:r>
            <a:r>
              <a:rPr lang="en-US" sz="9850" dirty="0">
                <a:solidFill>
                  <a:srgbClr val="000000"/>
                </a:solidFill>
                <a:latin typeface="Gloria Hallelujah"/>
              </a:rPr>
              <a:t>      </a:t>
            </a:r>
          </a:p>
          <a:p>
            <a:pPr>
              <a:lnSpc>
                <a:spcPts val="11856"/>
              </a:lnSpc>
            </a:pPr>
            <a:endParaRPr lang="en-US" sz="1693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303868" y="4587353"/>
            <a:ext cx="4499494" cy="5396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32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2D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75535" y="1879917"/>
            <a:ext cx="11616407" cy="6501872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4240037" y="2885552"/>
            <a:ext cx="9287403" cy="4261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856"/>
              </a:lnSpc>
            </a:pPr>
            <a:r>
              <a:rPr lang="en-US" sz="9880" dirty="0" err="1">
                <a:solidFill>
                  <a:srgbClr val="000000"/>
                </a:solidFill>
                <a:latin typeface="Gloria Hallelujah"/>
              </a:rPr>
              <a:t>Gwell</a:t>
            </a:r>
            <a:endParaRPr lang="en-US" sz="9880" dirty="0">
              <a:solidFill>
                <a:srgbClr val="000000"/>
              </a:solidFill>
              <a:latin typeface="Gloria Hallelujah"/>
            </a:endParaRPr>
          </a:p>
          <a:p>
            <a:pPr algn="ctr">
              <a:lnSpc>
                <a:spcPts val="11856"/>
              </a:lnSpc>
            </a:pPr>
            <a:r>
              <a:rPr lang="en-US" sz="5400" i="1" dirty="0">
                <a:solidFill>
                  <a:srgbClr val="000000"/>
                </a:solidFill>
                <a:latin typeface="Gloria Hallelujah"/>
              </a:rPr>
              <a:t>Better</a:t>
            </a:r>
          </a:p>
          <a:p>
            <a:pPr>
              <a:lnSpc>
                <a:spcPts val="11856"/>
              </a:lnSpc>
            </a:pPr>
            <a:endParaRPr lang="en-US" sz="1693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62475" y="5138956"/>
            <a:ext cx="2020933" cy="2423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9334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75535" y="1879917"/>
            <a:ext cx="11616407" cy="6501872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4240037" y="2885552"/>
            <a:ext cx="9287403" cy="4261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856"/>
              </a:lnSpc>
            </a:pPr>
            <a:r>
              <a:rPr lang="en-US" sz="9600" dirty="0" err="1">
                <a:solidFill>
                  <a:srgbClr val="000000"/>
                </a:solidFill>
                <a:latin typeface="Gloria Hallelujah"/>
              </a:rPr>
              <a:t>Ddim</a:t>
            </a:r>
            <a:r>
              <a:rPr lang="en-US" sz="96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9600" dirty="0" err="1">
                <a:solidFill>
                  <a:srgbClr val="000000"/>
                </a:solidFill>
                <a:latin typeface="Gloria Hallelujah"/>
              </a:rPr>
              <a:t>yn</a:t>
            </a:r>
            <a:r>
              <a:rPr lang="en-US" sz="96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9600" dirty="0" err="1">
                <a:solidFill>
                  <a:srgbClr val="000000"/>
                </a:solidFill>
                <a:latin typeface="Gloria Hallelujah"/>
              </a:rPr>
              <a:t>ddrwg</a:t>
            </a:r>
            <a:r>
              <a:rPr lang="en-US" sz="9600" dirty="0">
                <a:solidFill>
                  <a:srgbClr val="000000"/>
                </a:solidFill>
                <a:latin typeface="Gloria Hallelujah"/>
              </a:rPr>
              <a:t> </a:t>
            </a:r>
            <a:endParaRPr lang="en-US">
              <a:cs typeface="Calibri"/>
            </a:endParaRPr>
          </a:p>
          <a:p>
            <a:pPr>
              <a:lnSpc>
                <a:spcPts val="11856"/>
              </a:lnSpc>
            </a:pPr>
            <a:r>
              <a:rPr lang="en-US" sz="5400" i="1" dirty="0">
                <a:solidFill>
                  <a:srgbClr val="000000"/>
                </a:solidFill>
                <a:latin typeface="Gloria Hallelujah"/>
              </a:rPr>
              <a:t>Not bad </a:t>
            </a:r>
            <a:r>
              <a:rPr lang="en-US" sz="9600" dirty="0">
                <a:solidFill>
                  <a:srgbClr val="000000"/>
                </a:solidFill>
                <a:latin typeface="Gloria Hallelujah"/>
              </a:rPr>
              <a:t> </a:t>
            </a:r>
            <a:endParaRPr lang="en-US" dirty="0"/>
          </a:p>
          <a:p>
            <a:pPr>
              <a:lnSpc>
                <a:spcPts val="11856"/>
              </a:lnSpc>
            </a:pPr>
            <a:endParaRPr lang="en-US" sz="1693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303868" y="4587353"/>
            <a:ext cx="4499494" cy="539669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C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458928" y="771943"/>
            <a:ext cx="6897202" cy="10909058"/>
            <a:chOff x="0" y="0"/>
            <a:chExt cx="9196269" cy="1454541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2007110" y="3342031"/>
              <a:ext cx="14006691" cy="8400067"/>
              <a:chOff x="0" y="0"/>
              <a:chExt cx="6783283" cy="406805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4004558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4004558">
                    <a:moveTo>
                      <a:pt x="6627073" y="4004558"/>
                    </a:moveTo>
                    <a:lnTo>
                      <a:pt x="92710" y="4004558"/>
                    </a:lnTo>
                    <a:cubicBezTo>
                      <a:pt x="41910" y="4004558"/>
                      <a:pt x="0" y="3962648"/>
                      <a:pt x="0" y="391184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910578"/>
                    </a:lnTo>
                    <a:cubicBezTo>
                      <a:pt x="6719783" y="3962648"/>
                      <a:pt x="6677873" y="4004558"/>
                      <a:pt x="6627073" y="4004558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4068058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4068058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943598"/>
                    </a:lnTo>
                    <a:cubicBezTo>
                      <a:pt x="6723593" y="3979158"/>
                      <a:pt x="6694383" y="4008368"/>
                      <a:pt x="6658823" y="4008368"/>
                    </a:cubicBezTo>
                    <a:lnTo>
                      <a:pt x="124460" y="4008368"/>
                    </a:lnTo>
                    <a:cubicBezTo>
                      <a:pt x="88900" y="4008368"/>
                      <a:pt x="59690" y="3979158"/>
                      <a:pt x="59690" y="394359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943598"/>
                    </a:lnTo>
                    <a:cubicBezTo>
                      <a:pt x="0" y="4012178"/>
                      <a:pt x="55880" y="4068058"/>
                      <a:pt x="124460" y="4068058"/>
                    </a:cubicBezTo>
                    <a:lnTo>
                      <a:pt x="6658823" y="4068058"/>
                    </a:lnTo>
                    <a:cubicBezTo>
                      <a:pt x="6727403" y="4068058"/>
                      <a:pt x="6783284" y="4012178"/>
                      <a:pt x="6783284" y="3943598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2655107" y="2655107"/>
              <a:ext cx="14055440" cy="8745226"/>
              <a:chOff x="0" y="0"/>
              <a:chExt cx="6806891" cy="423521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4171715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4171715">
                    <a:moveTo>
                      <a:pt x="6650682" y="4171714"/>
                    </a:moveTo>
                    <a:lnTo>
                      <a:pt x="92710" y="4171714"/>
                    </a:lnTo>
                    <a:cubicBezTo>
                      <a:pt x="41910" y="4171714"/>
                      <a:pt x="0" y="4129805"/>
                      <a:pt x="0" y="407900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4077734"/>
                    </a:lnTo>
                    <a:cubicBezTo>
                      <a:pt x="6743391" y="4129805"/>
                      <a:pt x="6701482" y="4171715"/>
                      <a:pt x="6650682" y="417171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4235215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4235215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4110755"/>
                    </a:lnTo>
                    <a:cubicBezTo>
                      <a:pt x="6747201" y="4146315"/>
                      <a:pt x="6717991" y="4175525"/>
                      <a:pt x="6682432" y="4175525"/>
                    </a:cubicBezTo>
                    <a:lnTo>
                      <a:pt x="124460" y="4175525"/>
                    </a:lnTo>
                    <a:cubicBezTo>
                      <a:pt x="88900" y="4175525"/>
                      <a:pt x="59690" y="4146315"/>
                      <a:pt x="59690" y="411075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4110755"/>
                    </a:lnTo>
                    <a:cubicBezTo>
                      <a:pt x="0" y="4179335"/>
                      <a:pt x="55880" y="4235215"/>
                      <a:pt x="124460" y="4235215"/>
                    </a:cubicBezTo>
                    <a:lnTo>
                      <a:pt x="6682432" y="4235215"/>
                    </a:lnTo>
                    <a:cubicBezTo>
                      <a:pt x="6751012" y="4235215"/>
                      <a:pt x="6806891" y="4179335"/>
                      <a:pt x="6806891" y="4110755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5738780" y="3800604"/>
            <a:ext cx="9734232" cy="4281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98"/>
              </a:lnSpc>
            </a:pPr>
            <a:endParaRPr lang="en-US" sz="8800" dirty="0">
              <a:latin typeface="Gloria Hallelujah"/>
            </a:endParaRPr>
          </a:p>
          <a:p>
            <a:pPr algn="ctr">
              <a:lnSpc>
                <a:spcPts val="8198"/>
              </a:lnSpc>
            </a:pPr>
            <a:r>
              <a:rPr lang="en-US" sz="8800" dirty="0">
                <a:latin typeface="Gloria Hallelujah"/>
              </a:rPr>
              <a:t> </a:t>
            </a:r>
            <a:r>
              <a:rPr lang="en-US" sz="8800" dirty="0" err="1">
                <a:latin typeface="Gloria Hallelujah"/>
              </a:rPr>
              <a:t>Daliwch</a:t>
            </a:r>
            <a:r>
              <a:rPr lang="en-US" sz="8800" dirty="0">
                <a:latin typeface="Gloria Hallelujah"/>
              </a:rPr>
              <a:t> </a:t>
            </a:r>
            <a:r>
              <a:rPr lang="en-US" sz="8800" dirty="0" err="1">
                <a:latin typeface="Gloria Hallelujah"/>
              </a:rPr>
              <a:t>ati</a:t>
            </a:r>
            <a:r>
              <a:rPr lang="en-US" sz="8800" dirty="0">
                <a:latin typeface="Gloria Hallelujah"/>
              </a:rPr>
              <a:t>!</a:t>
            </a:r>
          </a:p>
          <a:p>
            <a:pPr algn="ctr">
              <a:lnSpc>
                <a:spcPts val="8198"/>
              </a:lnSpc>
            </a:pPr>
            <a:br>
              <a:rPr lang="en-US" sz="8800" dirty="0">
                <a:latin typeface="Gloria Hallelujah"/>
              </a:rPr>
            </a:br>
            <a:r>
              <a:rPr lang="en-US" sz="8800" dirty="0">
                <a:latin typeface="Gloria Hallelujah"/>
              </a:rPr>
              <a:t>Dal </a:t>
            </a:r>
            <a:r>
              <a:rPr lang="en-US" sz="8800" dirty="0" err="1">
                <a:latin typeface="Gloria Hallelujah"/>
              </a:rPr>
              <a:t>ati</a:t>
            </a:r>
            <a:r>
              <a:rPr lang="en-US" sz="8800" dirty="0">
                <a:latin typeface="Gloria Hallelujah"/>
              </a:rPr>
              <a:t>!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2" r="-32"/>
          <a:stretch/>
        </p:blipFill>
        <p:spPr>
          <a:xfrm>
            <a:off x="1030255" y="4496815"/>
            <a:ext cx="4931717" cy="491938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1028700" y="520544"/>
            <a:ext cx="11148773" cy="2058549"/>
            <a:chOff x="0" y="0"/>
            <a:chExt cx="14865031" cy="2744732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14865031" cy="1727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200"/>
                </a:lnSpc>
              </a:pPr>
              <a:r>
                <a:rPr lang="en-US" sz="8499">
                  <a:solidFill>
                    <a:srgbClr val="000000"/>
                  </a:solidFill>
                  <a:latin typeface="Wedges"/>
                </a:rPr>
                <a:t>Gorchmynion eto!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125607"/>
              <a:ext cx="14865031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3600"/>
                </a:lnSpc>
                <a:spcBef>
                  <a:spcPct val="0"/>
                </a:spcBef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40314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C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458928" y="771943"/>
            <a:ext cx="6897202" cy="10909058"/>
            <a:chOff x="0" y="0"/>
            <a:chExt cx="9196269" cy="1454541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2007110" y="3342031"/>
              <a:ext cx="14006691" cy="8400067"/>
              <a:chOff x="0" y="0"/>
              <a:chExt cx="6783283" cy="406805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4004558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4004558">
                    <a:moveTo>
                      <a:pt x="6627073" y="4004558"/>
                    </a:moveTo>
                    <a:lnTo>
                      <a:pt x="92710" y="4004558"/>
                    </a:lnTo>
                    <a:cubicBezTo>
                      <a:pt x="41910" y="4004558"/>
                      <a:pt x="0" y="3962648"/>
                      <a:pt x="0" y="391184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910578"/>
                    </a:lnTo>
                    <a:cubicBezTo>
                      <a:pt x="6719783" y="3962648"/>
                      <a:pt x="6677873" y="4004558"/>
                      <a:pt x="6627073" y="4004558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4068058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4068058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943598"/>
                    </a:lnTo>
                    <a:cubicBezTo>
                      <a:pt x="6723593" y="3979158"/>
                      <a:pt x="6694383" y="4008368"/>
                      <a:pt x="6658823" y="4008368"/>
                    </a:cubicBezTo>
                    <a:lnTo>
                      <a:pt x="124460" y="4008368"/>
                    </a:lnTo>
                    <a:cubicBezTo>
                      <a:pt x="88900" y="4008368"/>
                      <a:pt x="59690" y="3979158"/>
                      <a:pt x="59690" y="394359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943598"/>
                    </a:lnTo>
                    <a:cubicBezTo>
                      <a:pt x="0" y="4012178"/>
                      <a:pt x="55880" y="4068058"/>
                      <a:pt x="124460" y="4068058"/>
                    </a:cubicBezTo>
                    <a:lnTo>
                      <a:pt x="6658823" y="4068058"/>
                    </a:lnTo>
                    <a:cubicBezTo>
                      <a:pt x="6727403" y="4068058"/>
                      <a:pt x="6783284" y="4012178"/>
                      <a:pt x="6783284" y="3943598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2655107" y="2655107"/>
              <a:ext cx="14055440" cy="8745226"/>
              <a:chOff x="0" y="0"/>
              <a:chExt cx="6806891" cy="423521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4171715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4171715">
                    <a:moveTo>
                      <a:pt x="6650682" y="4171714"/>
                    </a:moveTo>
                    <a:lnTo>
                      <a:pt x="92710" y="4171714"/>
                    </a:lnTo>
                    <a:cubicBezTo>
                      <a:pt x="41910" y="4171714"/>
                      <a:pt x="0" y="4129805"/>
                      <a:pt x="0" y="407900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4077734"/>
                    </a:lnTo>
                    <a:cubicBezTo>
                      <a:pt x="6743391" y="4129805"/>
                      <a:pt x="6701482" y="4171715"/>
                      <a:pt x="6650682" y="417171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4235215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4235215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4110755"/>
                    </a:lnTo>
                    <a:cubicBezTo>
                      <a:pt x="6747201" y="4146315"/>
                      <a:pt x="6717991" y="4175525"/>
                      <a:pt x="6682432" y="4175525"/>
                    </a:cubicBezTo>
                    <a:lnTo>
                      <a:pt x="124460" y="4175525"/>
                    </a:lnTo>
                    <a:cubicBezTo>
                      <a:pt x="88900" y="4175525"/>
                      <a:pt x="59690" y="4146315"/>
                      <a:pt x="59690" y="411075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4110755"/>
                    </a:lnTo>
                    <a:cubicBezTo>
                      <a:pt x="0" y="4179335"/>
                      <a:pt x="55880" y="4235215"/>
                      <a:pt x="124460" y="4235215"/>
                    </a:cubicBezTo>
                    <a:lnTo>
                      <a:pt x="6682432" y="4235215"/>
                    </a:lnTo>
                    <a:cubicBezTo>
                      <a:pt x="6751012" y="4235215"/>
                      <a:pt x="6806891" y="4179335"/>
                      <a:pt x="6806891" y="4110755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5877253" y="5032991"/>
            <a:ext cx="9734232" cy="5333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98"/>
              </a:lnSpc>
            </a:pPr>
            <a:r>
              <a:rPr lang="en-US" sz="8800" dirty="0" err="1">
                <a:latin typeface="Gloria Hallelujah"/>
              </a:rPr>
              <a:t>Ceisiwch</a:t>
            </a:r>
            <a:r>
              <a:rPr lang="en-US" sz="8800" dirty="0">
                <a:latin typeface="Gloria Hallelujah"/>
              </a:rPr>
              <a:t> </a:t>
            </a:r>
            <a:r>
              <a:rPr lang="en-US" sz="8800" dirty="0" err="1">
                <a:latin typeface="Gloria Hallelujah"/>
              </a:rPr>
              <a:t>eto</a:t>
            </a:r>
            <a:r>
              <a:rPr lang="en-US" sz="8800" dirty="0">
                <a:latin typeface="Gloria Hallelujah"/>
              </a:rPr>
              <a:t>!</a:t>
            </a:r>
          </a:p>
          <a:p>
            <a:pPr algn="ctr">
              <a:lnSpc>
                <a:spcPts val="8198"/>
              </a:lnSpc>
            </a:pPr>
            <a:br>
              <a:rPr lang="en-US" sz="8800" dirty="0">
                <a:latin typeface="Gloria Hallelujah"/>
              </a:rPr>
            </a:br>
            <a:r>
              <a:rPr lang="en-US" sz="8800" dirty="0" err="1">
                <a:latin typeface="Gloria Hallelujah"/>
              </a:rPr>
              <a:t>Ceisia</a:t>
            </a:r>
            <a:r>
              <a:rPr lang="en-US" sz="8800" dirty="0">
                <a:latin typeface="Gloria Hallelujah"/>
              </a:rPr>
              <a:t> </a:t>
            </a:r>
            <a:r>
              <a:rPr lang="en-US" sz="8800" dirty="0" err="1">
                <a:latin typeface="Gloria Hallelujah"/>
              </a:rPr>
              <a:t>eto</a:t>
            </a:r>
            <a:r>
              <a:rPr lang="en-US" sz="8800" dirty="0">
                <a:latin typeface="Gloria Hallelujah"/>
              </a:rPr>
              <a:t>!</a:t>
            </a:r>
          </a:p>
          <a:p>
            <a:pPr algn="ctr">
              <a:lnSpc>
                <a:spcPts val="8198"/>
              </a:lnSpc>
            </a:pPr>
            <a:endParaRPr lang="en-US" sz="8800" dirty="0">
              <a:latin typeface="Gloria Hallelujah"/>
            </a:endParaRPr>
          </a:p>
          <a:p>
            <a:pPr algn="ctr">
              <a:lnSpc>
                <a:spcPts val="8198"/>
              </a:lnSpc>
            </a:pPr>
            <a:r>
              <a:rPr lang="en-US" sz="8800" dirty="0">
                <a:latin typeface="Gloria Hallelujah"/>
              </a:rPr>
              <a:t> 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57510" b="59029"/>
          <a:stretch/>
        </p:blipFill>
        <p:spPr>
          <a:xfrm>
            <a:off x="1676400" y="5191684"/>
            <a:ext cx="5219699" cy="5020449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1028700" y="520544"/>
            <a:ext cx="11148773" cy="2058549"/>
            <a:chOff x="0" y="0"/>
            <a:chExt cx="14865031" cy="2744732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14865031" cy="1727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200"/>
                </a:lnSpc>
              </a:pPr>
              <a:r>
                <a:rPr lang="en-US" sz="8499">
                  <a:solidFill>
                    <a:srgbClr val="000000"/>
                  </a:solidFill>
                  <a:latin typeface="Wedges"/>
                </a:rPr>
                <a:t>Gorchmynion eto!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125607"/>
              <a:ext cx="14865031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3600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DAB6F10-AE1D-D93D-2E18-3CB6DF1842B0}"/>
              </a:ext>
            </a:extLst>
          </p:cNvPr>
          <p:cNvGraphicFramePr>
            <a:graphicFrameLocks noGrp="1"/>
          </p:cNvGraphicFramePr>
          <p:nvPr/>
        </p:nvGraphicFramePr>
        <p:xfrm>
          <a:off x="707232" y="1079499"/>
          <a:ext cx="16180596" cy="7132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45149">
                  <a:extLst>
                    <a:ext uri="{9D8B030D-6E8A-4147-A177-3AD203B41FA5}">
                      <a16:colId xmlns:a16="http://schemas.microsoft.com/office/drawing/2014/main" val="144108616"/>
                    </a:ext>
                  </a:extLst>
                </a:gridCol>
                <a:gridCol w="4045149">
                  <a:extLst>
                    <a:ext uri="{9D8B030D-6E8A-4147-A177-3AD203B41FA5}">
                      <a16:colId xmlns:a16="http://schemas.microsoft.com/office/drawing/2014/main" val="521942106"/>
                    </a:ext>
                  </a:extLst>
                </a:gridCol>
                <a:gridCol w="4045149">
                  <a:extLst>
                    <a:ext uri="{9D8B030D-6E8A-4147-A177-3AD203B41FA5}">
                      <a16:colId xmlns:a16="http://schemas.microsoft.com/office/drawing/2014/main" val="4258677109"/>
                    </a:ext>
                  </a:extLst>
                </a:gridCol>
                <a:gridCol w="4045149">
                  <a:extLst>
                    <a:ext uri="{9D8B030D-6E8A-4147-A177-3AD203B41FA5}">
                      <a16:colId xmlns:a16="http://schemas.microsoft.com/office/drawing/2014/main" val="3691084125"/>
                    </a:ext>
                  </a:extLst>
                </a:gridCol>
              </a:tblGrid>
              <a:tr h="1783080"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Ardderchog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Gwych</a:t>
                      </a:r>
                      <a:endParaRPr lang="en-US" sz="5400" dirty="0"/>
                    </a:p>
                    <a:p>
                      <a:pPr algn="ctr"/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Bendigedig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Hyfryd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79962519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 algn="ctr"/>
                      <a:r>
                        <a:rPr lang="en-US" sz="5400" dirty="0"/>
                        <a:t>Dal </a:t>
                      </a:r>
                      <a:r>
                        <a:rPr lang="en-US" sz="5400" dirty="0" err="1"/>
                        <a:t>ati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Daliwch</a:t>
                      </a:r>
                      <a:r>
                        <a:rPr lang="en-US" sz="5400" dirty="0"/>
                        <a:t> </a:t>
                      </a:r>
                      <a:r>
                        <a:rPr lang="en-US" sz="5400" dirty="0" err="1"/>
                        <a:t>ati</a:t>
                      </a:r>
                      <a:endParaRPr lang="en-US" sz="5400" dirty="0"/>
                    </a:p>
                    <a:p>
                      <a:pPr algn="ctr"/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Ceisia</a:t>
                      </a:r>
                      <a:r>
                        <a:rPr lang="en-US" sz="5400" dirty="0"/>
                        <a:t> </a:t>
                      </a:r>
                      <a:r>
                        <a:rPr lang="en-US" sz="5400" dirty="0" err="1"/>
                        <a:t>eto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Ceisiwch</a:t>
                      </a:r>
                      <a:r>
                        <a:rPr lang="en-US" sz="5400" dirty="0"/>
                        <a:t> </a:t>
                      </a:r>
                      <a:r>
                        <a:rPr lang="en-US" sz="5400" dirty="0" err="1"/>
                        <a:t>eto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534553053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Eithaf</a:t>
                      </a:r>
                      <a:r>
                        <a:rPr lang="en-US" sz="5400" dirty="0"/>
                        <a:t> da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Rhagorol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endParaRPr lang="en-US" sz="4200" dirty="0"/>
                    </a:p>
                    <a:p>
                      <a:pPr algn="ctr"/>
                      <a:r>
                        <a:rPr lang="en-US" sz="4200" dirty="0" err="1"/>
                        <a:t>Llongyfarchiadau</a:t>
                      </a:r>
                      <a:endParaRPr lang="en-US" sz="42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/>
                        <a:t>Gwaith </a:t>
                      </a:r>
                      <a:r>
                        <a:rPr lang="en-US" sz="5400" dirty="0" err="1"/>
                        <a:t>gwych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754830208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 algn="ctr"/>
                      <a:r>
                        <a:rPr lang="en-US" sz="5400" dirty="0"/>
                        <a:t>Gwaith </a:t>
                      </a:r>
                      <a:r>
                        <a:rPr lang="en-US" sz="5400" dirty="0" err="1"/>
                        <a:t>taclus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Gwell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Gwell</a:t>
                      </a:r>
                      <a:r>
                        <a:rPr lang="en-US" sz="5400" dirty="0"/>
                        <a:t> o </a:t>
                      </a:r>
                      <a:r>
                        <a:rPr lang="en-US" sz="5400" dirty="0" err="1"/>
                        <a:t>lawer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400" dirty="0" err="1"/>
                        <a:t>Ceisiwch</a:t>
                      </a:r>
                      <a:r>
                        <a:rPr lang="en-US" sz="5400" dirty="0"/>
                        <a:t> </a:t>
                      </a:r>
                      <a:r>
                        <a:rPr lang="en-US" sz="5400" dirty="0" err="1"/>
                        <a:t>eto</a:t>
                      </a:r>
                      <a:endParaRPr lang="en-US" sz="54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42483760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C3245AC-B3A4-DD00-5676-9F9AD8CA2D03}"/>
              </a:ext>
            </a:extLst>
          </p:cNvPr>
          <p:cNvSpPr txBox="1"/>
          <p:nvPr/>
        </p:nvSpPr>
        <p:spPr>
          <a:xfrm>
            <a:off x="5465874" y="8768920"/>
            <a:ext cx="79528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err="1"/>
              <a:t>Piff-Paff</a:t>
            </a:r>
            <a:r>
              <a:rPr lang="en-US" sz="4800" dirty="0"/>
              <a:t> </a:t>
            </a:r>
            <a:r>
              <a:rPr lang="en-US" sz="4800" dirty="0" err="1"/>
              <a:t>Canmol</a:t>
            </a:r>
            <a:r>
              <a:rPr lang="en-US" sz="4800" dirty="0"/>
              <a:t> – Praise words</a:t>
            </a:r>
          </a:p>
        </p:txBody>
      </p:sp>
      <p:sp>
        <p:nvSpPr>
          <p:cNvPr id="6" name="TextBox 13">
            <a:extLst>
              <a:ext uri="{FF2B5EF4-FFF2-40B4-BE49-F238E27FC236}">
                <a16:creationId xmlns:a16="http://schemas.microsoft.com/office/drawing/2014/main" id="{BCD778B6-365A-802B-93E3-E0A4375C893F}"/>
              </a:ext>
            </a:extLst>
          </p:cNvPr>
          <p:cNvSpPr txBox="1"/>
          <p:nvPr/>
        </p:nvSpPr>
        <p:spPr>
          <a:xfrm rot="-5400000">
            <a:off x="14382829" y="4123656"/>
            <a:ext cx="6395882" cy="1044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Merriweather"/>
              </a:rPr>
              <a:t>Pob</a:t>
            </a:r>
            <a:r>
              <a:rPr lang="en-US" sz="6201" dirty="0">
                <a:solidFill>
                  <a:srgbClr val="000000"/>
                </a:solidFill>
                <a:latin typeface="Merriweather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Merriweather"/>
              </a:rPr>
              <a:t>lefel</a:t>
            </a:r>
            <a:endParaRPr lang="en-US" sz="6201" dirty="0">
              <a:solidFill>
                <a:srgbClr val="000000"/>
              </a:solidFill>
              <a:latin typeface="Merriweather"/>
            </a:endParaRPr>
          </a:p>
        </p:txBody>
      </p:sp>
    </p:spTree>
    <p:extLst>
      <p:ext uri="{BB962C8B-B14F-4D97-AF65-F5344CB8AC3E}">
        <p14:creationId xmlns:p14="http://schemas.microsoft.com/office/powerpoint/2010/main" val="3654793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75535" y="1879917"/>
            <a:ext cx="11616407" cy="6501872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63193" y="1275274"/>
            <a:ext cx="3414512" cy="8105666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5318319" y="3631745"/>
            <a:ext cx="9287403" cy="2998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856"/>
              </a:lnSpc>
            </a:pPr>
            <a:r>
              <a:rPr lang="en-US" sz="9880" dirty="0" err="1">
                <a:solidFill>
                  <a:srgbClr val="000000"/>
                </a:solidFill>
                <a:latin typeface="Gloria Hallelujah"/>
              </a:rPr>
              <a:t>Ymestyn</a:t>
            </a:r>
            <a:r>
              <a:rPr lang="en-US" sz="9880" dirty="0">
                <a:solidFill>
                  <a:srgbClr val="000000"/>
                </a:solidFill>
                <a:latin typeface="Gloria Hallelujah"/>
              </a:rPr>
              <a:t>....</a:t>
            </a:r>
            <a:r>
              <a:rPr lang="en-US" sz="1693" dirty="0">
                <a:solidFill>
                  <a:srgbClr val="000000"/>
                </a:solidFill>
                <a:latin typeface="Gloria Hallelujah"/>
              </a:rPr>
              <a:t>   </a:t>
            </a:r>
          </a:p>
          <a:p>
            <a:pPr>
              <a:lnSpc>
                <a:spcPts val="11856"/>
              </a:lnSpc>
            </a:pPr>
            <a:endParaRPr lang="en-US" sz="1693" dirty="0">
              <a:solidFill>
                <a:srgbClr val="000000"/>
              </a:solidFill>
              <a:latin typeface="Gloria Hallelujah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25668" y="1019408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4420147" y="3284256"/>
            <a:ext cx="9273958" cy="3708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Rydych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chi’n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gweithio’n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dda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heddiw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.</a:t>
            </a:r>
          </a:p>
          <a:p>
            <a:pPr algn="ctr">
              <a:lnSpc>
                <a:spcPts val="4800"/>
              </a:lnSpc>
            </a:pPr>
            <a:endParaRPr lang="en-US" sz="4400" dirty="0">
              <a:solidFill>
                <a:srgbClr val="000000"/>
              </a:solidFill>
              <a:latin typeface="Gloria Hallelujah"/>
            </a:endParaRPr>
          </a:p>
          <a:p>
            <a:pPr algn="ctr">
              <a:lnSpc>
                <a:spcPts val="4800"/>
              </a:lnSpc>
            </a:pP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Rwyt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ti’n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gweithio’n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dda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Gloria Hallelujah"/>
              </a:rPr>
              <a:t>heddiw</a:t>
            </a:r>
            <a:r>
              <a:rPr lang="en-US" sz="4400" dirty="0">
                <a:solidFill>
                  <a:srgbClr val="000000"/>
                </a:solidFill>
                <a:latin typeface="Gloria Hallelujah"/>
              </a:rPr>
              <a:t>.</a:t>
            </a:r>
          </a:p>
          <a:p>
            <a:pPr algn="ctr">
              <a:lnSpc>
                <a:spcPts val="4800"/>
              </a:lnSpc>
            </a:pPr>
            <a:endParaRPr lang="en-US" sz="4400" i="1" dirty="0">
              <a:solidFill>
                <a:srgbClr val="000000"/>
              </a:solidFill>
              <a:latin typeface="Gloria Hallelujah"/>
            </a:endParaRPr>
          </a:p>
          <a:p>
            <a:pPr algn="ctr">
              <a:lnSpc>
                <a:spcPts val="4800"/>
              </a:lnSpc>
            </a:pPr>
            <a:r>
              <a:rPr lang="en-US" sz="4400" i="1" dirty="0">
                <a:solidFill>
                  <a:srgbClr val="FFC000"/>
                </a:solidFill>
                <a:latin typeface="Gloria Hallelujah"/>
              </a:rPr>
              <a:t>You are working well today.</a:t>
            </a:r>
            <a:endParaRPr lang="en-US">
              <a:solidFill>
                <a:srgbClr val="FFC000"/>
              </a:solidFill>
              <a:cs typeface="Calibri"/>
            </a:endParaRPr>
          </a:p>
          <a:p>
            <a:pPr algn="ctr">
              <a:lnSpc>
                <a:spcPts val="4800"/>
              </a:lnSpc>
            </a:pPr>
            <a:endParaRPr lang="en-US" sz="4400" i="1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2749535" y="8395274"/>
            <a:ext cx="2882929" cy="133663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13150835" y="618972"/>
            <a:ext cx="2882929" cy="133663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736525" y="6172200"/>
            <a:ext cx="4291838" cy="411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125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125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125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25668" y="1019408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4420147" y="3807324"/>
            <a:ext cx="9273958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Rydych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chi </a:t>
            </a:r>
            <a:r>
              <a:rPr lang="en-US" sz="4000" dirty="0" err="1">
                <a:solidFill>
                  <a:srgbClr val="E44650"/>
                </a:solidFill>
                <a:latin typeface="Gloria Hallelujah"/>
              </a:rPr>
              <a:t>wedi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gweithio’n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dda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heddiw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.</a:t>
            </a:r>
          </a:p>
          <a:p>
            <a:pPr algn="ctr">
              <a:lnSpc>
                <a:spcPts val="4800"/>
              </a:lnSpc>
            </a:pPr>
            <a:endParaRPr lang="en-US" sz="4000" dirty="0">
              <a:solidFill>
                <a:srgbClr val="000000"/>
              </a:solidFill>
              <a:latin typeface="Gloria Hallelujah"/>
            </a:endParaRPr>
          </a:p>
          <a:p>
            <a:pPr algn="ctr">
              <a:lnSpc>
                <a:spcPts val="4800"/>
              </a:lnSpc>
            </a:pP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Rwyt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ti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000" dirty="0" err="1">
                <a:solidFill>
                  <a:srgbClr val="E44650"/>
                </a:solidFill>
                <a:latin typeface="Gloria Hallelujah"/>
              </a:rPr>
              <a:t>wedi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gweithio’n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dda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Gloria Hallelujah"/>
              </a:rPr>
              <a:t>heddiw</a:t>
            </a:r>
            <a:r>
              <a:rPr lang="en-US" sz="4000" dirty="0">
                <a:solidFill>
                  <a:srgbClr val="000000"/>
                </a:solidFill>
                <a:latin typeface="Gloria Hallelujah"/>
              </a:rPr>
              <a:t>.</a:t>
            </a:r>
          </a:p>
          <a:p>
            <a:pPr algn="ctr">
              <a:lnSpc>
                <a:spcPts val="4800"/>
              </a:lnSpc>
            </a:pPr>
            <a:endParaRPr lang="en-US" sz="4000" dirty="0">
              <a:solidFill>
                <a:srgbClr val="000000"/>
              </a:solidFill>
              <a:latin typeface="Gloria Hallelujah"/>
            </a:endParaRPr>
          </a:p>
          <a:p>
            <a:pPr algn="ctr">
              <a:lnSpc>
                <a:spcPts val="4800"/>
              </a:lnSpc>
            </a:pPr>
            <a:r>
              <a:rPr lang="en-US" sz="4000" i="1" dirty="0">
                <a:solidFill>
                  <a:srgbClr val="FFC000"/>
                </a:solidFill>
                <a:latin typeface="Gloria Hallelujah"/>
              </a:rPr>
              <a:t>You have </a:t>
            </a:r>
            <a:r>
              <a:rPr lang="en-US" sz="4000" i="1" dirty="0">
                <a:solidFill>
                  <a:srgbClr val="FF0000"/>
                </a:solidFill>
                <a:latin typeface="Gloria Hallelujah"/>
              </a:rPr>
              <a:t>been</a:t>
            </a:r>
            <a:r>
              <a:rPr lang="en-US" sz="4000" i="1" dirty="0">
                <a:solidFill>
                  <a:srgbClr val="FFC000"/>
                </a:solidFill>
                <a:latin typeface="Gloria Hallelujah"/>
              </a:rPr>
              <a:t> working well today.</a:t>
            </a:r>
          </a:p>
          <a:p>
            <a:pPr algn="ctr">
              <a:lnSpc>
                <a:spcPts val="4800"/>
              </a:lnSpc>
            </a:pPr>
            <a:endParaRPr lang="en-US" sz="4000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2749535" y="8395274"/>
            <a:ext cx="2882929" cy="133663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13150835" y="618972"/>
            <a:ext cx="2882929" cy="133663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2657007" y="6245724"/>
            <a:ext cx="3870585" cy="370366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25668" y="1019408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13150835" y="618972"/>
            <a:ext cx="2882929" cy="1336631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552767" y="2832572"/>
            <a:ext cx="9182465" cy="4352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11"/>
              </a:lnSpc>
            </a:pPr>
            <a:r>
              <a:rPr lang="en-US" sz="4800" dirty="0" err="1">
                <a:solidFill>
                  <a:srgbClr val="000000"/>
                </a:solidFill>
                <a:latin typeface="Gloria Hallelujah"/>
              </a:rPr>
              <a:t>Dw</a:t>
            </a:r>
            <a:r>
              <a:rPr lang="en-US" sz="48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Gloria Hallelujah"/>
              </a:rPr>
              <a:t>i</a:t>
            </a:r>
            <a:r>
              <a:rPr lang="en-US" sz="48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Gloria Hallelujah"/>
              </a:rPr>
              <a:t>wedi</a:t>
            </a:r>
            <a:r>
              <a:rPr lang="en-US" sz="48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Gloria Hallelujah"/>
              </a:rPr>
              <a:t>mwynhau</a:t>
            </a:r>
            <a:r>
              <a:rPr lang="en-US" sz="4800" dirty="0">
                <a:solidFill>
                  <a:srgbClr val="000000"/>
                </a:solidFill>
                <a:latin typeface="Gloria Hallelujah"/>
              </a:rPr>
              <a:t>.</a:t>
            </a:r>
          </a:p>
          <a:p>
            <a:pPr algn="ctr">
              <a:lnSpc>
                <a:spcPts val="5711"/>
              </a:lnSpc>
            </a:pPr>
            <a:r>
              <a:rPr lang="en-US" sz="4800" dirty="0">
                <a:solidFill>
                  <a:srgbClr val="F1BE08"/>
                </a:solidFill>
                <a:latin typeface="Gloria Hallelujah"/>
              </a:rPr>
              <a:t>I have enjoyed.</a:t>
            </a:r>
          </a:p>
          <a:p>
            <a:pPr algn="ctr">
              <a:lnSpc>
                <a:spcPts val="5711"/>
              </a:lnSpc>
            </a:pPr>
            <a:endParaRPr lang="en-US" sz="4800" dirty="0">
              <a:solidFill>
                <a:srgbClr val="F1BE08"/>
              </a:solidFill>
              <a:latin typeface="Gloria Hallelujah"/>
            </a:endParaRPr>
          </a:p>
          <a:p>
            <a:pPr algn="ctr">
              <a:lnSpc>
                <a:spcPts val="5711"/>
              </a:lnSpc>
            </a:pPr>
            <a:r>
              <a:rPr lang="en-US" sz="4800" dirty="0" err="1">
                <a:solidFill>
                  <a:srgbClr val="000000"/>
                </a:solidFill>
                <a:latin typeface="Gloria Hallelujah"/>
              </a:rPr>
              <a:t>Mwynheuais</a:t>
            </a:r>
            <a:r>
              <a:rPr lang="en-US" sz="4800" dirty="0">
                <a:solidFill>
                  <a:srgbClr val="000000"/>
                </a:solidFill>
                <a:latin typeface="Gloria Hallelujah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Gloria Hallelujah"/>
              </a:rPr>
              <a:t>i</a:t>
            </a:r>
            <a:r>
              <a:rPr lang="en-US" sz="4800" dirty="0">
                <a:solidFill>
                  <a:srgbClr val="000000"/>
                </a:solidFill>
                <a:latin typeface="Gloria Hallelujah"/>
              </a:rPr>
              <a:t>.</a:t>
            </a:r>
          </a:p>
          <a:p>
            <a:pPr algn="ctr">
              <a:lnSpc>
                <a:spcPts val="5711"/>
              </a:lnSpc>
            </a:pPr>
            <a:r>
              <a:rPr lang="en-US" sz="4800" dirty="0">
                <a:solidFill>
                  <a:srgbClr val="F1BE08"/>
                </a:solidFill>
                <a:latin typeface="Gloria Hallelujah"/>
              </a:rPr>
              <a:t>I enjoyed.</a:t>
            </a:r>
          </a:p>
          <a:p>
            <a:pPr algn="ctr">
              <a:lnSpc>
                <a:spcPts val="5711"/>
              </a:lnSpc>
            </a:pPr>
            <a:endParaRPr lang="en-US" sz="4800" dirty="0">
              <a:solidFill>
                <a:srgbClr val="F1BE08"/>
              </a:solidFill>
              <a:latin typeface="Gloria Hallelujah"/>
            </a:endParaRPr>
          </a:p>
        </p:txBody>
      </p: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797089" y="5214332"/>
            <a:ext cx="5535053" cy="4293498"/>
            <a:chOff x="0" y="0"/>
            <a:chExt cx="6346952" cy="4923282"/>
          </a:xfrm>
        </p:grpSpPr>
        <p:sp>
          <p:nvSpPr>
            <p:cNvPr id="12" name="Freeform 12"/>
            <p:cNvSpPr/>
            <p:nvPr/>
          </p:nvSpPr>
          <p:spPr>
            <a:xfrm>
              <a:off x="-95250" y="0"/>
              <a:ext cx="6455029" cy="4962271"/>
            </a:xfrm>
            <a:custGeom>
              <a:avLst/>
              <a:gdLst/>
              <a:ahLst/>
              <a:cxnLst/>
              <a:rect l="l" t="t" r="r" b="b"/>
              <a:pathLst>
                <a:path w="6455029" h="4962271">
                  <a:moveTo>
                    <a:pt x="6422771" y="4524121"/>
                  </a:moveTo>
                  <a:cubicBezTo>
                    <a:pt x="6422771" y="4524121"/>
                    <a:pt x="6422898" y="4524121"/>
                    <a:pt x="6422898" y="4523994"/>
                  </a:cubicBezTo>
                  <a:cubicBezTo>
                    <a:pt x="6423660" y="4524629"/>
                    <a:pt x="6425184" y="4526026"/>
                    <a:pt x="6430391" y="4530217"/>
                  </a:cubicBezTo>
                  <a:cubicBezTo>
                    <a:pt x="6430391" y="4530217"/>
                    <a:pt x="6430264" y="4530090"/>
                    <a:pt x="6422771" y="4524121"/>
                  </a:cubicBezTo>
                  <a:close/>
                  <a:moveTo>
                    <a:pt x="6442202" y="4153408"/>
                  </a:moveTo>
                  <a:cubicBezTo>
                    <a:pt x="6412357" y="3041523"/>
                    <a:pt x="6434963" y="1872361"/>
                    <a:pt x="6434963" y="802513"/>
                  </a:cubicBezTo>
                  <a:cubicBezTo>
                    <a:pt x="6429756" y="557530"/>
                    <a:pt x="6423025" y="232664"/>
                    <a:pt x="6435471" y="0"/>
                  </a:cubicBezTo>
                  <a:cubicBezTo>
                    <a:pt x="6340856" y="43815"/>
                    <a:pt x="6292723" y="17653"/>
                    <a:pt x="6189345" y="30353"/>
                  </a:cubicBezTo>
                  <a:cubicBezTo>
                    <a:pt x="6158230" y="54610"/>
                    <a:pt x="6113653" y="95250"/>
                    <a:pt x="6032754" y="100838"/>
                  </a:cubicBezTo>
                  <a:cubicBezTo>
                    <a:pt x="6051296" y="140081"/>
                    <a:pt x="5826633" y="118237"/>
                    <a:pt x="5609463" y="140970"/>
                  </a:cubicBezTo>
                  <a:cubicBezTo>
                    <a:pt x="5598033" y="165735"/>
                    <a:pt x="5531739" y="104521"/>
                    <a:pt x="5356733" y="101854"/>
                  </a:cubicBezTo>
                  <a:cubicBezTo>
                    <a:pt x="5354828" y="118110"/>
                    <a:pt x="5116703" y="153416"/>
                    <a:pt x="4944872" y="100965"/>
                  </a:cubicBezTo>
                  <a:cubicBezTo>
                    <a:pt x="4882007" y="161544"/>
                    <a:pt x="4821047" y="124968"/>
                    <a:pt x="4739132" y="121412"/>
                  </a:cubicBezTo>
                  <a:cubicBezTo>
                    <a:pt x="4621657" y="144526"/>
                    <a:pt x="4459605" y="124206"/>
                    <a:pt x="4311396" y="172085"/>
                  </a:cubicBezTo>
                  <a:cubicBezTo>
                    <a:pt x="4219067" y="133223"/>
                    <a:pt x="4027424" y="199009"/>
                    <a:pt x="3931031" y="196723"/>
                  </a:cubicBezTo>
                  <a:cubicBezTo>
                    <a:pt x="3885819" y="136779"/>
                    <a:pt x="3722116" y="352171"/>
                    <a:pt x="3575812" y="303657"/>
                  </a:cubicBezTo>
                  <a:cubicBezTo>
                    <a:pt x="3504692" y="355600"/>
                    <a:pt x="3449828" y="374396"/>
                    <a:pt x="3392551" y="345821"/>
                  </a:cubicBezTo>
                  <a:cubicBezTo>
                    <a:pt x="3287395" y="370840"/>
                    <a:pt x="3172714" y="364617"/>
                    <a:pt x="3055874" y="344678"/>
                  </a:cubicBezTo>
                  <a:cubicBezTo>
                    <a:pt x="3009519" y="349885"/>
                    <a:pt x="2957830" y="382524"/>
                    <a:pt x="2883535" y="359664"/>
                  </a:cubicBezTo>
                  <a:cubicBezTo>
                    <a:pt x="2783459" y="392811"/>
                    <a:pt x="2630551" y="439166"/>
                    <a:pt x="2468118" y="438658"/>
                  </a:cubicBezTo>
                  <a:cubicBezTo>
                    <a:pt x="2441702" y="466598"/>
                    <a:pt x="2397633" y="458724"/>
                    <a:pt x="2349754" y="489331"/>
                  </a:cubicBezTo>
                  <a:cubicBezTo>
                    <a:pt x="2347341" y="468757"/>
                    <a:pt x="2297049" y="476631"/>
                    <a:pt x="2277745" y="481584"/>
                  </a:cubicBezTo>
                  <a:cubicBezTo>
                    <a:pt x="2273300" y="468757"/>
                    <a:pt x="2252853" y="451739"/>
                    <a:pt x="2239772" y="478409"/>
                  </a:cubicBezTo>
                  <a:cubicBezTo>
                    <a:pt x="2202434" y="438150"/>
                    <a:pt x="2004060" y="530860"/>
                    <a:pt x="1715516" y="567944"/>
                  </a:cubicBezTo>
                  <a:cubicBezTo>
                    <a:pt x="1618234" y="580644"/>
                    <a:pt x="1545209" y="585851"/>
                    <a:pt x="1430909" y="592963"/>
                  </a:cubicBezTo>
                  <a:cubicBezTo>
                    <a:pt x="1360170" y="538988"/>
                    <a:pt x="1274572" y="607695"/>
                    <a:pt x="1200531" y="622554"/>
                  </a:cubicBezTo>
                  <a:cubicBezTo>
                    <a:pt x="1082929" y="562356"/>
                    <a:pt x="928116" y="690372"/>
                    <a:pt x="767588" y="631571"/>
                  </a:cubicBezTo>
                  <a:cubicBezTo>
                    <a:pt x="607822" y="693547"/>
                    <a:pt x="508000" y="651637"/>
                    <a:pt x="282829" y="663829"/>
                  </a:cubicBezTo>
                  <a:cubicBezTo>
                    <a:pt x="0" y="731901"/>
                    <a:pt x="151511" y="216408"/>
                    <a:pt x="95250" y="3250438"/>
                  </a:cubicBezTo>
                  <a:cubicBezTo>
                    <a:pt x="123825" y="3261360"/>
                    <a:pt x="93091" y="3937127"/>
                    <a:pt x="111887" y="4761484"/>
                  </a:cubicBezTo>
                  <a:cubicBezTo>
                    <a:pt x="91059" y="4783201"/>
                    <a:pt x="116205" y="4848987"/>
                    <a:pt x="181229" y="4823587"/>
                  </a:cubicBezTo>
                  <a:cubicBezTo>
                    <a:pt x="204343" y="4851908"/>
                    <a:pt x="228600" y="4860798"/>
                    <a:pt x="292862" y="4875149"/>
                  </a:cubicBezTo>
                  <a:cubicBezTo>
                    <a:pt x="333756" y="4905756"/>
                    <a:pt x="448437" y="4832985"/>
                    <a:pt x="539496" y="4890008"/>
                  </a:cubicBezTo>
                  <a:cubicBezTo>
                    <a:pt x="569341" y="4860544"/>
                    <a:pt x="583057" y="4910710"/>
                    <a:pt x="613410" y="4893437"/>
                  </a:cubicBezTo>
                  <a:cubicBezTo>
                    <a:pt x="621157" y="4894707"/>
                    <a:pt x="668782" y="4840986"/>
                    <a:pt x="680720" y="4883150"/>
                  </a:cubicBezTo>
                  <a:cubicBezTo>
                    <a:pt x="757809" y="4954397"/>
                    <a:pt x="900303" y="4903343"/>
                    <a:pt x="993902" y="4884039"/>
                  </a:cubicBezTo>
                  <a:cubicBezTo>
                    <a:pt x="1086866" y="4912868"/>
                    <a:pt x="1139190" y="4949063"/>
                    <a:pt x="1366520" y="4896486"/>
                  </a:cubicBezTo>
                  <a:cubicBezTo>
                    <a:pt x="1497711" y="4950842"/>
                    <a:pt x="1581785" y="4870958"/>
                    <a:pt x="1699006" y="4818381"/>
                  </a:cubicBezTo>
                  <a:cubicBezTo>
                    <a:pt x="1786763" y="4880738"/>
                    <a:pt x="1907413" y="4847845"/>
                    <a:pt x="2122424" y="4862704"/>
                  </a:cubicBezTo>
                  <a:cubicBezTo>
                    <a:pt x="2186940" y="4864863"/>
                    <a:pt x="2258568" y="4962272"/>
                    <a:pt x="2339086" y="4870197"/>
                  </a:cubicBezTo>
                  <a:cubicBezTo>
                    <a:pt x="2389251" y="4920488"/>
                    <a:pt x="2513965" y="4852925"/>
                    <a:pt x="2692527" y="4884420"/>
                  </a:cubicBezTo>
                  <a:cubicBezTo>
                    <a:pt x="2805176" y="4787138"/>
                    <a:pt x="2926461" y="4886072"/>
                    <a:pt x="3066669" y="4808601"/>
                  </a:cubicBezTo>
                  <a:cubicBezTo>
                    <a:pt x="3127502" y="4817492"/>
                    <a:pt x="3182239" y="4728211"/>
                    <a:pt x="3263646" y="4737989"/>
                  </a:cubicBezTo>
                  <a:cubicBezTo>
                    <a:pt x="3369691" y="4727830"/>
                    <a:pt x="3486023" y="4682363"/>
                    <a:pt x="3625723" y="4707001"/>
                  </a:cubicBezTo>
                  <a:cubicBezTo>
                    <a:pt x="3737483" y="4675760"/>
                    <a:pt x="3913886" y="4644010"/>
                    <a:pt x="4067302" y="4715764"/>
                  </a:cubicBezTo>
                  <a:cubicBezTo>
                    <a:pt x="4062476" y="4677156"/>
                    <a:pt x="4236212" y="4689222"/>
                    <a:pt x="4359021" y="4663060"/>
                  </a:cubicBezTo>
                  <a:cubicBezTo>
                    <a:pt x="4349242" y="4631691"/>
                    <a:pt x="4432935" y="4671950"/>
                    <a:pt x="4467352" y="4645153"/>
                  </a:cubicBezTo>
                  <a:cubicBezTo>
                    <a:pt x="4495800" y="4607814"/>
                    <a:pt x="4536186" y="4628897"/>
                    <a:pt x="4576445" y="4616958"/>
                  </a:cubicBezTo>
                  <a:cubicBezTo>
                    <a:pt x="4576064" y="4587494"/>
                    <a:pt x="4595749" y="4636008"/>
                    <a:pt x="4637913" y="4604258"/>
                  </a:cubicBezTo>
                  <a:cubicBezTo>
                    <a:pt x="4635500" y="4609719"/>
                    <a:pt x="4681601" y="4549775"/>
                    <a:pt x="4704715" y="4569587"/>
                  </a:cubicBezTo>
                  <a:cubicBezTo>
                    <a:pt x="4797171" y="4591812"/>
                    <a:pt x="4871720" y="4589653"/>
                    <a:pt x="4997704" y="4537710"/>
                  </a:cubicBezTo>
                  <a:cubicBezTo>
                    <a:pt x="5089271" y="4593590"/>
                    <a:pt x="5247005" y="4525137"/>
                    <a:pt x="5341493" y="4503420"/>
                  </a:cubicBezTo>
                  <a:cubicBezTo>
                    <a:pt x="5345811" y="4448810"/>
                    <a:pt x="5680202" y="4462272"/>
                    <a:pt x="5942965" y="4550664"/>
                  </a:cubicBezTo>
                  <a:cubicBezTo>
                    <a:pt x="6038596" y="4558411"/>
                    <a:pt x="6095365" y="4518152"/>
                    <a:pt x="6190869" y="4555998"/>
                  </a:cubicBezTo>
                  <a:cubicBezTo>
                    <a:pt x="6242050" y="4518914"/>
                    <a:pt x="6315837" y="4528947"/>
                    <a:pt x="6411214" y="4523994"/>
                  </a:cubicBezTo>
                  <a:cubicBezTo>
                    <a:pt x="6415786" y="4525899"/>
                    <a:pt x="6419469" y="4525899"/>
                    <a:pt x="6422644" y="4524122"/>
                  </a:cubicBezTo>
                  <a:cubicBezTo>
                    <a:pt x="6422136" y="4523741"/>
                    <a:pt x="6421755" y="4523487"/>
                    <a:pt x="6421247" y="4522979"/>
                  </a:cubicBezTo>
                  <a:cubicBezTo>
                    <a:pt x="6422136" y="4523487"/>
                    <a:pt x="6422263" y="4523487"/>
                    <a:pt x="6422771" y="4523994"/>
                  </a:cubicBezTo>
                  <a:cubicBezTo>
                    <a:pt x="6455029" y="4505198"/>
                    <a:pt x="6417691" y="4300474"/>
                    <a:pt x="6442202" y="4153408"/>
                  </a:cubicBezTo>
                  <a:close/>
                </a:path>
              </a:pathLst>
            </a:custGeom>
            <a:blipFill>
              <a:blip r:embed="rId4"/>
              <a:stretch>
                <a:fillRect l="-8158" r="-8158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12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12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12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31770" y="1323515"/>
            <a:ext cx="13256656" cy="7419944"/>
            <a:chOff x="0" y="0"/>
            <a:chExt cx="17675541" cy="9893258"/>
          </a:xfrm>
        </p:grpSpPr>
        <p:grpSp>
          <p:nvGrpSpPr>
            <p:cNvPr id="3" name="Group 3"/>
            <p:cNvGrpSpPr/>
            <p:nvPr/>
          </p:nvGrpSpPr>
          <p:grpSpPr>
            <a:xfrm>
              <a:off x="654650" y="600285"/>
              <a:ext cx="17020892" cy="9292973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7080131" cy="927695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559800" y="2452211"/>
            <a:ext cx="10598794" cy="3463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531"/>
              </a:lnSpc>
            </a:pPr>
            <a:r>
              <a:rPr lang="en-US" sz="11275" dirty="0" err="1">
                <a:solidFill>
                  <a:srgbClr val="000000"/>
                </a:solidFill>
                <a:latin typeface="Wedges"/>
              </a:rPr>
              <a:t>Amser</a:t>
            </a:r>
            <a:r>
              <a:rPr lang="en-US" sz="11275" dirty="0">
                <a:solidFill>
                  <a:srgbClr val="000000"/>
                </a:solidFill>
                <a:latin typeface="Wedges"/>
              </a:rPr>
              <a:t> </a:t>
            </a:r>
            <a:r>
              <a:rPr lang="en-US" sz="11275" dirty="0" err="1">
                <a:solidFill>
                  <a:srgbClr val="000000"/>
                </a:solidFill>
                <a:latin typeface="Wedges"/>
              </a:rPr>
              <a:t>ymarfer</a:t>
            </a:r>
            <a:endParaRPr lang="en-US" sz="11275" dirty="0">
              <a:solidFill>
                <a:srgbClr val="000000"/>
              </a:solidFill>
              <a:latin typeface="Wedges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4034440" y="3408345"/>
            <a:ext cx="3539641" cy="6878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881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25668" y="1019408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4343400" y="2574575"/>
            <a:ext cx="9273958" cy="6155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B_ _d_ g _dig</a:t>
            </a:r>
          </a:p>
          <a:p>
            <a:pPr algn="ctr">
              <a:lnSpc>
                <a:spcPts val="4800"/>
              </a:lnSpc>
            </a:pPr>
            <a:endParaRPr lang="en-US" sz="4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4800"/>
              </a:lnSpc>
            </a:pPr>
            <a:r>
              <a:rPr lang="en-US" sz="4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D_i_wch</a:t>
            </a:r>
            <a:r>
              <a:rPr lang="en-US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a_i</a:t>
            </a:r>
            <a:endParaRPr lang="en-US" sz="4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4800"/>
              </a:lnSpc>
            </a:pPr>
            <a:endParaRPr lang="en-US" sz="4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4800"/>
              </a:lnSpc>
            </a:pPr>
            <a:r>
              <a:rPr lang="en-US" sz="4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</a:t>
            </a:r>
            <a:r>
              <a:rPr lang="en-US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 _</a:t>
            </a:r>
            <a:r>
              <a:rPr lang="en-US" sz="4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G_ _</a:t>
            </a:r>
            <a:r>
              <a:rPr lang="en-US" sz="4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endParaRPr lang="en-US" sz="4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4800"/>
              </a:lnSpc>
            </a:pPr>
            <a:endParaRPr lang="en-US" sz="4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4800"/>
              </a:lnSpc>
            </a:pPr>
            <a:r>
              <a:rPr lang="en-US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 </a:t>
            </a:r>
            <a:r>
              <a:rPr lang="en-US" sz="4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r>
              <a:rPr lang="en-US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_n</a:t>
            </a:r>
          </a:p>
          <a:p>
            <a:pPr algn="ctr">
              <a:lnSpc>
                <a:spcPts val="4800"/>
              </a:lnSpc>
            </a:pPr>
            <a:endParaRPr lang="en-US" sz="4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4800"/>
              </a:lnSpc>
            </a:pPr>
            <a:r>
              <a:rPr lang="en-US" sz="4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Ceisi</a:t>
            </a:r>
            <a:r>
              <a:rPr lang="en-US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 et_.</a:t>
            </a:r>
          </a:p>
          <a:p>
            <a:pPr algn="ctr">
              <a:lnSpc>
                <a:spcPts val="4800"/>
              </a:lnSpc>
            </a:pPr>
            <a:endParaRPr lang="en-US" sz="4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2749535" y="8395274"/>
            <a:ext cx="2882929" cy="133663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13150835" y="618972"/>
            <a:ext cx="2882929" cy="1336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533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31770" y="1323515"/>
            <a:ext cx="13256656" cy="7419944"/>
            <a:chOff x="0" y="0"/>
            <a:chExt cx="17675541" cy="9893258"/>
          </a:xfrm>
        </p:grpSpPr>
        <p:grpSp>
          <p:nvGrpSpPr>
            <p:cNvPr id="3" name="Group 3"/>
            <p:cNvGrpSpPr/>
            <p:nvPr/>
          </p:nvGrpSpPr>
          <p:grpSpPr>
            <a:xfrm>
              <a:off x="654650" y="600285"/>
              <a:ext cx="17020892" cy="9292973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7080131" cy="927695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559800" y="2452211"/>
            <a:ext cx="10598794" cy="515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531"/>
              </a:lnSpc>
            </a:pPr>
            <a:r>
              <a:rPr lang="en-US" sz="11275">
                <a:solidFill>
                  <a:srgbClr val="000000"/>
                </a:solidFill>
                <a:latin typeface="Wedges"/>
              </a:rPr>
              <a:t>Diolch am eich gwaith caled!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4034440" y="3408345"/>
            <a:ext cx="3539641" cy="68786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122</Words>
  <Application>Microsoft Office PowerPoint</Application>
  <PresentationFormat>Custom</PresentationFormat>
  <Paragraphs>56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 Pert</dc:title>
  <cp:lastModifiedBy>Kara Lewis</cp:lastModifiedBy>
  <cp:revision>37</cp:revision>
  <dcterms:created xsi:type="dcterms:W3CDTF">2006-08-16T00:00:00Z</dcterms:created>
  <dcterms:modified xsi:type="dcterms:W3CDTF">2023-03-08T21:17:56Z</dcterms:modified>
  <dc:identifier>DAElm9Xn57A</dc:identifier>
</cp:coreProperties>
</file>