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16"/>
  </p:notesMasterIdLst>
  <p:sldIdLst>
    <p:sldId id="256" r:id="rId5"/>
    <p:sldId id="264" r:id="rId6"/>
    <p:sldId id="257" r:id="rId7"/>
    <p:sldId id="258" r:id="rId8"/>
    <p:sldId id="265" r:id="rId9"/>
    <p:sldId id="259" r:id="rId10"/>
    <p:sldId id="262" r:id="rId11"/>
    <p:sldId id="261" r:id="rId12"/>
    <p:sldId id="263" r:id="rId13"/>
    <p:sldId id="260" r:id="rId14"/>
    <p:sldId id="266" r:id="rId15"/>
  </p:sldIdLst>
  <p:sldSz cx="15113000" cy="21374100"/>
  <p:notesSz cx="6858000" cy="9144000"/>
  <p:embeddedFontLst>
    <p:embeddedFont>
      <p:font typeface="Jua" panose="020B0604020202020204" charset="-127"/>
      <p:regular r:id="rId17"/>
    </p:embeddedFont>
    <p:embeddedFont>
      <p:font typeface="Brittany" panose="020B0604020202020204" charset="0"/>
      <p:regular r:id="rId18"/>
    </p:embeddedFont>
    <p:embeddedFont>
      <p:font typeface="Comic Sans MS" panose="030F0702030302020204" pitchFamily="66" charset="0"/>
      <p:regular r:id="rId19"/>
      <p:bold r:id="rId20"/>
      <p:italic r:id="rId21"/>
      <p:boldItalic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6" autoAdjust="0"/>
    <p:restoredTop sz="70327" autoAdjust="0"/>
  </p:normalViewPr>
  <p:slideViewPr>
    <p:cSldViewPr>
      <p:cViewPr varScale="1">
        <p:scale>
          <a:sx n="19" d="100"/>
          <a:sy n="19" d="100"/>
        </p:scale>
        <p:origin x="2846"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2.fntdata"/><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font" Target="fonts/font5.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1.fntdata"/><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font" Target="fonts/font3.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6.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49B978-DC89-4F21-8FF4-D61056678206}" type="datetimeFigureOut">
              <a:rPr lang="en-US" smtClean="0"/>
              <a:t>10/21/2026</a:t>
            </a:fld>
            <a:endParaRPr lang="en-US"/>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2CFD71-ACDF-46F9-B7E6-BDE2EC999038}" type="slidenum">
              <a:rPr lang="en-US" smtClean="0"/>
              <a:t>‹#›</a:t>
            </a:fld>
            <a:endParaRPr lang="en-US"/>
          </a:p>
        </p:txBody>
      </p:sp>
    </p:spTree>
    <p:extLst>
      <p:ext uri="{BB962C8B-B14F-4D97-AF65-F5344CB8AC3E}">
        <p14:creationId xmlns:p14="http://schemas.microsoft.com/office/powerpoint/2010/main" val="37244918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FB2CFD71-ACDF-46F9-B7E6-BDE2EC999038}" type="slidenum">
              <a:rPr lang="en-US" smtClean="0"/>
              <a:t>1</a:t>
            </a:fld>
            <a:endParaRPr lang="en-US"/>
          </a:p>
        </p:txBody>
      </p:sp>
    </p:spTree>
    <p:extLst>
      <p:ext uri="{BB962C8B-B14F-4D97-AF65-F5344CB8AC3E}">
        <p14:creationId xmlns:p14="http://schemas.microsoft.com/office/powerpoint/2010/main" val="3367747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B2CFD71-ACDF-46F9-B7E6-BDE2EC999038}" type="slidenum">
              <a:rPr lang="en-US" smtClean="0"/>
              <a:t>2</a:t>
            </a:fld>
            <a:endParaRPr lang="en-US"/>
          </a:p>
        </p:txBody>
      </p:sp>
    </p:spTree>
    <p:extLst>
      <p:ext uri="{BB962C8B-B14F-4D97-AF65-F5344CB8AC3E}">
        <p14:creationId xmlns:p14="http://schemas.microsoft.com/office/powerpoint/2010/main" val="18787787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 course this is an interactive digital resource, which means it is interchangeable. For those who need that extra support with online Maths, this really helps with differentiation. Remembering to show your workings is something that a lot of virtual schoolers forget about. Making them reverse the question to check that they have answered it correctly can be tricky, however, this works on the spiral learning theory, and also allowing Bandura’s </a:t>
            </a:r>
            <a:r>
              <a:rPr lang="en-GB" dirty="0" err="1"/>
              <a:t>thoery</a:t>
            </a:r>
            <a:r>
              <a:rPr lang="en-GB" dirty="0"/>
              <a:t> to be the role model on how to correctly answer the question to a high standard. Helping stretch the learning that extra mile. </a:t>
            </a:r>
            <a:r>
              <a:rPr lang="en-GB" dirty="0" err="1"/>
              <a:t>Remebering</a:t>
            </a:r>
            <a:r>
              <a:rPr lang="en-GB" dirty="0"/>
              <a:t> to so your workings is a simple way to gain </a:t>
            </a:r>
            <a:r>
              <a:rPr lang="en-GB"/>
              <a:t>marks the easiest way to lose them if not done. </a:t>
            </a:r>
            <a:endParaRPr lang="en-GB" dirty="0"/>
          </a:p>
        </p:txBody>
      </p:sp>
      <p:sp>
        <p:nvSpPr>
          <p:cNvPr id="4" name="Slide Number Placeholder 3"/>
          <p:cNvSpPr>
            <a:spLocks noGrp="1"/>
          </p:cNvSpPr>
          <p:nvPr>
            <p:ph type="sldNum" sz="quarter" idx="5"/>
          </p:nvPr>
        </p:nvSpPr>
        <p:spPr/>
        <p:txBody>
          <a:bodyPr/>
          <a:lstStyle/>
          <a:p>
            <a:fld id="{FB2CFD71-ACDF-46F9-B7E6-BDE2EC999038}" type="slidenum">
              <a:rPr lang="en-US" smtClean="0"/>
              <a:t>3</a:t>
            </a:fld>
            <a:endParaRPr lang="en-US"/>
          </a:p>
        </p:txBody>
      </p:sp>
    </p:spTree>
    <p:extLst>
      <p:ext uri="{BB962C8B-B14F-4D97-AF65-F5344CB8AC3E}">
        <p14:creationId xmlns:p14="http://schemas.microsoft.com/office/powerpoint/2010/main" val="34889315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US" dirty="0"/>
          </a:p>
        </p:txBody>
      </p:sp>
      <p:sp>
        <p:nvSpPr>
          <p:cNvPr id="4" name="Slide Number Placeholder 3"/>
          <p:cNvSpPr>
            <a:spLocks noGrp="1"/>
          </p:cNvSpPr>
          <p:nvPr>
            <p:ph type="sldNum" sz="quarter" idx="5"/>
          </p:nvPr>
        </p:nvSpPr>
        <p:spPr/>
        <p:txBody>
          <a:bodyPr/>
          <a:lstStyle/>
          <a:p>
            <a:fld id="{FB2CFD71-ACDF-46F9-B7E6-BDE2EC999038}" type="slidenum">
              <a:rPr lang="en-US" smtClean="0"/>
              <a:t>4</a:t>
            </a:fld>
            <a:endParaRPr lang="en-US"/>
          </a:p>
        </p:txBody>
      </p:sp>
    </p:spTree>
    <p:extLst>
      <p:ext uri="{BB962C8B-B14F-4D97-AF65-F5344CB8AC3E}">
        <p14:creationId xmlns:p14="http://schemas.microsoft.com/office/powerpoint/2010/main" val="2984860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B2CFD71-ACDF-46F9-B7E6-BDE2EC999038}" type="slidenum">
              <a:rPr lang="en-US" smtClean="0"/>
              <a:t>5</a:t>
            </a:fld>
            <a:endParaRPr lang="en-US"/>
          </a:p>
        </p:txBody>
      </p:sp>
    </p:spTree>
    <p:extLst>
      <p:ext uri="{BB962C8B-B14F-4D97-AF65-F5344CB8AC3E}">
        <p14:creationId xmlns:p14="http://schemas.microsoft.com/office/powerpoint/2010/main" val="3847230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US" dirty="0"/>
          </a:p>
        </p:txBody>
      </p:sp>
      <p:sp>
        <p:nvSpPr>
          <p:cNvPr id="4" name="Slide Number Placeholder 3"/>
          <p:cNvSpPr>
            <a:spLocks noGrp="1"/>
          </p:cNvSpPr>
          <p:nvPr>
            <p:ph type="sldNum" sz="quarter" idx="5"/>
          </p:nvPr>
        </p:nvSpPr>
        <p:spPr/>
        <p:txBody>
          <a:bodyPr/>
          <a:lstStyle/>
          <a:p>
            <a:fld id="{FB2CFD71-ACDF-46F9-B7E6-BDE2EC999038}" type="slidenum">
              <a:rPr lang="en-US" smtClean="0"/>
              <a:t>6</a:t>
            </a:fld>
            <a:endParaRPr lang="en-US"/>
          </a:p>
        </p:txBody>
      </p:sp>
    </p:spTree>
    <p:extLst>
      <p:ext uri="{BB962C8B-B14F-4D97-AF65-F5344CB8AC3E}">
        <p14:creationId xmlns:p14="http://schemas.microsoft.com/office/powerpoint/2010/main" val="36159954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2CFD71-ACDF-46F9-B7E6-BDE2EC999038}" type="slidenum">
              <a:rPr lang="en-US" smtClean="0"/>
              <a:t>7</a:t>
            </a:fld>
            <a:endParaRPr lang="en-US"/>
          </a:p>
        </p:txBody>
      </p:sp>
    </p:spTree>
    <p:extLst>
      <p:ext uri="{BB962C8B-B14F-4D97-AF65-F5344CB8AC3E}">
        <p14:creationId xmlns:p14="http://schemas.microsoft.com/office/powerpoint/2010/main" val="25116622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FB2CFD71-ACDF-46F9-B7E6-BDE2EC999038}" type="slidenum">
              <a:rPr lang="en-US" smtClean="0"/>
              <a:t>8</a:t>
            </a:fld>
            <a:endParaRPr lang="en-US"/>
          </a:p>
        </p:txBody>
      </p:sp>
    </p:spTree>
    <p:extLst>
      <p:ext uri="{BB962C8B-B14F-4D97-AF65-F5344CB8AC3E}">
        <p14:creationId xmlns:p14="http://schemas.microsoft.com/office/powerpoint/2010/main" val="7617964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FB2CFD71-ACDF-46F9-B7E6-BDE2EC999038}" type="slidenum">
              <a:rPr lang="en-US" smtClean="0"/>
              <a:t>9</a:t>
            </a:fld>
            <a:endParaRPr lang="en-US"/>
          </a:p>
        </p:txBody>
      </p:sp>
    </p:spTree>
    <p:extLst>
      <p:ext uri="{BB962C8B-B14F-4D97-AF65-F5344CB8AC3E}">
        <p14:creationId xmlns:p14="http://schemas.microsoft.com/office/powerpoint/2010/main" val="31188235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B2CFD71-ACDF-46F9-B7E6-BDE2EC999038}" type="slidenum">
              <a:rPr lang="en-US" smtClean="0"/>
              <a:t>10</a:t>
            </a:fld>
            <a:endParaRPr lang="en-US"/>
          </a:p>
        </p:txBody>
      </p:sp>
    </p:spTree>
    <p:extLst>
      <p:ext uri="{BB962C8B-B14F-4D97-AF65-F5344CB8AC3E}">
        <p14:creationId xmlns:p14="http://schemas.microsoft.com/office/powerpoint/2010/main" val="12673739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B2CFD71-ACDF-46F9-B7E6-BDE2EC999038}" type="slidenum">
              <a:rPr lang="en-US" smtClean="0"/>
              <a:t>11</a:t>
            </a:fld>
            <a:endParaRPr lang="en-US"/>
          </a:p>
        </p:txBody>
      </p:sp>
    </p:spTree>
    <p:extLst>
      <p:ext uri="{BB962C8B-B14F-4D97-AF65-F5344CB8AC3E}">
        <p14:creationId xmlns:p14="http://schemas.microsoft.com/office/powerpoint/2010/main" val="34115554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pn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sv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png"/><Relationship Id="rId3" Type="http://schemas.openxmlformats.org/officeDocument/2006/relationships/image" Target="../media/image2.svg"/><Relationship Id="rId7" Type="http://schemas.openxmlformats.org/officeDocument/2006/relationships/image" Target="../media/image7.svg"/><Relationship Id="rId12"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svg"/><Relationship Id="rId10" Type="http://schemas.openxmlformats.org/officeDocument/2006/relationships/image" Target="../media/image10.png"/><Relationship Id="rId4" Type="http://schemas.openxmlformats.org/officeDocument/2006/relationships/image" Target="../media/image3.svg"/><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image" Target="../media/image3.svg"/><Relationship Id="rId13" Type="http://schemas.openxmlformats.org/officeDocument/2006/relationships/image" Target="../media/image9.png"/><Relationship Id="rId18" Type="http://schemas.openxmlformats.org/officeDocument/2006/relationships/hyperlink" Target="https://dictionary.cambridge.org/dictionary/english/hypothesis" TargetMode="External"/><Relationship Id="rId3" Type="http://schemas.microsoft.com/office/2007/relationships/media" Target="../media/media2.m4a"/><Relationship Id="rId7" Type="http://schemas.openxmlformats.org/officeDocument/2006/relationships/image" Target="../media/image2.svg"/><Relationship Id="rId12" Type="http://schemas.openxmlformats.org/officeDocument/2006/relationships/image" Target="../media/image8.png"/><Relationship Id="rId17" Type="http://schemas.openxmlformats.org/officeDocument/2006/relationships/image" Target="../media/image13.png"/><Relationship Id="rId2" Type="http://schemas.openxmlformats.org/officeDocument/2006/relationships/audio" Target="../media/media1.m4a"/><Relationship Id="rId16" Type="http://schemas.openxmlformats.org/officeDocument/2006/relationships/image" Target="../media/image12.png"/><Relationship Id="rId1" Type="http://schemas.microsoft.com/office/2007/relationships/media" Target="../media/media1.m4a"/><Relationship Id="rId6" Type="http://schemas.openxmlformats.org/officeDocument/2006/relationships/notesSlide" Target="../notesSlides/notesSlide4.xml"/><Relationship Id="rId11" Type="http://schemas.openxmlformats.org/officeDocument/2006/relationships/image" Target="../media/image7.svg"/><Relationship Id="rId5" Type="http://schemas.openxmlformats.org/officeDocument/2006/relationships/slideLayout" Target="../slideLayouts/slideLayout7.xml"/><Relationship Id="rId15" Type="http://schemas.openxmlformats.org/officeDocument/2006/relationships/image" Target="../media/image11.png"/><Relationship Id="rId10" Type="http://schemas.openxmlformats.org/officeDocument/2006/relationships/image" Target="../media/image6.svg"/><Relationship Id="rId19" Type="http://schemas.openxmlformats.org/officeDocument/2006/relationships/image" Target="../media/image14.png"/><Relationship Id="rId4" Type="http://schemas.openxmlformats.org/officeDocument/2006/relationships/audio" Target="../media/media2.m4a"/><Relationship Id="rId9" Type="http://schemas.openxmlformats.org/officeDocument/2006/relationships/image" Target="../media/image5.svg"/><Relationship Id="rId14" Type="http://schemas.openxmlformats.org/officeDocument/2006/relationships/image" Target="../media/image10.png"/></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2.svg"/><Relationship Id="rId7"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2.svg"/><Relationship Id="rId7" Type="http://schemas.openxmlformats.org/officeDocument/2006/relationships/image" Target="../media/image11.png"/><Relationship Id="rId12" Type="http://schemas.openxmlformats.org/officeDocument/2006/relationships/slide" Target="slide9.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0.png"/><Relationship Id="rId11" Type="http://schemas.openxmlformats.org/officeDocument/2006/relationships/slide" Target="slide7.xml"/><Relationship Id="rId5" Type="http://schemas.openxmlformats.org/officeDocument/2006/relationships/image" Target="../media/image9.png"/><Relationship Id="rId10" Type="http://schemas.openxmlformats.org/officeDocument/2006/relationships/slide" Target="slide8.xml"/><Relationship Id="rId4" Type="http://schemas.openxmlformats.org/officeDocument/2006/relationships/image" Target="../media/image8.png"/><Relationship Id="rId9" Type="http://schemas.openxmlformats.org/officeDocument/2006/relationships/slide" Target="slide10.xml"/></Relationships>
</file>

<file path=ppt/slides/_rels/slide7.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svg"/><Relationship Id="rId18" Type="http://schemas.openxmlformats.org/officeDocument/2006/relationships/slide" Target="slide6.xml"/><Relationship Id="rId26" Type="http://schemas.openxmlformats.org/officeDocument/2006/relationships/image" Target="../media/image37.svg"/><Relationship Id="rId3" Type="http://schemas.openxmlformats.org/officeDocument/2006/relationships/image" Target="../media/image15.svg"/><Relationship Id="rId21" Type="http://schemas.openxmlformats.org/officeDocument/2006/relationships/image" Target="../media/image32.png"/><Relationship Id="rId7" Type="http://schemas.openxmlformats.org/officeDocument/2006/relationships/image" Target="../media/image19.png"/><Relationship Id="rId12" Type="http://schemas.openxmlformats.org/officeDocument/2006/relationships/image" Target="../media/image24.svg"/><Relationship Id="rId17" Type="http://schemas.openxmlformats.org/officeDocument/2006/relationships/image" Target="../media/image29.svg"/><Relationship Id="rId25" Type="http://schemas.openxmlformats.org/officeDocument/2006/relationships/image" Target="../media/image36.svg"/><Relationship Id="rId2" Type="http://schemas.openxmlformats.org/officeDocument/2006/relationships/notesSlide" Target="../notesSlides/notesSlide7.xml"/><Relationship Id="rId16" Type="http://schemas.openxmlformats.org/officeDocument/2006/relationships/image" Target="../media/image28.svg"/><Relationship Id="rId20" Type="http://schemas.openxmlformats.org/officeDocument/2006/relationships/image" Target="../media/image31.svg"/><Relationship Id="rId1" Type="http://schemas.openxmlformats.org/officeDocument/2006/relationships/slideLayout" Target="../slideLayouts/slideLayout7.xml"/><Relationship Id="rId6" Type="http://schemas.openxmlformats.org/officeDocument/2006/relationships/image" Target="../media/image18.svg"/><Relationship Id="rId11" Type="http://schemas.openxmlformats.org/officeDocument/2006/relationships/image" Target="../media/image23.svg"/><Relationship Id="rId24" Type="http://schemas.openxmlformats.org/officeDocument/2006/relationships/image" Target="../media/image35.svg"/><Relationship Id="rId5" Type="http://schemas.openxmlformats.org/officeDocument/2006/relationships/image" Target="../media/image17.svg"/><Relationship Id="rId15" Type="http://schemas.openxmlformats.org/officeDocument/2006/relationships/image" Target="../media/image27.svg"/><Relationship Id="rId23" Type="http://schemas.openxmlformats.org/officeDocument/2006/relationships/image" Target="../media/image34.svg"/><Relationship Id="rId10" Type="http://schemas.openxmlformats.org/officeDocument/2006/relationships/image" Target="../media/image22.svg"/><Relationship Id="rId19" Type="http://schemas.openxmlformats.org/officeDocument/2006/relationships/image" Target="../media/image30.svg"/><Relationship Id="rId4" Type="http://schemas.openxmlformats.org/officeDocument/2006/relationships/image" Target="../media/image16.svg"/><Relationship Id="rId9" Type="http://schemas.openxmlformats.org/officeDocument/2006/relationships/image" Target="../media/image21.svg"/><Relationship Id="rId14" Type="http://schemas.openxmlformats.org/officeDocument/2006/relationships/image" Target="../media/image26.svg"/><Relationship Id="rId22" Type="http://schemas.openxmlformats.org/officeDocument/2006/relationships/image" Target="../media/image33.svg"/></Relationships>
</file>

<file path=ppt/slides/_rels/slide8.xml.rels><?xml version="1.0" encoding="UTF-8" standalone="yes"?>
<Relationships xmlns="http://schemas.openxmlformats.org/package/2006/relationships"><Relationship Id="rId8" Type="http://schemas.openxmlformats.org/officeDocument/2006/relationships/image" Target="../media/image43.svg"/><Relationship Id="rId13" Type="http://schemas.openxmlformats.org/officeDocument/2006/relationships/image" Target="../media/image48.svg"/><Relationship Id="rId18" Type="http://schemas.openxmlformats.org/officeDocument/2006/relationships/image" Target="../media/image53.svg"/><Relationship Id="rId26" Type="http://schemas.openxmlformats.org/officeDocument/2006/relationships/image" Target="../media/image61.svg"/><Relationship Id="rId3" Type="http://schemas.openxmlformats.org/officeDocument/2006/relationships/image" Target="../media/image38.svg"/><Relationship Id="rId21" Type="http://schemas.openxmlformats.org/officeDocument/2006/relationships/image" Target="../media/image56.png"/><Relationship Id="rId7" Type="http://schemas.openxmlformats.org/officeDocument/2006/relationships/image" Target="../media/image42.svg"/><Relationship Id="rId12" Type="http://schemas.openxmlformats.org/officeDocument/2006/relationships/image" Target="../media/image47.svg"/><Relationship Id="rId17" Type="http://schemas.openxmlformats.org/officeDocument/2006/relationships/image" Target="../media/image52.svg"/><Relationship Id="rId25" Type="http://schemas.openxmlformats.org/officeDocument/2006/relationships/image" Target="../media/image60.svg"/><Relationship Id="rId2" Type="http://schemas.openxmlformats.org/officeDocument/2006/relationships/notesSlide" Target="../notesSlides/notesSlide8.xml"/><Relationship Id="rId16" Type="http://schemas.openxmlformats.org/officeDocument/2006/relationships/image" Target="../media/image51.svg"/><Relationship Id="rId20" Type="http://schemas.openxmlformats.org/officeDocument/2006/relationships/image" Target="../media/image55.png"/><Relationship Id="rId29" Type="http://schemas.openxmlformats.org/officeDocument/2006/relationships/image" Target="../media/image63.svg"/><Relationship Id="rId1" Type="http://schemas.openxmlformats.org/officeDocument/2006/relationships/slideLayout" Target="../slideLayouts/slideLayout7.xml"/><Relationship Id="rId6" Type="http://schemas.openxmlformats.org/officeDocument/2006/relationships/image" Target="../media/image41.svg"/><Relationship Id="rId11" Type="http://schemas.openxmlformats.org/officeDocument/2006/relationships/image" Target="../media/image46.svg"/><Relationship Id="rId24" Type="http://schemas.openxmlformats.org/officeDocument/2006/relationships/image" Target="../media/image59.png"/><Relationship Id="rId5" Type="http://schemas.openxmlformats.org/officeDocument/2006/relationships/image" Target="../media/image40.svg"/><Relationship Id="rId15" Type="http://schemas.openxmlformats.org/officeDocument/2006/relationships/image" Target="../media/image50.svg"/><Relationship Id="rId23" Type="http://schemas.openxmlformats.org/officeDocument/2006/relationships/image" Target="../media/image58.svg"/><Relationship Id="rId28" Type="http://schemas.openxmlformats.org/officeDocument/2006/relationships/image" Target="../media/image62.svg"/><Relationship Id="rId10" Type="http://schemas.openxmlformats.org/officeDocument/2006/relationships/image" Target="../media/image45.svg"/><Relationship Id="rId19" Type="http://schemas.openxmlformats.org/officeDocument/2006/relationships/image" Target="../media/image54.svg"/><Relationship Id="rId4" Type="http://schemas.openxmlformats.org/officeDocument/2006/relationships/image" Target="../media/image39.svg"/><Relationship Id="rId9" Type="http://schemas.openxmlformats.org/officeDocument/2006/relationships/image" Target="../media/image44.svg"/><Relationship Id="rId14" Type="http://schemas.openxmlformats.org/officeDocument/2006/relationships/image" Target="../media/image49.svg"/><Relationship Id="rId22" Type="http://schemas.openxmlformats.org/officeDocument/2006/relationships/image" Target="../media/image57.svg"/><Relationship Id="rId27" Type="http://schemas.openxmlformats.org/officeDocument/2006/relationships/slide" Target="slide6.xml"/></Relationships>
</file>

<file path=ppt/slides/_rels/slide9.xml.rels><?xml version="1.0" encoding="UTF-8" standalone="yes"?>
<Relationships xmlns="http://schemas.openxmlformats.org/package/2006/relationships"><Relationship Id="rId8" Type="http://schemas.openxmlformats.org/officeDocument/2006/relationships/image" Target="../media/image68.svg"/><Relationship Id="rId13" Type="http://schemas.openxmlformats.org/officeDocument/2006/relationships/image" Target="../media/image73.svg"/><Relationship Id="rId18" Type="http://schemas.openxmlformats.org/officeDocument/2006/relationships/image" Target="../media/image78.svg"/><Relationship Id="rId26" Type="http://schemas.openxmlformats.org/officeDocument/2006/relationships/image" Target="../media/image86.svg"/><Relationship Id="rId3" Type="http://schemas.openxmlformats.org/officeDocument/2006/relationships/slide" Target="slide6.xml"/><Relationship Id="rId21" Type="http://schemas.openxmlformats.org/officeDocument/2006/relationships/image" Target="../media/image81.png"/><Relationship Id="rId7" Type="http://schemas.openxmlformats.org/officeDocument/2006/relationships/image" Target="../media/image67.svg"/><Relationship Id="rId12" Type="http://schemas.openxmlformats.org/officeDocument/2006/relationships/image" Target="../media/image72.svg"/><Relationship Id="rId17" Type="http://schemas.openxmlformats.org/officeDocument/2006/relationships/image" Target="../media/image77.svg"/><Relationship Id="rId25" Type="http://schemas.openxmlformats.org/officeDocument/2006/relationships/image" Target="../media/image85.png"/><Relationship Id="rId2" Type="http://schemas.openxmlformats.org/officeDocument/2006/relationships/notesSlide" Target="../notesSlides/notesSlide9.xml"/><Relationship Id="rId16" Type="http://schemas.openxmlformats.org/officeDocument/2006/relationships/image" Target="../media/image76.svg"/><Relationship Id="rId20" Type="http://schemas.openxmlformats.org/officeDocument/2006/relationships/image" Target="../media/image80.svg"/><Relationship Id="rId1" Type="http://schemas.openxmlformats.org/officeDocument/2006/relationships/slideLayout" Target="../slideLayouts/slideLayout7.xml"/><Relationship Id="rId6" Type="http://schemas.openxmlformats.org/officeDocument/2006/relationships/image" Target="../media/image66.svg"/><Relationship Id="rId11" Type="http://schemas.openxmlformats.org/officeDocument/2006/relationships/image" Target="../media/image71.png"/><Relationship Id="rId24" Type="http://schemas.openxmlformats.org/officeDocument/2006/relationships/image" Target="../media/image84.png"/><Relationship Id="rId5" Type="http://schemas.openxmlformats.org/officeDocument/2006/relationships/image" Target="../media/image65.png"/><Relationship Id="rId15" Type="http://schemas.openxmlformats.org/officeDocument/2006/relationships/image" Target="../media/image75.svg"/><Relationship Id="rId23" Type="http://schemas.openxmlformats.org/officeDocument/2006/relationships/image" Target="../media/image83.png"/><Relationship Id="rId10" Type="http://schemas.openxmlformats.org/officeDocument/2006/relationships/image" Target="../media/image70.svg"/><Relationship Id="rId19" Type="http://schemas.openxmlformats.org/officeDocument/2006/relationships/image" Target="../media/image79.svg"/><Relationship Id="rId4" Type="http://schemas.openxmlformats.org/officeDocument/2006/relationships/image" Target="../media/image64.png"/><Relationship Id="rId9" Type="http://schemas.openxmlformats.org/officeDocument/2006/relationships/image" Target="../media/image69.svg"/><Relationship Id="rId14" Type="http://schemas.openxmlformats.org/officeDocument/2006/relationships/image" Target="../media/image74.svg"/><Relationship Id="rId22" Type="http://schemas.openxmlformats.org/officeDocument/2006/relationships/image" Target="../media/image82.svg"/></Relationships>
</file>

<file path=ppt/slides/_rels/slide10.xml.rels><?xml version="1.0" encoding="UTF-8" standalone="yes"?>
<Relationships xmlns="http://schemas.openxmlformats.org/package/2006/relationships"><Relationship Id="rId8" Type="http://schemas.openxmlformats.org/officeDocument/2006/relationships/image" Target="../media/image89.svg"/><Relationship Id="rId13" Type="http://schemas.openxmlformats.org/officeDocument/2006/relationships/image" Target="../media/image42.svg"/><Relationship Id="rId18" Type="http://schemas.openxmlformats.org/officeDocument/2006/relationships/image" Target="../media/image95.svg"/><Relationship Id="rId26" Type="http://schemas.openxmlformats.org/officeDocument/2006/relationships/image" Target="../media/image103.png"/><Relationship Id="rId3" Type="http://schemas.openxmlformats.org/officeDocument/2006/relationships/image" Target="../media/image4.svg"/><Relationship Id="rId21" Type="http://schemas.openxmlformats.org/officeDocument/2006/relationships/image" Target="../media/image98.svg"/><Relationship Id="rId7" Type="http://schemas.openxmlformats.org/officeDocument/2006/relationships/image" Target="../media/image88.svg"/><Relationship Id="rId12" Type="http://schemas.openxmlformats.org/officeDocument/2006/relationships/image" Target="../media/image41.svg"/><Relationship Id="rId17" Type="http://schemas.openxmlformats.org/officeDocument/2006/relationships/image" Target="../media/image94.png"/><Relationship Id="rId25" Type="http://schemas.openxmlformats.org/officeDocument/2006/relationships/image" Target="../media/image102.svg"/><Relationship Id="rId2" Type="http://schemas.openxmlformats.org/officeDocument/2006/relationships/notesSlide" Target="../notesSlides/notesSlide10.xml"/><Relationship Id="rId16" Type="http://schemas.openxmlformats.org/officeDocument/2006/relationships/image" Target="../media/image93.svg"/><Relationship Id="rId20" Type="http://schemas.openxmlformats.org/officeDocument/2006/relationships/image" Target="../media/image97.svg"/><Relationship Id="rId1" Type="http://schemas.openxmlformats.org/officeDocument/2006/relationships/slideLayout" Target="../slideLayouts/slideLayout7.xml"/><Relationship Id="rId6" Type="http://schemas.openxmlformats.org/officeDocument/2006/relationships/image" Target="../media/image87.svg"/><Relationship Id="rId11" Type="http://schemas.openxmlformats.org/officeDocument/2006/relationships/image" Target="../media/image40.svg"/><Relationship Id="rId24" Type="http://schemas.openxmlformats.org/officeDocument/2006/relationships/image" Target="../media/image101.svg"/><Relationship Id="rId5" Type="http://schemas.openxmlformats.org/officeDocument/2006/relationships/image" Target="../media/image39.svg"/><Relationship Id="rId15" Type="http://schemas.openxmlformats.org/officeDocument/2006/relationships/image" Target="../media/image92.svg"/><Relationship Id="rId23" Type="http://schemas.openxmlformats.org/officeDocument/2006/relationships/image" Target="../media/image100.svg"/><Relationship Id="rId10" Type="http://schemas.openxmlformats.org/officeDocument/2006/relationships/image" Target="../media/image90.svg"/><Relationship Id="rId19" Type="http://schemas.openxmlformats.org/officeDocument/2006/relationships/image" Target="../media/image96.svg"/><Relationship Id="rId4" Type="http://schemas.openxmlformats.org/officeDocument/2006/relationships/image" Target="../media/image38.svg"/><Relationship Id="rId9" Type="http://schemas.openxmlformats.org/officeDocument/2006/relationships/image" Target="../media/image69.svg"/><Relationship Id="rId14" Type="http://schemas.openxmlformats.org/officeDocument/2006/relationships/image" Target="../media/image91.png"/><Relationship Id="rId22" Type="http://schemas.openxmlformats.org/officeDocument/2006/relationships/image" Target="../media/image99.png"/><Relationship Id="rId27" Type="http://schemas.openxmlformats.org/officeDocument/2006/relationships/slide" Target="slide6.xml"/></Relationships>
</file>

<file path=ppt/slides/_rels/slide11.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2.svg"/><Relationship Id="rId7" Type="http://schemas.openxmlformats.org/officeDocument/2006/relationships/image" Target="../media/image11.png"/><Relationship Id="rId12" Type="http://schemas.openxmlformats.org/officeDocument/2006/relationships/hyperlink" Target="https://www.sweet.education/level-1-and-2-pgw"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0.png"/><Relationship Id="rId11" Type="http://schemas.openxmlformats.org/officeDocument/2006/relationships/hyperlink" Target="https://doi.org/10.1080/09500693.2026.2656824" TargetMode="External"/><Relationship Id="rId5" Type="http://schemas.openxmlformats.org/officeDocument/2006/relationships/image" Target="../media/image9.png"/><Relationship Id="rId10" Type="http://schemas.openxmlformats.org/officeDocument/2006/relationships/image" Target="../media/image93.svg"/><Relationship Id="rId4" Type="http://schemas.openxmlformats.org/officeDocument/2006/relationships/image" Target="../media/image8.png"/><Relationship Id="rId9"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DFAF2"/>
        </a:solidFill>
        <a:effectLst/>
      </p:bgPr>
    </p:bg>
    <p:spTree>
      <p:nvGrpSpPr>
        <p:cNvPr id="1" name=""/>
        <p:cNvGrpSpPr/>
        <p:nvPr/>
      </p:nvGrpSpPr>
      <p:grpSpPr>
        <a:xfrm>
          <a:off x="0" y="0"/>
          <a:ext cx="0" cy="0"/>
          <a:chOff x="0" y="0"/>
          <a:chExt cx="0" cy="0"/>
        </a:xfrm>
      </p:grpSpPr>
      <p:grpSp>
        <p:nvGrpSpPr>
          <p:cNvPr id="2" name="Group 2"/>
          <p:cNvGrpSpPr/>
          <p:nvPr/>
        </p:nvGrpSpPr>
        <p:grpSpPr>
          <a:xfrm>
            <a:off x="399580" y="466160"/>
            <a:ext cx="14320840" cy="20451679"/>
            <a:chOff x="0" y="0"/>
            <a:chExt cx="2566133" cy="3664710"/>
          </a:xfrm>
        </p:grpSpPr>
        <p:sp>
          <p:nvSpPr>
            <p:cNvPr id="3" name="Freeform 3"/>
            <p:cNvSpPr/>
            <p:nvPr/>
          </p:nvSpPr>
          <p:spPr>
            <a:xfrm>
              <a:off x="0" y="0"/>
              <a:ext cx="2566133" cy="3664710"/>
            </a:xfrm>
            <a:custGeom>
              <a:avLst/>
              <a:gdLst/>
              <a:ahLst/>
              <a:cxnLst/>
              <a:rect l="l" t="t" r="r" b="b"/>
              <a:pathLst>
                <a:path w="2566133" h="3664710">
                  <a:moveTo>
                    <a:pt x="21624" y="0"/>
                  </a:moveTo>
                  <a:lnTo>
                    <a:pt x="2544509" y="0"/>
                  </a:lnTo>
                  <a:cubicBezTo>
                    <a:pt x="2550244" y="0"/>
                    <a:pt x="2555744" y="2278"/>
                    <a:pt x="2559799" y="6334"/>
                  </a:cubicBezTo>
                  <a:cubicBezTo>
                    <a:pt x="2563855" y="10389"/>
                    <a:pt x="2566133" y="15889"/>
                    <a:pt x="2566133" y="21624"/>
                  </a:cubicBezTo>
                  <a:lnTo>
                    <a:pt x="2566133" y="3643086"/>
                  </a:lnTo>
                  <a:cubicBezTo>
                    <a:pt x="2566133" y="3648821"/>
                    <a:pt x="2563855" y="3654321"/>
                    <a:pt x="2559799" y="3658376"/>
                  </a:cubicBezTo>
                  <a:cubicBezTo>
                    <a:pt x="2555744" y="3662432"/>
                    <a:pt x="2550244" y="3664710"/>
                    <a:pt x="2544509" y="3664710"/>
                  </a:cubicBezTo>
                  <a:lnTo>
                    <a:pt x="21624" y="3664710"/>
                  </a:lnTo>
                  <a:cubicBezTo>
                    <a:pt x="15889" y="3664710"/>
                    <a:pt x="10389" y="3662432"/>
                    <a:pt x="6334" y="3658376"/>
                  </a:cubicBezTo>
                  <a:cubicBezTo>
                    <a:pt x="2278" y="3654321"/>
                    <a:pt x="0" y="3648821"/>
                    <a:pt x="0" y="3643086"/>
                  </a:cubicBezTo>
                  <a:lnTo>
                    <a:pt x="0" y="21624"/>
                  </a:lnTo>
                  <a:cubicBezTo>
                    <a:pt x="0" y="15889"/>
                    <a:pt x="2278" y="10389"/>
                    <a:pt x="6334" y="6334"/>
                  </a:cubicBezTo>
                  <a:cubicBezTo>
                    <a:pt x="10389" y="2278"/>
                    <a:pt x="15889" y="0"/>
                    <a:pt x="21624" y="0"/>
                  </a:cubicBezTo>
                  <a:close/>
                </a:path>
              </a:pathLst>
            </a:custGeom>
            <a:ln w="95250" cap="rnd">
              <a:solidFill>
                <a:srgbClr val="BB8F6E"/>
              </a:solidFill>
              <a:prstDash val="solid"/>
              <a:round/>
            </a:ln>
          </p:spPr>
          <p:txBody>
            <a:bodyPr/>
            <a:lstStyle/>
            <a:p>
              <a:endParaRPr lang="en-US"/>
            </a:p>
          </p:txBody>
        </p:sp>
        <p:sp>
          <p:nvSpPr>
            <p:cNvPr id="4" name="TextBox 4"/>
            <p:cNvSpPr txBox="1"/>
            <p:nvPr/>
          </p:nvSpPr>
          <p:spPr>
            <a:xfrm>
              <a:off x="0" y="-57150"/>
              <a:ext cx="2566133" cy="3721860"/>
            </a:xfrm>
            <a:prstGeom prst="rect">
              <a:avLst/>
            </a:prstGeom>
          </p:spPr>
          <p:txBody>
            <a:bodyPr lIns="50800" tIns="50800" rIns="50800" bIns="50800" rtlCol="0" anchor="ctr"/>
            <a:lstStyle/>
            <a:p>
              <a:pPr algn="ctr">
                <a:lnSpc>
                  <a:spcPts val="4060"/>
                </a:lnSpc>
              </a:pPr>
              <a:endParaRPr/>
            </a:p>
          </p:txBody>
        </p:sp>
      </p:grpSp>
      <p:grpSp>
        <p:nvGrpSpPr>
          <p:cNvPr id="5" name="Group 5"/>
          <p:cNvGrpSpPr/>
          <p:nvPr/>
        </p:nvGrpSpPr>
        <p:grpSpPr>
          <a:xfrm>
            <a:off x="649616" y="727423"/>
            <a:ext cx="13813768" cy="19919253"/>
            <a:chOff x="0" y="0"/>
            <a:chExt cx="2475271" cy="3569305"/>
          </a:xfrm>
        </p:grpSpPr>
        <p:sp>
          <p:nvSpPr>
            <p:cNvPr id="6" name="Freeform 6"/>
            <p:cNvSpPr/>
            <p:nvPr/>
          </p:nvSpPr>
          <p:spPr>
            <a:xfrm>
              <a:off x="0" y="0"/>
              <a:ext cx="2475271" cy="3569305"/>
            </a:xfrm>
            <a:custGeom>
              <a:avLst/>
              <a:gdLst/>
              <a:ahLst/>
              <a:cxnLst/>
              <a:rect l="l" t="t" r="r" b="b"/>
              <a:pathLst>
                <a:path w="2475271" h="3569305">
                  <a:moveTo>
                    <a:pt x="22418" y="0"/>
                  </a:moveTo>
                  <a:lnTo>
                    <a:pt x="2452853" y="0"/>
                  </a:lnTo>
                  <a:cubicBezTo>
                    <a:pt x="2458799" y="0"/>
                    <a:pt x="2464501" y="2362"/>
                    <a:pt x="2468705" y="6566"/>
                  </a:cubicBezTo>
                  <a:cubicBezTo>
                    <a:pt x="2472910" y="10770"/>
                    <a:pt x="2475271" y="16472"/>
                    <a:pt x="2475271" y="22418"/>
                  </a:cubicBezTo>
                  <a:lnTo>
                    <a:pt x="2475271" y="3546887"/>
                  </a:lnTo>
                  <a:cubicBezTo>
                    <a:pt x="2475271" y="3552833"/>
                    <a:pt x="2472910" y="3558535"/>
                    <a:pt x="2468705" y="3562740"/>
                  </a:cubicBezTo>
                  <a:cubicBezTo>
                    <a:pt x="2464501" y="3566944"/>
                    <a:pt x="2458799" y="3569305"/>
                    <a:pt x="2452853" y="3569305"/>
                  </a:cubicBezTo>
                  <a:lnTo>
                    <a:pt x="22418" y="3569305"/>
                  </a:lnTo>
                  <a:cubicBezTo>
                    <a:pt x="16472" y="3569305"/>
                    <a:pt x="10770" y="3566944"/>
                    <a:pt x="6566" y="3562740"/>
                  </a:cubicBezTo>
                  <a:cubicBezTo>
                    <a:pt x="2362" y="3558535"/>
                    <a:pt x="0" y="3552833"/>
                    <a:pt x="0" y="3546887"/>
                  </a:cubicBezTo>
                  <a:lnTo>
                    <a:pt x="0" y="22418"/>
                  </a:lnTo>
                  <a:cubicBezTo>
                    <a:pt x="0" y="16472"/>
                    <a:pt x="2362" y="10770"/>
                    <a:pt x="6566" y="6566"/>
                  </a:cubicBezTo>
                  <a:cubicBezTo>
                    <a:pt x="10770" y="2362"/>
                    <a:pt x="16472" y="0"/>
                    <a:pt x="22418" y="0"/>
                  </a:cubicBezTo>
                  <a:close/>
                </a:path>
              </a:pathLst>
            </a:custGeom>
            <a:ln w="47625" cap="rnd">
              <a:solidFill>
                <a:srgbClr val="BB8F6E"/>
              </a:solidFill>
              <a:prstDash val="dash"/>
              <a:round/>
            </a:ln>
          </p:spPr>
          <p:txBody>
            <a:bodyPr/>
            <a:lstStyle/>
            <a:p>
              <a:endParaRPr lang="en-US"/>
            </a:p>
          </p:txBody>
        </p:sp>
        <p:sp>
          <p:nvSpPr>
            <p:cNvPr id="7" name="TextBox 7"/>
            <p:cNvSpPr txBox="1"/>
            <p:nvPr/>
          </p:nvSpPr>
          <p:spPr>
            <a:xfrm>
              <a:off x="0" y="-57150"/>
              <a:ext cx="2475271" cy="3626455"/>
            </a:xfrm>
            <a:prstGeom prst="rect">
              <a:avLst/>
            </a:prstGeom>
          </p:spPr>
          <p:txBody>
            <a:bodyPr lIns="50800" tIns="50800" rIns="50800" bIns="50800" rtlCol="0" anchor="ctr"/>
            <a:lstStyle/>
            <a:p>
              <a:pPr algn="ctr">
                <a:lnSpc>
                  <a:spcPts val="4060"/>
                </a:lnSpc>
              </a:pPr>
              <a:endParaRPr/>
            </a:p>
          </p:txBody>
        </p:sp>
      </p:grpSp>
      <p:sp>
        <p:nvSpPr>
          <p:cNvPr id="77" name="Rectangle 76">
            <a:extLst>
              <a:ext uri="{FF2B5EF4-FFF2-40B4-BE49-F238E27FC236}">
                <a16:creationId xmlns:a16="http://schemas.microsoft.com/office/drawing/2014/main" id="{4ED3E159-2AD8-BBBA-FA72-D6636FDF67B2}"/>
              </a:ext>
            </a:extLst>
          </p:cNvPr>
          <p:cNvSpPr/>
          <p:nvPr/>
        </p:nvSpPr>
        <p:spPr>
          <a:xfrm>
            <a:off x="889000" y="1695450"/>
            <a:ext cx="13335000" cy="5632311"/>
          </a:xfrm>
          <a:prstGeom prst="rect">
            <a:avLst/>
          </a:prstGeom>
          <a:noFill/>
        </p:spPr>
        <p:txBody>
          <a:bodyPr wrap="square" lIns="91440" tIns="45720" rIns="91440" bIns="45720">
            <a:spAutoFit/>
          </a:bodyPr>
          <a:lstStyle/>
          <a:p>
            <a:pPr algn="ctr"/>
            <a:r>
              <a:rPr lang="en-GB" sz="7200" b="1" dirty="0">
                <a:ln w="9525">
                  <a:solidFill>
                    <a:schemeClr val="accent2">
                      <a:lumMod val="60000"/>
                      <a:lumOff val="40000"/>
                    </a:schemeClr>
                  </a:solidFill>
                  <a:prstDash val="solid"/>
                </a:ln>
                <a:solidFill>
                  <a:schemeClr val="accent2"/>
                </a:solidFill>
                <a:effectLst>
                  <a:outerShdw blurRad="12700" dist="38100" dir="2700000" algn="tl" rotWithShape="0">
                    <a:schemeClr val="accent5">
                      <a:lumMod val="60000"/>
                      <a:lumOff val="40000"/>
                    </a:schemeClr>
                  </a:outerShdw>
                </a:effectLst>
                <a:latin typeface="Comic Sans MS" panose="030F0702030302020204" pitchFamily="66" charset="0"/>
              </a:rPr>
              <a:t>Ellie Kelman</a:t>
            </a:r>
          </a:p>
          <a:p>
            <a:pPr algn="ctr"/>
            <a:r>
              <a:rPr lang="en-GB" sz="7200" b="1" dirty="0">
                <a:ln w="9525">
                  <a:solidFill>
                    <a:schemeClr val="accent2">
                      <a:lumMod val="60000"/>
                      <a:lumOff val="40000"/>
                    </a:schemeClr>
                  </a:solidFill>
                  <a:prstDash val="solid"/>
                </a:ln>
                <a:solidFill>
                  <a:schemeClr val="accent2"/>
                </a:solidFill>
                <a:effectLst>
                  <a:outerShdw blurRad="12700" dist="38100" dir="2700000" algn="tl" rotWithShape="0">
                    <a:schemeClr val="accent5">
                      <a:lumMod val="60000"/>
                      <a:lumOff val="40000"/>
                    </a:schemeClr>
                  </a:outerShdw>
                </a:effectLst>
                <a:latin typeface="Comic Sans MS" panose="030F0702030302020204" pitchFamily="66" charset="0"/>
              </a:rPr>
              <a:t>2300218</a:t>
            </a:r>
          </a:p>
          <a:p>
            <a:pPr algn="ctr"/>
            <a:endParaRPr lang="en-GB" sz="7200" b="1" dirty="0">
              <a:ln w="9525">
                <a:solidFill>
                  <a:schemeClr val="accent2">
                    <a:lumMod val="60000"/>
                    <a:lumOff val="40000"/>
                  </a:schemeClr>
                </a:solidFill>
                <a:prstDash val="solid"/>
              </a:ln>
              <a:solidFill>
                <a:schemeClr val="accent2"/>
              </a:solidFill>
              <a:effectLst>
                <a:outerShdw blurRad="12700" dist="38100" dir="2700000" algn="tl" rotWithShape="0">
                  <a:schemeClr val="accent5">
                    <a:lumMod val="60000"/>
                    <a:lumOff val="40000"/>
                  </a:schemeClr>
                </a:outerShdw>
              </a:effectLst>
              <a:latin typeface="Comic Sans MS" panose="030F0702030302020204" pitchFamily="66" charset="0"/>
            </a:endParaRPr>
          </a:p>
          <a:p>
            <a:pPr algn="ctr"/>
            <a:r>
              <a:rPr lang="en-GB" sz="7200" b="1" cap="none" spc="0" dirty="0">
                <a:ln w="9525">
                  <a:solidFill>
                    <a:schemeClr val="accent2">
                      <a:lumMod val="60000"/>
                      <a:lumOff val="40000"/>
                    </a:schemeClr>
                  </a:solidFill>
                  <a:prstDash val="solid"/>
                </a:ln>
                <a:solidFill>
                  <a:schemeClr val="accent2"/>
                </a:solidFill>
                <a:effectLst>
                  <a:outerShdw blurRad="12700" dist="38100" dir="2700000" algn="tl" rotWithShape="0">
                    <a:schemeClr val="accent5">
                      <a:lumMod val="60000"/>
                      <a:lumOff val="40000"/>
                    </a:schemeClr>
                  </a:outerShdw>
                </a:effectLst>
                <a:latin typeface="Comic Sans MS" panose="030F0702030302020204" pitchFamily="66" charset="0"/>
              </a:rPr>
              <a:t>An Interactive </a:t>
            </a:r>
            <a:r>
              <a:rPr lang="en-GB" sz="7200" b="1" dirty="0">
                <a:ln w="9525">
                  <a:solidFill>
                    <a:schemeClr val="accent2">
                      <a:lumMod val="60000"/>
                      <a:lumOff val="40000"/>
                    </a:schemeClr>
                  </a:solidFill>
                  <a:prstDash val="solid"/>
                </a:ln>
                <a:solidFill>
                  <a:schemeClr val="accent2"/>
                </a:solidFill>
                <a:effectLst>
                  <a:outerShdw blurRad="12700" dist="38100" dir="2700000" algn="tl" rotWithShape="0">
                    <a:schemeClr val="accent5">
                      <a:lumMod val="60000"/>
                      <a:lumOff val="40000"/>
                    </a:schemeClr>
                  </a:outerShdw>
                </a:effectLst>
                <a:latin typeface="Comic Sans MS" panose="030F0702030302020204" pitchFamily="66" charset="0"/>
              </a:rPr>
              <a:t>D</a:t>
            </a:r>
            <a:r>
              <a:rPr lang="en-GB" sz="7200" b="1" cap="none" spc="0" dirty="0">
                <a:ln w="9525">
                  <a:solidFill>
                    <a:schemeClr val="accent2">
                      <a:lumMod val="60000"/>
                      <a:lumOff val="40000"/>
                    </a:schemeClr>
                  </a:solidFill>
                  <a:prstDash val="solid"/>
                </a:ln>
                <a:solidFill>
                  <a:schemeClr val="accent2"/>
                </a:solidFill>
                <a:effectLst>
                  <a:outerShdw blurRad="12700" dist="38100" dir="2700000" algn="tl" rotWithShape="0">
                    <a:schemeClr val="accent5">
                      <a:lumMod val="60000"/>
                      <a:lumOff val="40000"/>
                    </a:schemeClr>
                  </a:outerShdw>
                </a:effectLst>
                <a:latin typeface="Comic Sans MS" panose="030F0702030302020204" pitchFamily="66" charset="0"/>
              </a:rPr>
              <a:t>igital </a:t>
            </a:r>
            <a:r>
              <a:rPr lang="en-GB" sz="7200" b="1" dirty="0">
                <a:ln w="9525">
                  <a:solidFill>
                    <a:schemeClr val="accent2">
                      <a:lumMod val="60000"/>
                      <a:lumOff val="40000"/>
                    </a:schemeClr>
                  </a:solidFill>
                  <a:prstDash val="solid"/>
                </a:ln>
                <a:solidFill>
                  <a:schemeClr val="accent2"/>
                </a:solidFill>
                <a:effectLst>
                  <a:outerShdw blurRad="12700" dist="38100" dir="2700000" algn="tl" rotWithShape="0">
                    <a:schemeClr val="accent5">
                      <a:lumMod val="60000"/>
                      <a:lumOff val="40000"/>
                    </a:schemeClr>
                  </a:outerShdw>
                </a:effectLst>
                <a:latin typeface="Comic Sans MS" panose="030F0702030302020204" pitchFamily="66" charset="0"/>
              </a:rPr>
              <a:t>R</a:t>
            </a:r>
            <a:r>
              <a:rPr lang="en-GB" sz="7200" b="1" cap="none" spc="0" dirty="0">
                <a:ln w="9525">
                  <a:solidFill>
                    <a:schemeClr val="accent2">
                      <a:lumMod val="60000"/>
                      <a:lumOff val="40000"/>
                    </a:schemeClr>
                  </a:solidFill>
                  <a:prstDash val="solid"/>
                </a:ln>
                <a:solidFill>
                  <a:schemeClr val="accent2"/>
                </a:solidFill>
                <a:effectLst>
                  <a:outerShdw blurRad="12700" dist="38100" dir="2700000" algn="tl" rotWithShape="0">
                    <a:schemeClr val="accent5">
                      <a:lumMod val="60000"/>
                      <a:lumOff val="40000"/>
                    </a:schemeClr>
                  </a:outerShdw>
                </a:effectLst>
                <a:latin typeface="Comic Sans MS" panose="030F0702030302020204" pitchFamily="66" charset="0"/>
              </a:rPr>
              <a:t>esource</a:t>
            </a:r>
            <a:endParaRPr lang="en-US" sz="7200" b="1" cap="none" spc="0" dirty="0">
              <a:ln w="9525">
                <a:solidFill>
                  <a:schemeClr val="accent2">
                    <a:lumMod val="60000"/>
                    <a:lumOff val="40000"/>
                  </a:schemeClr>
                </a:solidFill>
                <a:prstDash val="solid"/>
              </a:ln>
              <a:solidFill>
                <a:schemeClr val="accent2"/>
              </a:solidFill>
              <a:effectLst>
                <a:outerShdw blurRad="12700" dist="38100" dir="2700000" algn="tl" rotWithShape="0">
                  <a:schemeClr val="accent5">
                    <a:lumMod val="60000"/>
                    <a:lumOff val="40000"/>
                  </a:schemeClr>
                </a:outerShdw>
              </a:effectLst>
              <a:latin typeface="Comic Sans MS" panose="030F0702030302020204" pitchFamily="66" charset="0"/>
            </a:endParaRPr>
          </a:p>
        </p:txBody>
      </p:sp>
      <p:pic>
        <p:nvPicPr>
          <p:cNvPr id="9" name="Picture 8">
            <a:extLst>
              <a:ext uri="{FF2B5EF4-FFF2-40B4-BE49-F238E27FC236}">
                <a16:creationId xmlns:a16="http://schemas.microsoft.com/office/drawing/2014/main" id="{38DE4146-B73E-B59E-D4FC-BFDD66FD13FA}"/>
              </a:ext>
            </a:extLst>
          </p:cNvPr>
          <p:cNvPicPr>
            <a:picLocks noChangeAspect="1"/>
          </p:cNvPicPr>
          <p:nvPr/>
        </p:nvPicPr>
        <p:blipFill>
          <a:blip r:embed="rId3"/>
          <a:stretch>
            <a:fillRect/>
          </a:stretch>
        </p:blipFill>
        <p:spPr>
          <a:xfrm>
            <a:off x="3920513" y="8477250"/>
            <a:ext cx="7271974" cy="10329099"/>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6727"/>
    </mc:Choice>
    <mc:Fallback xmlns="">
      <p:transition spd="slow" advTm="5672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FAF2"/>
        </a:solidFill>
        <a:effectLst/>
      </p:bgPr>
    </p:bg>
    <p:spTree>
      <p:nvGrpSpPr>
        <p:cNvPr id="1" name="">
          <a:extLst>
            <a:ext uri="{FF2B5EF4-FFF2-40B4-BE49-F238E27FC236}">
              <a16:creationId xmlns:a16="http://schemas.microsoft.com/office/drawing/2014/main" id="{BDB32BFA-E52A-C54C-0DF9-6B1FF0A02A0F}"/>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FD921E42-55F8-5BC2-2CC0-C76C9074538D}"/>
              </a:ext>
            </a:extLst>
          </p:cNvPr>
          <p:cNvGrpSpPr/>
          <p:nvPr/>
        </p:nvGrpSpPr>
        <p:grpSpPr>
          <a:xfrm>
            <a:off x="316590" y="390447"/>
            <a:ext cx="14320840" cy="20451679"/>
            <a:chOff x="0" y="0"/>
            <a:chExt cx="2566133" cy="3664710"/>
          </a:xfrm>
        </p:grpSpPr>
        <p:sp>
          <p:nvSpPr>
            <p:cNvPr id="3" name="Freeform 3">
              <a:extLst>
                <a:ext uri="{FF2B5EF4-FFF2-40B4-BE49-F238E27FC236}">
                  <a16:creationId xmlns:a16="http://schemas.microsoft.com/office/drawing/2014/main" id="{6745668D-8741-FF51-600F-ADC7B7471548}"/>
                </a:ext>
              </a:extLst>
            </p:cNvPr>
            <p:cNvSpPr/>
            <p:nvPr/>
          </p:nvSpPr>
          <p:spPr>
            <a:xfrm>
              <a:off x="0" y="0"/>
              <a:ext cx="2566133" cy="3664710"/>
            </a:xfrm>
            <a:custGeom>
              <a:avLst/>
              <a:gdLst/>
              <a:ahLst/>
              <a:cxnLst/>
              <a:rect l="l" t="t" r="r" b="b"/>
              <a:pathLst>
                <a:path w="2566133" h="3664710">
                  <a:moveTo>
                    <a:pt x="21624" y="0"/>
                  </a:moveTo>
                  <a:lnTo>
                    <a:pt x="2544509" y="0"/>
                  </a:lnTo>
                  <a:cubicBezTo>
                    <a:pt x="2550244" y="0"/>
                    <a:pt x="2555744" y="2278"/>
                    <a:pt x="2559799" y="6334"/>
                  </a:cubicBezTo>
                  <a:cubicBezTo>
                    <a:pt x="2563855" y="10389"/>
                    <a:pt x="2566133" y="15889"/>
                    <a:pt x="2566133" y="21624"/>
                  </a:cubicBezTo>
                  <a:lnTo>
                    <a:pt x="2566133" y="3643086"/>
                  </a:lnTo>
                  <a:cubicBezTo>
                    <a:pt x="2566133" y="3648821"/>
                    <a:pt x="2563855" y="3654321"/>
                    <a:pt x="2559799" y="3658376"/>
                  </a:cubicBezTo>
                  <a:cubicBezTo>
                    <a:pt x="2555744" y="3662432"/>
                    <a:pt x="2550244" y="3664710"/>
                    <a:pt x="2544509" y="3664710"/>
                  </a:cubicBezTo>
                  <a:lnTo>
                    <a:pt x="21624" y="3664710"/>
                  </a:lnTo>
                  <a:cubicBezTo>
                    <a:pt x="15889" y="3664710"/>
                    <a:pt x="10389" y="3662432"/>
                    <a:pt x="6334" y="3658376"/>
                  </a:cubicBezTo>
                  <a:cubicBezTo>
                    <a:pt x="2278" y="3654321"/>
                    <a:pt x="0" y="3648821"/>
                    <a:pt x="0" y="3643086"/>
                  </a:cubicBezTo>
                  <a:lnTo>
                    <a:pt x="0" y="21624"/>
                  </a:lnTo>
                  <a:cubicBezTo>
                    <a:pt x="0" y="15889"/>
                    <a:pt x="2278" y="10389"/>
                    <a:pt x="6334" y="6334"/>
                  </a:cubicBezTo>
                  <a:cubicBezTo>
                    <a:pt x="10389" y="2278"/>
                    <a:pt x="15889" y="0"/>
                    <a:pt x="21624" y="0"/>
                  </a:cubicBezTo>
                  <a:close/>
                </a:path>
              </a:pathLst>
            </a:custGeom>
            <a:ln w="95250" cap="rnd">
              <a:solidFill>
                <a:srgbClr val="BB8F6E"/>
              </a:solidFill>
              <a:prstDash val="solid"/>
              <a:round/>
            </a:ln>
          </p:spPr>
          <p:txBody>
            <a:bodyPr/>
            <a:lstStyle/>
            <a:p>
              <a:endParaRPr lang="en-US"/>
            </a:p>
          </p:txBody>
        </p:sp>
        <p:sp>
          <p:nvSpPr>
            <p:cNvPr id="4" name="TextBox 4">
              <a:extLst>
                <a:ext uri="{FF2B5EF4-FFF2-40B4-BE49-F238E27FC236}">
                  <a16:creationId xmlns:a16="http://schemas.microsoft.com/office/drawing/2014/main" id="{14AB8510-E188-1C3B-D237-F17A5EE94467}"/>
                </a:ext>
              </a:extLst>
            </p:cNvPr>
            <p:cNvSpPr txBox="1"/>
            <p:nvPr/>
          </p:nvSpPr>
          <p:spPr>
            <a:xfrm>
              <a:off x="0" y="-57150"/>
              <a:ext cx="2566133" cy="3721860"/>
            </a:xfrm>
            <a:prstGeom prst="rect">
              <a:avLst/>
            </a:prstGeom>
          </p:spPr>
          <p:txBody>
            <a:bodyPr lIns="50800" tIns="50800" rIns="50800" bIns="50800" rtlCol="0" anchor="ctr"/>
            <a:lstStyle/>
            <a:p>
              <a:pPr algn="ctr">
                <a:lnSpc>
                  <a:spcPts val="4060"/>
                </a:lnSpc>
              </a:pPr>
              <a:endParaRPr/>
            </a:p>
          </p:txBody>
        </p:sp>
      </p:grpSp>
      <p:grpSp>
        <p:nvGrpSpPr>
          <p:cNvPr id="5" name="Group 5">
            <a:extLst>
              <a:ext uri="{FF2B5EF4-FFF2-40B4-BE49-F238E27FC236}">
                <a16:creationId xmlns:a16="http://schemas.microsoft.com/office/drawing/2014/main" id="{67609B84-60DC-42BC-D301-ED9DA20192F2}"/>
              </a:ext>
            </a:extLst>
          </p:cNvPr>
          <p:cNvGrpSpPr/>
          <p:nvPr/>
        </p:nvGrpSpPr>
        <p:grpSpPr>
          <a:xfrm>
            <a:off x="653116" y="732373"/>
            <a:ext cx="13813768" cy="19919253"/>
            <a:chOff x="0" y="0"/>
            <a:chExt cx="2475271" cy="3569305"/>
          </a:xfrm>
        </p:grpSpPr>
        <p:sp>
          <p:nvSpPr>
            <p:cNvPr id="6" name="Freeform 6">
              <a:extLst>
                <a:ext uri="{FF2B5EF4-FFF2-40B4-BE49-F238E27FC236}">
                  <a16:creationId xmlns:a16="http://schemas.microsoft.com/office/drawing/2014/main" id="{E10BE7D1-0B7E-22C2-9DE7-D010D350C5E9}"/>
                </a:ext>
              </a:extLst>
            </p:cNvPr>
            <p:cNvSpPr/>
            <p:nvPr/>
          </p:nvSpPr>
          <p:spPr>
            <a:xfrm>
              <a:off x="0" y="0"/>
              <a:ext cx="2475271" cy="3569305"/>
            </a:xfrm>
            <a:custGeom>
              <a:avLst/>
              <a:gdLst/>
              <a:ahLst/>
              <a:cxnLst/>
              <a:rect l="l" t="t" r="r" b="b"/>
              <a:pathLst>
                <a:path w="2475271" h="3569305">
                  <a:moveTo>
                    <a:pt x="22418" y="0"/>
                  </a:moveTo>
                  <a:lnTo>
                    <a:pt x="2452853" y="0"/>
                  </a:lnTo>
                  <a:cubicBezTo>
                    <a:pt x="2458799" y="0"/>
                    <a:pt x="2464501" y="2362"/>
                    <a:pt x="2468705" y="6566"/>
                  </a:cubicBezTo>
                  <a:cubicBezTo>
                    <a:pt x="2472910" y="10770"/>
                    <a:pt x="2475271" y="16472"/>
                    <a:pt x="2475271" y="22418"/>
                  </a:cubicBezTo>
                  <a:lnTo>
                    <a:pt x="2475271" y="3546887"/>
                  </a:lnTo>
                  <a:cubicBezTo>
                    <a:pt x="2475271" y="3552833"/>
                    <a:pt x="2472910" y="3558535"/>
                    <a:pt x="2468705" y="3562740"/>
                  </a:cubicBezTo>
                  <a:cubicBezTo>
                    <a:pt x="2464501" y="3566944"/>
                    <a:pt x="2458799" y="3569305"/>
                    <a:pt x="2452853" y="3569305"/>
                  </a:cubicBezTo>
                  <a:lnTo>
                    <a:pt x="22418" y="3569305"/>
                  </a:lnTo>
                  <a:cubicBezTo>
                    <a:pt x="16472" y="3569305"/>
                    <a:pt x="10770" y="3566944"/>
                    <a:pt x="6566" y="3562740"/>
                  </a:cubicBezTo>
                  <a:cubicBezTo>
                    <a:pt x="2362" y="3558535"/>
                    <a:pt x="0" y="3552833"/>
                    <a:pt x="0" y="3546887"/>
                  </a:cubicBezTo>
                  <a:lnTo>
                    <a:pt x="0" y="22418"/>
                  </a:lnTo>
                  <a:cubicBezTo>
                    <a:pt x="0" y="16472"/>
                    <a:pt x="2362" y="10770"/>
                    <a:pt x="6566" y="6566"/>
                  </a:cubicBezTo>
                  <a:cubicBezTo>
                    <a:pt x="10770" y="2362"/>
                    <a:pt x="16472" y="0"/>
                    <a:pt x="22418" y="0"/>
                  </a:cubicBezTo>
                  <a:close/>
                </a:path>
              </a:pathLst>
            </a:custGeom>
            <a:ln w="47625" cap="rnd">
              <a:solidFill>
                <a:srgbClr val="BB8F6E"/>
              </a:solidFill>
              <a:prstDash val="dash"/>
              <a:round/>
            </a:ln>
          </p:spPr>
          <p:txBody>
            <a:bodyPr/>
            <a:lstStyle/>
            <a:p>
              <a:endParaRPr lang="en-US"/>
            </a:p>
          </p:txBody>
        </p:sp>
        <p:sp>
          <p:nvSpPr>
            <p:cNvPr id="7" name="TextBox 7">
              <a:extLst>
                <a:ext uri="{FF2B5EF4-FFF2-40B4-BE49-F238E27FC236}">
                  <a16:creationId xmlns:a16="http://schemas.microsoft.com/office/drawing/2014/main" id="{B9730481-A671-14D2-4748-77741BF74FDF}"/>
                </a:ext>
              </a:extLst>
            </p:cNvPr>
            <p:cNvSpPr txBox="1"/>
            <p:nvPr/>
          </p:nvSpPr>
          <p:spPr>
            <a:xfrm>
              <a:off x="0" y="-57150"/>
              <a:ext cx="2475271" cy="3626455"/>
            </a:xfrm>
            <a:prstGeom prst="rect">
              <a:avLst/>
            </a:prstGeom>
          </p:spPr>
          <p:txBody>
            <a:bodyPr lIns="50800" tIns="50800" rIns="50800" bIns="50800" rtlCol="0" anchor="ctr"/>
            <a:lstStyle/>
            <a:p>
              <a:pPr algn="ctr">
                <a:lnSpc>
                  <a:spcPts val="4060"/>
                </a:lnSpc>
              </a:pPr>
              <a:endParaRPr/>
            </a:p>
          </p:txBody>
        </p:sp>
      </p:grpSp>
      <p:sp>
        <p:nvSpPr>
          <p:cNvPr id="8" name="Freeform 8">
            <a:extLst>
              <a:ext uri="{FF2B5EF4-FFF2-40B4-BE49-F238E27FC236}">
                <a16:creationId xmlns:a16="http://schemas.microsoft.com/office/drawing/2014/main" id="{1543128B-0606-A856-EDE4-444D27C259FA}"/>
              </a:ext>
            </a:extLst>
          </p:cNvPr>
          <p:cNvSpPr/>
          <p:nvPr/>
        </p:nvSpPr>
        <p:spPr>
          <a:xfrm rot="-3858686">
            <a:off x="4410634" y="3811444"/>
            <a:ext cx="720284" cy="607740"/>
          </a:xfrm>
          <a:custGeom>
            <a:avLst/>
            <a:gdLst/>
            <a:ahLst/>
            <a:cxnLst/>
            <a:rect l="l" t="t" r="r" b="b"/>
            <a:pathLst>
              <a:path w="720284" h="607740">
                <a:moveTo>
                  <a:pt x="0" y="0"/>
                </a:moveTo>
                <a:lnTo>
                  <a:pt x="720284" y="0"/>
                </a:lnTo>
                <a:lnTo>
                  <a:pt x="720284" y="607740"/>
                </a:lnTo>
                <a:lnTo>
                  <a:pt x="0" y="6077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9" name="Freeform 9">
            <a:extLst>
              <a:ext uri="{FF2B5EF4-FFF2-40B4-BE49-F238E27FC236}">
                <a16:creationId xmlns:a16="http://schemas.microsoft.com/office/drawing/2014/main" id="{71DE0A69-494F-C097-7FB1-5508AACBF16F}"/>
              </a:ext>
            </a:extLst>
          </p:cNvPr>
          <p:cNvSpPr/>
          <p:nvPr/>
        </p:nvSpPr>
        <p:spPr>
          <a:xfrm rot="-3858686" flipH="1" flipV="1">
            <a:off x="9917082" y="3811444"/>
            <a:ext cx="720284" cy="607740"/>
          </a:xfrm>
          <a:custGeom>
            <a:avLst/>
            <a:gdLst/>
            <a:ahLst/>
            <a:cxnLst/>
            <a:rect l="l" t="t" r="r" b="b"/>
            <a:pathLst>
              <a:path w="720284" h="607740">
                <a:moveTo>
                  <a:pt x="720284" y="607740"/>
                </a:moveTo>
                <a:lnTo>
                  <a:pt x="0" y="607740"/>
                </a:lnTo>
                <a:lnTo>
                  <a:pt x="0" y="0"/>
                </a:lnTo>
                <a:lnTo>
                  <a:pt x="720284" y="0"/>
                </a:lnTo>
                <a:lnTo>
                  <a:pt x="720284" y="60774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0" name="Group 10">
            <a:extLst>
              <a:ext uri="{FF2B5EF4-FFF2-40B4-BE49-F238E27FC236}">
                <a16:creationId xmlns:a16="http://schemas.microsoft.com/office/drawing/2014/main" id="{51F4E76E-0189-E61A-3B68-F56A2096746E}"/>
              </a:ext>
            </a:extLst>
          </p:cNvPr>
          <p:cNvGrpSpPr/>
          <p:nvPr/>
        </p:nvGrpSpPr>
        <p:grpSpPr>
          <a:xfrm>
            <a:off x="1844917" y="5447217"/>
            <a:ext cx="11430166" cy="2523649"/>
            <a:chOff x="0" y="0"/>
            <a:chExt cx="2048157" cy="452209"/>
          </a:xfrm>
        </p:grpSpPr>
        <p:sp>
          <p:nvSpPr>
            <p:cNvPr id="11" name="Freeform 11">
              <a:extLst>
                <a:ext uri="{FF2B5EF4-FFF2-40B4-BE49-F238E27FC236}">
                  <a16:creationId xmlns:a16="http://schemas.microsoft.com/office/drawing/2014/main" id="{CC13625F-5B6D-D6BD-9015-7FFC55155F04}"/>
                </a:ext>
              </a:extLst>
            </p:cNvPr>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C9E0D3"/>
            </a:solidFill>
          </p:spPr>
          <p:txBody>
            <a:bodyPr/>
            <a:lstStyle/>
            <a:p>
              <a:endParaRPr lang="en-US"/>
            </a:p>
          </p:txBody>
        </p:sp>
        <p:sp>
          <p:nvSpPr>
            <p:cNvPr id="12" name="TextBox 12">
              <a:extLst>
                <a:ext uri="{FF2B5EF4-FFF2-40B4-BE49-F238E27FC236}">
                  <a16:creationId xmlns:a16="http://schemas.microsoft.com/office/drawing/2014/main" id="{341184E8-29B1-932E-9D07-35F8EB2D69BE}"/>
                </a:ext>
              </a:extLst>
            </p:cNvPr>
            <p:cNvSpPr txBox="1"/>
            <p:nvPr/>
          </p:nvSpPr>
          <p:spPr>
            <a:xfrm>
              <a:off x="0" y="-57150"/>
              <a:ext cx="2048157" cy="509359"/>
            </a:xfrm>
            <a:prstGeom prst="rect">
              <a:avLst/>
            </a:prstGeom>
          </p:spPr>
          <p:txBody>
            <a:bodyPr lIns="50800" tIns="50800" rIns="50800" bIns="50800" rtlCol="0" anchor="ctr"/>
            <a:lstStyle/>
            <a:p>
              <a:pPr algn="ctr">
                <a:lnSpc>
                  <a:spcPts val="4060"/>
                </a:lnSpc>
              </a:pPr>
              <a:endParaRPr/>
            </a:p>
          </p:txBody>
        </p:sp>
      </p:grpSp>
      <p:grpSp>
        <p:nvGrpSpPr>
          <p:cNvPr id="13" name="Group 13">
            <a:extLst>
              <a:ext uri="{FF2B5EF4-FFF2-40B4-BE49-F238E27FC236}">
                <a16:creationId xmlns:a16="http://schemas.microsoft.com/office/drawing/2014/main" id="{68115F6F-7D99-B1C9-070D-80E81CDD611B}"/>
              </a:ext>
            </a:extLst>
          </p:cNvPr>
          <p:cNvGrpSpPr/>
          <p:nvPr/>
        </p:nvGrpSpPr>
        <p:grpSpPr>
          <a:xfrm>
            <a:off x="1844917" y="8359976"/>
            <a:ext cx="11430166" cy="2523649"/>
            <a:chOff x="0" y="0"/>
            <a:chExt cx="2048157" cy="452209"/>
          </a:xfrm>
        </p:grpSpPr>
        <p:sp>
          <p:nvSpPr>
            <p:cNvPr id="14" name="Freeform 14">
              <a:extLst>
                <a:ext uri="{FF2B5EF4-FFF2-40B4-BE49-F238E27FC236}">
                  <a16:creationId xmlns:a16="http://schemas.microsoft.com/office/drawing/2014/main" id="{D14E5AB4-F2CD-E9D2-8073-6C6B15BC1DB2}"/>
                </a:ext>
              </a:extLst>
            </p:cNvPr>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F9E4AE"/>
            </a:solidFill>
          </p:spPr>
          <p:txBody>
            <a:bodyPr/>
            <a:lstStyle/>
            <a:p>
              <a:endParaRPr lang="en-US"/>
            </a:p>
          </p:txBody>
        </p:sp>
        <p:sp>
          <p:nvSpPr>
            <p:cNvPr id="15" name="TextBox 15">
              <a:extLst>
                <a:ext uri="{FF2B5EF4-FFF2-40B4-BE49-F238E27FC236}">
                  <a16:creationId xmlns:a16="http://schemas.microsoft.com/office/drawing/2014/main" id="{70A2DF5B-BB63-CA57-9B12-124030B051C6}"/>
                </a:ext>
              </a:extLst>
            </p:cNvPr>
            <p:cNvSpPr txBox="1"/>
            <p:nvPr/>
          </p:nvSpPr>
          <p:spPr>
            <a:xfrm>
              <a:off x="0" y="-57150"/>
              <a:ext cx="2048157" cy="509359"/>
            </a:xfrm>
            <a:prstGeom prst="rect">
              <a:avLst/>
            </a:prstGeom>
          </p:spPr>
          <p:txBody>
            <a:bodyPr lIns="50800" tIns="50800" rIns="50800" bIns="50800" rtlCol="0" anchor="ctr"/>
            <a:lstStyle/>
            <a:p>
              <a:pPr algn="ctr">
                <a:lnSpc>
                  <a:spcPts val="4060"/>
                </a:lnSpc>
              </a:pPr>
              <a:endParaRPr/>
            </a:p>
          </p:txBody>
        </p:sp>
      </p:grpSp>
      <p:grpSp>
        <p:nvGrpSpPr>
          <p:cNvPr id="16" name="Group 16">
            <a:extLst>
              <a:ext uri="{FF2B5EF4-FFF2-40B4-BE49-F238E27FC236}">
                <a16:creationId xmlns:a16="http://schemas.microsoft.com/office/drawing/2014/main" id="{9338687A-41C2-FFB4-A1C9-2180DB22FF36}"/>
              </a:ext>
            </a:extLst>
          </p:cNvPr>
          <p:cNvGrpSpPr/>
          <p:nvPr/>
        </p:nvGrpSpPr>
        <p:grpSpPr>
          <a:xfrm>
            <a:off x="1844917" y="11272735"/>
            <a:ext cx="11430166" cy="2523649"/>
            <a:chOff x="0" y="0"/>
            <a:chExt cx="2048157" cy="452209"/>
          </a:xfrm>
        </p:grpSpPr>
        <p:sp>
          <p:nvSpPr>
            <p:cNvPr id="17" name="Freeform 17">
              <a:extLst>
                <a:ext uri="{FF2B5EF4-FFF2-40B4-BE49-F238E27FC236}">
                  <a16:creationId xmlns:a16="http://schemas.microsoft.com/office/drawing/2014/main" id="{61846C27-26D8-17D4-33E6-A9515E543021}"/>
                </a:ext>
              </a:extLst>
            </p:cNvPr>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D9D4E4"/>
            </a:solidFill>
          </p:spPr>
          <p:txBody>
            <a:bodyPr/>
            <a:lstStyle/>
            <a:p>
              <a:endParaRPr lang="en-US"/>
            </a:p>
          </p:txBody>
        </p:sp>
        <p:sp>
          <p:nvSpPr>
            <p:cNvPr id="18" name="TextBox 18">
              <a:extLst>
                <a:ext uri="{FF2B5EF4-FFF2-40B4-BE49-F238E27FC236}">
                  <a16:creationId xmlns:a16="http://schemas.microsoft.com/office/drawing/2014/main" id="{41309698-3B2C-0542-8C97-8F755616E78B}"/>
                </a:ext>
              </a:extLst>
            </p:cNvPr>
            <p:cNvSpPr txBox="1"/>
            <p:nvPr/>
          </p:nvSpPr>
          <p:spPr>
            <a:xfrm>
              <a:off x="0" y="-57150"/>
              <a:ext cx="2048157" cy="509359"/>
            </a:xfrm>
            <a:prstGeom prst="rect">
              <a:avLst/>
            </a:prstGeom>
          </p:spPr>
          <p:txBody>
            <a:bodyPr lIns="50800" tIns="50800" rIns="50800" bIns="50800" rtlCol="0" anchor="ctr"/>
            <a:lstStyle/>
            <a:p>
              <a:pPr algn="ctr">
                <a:lnSpc>
                  <a:spcPts val="4060"/>
                </a:lnSpc>
              </a:pPr>
              <a:endParaRPr/>
            </a:p>
          </p:txBody>
        </p:sp>
      </p:grpSp>
      <p:grpSp>
        <p:nvGrpSpPr>
          <p:cNvPr id="19" name="Group 19">
            <a:extLst>
              <a:ext uri="{FF2B5EF4-FFF2-40B4-BE49-F238E27FC236}">
                <a16:creationId xmlns:a16="http://schemas.microsoft.com/office/drawing/2014/main" id="{A5A2B681-5BCB-773E-FF29-C83C893AC4F8}"/>
              </a:ext>
            </a:extLst>
          </p:cNvPr>
          <p:cNvGrpSpPr/>
          <p:nvPr/>
        </p:nvGrpSpPr>
        <p:grpSpPr>
          <a:xfrm>
            <a:off x="1844917" y="14185494"/>
            <a:ext cx="11430166" cy="2523649"/>
            <a:chOff x="0" y="0"/>
            <a:chExt cx="2048157" cy="452209"/>
          </a:xfrm>
        </p:grpSpPr>
        <p:sp>
          <p:nvSpPr>
            <p:cNvPr id="20" name="Freeform 20">
              <a:extLst>
                <a:ext uri="{FF2B5EF4-FFF2-40B4-BE49-F238E27FC236}">
                  <a16:creationId xmlns:a16="http://schemas.microsoft.com/office/drawing/2014/main" id="{C1BE6104-9246-A2EB-FB70-97F75E6FE630}"/>
                </a:ext>
              </a:extLst>
            </p:cNvPr>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F4CBBA"/>
            </a:solidFill>
          </p:spPr>
          <p:txBody>
            <a:bodyPr/>
            <a:lstStyle/>
            <a:p>
              <a:endParaRPr lang="en-US"/>
            </a:p>
          </p:txBody>
        </p:sp>
        <p:sp>
          <p:nvSpPr>
            <p:cNvPr id="21" name="TextBox 21">
              <a:extLst>
                <a:ext uri="{FF2B5EF4-FFF2-40B4-BE49-F238E27FC236}">
                  <a16:creationId xmlns:a16="http://schemas.microsoft.com/office/drawing/2014/main" id="{F42AAA93-2173-A040-C2FF-3EAC46FC6CEC}"/>
                </a:ext>
              </a:extLst>
            </p:cNvPr>
            <p:cNvSpPr txBox="1"/>
            <p:nvPr/>
          </p:nvSpPr>
          <p:spPr>
            <a:xfrm>
              <a:off x="0" y="-57150"/>
              <a:ext cx="2048157" cy="509359"/>
            </a:xfrm>
            <a:prstGeom prst="rect">
              <a:avLst/>
            </a:prstGeom>
          </p:spPr>
          <p:txBody>
            <a:bodyPr lIns="50800" tIns="50800" rIns="50800" bIns="50800" rtlCol="0" anchor="ctr"/>
            <a:lstStyle/>
            <a:p>
              <a:pPr algn="ctr">
                <a:lnSpc>
                  <a:spcPts val="4060"/>
                </a:lnSpc>
              </a:pPr>
              <a:endParaRPr/>
            </a:p>
          </p:txBody>
        </p:sp>
      </p:grpSp>
      <p:grpSp>
        <p:nvGrpSpPr>
          <p:cNvPr id="22" name="Group 22">
            <a:extLst>
              <a:ext uri="{FF2B5EF4-FFF2-40B4-BE49-F238E27FC236}">
                <a16:creationId xmlns:a16="http://schemas.microsoft.com/office/drawing/2014/main" id="{5A7B4E8B-21F3-9186-A782-1467B3F5A5FE}"/>
              </a:ext>
            </a:extLst>
          </p:cNvPr>
          <p:cNvGrpSpPr/>
          <p:nvPr/>
        </p:nvGrpSpPr>
        <p:grpSpPr>
          <a:xfrm>
            <a:off x="1844917" y="17098253"/>
            <a:ext cx="11430166" cy="2523649"/>
            <a:chOff x="0" y="0"/>
            <a:chExt cx="2048157" cy="452209"/>
          </a:xfrm>
        </p:grpSpPr>
        <p:sp>
          <p:nvSpPr>
            <p:cNvPr id="23" name="Freeform 23">
              <a:extLst>
                <a:ext uri="{FF2B5EF4-FFF2-40B4-BE49-F238E27FC236}">
                  <a16:creationId xmlns:a16="http://schemas.microsoft.com/office/drawing/2014/main" id="{F440C0B9-399C-4EE8-436B-6C351D45316F}"/>
                </a:ext>
              </a:extLst>
            </p:cNvPr>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D1E4F4"/>
            </a:solidFill>
          </p:spPr>
          <p:txBody>
            <a:bodyPr/>
            <a:lstStyle/>
            <a:p>
              <a:endParaRPr lang="en-US"/>
            </a:p>
          </p:txBody>
        </p:sp>
        <p:sp>
          <p:nvSpPr>
            <p:cNvPr id="24" name="TextBox 24">
              <a:extLst>
                <a:ext uri="{FF2B5EF4-FFF2-40B4-BE49-F238E27FC236}">
                  <a16:creationId xmlns:a16="http://schemas.microsoft.com/office/drawing/2014/main" id="{E9313854-7532-6D20-5978-16B9B5EF1EF3}"/>
                </a:ext>
              </a:extLst>
            </p:cNvPr>
            <p:cNvSpPr txBox="1"/>
            <p:nvPr/>
          </p:nvSpPr>
          <p:spPr>
            <a:xfrm>
              <a:off x="0" y="-57150"/>
              <a:ext cx="2048157" cy="509359"/>
            </a:xfrm>
            <a:prstGeom prst="rect">
              <a:avLst/>
            </a:prstGeom>
          </p:spPr>
          <p:txBody>
            <a:bodyPr lIns="50800" tIns="50800" rIns="50800" bIns="50800" rtlCol="0" anchor="ctr"/>
            <a:lstStyle/>
            <a:p>
              <a:pPr algn="ctr">
                <a:lnSpc>
                  <a:spcPts val="4060"/>
                </a:lnSpc>
              </a:pPr>
              <a:endParaRPr/>
            </a:p>
          </p:txBody>
        </p:sp>
      </p:grpSp>
      <p:sp>
        <p:nvSpPr>
          <p:cNvPr id="25" name="AutoShape 25">
            <a:extLst>
              <a:ext uri="{FF2B5EF4-FFF2-40B4-BE49-F238E27FC236}">
                <a16:creationId xmlns:a16="http://schemas.microsoft.com/office/drawing/2014/main" id="{5B97DA74-69F1-1F98-21EA-24971B4F102E}"/>
              </a:ext>
            </a:extLst>
          </p:cNvPr>
          <p:cNvSpPr/>
          <p:nvPr/>
        </p:nvSpPr>
        <p:spPr>
          <a:xfrm flipH="1" flipV="1">
            <a:off x="4925497" y="5735364"/>
            <a:ext cx="19050" cy="1947354"/>
          </a:xfrm>
          <a:prstGeom prst="line">
            <a:avLst/>
          </a:prstGeom>
          <a:ln w="47625" cap="flat">
            <a:solidFill>
              <a:srgbClr val="005869"/>
            </a:solidFill>
            <a:prstDash val="sysDot"/>
            <a:headEnd type="none" w="sm" len="sm"/>
            <a:tailEnd type="none" w="sm" len="sm"/>
          </a:ln>
        </p:spPr>
        <p:txBody>
          <a:bodyPr/>
          <a:lstStyle/>
          <a:p>
            <a:endParaRPr lang="en-US"/>
          </a:p>
        </p:txBody>
      </p:sp>
      <p:sp>
        <p:nvSpPr>
          <p:cNvPr id="26" name="AutoShape 26">
            <a:extLst>
              <a:ext uri="{FF2B5EF4-FFF2-40B4-BE49-F238E27FC236}">
                <a16:creationId xmlns:a16="http://schemas.microsoft.com/office/drawing/2014/main" id="{0CF7C0FB-6EDB-12B2-49B3-5835BC123831}"/>
              </a:ext>
            </a:extLst>
          </p:cNvPr>
          <p:cNvSpPr/>
          <p:nvPr/>
        </p:nvSpPr>
        <p:spPr>
          <a:xfrm flipH="1" flipV="1">
            <a:off x="4925497" y="8648123"/>
            <a:ext cx="19050" cy="1947354"/>
          </a:xfrm>
          <a:prstGeom prst="line">
            <a:avLst/>
          </a:prstGeom>
          <a:ln w="47625" cap="flat">
            <a:solidFill>
              <a:srgbClr val="005869"/>
            </a:solidFill>
            <a:prstDash val="sysDot"/>
            <a:headEnd type="none" w="sm" len="sm"/>
            <a:tailEnd type="none" w="sm" len="sm"/>
          </a:ln>
        </p:spPr>
        <p:txBody>
          <a:bodyPr/>
          <a:lstStyle/>
          <a:p>
            <a:endParaRPr lang="en-US"/>
          </a:p>
        </p:txBody>
      </p:sp>
      <p:sp>
        <p:nvSpPr>
          <p:cNvPr id="27" name="AutoShape 27">
            <a:extLst>
              <a:ext uri="{FF2B5EF4-FFF2-40B4-BE49-F238E27FC236}">
                <a16:creationId xmlns:a16="http://schemas.microsoft.com/office/drawing/2014/main" id="{36522857-A5DB-2AB1-C402-6946D3344DBF}"/>
              </a:ext>
            </a:extLst>
          </p:cNvPr>
          <p:cNvSpPr/>
          <p:nvPr/>
        </p:nvSpPr>
        <p:spPr>
          <a:xfrm flipH="1" flipV="1">
            <a:off x="4925497" y="11560883"/>
            <a:ext cx="19050" cy="1947354"/>
          </a:xfrm>
          <a:prstGeom prst="line">
            <a:avLst/>
          </a:prstGeom>
          <a:ln w="47625" cap="flat">
            <a:solidFill>
              <a:srgbClr val="005869"/>
            </a:solidFill>
            <a:prstDash val="sysDot"/>
            <a:headEnd type="none" w="sm" len="sm"/>
            <a:tailEnd type="none" w="sm" len="sm"/>
          </a:ln>
        </p:spPr>
        <p:txBody>
          <a:bodyPr/>
          <a:lstStyle/>
          <a:p>
            <a:endParaRPr lang="en-US"/>
          </a:p>
        </p:txBody>
      </p:sp>
      <p:sp>
        <p:nvSpPr>
          <p:cNvPr id="28" name="AutoShape 28">
            <a:extLst>
              <a:ext uri="{FF2B5EF4-FFF2-40B4-BE49-F238E27FC236}">
                <a16:creationId xmlns:a16="http://schemas.microsoft.com/office/drawing/2014/main" id="{FA236F97-E42F-124C-C8CE-B6DE3EE56217}"/>
              </a:ext>
            </a:extLst>
          </p:cNvPr>
          <p:cNvSpPr/>
          <p:nvPr/>
        </p:nvSpPr>
        <p:spPr>
          <a:xfrm flipH="1" flipV="1">
            <a:off x="4925497" y="14473642"/>
            <a:ext cx="19050" cy="1947354"/>
          </a:xfrm>
          <a:prstGeom prst="line">
            <a:avLst/>
          </a:prstGeom>
          <a:ln w="47625" cap="flat">
            <a:solidFill>
              <a:srgbClr val="005869"/>
            </a:solidFill>
            <a:prstDash val="sysDot"/>
            <a:headEnd type="none" w="sm" len="sm"/>
            <a:tailEnd type="none" w="sm" len="sm"/>
          </a:ln>
        </p:spPr>
        <p:txBody>
          <a:bodyPr/>
          <a:lstStyle/>
          <a:p>
            <a:endParaRPr lang="en-US"/>
          </a:p>
        </p:txBody>
      </p:sp>
      <p:sp>
        <p:nvSpPr>
          <p:cNvPr id="29" name="AutoShape 29">
            <a:extLst>
              <a:ext uri="{FF2B5EF4-FFF2-40B4-BE49-F238E27FC236}">
                <a16:creationId xmlns:a16="http://schemas.microsoft.com/office/drawing/2014/main" id="{949A2856-5709-06CF-F619-4541D9EFC862}"/>
              </a:ext>
            </a:extLst>
          </p:cNvPr>
          <p:cNvSpPr/>
          <p:nvPr/>
        </p:nvSpPr>
        <p:spPr>
          <a:xfrm flipH="1" flipV="1">
            <a:off x="4925497" y="17386401"/>
            <a:ext cx="19050" cy="1947354"/>
          </a:xfrm>
          <a:prstGeom prst="line">
            <a:avLst/>
          </a:prstGeom>
          <a:ln w="47625" cap="flat">
            <a:solidFill>
              <a:srgbClr val="005869"/>
            </a:solidFill>
            <a:prstDash val="sysDot"/>
            <a:headEnd type="none" w="sm" len="sm"/>
            <a:tailEnd type="none" w="sm" len="sm"/>
          </a:ln>
        </p:spPr>
        <p:txBody>
          <a:bodyPr/>
          <a:lstStyle/>
          <a:p>
            <a:endParaRPr lang="en-US"/>
          </a:p>
        </p:txBody>
      </p:sp>
      <p:grpSp>
        <p:nvGrpSpPr>
          <p:cNvPr id="30" name="Group 30">
            <a:extLst>
              <a:ext uri="{FF2B5EF4-FFF2-40B4-BE49-F238E27FC236}">
                <a16:creationId xmlns:a16="http://schemas.microsoft.com/office/drawing/2014/main" id="{1F450932-0122-CA5A-8C3A-D923677879AD}"/>
              </a:ext>
            </a:extLst>
          </p:cNvPr>
          <p:cNvGrpSpPr/>
          <p:nvPr/>
        </p:nvGrpSpPr>
        <p:grpSpPr>
          <a:xfrm>
            <a:off x="2393471" y="5735364"/>
            <a:ext cx="1947354" cy="1947354"/>
            <a:chOff x="0" y="0"/>
            <a:chExt cx="812800" cy="812800"/>
          </a:xfrm>
        </p:grpSpPr>
        <p:sp>
          <p:nvSpPr>
            <p:cNvPr id="31" name="Freeform 31">
              <a:extLst>
                <a:ext uri="{FF2B5EF4-FFF2-40B4-BE49-F238E27FC236}">
                  <a16:creationId xmlns:a16="http://schemas.microsoft.com/office/drawing/2014/main" id="{D55B0D8E-A373-0AA5-1E24-65740A3439A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32" name="TextBox 32">
              <a:extLst>
                <a:ext uri="{FF2B5EF4-FFF2-40B4-BE49-F238E27FC236}">
                  <a16:creationId xmlns:a16="http://schemas.microsoft.com/office/drawing/2014/main" id="{6483D304-1CED-786D-77FA-3A896D82E56C}"/>
                </a:ext>
              </a:extLst>
            </p:cNvPr>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33" name="Group 33">
            <a:extLst>
              <a:ext uri="{FF2B5EF4-FFF2-40B4-BE49-F238E27FC236}">
                <a16:creationId xmlns:a16="http://schemas.microsoft.com/office/drawing/2014/main" id="{E1ED847B-AE6B-E10E-DA82-B39BB2F30D59}"/>
              </a:ext>
            </a:extLst>
          </p:cNvPr>
          <p:cNvGrpSpPr/>
          <p:nvPr/>
        </p:nvGrpSpPr>
        <p:grpSpPr>
          <a:xfrm>
            <a:off x="2393471" y="8648123"/>
            <a:ext cx="1947354" cy="1947354"/>
            <a:chOff x="0" y="0"/>
            <a:chExt cx="812800" cy="812800"/>
          </a:xfrm>
        </p:grpSpPr>
        <p:sp>
          <p:nvSpPr>
            <p:cNvPr id="34" name="Freeform 34">
              <a:extLst>
                <a:ext uri="{FF2B5EF4-FFF2-40B4-BE49-F238E27FC236}">
                  <a16:creationId xmlns:a16="http://schemas.microsoft.com/office/drawing/2014/main" id="{9A96DBDB-6850-CB23-EB79-CDEC3BCAE67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35" name="TextBox 35">
              <a:extLst>
                <a:ext uri="{FF2B5EF4-FFF2-40B4-BE49-F238E27FC236}">
                  <a16:creationId xmlns:a16="http://schemas.microsoft.com/office/drawing/2014/main" id="{24283DBB-B4A2-0130-4216-49DEFF32DF3A}"/>
                </a:ext>
              </a:extLst>
            </p:cNvPr>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36" name="Group 36">
            <a:extLst>
              <a:ext uri="{FF2B5EF4-FFF2-40B4-BE49-F238E27FC236}">
                <a16:creationId xmlns:a16="http://schemas.microsoft.com/office/drawing/2014/main" id="{861756C0-8527-ED18-1731-DF33277B5D82}"/>
              </a:ext>
            </a:extLst>
          </p:cNvPr>
          <p:cNvGrpSpPr/>
          <p:nvPr/>
        </p:nvGrpSpPr>
        <p:grpSpPr>
          <a:xfrm>
            <a:off x="2393471" y="11560883"/>
            <a:ext cx="1947354" cy="1947354"/>
            <a:chOff x="0" y="0"/>
            <a:chExt cx="812800" cy="812800"/>
          </a:xfrm>
        </p:grpSpPr>
        <p:sp>
          <p:nvSpPr>
            <p:cNvPr id="37" name="Freeform 37">
              <a:extLst>
                <a:ext uri="{FF2B5EF4-FFF2-40B4-BE49-F238E27FC236}">
                  <a16:creationId xmlns:a16="http://schemas.microsoft.com/office/drawing/2014/main" id="{8C7D703D-85E2-E0BE-3939-BBAFA0015B5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38" name="TextBox 38">
              <a:extLst>
                <a:ext uri="{FF2B5EF4-FFF2-40B4-BE49-F238E27FC236}">
                  <a16:creationId xmlns:a16="http://schemas.microsoft.com/office/drawing/2014/main" id="{B67C5F67-8E91-10AA-5BA7-16FF217E0CD5}"/>
                </a:ext>
              </a:extLst>
            </p:cNvPr>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39" name="Group 39">
            <a:extLst>
              <a:ext uri="{FF2B5EF4-FFF2-40B4-BE49-F238E27FC236}">
                <a16:creationId xmlns:a16="http://schemas.microsoft.com/office/drawing/2014/main" id="{89653269-78F4-BE24-5E2E-28A49A35C176}"/>
              </a:ext>
            </a:extLst>
          </p:cNvPr>
          <p:cNvGrpSpPr/>
          <p:nvPr/>
        </p:nvGrpSpPr>
        <p:grpSpPr>
          <a:xfrm>
            <a:off x="2393471" y="14473642"/>
            <a:ext cx="1947354" cy="1947354"/>
            <a:chOff x="0" y="0"/>
            <a:chExt cx="812800" cy="812800"/>
          </a:xfrm>
        </p:grpSpPr>
        <p:sp>
          <p:nvSpPr>
            <p:cNvPr id="40" name="Freeform 40">
              <a:extLst>
                <a:ext uri="{FF2B5EF4-FFF2-40B4-BE49-F238E27FC236}">
                  <a16:creationId xmlns:a16="http://schemas.microsoft.com/office/drawing/2014/main" id="{A57271FA-F2EA-A24F-61A4-FF2FF4F0D04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41" name="TextBox 41">
              <a:extLst>
                <a:ext uri="{FF2B5EF4-FFF2-40B4-BE49-F238E27FC236}">
                  <a16:creationId xmlns:a16="http://schemas.microsoft.com/office/drawing/2014/main" id="{0A5DEAB6-17D6-CBBE-9C0D-0784F846C8A8}"/>
                </a:ext>
              </a:extLst>
            </p:cNvPr>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42" name="Group 42">
            <a:extLst>
              <a:ext uri="{FF2B5EF4-FFF2-40B4-BE49-F238E27FC236}">
                <a16:creationId xmlns:a16="http://schemas.microsoft.com/office/drawing/2014/main" id="{3479D6F2-1AE6-4F03-371B-6B0E453476A2}"/>
              </a:ext>
            </a:extLst>
          </p:cNvPr>
          <p:cNvGrpSpPr/>
          <p:nvPr/>
        </p:nvGrpSpPr>
        <p:grpSpPr>
          <a:xfrm>
            <a:off x="2393471" y="17386401"/>
            <a:ext cx="1947354" cy="1947354"/>
            <a:chOff x="0" y="0"/>
            <a:chExt cx="812800" cy="812800"/>
          </a:xfrm>
        </p:grpSpPr>
        <p:sp>
          <p:nvSpPr>
            <p:cNvPr id="43" name="Freeform 43">
              <a:extLst>
                <a:ext uri="{FF2B5EF4-FFF2-40B4-BE49-F238E27FC236}">
                  <a16:creationId xmlns:a16="http://schemas.microsoft.com/office/drawing/2014/main" id="{903159DD-4FB5-050F-4116-C58B2F51F9C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44" name="TextBox 44">
              <a:extLst>
                <a:ext uri="{FF2B5EF4-FFF2-40B4-BE49-F238E27FC236}">
                  <a16:creationId xmlns:a16="http://schemas.microsoft.com/office/drawing/2014/main" id="{1518DF27-7D8F-0995-2CB4-88D69C6BC5F6}"/>
                </a:ext>
              </a:extLst>
            </p:cNvPr>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sp>
        <p:nvSpPr>
          <p:cNvPr id="45" name="Freeform 45">
            <a:extLst>
              <a:ext uri="{FF2B5EF4-FFF2-40B4-BE49-F238E27FC236}">
                <a16:creationId xmlns:a16="http://schemas.microsoft.com/office/drawing/2014/main" id="{AD4624B5-9E26-DB8C-83EA-87088D6CD942}"/>
              </a:ext>
            </a:extLst>
          </p:cNvPr>
          <p:cNvSpPr/>
          <p:nvPr/>
        </p:nvSpPr>
        <p:spPr>
          <a:xfrm>
            <a:off x="2725806" y="6097361"/>
            <a:ext cx="1282684" cy="1223360"/>
          </a:xfrm>
          <a:custGeom>
            <a:avLst/>
            <a:gdLst/>
            <a:ahLst/>
            <a:cxnLst/>
            <a:rect l="l" t="t" r="r" b="b"/>
            <a:pathLst>
              <a:path w="1282684" h="1223360">
                <a:moveTo>
                  <a:pt x="0" y="0"/>
                </a:moveTo>
                <a:lnTo>
                  <a:pt x="1282684" y="0"/>
                </a:lnTo>
                <a:lnTo>
                  <a:pt x="1282684" y="1223361"/>
                </a:lnTo>
                <a:lnTo>
                  <a:pt x="0" y="122336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6" name="Freeform 46">
            <a:extLst>
              <a:ext uri="{FF2B5EF4-FFF2-40B4-BE49-F238E27FC236}">
                <a16:creationId xmlns:a16="http://schemas.microsoft.com/office/drawing/2014/main" id="{26E3F835-1836-B6BE-8A10-3F3BE4869731}"/>
              </a:ext>
            </a:extLst>
          </p:cNvPr>
          <p:cNvSpPr/>
          <p:nvPr/>
        </p:nvSpPr>
        <p:spPr>
          <a:xfrm>
            <a:off x="2629376" y="9010120"/>
            <a:ext cx="1475544" cy="1223360"/>
          </a:xfrm>
          <a:custGeom>
            <a:avLst/>
            <a:gdLst/>
            <a:ahLst/>
            <a:cxnLst/>
            <a:rect l="l" t="t" r="r" b="b"/>
            <a:pathLst>
              <a:path w="1475544" h="1223360">
                <a:moveTo>
                  <a:pt x="0" y="0"/>
                </a:moveTo>
                <a:lnTo>
                  <a:pt x="1475544" y="0"/>
                </a:lnTo>
                <a:lnTo>
                  <a:pt x="1475544" y="1223361"/>
                </a:lnTo>
                <a:lnTo>
                  <a:pt x="0" y="122336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7" name="Freeform 47">
            <a:extLst>
              <a:ext uri="{FF2B5EF4-FFF2-40B4-BE49-F238E27FC236}">
                <a16:creationId xmlns:a16="http://schemas.microsoft.com/office/drawing/2014/main" id="{92ED9DAF-00F3-BBDF-B52C-A17D685BC1C0}"/>
              </a:ext>
            </a:extLst>
          </p:cNvPr>
          <p:cNvSpPr/>
          <p:nvPr/>
        </p:nvSpPr>
        <p:spPr>
          <a:xfrm>
            <a:off x="2723275" y="17748398"/>
            <a:ext cx="1287747" cy="1223360"/>
          </a:xfrm>
          <a:custGeom>
            <a:avLst/>
            <a:gdLst/>
            <a:ahLst/>
            <a:cxnLst/>
            <a:rect l="l" t="t" r="r" b="b"/>
            <a:pathLst>
              <a:path w="1287747" h="1223360">
                <a:moveTo>
                  <a:pt x="0" y="0"/>
                </a:moveTo>
                <a:lnTo>
                  <a:pt x="1287747" y="0"/>
                </a:lnTo>
                <a:lnTo>
                  <a:pt x="1287747" y="1223360"/>
                </a:lnTo>
                <a:lnTo>
                  <a:pt x="0" y="122336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8" name="Freeform 48">
            <a:extLst>
              <a:ext uri="{FF2B5EF4-FFF2-40B4-BE49-F238E27FC236}">
                <a16:creationId xmlns:a16="http://schemas.microsoft.com/office/drawing/2014/main" id="{5EC1CA42-F8B5-DE3B-7204-E1E9A9445536}"/>
              </a:ext>
            </a:extLst>
          </p:cNvPr>
          <p:cNvSpPr/>
          <p:nvPr/>
        </p:nvSpPr>
        <p:spPr>
          <a:xfrm>
            <a:off x="2727483" y="14835639"/>
            <a:ext cx="1279331" cy="1223360"/>
          </a:xfrm>
          <a:custGeom>
            <a:avLst/>
            <a:gdLst/>
            <a:ahLst/>
            <a:cxnLst/>
            <a:rect l="l" t="t" r="r" b="b"/>
            <a:pathLst>
              <a:path w="1279331" h="1223360">
                <a:moveTo>
                  <a:pt x="0" y="0"/>
                </a:moveTo>
                <a:lnTo>
                  <a:pt x="1279331" y="0"/>
                </a:lnTo>
                <a:lnTo>
                  <a:pt x="1279331" y="1223360"/>
                </a:lnTo>
                <a:lnTo>
                  <a:pt x="0" y="1223360"/>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49" name="Freeform 49">
            <a:extLst>
              <a:ext uri="{FF2B5EF4-FFF2-40B4-BE49-F238E27FC236}">
                <a16:creationId xmlns:a16="http://schemas.microsoft.com/office/drawing/2014/main" id="{6E3FC2B6-23C6-030E-1D20-C920DFE7715F}"/>
              </a:ext>
            </a:extLst>
          </p:cNvPr>
          <p:cNvSpPr/>
          <p:nvPr/>
        </p:nvSpPr>
        <p:spPr>
          <a:xfrm>
            <a:off x="2716015" y="12024234"/>
            <a:ext cx="1302266" cy="1020651"/>
          </a:xfrm>
          <a:custGeom>
            <a:avLst/>
            <a:gdLst/>
            <a:ahLst/>
            <a:cxnLst/>
            <a:rect l="l" t="t" r="r" b="b"/>
            <a:pathLst>
              <a:path w="1302266" h="1020651">
                <a:moveTo>
                  <a:pt x="0" y="0"/>
                </a:moveTo>
                <a:lnTo>
                  <a:pt x="1302267" y="0"/>
                </a:lnTo>
                <a:lnTo>
                  <a:pt x="1302267" y="1020651"/>
                </a:lnTo>
                <a:lnTo>
                  <a:pt x="0" y="1020651"/>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50" name="Freeform 50">
            <a:extLst>
              <a:ext uri="{FF2B5EF4-FFF2-40B4-BE49-F238E27FC236}">
                <a16:creationId xmlns:a16="http://schemas.microsoft.com/office/drawing/2014/main" id="{DB7DA494-6FA4-F779-3FE2-F15A39467D26}"/>
              </a:ext>
            </a:extLst>
          </p:cNvPr>
          <p:cNvSpPr/>
          <p:nvPr/>
        </p:nvSpPr>
        <p:spPr>
          <a:xfrm>
            <a:off x="11635843" y="6771927"/>
            <a:ext cx="1567240" cy="1198939"/>
          </a:xfrm>
          <a:custGeom>
            <a:avLst/>
            <a:gdLst/>
            <a:ahLst/>
            <a:cxnLst/>
            <a:rect l="l" t="t" r="r" b="b"/>
            <a:pathLst>
              <a:path w="1567240" h="1198939">
                <a:moveTo>
                  <a:pt x="0" y="0"/>
                </a:moveTo>
                <a:lnTo>
                  <a:pt x="1567240" y="0"/>
                </a:lnTo>
                <a:lnTo>
                  <a:pt x="1567240" y="1198939"/>
                </a:lnTo>
                <a:lnTo>
                  <a:pt x="0" y="1198939"/>
                </a:lnTo>
                <a:lnTo>
                  <a:pt x="0" y="0"/>
                </a:lnTo>
                <a:close/>
              </a:path>
            </a:pathLst>
          </a:custGeom>
          <a:blipFill>
            <a:blip r:embed="rId9"/>
            <a:stretch>
              <a:fillRect/>
            </a:stretch>
          </a:blipFill>
        </p:spPr>
        <p:txBody>
          <a:bodyPr/>
          <a:lstStyle/>
          <a:p>
            <a:endParaRPr lang="en-US"/>
          </a:p>
        </p:txBody>
      </p:sp>
      <p:sp>
        <p:nvSpPr>
          <p:cNvPr id="51" name="Freeform 51">
            <a:extLst>
              <a:ext uri="{FF2B5EF4-FFF2-40B4-BE49-F238E27FC236}">
                <a16:creationId xmlns:a16="http://schemas.microsoft.com/office/drawing/2014/main" id="{1F83189C-D73F-47D5-DBD2-C22B84A81906}"/>
              </a:ext>
            </a:extLst>
          </p:cNvPr>
          <p:cNvSpPr/>
          <p:nvPr/>
        </p:nvSpPr>
        <p:spPr>
          <a:xfrm>
            <a:off x="11417647" y="9739978"/>
            <a:ext cx="1686990" cy="1142233"/>
          </a:xfrm>
          <a:custGeom>
            <a:avLst/>
            <a:gdLst/>
            <a:ahLst/>
            <a:cxnLst/>
            <a:rect l="l" t="t" r="r" b="b"/>
            <a:pathLst>
              <a:path w="1686990" h="1142233">
                <a:moveTo>
                  <a:pt x="0" y="0"/>
                </a:moveTo>
                <a:lnTo>
                  <a:pt x="1686990" y="0"/>
                </a:lnTo>
                <a:lnTo>
                  <a:pt x="1686990" y="1142232"/>
                </a:lnTo>
                <a:lnTo>
                  <a:pt x="0" y="1142232"/>
                </a:lnTo>
                <a:lnTo>
                  <a:pt x="0" y="0"/>
                </a:lnTo>
                <a:close/>
              </a:path>
            </a:pathLst>
          </a:custGeom>
          <a:blipFill>
            <a:blip r:embed="rId10"/>
            <a:stretch>
              <a:fillRect/>
            </a:stretch>
          </a:blipFill>
        </p:spPr>
        <p:txBody>
          <a:bodyPr/>
          <a:lstStyle/>
          <a:p>
            <a:endParaRPr lang="en-US"/>
          </a:p>
        </p:txBody>
      </p:sp>
      <p:sp>
        <p:nvSpPr>
          <p:cNvPr id="52" name="Freeform 52">
            <a:extLst>
              <a:ext uri="{FF2B5EF4-FFF2-40B4-BE49-F238E27FC236}">
                <a16:creationId xmlns:a16="http://schemas.microsoft.com/office/drawing/2014/main" id="{02960F0E-A6E9-EF8F-8CF2-04763A23846E}"/>
              </a:ext>
            </a:extLst>
          </p:cNvPr>
          <p:cNvSpPr/>
          <p:nvPr/>
        </p:nvSpPr>
        <p:spPr>
          <a:xfrm>
            <a:off x="11577856" y="12683850"/>
            <a:ext cx="1625227" cy="1143647"/>
          </a:xfrm>
          <a:custGeom>
            <a:avLst/>
            <a:gdLst/>
            <a:ahLst/>
            <a:cxnLst/>
            <a:rect l="l" t="t" r="r" b="b"/>
            <a:pathLst>
              <a:path w="1625227" h="1143647">
                <a:moveTo>
                  <a:pt x="0" y="0"/>
                </a:moveTo>
                <a:lnTo>
                  <a:pt x="1625227" y="0"/>
                </a:lnTo>
                <a:lnTo>
                  <a:pt x="1625227" y="1143647"/>
                </a:lnTo>
                <a:lnTo>
                  <a:pt x="0" y="1143647"/>
                </a:lnTo>
                <a:lnTo>
                  <a:pt x="0" y="0"/>
                </a:lnTo>
                <a:close/>
              </a:path>
            </a:pathLst>
          </a:custGeom>
          <a:blipFill>
            <a:blip r:embed="rId11"/>
            <a:stretch>
              <a:fillRect/>
            </a:stretch>
          </a:blipFill>
        </p:spPr>
        <p:txBody>
          <a:bodyPr/>
          <a:lstStyle/>
          <a:p>
            <a:endParaRPr lang="en-US"/>
          </a:p>
        </p:txBody>
      </p:sp>
      <p:sp>
        <p:nvSpPr>
          <p:cNvPr id="53" name="Freeform 53">
            <a:extLst>
              <a:ext uri="{FF2B5EF4-FFF2-40B4-BE49-F238E27FC236}">
                <a16:creationId xmlns:a16="http://schemas.microsoft.com/office/drawing/2014/main" id="{2117F227-3FD2-1B43-EBB0-EFBA95434640}"/>
              </a:ext>
            </a:extLst>
          </p:cNvPr>
          <p:cNvSpPr/>
          <p:nvPr/>
        </p:nvSpPr>
        <p:spPr>
          <a:xfrm>
            <a:off x="12196703" y="15596609"/>
            <a:ext cx="1006380" cy="1112534"/>
          </a:xfrm>
          <a:custGeom>
            <a:avLst/>
            <a:gdLst/>
            <a:ahLst/>
            <a:cxnLst/>
            <a:rect l="l" t="t" r="r" b="b"/>
            <a:pathLst>
              <a:path w="1006380" h="1112534">
                <a:moveTo>
                  <a:pt x="0" y="0"/>
                </a:moveTo>
                <a:lnTo>
                  <a:pt x="1006380" y="0"/>
                </a:lnTo>
                <a:lnTo>
                  <a:pt x="1006380" y="1112534"/>
                </a:lnTo>
                <a:lnTo>
                  <a:pt x="0" y="1112534"/>
                </a:lnTo>
                <a:lnTo>
                  <a:pt x="0" y="0"/>
                </a:lnTo>
                <a:close/>
              </a:path>
            </a:pathLst>
          </a:custGeom>
          <a:blipFill>
            <a:blip r:embed="rId12"/>
            <a:stretch>
              <a:fillRect/>
            </a:stretch>
          </a:blipFill>
        </p:spPr>
        <p:txBody>
          <a:bodyPr/>
          <a:lstStyle/>
          <a:p>
            <a:endParaRPr lang="en-US"/>
          </a:p>
        </p:txBody>
      </p:sp>
      <p:sp>
        <p:nvSpPr>
          <p:cNvPr id="54" name="Freeform 54">
            <a:extLst>
              <a:ext uri="{FF2B5EF4-FFF2-40B4-BE49-F238E27FC236}">
                <a16:creationId xmlns:a16="http://schemas.microsoft.com/office/drawing/2014/main" id="{2969B2F4-124B-F95B-E337-5AD920786EEA}"/>
              </a:ext>
            </a:extLst>
          </p:cNvPr>
          <p:cNvSpPr/>
          <p:nvPr/>
        </p:nvSpPr>
        <p:spPr>
          <a:xfrm>
            <a:off x="12025017" y="18479670"/>
            <a:ext cx="1178065" cy="1142233"/>
          </a:xfrm>
          <a:custGeom>
            <a:avLst/>
            <a:gdLst/>
            <a:ahLst/>
            <a:cxnLst/>
            <a:rect l="l" t="t" r="r" b="b"/>
            <a:pathLst>
              <a:path w="1178065" h="1142233">
                <a:moveTo>
                  <a:pt x="0" y="0"/>
                </a:moveTo>
                <a:lnTo>
                  <a:pt x="1178066" y="0"/>
                </a:lnTo>
                <a:lnTo>
                  <a:pt x="1178066" y="1142232"/>
                </a:lnTo>
                <a:lnTo>
                  <a:pt x="0" y="1142232"/>
                </a:lnTo>
                <a:lnTo>
                  <a:pt x="0" y="0"/>
                </a:lnTo>
                <a:close/>
              </a:path>
            </a:pathLst>
          </a:custGeom>
          <a:blipFill>
            <a:blip r:embed="rId13"/>
            <a:stretch>
              <a:fillRect/>
            </a:stretch>
          </a:blipFill>
        </p:spPr>
        <p:txBody>
          <a:bodyPr/>
          <a:lstStyle/>
          <a:p>
            <a:endParaRPr lang="en-US"/>
          </a:p>
        </p:txBody>
      </p:sp>
      <p:sp>
        <p:nvSpPr>
          <p:cNvPr id="55" name="TextBox 55">
            <a:extLst>
              <a:ext uri="{FF2B5EF4-FFF2-40B4-BE49-F238E27FC236}">
                <a16:creationId xmlns:a16="http://schemas.microsoft.com/office/drawing/2014/main" id="{3BD513D2-B9F6-B06F-C92B-F63D357F9EC7}"/>
              </a:ext>
            </a:extLst>
          </p:cNvPr>
          <p:cNvSpPr txBox="1"/>
          <p:nvPr/>
        </p:nvSpPr>
        <p:spPr>
          <a:xfrm rot="-471036">
            <a:off x="3331341" y="1219753"/>
            <a:ext cx="1013802" cy="2461480"/>
          </a:xfrm>
          <a:prstGeom prst="rect">
            <a:avLst/>
          </a:prstGeom>
        </p:spPr>
        <p:txBody>
          <a:bodyPr lIns="0" tIns="0" rIns="0" bIns="0" rtlCol="0" anchor="t">
            <a:spAutoFit/>
          </a:bodyPr>
          <a:lstStyle/>
          <a:p>
            <a:pPr algn="ctr">
              <a:lnSpc>
                <a:spcPts val="17625"/>
              </a:lnSpc>
            </a:pPr>
            <a:r>
              <a:rPr lang="en-US" sz="12589" spc="566" dirty="0">
                <a:solidFill>
                  <a:srgbClr val="F2BA35"/>
                </a:solidFill>
                <a:latin typeface="Jua"/>
                <a:ea typeface="Jua"/>
                <a:cs typeface="Jua"/>
                <a:sym typeface="Jua"/>
              </a:rPr>
              <a:t>U</a:t>
            </a:r>
          </a:p>
        </p:txBody>
      </p:sp>
      <p:sp>
        <p:nvSpPr>
          <p:cNvPr id="56" name="TextBox 56">
            <a:extLst>
              <a:ext uri="{FF2B5EF4-FFF2-40B4-BE49-F238E27FC236}">
                <a16:creationId xmlns:a16="http://schemas.microsoft.com/office/drawing/2014/main" id="{506557B3-7203-CCB2-B949-A36525566F68}"/>
              </a:ext>
            </a:extLst>
          </p:cNvPr>
          <p:cNvSpPr txBox="1"/>
          <p:nvPr/>
        </p:nvSpPr>
        <p:spPr>
          <a:xfrm rot="-268062">
            <a:off x="4599559" y="967991"/>
            <a:ext cx="954629" cy="2461480"/>
          </a:xfrm>
          <a:prstGeom prst="rect">
            <a:avLst/>
          </a:prstGeom>
        </p:spPr>
        <p:txBody>
          <a:bodyPr lIns="0" tIns="0" rIns="0" bIns="0" rtlCol="0" anchor="t">
            <a:spAutoFit/>
          </a:bodyPr>
          <a:lstStyle/>
          <a:p>
            <a:pPr algn="ctr">
              <a:lnSpc>
                <a:spcPts val="17625"/>
              </a:lnSpc>
            </a:pPr>
            <a:r>
              <a:rPr lang="en-US" sz="12589" spc="566" dirty="0">
                <a:solidFill>
                  <a:srgbClr val="6BA68C"/>
                </a:solidFill>
                <a:latin typeface="Jua"/>
                <a:ea typeface="Jua"/>
                <a:cs typeface="Jua"/>
                <a:sym typeface="Jua"/>
              </a:rPr>
              <a:t>R</a:t>
            </a:r>
          </a:p>
        </p:txBody>
      </p:sp>
      <p:sp>
        <p:nvSpPr>
          <p:cNvPr id="57" name="TextBox 57">
            <a:extLst>
              <a:ext uri="{FF2B5EF4-FFF2-40B4-BE49-F238E27FC236}">
                <a16:creationId xmlns:a16="http://schemas.microsoft.com/office/drawing/2014/main" id="{8A63396E-D868-3A38-17AB-7F900876E7F2}"/>
              </a:ext>
            </a:extLst>
          </p:cNvPr>
          <p:cNvSpPr txBox="1"/>
          <p:nvPr/>
        </p:nvSpPr>
        <p:spPr>
          <a:xfrm rot="-168455">
            <a:off x="5887269" y="810722"/>
            <a:ext cx="999322" cy="2461480"/>
          </a:xfrm>
          <a:prstGeom prst="rect">
            <a:avLst/>
          </a:prstGeom>
        </p:spPr>
        <p:txBody>
          <a:bodyPr lIns="0" tIns="0" rIns="0" bIns="0" rtlCol="0" anchor="t">
            <a:spAutoFit/>
          </a:bodyPr>
          <a:lstStyle/>
          <a:p>
            <a:pPr algn="ctr">
              <a:lnSpc>
                <a:spcPts val="17625"/>
              </a:lnSpc>
            </a:pPr>
            <a:r>
              <a:rPr lang="en-US" sz="12589" spc="566" dirty="0">
                <a:solidFill>
                  <a:srgbClr val="569AA7"/>
                </a:solidFill>
                <a:latin typeface="Jua"/>
                <a:ea typeface="Jua"/>
                <a:cs typeface="Jua"/>
                <a:sym typeface="Jua"/>
              </a:rPr>
              <a:t>N</a:t>
            </a:r>
          </a:p>
        </p:txBody>
      </p:sp>
      <p:sp>
        <p:nvSpPr>
          <p:cNvPr id="60" name="TextBox 60">
            <a:extLst>
              <a:ext uri="{FF2B5EF4-FFF2-40B4-BE49-F238E27FC236}">
                <a16:creationId xmlns:a16="http://schemas.microsoft.com/office/drawing/2014/main" id="{4E26E717-C4C1-2F25-DE0C-64508472F79E}"/>
              </a:ext>
            </a:extLst>
          </p:cNvPr>
          <p:cNvSpPr txBox="1"/>
          <p:nvPr/>
        </p:nvSpPr>
        <p:spPr>
          <a:xfrm rot="643889">
            <a:off x="10904782" y="953619"/>
            <a:ext cx="447818" cy="2461480"/>
          </a:xfrm>
          <a:prstGeom prst="rect">
            <a:avLst/>
          </a:prstGeom>
        </p:spPr>
        <p:txBody>
          <a:bodyPr lIns="0" tIns="0" rIns="0" bIns="0" rtlCol="0" anchor="t">
            <a:spAutoFit/>
          </a:bodyPr>
          <a:lstStyle/>
          <a:p>
            <a:pPr algn="ctr">
              <a:lnSpc>
                <a:spcPts val="17625"/>
              </a:lnSpc>
            </a:pPr>
            <a:r>
              <a:rPr lang="en-US" sz="12589" spc="566" dirty="0">
                <a:solidFill>
                  <a:srgbClr val="60A2A3"/>
                </a:solidFill>
                <a:latin typeface="Jua"/>
                <a:ea typeface="Jua"/>
                <a:cs typeface="Jua"/>
                <a:sym typeface="Jua"/>
              </a:rPr>
              <a:t>I</a:t>
            </a:r>
          </a:p>
        </p:txBody>
      </p:sp>
      <p:sp>
        <p:nvSpPr>
          <p:cNvPr id="61" name="TextBox 61">
            <a:extLst>
              <a:ext uri="{FF2B5EF4-FFF2-40B4-BE49-F238E27FC236}">
                <a16:creationId xmlns:a16="http://schemas.microsoft.com/office/drawing/2014/main" id="{C9C43E3C-1EFF-02A1-263C-81948342AA65}"/>
              </a:ext>
            </a:extLst>
          </p:cNvPr>
          <p:cNvSpPr txBox="1"/>
          <p:nvPr/>
        </p:nvSpPr>
        <p:spPr>
          <a:xfrm>
            <a:off x="4698776" y="2613086"/>
            <a:ext cx="5650448" cy="2461531"/>
          </a:xfrm>
          <a:prstGeom prst="rect">
            <a:avLst/>
          </a:prstGeom>
        </p:spPr>
        <p:txBody>
          <a:bodyPr lIns="0" tIns="0" rIns="0" bIns="0" rtlCol="0" anchor="t">
            <a:spAutoFit/>
          </a:bodyPr>
          <a:lstStyle/>
          <a:p>
            <a:pPr algn="ctr">
              <a:lnSpc>
                <a:spcPts val="17625"/>
              </a:lnSpc>
            </a:pPr>
            <a:r>
              <a:rPr lang="en-US" sz="12589">
                <a:solidFill>
                  <a:srgbClr val="031F3A"/>
                </a:solidFill>
                <a:latin typeface="Jua"/>
                <a:ea typeface="Jua"/>
                <a:cs typeface="Jua"/>
                <a:sym typeface="Jua"/>
              </a:rPr>
              <a:t>RULES</a:t>
            </a:r>
          </a:p>
        </p:txBody>
      </p:sp>
      <p:sp>
        <p:nvSpPr>
          <p:cNvPr id="62" name="TextBox 62">
            <a:extLst>
              <a:ext uri="{FF2B5EF4-FFF2-40B4-BE49-F238E27FC236}">
                <a16:creationId xmlns:a16="http://schemas.microsoft.com/office/drawing/2014/main" id="{FA2A1A82-1434-EA5E-9DE3-6C10CDA10E72}"/>
              </a:ext>
            </a:extLst>
          </p:cNvPr>
          <p:cNvSpPr txBox="1"/>
          <p:nvPr/>
        </p:nvSpPr>
        <p:spPr>
          <a:xfrm rot="-604531">
            <a:off x="2130010" y="1583638"/>
            <a:ext cx="1028104" cy="2461480"/>
          </a:xfrm>
          <a:prstGeom prst="rect">
            <a:avLst/>
          </a:prstGeom>
        </p:spPr>
        <p:txBody>
          <a:bodyPr lIns="0" tIns="0" rIns="0" bIns="0" rtlCol="0" anchor="t">
            <a:spAutoFit/>
          </a:bodyPr>
          <a:lstStyle/>
          <a:p>
            <a:pPr algn="ctr">
              <a:lnSpc>
                <a:spcPts val="17625"/>
              </a:lnSpc>
            </a:pPr>
            <a:r>
              <a:rPr lang="en-US" sz="12589" spc="566" dirty="0">
                <a:solidFill>
                  <a:srgbClr val="DF6E3E"/>
                </a:solidFill>
                <a:latin typeface="Jua"/>
                <a:ea typeface="Jua"/>
                <a:cs typeface="Jua"/>
                <a:sym typeface="Jua"/>
              </a:rPr>
              <a:t>T</a:t>
            </a:r>
          </a:p>
        </p:txBody>
      </p:sp>
      <p:sp>
        <p:nvSpPr>
          <p:cNvPr id="63" name="TextBox 63">
            <a:extLst>
              <a:ext uri="{FF2B5EF4-FFF2-40B4-BE49-F238E27FC236}">
                <a16:creationId xmlns:a16="http://schemas.microsoft.com/office/drawing/2014/main" id="{B08BF468-36A7-90B5-C97F-8FD1593C6DDE}"/>
              </a:ext>
            </a:extLst>
          </p:cNvPr>
          <p:cNvSpPr txBox="1"/>
          <p:nvPr/>
        </p:nvSpPr>
        <p:spPr>
          <a:xfrm rot="633377">
            <a:off x="11581982" y="1385159"/>
            <a:ext cx="999322" cy="2461480"/>
          </a:xfrm>
          <a:prstGeom prst="rect">
            <a:avLst/>
          </a:prstGeom>
        </p:spPr>
        <p:txBody>
          <a:bodyPr lIns="0" tIns="0" rIns="0" bIns="0" rtlCol="0" anchor="t">
            <a:spAutoFit/>
          </a:bodyPr>
          <a:lstStyle/>
          <a:p>
            <a:pPr algn="ctr">
              <a:lnSpc>
                <a:spcPts val="17625"/>
              </a:lnSpc>
            </a:pPr>
            <a:r>
              <a:rPr lang="en-US" sz="12589" spc="566" dirty="0">
                <a:solidFill>
                  <a:srgbClr val="8B6B93"/>
                </a:solidFill>
                <a:latin typeface="Jua"/>
                <a:ea typeface="Jua"/>
                <a:cs typeface="Jua"/>
                <a:sym typeface="Jua"/>
              </a:rPr>
              <a:t>N</a:t>
            </a:r>
          </a:p>
        </p:txBody>
      </p:sp>
      <p:sp>
        <p:nvSpPr>
          <p:cNvPr id="64" name="TextBox 64">
            <a:extLst>
              <a:ext uri="{FF2B5EF4-FFF2-40B4-BE49-F238E27FC236}">
                <a16:creationId xmlns:a16="http://schemas.microsoft.com/office/drawing/2014/main" id="{69E6090C-1AD3-9736-D246-005AF598B2B8}"/>
              </a:ext>
            </a:extLst>
          </p:cNvPr>
          <p:cNvSpPr txBox="1"/>
          <p:nvPr/>
        </p:nvSpPr>
        <p:spPr>
          <a:xfrm>
            <a:off x="5194300" y="5726968"/>
            <a:ext cx="7916274" cy="1769715"/>
          </a:xfrm>
          <a:prstGeom prst="rect">
            <a:avLst/>
          </a:prstGeom>
        </p:spPr>
        <p:txBody>
          <a:bodyPr wrap="square" lIns="0" tIns="0" rIns="0" bIns="0" rtlCol="0" anchor="t">
            <a:spAutoFit/>
          </a:bodyPr>
          <a:lstStyle/>
          <a:p>
            <a:pPr algn="l">
              <a:lnSpc>
                <a:spcPts val="6935"/>
              </a:lnSpc>
            </a:pPr>
            <a:r>
              <a:rPr lang="en-US" sz="6000" dirty="0">
                <a:solidFill>
                  <a:srgbClr val="031F3A"/>
                </a:solidFill>
                <a:latin typeface="Comic Sans MS" panose="030F0702030302020204" pitchFamily="66" charset="0"/>
                <a:ea typeface="Jua"/>
                <a:cs typeface="Jua"/>
                <a:sym typeface="Jua"/>
              </a:rPr>
              <a:t>Checked your spelling and grammar.</a:t>
            </a:r>
          </a:p>
        </p:txBody>
      </p:sp>
      <p:sp>
        <p:nvSpPr>
          <p:cNvPr id="65" name="TextBox 65">
            <a:extLst>
              <a:ext uri="{FF2B5EF4-FFF2-40B4-BE49-F238E27FC236}">
                <a16:creationId xmlns:a16="http://schemas.microsoft.com/office/drawing/2014/main" id="{2378CE5E-8481-2AEE-05C3-02C8CFD82920}"/>
              </a:ext>
            </a:extLst>
          </p:cNvPr>
          <p:cNvSpPr txBox="1"/>
          <p:nvPr/>
        </p:nvSpPr>
        <p:spPr>
          <a:xfrm>
            <a:off x="5325349" y="8639727"/>
            <a:ext cx="6852305" cy="1769715"/>
          </a:xfrm>
          <a:prstGeom prst="rect">
            <a:avLst/>
          </a:prstGeom>
        </p:spPr>
        <p:txBody>
          <a:bodyPr wrap="square" lIns="0" tIns="0" rIns="0" bIns="0" rtlCol="0" anchor="t">
            <a:spAutoFit/>
          </a:bodyPr>
          <a:lstStyle/>
          <a:p>
            <a:pPr>
              <a:lnSpc>
                <a:spcPts val="6935"/>
              </a:lnSpc>
            </a:pPr>
            <a:r>
              <a:rPr lang="en-US" sz="6000" dirty="0">
                <a:solidFill>
                  <a:srgbClr val="031F3A"/>
                </a:solidFill>
                <a:latin typeface="Comic Sans MS" panose="030F0702030302020204" pitchFamily="66" charset="0"/>
                <a:ea typeface="Jua"/>
                <a:cs typeface="Jua"/>
                <a:sym typeface="Jua"/>
              </a:rPr>
              <a:t>Always been respectful.</a:t>
            </a:r>
          </a:p>
        </p:txBody>
      </p:sp>
      <p:sp>
        <p:nvSpPr>
          <p:cNvPr id="66" name="TextBox 66">
            <a:extLst>
              <a:ext uri="{FF2B5EF4-FFF2-40B4-BE49-F238E27FC236}">
                <a16:creationId xmlns:a16="http://schemas.microsoft.com/office/drawing/2014/main" id="{E6C15238-6976-86D7-BC75-4978CAE7FC1A}"/>
              </a:ext>
            </a:extLst>
          </p:cNvPr>
          <p:cNvSpPr txBox="1"/>
          <p:nvPr/>
        </p:nvSpPr>
        <p:spPr>
          <a:xfrm>
            <a:off x="5325349" y="11552486"/>
            <a:ext cx="7216635" cy="1769715"/>
          </a:xfrm>
          <a:prstGeom prst="rect">
            <a:avLst/>
          </a:prstGeom>
        </p:spPr>
        <p:txBody>
          <a:bodyPr lIns="0" tIns="0" rIns="0" bIns="0" rtlCol="0" anchor="t">
            <a:spAutoFit/>
          </a:bodyPr>
          <a:lstStyle/>
          <a:p>
            <a:pPr algn="l">
              <a:lnSpc>
                <a:spcPts val="6935"/>
              </a:lnSpc>
            </a:pPr>
            <a:r>
              <a:rPr lang="en-US" sz="6000" dirty="0">
                <a:solidFill>
                  <a:srgbClr val="031F3A"/>
                </a:solidFill>
                <a:latin typeface="Comic Sans MS" panose="030F0702030302020204" pitchFamily="66" charset="0"/>
                <a:ea typeface="Jua"/>
                <a:cs typeface="Jua"/>
                <a:sym typeface="Jua"/>
              </a:rPr>
              <a:t>Kept answering the question?</a:t>
            </a:r>
          </a:p>
        </p:txBody>
      </p:sp>
      <p:sp>
        <p:nvSpPr>
          <p:cNvPr id="67" name="TextBox 67">
            <a:extLst>
              <a:ext uri="{FF2B5EF4-FFF2-40B4-BE49-F238E27FC236}">
                <a16:creationId xmlns:a16="http://schemas.microsoft.com/office/drawing/2014/main" id="{EEEC7F4B-17EE-B2E7-D8C4-65B9CBE4C9B4}"/>
              </a:ext>
            </a:extLst>
          </p:cNvPr>
          <p:cNvSpPr txBox="1"/>
          <p:nvPr/>
        </p:nvSpPr>
        <p:spPr>
          <a:xfrm>
            <a:off x="5325349" y="14465245"/>
            <a:ext cx="7589350" cy="1799339"/>
          </a:xfrm>
          <a:prstGeom prst="rect">
            <a:avLst/>
          </a:prstGeom>
        </p:spPr>
        <p:txBody>
          <a:bodyPr lIns="0" tIns="0" rIns="0" bIns="0" rtlCol="0" anchor="t">
            <a:spAutoFit/>
          </a:bodyPr>
          <a:lstStyle/>
          <a:p>
            <a:pPr algn="l">
              <a:lnSpc>
                <a:spcPts val="6935"/>
              </a:lnSpc>
            </a:pPr>
            <a:r>
              <a:rPr lang="en-US" sz="6000" dirty="0">
                <a:solidFill>
                  <a:srgbClr val="031F3A"/>
                </a:solidFill>
                <a:latin typeface="Comic Sans MS" panose="030F0702030302020204" pitchFamily="66" charset="0"/>
                <a:ea typeface="Jua"/>
                <a:cs typeface="Jua"/>
                <a:sym typeface="Jua"/>
              </a:rPr>
              <a:t>Upgraded your adjectives?</a:t>
            </a:r>
          </a:p>
        </p:txBody>
      </p:sp>
      <p:sp>
        <p:nvSpPr>
          <p:cNvPr id="68" name="TextBox 68">
            <a:extLst>
              <a:ext uri="{FF2B5EF4-FFF2-40B4-BE49-F238E27FC236}">
                <a16:creationId xmlns:a16="http://schemas.microsoft.com/office/drawing/2014/main" id="{E6B2FC03-0BAF-CA42-B147-48AD7349B6E7}"/>
              </a:ext>
            </a:extLst>
          </p:cNvPr>
          <p:cNvSpPr txBox="1"/>
          <p:nvPr/>
        </p:nvSpPr>
        <p:spPr>
          <a:xfrm>
            <a:off x="5325349" y="17378004"/>
            <a:ext cx="7216635" cy="1799339"/>
          </a:xfrm>
          <a:prstGeom prst="rect">
            <a:avLst/>
          </a:prstGeom>
        </p:spPr>
        <p:txBody>
          <a:bodyPr lIns="0" tIns="0" rIns="0" bIns="0" rtlCol="0" anchor="t">
            <a:spAutoFit/>
          </a:bodyPr>
          <a:lstStyle/>
          <a:p>
            <a:pPr algn="l">
              <a:lnSpc>
                <a:spcPts val="6935"/>
              </a:lnSpc>
            </a:pPr>
            <a:r>
              <a:rPr lang="en-US" sz="6000" dirty="0">
                <a:solidFill>
                  <a:srgbClr val="031F3A"/>
                </a:solidFill>
                <a:latin typeface="Comic Sans MS" panose="030F0702030302020204" pitchFamily="66" charset="0"/>
                <a:ea typeface="Jua"/>
                <a:cs typeface="Jua"/>
                <a:sym typeface="Jua"/>
              </a:rPr>
              <a:t>Added your own opinion...</a:t>
            </a:r>
          </a:p>
        </p:txBody>
      </p:sp>
      <p:sp>
        <p:nvSpPr>
          <p:cNvPr id="69" name="TextBox 69">
            <a:extLst>
              <a:ext uri="{FF2B5EF4-FFF2-40B4-BE49-F238E27FC236}">
                <a16:creationId xmlns:a16="http://schemas.microsoft.com/office/drawing/2014/main" id="{B2B06482-F8D6-1A15-1CDD-1E776F0A4C1B}"/>
              </a:ext>
            </a:extLst>
          </p:cNvPr>
          <p:cNvSpPr txBox="1"/>
          <p:nvPr/>
        </p:nvSpPr>
        <p:spPr>
          <a:xfrm>
            <a:off x="7904816" y="710002"/>
            <a:ext cx="954629" cy="2002792"/>
          </a:xfrm>
          <a:prstGeom prst="rect">
            <a:avLst/>
          </a:prstGeom>
        </p:spPr>
        <p:txBody>
          <a:bodyPr lIns="0" tIns="0" rIns="0" bIns="0" rtlCol="0" anchor="t">
            <a:spAutoFit/>
          </a:bodyPr>
          <a:lstStyle/>
          <a:p>
            <a:pPr algn="ctr">
              <a:lnSpc>
                <a:spcPts val="17625"/>
              </a:lnSpc>
            </a:pPr>
            <a:r>
              <a:rPr lang="en-GB" sz="12589" spc="566" dirty="0">
                <a:solidFill>
                  <a:srgbClr val="6BA68C"/>
                </a:solidFill>
                <a:latin typeface="Jua"/>
                <a:ea typeface="Jua"/>
                <a:cs typeface="Jua"/>
                <a:sym typeface="Jua"/>
              </a:rPr>
              <a:t>I</a:t>
            </a:r>
            <a:endParaRPr lang="en-US" sz="12589" spc="566" dirty="0">
              <a:solidFill>
                <a:srgbClr val="6BA68C"/>
              </a:solidFill>
              <a:latin typeface="Jua"/>
              <a:ea typeface="Jua"/>
              <a:cs typeface="Jua"/>
              <a:sym typeface="Jua"/>
            </a:endParaRPr>
          </a:p>
        </p:txBody>
      </p:sp>
      <p:sp>
        <p:nvSpPr>
          <p:cNvPr id="70" name="TextBox 70">
            <a:extLst>
              <a:ext uri="{FF2B5EF4-FFF2-40B4-BE49-F238E27FC236}">
                <a16:creationId xmlns:a16="http://schemas.microsoft.com/office/drawing/2014/main" id="{7E6BBEA2-08ED-75E3-9492-2D5B6329C7B5}"/>
              </a:ext>
            </a:extLst>
          </p:cNvPr>
          <p:cNvSpPr txBox="1"/>
          <p:nvPr/>
        </p:nvSpPr>
        <p:spPr>
          <a:xfrm rot="271462">
            <a:off x="8929476" y="843706"/>
            <a:ext cx="909758" cy="2002792"/>
          </a:xfrm>
          <a:prstGeom prst="rect">
            <a:avLst/>
          </a:prstGeom>
        </p:spPr>
        <p:txBody>
          <a:bodyPr lIns="0" tIns="0" rIns="0" bIns="0" rtlCol="0" anchor="t">
            <a:spAutoFit/>
          </a:bodyPr>
          <a:lstStyle/>
          <a:p>
            <a:pPr algn="ctr">
              <a:lnSpc>
                <a:spcPts val="17625"/>
              </a:lnSpc>
            </a:pPr>
            <a:r>
              <a:rPr lang="en-US" sz="12589" spc="566" dirty="0">
                <a:solidFill>
                  <a:srgbClr val="DF6E3E"/>
                </a:solidFill>
                <a:latin typeface="Jua"/>
                <a:ea typeface="Jua"/>
                <a:cs typeface="Jua"/>
                <a:sym typeface="Jua"/>
              </a:rPr>
              <a:t>T</a:t>
            </a:r>
          </a:p>
        </p:txBody>
      </p:sp>
      <p:sp>
        <p:nvSpPr>
          <p:cNvPr id="72" name="Rectangle 71">
            <a:extLst>
              <a:ext uri="{FF2B5EF4-FFF2-40B4-BE49-F238E27FC236}">
                <a16:creationId xmlns:a16="http://schemas.microsoft.com/office/drawing/2014/main" id="{6930A9B3-8472-193D-2CB6-6C0FC90BFBE0}"/>
              </a:ext>
            </a:extLst>
          </p:cNvPr>
          <p:cNvSpPr/>
          <p:nvPr/>
        </p:nvSpPr>
        <p:spPr>
          <a:xfrm>
            <a:off x="361040" y="4324923"/>
            <a:ext cx="14301790" cy="923330"/>
          </a:xfrm>
          <a:prstGeom prst="rect">
            <a:avLst/>
          </a:prstGeom>
          <a:noFill/>
        </p:spPr>
        <p:txBody>
          <a:bodyPr wrap="square" lIns="91440" tIns="45720" rIns="91440" bIns="45720">
            <a:spAutoFit/>
          </a:bodyPr>
          <a:lstStyle/>
          <a:p>
            <a:pPr algn="ctr"/>
            <a:r>
              <a:rPr lang="en-GB" sz="5400" b="1" cap="none" spc="0" dirty="0">
                <a:ln w="9525">
                  <a:solidFill>
                    <a:schemeClr val="accent2">
                      <a:lumMod val="60000"/>
                      <a:lumOff val="40000"/>
                    </a:schemeClr>
                  </a:solidFill>
                  <a:prstDash val="solid"/>
                </a:ln>
                <a:solidFill>
                  <a:schemeClr val="accent2"/>
                </a:solidFill>
                <a:effectLst>
                  <a:outerShdw blurRad="12700" dist="38100" dir="2700000" algn="tl" rotWithShape="0">
                    <a:schemeClr val="accent5">
                      <a:lumMod val="60000"/>
                      <a:lumOff val="40000"/>
                    </a:schemeClr>
                  </a:outerShdw>
                </a:effectLst>
                <a:latin typeface="Comic Sans MS" panose="030F0702030302020204" pitchFamily="66" charset="0"/>
              </a:rPr>
              <a:t>Before you press submit, have you…</a:t>
            </a:r>
            <a:endParaRPr lang="en-US" sz="5400" b="1" cap="none" spc="0" dirty="0">
              <a:ln w="9525">
                <a:solidFill>
                  <a:schemeClr val="accent2">
                    <a:lumMod val="60000"/>
                    <a:lumOff val="40000"/>
                  </a:schemeClr>
                </a:solidFill>
                <a:prstDash val="solid"/>
              </a:ln>
              <a:solidFill>
                <a:schemeClr val="accent2"/>
              </a:solidFill>
              <a:effectLst>
                <a:outerShdw blurRad="12700" dist="38100" dir="2700000" algn="tl" rotWithShape="0">
                  <a:schemeClr val="accent5">
                    <a:lumMod val="60000"/>
                    <a:lumOff val="40000"/>
                  </a:schemeClr>
                </a:outerShdw>
              </a:effectLst>
              <a:latin typeface="Comic Sans MS" panose="030F0702030302020204" pitchFamily="66" charset="0"/>
            </a:endParaRPr>
          </a:p>
        </p:txBody>
      </p:sp>
    </p:spTree>
    <p:extLst>
      <p:ext uri="{BB962C8B-B14F-4D97-AF65-F5344CB8AC3E}">
        <p14:creationId xmlns:p14="http://schemas.microsoft.com/office/powerpoint/2010/main" val="1957466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DFAF2"/>
        </a:solidFill>
        <a:effectLst/>
      </p:bgPr>
    </p:bg>
    <p:spTree>
      <p:nvGrpSpPr>
        <p:cNvPr id="1" name=""/>
        <p:cNvGrpSpPr/>
        <p:nvPr/>
      </p:nvGrpSpPr>
      <p:grpSpPr>
        <a:xfrm>
          <a:off x="0" y="0"/>
          <a:ext cx="0" cy="0"/>
          <a:chOff x="0" y="0"/>
          <a:chExt cx="0" cy="0"/>
        </a:xfrm>
      </p:grpSpPr>
      <p:grpSp>
        <p:nvGrpSpPr>
          <p:cNvPr id="2" name="Group 2"/>
          <p:cNvGrpSpPr/>
          <p:nvPr/>
        </p:nvGrpSpPr>
        <p:grpSpPr>
          <a:xfrm>
            <a:off x="399580" y="466160"/>
            <a:ext cx="14320840" cy="20451679"/>
            <a:chOff x="0" y="0"/>
            <a:chExt cx="2566133" cy="3664710"/>
          </a:xfrm>
        </p:grpSpPr>
        <p:sp>
          <p:nvSpPr>
            <p:cNvPr id="3" name="Freeform 3"/>
            <p:cNvSpPr/>
            <p:nvPr/>
          </p:nvSpPr>
          <p:spPr>
            <a:xfrm>
              <a:off x="0" y="0"/>
              <a:ext cx="2566133" cy="3664710"/>
            </a:xfrm>
            <a:custGeom>
              <a:avLst/>
              <a:gdLst/>
              <a:ahLst/>
              <a:cxnLst/>
              <a:rect l="l" t="t" r="r" b="b"/>
              <a:pathLst>
                <a:path w="2566133" h="3664710">
                  <a:moveTo>
                    <a:pt x="21624" y="0"/>
                  </a:moveTo>
                  <a:lnTo>
                    <a:pt x="2544509" y="0"/>
                  </a:lnTo>
                  <a:cubicBezTo>
                    <a:pt x="2550244" y="0"/>
                    <a:pt x="2555744" y="2278"/>
                    <a:pt x="2559799" y="6334"/>
                  </a:cubicBezTo>
                  <a:cubicBezTo>
                    <a:pt x="2563855" y="10389"/>
                    <a:pt x="2566133" y="15889"/>
                    <a:pt x="2566133" y="21624"/>
                  </a:cubicBezTo>
                  <a:lnTo>
                    <a:pt x="2566133" y="3643086"/>
                  </a:lnTo>
                  <a:cubicBezTo>
                    <a:pt x="2566133" y="3648821"/>
                    <a:pt x="2563855" y="3654321"/>
                    <a:pt x="2559799" y="3658376"/>
                  </a:cubicBezTo>
                  <a:cubicBezTo>
                    <a:pt x="2555744" y="3662432"/>
                    <a:pt x="2550244" y="3664710"/>
                    <a:pt x="2544509" y="3664710"/>
                  </a:cubicBezTo>
                  <a:lnTo>
                    <a:pt x="21624" y="3664710"/>
                  </a:lnTo>
                  <a:cubicBezTo>
                    <a:pt x="15889" y="3664710"/>
                    <a:pt x="10389" y="3662432"/>
                    <a:pt x="6334" y="3658376"/>
                  </a:cubicBezTo>
                  <a:cubicBezTo>
                    <a:pt x="2278" y="3654321"/>
                    <a:pt x="0" y="3648821"/>
                    <a:pt x="0" y="3643086"/>
                  </a:cubicBezTo>
                  <a:lnTo>
                    <a:pt x="0" y="21624"/>
                  </a:lnTo>
                  <a:cubicBezTo>
                    <a:pt x="0" y="15889"/>
                    <a:pt x="2278" y="10389"/>
                    <a:pt x="6334" y="6334"/>
                  </a:cubicBezTo>
                  <a:cubicBezTo>
                    <a:pt x="10389" y="2278"/>
                    <a:pt x="15889" y="0"/>
                    <a:pt x="21624" y="0"/>
                  </a:cubicBezTo>
                  <a:close/>
                </a:path>
              </a:pathLst>
            </a:custGeom>
            <a:ln w="95250" cap="rnd">
              <a:solidFill>
                <a:srgbClr val="BB8F6E"/>
              </a:solidFill>
              <a:prstDash val="solid"/>
              <a:round/>
            </a:ln>
          </p:spPr>
          <p:txBody>
            <a:bodyPr/>
            <a:lstStyle/>
            <a:p>
              <a:endParaRPr lang="en-US"/>
            </a:p>
          </p:txBody>
        </p:sp>
        <p:sp>
          <p:nvSpPr>
            <p:cNvPr id="4" name="TextBox 4"/>
            <p:cNvSpPr txBox="1"/>
            <p:nvPr/>
          </p:nvSpPr>
          <p:spPr>
            <a:xfrm>
              <a:off x="0" y="-57150"/>
              <a:ext cx="2566133" cy="3721860"/>
            </a:xfrm>
            <a:prstGeom prst="rect">
              <a:avLst/>
            </a:prstGeom>
          </p:spPr>
          <p:txBody>
            <a:bodyPr lIns="50800" tIns="50800" rIns="50800" bIns="50800" rtlCol="0" anchor="ctr"/>
            <a:lstStyle/>
            <a:p>
              <a:pPr algn="ctr">
                <a:lnSpc>
                  <a:spcPts val="4060"/>
                </a:lnSpc>
              </a:pPr>
              <a:endParaRPr/>
            </a:p>
          </p:txBody>
        </p:sp>
      </p:grpSp>
      <p:grpSp>
        <p:nvGrpSpPr>
          <p:cNvPr id="5" name="Group 5"/>
          <p:cNvGrpSpPr/>
          <p:nvPr/>
        </p:nvGrpSpPr>
        <p:grpSpPr>
          <a:xfrm>
            <a:off x="653116" y="732373"/>
            <a:ext cx="13813768" cy="19919253"/>
            <a:chOff x="0" y="0"/>
            <a:chExt cx="2475271" cy="3569305"/>
          </a:xfrm>
        </p:grpSpPr>
        <p:sp>
          <p:nvSpPr>
            <p:cNvPr id="6" name="Freeform 6"/>
            <p:cNvSpPr/>
            <p:nvPr/>
          </p:nvSpPr>
          <p:spPr>
            <a:xfrm>
              <a:off x="0" y="0"/>
              <a:ext cx="2475271" cy="3569305"/>
            </a:xfrm>
            <a:custGeom>
              <a:avLst/>
              <a:gdLst/>
              <a:ahLst/>
              <a:cxnLst/>
              <a:rect l="l" t="t" r="r" b="b"/>
              <a:pathLst>
                <a:path w="2475271" h="3569305">
                  <a:moveTo>
                    <a:pt x="22418" y="0"/>
                  </a:moveTo>
                  <a:lnTo>
                    <a:pt x="2452853" y="0"/>
                  </a:lnTo>
                  <a:cubicBezTo>
                    <a:pt x="2458799" y="0"/>
                    <a:pt x="2464501" y="2362"/>
                    <a:pt x="2468705" y="6566"/>
                  </a:cubicBezTo>
                  <a:cubicBezTo>
                    <a:pt x="2472910" y="10770"/>
                    <a:pt x="2475271" y="16472"/>
                    <a:pt x="2475271" y="22418"/>
                  </a:cubicBezTo>
                  <a:lnTo>
                    <a:pt x="2475271" y="3546887"/>
                  </a:lnTo>
                  <a:cubicBezTo>
                    <a:pt x="2475271" y="3552833"/>
                    <a:pt x="2472910" y="3558535"/>
                    <a:pt x="2468705" y="3562740"/>
                  </a:cubicBezTo>
                  <a:cubicBezTo>
                    <a:pt x="2464501" y="3566944"/>
                    <a:pt x="2458799" y="3569305"/>
                    <a:pt x="2452853" y="3569305"/>
                  </a:cubicBezTo>
                  <a:lnTo>
                    <a:pt x="22418" y="3569305"/>
                  </a:lnTo>
                  <a:cubicBezTo>
                    <a:pt x="16472" y="3569305"/>
                    <a:pt x="10770" y="3566944"/>
                    <a:pt x="6566" y="3562740"/>
                  </a:cubicBezTo>
                  <a:cubicBezTo>
                    <a:pt x="2362" y="3558535"/>
                    <a:pt x="0" y="3552833"/>
                    <a:pt x="0" y="3546887"/>
                  </a:cubicBezTo>
                  <a:lnTo>
                    <a:pt x="0" y="22418"/>
                  </a:lnTo>
                  <a:cubicBezTo>
                    <a:pt x="0" y="16472"/>
                    <a:pt x="2362" y="10770"/>
                    <a:pt x="6566" y="6566"/>
                  </a:cubicBezTo>
                  <a:cubicBezTo>
                    <a:pt x="10770" y="2362"/>
                    <a:pt x="16472" y="0"/>
                    <a:pt x="22418" y="0"/>
                  </a:cubicBezTo>
                  <a:close/>
                </a:path>
              </a:pathLst>
            </a:custGeom>
            <a:ln w="47625" cap="rnd">
              <a:solidFill>
                <a:srgbClr val="BB8F6E"/>
              </a:solidFill>
              <a:prstDash val="dash"/>
              <a:round/>
            </a:ln>
          </p:spPr>
          <p:txBody>
            <a:bodyPr/>
            <a:lstStyle/>
            <a:p>
              <a:endParaRPr lang="en-US"/>
            </a:p>
          </p:txBody>
        </p:sp>
        <p:sp>
          <p:nvSpPr>
            <p:cNvPr id="7" name="TextBox 7"/>
            <p:cNvSpPr txBox="1"/>
            <p:nvPr/>
          </p:nvSpPr>
          <p:spPr>
            <a:xfrm>
              <a:off x="0" y="-57150"/>
              <a:ext cx="2475271" cy="3626455"/>
            </a:xfrm>
            <a:prstGeom prst="rect">
              <a:avLst/>
            </a:prstGeom>
          </p:spPr>
          <p:txBody>
            <a:bodyPr lIns="50800" tIns="50800" rIns="50800" bIns="50800" rtlCol="0" anchor="ctr"/>
            <a:lstStyle/>
            <a:p>
              <a:pPr algn="ctr">
                <a:lnSpc>
                  <a:spcPts val="4060"/>
                </a:lnSpc>
              </a:pPr>
              <a:endParaRPr/>
            </a:p>
          </p:txBody>
        </p:sp>
      </p:grpSp>
      <p:sp>
        <p:nvSpPr>
          <p:cNvPr id="8" name="Freeform 8"/>
          <p:cNvSpPr/>
          <p:nvPr/>
        </p:nvSpPr>
        <p:spPr>
          <a:xfrm rot="-3858686">
            <a:off x="4410634" y="3811444"/>
            <a:ext cx="720284" cy="607740"/>
          </a:xfrm>
          <a:custGeom>
            <a:avLst/>
            <a:gdLst/>
            <a:ahLst/>
            <a:cxnLst/>
            <a:rect l="l" t="t" r="r" b="b"/>
            <a:pathLst>
              <a:path w="720284" h="607740">
                <a:moveTo>
                  <a:pt x="0" y="0"/>
                </a:moveTo>
                <a:lnTo>
                  <a:pt x="720284" y="0"/>
                </a:lnTo>
                <a:lnTo>
                  <a:pt x="720284" y="607740"/>
                </a:lnTo>
                <a:lnTo>
                  <a:pt x="0" y="6077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9" name="Freeform 9"/>
          <p:cNvSpPr/>
          <p:nvPr/>
        </p:nvSpPr>
        <p:spPr>
          <a:xfrm rot="-3858686" flipH="1" flipV="1">
            <a:off x="9917082" y="3811444"/>
            <a:ext cx="720284" cy="607740"/>
          </a:xfrm>
          <a:custGeom>
            <a:avLst/>
            <a:gdLst/>
            <a:ahLst/>
            <a:cxnLst/>
            <a:rect l="l" t="t" r="r" b="b"/>
            <a:pathLst>
              <a:path w="720284" h="607740">
                <a:moveTo>
                  <a:pt x="720284" y="607740"/>
                </a:moveTo>
                <a:lnTo>
                  <a:pt x="0" y="607740"/>
                </a:lnTo>
                <a:lnTo>
                  <a:pt x="0" y="0"/>
                </a:lnTo>
                <a:lnTo>
                  <a:pt x="720284" y="0"/>
                </a:lnTo>
                <a:lnTo>
                  <a:pt x="720284" y="60774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0" name="Group 10"/>
          <p:cNvGrpSpPr/>
          <p:nvPr/>
        </p:nvGrpSpPr>
        <p:grpSpPr>
          <a:xfrm>
            <a:off x="1844917" y="5447217"/>
            <a:ext cx="11430166" cy="2523649"/>
            <a:chOff x="0" y="0"/>
            <a:chExt cx="2048157" cy="452209"/>
          </a:xfrm>
        </p:grpSpPr>
        <p:sp>
          <p:nvSpPr>
            <p:cNvPr id="11" name="Freeform 11"/>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C9E0D3"/>
            </a:solidFill>
          </p:spPr>
          <p:txBody>
            <a:bodyPr/>
            <a:lstStyle/>
            <a:p>
              <a:endParaRPr lang="en-US"/>
            </a:p>
          </p:txBody>
        </p:sp>
        <p:sp>
          <p:nvSpPr>
            <p:cNvPr id="12" name="TextBox 12"/>
            <p:cNvSpPr txBox="1"/>
            <p:nvPr/>
          </p:nvSpPr>
          <p:spPr>
            <a:xfrm>
              <a:off x="0" y="-57150"/>
              <a:ext cx="2048157" cy="509359"/>
            </a:xfrm>
            <a:prstGeom prst="rect">
              <a:avLst/>
            </a:prstGeom>
          </p:spPr>
          <p:txBody>
            <a:bodyPr lIns="50800" tIns="50800" rIns="50800" bIns="50800" rtlCol="0" anchor="ctr"/>
            <a:lstStyle/>
            <a:p>
              <a:pPr algn="ctr">
                <a:lnSpc>
                  <a:spcPts val="4060"/>
                </a:lnSpc>
              </a:pPr>
              <a:endParaRPr/>
            </a:p>
          </p:txBody>
        </p:sp>
      </p:grpSp>
      <p:grpSp>
        <p:nvGrpSpPr>
          <p:cNvPr id="13" name="Group 13"/>
          <p:cNvGrpSpPr/>
          <p:nvPr/>
        </p:nvGrpSpPr>
        <p:grpSpPr>
          <a:xfrm>
            <a:off x="1844917" y="8359976"/>
            <a:ext cx="11430166" cy="2523649"/>
            <a:chOff x="0" y="0"/>
            <a:chExt cx="2048157" cy="452209"/>
          </a:xfrm>
        </p:grpSpPr>
        <p:sp>
          <p:nvSpPr>
            <p:cNvPr id="14" name="Freeform 14"/>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F9E4AE"/>
            </a:solidFill>
          </p:spPr>
          <p:txBody>
            <a:bodyPr/>
            <a:lstStyle/>
            <a:p>
              <a:endParaRPr lang="en-US"/>
            </a:p>
          </p:txBody>
        </p:sp>
        <p:sp>
          <p:nvSpPr>
            <p:cNvPr id="15" name="TextBox 15"/>
            <p:cNvSpPr txBox="1"/>
            <p:nvPr/>
          </p:nvSpPr>
          <p:spPr>
            <a:xfrm>
              <a:off x="0" y="-57150"/>
              <a:ext cx="2048157" cy="509359"/>
            </a:xfrm>
            <a:prstGeom prst="rect">
              <a:avLst/>
            </a:prstGeom>
          </p:spPr>
          <p:txBody>
            <a:bodyPr lIns="50800" tIns="50800" rIns="50800" bIns="50800" rtlCol="0" anchor="ctr"/>
            <a:lstStyle/>
            <a:p>
              <a:pPr algn="ctr">
                <a:lnSpc>
                  <a:spcPts val="4060"/>
                </a:lnSpc>
              </a:pPr>
              <a:endParaRPr/>
            </a:p>
          </p:txBody>
        </p:sp>
      </p:grpSp>
      <p:grpSp>
        <p:nvGrpSpPr>
          <p:cNvPr id="16" name="Group 16"/>
          <p:cNvGrpSpPr/>
          <p:nvPr/>
        </p:nvGrpSpPr>
        <p:grpSpPr>
          <a:xfrm>
            <a:off x="1844917" y="11272735"/>
            <a:ext cx="11430166" cy="2523649"/>
            <a:chOff x="0" y="0"/>
            <a:chExt cx="2048157" cy="452209"/>
          </a:xfrm>
        </p:grpSpPr>
        <p:sp>
          <p:nvSpPr>
            <p:cNvPr id="17" name="Freeform 17"/>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D9D4E4"/>
            </a:solidFill>
          </p:spPr>
          <p:txBody>
            <a:bodyPr/>
            <a:lstStyle/>
            <a:p>
              <a:endParaRPr lang="en-US"/>
            </a:p>
          </p:txBody>
        </p:sp>
        <p:sp>
          <p:nvSpPr>
            <p:cNvPr id="18" name="TextBox 18"/>
            <p:cNvSpPr txBox="1"/>
            <p:nvPr/>
          </p:nvSpPr>
          <p:spPr>
            <a:xfrm>
              <a:off x="0" y="-57150"/>
              <a:ext cx="2048157" cy="509359"/>
            </a:xfrm>
            <a:prstGeom prst="rect">
              <a:avLst/>
            </a:prstGeom>
          </p:spPr>
          <p:txBody>
            <a:bodyPr lIns="50800" tIns="50800" rIns="50800" bIns="50800" rtlCol="0" anchor="ctr"/>
            <a:lstStyle/>
            <a:p>
              <a:pPr algn="ctr">
                <a:lnSpc>
                  <a:spcPts val="4060"/>
                </a:lnSpc>
              </a:pPr>
              <a:r>
                <a:rPr lang="en-US" sz="2900">
                  <a:solidFill>
                    <a:srgbClr val="FFFFFF"/>
                  </a:solidFill>
                  <a:latin typeface="Brittany"/>
                  <a:ea typeface="Brittany"/>
                  <a:cs typeface="Brittany"/>
                  <a:sym typeface="Brittany"/>
                </a:rPr>
                <a:t>r</a:t>
              </a:r>
            </a:p>
          </p:txBody>
        </p:sp>
      </p:grpSp>
      <p:grpSp>
        <p:nvGrpSpPr>
          <p:cNvPr id="19" name="Group 19"/>
          <p:cNvGrpSpPr/>
          <p:nvPr/>
        </p:nvGrpSpPr>
        <p:grpSpPr>
          <a:xfrm>
            <a:off x="1844917" y="14185494"/>
            <a:ext cx="11430166" cy="2523649"/>
            <a:chOff x="0" y="0"/>
            <a:chExt cx="2048157" cy="452209"/>
          </a:xfrm>
        </p:grpSpPr>
        <p:sp>
          <p:nvSpPr>
            <p:cNvPr id="20" name="Freeform 20"/>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F4CBBA"/>
            </a:solidFill>
          </p:spPr>
          <p:txBody>
            <a:bodyPr/>
            <a:lstStyle/>
            <a:p>
              <a:endParaRPr lang="en-US"/>
            </a:p>
          </p:txBody>
        </p:sp>
        <p:sp>
          <p:nvSpPr>
            <p:cNvPr id="21" name="TextBox 21"/>
            <p:cNvSpPr txBox="1"/>
            <p:nvPr/>
          </p:nvSpPr>
          <p:spPr>
            <a:xfrm>
              <a:off x="0" y="-57150"/>
              <a:ext cx="2048157" cy="509359"/>
            </a:xfrm>
            <a:prstGeom prst="rect">
              <a:avLst/>
            </a:prstGeom>
          </p:spPr>
          <p:txBody>
            <a:bodyPr lIns="50800" tIns="50800" rIns="50800" bIns="50800" rtlCol="0" anchor="ctr"/>
            <a:lstStyle/>
            <a:p>
              <a:pPr algn="ctr">
                <a:lnSpc>
                  <a:spcPts val="4060"/>
                </a:lnSpc>
              </a:pPr>
              <a:endParaRPr/>
            </a:p>
          </p:txBody>
        </p:sp>
      </p:grpSp>
      <p:grpSp>
        <p:nvGrpSpPr>
          <p:cNvPr id="22" name="Group 22"/>
          <p:cNvGrpSpPr/>
          <p:nvPr/>
        </p:nvGrpSpPr>
        <p:grpSpPr>
          <a:xfrm>
            <a:off x="1844917" y="17098253"/>
            <a:ext cx="11430166" cy="2523649"/>
            <a:chOff x="0" y="0"/>
            <a:chExt cx="2048157" cy="452209"/>
          </a:xfrm>
        </p:grpSpPr>
        <p:sp>
          <p:nvSpPr>
            <p:cNvPr id="23" name="Freeform 23"/>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D1E4F4"/>
            </a:solidFill>
          </p:spPr>
          <p:txBody>
            <a:bodyPr/>
            <a:lstStyle/>
            <a:p>
              <a:endParaRPr lang="en-US"/>
            </a:p>
          </p:txBody>
        </p:sp>
        <p:sp>
          <p:nvSpPr>
            <p:cNvPr id="24" name="TextBox 24"/>
            <p:cNvSpPr txBox="1"/>
            <p:nvPr/>
          </p:nvSpPr>
          <p:spPr>
            <a:xfrm>
              <a:off x="0" y="-57150"/>
              <a:ext cx="2048157" cy="509359"/>
            </a:xfrm>
            <a:prstGeom prst="rect">
              <a:avLst/>
            </a:prstGeom>
          </p:spPr>
          <p:txBody>
            <a:bodyPr lIns="50800" tIns="50800" rIns="50800" bIns="50800" rtlCol="0" anchor="ctr"/>
            <a:lstStyle/>
            <a:p>
              <a:pPr algn="ctr">
                <a:lnSpc>
                  <a:spcPts val="4060"/>
                </a:lnSpc>
              </a:pPr>
              <a:endParaRPr/>
            </a:p>
          </p:txBody>
        </p:sp>
      </p:grpSp>
      <p:sp>
        <p:nvSpPr>
          <p:cNvPr id="25" name="AutoShape 25"/>
          <p:cNvSpPr/>
          <p:nvPr/>
        </p:nvSpPr>
        <p:spPr>
          <a:xfrm flipH="1" flipV="1">
            <a:off x="4925497" y="5735364"/>
            <a:ext cx="19050" cy="1947354"/>
          </a:xfrm>
          <a:prstGeom prst="line">
            <a:avLst/>
          </a:prstGeom>
          <a:ln w="47625" cap="flat">
            <a:solidFill>
              <a:srgbClr val="005869"/>
            </a:solidFill>
            <a:prstDash val="sysDot"/>
            <a:headEnd type="none" w="sm" len="sm"/>
            <a:tailEnd type="none" w="sm" len="sm"/>
          </a:ln>
        </p:spPr>
        <p:txBody>
          <a:bodyPr/>
          <a:lstStyle/>
          <a:p>
            <a:endParaRPr lang="en-US"/>
          </a:p>
        </p:txBody>
      </p:sp>
      <p:sp>
        <p:nvSpPr>
          <p:cNvPr id="26" name="AutoShape 26"/>
          <p:cNvSpPr/>
          <p:nvPr/>
        </p:nvSpPr>
        <p:spPr>
          <a:xfrm flipH="1" flipV="1">
            <a:off x="4925497" y="8648123"/>
            <a:ext cx="19050" cy="1947354"/>
          </a:xfrm>
          <a:prstGeom prst="line">
            <a:avLst/>
          </a:prstGeom>
          <a:ln w="47625" cap="flat">
            <a:solidFill>
              <a:srgbClr val="005869"/>
            </a:solidFill>
            <a:prstDash val="sysDot"/>
            <a:headEnd type="none" w="sm" len="sm"/>
            <a:tailEnd type="none" w="sm" len="sm"/>
          </a:ln>
        </p:spPr>
        <p:txBody>
          <a:bodyPr/>
          <a:lstStyle/>
          <a:p>
            <a:endParaRPr lang="en-US"/>
          </a:p>
        </p:txBody>
      </p:sp>
      <p:sp>
        <p:nvSpPr>
          <p:cNvPr id="27" name="AutoShape 27"/>
          <p:cNvSpPr/>
          <p:nvPr/>
        </p:nvSpPr>
        <p:spPr>
          <a:xfrm flipH="1" flipV="1">
            <a:off x="4925497" y="11560883"/>
            <a:ext cx="19050" cy="1947354"/>
          </a:xfrm>
          <a:prstGeom prst="line">
            <a:avLst/>
          </a:prstGeom>
          <a:ln w="47625" cap="flat">
            <a:solidFill>
              <a:srgbClr val="005869"/>
            </a:solidFill>
            <a:prstDash val="sysDot"/>
            <a:headEnd type="none" w="sm" len="sm"/>
            <a:tailEnd type="none" w="sm" len="sm"/>
          </a:ln>
        </p:spPr>
        <p:txBody>
          <a:bodyPr/>
          <a:lstStyle/>
          <a:p>
            <a:endParaRPr lang="en-US"/>
          </a:p>
        </p:txBody>
      </p:sp>
      <p:sp>
        <p:nvSpPr>
          <p:cNvPr id="28" name="AutoShape 28"/>
          <p:cNvSpPr/>
          <p:nvPr/>
        </p:nvSpPr>
        <p:spPr>
          <a:xfrm flipH="1" flipV="1">
            <a:off x="4925497" y="14473642"/>
            <a:ext cx="19050" cy="1947354"/>
          </a:xfrm>
          <a:prstGeom prst="line">
            <a:avLst/>
          </a:prstGeom>
          <a:ln w="47625" cap="flat">
            <a:solidFill>
              <a:srgbClr val="005869"/>
            </a:solidFill>
            <a:prstDash val="sysDot"/>
            <a:headEnd type="none" w="sm" len="sm"/>
            <a:tailEnd type="none" w="sm" len="sm"/>
          </a:ln>
        </p:spPr>
        <p:txBody>
          <a:bodyPr/>
          <a:lstStyle/>
          <a:p>
            <a:endParaRPr lang="en-US"/>
          </a:p>
        </p:txBody>
      </p:sp>
      <p:sp>
        <p:nvSpPr>
          <p:cNvPr id="29" name="AutoShape 29"/>
          <p:cNvSpPr/>
          <p:nvPr/>
        </p:nvSpPr>
        <p:spPr>
          <a:xfrm flipH="1" flipV="1">
            <a:off x="4925497" y="17386401"/>
            <a:ext cx="19050" cy="1947354"/>
          </a:xfrm>
          <a:prstGeom prst="line">
            <a:avLst/>
          </a:prstGeom>
          <a:ln w="47625" cap="flat">
            <a:solidFill>
              <a:srgbClr val="005869"/>
            </a:solidFill>
            <a:prstDash val="sysDot"/>
            <a:headEnd type="none" w="sm" len="sm"/>
            <a:tailEnd type="none" w="sm" len="sm"/>
          </a:ln>
        </p:spPr>
        <p:txBody>
          <a:bodyPr/>
          <a:lstStyle/>
          <a:p>
            <a:endParaRPr lang="en-US"/>
          </a:p>
        </p:txBody>
      </p:sp>
      <p:grpSp>
        <p:nvGrpSpPr>
          <p:cNvPr id="30" name="Group 30"/>
          <p:cNvGrpSpPr/>
          <p:nvPr/>
        </p:nvGrpSpPr>
        <p:grpSpPr>
          <a:xfrm>
            <a:off x="2393471" y="5735364"/>
            <a:ext cx="1947354" cy="1947354"/>
            <a:chOff x="0" y="0"/>
            <a:chExt cx="812800" cy="812800"/>
          </a:xfrm>
        </p:grpSpPr>
        <p:sp>
          <p:nvSpPr>
            <p:cNvPr id="31" name="Freeform 3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32" name="TextBox 32"/>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33" name="Group 33"/>
          <p:cNvGrpSpPr/>
          <p:nvPr/>
        </p:nvGrpSpPr>
        <p:grpSpPr>
          <a:xfrm>
            <a:off x="2393471" y="8648123"/>
            <a:ext cx="1947354" cy="1947354"/>
            <a:chOff x="0" y="0"/>
            <a:chExt cx="812800" cy="812800"/>
          </a:xfrm>
        </p:grpSpPr>
        <p:sp>
          <p:nvSpPr>
            <p:cNvPr id="34" name="Freeform 3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35" name="TextBox 35"/>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36" name="Group 36"/>
          <p:cNvGrpSpPr/>
          <p:nvPr/>
        </p:nvGrpSpPr>
        <p:grpSpPr>
          <a:xfrm>
            <a:off x="2393471" y="11560883"/>
            <a:ext cx="1947354" cy="1947354"/>
            <a:chOff x="0" y="0"/>
            <a:chExt cx="812800" cy="812800"/>
          </a:xfrm>
        </p:grpSpPr>
        <p:sp>
          <p:nvSpPr>
            <p:cNvPr id="37" name="Freeform 3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38" name="TextBox 38"/>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39" name="Group 39"/>
          <p:cNvGrpSpPr/>
          <p:nvPr/>
        </p:nvGrpSpPr>
        <p:grpSpPr>
          <a:xfrm>
            <a:off x="2393471" y="14473642"/>
            <a:ext cx="1947354" cy="1947354"/>
            <a:chOff x="0" y="0"/>
            <a:chExt cx="812800" cy="812800"/>
          </a:xfrm>
        </p:grpSpPr>
        <p:sp>
          <p:nvSpPr>
            <p:cNvPr id="40" name="Freeform 4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41" name="TextBox 41"/>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42" name="Group 42"/>
          <p:cNvGrpSpPr/>
          <p:nvPr/>
        </p:nvGrpSpPr>
        <p:grpSpPr>
          <a:xfrm>
            <a:off x="2393471" y="17386401"/>
            <a:ext cx="1947354" cy="1947354"/>
            <a:chOff x="0" y="0"/>
            <a:chExt cx="812800" cy="812800"/>
          </a:xfrm>
        </p:grpSpPr>
        <p:sp>
          <p:nvSpPr>
            <p:cNvPr id="43" name="Freeform 4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44" name="TextBox 44"/>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sp>
        <p:nvSpPr>
          <p:cNvPr id="45" name="Freeform 45"/>
          <p:cNvSpPr/>
          <p:nvPr/>
        </p:nvSpPr>
        <p:spPr>
          <a:xfrm>
            <a:off x="2725806" y="6097361"/>
            <a:ext cx="1282684" cy="1223360"/>
          </a:xfrm>
          <a:custGeom>
            <a:avLst/>
            <a:gdLst/>
            <a:ahLst/>
            <a:cxnLst/>
            <a:rect l="l" t="t" r="r" b="b"/>
            <a:pathLst>
              <a:path w="1282684" h="1223360">
                <a:moveTo>
                  <a:pt x="0" y="0"/>
                </a:moveTo>
                <a:lnTo>
                  <a:pt x="1282684" y="0"/>
                </a:lnTo>
                <a:lnTo>
                  <a:pt x="1282684" y="1223361"/>
                </a:lnTo>
                <a:lnTo>
                  <a:pt x="0" y="122336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6" name="Freeform 46"/>
          <p:cNvSpPr/>
          <p:nvPr/>
        </p:nvSpPr>
        <p:spPr>
          <a:xfrm>
            <a:off x="2723275" y="17748398"/>
            <a:ext cx="1287747" cy="1223360"/>
          </a:xfrm>
          <a:custGeom>
            <a:avLst/>
            <a:gdLst/>
            <a:ahLst/>
            <a:cxnLst/>
            <a:rect l="l" t="t" r="r" b="b"/>
            <a:pathLst>
              <a:path w="1287747" h="1223360">
                <a:moveTo>
                  <a:pt x="0" y="0"/>
                </a:moveTo>
                <a:lnTo>
                  <a:pt x="1287747" y="0"/>
                </a:lnTo>
                <a:lnTo>
                  <a:pt x="1287747" y="1223360"/>
                </a:lnTo>
                <a:lnTo>
                  <a:pt x="0" y="122336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7" name="Freeform 47"/>
          <p:cNvSpPr/>
          <p:nvPr/>
        </p:nvSpPr>
        <p:spPr>
          <a:xfrm>
            <a:off x="2727483" y="14835639"/>
            <a:ext cx="1279331" cy="1223360"/>
          </a:xfrm>
          <a:custGeom>
            <a:avLst/>
            <a:gdLst/>
            <a:ahLst/>
            <a:cxnLst/>
            <a:rect l="l" t="t" r="r" b="b"/>
            <a:pathLst>
              <a:path w="1279331" h="1223360">
                <a:moveTo>
                  <a:pt x="0" y="0"/>
                </a:moveTo>
                <a:lnTo>
                  <a:pt x="1279331" y="0"/>
                </a:lnTo>
                <a:lnTo>
                  <a:pt x="1279331" y="1223360"/>
                </a:lnTo>
                <a:lnTo>
                  <a:pt x="0" y="122336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8" name="Freeform 48"/>
          <p:cNvSpPr/>
          <p:nvPr/>
        </p:nvSpPr>
        <p:spPr>
          <a:xfrm>
            <a:off x="2727483" y="9111475"/>
            <a:ext cx="1302266" cy="1020651"/>
          </a:xfrm>
          <a:custGeom>
            <a:avLst/>
            <a:gdLst/>
            <a:ahLst/>
            <a:cxnLst/>
            <a:rect l="l" t="t" r="r" b="b"/>
            <a:pathLst>
              <a:path w="1302266" h="1020651">
                <a:moveTo>
                  <a:pt x="0" y="0"/>
                </a:moveTo>
                <a:lnTo>
                  <a:pt x="1302266" y="0"/>
                </a:lnTo>
                <a:lnTo>
                  <a:pt x="1302266" y="1020651"/>
                </a:lnTo>
                <a:lnTo>
                  <a:pt x="0" y="102065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49" name="Freeform 49"/>
          <p:cNvSpPr/>
          <p:nvPr/>
        </p:nvSpPr>
        <p:spPr>
          <a:xfrm>
            <a:off x="11635843" y="6771927"/>
            <a:ext cx="1567240" cy="1198939"/>
          </a:xfrm>
          <a:custGeom>
            <a:avLst/>
            <a:gdLst/>
            <a:ahLst/>
            <a:cxnLst/>
            <a:rect l="l" t="t" r="r" b="b"/>
            <a:pathLst>
              <a:path w="1567240" h="1198939">
                <a:moveTo>
                  <a:pt x="0" y="0"/>
                </a:moveTo>
                <a:lnTo>
                  <a:pt x="1567240" y="0"/>
                </a:lnTo>
                <a:lnTo>
                  <a:pt x="1567240" y="1198939"/>
                </a:lnTo>
                <a:lnTo>
                  <a:pt x="0" y="1198939"/>
                </a:lnTo>
                <a:lnTo>
                  <a:pt x="0" y="0"/>
                </a:lnTo>
                <a:close/>
              </a:path>
            </a:pathLst>
          </a:custGeom>
          <a:blipFill>
            <a:blip r:embed="rId8"/>
            <a:stretch>
              <a:fillRect/>
            </a:stretch>
          </a:blipFill>
        </p:spPr>
        <p:txBody>
          <a:bodyPr/>
          <a:lstStyle/>
          <a:p>
            <a:endParaRPr lang="en-US"/>
          </a:p>
        </p:txBody>
      </p:sp>
      <p:sp>
        <p:nvSpPr>
          <p:cNvPr id="50" name="Freeform 50"/>
          <p:cNvSpPr/>
          <p:nvPr/>
        </p:nvSpPr>
        <p:spPr>
          <a:xfrm>
            <a:off x="11417647" y="9739978"/>
            <a:ext cx="1686990" cy="1142233"/>
          </a:xfrm>
          <a:custGeom>
            <a:avLst/>
            <a:gdLst/>
            <a:ahLst/>
            <a:cxnLst/>
            <a:rect l="l" t="t" r="r" b="b"/>
            <a:pathLst>
              <a:path w="1686990" h="1142233">
                <a:moveTo>
                  <a:pt x="0" y="0"/>
                </a:moveTo>
                <a:lnTo>
                  <a:pt x="1686990" y="0"/>
                </a:lnTo>
                <a:lnTo>
                  <a:pt x="1686990" y="1142232"/>
                </a:lnTo>
                <a:lnTo>
                  <a:pt x="0" y="1142232"/>
                </a:lnTo>
                <a:lnTo>
                  <a:pt x="0" y="0"/>
                </a:lnTo>
                <a:close/>
              </a:path>
            </a:pathLst>
          </a:custGeom>
          <a:blipFill>
            <a:blip r:embed="rId9"/>
            <a:stretch>
              <a:fillRect/>
            </a:stretch>
          </a:blipFill>
        </p:spPr>
        <p:txBody>
          <a:bodyPr/>
          <a:lstStyle/>
          <a:p>
            <a:endParaRPr lang="en-US"/>
          </a:p>
        </p:txBody>
      </p:sp>
      <p:sp>
        <p:nvSpPr>
          <p:cNvPr id="51" name="Freeform 51"/>
          <p:cNvSpPr/>
          <p:nvPr/>
        </p:nvSpPr>
        <p:spPr>
          <a:xfrm>
            <a:off x="11577856" y="12683850"/>
            <a:ext cx="1625227" cy="1143647"/>
          </a:xfrm>
          <a:custGeom>
            <a:avLst/>
            <a:gdLst/>
            <a:ahLst/>
            <a:cxnLst/>
            <a:rect l="l" t="t" r="r" b="b"/>
            <a:pathLst>
              <a:path w="1625227" h="1143647">
                <a:moveTo>
                  <a:pt x="0" y="0"/>
                </a:moveTo>
                <a:lnTo>
                  <a:pt x="1625227" y="0"/>
                </a:lnTo>
                <a:lnTo>
                  <a:pt x="1625227" y="1143647"/>
                </a:lnTo>
                <a:lnTo>
                  <a:pt x="0" y="1143647"/>
                </a:lnTo>
                <a:lnTo>
                  <a:pt x="0" y="0"/>
                </a:lnTo>
                <a:close/>
              </a:path>
            </a:pathLst>
          </a:custGeom>
          <a:blipFill>
            <a:blip r:embed="rId10"/>
            <a:stretch>
              <a:fillRect/>
            </a:stretch>
          </a:blipFill>
        </p:spPr>
        <p:txBody>
          <a:bodyPr/>
          <a:lstStyle/>
          <a:p>
            <a:endParaRPr lang="en-US"/>
          </a:p>
        </p:txBody>
      </p:sp>
      <p:sp>
        <p:nvSpPr>
          <p:cNvPr id="52" name="Freeform 52"/>
          <p:cNvSpPr/>
          <p:nvPr/>
        </p:nvSpPr>
        <p:spPr>
          <a:xfrm>
            <a:off x="12196703" y="15596609"/>
            <a:ext cx="1006380" cy="1112534"/>
          </a:xfrm>
          <a:custGeom>
            <a:avLst/>
            <a:gdLst/>
            <a:ahLst/>
            <a:cxnLst/>
            <a:rect l="l" t="t" r="r" b="b"/>
            <a:pathLst>
              <a:path w="1006380" h="1112534">
                <a:moveTo>
                  <a:pt x="0" y="0"/>
                </a:moveTo>
                <a:lnTo>
                  <a:pt x="1006380" y="0"/>
                </a:lnTo>
                <a:lnTo>
                  <a:pt x="1006380" y="1112534"/>
                </a:lnTo>
                <a:lnTo>
                  <a:pt x="0" y="1112534"/>
                </a:lnTo>
                <a:lnTo>
                  <a:pt x="0" y="0"/>
                </a:lnTo>
                <a:close/>
              </a:path>
            </a:pathLst>
          </a:custGeom>
          <a:blipFill>
            <a:blip r:embed="rId11"/>
            <a:stretch>
              <a:fillRect/>
            </a:stretch>
          </a:blipFill>
        </p:spPr>
        <p:txBody>
          <a:bodyPr/>
          <a:lstStyle/>
          <a:p>
            <a:endParaRPr lang="en-US"/>
          </a:p>
        </p:txBody>
      </p:sp>
      <p:sp>
        <p:nvSpPr>
          <p:cNvPr id="53" name="Freeform 53"/>
          <p:cNvSpPr/>
          <p:nvPr/>
        </p:nvSpPr>
        <p:spPr>
          <a:xfrm>
            <a:off x="12025017" y="18479670"/>
            <a:ext cx="1178065" cy="1142233"/>
          </a:xfrm>
          <a:custGeom>
            <a:avLst/>
            <a:gdLst/>
            <a:ahLst/>
            <a:cxnLst/>
            <a:rect l="l" t="t" r="r" b="b"/>
            <a:pathLst>
              <a:path w="1178065" h="1142233">
                <a:moveTo>
                  <a:pt x="0" y="0"/>
                </a:moveTo>
                <a:lnTo>
                  <a:pt x="1178066" y="0"/>
                </a:lnTo>
                <a:lnTo>
                  <a:pt x="1178066" y="1142232"/>
                </a:lnTo>
                <a:lnTo>
                  <a:pt x="0" y="1142232"/>
                </a:lnTo>
                <a:lnTo>
                  <a:pt x="0" y="0"/>
                </a:lnTo>
                <a:close/>
              </a:path>
            </a:pathLst>
          </a:custGeom>
          <a:blipFill>
            <a:blip r:embed="rId12"/>
            <a:stretch>
              <a:fillRect/>
            </a:stretch>
          </a:blipFill>
        </p:spPr>
        <p:txBody>
          <a:bodyPr/>
          <a:lstStyle/>
          <a:p>
            <a:endParaRPr lang="en-US"/>
          </a:p>
        </p:txBody>
      </p:sp>
      <p:sp>
        <p:nvSpPr>
          <p:cNvPr id="54" name="Freeform 54"/>
          <p:cNvSpPr/>
          <p:nvPr/>
        </p:nvSpPr>
        <p:spPr>
          <a:xfrm>
            <a:off x="2438158" y="11689001"/>
            <a:ext cx="1648794" cy="1648794"/>
          </a:xfrm>
          <a:custGeom>
            <a:avLst/>
            <a:gdLst/>
            <a:ahLst/>
            <a:cxnLst/>
            <a:rect l="l" t="t" r="r" b="b"/>
            <a:pathLst>
              <a:path w="1648794" h="1648794">
                <a:moveTo>
                  <a:pt x="0" y="0"/>
                </a:moveTo>
                <a:lnTo>
                  <a:pt x="1648794" y="0"/>
                </a:lnTo>
                <a:lnTo>
                  <a:pt x="1648794" y="1648794"/>
                </a:lnTo>
                <a:lnTo>
                  <a:pt x="0" y="1648794"/>
                </a:lnTo>
                <a:lnTo>
                  <a:pt x="0" y="0"/>
                </a:lnTo>
                <a:close/>
              </a:path>
            </a:pathLst>
          </a:custGeom>
          <a:blipFill>
            <a:blip r:embed="rId13"/>
            <a:stretch>
              <a:fillRect/>
            </a:stretch>
          </a:blipFill>
        </p:spPr>
        <p:txBody>
          <a:bodyPr/>
          <a:lstStyle/>
          <a:p>
            <a:endParaRPr lang="en-US"/>
          </a:p>
        </p:txBody>
      </p:sp>
      <p:sp>
        <p:nvSpPr>
          <p:cNvPr id="61" name="TextBox 61"/>
          <p:cNvSpPr txBox="1"/>
          <p:nvPr/>
        </p:nvSpPr>
        <p:spPr>
          <a:xfrm>
            <a:off x="4698776" y="2613086"/>
            <a:ext cx="5650448" cy="2461531"/>
          </a:xfrm>
          <a:prstGeom prst="rect">
            <a:avLst/>
          </a:prstGeom>
        </p:spPr>
        <p:txBody>
          <a:bodyPr lIns="0" tIns="0" rIns="0" bIns="0" rtlCol="0" anchor="t">
            <a:spAutoFit/>
          </a:bodyPr>
          <a:lstStyle/>
          <a:p>
            <a:pPr algn="ctr">
              <a:lnSpc>
                <a:spcPts val="17625"/>
              </a:lnSpc>
            </a:pPr>
            <a:r>
              <a:rPr lang="en-US" sz="12589">
                <a:solidFill>
                  <a:srgbClr val="031F3A"/>
                </a:solidFill>
                <a:latin typeface="Jua"/>
                <a:ea typeface="Jua"/>
                <a:cs typeface="Jua"/>
                <a:sym typeface="Jua"/>
              </a:rPr>
              <a:t>RULES</a:t>
            </a:r>
          </a:p>
        </p:txBody>
      </p:sp>
      <p:sp>
        <p:nvSpPr>
          <p:cNvPr id="64" name="TextBox 64"/>
          <p:cNvSpPr txBox="1"/>
          <p:nvPr/>
        </p:nvSpPr>
        <p:spPr>
          <a:xfrm>
            <a:off x="5325349" y="5726968"/>
            <a:ext cx="7216635" cy="1769715"/>
          </a:xfrm>
          <a:prstGeom prst="rect">
            <a:avLst/>
          </a:prstGeom>
        </p:spPr>
        <p:txBody>
          <a:bodyPr lIns="0" tIns="0" rIns="0" bIns="0" rtlCol="0" anchor="t">
            <a:spAutoFit/>
          </a:bodyPr>
          <a:lstStyle/>
          <a:p>
            <a:pPr algn="l">
              <a:lnSpc>
                <a:spcPts val="6935"/>
              </a:lnSpc>
            </a:pPr>
            <a:r>
              <a:rPr lang="en-US" sz="6000" dirty="0">
                <a:solidFill>
                  <a:srgbClr val="031F3A"/>
                </a:solidFill>
                <a:latin typeface="Comic Sans MS" panose="030F0702030302020204" pitchFamily="66" charset="0"/>
                <a:ea typeface="Jua"/>
                <a:cs typeface="Jua"/>
                <a:sym typeface="Jua"/>
              </a:rPr>
              <a:t>Double checked the answer.</a:t>
            </a:r>
          </a:p>
        </p:txBody>
      </p:sp>
      <p:sp>
        <p:nvSpPr>
          <p:cNvPr id="65" name="TextBox 65"/>
          <p:cNvSpPr txBox="1"/>
          <p:nvPr/>
        </p:nvSpPr>
        <p:spPr>
          <a:xfrm>
            <a:off x="5325349" y="8757904"/>
            <a:ext cx="7216635" cy="1769715"/>
          </a:xfrm>
          <a:prstGeom prst="rect">
            <a:avLst/>
          </a:prstGeom>
        </p:spPr>
        <p:txBody>
          <a:bodyPr lIns="0" tIns="0" rIns="0" bIns="0" rtlCol="0" anchor="t">
            <a:spAutoFit/>
          </a:bodyPr>
          <a:lstStyle/>
          <a:p>
            <a:pPr algn="l">
              <a:lnSpc>
                <a:spcPts val="6935"/>
              </a:lnSpc>
            </a:pPr>
            <a:r>
              <a:rPr lang="en-US" sz="6000" dirty="0">
                <a:solidFill>
                  <a:srgbClr val="031F3A"/>
                </a:solidFill>
                <a:latin typeface="Comic Sans MS" panose="030F0702030302020204" pitchFamily="66" charset="0"/>
                <a:ea typeface="Jua"/>
                <a:cs typeface="Jua"/>
                <a:sym typeface="Jua"/>
              </a:rPr>
              <a:t>Shown your workings.</a:t>
            </a:r>
          </a:p>
        </p:txBody>
      </p:sp>
      <p:sp>
        <p:nvSpPr>
          <p:cNvPr id="66" name="TextBox 66"/>
          <p:cNvSpPr txBox="1"/>
          <p:nvPr/>
        </p:nvSpPr>
        <p:spPr>
          <a:xfrm>
            <a:off x="5325349" y="14465245"/>
            <a:ext cx="7589350" cy="1769715"/>
          </a:xfrm>
          <a:prstGeom prst="rect">
            <a:avLst/>
          </a:prstGeom>
        </p:spPr>
        <p:txBody>
          <a:bodyPr lIns="0" tIns="0" rIns="0" bIns="0" rtlCol="0" anchor="t">
            <a:spAutoFit/>
          </a:bodyPr>
          <a:lstStyle/>
          <a:p>
            <a:pPr algn="l">
              <a:lnSpc>
                <a:spcPts val="6935"/>
              </a:lnSpc>
            </a:pPr>
            <a:r>
              <a:rPr lang="en-US" sz="6000" dirty="0">
                <a:solidFill>
                  <a:srgbClr val="031F3A"/>
                </a:solidFill>
                <a:latin typeface="Comic Sans MS" panose="030F0702030302020204" pitchFamily="66" charset="0"/>
                <a:ea typeface="Jua"/>
                <a:cs typeface="Jua"/>
                <a:sym typeface="Jua"/>
              </a:rPr>
              <a:t>Explained your answer correctly.</a:t>
            </a:r>
          </a:p>
        </p:txBody>
      </p:sp>
      <p:sp>
        <p:nvSpPr>
          <p:cNvPr id="67" name="TextBox 67"/>
          <p:cNvSpPr txBox="1"/>
          <p:nvPr/>
        </p:nvSpPr>
        <p:spPr>
          <a:xfrm>
            <a:off x="5325349" y="17378004"/>
            <a:ext cx="7216635" cy="1769715"/>
          </a:xfrm>
          <a:prstGeom prst="rect">
            <a:avLst/>
          </a:prstGeom>
        </p:spPr>
        <p:txBody>
          <a:bodyPr lIns="0" tIns="0" rIns="0" bIns="0" rtlCol="0" anchor="t">
            <a:spAutoFit/>
          </a:bodyPr>
          <a:lstStyle/>
          <a:p>
            <a:pPr algn="l">
              <a:lnSpc>
                <a:spcPts val="6935"/>
              </a:lnSpc>
            </a:pPr>
            <a:r>
              <a:rPr lang="en-US" sz="6000" dirty="0">
                <a:solidFill>
                  <a:srgbClr val="031F3A"/>
                </a:solidFill>
                <a:latin typeface="Comic Sans MS" panose="030F0702030302020204" pitchFamily="66" charset="0"/>
                <a:ea typeface="Jua"/>
                <a:cs typeface="Jua"/>
                <a:sym typeface="Jua"/>
              </a:rPr>
              <a:t>Created your own similar question.</a:t>
            </a:r>
          </a:p>
        </p:txBody>
      </p:sp>
      <p:sp>
        <p:nvSpPr>
          <p:cNvPr id="70" name="TextBox 70"/>
          <p:cNvSpPr txBox="1"/>
          <p:nvPr/>
        </p:nvSpPr>
        <p:spPr>
          <a:xfrm>
            <a:off x="5397415" y="11531325"/>
            <a:ext cx="7216635" cy="1799339"/>
          </a:xfrm>
          <a:prstGeom prst="rect">
            <a:avLst/>
          </a:prstGeom>
        </p:spPr>
        <p:txBody>
          <a:bodyPr lIns="0" tIns="0" rIns="0" bIns="0" rtlCol="0" anchor="t">
            <a:spAutoFit/>
          </a:bodyPr>
          <a:lstStyle/>
          <a:p>
            <a:pPr algn="l">
              <a:lnSpc>
                <a:spcPts val="6935"/>
              </a:lnSpc>
            </a:pPr>
            <a:r>
              <a:rPr lang="en-US" sz="6000" dirty="0">
                <a:solidFill>
                  <a:srgbClr val="031F3A"/>
                </a:solidFill>
                <a:latin typeface="Comic Sans MS" panose="030F0702030302020204" pitchFamily="66" charset="0"/>
                <a:ea typeface="Jua"/>
                <a:cs typeface="Jua"/>
                <a:sym typeface="Jua"/>
              </a:rPr>
              <a:t>Reversed the question.</a:t>
            </a:r>
          </a:p>
        </p:txBody>
      </p:sp>
      <p:sp>
        <p:nvSpPr>
          <p:cNvPr id="72" name="Rectangle 71">
            <a:extLst>
              <a:ext uri="{FF2B5EF4-FFF2-40B4-BE49-F238E27FC236}">
                <a16:creationId xmlns:a16="http://schemas.microsoft.com/office/drawing/2014/main" id="{F5BF93D4-530C-0E41-98A8-0BA7B529274E}"/>
              </a:ext>
            </a:extLst>
          </p:cNvPr>
          <p:cNvSpPr/>
          <p:nvPr/>
        </p:nvSpPr>
        <p:spPr>
          <a:xfrm>
            <a:off x="361040" y="4324923"/>
            <a:ext cx="14301790" cy="923330"/>
          </a:xfrm>
          <a:prstGeom prst="rect">
            <a:avLst/>
          </a:prstGeom>
          <a:noFill/>
        </p:spPr>
        <p:txBody>
          <a:bodyPr wrap="square" lIns="91440" tIns="45720" rIns="91440" bIns="45720">
            <a:spAutoFit/>
          </a:bodyPr>
          <a:lstStyle/>
          <a:p>
            <a:pPr algn="ctr"/>
            <a:r>
              <a:rPr lang="en-GB" sz="5400" b="1" cap="none" spc="0" dirty="0">
                <a:ln w="9525">
                  <a:solidFill>
                    <a:schemeClr val="accent2">
                      <a:lumMod val="60000"/>
                      <a:lumOff val="40000"/>
                    </a:schemeClr>
                  </a:solidFill>
                  <a:prstDash val="solid"/>
                </a:ln>
                <a:solidFill>
                  <a:schemeClr val="accent2"/>
                </a:solidFill>
                <a:effectLst>
                  <a:outerShdw blurRad="12700" dist="38100" dir="2700000" algn="tl" rotWithShape="0">
                    <a:schemeClr val="accent5">
                      <a:lumMod val="60000"/>
                      <a:lumOff val="40000"/>
                    </a:schemeClr>
                  </a:outerShdw>
                </a:effectLst>
                <a:latin typeface="Comic Sans MS" panose="030F0702030302020204" pitchFamily="66" charset="0"/>
              </a:rPr>
              <a:t>Before you press submit, have you…</a:t>
            </a:r>
            <a:endParaRPr lang="en-US" sz="5400" b="1" cap="none" spc="0" dirty="0">
              <a:ln w="9525">
                <a:solidFill>
                  <a:schemeClr val="accent2">
                    <a:lumMod val="60000"/>
                    <a:lumOff val="40000"/>
                  </a:schemeClr>
                </a:solidFill>
                <a:prstDash val="solid"/>
              </a:ln>
              <a:solidFill>
                <a:schemeClr val="accent2"/>
              </a:solidFill>
              <a:effectLst>
                <a:outerShdw blurRad="12700" dist="38100" dir="2700000" algn="tl" rotWithShape="0">
                  <a:schemeClr val="accent5">
                    <a:lumMod val="60000"/>
                    <a:lumOff val="40000"/>
                  </a:schemeClr>
                </a:outerShdw>
              </a:effectLst>
              <a:latin typeface="Comic Sans MS" panose="030F0702030302020204" pitchFamily="66" charset="0"/>
            </a:endParaRPr>
          </a:p>
        </p:txBody>
      </p:sp>
      <p:sp>
        <p:nvSpPr>
          <p:cNvPr id="73" name="TextBox 55">
            <a:extLst>
              <a:ext uri="{FF2B5EF4-FFF2-40B4-BE49-F238E27FC236}">
                <a16:creationId xmlns:a16="http://schemas.microsoft.com/office/drawing/2014/main" id="{C387A35D-579E-2789-5809-B78F40381041}"/>
              </a:ext>
            </a:extLst>
          </p:cNvPr>
          <p:cNvSpPr txBox="1"/>
          <p:nvPr/>
        </p:nvSpPr>
        <p:spPr>
          <a:xfrm rot="-471036">
            <a:off x="3331341" y="1219753"/>
            <a:ext cx="1013802" cy="2461480"/>
          </a:xfrm>
          <a:prstGeom prst="rect">
            <a:avLst/>
          </a:prstGeom>
        </p:spPr>
        <p:txBody>
          <a:bodyPr lIns="0" tIns="0" rIns="0" bIns="0" rtlCol="0" anchor="t">
            <a:spAutoFit/>
          </a:bodyPr>
          <a:lstStyle/>
          <a:p>
            <a:pPr algn="ctr">
              <a:lnSpc>
                <a:spcPts val="17625"/>
              </a:lnSpc>
            </a:pPr>
            <a:r>
              <a:rPr lang="en-US" sz="12589" spc="566" dirty="0">
                <a:solidFill>
                  <a:srgbClr val="F2BA35"/>
                </a:solidFill>
                <a:latin typeface="Jua"/>
                <a:ea typeface="Jua"/>
                <a:cs typeface="Jua"/>
                <a:sym typeface="Jua"/>
              </a:rPr>
              <a:t>U</a:t>
            </a:r>
          </a:p>
        </p:txBody>
      </p:sp>
      <p:sp>
        <p:nvSpPr>
          <p:cNvPr id="75" name="TextBox 56">
            <a:extLst>
              <a:ext uri="{FF2B5EF4-FFF2-40B4-BE49-F238E27FC236}">
                <a16:creationId xmlns:a16="http://schemas.microsoft.com/office/drawing/2014/main" id="{5AD8510A-E420-42FF-8CB1-D7339252FE77}"/>
              </a:ext>
            </a:extLst>
          </p:cNvPr>
          <p:cNvSpPr txBox="1"/>
          <p:nvPr/>
        </p:nvSpPr>
        <p:spPr>
          <a:xfrm rot="-268062">
            <a:off x="4599559" y="967991"/>
            <a:ext cx="954629" cy="2461480"/>
          </a:xfrm>
          <a:prstGeom prst="rect">
            <a:avLst/>
          </a:prstGeom>
        </p:spPr>
        <p:txBody>
          <a:bodyPr lIns="0" tIns="0" rIns="0" bIns="0" rtlCol="0" anchor="t">
            <a:spAutoFit/>
          </a:bodyPr>
          <a:lstStyle/>
          <a:p>
            <a:pPr algn="ctr">
              <a:lnSpc>
                <a:spcPts val="17625"/>
              </a:lnSpc>
            </a:pPr>
            <a:r>
              <a:rPr lang="en-US" sz="12589" spc="566" dirty="0">
                <a:solidFill>
                  <a:srgbClr val="6BA68C"/>
                </a:solidFill>
                <a:latin typeface="Jua"/>
                <a:ea typeface="Jua"/>
                <a:cs typeface="Jua"/>
                <a:sym typeface="Jua"/>
              </a:rPr>
              <a:t>R</a:t>
            </a:r>
          </a:p>
        </p:txBody>
      </p:sp>
      <p:sp>
        <p:nvSpPr>
          <p:cNvPr id="77" name="TextBox 57">
            <a:extLst>
              <a:ext uri="{FF2B5EF4-FFF2-40B4-BE49-F238E27FC236}">
                <a16:creationId xmlns:a16="http://schemas.microsoft.com/office/drawing/2014/main" id="{D1CA8DEE-B213-35D5-4B04-FEBF5C62C784}"/>
              </a:ext>
            </a:extLst>
          </p:cNvPr>
          <p:cNvSpPr txBox="1"/>
          <p:nvPr/>
        </p:nvSpPr>
        <p:spPr>
          <a:xfrm rot="-168455">
            <a:off x="5887269" y="810722"/>
            <a:ext cx="999322" cy="2461480"/>
          </a:xfrm>
          <a:prstGeom prst="rect">
            <a:avLst/>
          </a:prstGeom>
        </p:spPr>
        <p:txBody>
          <a:bodyPr lIns="0" tIns="0" rIns="0" bIns="0" rtlCol="0" anchor="t">
            <a:spAutoFit/>
          </a:bodyPr>
          <a:lstStyle/>
          <a:p>
            <a:pPr algn="ctr">
              <a:lnSpc>
                <a:spcPts val="17625"/>
              </a:lnSpc>
            </a:pPr>
            <a:r>
              <a:rPr lang="en-US" sz="12589" spc="566" dirty="0">
                <a:solidFill>
                  <a:srgbClr val="569AA7"/>
                </a:solidFill>
                <a:latin typeface="Jua"/>
                <a:ea typeface="Jua"/>
                <a:cs typeface="Jua"/>
                <a:sym typeface="Jua"/>
              </a:rPr>
              <a:t>N</a:t>
            </a:r>
          </a:p>
        </p:txBody>
      </p:sp>
      <p:sp>
        <p:nvSpPr>
          <p:cNvPr id="79" name="TextBox 60">
            <a:extLst>
              <a:ext uri="{FF2B5EF4-FFF2-40B4-BE49-F238E27FC236}">
                <a16:creationId xmlns:a16="http://schemas.microsoft.com/office/drawing/2014/main" id="{5D87E6A3-58FD-2EA3-98A8-91642C9E3C8B}"/>
              </a:ext>
            </a:extLst>
          </p:cNvPr>
          <p:cNvSpPr txBox="1"/>
          <p:nvPr/>
        </p:nvSpPr>
        <p:spPr>
          <a:xfrm rot="643889">
            <a:off x="10904782" y="953619"/>
            <a:ext cx="447818" cy="2461480"/>
          </a:xfrm>
          <a:prstGeom prst="rect">
            <a:avLst/>
          </a:prstGeom>
        </p:spPr>
        <p:txBody>
          <a:bodyPr lIns="0" tIns="0" rIns="0" bIns="0" rtlCol="0" anchor="t">
            <a:spAutoFit/>
          </a:bodyPr>
          <a:lstStyle/>
          <a:p>
            <a:pPr algn="ctr">
              <a:lnSpc>
                <a:spcPts val="17625"/>
              </a:lnSpc>
            </a:pPr>
            <a:r>
              <a:rPr lang="en-US" sz="12589" spc="566" dirty="0">
                <a:solidFill>
                  <a:srgbClr val="60A2A3"/>
                </a:solidFill>
                <a:latin typeface="Jua"/>
                <a:ea typeface="Jua"/>
                <a:cs typeface="Jua"/>
                <a:sym typeface="Jua"/>
              </a:rPr>
              <a:t>I</a:t>
            </a:r>
          </a:p>
        </p:txBody>
      </p:sp>
      <p:sp>
        <p:nvSpPr>
          <p:cNvPr id="81" name="TextBox 62">
            <a:extLst>
              <a:ext uri="{FF2B5EF4-FFF2-40B4-BE49-F238E27FC236}">
                <a16:creationId xmlns:a16="http://schemas.microsoft.com/office/drawing/2014/main" id="{ED2949E4-9343-D0F9-C38E-62606A69FCC8}"/>
              </a:ext>
            </a:extLst>
          </p:cNvPr>
          <p:cNvSpPr txBox="1"/>
          <p:nvPr/>
        </p:nvSpPr>
        <p:spPr>
          <a:xfrm rot="-604531">
            <a:off x="2130010" y="1583638"/>
            <a:ext cx="1028104" cy="2461480"/>
          </a:xfrm>
          <a:prstGeom prst="rect">
            <a:avLst/>
          </a:prstGeom>
        </p:spPr>
        <p:txBody>
          <a:bodyPr lIns="0" tIns="0" rIns="0" bIns="0" rtlCol="0" anchor="t">
            <a:spAutoFit/>
          </a:bodyPr>
          <a:lstStyle/>
          <a:p>
            <a:pPr algn="ctr">
              <a:lnSpc>
                <a:spcPts val="17625"/>
              </a:lnSpc>
            </a:pPr>
            <a:r>
              <a:rPr lang="en-US" sz="12589" spc="566" dirty="0">
                <a:solidFill>
                  <a:srgbClr val="DF6E3E"/>
                </a:solidFill>
                <a:latin typeface="Jua"/>
                <a:ea typeface="Jua"/>
                <a:cs typeface="Jua"/>
                <a:sym typeface="Jua"/>
              </a:rPr>
              <a:t>T</a:t>
            </a:r>
          </a:p>
        </p:txBody>
      </p:sp>
      <p:sp>
        <p:nvSpPr>
          <p:cNvPr id="83" name="TextBox 63">
            <a:extLst>
              <a:ext uri="{FF2B5EF4-FFF2-40B4-BE49-F238E27FC236}">
                <a16:creationId xmlns:a16="http://schemas.microsoft.com/office/drawing/2014/main" id="{18764E67-86C1-247A-364A-EE215915ABFF}"/>
              </a:ext>
            </a:extLst>
          </p:cNvPr>
          <p:cNvSpPr txBox="1"/>
          <p:nvPr/>
        </p:nvSpPr>
        <p:spPr>
          <a:xfrm rot="633377">
            <a:off x="11581982" y="1385159"/>
            <a:ext cx="999322" cy="2461480"/>
          </a:xfrm>
          <a:prstGeom prst="rect">
            <a:avLst/>
          </a:prstGeom>
        </p:spPr>
        <p:txBody>
          <a:bodyPr lIns="0" tIns="0" rIns="0" bIns="0" rtlCol="0" anchor="t">
            <a:spAutoFit/>
          </a:bodyPr>
          <a:lstStyle/>
          <a:p>
            <a:pPr algn="ctr">
              <a:lnSpc>
                <a:spcPts val="17625"/>
              </a:lnSpc>
            </a:pPr>
            <a:r>
              <a:rPr lang="en-US" sz="12589" spc="566" dirty="0">
                <a:solidFill>
                  <a:srgbClr val="8B6B93"/>
                </a:solidFill>
                <a:latin typeface="Jua"/>
                <a:ea typeface="Jua"/>
                <a:cs typeface="Jua"/>
                <a:sym typeface="Jua"/>
              </a:rPr>
              <a:t>N</a:t>
            </a:r>
          </a:p>
        </p:txBody>
      </p:sp>
      <p:sp>
        <p:nvSpPr>
          <p:cNvPr id="85" name="TextBox 69">
            <a:extLst>
              <a:ext uri="{FF2B5EF4-FFF2-40B4-BE49-F238E27FC236}">
                <a16:creationId xmlns:a16="http://schemas.microsoft.com/office/drawing/2014/main" id="{41C449A0-DB8C-E59A-4946-558F423F8CCA}"/>
              </a:ext>
            </a:extLst>
          </p:cNvPr>
          <p:cNvSpPr txBox="1"/>
          <p:nvPr/>
        </p:nvSpPr>
        <p:spPr>
          <a:xfrm>
            <a:off x="7904816" y="710002"/>
            <a:ext cx="954629" cy="2002792"/>
          </a:xfrm>
          <a:prstGeom prst="rect">
            <a:avLst/>
          </a:prstGeom>
        </p:spPr>
        <p:txBody>
          <a:bodyPr lIns="0" tIns="0" rIns="0" bIns="0" rtlCol="0" anchor="t">
            <a:spAutoFit/>
          </a:bodyPr>
          <a:lstStyle/>
          <a:p>
            <a:pPr algn="ctr">
              <a:lnSpc>
                <a:spcPts val="17625"/>
              </a:lnSpc>
            </a:pPr>
            <a:r>
              <a:rPr lang="en-GB" sz="12589" spc="566" dirty="0">
                <a:solidFill>
                  <a:srgbClr val="6BA68C"/>
                </a:solidFill>
                <a:latin typeface="Jua"/>
                <a:ea typeface="Jua"/>
                <a:cs typeface="Jua"/>
                <a:sym typeface="Jua"/>
              </a:rPr>
              <a:t>I</a:t>
            </a:r>
            <a:endParaRPr lang="en-US" sz="12589" spc="566" dirty="0">
              <a:solidFill>
                <a:srgbClr val="6BA68C"/>
              </a:solidFill>
              <a:latin typeface="Jua"/>
              <a:ea typeface="Jua"/>
              <a:cs typeface="Jua"/>
              <a:sym typeface="Jua"/>
            </a:endParaRPr>
          </a:p>
        </p:txBody>
      </p:sp>
      <p:sp>
        <p:nvSpPr>
          <p:cNvPr id="87" name="TextBox 70">
            <a:extLst>
              <a:ext uri="{FF2B5EF4-FFF2-40B4-BE49-F238E27FC236}">
                <a16:creationId xmlns:a16="http://schemas.microsoft.com/office/drawing/2014/main" id="{2259DDD3-0A4E-FB22-F056-9DF950BE80B6}"/>
              </a:ext>
            </a:extLst>
          </p:cNvPr>
          <p:cNvSpPr txBox="1"/>
          <p:nvPr/>
        </p:nvSpPr>
        <p:spPr>
          <a:xfrm rot="271462">
            <a:off x="8929476" y="843706"/>
            <a:ext cx="909758" cy="2002792"/>
          </a:xfrm>
          <a:prstGeom prst="rect">
            <a:avLst/>
          </a:prstGeom>
        </p:spPr>
        <p:txBody>
          <a:bodyPr lIns="0" tIns="0" rIns="0" bIns="0" rtlCol="0" anchor="t">
            <a:spAutoFit/>
          </a:bodyPr>
          <a:lstStyle/>
          <a:p>
            <a:pPr algn="ctr">
              <a:lnSpc>
                <a:spcPts val="17625"/>
              </a:lnSpc>
            </a:pPr>
            <a:r>
              <a:rPr lang="en-US" sz="12589" spc="566" dirty="0">
                <a:solidFill>
                  <a:srgbClr val="DF6E3E"/>
                </a:solidFill>
                <a:latin typeface="Jua"/>
                <a:ea typeface="Jua"/>
                <a:cs typeface="Jua"/>
                <a:sym typeface="Jua"/>
              </a:rPr>
              <a:t>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DFAF2"/>
        </a:solidFill>
        <a:effectLst/>
      </p:bgPr>
    </p:bg>
    <p:spTree>
      <p:nvGrpSpPr>
        <p:cNvPr id="1" name=""/>
        <p:cNvGrpSpPr/>
        <p:nvPr/>
      </p:nvGrpSpPr>
      <p:grpSpPr>
        <a:xfrm>
          <a:off x="0" y="0"/>
          <a:ext cx="0" cy="0"/>
          <a:chOff x="0" y="0"/>
          <a:chExt cx="0" cy="0"/>
        </a:xfrm>
      </p:grpSpPr>
      <p:grpSp>
        <p:nvGrpSpPr>
          <p:cNvPr id="2" name="Group 2"/>
          <p:cNvGrpSpPr/>
          <p:nvPr/>
        </p:nvGrpSpPr>
        <p:grpSpPr>
          <a:xfrm>
            <a:off x="363580" y="369638"/>
            <a:ext cx="14320840" cy="20451679"/>
            <a:chOff x="0" y="0"/>
            <a:chExt cx="2566133" cy="3664710"/>
          </a:xfrm>
        </p:grpSpPr>
        <p:sp>
          <p:nvSpPr>
            <p:cNvPr id="3" name="Freeform 3"/>
            <p:cNvSpPr/>
            <p:nvPr/>
          </p:nvSpPr>
          <p:spPr>
            <a:xfrm>
              <a:off x="0" y="0"/>
              <a:ext cx="2566133" cy="3664710"/>
            </a:xfrm>
            <a:custGeom>
              <a:avLst/>
              <a:gdLst/>
              <a:ahLst/>
              <a:cxnLst/>
              <a:rect l="l" t="t" r="r" b="b"/>
              <a:pathLst>
                <a:path w="2566133" h="3664710">
                  <a:moveTo>
                    <a:pt x="21624" y="0"/>
                  </a:moveTo>
                  <a:lnTo>
                    <a:pt x="2544509" y="0"/>
                  </a:lnTo>
                  <a:cubicBezTo>
                    <a:pt x="2550244" y="0"/>
                    <a:pt x="2555744" y="2278"/>
                    <a:pt x="2559799" y="6334"/>
                  </a:cubicBezTo>
                  <a:cubicBezTo>
                    <a:pt x="2563855" y="10389"/>
                    <a:pt x="2566133" y="15889"/>
                    <a:pt x="2566133" y="21624"/>
                  </a:cubicBezTo>
                  <a:lnTo>
                    <a:pt x="2566133" y="3643086"/>
                  </a:lnTo>
                  <a:cubicBezTo>
                    <a:pt x="2566133" y="3648821"/>
                    <a:pt x="2563855" y="3654321"/>
                    <a:pt x="2559799" y="3658376"/>
                  </a:cubicBezTo>
                  <a:cubicBezTo>
                    <a:pt x="2555744" y="3662432"/>
                    <a:pt x="2550244" y="3664710"/>
                    <a:pt x="2544509" y="3664710"/>
                  </a:cubicBezTo>
                  <a:lnTo>
                    <a:pt x="21624" y="3664710"/>
                  </a:lnTo>
                  <a:cubicBezTo>
                    <a:pt x="15889" y="3664710"/>
                    <a:pt x="10389" y="3662432"/>
                    <a:pt x="6334" y="3658376"/>
                  </a:cubicBezTo>
                  <a:cubicBezTo>
                    <a:pt x="2278" y="3654321"/>
                    <a:pt x="0" y="3648821"/>
                    <a:pt x="0" y="3643086"/>
                  </a:cubicBezTo>
                  <a:lnTo>
                    <a:pt x="0" y="21624"/>
                  </a:lnTo>
                  <a:cubicBezTo>
                    <a:pt x="0" y="15889"/>
                    <a:pt x="2278" y="10389"/>
                    <a:pt x="6334" y="6334"/>
                  </a:cubicBezTo>
                  <a:cubicBezTo>
                    <a:pt x="10389" y="2278"/>
                    <a:pt x="15889" y="0"/>
                    <a:pt x="21624" y="0"/>
                  </a:cubicBezTo>
                  <a:close/>
                </a:path>
              </a:pathLst>
            </a:custGeom>
            <a:ln w="95250" cap="rnd">
              <a:solidFill>
                <a:srgbClr val="BB8F6E"/>
              </a:solidFill>
              <a:prstDash val="solid"/>
              <a:round/>
            </a:ln>
          </p:spPr>
          <p:txBody>
            <a:bodyPr/>
            <a:lstStyle/>
            <a:p>
              <a:endParaRPr lang="en-US"/>
            </a:p>
          </p:txBody>
        </p:sp>
        <p:sp>
          <p:nvSpPr>
            <p:cNvPr id="4" name="TextBox 4"/>
            <p:cNvSpPr txBox="1"/>
            <p:nvPr/>
          </p:nvSpPr>
          <p:spPr>
            <a:xfrm>
              <a:off x="0" y="-57150"/>
              <a:ext cx="2566133" cy="3721860"/>
            </a:xfrm>
            <a:prstGeom prst="rect">
              <a:avLst/>
            </a:prstGeom>
          </p:spPr>
          <p:txBody>
            <a:bodyPr lIns="50800" tIns="50800" rIns="50800" bIns="50800" rtlCol="0" anchor="ctr"/>
            <a:lstStyle/>
            <a:p>
              <a:pPr algn="ctr">
                <a:lnSpc>
                  <a:spcPts val="4060"/>
                </a:lnSpc>
              </a:pPr>
              <a:endParaRPr/>
            </a:p>
          </p:txBody>
        </p:sp>
      </p:grpSp>
      <p:grpSp>
        <p:nvGrpSpPr>
          <p:cNvPr id="5" name="Group 5"/>
          <p:cNvGrpSpPr/>
          <p:nvPr/>
        </p:nvGrpSpPr>
        <p:grpSpPr>
          <a:xfrm>
            <a:off x="653116" y="732373"/>
            <a:ext cx="13813768" cy="19919253"/>
            <a:chOff x="0" y="0"/>
            <a:chExt cx="2475271" cy="3569305"/>
          </a:xfrm>
        </p:grpSpPr>
        <p:sp>
          <p:nvSpPr>
            <p:cNvPr id="6" name="Freeform 6"/>
            <p:cNvSpPr/>
            <p:nvPr/>
          </p:nvSpPr>
          <p:spPr>
            <a:xfrm>
              <a:off x="0" y="0"/>
              <a:ext cx="2475271" cy="3569305"/>
            </a:xfrm>
            <a:custGeom>
              <a:avLst/>
              <a:gdLst/>
              <a:ahLst/>
              <a:cxnLst/>
              <a:rect l="l" t="t" r="r" b="b"/>
              <a:pathLst>
                <a:path w="2475271" h="3569305">
                  <a:moveTo>
                    <a:pt x="22418" y="0"/>
                  </a:moveTo>
                  <a:lnTo>
                    <a:pt x="2452853" y="0"/>
                  </a:lnTo>
                  <a:cubicBezTo>
                    <a:pt x="2458799" y="0"/>
                    <a:pt x="2464501" y="2362"/>
                    <a:pt x="2468705" y="6566"/>
                  </a:cubicBezTo>
                  <a:cubicBezTo>
                    <a:pt x="2472910" y="10770"/>
                    <a:pt x="2475271" y="16472"/>
                    <a:pt x="2475271" y="22418"/>
                  </a:cubicBezTo>
                  <a:lnTo>
                    <a:pt x="2475271" y="3546887"/>
                  </a:lnTo>
                  <a:cubicBezTo>
                    <a:pt x="2475271" y="3552833"/>
                    <a:pt x="2472910" y="3558535"/>
                    <a:pt x="2468705" y="3562740"/>
                  </a:cubicBezTo>
                  <a:cubicBezTo>
                    <a:pt x="2464501" y="3566944"/>
                    <a:pt x="2458799" y="3569305"/>
                    <a:pt x="2452853" y="3569305"/>
                  </a:cubicBezTo>
                  <a:lnTo>
                    <a:pt x="22418" y="3569305"/>
                  </a:lnTo>
                  <a:cubicBezTo>
                    <a:pt x="16472" y="3569305"/>
                    <a:pt x="10770" y="3566944"/>
                    <a:pt x="6566" y="3562740"/>
                  </a:cubicBezTo>
                  <a:cubicBezTo>
                    <a:pt x="2362" y="3558535"/>
                    <a:pt x="0" y="3552833"/>
                    <a:pt x="0" y="3546887"/>
                  </a:cubicBezTo>
                  <a:lnTo>
                    <a:pt x="0" y="22418"/>
                  </a:lnTo>
                  <a:cubicBezTo>
                    <a:pt x="0" y="16472"/>
                    <a:pt x="2362" y="10770"/>
                    <a:pt x="6566" y="6566"/>
                  </a:cubicBezTo>
                  <a:cubicBezTo>
                    <a:pt x="10770" y="2362"/>
                    <a:pt x="16472" y="0"/>
                    <a:pt x="22418" y="0"/>
                  </a:cubicBezTo>
                  <a:close/>
                </a:path>
              </a:pathLst>
            </a:custGeom>
            <a:ln w="47625" cap="rnd">
              <a:solidFill>
                <a:srgbClr val="BB8F6E"/>
              </a:solidFill>
              <a:prstDash val="dash"/>
              <a:round/>
            </a:ln>
          </p:spPr>
          <p:txBody>
            <a:bodyPr/>
            <a:lstStyle/>
            <a:p>
              <a:endParaRPr lang="en-US"/>
            </a:p>
          </p:txBody>
        </p:sp>
        <p:sp>
          <p:nvSpPr>
            <p:cNvPr id="7" name="TextBox 7"/>
            <p:cNvSpPr txBox="1"/>
            <p:nvPr/>
          </p:nvSpPr>
          <p:spPr>
            <a:xfrm>
              <a:off x="0" y="-57150"/>
              <a:ext cx="2475271" cy="3626455"/>
            </a:xfrm>
            <a:prstGeom prst="rect">
              <a:avLst/>
            </a:prstGeom>
          </p:spPr>
          <p:txBody>
            <a:bodyPr lIns="50800" tIns="50800" rIns="50800" bIns="50800" rtlCol="0" anchor="ctr"/>
            <a:lstStyle/>
            <a:p>
              <a:pPr algn="ctr">
                <a:lnSpc>
                  <a:spcPts val="4060"/>
                </a:lnSpc>
              </a:pPr>
              <a:endParaRPr/>
            </a:p>
          </p:txBody>
        </p:sp>
      </p:grpSp>
      <p:sp>
        <p:nvSpPr>
          <p:cNvPr id="8" name="Freeform 8"/>
          <p:cNvSpPr/>
          <p:nvPr/>
        </p:nvSpPr>
        <p:spPr>
          <a:xfrm rot="-3858686">
            <a:off x="4410634" y="3811444"/>
            <a:ext cx="720284" cy="607740"/>
          </a:xfrm>
          <a:custGeom>
            <a:avLst/>
            <a:gdLst/>
            <a:ahLst/>
            <a:cxnLst/>
            <a:rect l="l" t="t" r="r" b="b"/>
            <a:pathLst>
              <a:path w="720284" h="607740">
                <a:moveTo>
                  <a:pt x="0" y="0"/>
                </a:moveTo>
                <a:lnTo>
                  <a:pt x="720284" y="0"/>
                </a:lnTo>
                <a:lnTo>
                  <a:pt x="720284" y="607740"/>
                </a:lnTo>
                <a:lnTo>
                  <a:pt x="0" y="607740"/>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9" name="Freeform 9"/>
          <p:cNvSpPr/>
          <p:nvPr/>
        </p:nvSpPr>
        <p:spPr>
          <a:xfrm rot="-3858686" flipH="1" flipV="1">
            <a:off x="9917082" y="3811444"/>
            <a:ext cx="720284" cy="607740"/>
          </a:xfrm>
          <a:custGeom>
            <a:avLst/>
            <a:gdLst/>
            <a:ahLst/>
            <a:cxnLst/>
            <a:rect l="l" t="t" r="r" b="b"/>
            <a:pathLst>
              <a:path w="720284" h="607740">
                <a:moveTo>
                  <a:pt x="720284" y="607740"/>
                </a:moveTo>
                <a:lnTo>
                  <a:pt x="0" y="607740"/>
                </a:lnTo>
                <a:lnTo>
                  <a:pt x="0" y="0"/>
                </a:lnTo>
                <a:lnTo>
                  <a:pt x="720284" y="0"/>
                </a:lnTo>
                <a:lnTo>
                  <a:pt x="720284" y="60774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grpSp>
        <p:nvGrpSpPr>
          <p:cNvPr id="10" name="Group 10"/>
          <p:cNvGrpSpPr/>
          <p:nvPr/>
        </p:nvGrpSpPr>
        <p:grpSpPr>
          <a:xfrm>
            <a:off x="1844917" y="5447217"/>
            <a:ext cx="11430166" cy="2523649"/>
            <a:chOff x="0" y="0"/>
            <a:chExt cx="2048157" cy="452209"/>
          </a:xfrm>
        </p:grpSpPr>
        <p:sp>
          <p:nvSpPr>
            <p:cNvPr id="11" name="Freeform 11"/>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C9E0D3"/>
            </a:solidFill>
          </p:spPr>
          <p:txBody>
            <a:bodyPr/>
            <a:lstStyle/>
            <a:p>
              <a:endParaRPr lang="en-US"/>
            </a:p>
          </p:txBody>
        </p:sp>
        <p:sp>
          <p:nvSpPr>
            <p:cNvPr id="12" name="TextBox 12"/>
            <p:cNvSpPr txBox="1"/>
            <p:nvPr/>
          </p:nvSpPr>
          <p:spPr>
            <a:xfrm>
              <a:off x="0" y="-57150"/>
              <a:ext cx="2048157" cy="509359"/>
            </a:xfrm>
            <a:prstGeom prst="rect">
              <a:avLst/>
            </a:prstGeom>
          </p:spPr>
          <p:txBody>
            <a:bodyPr lIns="50800" tIns="50800" rIns="50800" bIns="50800" rtlCol="0" anchor="ctr"/>
            <a:lstStyle/>
            <a:p>
              <a:pPr algn="ctr">
                <a:lnSpc>
                  <a:spcPts val="4060"/>
                </a:lnSpc>
              </a:pPr>
              <a:endParaRPr/>
            </a:p>
          </p:txBody>
        </p:sp>
      </p:grpSp>
      <p:grpSp>
        <p:nvGrpSpPr>
          <p:cNvPr id="13" name="Group 13"/>
          <p:cNvGrpSpPr/>
          <p:nvPr/>
        </p:nvGrpSpPr>
        <p:grpSpPr>
          <a:xfrm>
            <a:off x="1844917" y="8359976"/>
            <a:ext cx="11430166" cy="2523649"/>
            <a:chOff x="0" y="0"/>
            <a:chExt cx="2048157" cy="452209"/>
          </a:xfrm>
        </p:grpSpPr>
        <p:sp>
          <p:nvSpPr>
            <p:cNvPr id="14" name="Freeform 14"/>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F9E4AE"/>
            </a:solidFill>
          </p:spPr>
          <p:txBody>
            <a:bodyPr/>
            <a:lstStyle/>
            <a:p>
              <a:endParaRPr lang="en-US"/>
            </a:p>
          </p:txBody>
        </p:sp>
        <p:sp>
          <p:nvSpPr>
            <p:cNvPr id="15" name="TextBox 15"/>
            <p:cNvSpPr txBox="1"/>
            <p:nvPr/>
          </p:nvSpPr>
          <p:spPr>
            <a:xfrm>
              <a:off x="0" y="-57150"/>
              <a:ext cx="2048157" cy="509359"/>
            </a:xfrm>
            <a:prstGeom prst="rect">
              <a:avLst/>
            </a:prstGeom>
          </p:spPr>
          <p:txBody>
            <a:bodyPr lIns="50800" tIns="50800" rIns="50800" bIns="50800" rtlCol="0" anchor="ctr"/>
            <a:lstStyle/>
            <a:p>
              <a:pPr algn="ctr">
                <a:lnSpc>
                  <a:spcPts val="4060"/>
                </a:lnSpc>
              </a:pPr>
              <a:endParaRPr/>
            </a:p>
          </p:txBody>
        </p:sp>
      </p:grpSp>
      <p:grpSp>
        <p:nvGrpSpPr>
          <p:cNvPr id="16" name="Group 16"/>
          <p:cNvGrpSpPr/>
          <p:nvPr/>
        </p:nvGrpSpPr>
        <p:grpSpPr>
          <a:xfrm>
            <a:off x="1844917" y="11272735"/>
            <a:ext cx="11430166" cy="2523649"/>
            <a:chOff x="0" y="0"/>
            <a:chExt cx="2048157" cy="452209"/>
          </a:xfrm>
        </p:grpSpPr>
        <p:sp>
          <p:nvSpPr>
            <p:cNvPr id="17" name="Freeform 17"/>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D9D4E4"/>
            </a:solidFill>
          </p:spPr>
          <p:txBody>
            <a:bodyPr/>
            <a:lstStyle/>
            <a:p>
              <a:endParaRPr lang="en-US"/>
            </a:p>
          </p:txBody>
        </p:sp>
        <p:sp>
          <p:nvSpPr>
            <p:cNvPr id="18" name="TextBox 18"/>
            <p:cNvSpPr txBox="1"/>
            <p:nvPr/>
          </p:nvSpPr>
          <p:spPr>
            <a:xfrm>
              <a:off x="0" y="-57150"/>
              <a:ext cx="2048157" cy="509359"/>
            </a:xfrm>
            <a:prstGeom prst="rect">
              <a:avLst/>
            </a:prstGeom>
          </p:spPr>
          <p:txBody>
            <a:bodyPr lIns="50800" tIns="50800" rIns="50800" bIns="50800" rtlCol="0" anchor="ctr"/>
            <a:lstStyle/>
            <a:p>
              <a:pPr algn="ctr">
                <a:lnSpc>
                  <a:spcPts val="4060"/>
                </a:lnSpc>
              </a:pPr>
              <a:r>
                <a:rPr lang="en-US" sz="2900">
                  <a:solidFill>
                    <a:srgbClr val="FFFFFF"/>
                  </a:solidFill>
                  <a:latin typeface="Brittany"/>
                  <a:ea typeface="Brittany"/>
                  <a:cs typeface="Brittany"/>
                  <a:sym typeface="Brittany"/>
                </a:rPr>
                <a:t>r</a:t>
              </a:r>
            </a:p>
          </p:txBody>
        </p:sp>
      </p:grpSp>
      <p:grpSp>
        <p:nvGrpSpPr>
          <p:cNvPr id="19" name="Group 19"/>
          <p:cNvGrpSpPr/>
          <p:nvPr/>
        </p:nvGrpSpPr>
        <p:grpSpPr>
          <a:xfrm>
            <a:off x="1844917" y="14185494"/>
            <a:ext cx="11430166" cy="2523649"/>
            <a:chOff x="0" y="0"/>
            <a:chExt cx="2048157" cy="452209"/>
          </a:xfrm>
        </p:grpSpPr>
        <p:sp>
          <p:nvSpPr>
            <p:cNvPr id="20" name="Freeform 20"/>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F4CBBA"/>
            </a:solidFill>
          </p:spPr>
          <p:txBody>
            <a:bodyPr/>
            <a:lstStyle/>
            <a:p>
              <a:endParaRPr lang="en-US"/>
            </a:p>
          </p:txBody>
        </p:sp>
        <p:sp>
          <p:nvSpPr>
            <p:cNvPr id="21" name="TextBox 21"/>
            <p:cNvSpPr txBox="1"/>
            <p:nvPr/>
          </p:nvSpPr>
          <p:spPr>
            <a:xfrm>
              <a:off x="0" y="-57150"/>
              <a:ext cx="2048157" cy="509359"/>
            </a:xfrm>
            <a:prstGeom prst="rect">
              <a:avLst/>
            </a:prstGeom>
          </p:spPr>
          <p:txBody>
            <a:bodyPr lIns="50800" tIns="50800" rIns="50800" bIns="50800" rtlCol="0" anchor="ctr"/>
            <a:lstStyle/>
            <a:p>
              <a:pPr algn="ctr">
                <a:lnSpc>
                  <a:spcPts val="4060"/>
                </a:lnSpc>
              </a:pPr>
              <a:endParaRPr/>
            </a:p>
          </p:txBody>
        </p:sp>
      </p:grpSp>
      <p:grpSp>
        <p:nvGrpSpPr>
          <p:cNvPr id="22" name="Group 22"/>
          <p:cNvGrpSpPr/>
          <p:nvPr/>
        </p:nvGrpSpPr>
        <p:grpSpPr>
          <a:xfrm>
            <a:off x="1844917" y="17098253"/>
            <a:ext cx="11430166" cy="2523649"/>
            <a:chOff x="0" y="0"/>
            <a:chExt cx="2048157" cy="452209"/>
          </a:xfrm>
        </p:grpSpPr>
        <p:sp>
          <p:nvSpPr>
            <p:cNvPr id="23" name="Freeform 23"/>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D1E4F4"/>
            </a:solidFill>
          </p:spPr>
          <p:txBody>
            <a:bodyPr/>
            <a:lstStyle/>
            <a:p>
              <a:endParaRPr lang="en-US"/>
            </a:p>
          </p:txBody>
        </p:sp>
        <p:sp>
          <p:nvSpPr>
            <p:cNvPr id="24" name="TextBox 24"/>
            <p:cNvSpPr txBox="1"/>
            <p:nvPr/>
          </p:nvSpPr>
          <p:spPr>
            <a:xfrm>
              <a:off x="0" y="-57150"/>
              <a:ext cx="2048157" cy="509359"/>
            </a:xfrm>
            <a:prstGeom prst="rect">
              <a:avLst/>
            </a:prstGeom>
          </p:spPr>
          <p:txBody>
            <a:bodyPr lIns="50800" tIns="50800" rIns="50800" bIns="50800" rtlCol="0" anchor="ctr"/>
            <a:lstStyle/>
            <a:p>
              <a:pPr algn="ctr">
                <a:lnSpc>
                  <a:spcPts val="4060"/>
                </a:lnSpc>
              </a:pPr>
              <a:endParaRPr/>
            </a:p>
          </p:txBody>
        </p:sp>
      </p:grpSp>
      <p:sp>
        <p:nvSpPr>
          <p:cNvPr id="25" name="AutoShape 25"/>
          <p:cNvSpPr/>
          <p:nvPr/>
        </p:nvSpPr>
        <p:spPr>
          <a:xfrm flipH="1" flipV="1">
            <a:off x="4925497" y="5735364"/>
            <a:ext cx="19050" cy="1947354"/>
          </a:xfrm>
          <a:prstGeom prst="line">
            <a:avLst/>
          </a:prstGeom>
          <a:ln w="47625" cap="flat">
            <a:solidFill>
              <a:srgbClr val="005869"/>
            </a:solidFill>
            <a:prstDash val="sysDot"/>
            <a:headEnd type="none" w="sm" len="sm"/>
            <a:tailEnd type="none" w="sm" len="sm"/>
          </a:ln>
        </p:spPr>
        <p:txBody>
          <a:bodyPr/>
          <a:lstStyle/>
          <a:p>
            <a:endParaRPr lang="en-US"/>
          </a:p>
        </p:txBody>
      </p:sp>
      <p:sp>
        <p:nvSpPr>
          <p:cNvPr id="26" name="AutoShape 26"/>
          <p:cNvSpPr/>
          <p:nvPr/>
        </p:nvSpPr>
        <p:spPr>
          <a:xfrm flipH="1" flipV="1">
            <a:off x="4925497" y="8648123"/>
            <a:ext cx="19050" cy="1947354"/>
          </a:xfrm>
          <a:prstGeom prst="line">
            <a:avLst/>
          </a:prstGeom>
          <a:ln w="47625" cap="flat">
            <a:solidFill>
              <a:srgbClr val="005869"/>
            </a:solidFill>
            <a:prstDash val="sysDot"/>
            <a:headEnd type="none" w="sm" len="sm"/>
            <a:tailEnd type="none" w="sm" len="sm"/>
          </a:ln>
        </p:spPr>
        <p:txBody>
          <a:bodyPr/>
          <a:lstStyle/>
          <a:p>
            <a:endParaRPr lang="en-US"/>
          </a:p>
        </p:txBody>
      </p:sp>
      <p:sp>
        <p:nvSpPr>
          <p:cNvPr id="27" name="AutoShape 27"/>
          <p:cNvSpPr/>
          <p:nvPr/>
        </p:nvSpPr>
        <p:spPr>
          <a:xfrm flipH="1" flipV="1">
            <a:off x="4925497" y="11560883"/>
            <a:ext cx="19050" cy="1947354"/>
          </a:xfrm>
          <a:prstGeom prst="line">
            <a:avLst/>
          </a:prstGeom>
          <a:ln w="47625" cap="flat">
            <a:solidFill>
              <a:srgbClr val="005869"/>
            </a:solidFill>
            <a:prstDash val="sysDot"/>
            <a:headEnd type="none" w="sm" len="sm"/>
            <a:tailEnd type="none" w="sm" len="sm"/>
          </a:ln>
        </p:spPr>
        <p:txBody>
          <a:bodyPr/>
          <a:lstStyle/>
          <a:p>
            <a:endParaRPr lang="en-US"/>
          </a:p>
        </p:txBody>
      </p:sp>
      <p:sp>
        <p:nvSpPr>
          <p:cNvPr id="28" name="AutoShape 28"/>
          <p:cNvSpPr/>
          <p:nvPr/>
        </p:nvSpPr>
        <p:spPr>
          <a:xfrm flipH="1" flipV="1">
            <a:off x="4925497" y="14473642"/>
            <a:ext cx="19050" cy="1947354"/>
          </a:xfrm>
          <a:prstGeom prst="line">
            <a:avLst/>
          </a:prstGeom>
          <a:ln w="47625" cap="flat">
            <a:solidFill>
              <a:srgbClr val="005869"/>
            </a:solidFill>
            <a:prstDash val="sysDot"/>
            <a:headEnd type="none" w="sm" len="sm"/>
            <a:tailEnd type="none" w="sm" len="sm"/>
          </a:ln>
        </p:spPr>
        <p:txBody>
          <a:bodyPr/>
          <a:lstStyle/>
          <a:p>
            <a:endParaRPr lang="en-US"/>
          </a:p>
        </p:txBody>
      </p:sp>
      <p:sp>
        <p:nvSpPr>
          <p:cNvPr id="29" name="AutoShape 29"/>
          <p:cNvSpPr/>
          <p:nvPr/>
        </p:nvSpPr>
        <p:spPr>
          <a:xfrm flipH="1" flipV="1">
            <a:off x="4925497" y="17386401"/>
            <a:ext cx="19050" cy="1947354"/>
          </a:xfrm>
          <a:prstGeom prst="line">
            <a:avLst/>
          </a:prstGeom>
          <a:ln w="47625" cap="flat">
            <a:solidFill>
              <a:srgbClr val="005869"/>
            </a:solidFill>
            <a:prstDash val="sysDot"/>
            <a:headEnd type="none" w="sm" len="sm"/>
            <a:tailEnd type="none" w="sm" len="sm"/>
          </a:ln>
        </p:spPr>
        <p:txBody>
          <a:bodyPr/>
          <a:lstStyle/>
          <a:p>
            <a:endParaRPr lang="en-US"/>
          </a:p>
        </p:txBody>
      </p:sp>
      <p:grpSp>
        <p:nvGrpSpPr>
          <p:cNvPr id="30" name="Group 30"/>
          <p:cNvGrpSpPr/>
          <p:nvPr/>
        </p:nvGrpSpPr>
        <p:grpSpPr>
          <a:xfrm>
            <a:off x="2393471" y="5735364"/>
            <a:ext cx="1947354" cy="1947354"/>
            <a:chOff x="0" y="0"/>
            <a:chExt cx="812800" cy="812800"/>
          </a:xfrm>
        </p:grpSpPr>
        <p:sp>
          <p:nvSpPr>
            <p:cNvPr id="31" name="Freeform 3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32" name="TextBox 32"/>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33" name="Group 33"/>
          <p:cNvGrpSpPr/>
          <p:nvPr/>
        </p:nvGrpSpPr>
        <p:grpSpPr>
          <a:xfrm>
            <a:off x="2393471" y="8648123"/>
            <a:ext cx="1947354" cy="1947354"/>
            <a:chOff x="0" y="0"/>
            <a:chExt cx="812800" cy="812800"/>
          </a:xfrm>
        </p:grpSpPr>
        <p:sp>
          <p:nvSpPr>
            <p:cNvPr id="34" name="Freeform 3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35" name="TextBox 35"/>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36" name="Group 36"/>
          <p:cNvGrpSpPr/>
          <p:nvPr/>
        </p:nvGrpSpPr>
        <p:grpSpPr>
          <a:xfrm>
            <a:off x="2393471" y="11560883"/>
            <a:ext cx="1947354" cy="1947354"/>
            <a:chOff x="0" y="0"/>
            <a:chExt cx="812800" cy="812800"/>
          </a:xfrm>
        </p:grpSpPr>
        <p:sp>
          <p:nvSpPr>
            <p:cNvPr id="37" name="Freeform 3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38" name="TextBox 38"/>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39" name="Group 39"/>
          <p:cNvGrpSpPr/>
          <p:nvPr/>
        </p:nvGrpSpPr>
        <p:grpSpPr>
          <a:xfrm>
            <a:off x="2393471" y="14473642"/>
            <a:ext cx="1947354" cy="1947354"/>
            <a:chOff x="0" y="0"/>
            <a:chExt cx="812800" cy="812800"/>
          </a:xfrm>
        </p:grpSpPr>
        <p:sp>
          <p:nvSpPr>
            <p:cNvPr id="40" name="Freeform 4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41" name="TextBox 41"/>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42" name="Group 42"/>
          <p:cNvGrpSpPr/>
          <p:nvPr/>
        </p:nvGrpSpPr>
        <p:grpSpPr>
          <a:xfrm>
            <a:off x="2393471" y="17386401"/>
            <a:ext cx="1947354" cy="1947354"/>
            <a:chOff x="0" y="0"/>
            <a:chExt cx="812800" cy="812800"/>
          </a:xfrm>
        </p:grpSpPr>
        <p:sp>
          <p:nvSpPr>
            <p:cNvPr id="43" name="Freeform 4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44" name="TextBox 44"/>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sp>
        <p:nvSpPr>
          <p:cNvPr id="45" name="Freeform 45"/>
          <p:cNvSpPr/>
          <p:nvPr/>
        </p:nvSpPr>
        <p:spPr>
          <a:xfrm>
            <a:off x="2725806" y="6097361"/>
            <a:ext cx="1282684" cy="1223360"/>
          </a:xfrm>
          <a:custGeom>
            <a:avLst/>
            <a:gdLst/>
            <a:ahLst/>
            <a:cxnLst/>
            <a:rect l="l" t="t" r="r" b="b"/>
            <a:pathLst>
              <a:path w="1282684" h="1223360">
                <a:moveTo>
                  <a:pt x="0" y="0"/>
                </a:moveTo>
                <a:lnTo>
                  <a:pt x="1282684" y="0"/>
                </a:lnTo>
                <a:lnTo>
                  <a:pt x="1282684" y="1223361"/>
                </a:lnTo>
                <a:lnTo>
                  <a:pt x="0" y="1223361"/>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46" name="Freeform 46"/>
          <p:cNvSpPr/>
          <p:nvPr/>
        </p:nvSpPr>
        <p:spPr>
          <a:xfrm>
            <a:off x="2723275" y="17748398"/>
            <a:ext cx="1287747" cy="1223360"/>
          </a:xfrm>
          <a:custGeom>
            <a:avLst/>
            <a:gdLst/>
            <a:ahLst/>
            <a:cxnLst/>
            <a:rect l="l" t="t" r="r" b="b"/>
            <a:pathLst>
              <a:path w="1287747" h="1223360">
                <a:moveTo>
                  <a:pt x="0" y="0"/>
                </a:moveTo>
                <a:lnTo>
                  <a:pt x="1287747" y="0"/>
                </a:lnTo>
                <a:lnTo>
                  <a:pt x="1287747" y="1223360"/>
                </a:lnTo>
                <a:lnTo>
                  <a:pt x="0" y="1223360"/>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
        <p:nvSpPr>
          <p:cNvPr id="47" name="Freeform 47"/>
          <p:cNvSpPr/>
          <p:nvPr/>
        </p:nvSpPr>
        <p:spPr>
          <a:xfrm>
            <a:off x="2727483" y="14835639"/>
            <a:ext cx="1279331" cy="1223360"/>
          </a:xfrm>
          <a:custGeom>
            <a:avLst/>
            <a:gdLst/>
            <a:ahLst/>
            <a:cxnLst/>
            <a:rect l="l" t="t" r="r" b="b"/>
            <a:pathLst>
              <a:path w="1279331" h="1223360">
                <a:moveTo>
                  <a:pt x="0" y="0"/>
                </a:moveTo>
                <a:lnTo>
                  <a:pt x="1279331" y="0"/>
                </a:lnTo>
                <a:lnTo>
                  <a:pt x="1279331" y="1223360"/>
                </a:lnTo>
                <a:lnTo>
                  <a:pt x="0" y="1223360"/>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48" name="Freeform 48"/>
          <p:cNvSpPr/>
          <p:nvPr/>
        </p:nvSpPr>
        <p:spPr>
          <a:xfrm>
            <a:off x="2727483" y="9111475"/>
            <a:ext cx="1302266" cy="1020651"/>
          </a:xfrm>
          <a:custGeom>
            <a:avLst/>
            <a:gdLst/>
            <a:ahLst/>
            <a:cxnLst/>
            <a:rect l="l" t="t" r="r" b="b"/>
            <a:pathLst>
              <a:path w="1302266" h="1020651">
                <a:moveTo>
                  <a:pt x="0" y="0"/>
                </a:moveTo>
                <a:lnTo>
                  <a:pt x="1302266" y="0"/>
                </a:lnTo>
                <a:lnTo>
                  <a:pt x="1302266" y="1020651"/>
                </a:lnTo>
                <a:lnTo>
                  <a:pt x="0" y="1020651"/>
                </a:lnTo>
                <a:lnTo>
                  <a:pt x="0" y="0"/>
                </a:lnTo>
                <a:close/>
              </a:path>
            </a:pathLst>
          </a:custGeom>
          <a:blipFill>
            <a:blip>
              <a:extLst>
                <a:ext uri="{96DAC541-7B7A-43D3-8B79-37D633B846F1}">
                  <asvg:svgBlip xmlns:asvg="http://schemas.microsoft.com/office/drawing/2016/SVG/main" r:embed="rId11"/>
                </a:ext>
              </a:extLst>
            </a:blip>
            <a:stretch>
              <a:fillRect/>
            </a:stretch>
          </a:blipFill>
        </p:spPr>
        <p:txBody>
          <a:bodyPr/>
          <a:lstStyle/>
          <a:p>
            <a:endParaRPr lang="en-US"/>
          </a:p>
        </p:txBody>
      </p:sp>
      <p:sp>
        <p:nvSpPr>
          <p:cNvPr id="49" name="Freeform 49"/>
          <p:cNvSpPr/>
          <p:nvPr/>
        </p:nvSpPr>
        <p:spPr>
          <a:xfrm>
            <a:off x="11635843" y="6771927"/>
            <a:ext cx="1567240" cy="1198939"/>
          </a:xfrm>
          <a:custGeom>
            <a:avLst/>
            <a:gdLst/>
            <a:ahLst/>
            <a:cxnLst/>
            <a:rect l="l" t="t" r="r" b="b"/>
            <a:pathLst>
              <a:path w="1567240" h="1198939">
                <a:moveTo>
                  <a:pt x="0" y="0"/>
                </a:moveTo>
                <a:lnTo>
                  <a:pt x="1567240" y="0"/>
                </a:lnTo>
                <a:lnTo>
                  <a:pt x="1567240" y="1198939"/>
                </a:lnTo>
                <a:lnTo>
                  <a:pt x="0" y="1198939"/>
                </a:lnTo>
                <a:lnTo>
                  <a:pt x="0" y="0"/>
                </a:lnTo>
                <a:close/>
              </a:path>
            </a:pathLst>
          </a:custGeom>
          <a:blipFill>
            <a:blip r:embed="rId12"/>
            <a:stretch>
              <a:fillRect/>
            </a:stretch>
          </a:blipFill>
        </p:spPr>
        <p:txBody>
          <a:bodyPr/>
          <a:lstStyle/>
          <a:p>
            <a:endParaRPr lang="en-US"/>
          </a:p>
        </p:txBody>
      </p:sp>
      <p:sp>
        <p:nvSpPr>
          <p:cNvPr id="50" name="Freeform 50"/>
          <p:cNvSpPr/>
          <p:nvPr/>
        </p:nvSpPr>
        <p:spPr>
          <a:xfrm>
            <a:off x="11417647" y="9739978"/>
            <a:ext cx="1686990" cy="1142233"/>
          </a:xfrm>
          <a:custGeom>
            <a:avLst/>
            <a:gdLst/>
            <a:ahLst/>
            <a:cxnLst/>
            <a:rect l="l" t="t" r="r" b="b"/>
            <a:pathLst>
              <a:path w="1686990" h="1142233">
                <a:moveTo>
                  <a:pt x="0" y="0"/>
                </a:moveTo>
                <a:lnTo>
                  <a:pt x="1686990" y="0"/>
                </a:lnTo>
                <a:lnTo>
                  <a:pt x="1686990" y="1142232"/>
                </a:lnTo>
                <a:lnTo>
                  <a:pt x="0" y="1142232"/>
                </a:lnTo>
                <a:lnTo>
                  <a:pt x="0" y="0"/>
                </a:lnTo>
                <a:close/>
              </a:path>
            </a:pathLst>
          </a:custGeom>
          <a:blipFill>
            <a:blip r:embed="rId13"/>
            <a:stretch>
              <a:fillRect/>
            </a:stretch>
          </a:blipFill>
        </p:spPr>
        <p:txBody>
          <a:bodyPr/>
          <a:lstStyle/>
          <a:p>
            <a:endParaRPr lang="en-US"/>
          </a:p>
        </p:txBody>
      </p:sp>
      <p:sp>
        <p:nvSpPr>
          <p:cNvPr id="51" name="Freeform 51"/>
          <p:cNvSpPr/>
          <p:nvPr/>
        </p:nvSpPr>
        <p:spPr>
          <a:xfrm>
            <a:off x="11577856" y="12683850"/>
            <a:ext cx="1625227" cy="1143647"/>
          </a:xfrm>
          <a:custGeom>
            <a:avLst/>
            <a:gdLst/>
            <a:ahLst/>
            <a:cxnLst/>
            <a:rect l="l" t="t" r="r" b="b"/>
            <a:pathLst>
              <a:path w="1625227" h="1143647">
                <a:moveTo>
                  <a:pt x="0" y="0"/>
                </a:moveTo>
                <a:lnTo>
                  <a:pt x="1625227" y="0"/>
                </a:lnTo>
                <a:lnTo>
                  <a:pt x="1625227" y="1143647"/>
                </a:lnTo>
                <a:lnTo>
                  <a:pt x="0" y="1143647"/>
                </a:lnTo>
                <a:lnTo>
                  <a:pt x="0" y="0"/>
                </a:lnTo>
                <a:close/>
              </a:path>
            </a:pathLst>
          </a:custGeom>
          <a:blipFill>
            <a:blip r:embed="rId14"/>
            <a:stretch>
              <a:fillRect/>
            </a:stretch>
          </a:blipFill>
        </p:spPr>
        <p:txBody>
          <a:bodyPr/>
          <a:lstStyle/>
          <a:p>
            <a:endParaRPr lang="en-US"/>
          </a:p>
        </p:txBody>
      </p:sp>
      <p:sp>
        <p:nvSpPr>
          <p:cNvPr id="52" name="Freeform 52"/>
          <p:cNvSpPr/>
          <p:nvPr/>
        </p:nvSpPr>
        <p:spPr>
          <a:xfrm>
            <a:off x="12196703" y="15596609"/>
            <a:ext cx="1006380" cy="1112534"/>
          </a:xfrm>
          <a:custGeom>
            <a:avLst/>
            <a:gdLst/>
            <a:ahLst/>
            <a:cxnLst/>
            <a:rect l="l" t="t" r="r" b="b"/>
            <a:pathLst>
              <a:path w="1006380" h="1112534">
                <a:moveTo>
                  <a:pt x="0" y="0"/>
                </a:moveTo>
                <a:lnTo>
                  <a:pt x="1006380" y="0"/>
                </a:lnTo>
                <a:lnTo>
                  <a:pt x="1006380" y="1112534"/>
                </a:lnTo>
                <a:lnTo>
                  <a:pt x="0" y="1112534"/>
                </a:lnTo>
                <a:lnTo>
                  <a:pt x="0" y="0"/>
                </a:lnTo>
                <a:close/>
              </a:path>
            </a:pathLst>
          </a:custGeom>
          <a:blipFill>
            <a:blip r:embed="rId15"/>
            <a:stretch>
              <a:fillRect/>
            </a:stretch>
          </a:blipFill>
        </p:spPr>
        <p:txBody>
          <a:bodyPr/>
          <a:lstStyle/>
          <a:p>
            <a:endParaRPr lang="en-US"/>
          </a:p>
        </p:txBody>
      </p:sp>
      <p:sp>
        <p:nvSpPr>
          <p:cNvPr id="53" name="Freeform 53"/>
          <p:cNvSpPr/>
          <p:nvPr/>
        </p:nvSpPr>
        <p:spPr>
          <a:xfrm>
            <a:off x="12025017" y="18479670"/>
            <a:ext cx="1178065" cy="1142233"/>
          </a:xfrm>
          <a:custGeom>
            <a:avLst/>
            <a:gdLst/>
            <a:ahLst/>
            <a:cxnLst/>
            <a:rect l="l" t="t" r="r" b="b"/>
            <a:pathLst>
              <a:path w="1178065" h="1142233">
                <a:moveTo>
                  <a:pt x="0" y="0"/>
                </a:moveTo>
                <a:lnTo>
                  <a:pt x="1178066" y="0"/>
                </a:lnTo>
                <a:lnTo>
                  <a:pt x="1178066" y="1142232"/>
                </a:lnTo>
                <a:lnTo>
                  <a:pt x="0" y="1142232"/>
                </a:lnTo>
                <a:lnTo>
                  <a:pt x="0" y="0"/>
                </a:lnTo>
                <a:close/>
              </a:path>
            </a:pathLst>
          </a:custGeom>
          <a:blipFill>
            <a:blip r:embed="rId16"/>
            <a:stretch>
              <a:fillRect/>
            </a:stretch>
          </a:blipFill>
        </p:spPr>
        <p:txBody>
          <a:bodyPr/>
          <a:lstStyle/>
          <a:p>
            <a:endParaRPr lang="en-US"/>
          </a:p>
        </p:txBody>
      </p:sp>
      <p:sp>
        <p:nvSpPr>
          <p:cNvPr id="54" name="Freeform 54"/>
          <p:cNvSpPr/>
          <p:nvPr/>
        </p:nvSpPr>
        <p:spPr>
          <a:xfrm>
            <a:off x="2438158" y="11689001"/>
            <a:ext cx="1648794" cy="1648794"/>
          </a:xfrm>
          <a:custGeom>
            <a:avLst/>
            <a:gdLst/>
            <a:ahLst/>
            <a:cxnLst/>
            <a:rect l="l" t="t" r="r" b="b"/>
            <a:pathLst>
              <a:path w="1648794" h="1648794">
                <a:moveTo>
                  <a:pt x="0" y="0"/>
                </a:moveTo>
                <a:lnTo>
                  <a:pt x="1648794" y="0"/>
                </a:lnTo>
                <a:lnTo>
                  <a:pt x="1648794" y="1648794"/>
                </a:lnTo>
                <a:lnTo>
                  <a:pt x="0" y="1648794"/>
                </a:lnTo>
                <a:lnTo>
                  <a:pt x="0" y="0"/>
                </a:lnTo>
                <a:close/>
              </a:path>
            </a:pathLst>
          </a:custGeom>
          <a:blipFill>
            <a:blip r:embed="rId17"/>
            <a:stretch>
              <a:fillRect/>
            </a:stretch>
          </a:blipFill>
        </p:spPr>
        <p:txBody>
          <a:bodyPr/>
          <a:lstStyle/>
          <a:p>
            <a:endParaRPr lang="en-US"/>
          </a:p>
        </p:txBody>
      </p:sp>
      <p:sp>
        <p:nvSpPr>
          <p:cNvPr id="61" name="TextBox 61"/>
          <p:cNvSpPr txBox="1"/>
          <p:nvPr/>
        </p:nvSpPr>
        <p:spPr>
          <a:xfrm>
            <a:off x="4698776" y="2381250"/>
            <a:ext cx="5650448" cy="2461531"/>
          </a:xfrm>
          <a:prstGeom prst="rect">
            <a:avLst/>
          </a:prstGeom>
        </p:spPr>
        <p:txBody>
          <a:bodyPr lIns="0" tIns="0" rIns="0" bIns="0" rtlCol="0" anchor="t">
            <a:spAutoFit/>
          </a:bodyPr>
          <a:lstStyle/>
          <a:p>
            <a:pPr algn="ctr">
              <a:lnSpc>
                <a:spcPts val="17625"/>
              </a:lnSpc>
            </a:pPr>
            <a:r>
              <a:rPr lang="en-US" sz="12589" dirty="0">
                <a:solidFill>
                  <a:srgbClr val="031F3A"/>
                </a:solidFill>
                <a:latin typeface="Jua"/>
                <a:ea typeface="Jua"/>
                <a:cs typeface="Jua"/>
                <a:sym typeface="Jua"/>
              </a:rPr>
              <a:t>RULES</a:t>
            </a:r>
          </a:p>
        </p:txBody>
      </p:sp>
      <p:sp>
        <p:nvSpPr>
          <p:cNvPr id="64" name="TextBox 64"/>
          <p:cNvSpPr txBox="1"/>
          <p:nvPr/>
        </p:nvSpPr>
        <p:spPr>
          <a:xfrm>
            <a:off x="5325349" y="5726968"/>
            <a:ext cx="7216635" cy="1769715"/>
          </a:xfrm>
          <a:prstGeom prst="rect">
            <a:avLst/>
          </a:prstGeom>
        </p:spPr>
        <p:txBody>
          <a:bodyPr lIns="0" tIns="0" rIns="0" bIns="0" rtlCol="0" anchor="t">
            <a:spAutoFit/>
          </a:bodyPr>
          <a:lstStyle/>
          <a:p>
            <a:pPr algn="l">
              <a:lnSpc>
                <a:spcPts val="6935"/>
              </a:lnSpc>
            </a:pPr>
            <a:r>
              <a:rPr lang="en-US" sz="6000" dirty="0">
                <a:solidFill>
                  <a:srgbClr val="031F3A"/>
                </a:solidFill>
                <a:latin typeface="Comic Sans MS" panose="030F0702030302020204" pitchFamily="66" charset="0"/>
                <a:ea typeface="Jua"/>
                <a:cs typeface="Jua"/>
                <a:sym typeface="Jua"/>
              </a:rPr>
              <a:t>Written a </a:t>
            </a:r>
            <a:r>
              <a:rPr lang="en-US" sz="6000" dirty="0">
                <a:solidFill>
                  <a:srgbClr val="031F3A"/>
                </a:solidFill>
                <a:latin typeface="Comic Sans MS" panose="030F0702030302020204" pitchFamily="66" charset="0"/>
                <a:ea typeface="Jua"/>
                <a:cs typeface="Jua"/>
                <a:sym typeface="Jua"/>
                <a:hlinkClick r:id="rId18"/>
              </a:rPr>
              <a:t>Hypothesis.</a:t>
            </a:r>
            <a:endParaRPr lang="en-US" sz="6000" dirty="0">
              <a:solidFill>
                <a:srgbClr val="031F3A"/>
              </a:solidFill>
              <a:latin typeface="Comic Sans MS" panose="030F0702030302020204" pitchFamily="66" charset="0"/>
              <a:ea typeface="Jua"/>
              <a:cs typeface="Jua"/>
              <a:sym typeface="Jua"/>
            </a:endParaRPr>
          </a:p>
        </p:txBody>
      </p:sp>
      <p:sp>
        <p:nvSpPr>
          <p:cNvPr id="65" name="TextBox 65"/>
          <p:cNvSpPr txBox="1"/>
          <p:nvPr/>
        </p:nvSpPr>
        <p:spPr>
          <a:xfrm>
            <a:off x="5325349" y="8757904"/>
            <a:ext cx="7216635" cy="1769715"/>
          </a:xfrm>
          <a:prstGeom prst="rect">
            <a:avLst/>
          </a:prstGeom>
        </p:spPr>
        <p:txBody>
          <a:bodyPr lIns="0" tIns="0" rIns="0" bIns="0" rtlCol="0" anchor="t">
            <a:spAutoFit/>
          </a:bodyPr>
          <a:lstStyle/>
          <a:p>
            <a:pPr algn="l">
              <a:lnSpc>
                <a:spcPts val="6935"/>
              </a:lnSpc>
            </a:pPr>
            <a:r>
              <a:rPr lang="en-US" sz="6000" dirty="0">
                <a:solidFill>
                  <a:srgbClr val="031F3A"/>
                </a:solidFill>
                <a:latin typeface="Comic Sans MS" panose="030F0702030302020204" pitchFamily="66" charset="0"/>
                <a:ea typeface="Jua"/>
                <a:cs typeface="Jua"/>
                <a:sym typeface="Jua"/>
              </a:rPr>
              <a:t>Used scientific language.</a:t>
            </a:r>
          </a:p>
        </p:txBody>
      </p:sp>
      <p:sp>
        <p:nvSpPr>
          <p:cNvPr id="66" name="TextBox 66"/>
          <p:cNvSpPr txBox="1"/>
          <p:nvPr/>
        </p:nvSpPr>
        <p:spPr>
          <a:xfrm>
            <a:off x="5325349" y="14465245"/>
            <a:ext cx="7589350" cy="1769715"/>
          </a:xfrm>
          <a:prstGeom prst="rect">
            <a:avLst/>
          </a:prstGeom>
        </p:spPr>
        <p:txBody>
          <a:bodyPr lIns="0" tIns="0" rIns="0" bIns="0" rtlCol="0" anchor="t">
            <a:spAutoFit/>
          </a:bodyPr>
          <a:lstStyle/>
          <a:p>
            <a:pPr algn="l">
              <a:lnSpc>
                <a:spcPts val="6935"/>
              </a:lnSpc>
            </a:pPr>
            <a:r>
              <a:rPr lang="en-US" sz="6000" dirty="0">
                <a:solidFill>
                  <a:srgbClr val="031F3A"/>
                </a:solidFill>
                <a:latin typeface="Comic Sans MS" panose="030F0702030302020204" pitchFamily="66" charset="0"/>
                <a:ea typeface="Jua"/>
                <a:cs typeface="Jua"/>
                <a:sym typeface="Jua"/>
              </a:rPr>
              <a:t>Shared your results and findings.</a:t>
            </a:r>
          </a:p>
        </p:txBody>
      </p:sp>
      <p:sp>
        <p:nvSpPr>
          <p:cNvPr id="67" name="TextBox 67"/>
          <p:cNvSpPr txBox="1"/>
          <p:nvPr/>
        </p:nvSpPr>
        <p:spPr>
          <a:xfrm>
            <a:off x="5200726" y="17358954"/>
            <a:ext cx="7713973" cy="2238562"/>
          </a:xfrm>
          <a:prstGeom prst="rect">
            <a:avLst/>
          </a:prstGeom>
        </p:spPr>
        <p:txBody>
          <a:bodyPr wrap="square" lIns="0" tIns="0" rIns="0" bIns="0" rtlCol="0" anchor="t">
            <a:spAutoFit/>
          </a:bodyPr>
          <a:lstStyle/>
          <a:p>
            <a:pPr algn="l">
              <a:lnSpc>
                <a:spcPts val="5778"/>
              </a:lnSpc>
            </a:pPr>
            <a:r>
              <a:rPr lang="en-US" sz="6000" dirty="0">
                <a:solidFill>
                  <a:srgbClr val="031F3A"/>
                </a:solidFill>
                <a:latin typeface="Comic Sans MS" panose="030F0702030302020204" pitchFamily="66" charset="0"/>
                <a:ea typeface="Jua"/>
                <a:cs typeface="Jua"/>
                <a:sym typeface="Jua"/>
              </a:rPr>
              <a:t>Found an improvement for next time.</a:t>
            </a:r>
          </a:p>
        </p:txBody>
      </p:sp>
      <p:sp>
        <p:nvSpPr>
          <p:cNvPr id="70" name="TextBox 70"/>
          <p:cNvSpPr txBox="1"/>
          <p:nvPr/>
        </p:nvSpPr>
        <p:spPr>
          <a:xfrm>
            <a:off x="5397415" y="11531325"/>
            <a:ext cx="7216635" cy="1799339"/>
          </a:xfrm>
          <a:prstGeom prst="rect">
            <a:avLst/>
          </a:prstGeom>
        </p:spPr>
        <p:txBody>
          <a:bodyPr lIns="0" tIns="0" rIns="0" bIns="0" rtlCol="0" anchor="t">
            <a:spAutoFit/>
          </a:bodyPr>
          <a:lstStyle/>
          <a:p>
            <a:pPr algn="l">
              <a:lnSpc>
                <a:spcPts val="6935"/>
              </a:lnSpc>
            </a:pPr>
            <a:r>
              <a:rPr lang="en-US" sz="6000" dirty="0">
                <a:solidFill>
                  <a:srgbClr val="031F3A"/>
                </a:solidFill>
                <a:latin typeface="Comic Sans MS" panose="030F0702030302020204" pitchFamily="66" charset="0"/>
                <a:ea typeface="Jua"/>
                <a:cs typeface="Jua"/>
                <a:sym typeface="Jua"/>
              </a:rPr>
              <a:t>Explained if it can be reversed.</a:t>
            </a:r>
          </a:p>
        </p:txBody>
      </p:sp>
      <p:sp>
        <p:nvSpPr>
          <p:cNvPr id="72" name="Rectangle 71">
            <a:extLst>
              <a:ext uri="{FF2B5EF4-FFF2-40B4-BE49-F238E27FC236}">
                <a16:creationId xmlns:a16="http://schemas.microsoft.com/office/drawing/2014/main" id="{8A919EF9-BD2D-88AD-2434-B9FAE827F7F9}"/>
              </a:ext>
            </a:extLst>
          </p:cNvPr>
          <p:cNvSpPr/>
          <p:nvPr/>
        </p:nvSpPr>
        <p:spPr>
          <a:xfrm>
            <a:off x="361040" y="4324923"/>
            <a:ext cx="14301790" cy="923330"/>
          </a:xfrm>
          <a:prstGeom prst="rect">
            <a:avLst/>
          </a:prstGeom>
          <a:noFill/>
        </p:spPr>
        <p:txBody>
          <a:bodyPr wrap="square" lIns="91440" tIns="45720" rIns="91440" bIns="45720">
            <a:spAutoFit/>
          </a:bodyPr>
          <a:lstStyle/>
          <a:p>
            <a:pPr algn="ctr"/>
            <a:r>
              <a:rPr lang="en-GB" sz="5400" b="1" cap="none" spc="0" dirty="0">
                <a:ln w="9525">
                  <a:solidFill>
                    <a:schemeClr val="accent2">
                      <a:lumMod val="60000"/>
                      <a:lumOff val="40000"/>
                    </a:schemeClr>
                  </a:solidFill>
                  <a:prstDash val="solid"/>
                </a:ln>
                <a:solidFill>
                  <a:schemeClr val="accent2"/>
                </a:solidFill>
                <a:effectLst>
                  <a:outerShdw blurRad="12700" dist="38100" dir="2700000" algn="tl" rotWithShape="0">
                    <a:schemeClr val="accent5">
                      <a:lumMod val="60000"/>
                      <a:lumOff val="40000"/>
                    </a:schemeClr>
                  </a:outerShdw>
                </a:effectLst>
                <a:latin typeface="Comic Sans MS" panose="030F0702030302020204" pitchFamily="66" charset="0"/>
              </a:rPr>
              <a:t>Before you press submit, have you…</a:t>
            </a:r>
            <a:endParaRPr lang="en-US" sz="5400" b="1" cap="none" spc="0" dirty="0">
              <a:ln w="9525">
                <a:solidFill>
                  <a:schemeClr val="accent2">
                    <a:lumMod val="60000"/>
                    <a:lumOff val="40000"/>
                  </a:schemeClr>
                </a:solidFill>
                <a:prstDash val="solid"/>
              </a:ln>
              <a:solidFill>
                <a:schemeClr val="accent2"/>
              </a:solidFill>
              <a:effectLst>
                <a:outerShdw blurRad="12700" dist="38100" dir="2700000" algn="tl" rotWithShape="0">
                  <a:schemeClr val="accent5">
                    <a:lumMod val="60000"/>
                    <a:lumOff val="40000"/>
                  </a:schemeClr>
                </a:outerShdw>
              </a:effectLst>
              <a:latin typeface="Comic Sans MS" panose="030F0702030302020204" pitchFamily="66" charset="0"/>
            </a:endParaRPr>
          </a:p>
        </p:txBody>
      </p:sp>
      <p:pic>
        <p:nvPicPr>
          <p:cNvPr id="75" name="Hypothesis">
            <a:hlinkClick r:id="" action="ppaction://media"/>
            <a:extLst>
              <a:ext uri="{FF2B5EF4-FFF2-40B4-BE49-F238E27FC236}">
                <a16:creationId xmlns:a16="http://schemas.microsoft.com/office/drawing/2014/main" id="{75660F06-D551-5D85-F836-93472BA256F3}"/>
              </a:ext>
            </a:extLst>
          </p:cNvPr>
          <p:cNvPicPr>
            <a:picLocks noChangeAspect="1"/>
          </p:cNvPicPr>
          <p:nvPr>
            <a:audioFile r:link="rId2"/>
            <p:extLst>
              <p:ext uri="{DAA4B4D4-6D71-4841-9C94-3DE7FCFB9230}">
                <p14:media xmlns:p14="http://schemas.microsoft.com/office/powerpoint/2010/main" r:embed="rId1"/>
              </p:ext>
            </p:extLst>
          </p:nvPr>
        </p:nvPicPr>
        <p:blipFill>
          <a:blip r:embed="rId19"/>
          <a:stretch>
            <a:fillRect/>
          </a:stretch>
        </p:blipFill>
        <p:spPr>
          <a:xfrm>
            <a:off x="7312025" y="10442575"/>
            <a:ext cx="487363" cy="487363"/>
          </a:xfrm>
          <a:prstGeom prst="rect">
            <a:avLst/>
          </a:prstGeom>
        </p:spPr>
      </p:pic>
      <p:pic>
        <p:nvPicPr>
          <p:cNvPr id="76" name="Recorded Sound">
            <a:hlinkClick r:id="" action="ppaction://media"/>
            <a:extLst>
              <a:ext uri="{FF2B5EF4-FFF2-40B4-BE49-F238E27FC236}">
                <a16:creationId xmlns:a16="http://schemas.microsoft.com/office/drawing/2014/main" id="{BC6A8D57-D3A2-759A-70E1-C162ECBC8EE2}"/>
              </a:ext>
            </a:extLst>
          </p:cNvPr>
          <p:cNvPicPr>
            <a:picLocks noChangeAspect="1"/>
          </p:cNvPicPr>
          <p:nvPr>
            <a:audioFile r:link="rId4"/>
            <p:extLst>
              <p:ext uri="{DAA4B4D4-6D71-4841-9C94-3DE7FCFB9230}">
                <p14:media xmlns:p14="http://schemas.microsoft.com/office/powerpoint/2010/main" r:embed="rId3"/>
              </p:ext>
            </p:extLst>
          </p:nvPr>
        </p:nvPicPr>
        <p:blipFill>
          <a:blip r:embed="rId19"/>
          <a:stretch>
            <a:fillRect/>
          </a:stretch>
        </p:blipFill>
        <p:spPr>
          <a:xfrm>
            <a:off x="7312025" y="10442575"/>
            <a:ext cx="487363" cy="487363"/>
          </a:xfrm>
          <a:prstGeom prst="rect">
            <a:avLst/>
          </a:prstGeom>
        </p:spPr>
      </p:pic>
      <p:sp>
        <p:nvSpPr>
          <p:cNvPr id="73" name="TextBox 55">
            <a:extLst>
              <a:ext uri="{FF2B5EF4-FFF2-40B4-BE49-F238E27FC236}">
                <a16:creationId xmlns:a16="http://schemas.microsoft.com/office/drawing/2014/main" id="{0C13AC8E-A51C-4EA9-5C1B-6D4540891EC2}"/>
              </a:ext>
            </a:extLst>
          </p:cNvPr>
          <p:cNvSpPr txBox="1"/>
          <p:nvPr/>
        </p:nvSpPr>
        <p:spPr>
          <a:xfrm rot="-471036">
            <a:off x="3331341" y="1219753"/>
            <a:ext cx="1013802" cy="2461480"/>
          </a:xfrm>
          <a:prstGeom prst="rect">
            <a:avLst/>
          </a:prstGeom>
        </p:spPr>
        <p:txBody>
          <a:bodyPr lIns="0" tIns="0" rIns="0" bIns="0" rtlCol="0" anchor="t">
            <a:spAutoFit/>
          </a:bodyPr>
          <a:lstStyle/>
          <a:p>
            <a:pPr algn="ctr">
              <a:lnSpc>
                <a:spcPts val="17625"/>
              </a:lnSpc>
            </a:pPr>
            <a:r>
              <a:rPr lang="en-US" sz="12589" spc="566" dirty="0">
                <a:solidFill>
                  <a:srgbClr val="F2BA35"/>
                </a:solidFill>
                <a:latin typeface="Jua"/>
                <a:ea typeface="Jua"/>
                <a:cs typeface="Jua"/>
                <a:sym typeface="Jua"/>
              </a:rPr>
              <a:t>U</a:t>
            </a:r>
          </a:p>
        </p:txBody>
      </p:sp>
      <p:sp>
        <p:nvSpPr>
          <p:cNvPr id="77" name="TextBox 56">
            <a:extLst>
              <a:ext uri="{FF2B5EF4-FFF2-40B4-BE49-F238E27FC236}">
                <a16:creationId xmlns:a16="http://schemas.microsoft.com/office/drawing/2014/main" id="{27D5DEB3-8505-6626-5C30-F34670D66DB2}"/>
              </a:ext>
            </a:extLst>
          </p:cNvPr>
          <p:cNvSpPr txBox="1"/>
          <p:nvPr/>
        </p:nvSpPr>
        <p:spPr>
          <a:xfrm rot="-268062">
            <a:off x="4599559" y="967991"/>
            <a:ext cx="954629" cy="2461480"/>
          </a:xfrm>
          <a:prstGeom prst="rect">
            <a:avLst/>
          </a:prstGeom>
        </p:spPr>
        <p:txBody>
          <a:bodyPr lIns="0" tIns="0" rIns="0" bIns="0" rtlCol="0" anchor="t">
            <a:spAutoFit/>
          </a:bodyPr>
          <a:lstStyle/>
          <a:p>
            <a:pPr algn="ctr">
              <a:lnSpc>
                <a:spcPts val="17625"/>
              </a:lnSpc>
            </a:pPr>
            <a:r>
              <a:rPr lang="en-US" sz="12589" spc="566" dirty="0">
                <a:solidFill>
                  <a:srgbClr val="6BA68C"/>
                </a:solidFill>
                <a:latin typeface="Jua"/>
                <a:ea typeface="Jua"/>
                <a:cs typeface="Jua"/>
                <a:sym typeface="Jua"/>
              </a:rPr>
              <a:t>R</a:t>
            </a:r>
          </a:p>
        </p:txBody>
      </p:sp>
      <p:sp>
        <p:nvSpPr>
          <p:cNvPr id="79" name="TextBox 57">
            <a:extLst>
              <a:ext uri="{FF2B5EF4-FFF2-40B4-BE49-F238E27FC236}">
                <a16:creationId xmlns:a16="http://schemas.microsoft.com/office/drawing/2014/main" id="{DC857FAC-8C8E-3090-5E9C-B48A8C5CA7EA}"/>
              </a:ext>
            </a:extLst>
          </p:cNvPr>
          <p:cNvSpPr txBox="1"/>
          <p:nvPr/>
        </p:nvSpPr>
        <p:spPr>
          <a:xfrm rot="-168455">
            <a:off x="5887269" y="810722"/>
            <a:ext cx="999322" cy="2461480"/>
          </a:xfrm>
          <a:prstGeom prst="rect">
            <a:avLst/>
          </a:prstGeom>
        </p:spPr>
        <p:txBody>
          <a:bodyPr lIns="0" tIns="0" rIns="0" bIns="0" rtlCol="0" anchor="t">
            <a:spAutoFit/>
          </a:bodyPr>
          <a:lstStyle/>
          <a:p>
            <a:pPr algn="ctr">
              <a:lnSpc>
                <a:spcPts val="17625"/>
              </a:lnSpc>
            </a:pPr>
            <a:r>
              <a:rPr lang="en-US" sz="12589" spc="566" dirty="0">
                <a:solidFill>
                  <a:srgbClr val="569AA7"/>
                </a:solidFill>
                <a:latin typeface="Jua"/>
                <a:ea typeface="Jua"/>
                <a:cs typeface="Jua"/>
                <a:sym typeface="Jua"/>
              </a:rPr>
              <a:t>N</a:t>
            </a:r>
          </a:p>
        </p:txBody>
      </p:sp>
      <p:sp>
        <p:nvSpPr>
          <p:cNvPr id="81" name="TextBox 60">
            <a:extLst>
              <a:ext uri="{FF2B5EF4-FFF2-40B4-BE49-F238E27FC236}">
                <a16:creationId xmlns:a16="http://schemas.microsoft.com/office/drawing/2014/main" id="{4F404E2C-7F8B-631C-4F44-DC48991B6C90}"/>
              </a:ext>
            </a:extLst>
          </p:cNvPr>
          <p:cNvSpPr txBox="1"/>
          <p:nvPr/>
        </p:nvSpPr>
        <p:spPr>
          <a:xfrm rot="643889">
            <a:off x="10904782" y="953619"/>
            <a:ext cx="447818" cy="2461480"/>
          </a:xfrm>
          <a:prstGeom prst="rect">
            <a:avLst/>
          </a:prstGeom>
        </p:spPr>
        <p:txBody>
          <a:bodyPr lIns="0" tIns="0" rIns="0" bIns="0" rtlCol="0" anchor="t">
            <a:spAutoFit/>
          </a:bodyPr>
          <a:lstStyle/>
          <a:p>
            <a:pPr algn="ctr">
              <a:lnSpc>
                <a:spcPts val="17625"/>
              </a:lnSpc>
            </a:pPr>
            <a:r>
              <a:rPr lang="en-US" sz="12589" spc="566" dirty="0">
                <a:solidFill>
                  <a:srgbClr val="60A2A3"/>
                </a:solidFill>
                <a:latin typeface="Jua"/>
                <a:ea typeface="Jua"/>
                <a:cs typeface="Jua"/>
                <a:sym typeface="Jua"/>
              </a:rPr>
              <a:t>I</a:t>
            </a:r>
          </a:p>
        </p:txBody>
      </p:sp>
      <p:sp>
        <p:nvSpPr>
          <p:cNvPr id="83" name="TextBox 62">
            <a:extLst>
              <a:ext uri="{FF2B5EF4-FFF2-40B4-BE49-F238E27FC236}">
                <a16:creationId xmlns:a16="http://schemas.microsoft.com/office/drawing/2014/main" id="{9EA27395-7230-19C0-EEE4-CDEE2BA5954C}"/>
              </a:ext>
            </a:extLst>
          </p:cNvPr>
          <p:cNvSpPr txBox="1"/>
          <p:nvPr/>
        </p:nvSpPr>
        <p:spPr>
          <a:xfrm rot="-604531">
            <a:off x="2130010" y="1583638"/>
            <a:ext cx="1028104" cy="2461480"/>
          </a:xfrm>
          <a:prstGeom prst="rect">
            <a:avLst/>
          </a:prstGeom>
        </p:spPr>
        <p:txBody>
          <a:bodyPr lIns="0" tIns="0" rIns="0" bIns="0" rtlCol="0" anchor="t">
            <a:spAutoFit/>
          </a:bodyPr>
          <a:lstStyle/>
          <a:p>
            <a:pPr algn="ctr">
              <a:lnSpc>
                <a:spcPts val="17625"/>
              </a:lnSpc>
            </a:pPr>
            <a:r>
              <a:rPr lang="en-US" sz="12589" spc="566" dirty="0">
                <a:solidFill>
                  <a:srgbClr val="DF6E3E"/>
                </a:solidFill>
                <a:latin typeface="Jua"/>
                <a:ea typeface="Jua"/>
                <a:cs typeface="Jua"/>
                <a:sym typeface="Jua"/>
              </a:rPr>
              <a:t>T</a:t>
            </a:r>
          </a:p>
        </p:txBody>
      </p:sp>
      <p:sp>
        <p:nvSpPr>
          <p:cNvPr id="85" name="TextBox 63">
            <a:extLst>
              <a:ext uri="{FF2B5EF4-FFF2-40B4-BE49-F238E27FC236}">
                <a16:creationId xmlns:a16="http://schemas.microsoft.com/office/drawing/2014/main" id="{B5D6377E-2967-5621-4634-C1EA15AFD97C}"/>
              </a:ext>
            </a:extLst>
          </p:cNvPr>
          <p:cNvSpPr txBox="1"/>
          <p:nvPr/>
        </p:nvSpPr>
        <p:spPr>
          <a:xfrm rot="633377">
            <a:off x="11581982" y="1385159"/>
            <a:ext cx="999322" cy="2461480"/>
          </a:xfrm>
          <a:prstGeom prst="rect">
            <a:avLst/>
          </a:prstGeom>
        </p:spPr>
        <p:txBody>
          <a:bodyPr lIns="0" tIns="0" rIns="0" bIns="0" rtlCol="0" anchor="t">
            <a:spAutoFit/>
          </a:bodyPr>
          <a:lstStyle/>
          <a:p>
            <a:pPr algn="ctr">
              <a:lnSpc>
                <a:spcPts val="17625"/>
              </a:lnSpc>
            </a:pPr>
            <a:r>
              <a:rPr lang="en-US" sz="12589" spc="566" dirty="0">
                <a:solidFill>
                  <a:srgbClr val="8B6B93"/>
                </a:solidFill>
                <a:latin typeface="Jua"/>
                <a:ea typeface="Jua"/>
                <a:cs typeface="Jua"/>
                <a:sym typeface="Jua"/>
              </a:rPr>
              <a:t>N</a:t>
            </a:r>
          </a:p>
        </p:txBody>
      </p:sp>
      <p:sp>
        <p:nvSpPr>
          <p:cNvPr id="87" name="TextBox 69">
            <a:extLst>
              <a:ext uri="{FF2B5EF4-FFF2-40B4-BE49-F238E27FC236}">
                <a16:creationId xmlns:a16="http://schemas.microsoft.com/office/drawing/2014/main" id="{60B45C4C-F8AC-7376-36DD-0148B28EAF05}"/>
              </a:ext>
            </a:extLst>
          </p:cNvPr>
          <p:cNvSpPr txBox="1"/>
          <p:nvPr/>
        </p:nvSpPr>
        <p:spPr>
          <a:xfrm>
            <a:off x="7904816" y="710002"/>
            <a:ext cx="954629" cy="2002792"/>
          </a:xfrm>
          <a:prstGeom prst="rect">
            <a:avLst/>
          </a:prstGeom>
        </p:spPr>
        <p:txBody>
          <a:bodyPr lIns="0" tIns="0" rIns="0" bIns="0" rtlCol="0" anchor="t">
            <a:spAutoFit/>
          </a:bodyPr>
          <a:lstStyle/>
          <a:p>
            <a:pPr algn="ctr">
              <a:lnSpc>
                <a:spcPts val="17625"/>
              </a:lnSpc>
            </a:pPr>
            <a:r>
              <a:rPr lang="en-GB" sz="12589" spc="566" dirty="0">
                <a:solidFill>
                  <a:srgbClr val="6BA68C"/>
                </a:solidFill>
                <a:latin typeface="Jua"/>
                <a:ea typeface="Jua"/>
                <a:cs typeface="Jua"/>
                <a:sym typeface="Jua"/>
              </a:rPr>
              <a:t>I</a:t>
            </a:r>
            <a:endParaRPr lang="en-US" sz="12589" spc="566" dirty="0">
              <a:solidFill>
                <a:srgbClr val="6BA68C"/>
              </a:solidFill>
              <a:latin typeface="Jua"/>
              <a:ea typeface="Jua"/>
              <a:cs typeface="Jua"/>
              <a:sym typeface="Jua"/>
            </a:endParaRPr>
          </a:p>
        </p:txBody>
      </p:sp>
      <p:sp>
        <p:nvSpPr>
          <p:cNvPr id="89" name="TextBox 70">
            <a:extLst>
              <a:ext uri="{FF2B5EF4-FFF2-40B4-BE49-F238E27FC236}">
                <a16:creationId xmlns:a16="http://schemas.microsoft.com/office/drawing/2014/main" id="{9154455E-C623-5836-4A3E-7D19F11FCF6A}"/>
              </a:ext>
            </a:extLst>
          </p:cNvPr>
          <p:cNvSpPr txBox="1"/>
          <p:nvPr/>
        </p:nvSpPr>
        <p:spPr>
          <a:xfrm rot="271462">
            <a:off x="8929476" y="843706"/>
            <a:ext cx="909758" cy="2002792"/>
          </a:xfrm>
          <a:prstGeom prst="rect">
            <a:avLst/>
          </a:prstGeom>
        </p:spPr>
        <p:txBody>
          <a:bodyPr lIns="0" tIns="0" rIns="0" bIns="0" rtlCol="0" anchor="t">
            <a:spAutoFit/>
          </a:bodyPr>
          <a:lstStyle/>
          <a:p>
            <a:pPr algn="ctr">
              <a:lnSpc>
                <a:spcPts val="17625"/>
              </a:lnSpc>
            </a:pPr>
            <a:r>
              <a:rPr lang="en-US" sz="12589" spc="566" dirty="0">
                <a:solidFill>
                  <a:srgbClr val="DF6E3E"/>
                </a:solidFill>
                <a:latin typeface="Jua"/>
                <a:ea typeface="Jua"/>
                <a:cs typeface="Jua"/>
                <a:sym typeface="Jua"/>
              </a:rPr>
              <a:t>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70" fill="hold"/>
                                        <p:tgtEl>
                                          <p:spTgt spid="7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1421" fill="hold"/>
                                        <p:tgtEl>
                                          <p:spTgt spid="7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75"/>
                </p:tgtEl>
              </p:cMediaNode>
            </p:audio>
            <p:audio>
              <p:cMediaNode vol="80000">
                <p:cTn id="12" fill="hold" display="0">
                  <p:stCondLst>
                    <p:cond delay="indefinite"/>
                  </p:stCondLst>
                  <p:endCondLst>
                    <p:cond evt="onStopAudio" delay="0">
                      <p:tgtEl>
                        <p:sldTgt/>
                      </p:tgtEl>
                    </p:cond>
                  </p:endCondLst>
                </p:cTn>
                <p:tgtEl>
                  <p:spTgt spid="7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DFAF2"/>
        </a:solidFill>
        <a:effectLst/>
      </p:bgPr>
    </p:bg>
    <p:spTree>
      <p:nvGrpSpPr>
        <p:cNvPr id="1" name="">
          <a:extLst>
            <a:ext uri="{FF2B5EF4-FFF2-40B4-BE49-F238E27FC236}">
              <a16:creationId xmlns:a16="http://schemas.microsoft.com/office/drawing/2014/main" id="{288BD0CD-3953-2FE8-BA4A-3D3640F75DEC}"/>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F90DB6F3-14ED-7C52-32A9-DC709F48EB12}"/>
              </a:ext>
            </a:extLst>
          </p:cNvPr>
          <p:cNvGrpSpPr/>
          <p:nvPr/>
        </p:nvGrpSpPr>
        <p:grpSpPr>
          <a:xfrm>
            <a:off x="363580" y="369638"/>
            <a:ext cx="14320840" cy="20451679"/>
            <a:chOff x="0" y="0"/>
            <a:chExt cx="2566133" cy="3664710"/>
          </a:xfrm>
        </p:grpSpPr>
        <p:sp>
          <p:nvSpPr>
            <p:cNvPr id="3" name="Freeform 3">
              <a:extLst>
                <a:ext uri="{FF2B5EF4-FFF2-40B4-BE49-F238E27FC236}">
                  <a16:creationId xmlns:a16="http://schemas.microsoft.com/office/drawing/2014/main" id="{C2155091-0C63-8374-020E-1CBEB74BCD4A}"/>
                </a:ext>
              </a:extLst>
            </p:cNvPr>
            <p:cNvSpPr/>
            <p:nvPr/>
          </p:nvSpPr>
          <p:spPr>
            <a:xfrm>
              <a:off x="0" y="0"/>
              <a:ext cx="2566133" cy="3664710"/>
            </a:xfrm>
            <a:custGeom>
              <a:avLst/>
              <a:gdLst/>
              <a:ahLst/>
              <a:cxnLst/>
              <a:rect l="l" t="t" r="r" b="b"/>
              <a:pathLst>
                <a:path w="2566133" h="3664710">
                  <a:moveTo>
                    <a:pt x="21624" y="0"/>
                  </a:moveTo>
                  <a:lnTo>
                    <a:pt x="2544509" y="0"/>
                  </a:lnTo>
                  <a:cubicBezTo>
                    <a:pt x="2550244" y="0"/>
                    <a:pt x="2555744" y="2278"/>
                    <a:pt x="2559799" y="6334"/>
                  </a:cubicBezTo>
                  <a:cubicBezTo>
                    <a:pt x="2563855" y="10389"/>
                    <a:pt x="2566133" y="15889"/>
                    <a:pt x="2566133" y="21624"/>
                  </a:cubicBezTo>
                  <a:lnTo>
                    <a:pt x="2566133" y="3643086"/>
                  </a:lnTo>
                  <a:cubicBezTo>
                    <a:pt x="2566133" y="3648821"/>
                    <a:pt x="2563855" y="3654321"/>
                    <a:pt x="2559799" y="3658376"/>
                  </a:cubicBezTo>
                  <a:cubicBezTo>
                    <a:pt x="2555744" y="3662432"/>
                    <a:pt x="2550244" y="3664710"/>
                    <a:pt x="2544509" y="3664710"/>
                  </a:cubicBezTo>
                  <a:lnTo>
                    <a:pt x="21624" y="3664710"/>
                  </a:lnTo>
                  <a:cubicBezTo>
                    <a:pt x="15889" y="3664710"/>
                    <a:pt x="10389" y="3662432"/>
                    <a:pt x="6334" y="3658376"/>
                  </a:cubicBezTo>
                  <a:cubicBezTo>
                    <a:pt x="2278" y="3654321"/>
                    <a:pt x="0" y="3648821"/>
                    <a:pt x="0" y="3643086"/>
                  </a:cubicBezTo>
                  <a:lnTo>
                    <a:pt x="0" y="21624"/>
                  </a:lnTo>
                  <a:cubicBezTo>
                    <a:pt x="0" y="15889"/>
                    <a:pt x="2278" y="10389"/>
                    <a:pt x="6334" y="6334"/>
                  </a:cubicBezTo>
                  <a:cubicBezTo>
                    <a:pt x="10389" y="2278"/>
                    <a:pt x="15889" y="0"/>
                    <a:pt x="21624" y="0"/>
                  </a:cubicBezTo>
                  <a:close/>
                </a:path>
              </a:pathLst>
            </a:custGeom>
            <a:ln w="95250" cap="rnd">
              <a:solidFill>
                <a:srgbClr val="BB8F6E"/>
              </a:solidFill>
              <a:prstDash val="solid"/>
              <a:round/>
            </a:ln>
          </p:spPr>
          <p:txBody>
            <a:bodyPr/>
            <a:lstStyle/>
            <a:p>
              <a:endParaRPr lang="en-US"/>
            </a:p>
          </p:txBody>
        </p:sp>
        <p:sp>
          <p:nvSpPr>
            <p:cNvPr id="4" name="TextBox 4">
              <a:extLst>
                <a:ext uri="{FF2B5EF4-FFF2-40B4-BE49-F238E27FC236}">
                  <a16:creationId xmlns:a16="http://schemas.microsoft.com/office/drawing/2014/main" id="{994DCB00-C4F7-04EA-A145-498C37A24A06}"/>
                </a:ext>
              </a:extLst>
            </p:cNvPr>
            <p:cNvSpPr txBox="1"/>
            <p:nvPr/>
          </p:nvSpPr>
          <p:spPr>
            <a:xfrm>
              <a:off x="0" y="-57150"/>
              <a:ext cx="2566133" cy="3721860"/>
            </a:xfrm>
            <a:prstGeom prst="rect">
              <a:avLst/>
            </a:prstGeom>
          </p:spPr>
          <p:txBody>
            <a:bodyPr lIns="50800" tIns="50800" rIns="50800" bIns="50800" rtlCol="0" anchor="ctr"/>
            <a:lstStyle/>
            <a:p>
              <a:pPr algn="ctr">
                <a:lnSpc>
                  <a:spcPts val="4060"/>
                </a:lnSpc>
              </a:pPr>
              <a:endParaRPr/>
            </a:p>
          </p:txBody>
        </p:sp>
      </p:grpSp>
      <p:grpSp>
        <p:nvGrpSpPr>
          <p:cNvPr id="5" name="Group 5">
            <a:extLst>
              <a:ext uri="{FF2B5EF4-FFF2-40B4-BE49-F238E27FC236}">
                <a16:creationId xmlns:a16="http://schemas.microsoft.com/office/drawing/2014/main" id="{1D7CF5B6-771A-4A47-B8B8-A05AE2D4DF38}"/>
              </a:ext>
            </a:extLst>
          </p:cNvPr>
          <p:cNvGrpSpPr/>
          <p:nvPr/>
        </p:nvGrpSpPr>
        <p:grpSpPr>
          <a:xfrm>
            <a:off x="653116" y="732373"/>
            <a:ext cx="13813768" cy="19919253"/>
            <a:chOff x="0" y="0"/>
            <a:chExt cx="2475271" cy="3569305"/>
          </a:xfrm>
        </p:grpSpPr>
        <p:sp>
          <p:nvSpPr>
            <p:cNvPr id="6" name="Freeform 6">
              <a:extLst>
                <a:ext uri="{FF2B5EF4-FFF2-40B4-BE49-F238E27FC236}">
                  <a16:creationId xmlns:a16="http://schemas.microsoft.com/office/drawing/2014/main" id="{F76F7EFD-71DE-7783-C18D-1A3E0AD64608}"/>
                </a:ext>
              </a:extLst>
            </p:cNvPr>
            <p:cNvSpPr/>
            <p:nvPr/>
          </p:nvSpPr>
          <p:spPr>
            <a:xfrm>
              <a:off x="0" y="0"/>
              <a:ext cx="2475271" cy="3569305"/>
            </a:xfrm>
            <a:custGeom>
              <a:avLst/>
              <a:gdLst/>
              <a:ahLst/>
              <a:cxnLst/>
              <a:rect l="l" t="t" r="r" b="b"/>
              <a:pathLst>
                <a:path w="2475271" h="3569305">
                  <a:moveTo>
                    <a:pt x="22418" y="0"/>
                  </a:moveTo>
                  <a:lnTo>
                    <a:pt x="2452853" y="0"/>
                  </a:lnTo>
                  <a:cubicBezTo>
                    <a:pt x="2458799" y="0"/>
                    <a:pt x="2464501" y="2362"/>
                    <a:pt x="2468705" y="6566"/>
                  </a:cubicBezTo>
                  <a:cubicBezTo>
                    <a:pt x="2472910" y="10770"/>
                    <a:pt x="2475271" y="16472"/>
                    <a:pt x="2475271" y="22418"/>
                  </a:cubicBezTo>
                  <a:lnTo>
                    <a:pt x="2475271" y="3546887"/>
                  </a:lnTo>
                  <a:cubicBezTo>
                    <a:pt x="2475271" y="3552833"/>
                    <a:pt x="2472910" y="3558535"/>
                    <a:pt x="2468705" y="3562740"/>
                  </a:cubicBezTo>
                  <a:cubicBezTo>
                    <a:pt x="2464501" y="3566944"/>
                    <a:pt x="2458799" y="3569305"/>
                    <a:pt x="2452853" y="3569305"/>
                  </a:cubicBezTo>
                  <a:lnTo>
                    <a:pt x="22418" y="3569305"/>
                  </a:lnTo>
                  <a:cubicBezTo>
                    <a:pt x="16472" y="3569305"/>
                    <a:pt x="10770" y="3566944"/>
                    <a:pt x="6566" y="3562740"/>
                  </a:cubicBezTo>
                  <a:cubicBezTo>
                    <a:pt x="2362" y="3558535"/>
                    <a:pt x="0" y="3552833"/>
                    <a:pt x="0" y="3546887"/>
                  </a:cubicBezTo>
                  <a:lnTo>
                    <a:pt x="0" y="22418"/>
                  </a:lnTo>
                  <a:cubicBezTo>
                    <a:pt x="0" y="16472"/>
                    <a:pt x="2362" y="10770"/>
                    <a:pt x="6566" y="6566"/>
                  </a:cubicBezTo>
                  <a:cubicBezTo>
                    <a:pt x="10770" y="2362"/>
                    <a:pt x="16472" y="0"/>
                    <a:pt x="22418" y="0"/>
                  </a:cubicBezTo>
                  <a:close/>
                </a:path>
              </a:pathLst>
            </a:custGeom>
            <a:ln w="47625" cap="rnd">
              <a:solidFill>
                <a:srgbClr val="BB8F6E"/>
              </a:solidFill>
              <a:prstDash val="dash"/>
              <a:round/>
            </a:ln>
          </p:spPr>
          <p:txBody>
            <a:bodyPr/>
            <a:lstStyle/>
            <a:p>
              <a:endParaRPr lang="en-US"/>
            </a:p>
          </p:txBody>
        </p:sp>
        <p:sp>
          <p:nvSpPr>
            <p:cNvPr id="7" name="TextBox 7">
              <a:extLst>
                <a:ext uri="{FF2B5EF4-FFF2-40B4-BE49-F238E27FC236}">
                  <a16:creationId xmlns:a16="http://schemas.microsoft.com/office/drawing/2014/main" id="{D570F770-F5FD-7A5B-B820-24114560B60A}"/>
                </a:ext>
              </a:extLst>
            </p:cNvPr>
            <p:cNvSpPr txBox="1"/>
            <p:nvPr/>
          </p:nvSpPr>
          <p:spPr>
            <a:xfrm>
              <a:off x="0" y="-57150"/>
              <a:ext cx="2475271" cy="3626455"/>
            </a:xfrm>
            <a:prstGeom prst="rect">
              <a:avLst/>
            </a:prstGeom>
          </p:spPr>
          <p:txBody>
            <a:bodyPr lIns="50800" tIns="50800" rIns="50800" bIns="50800" rtlCol="0" anchor="ctr"/>
            <a:lstStyle/>
            <a:p>
              <a:pPr algn="ctr">
                <a:lnSpc>
                  <a:spcPts val="4060"/>
                </a:lnSpc>
              </a:pPr>
              <a:endParaRPr/>
            </a:p>
          </p:txBody>
        </p:sp>
      </p:grpSp>
      <p:sp>
        <p:nvSpPr>
          <p:cNvPr id="8" name="Freeform 8">
            <a:extLst>
              <a:ext uri="{FF2B5EF4-FFF2-40B4-BE49-F238E27FC236}">
                <a16:creationId xmlns:a16="http://schemas.microsoft.com/office/drawing/2014/main" id="{596D5348-7A6B-9494-8397-E211830A77BD}"/>
              </a:ext>
            </a:extLst>
          </p:cNvPr>
          <p:cNvSpPr/>
          <p:nvPr/>
        </p:nvSpPr>
        <p:spPr>
          <a:xfrm rot="-3858686">
            <a:off x="4410634" y="3811444"/>
            <a:ext cx="720284" cy="607740"/>
          </a:xfrm>
          <a:custGeom>
            <a:avLst/>
            <a:gdLst/>
            <a:ahLst/>
            <a:cxnLst/>
            <a:rect l="l" t="t" r="r" b="b"/>
            <a:pathLst>
              <a:path w="720284" h="607740">
                <a:moveTo>
                  <a:pt x="0" y="0"/>
                </a:moveTo>
                <a:lnTo>
                  <a:pt x="720284" y="0"/>
                </a:lnTo>
                <a:lnTo>
                  <a:pt x="720284" y="607740"/>
                </a:lnTo>
                <a:lnTo>
                  <a:pt x="0" y="6077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9" name="Freeform 9">
            <a:extLst>
              <a:ext uri="{FF2B5EF4-FFF2-40B4-BE49-F238E27FC236}">
                <a16:creationId xmlns:a16="http://schemas.microsoft.com/office/drawing/2014/main" id="{BFDA30A1-4A09-E780-DFF4-5A72C2FF87C4}"/>
              </a:ext>
            </a:extLst>
          </p:cNvPr>
          <p:cNvSpPr/>
          <p:nvPr/>
        </p:nvSpPr>
        <p:spPr>
          <a:xfrm rot="-3858686" flipH="1" flipV="1">
            <a:off x="9917082" y="3811444"/>
            <a:ext cx="720284" cy="607740"/>
          </a:xfrm>
          <a:custGeom>
            <a:avLst/>
            <a:gdLst/>
            <a:ahLst/>
            <a:cxnLst/>
            <a:rect l="l" t="t" r="r" b="b"/>
            <a:pathLst>
              <a:path w="720284" h="607740">
                <a:moveTo>
                  <a:pt x="720284" y="607740"/>
                </a:moveTo>
                <a:lnTo>
                  <a:pt x="0" y="607740"/>
                </a:lnTo>
                <a:lnTo>
                  <a:pt x="0" y="0"/>
                </a:lnTo>
                <a:lnTo>
                  <a:pt x="720284" y="0"/>
                </a:lnTo>
                <a:lnTo>
                  <a:pt x="720284" y="60774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0" name="Group 10">
            <a:extLst>
              <a:ext uri="{FF2B5EF4-FFF2-40B4-BE49-F238E27FC236}">
                <a16:creationId xmlns:a16="http://schemas.microsoft.com/office/drawing/2014/main" id="{E8C2E1C5-98CA-DB58-FDD5-46D12D91222B}"/>
              </a:ext>
            </a:extLst>
          </p:cNvPr>
          <p:cNvGrpSpPr/>
          <p:nvPr/>
        </p:nvGrpSpPr>
        <p:grpSpPr>
          <a:xfrm>
            <a:off x="1844917" y="5447217"/>
            <a:ext cx="11430166" cy="2523649"/>
            <a:chOff x="0" y="0"/>
            <a:chExt cx="2048157" cy="452209"/>
          </a:xfrm>
        </p:grpSpPr>
        <p:sp>
          <p:nvSpPr>
            <p:cNvPr id="11" name="Freeform 11">
              <a:extLst>
                <a:ext uri="{FF2B5EF4-FFF2-40B4-BE49-F238E27FC236}">
                  <a16:creationId xmlns:a16="http://schemas.microsoft.com/office/drawing/2014/main" id="{0C30536F-7C49-0341-6070-3A5BFDE48588}"/>
                </a:ext>
              </a:extLst>
            </p:cNvPr>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C9E0D3"/>
            </a:solidFill>
          </p:spPr>
          <p:txBody>
            <a:bodyPr/>
            <a:lstStyle/>
            <a:p>
              <a:endParaRPr lang="en-US"/>
            </a:p>
          </p:txBody>
        </p:sp>
        <p:sp>
          <p:nvSpPr>
            <p:cNvPr id="12" name="TextBox 12">
              <a:extLst>
                <a:ext uri="{FF2B5EF4-FFF2-40B4-BE49-F238E27FC236}">
                  <a16:creationId xmlns:a16="http://schemas.microsoft.com/office/drawing/2014/main" id="{F9F3B127-A83A-C52E-2BA7-527BE32BF0BA}"/>
                </a:ext>
              </a:extLst>
            </p:cNvPr>
            <p:cNvSpPr txBox="1"/>
            <p:nvPr/>
          </p:nvSpPr>
          <p:spPr>
            <a:xfrm>
              <a:off x="0" y="-57150"/>
              <a:ext cx="2048157" cy="509359"/>
            </a:xfrm>
            <a:prstGeom prst="rect">
              <a:avLst/>
            </a:prstGeom>
          </p:spPr>
          <p:txBody>
            <a:bodyPr lIns="50800" tIns="50800" rIns="50800" bIns="50800" rtlCol="0" anchor="ctr"/>
            <a:lstStyle/>
            <a:p>
              <a:pPr algn="ctr">
                <a:lnSpc>
                  <a:spcPts val="4060"/>
                </a:lnSpc>
              </a:pPr>
              <a:endParaRPr/>
            </a:p>
          </p:txBody>
        </p:sp>
      </p:grpSp>
      <p:grpSp>
        <p:nvGrpSpPr>
          <p:cNvPr id="13" name="Group 13">
            <a:extLst>
              <a:ext uri="{FF2B5EF4-FFF2-40B4-BE49-F238E27FC236}">
                <a16:creationId xmlns:a16="http://schemas.microsoft.com/office/drawing/2014/main" id="{E8A8EB5E-432D-7CE9-5360-A7074904365A}"/>
              </a:ext>
            </a:extLst>
          </p:cNvPr>
          <p:cNvGrpSpPr/>
          <p:nvPr/>
        </p:nvGrpSpPr>
        <p:grpSpPr>
          <a:xfrm>
            <a:off x="1844917" y="8359976"/>
            <a:ext cx="11430166" cy="2523649"/>
            <a:chOff x="0" y="0"/>
            <a:chExt cx="2048157" cy="452209"/>
          </a:xfrm>
        </p:grpSpPr>
        <p:sp>
          <p:nvSpPr>
            <p:cNvPr id="14" name="Freeform 14">
              <a:extLst>
                <a:ext uri="{FF2B5EF4-FFF2-40B4-BE49-F238E27FC236}">
                  <a16:creationId xmlns:a16="http://schemas.microsoft.com/office/drawing/2014/main" id="{204A62F3-8B27-52F3-C06A-965632C3657D}"/>
                </a:ext>
              </a:extLst>
            </p:cNvPr>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F9E4AE"/>
            </a:solidFill>
          </p:spPr>
          <p:txBody>
            <a:bodyPr/>
            <a:lstStyle/>
            <a:p>
              <a:endParaRPr lang="en-US"/>
            </a:p>
          </p:txBody>
        </p:sp>
        <p:sp>
          <p:nvSpPr>
            <p:cNvPr id="15" name="TextBox 15">
              <a:extLst>
                <a:ext uri="{FF2B5EF4-FFF2-40B4-BE49-F238E27FC236}">
                  <a16:creationId xmlns:a16="http://schemas.microsoft.com/office/drawing/2014/main" id="{D0827405-D347-F200-D9EC-8F18A2B1A454}"/>
                </a:ext>
              </a:extLst>
            </p:cNvPr>
            <p:cNvSpPr txBox="1"/>
            <p:nvPr/>
          </p:nvSpPr>
          <p:spPr>
            <a:xfrm>
              <a:off x="0" y="-57150"/>
              <a:ext cx="2048157" cy="509359"/>
            </a:xfrm>
            <a:prstGeom prst="rect">
              <a:avLst/>
            </a:prstGeom>
          </p:spPr>
          <p:txBody>
            <a:bodyPr lIns="50800" tIns="50800" rIns="50800" bIns="50800" rtlCol="0" anchor="ctr"/>
            <a:lstStyle/>
            <a:p>
              <a:pPr algn="ctr">
                <a:lnSpc>
                  <a:spcPts val="4060"/>
                </a:lnSpc>
              </a:pPr>
              <a:endParaRPr/>
            </a:p>
          </p:txBody>
        </p:sp>
      </p:grpSp>
      <p:grpSp>
        <p:nvGrpSpPr>
          <p:cNvPr id="16" name="Group 16">
            <a:extLst>
              <a:ext uri="{FF2B5EF4-FFF2-40B4-BE49-F238E27FC236}">
                <a16:creationId xmlns:a16="http://schemas.microsoft.com/office/drawing/2014/main" id="{6DD05072-82A8-E29A-044B-ECFF4593F4E4}"/>
              </a:ext>
            </a:extLst>
          </p:cNvPr>
          <p:cNvGrpSpPr/>
          <p:nvPr/>
        </p:nvGrpSpPr>
        <p:grpSpPr>
          <a:xfrm>
            <a:off x="1844917" y="11272735"/>
            <a:ext cx="11430166" cy="2523649"/>
            <a:chOff x="0" y="0"/>
            <a:chExt cx="2048157" cy="452209"/>
          </a:xfrm>
        </p:grpSpPr>
        <p:sp>
          <p:nvSpPr>
            <p:cNvPr id="17" name="Freeform 17">
              <a:extLst>
                <a:ext uri="{FF2B5EF4-FFF2-40B4-BE49-F238E27FC236}">
                  <a16:creationId xmlns:a16="http://schemas.microsoft.com/office/drawing/2014/main" id="{A8E4CECE-3DED-2632-6350-DD94405F7046}"/>
                </a:ext>
              </a:extLst>
            </p:cNvPr>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D9D4E4"/>
            </a:solidFill>
          </p:spPr>
          <p:txBody>
            <a:bodyPr/>
            <a:lstStyle/>
            <a:p>
              <a:endParaRPr lang="en-US"/>
            </a:p>
          </p:txBody>
        </p:sp>
        <p:sp>
          <p:nvSpPr>
            <p:cNvPr id="18" name="TextBox 18">
              <a:extLst>
                <a:ext uri="{FF2B5EF4-FFF2-40B4-BE49-F238E27FC236}">
                  <a16:creationId xmlns:a16="http://schemas.microsoft.com/office/drawing/2014/main" id="{36DD2410-5474-542E-581D-D55B06F9AE73}"/>
                </a:ext>
              </a:extLst>
            </p:cNvPr>
            <p:cNvSpPr txBox="1"/>
            <p:nvPr/>
          </p:nvSpPr>
          <p:spPr>
            <a:xfrm>
              <a:off x="0" y="-57150"/>
              <a:ext cx="2048157" cy="509359"/>
            </a:xfrm>
            <a:prstGeom prst="rect">
              <a:avLst/>
            </a:prstGeom>
          </p:spPr>
          <p:txBody>
            <a:bodyPr lIns="50800" tIns="50800" rIns="50800" bIns="50800" rtlCol="0" anchor="ctr"/>
            <a:lstStyle/>
            <a:p>
              <a:pPr algn="ctr">
                <a:lnSpc>
                  <a:spcPts val="4060"/>
                </a:lnSpc>
              </a:pPr>
              <a:r>
                <a:rPr lang="en-US" sz="2900">
                  <a:solidFill>
                    <a:srgbClr val="FFFFFF"/>
                  </a:solidFill>
                  <a:latin typeface="Brittany"/>
                  <a:ea typeface="Brittany"/>
                  <a:cs typeface="Brittany"/>
                  <a:sym typeface="Brittany"/>
                </a:rPr>
                <a:t>r</a:t>
              </a:r>
            </a:p>
          </p:txBody>
        </p:sp>
      </p:grpSp>
      <p:grpSp>
        <p:nvGrpSpPr>
          <p:cNvPr id="19" name="Group 19">
            <a:extLst>
              <a:ext uri="{FF2B5EF4-FFF2-40B4-BE49-F238E27FC236}">
                <a16:creationId xmlns:a16="http://schemas.microsoft.com/office/drawing/2014/main" id="{C7C2986D-95F4-2096-D294-627DCD936D70}"/>
              </a:ext>
            </a:extLst>
          </p:cNvPr>
          <p:cNvGrpSpPr/>
          <p:nvPr/>
        </p:nvGrpSpPr>
        <p:grpSpPr>
          <a:xfrm>
            <a:off x="1844917" y="14185494"/>
            <a:ext cx="11430166" cy="2523649"/>
            <a:chOff x="0" y="0"/>
            <a:chExt cx="2048157" cy="452209"/>
          </a:xfrm>
        </p:grpSpPr>
        <p:sp>
          <p:nvSpPr>
            <p:cNvPr id="20" name="Freeform 20">
              <a:extLst>
                <a:ext uri="{FF2B5EF4-FFF2-40B4-BE49-F238E27FC236}">
                  <a16:creationId xmlns:a16="http://schemas.microsoft.com/office/drawing/2014/main" id="{30B1AE5A-3B3F-28E4-3C93-8D1B983D383C}"/>
                </a:ext>
              </a:extLst>
            </p:cNvPr>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F4CBBA"/>
            </a:solidFill>
          </p:spPr>
          <p:txBody>
            <a:bodyPr/>
            <a:lstStyle/>
            <a:p>
              <a:endParaRPr lang="en-US"/>
            </a:p>
          </p:txBody>
        </p:sp>
        <p:sp>
          <p:nvSpPr>
            <p:cNvPr id="21" name="TextBox 21">
              <a:extLst>
                <a:ext uri="{FF2B5EF4-FFF2-40B4-BE49-F238E27FC236}">
                  <a16:creationId xmlns:a16="http://schemas.microsoft.com/office/drawing/2014/main" id="{EE8F8DC8-E599-4D18-D0A9-7A35E9FDDEFC}"/>
                </a:ext>
              </a:extLst>
            </p:cNvPr>
            <p:cNvSpPr txBox="1"/>
            <p:nvPr/>
          </p:nvSpPr>
          <p:spPr>
            <a:xfrm>
              <a:off x="0" y="-57150"/>
              <a:ext cx="2048157" cy="509359"/>
            </a:xfrm>
            <a:prstGeom prst="rect">
              <a:avLst/>
            </a:prstGeom>
          </p:spPr>
          <p:txBody>
            <a:bodyPr lIns="50800" tIns="50800" rIns="50800" bIns="50800" rtlCol="0" anchor="ctr"/>
            <a:lstStyle/>
            <a:p>
              <a:pPr algn="ctr">
                <a:lnSpc>
                  <a:spcPts val="4060"/>
                </a:lnSpc>
              </a:pPr>
              <a:endParaRPr/>
            </a:p>
          </p:txBody>
        </p:sp>
      </p:grpSp>
      <p:grpSp>
        <p:nvGrpSpPr>
          <p:cNvPr id="22" name="Group 22">
            <a:extLst>
              <a:ext uri="{FF2B5EF4-FFF2-40B4-BE49-F238E27FC236}">
                <a16:creationId xmlns:a16="http://schemas.microsoft.com/office/drawing/2014/main" id="{82F69A56-7A94-57CE-EF6F-6F086323CF6F}"/>
              </a:ext>
            </a:extLst>
          </p:cNvPr>
          <p:cNvGrpSpPr/>
          <p:nvPr/>
        </p:nvGrpSpPr>
        <p:grpSpPr>
          <a:xfrm>
            <a:off x="1844917" y="17098253"/>
            <a:ext cx="11430166" cy="2523649"/>
            <a:chOff x="0" y="0"/>
            <a:chExt cx="2048157" cy="452209"/>
          </a:xfrm>
        </p:grpSpPr>
        <p:sp>
          <p:nvSpPr>
            <p:cNvPr id="23" name="Freeform 23">
              <a:extLst>
                <a:ext uri="{FF2B5EF4-FFF2-40B4-BE49-F238E27FC236}">
                  <a16:creationId xmlns:a16="http://schemas.microsoft.com/office/drawing/2014/main" id="{38FD9CFD-D9DA-935B-51B9-A01D62F47DC8}"/>
                </a:ext>
              </a:extLst>
            </p:cNvPr>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D1E4F4"/>
            </a:solidFill>
          </p:spPr>
          <p:txBody>
            <a:bodyPr/>
            <a:lstStyle/>
            <a:p>
              <a:endParaRPr lang="en-US"/>
            </a:p>
          </p:txBody>
        </p:sp>
        <p:sp>
          <p:nvSpPr>
            <p:cNvPr id="24" name="TextBox 24">
              <a:extLst>
                <a:ext uri="{FF2B5EF4-FFF2-40B4-BE49-F238E27FC236}">
                  <a16:creationId xmlns:a16="http://schemas.microsoft.com/office/drawing/2014/main" id="{DB6242A6-2658-489D-52D0-D7117641A99A}"/>
                </a:ext>
              </a:extLst>
            </p:cNvPr>
            <p:cNvSpPr txBox="1"/>
            <p:nvPr/>
          </p:nvSpPr>
          <p:spPr>
            <a:xfrm>
              <a:off x="0" y="-57150"/>
              <a:ext cx="2048157" cy="509359"/>
            </a:xfrm>
            <a:prstGeom prst="rect">
              <a:avLst/>
            </a:prstGeom>
          </p:spPr>
          <p:txBody>
            <a:bodyPr lIns="50800" tIns="50800" rIns="50800" bIns="50800" rtlCol="0" anchor="ctr"/>
            <a:lstStyle/>
            <a:p>
              <a:pPr algn="ctr">
                <a:lnSpc>
                  <a:spcPts val="4060"/>
                </a:lnSpc>
              </a:pPr>
              <a:endParaRPr/>
            </a:p>
          </p:txBody>
        </p:sp>
      </p:grpSp>
      <p:sp>
        <p:nvSpPr>
          <p:cNvPr id="25" name="AutoShape 25">
            <a:extLst>
              <a:ext uri="{FF2B5EF4-FFF2-40B4-BE49-F238E27FC236}">
                <a16:creationId xmlns:a16="http://schemas.microsoft.com/office/drawing/2014/main" id="{2A3F1360-61F3-94F2-9082-16D5268E2EF9}"/>
              </a:ext>
            </a:extLst>
          </p:cNvPr>
          <p:cNvSpPr/>
          <p:nvPr/>
        </p:nvSpPr>
        <p:spPr>
          <a:xfrm flipH="1" flipV="1">
            <a:off x="4925497" y="5735364"/>
            <a:ext cx="19050" cy="1947354"/>
          </a:xfrm>
          <a:prstGeom prst="line">
            <a:avLst/>
          </a:prstGeom>
          <a:ln w="47625" cap="flat">
            <a:solidFill>
              <a:srgbClr val="005869"/>
            </a:solidFill>
            <a:prstDash val="sysDot"/>
            <a:headEnd type="none" w="sm" len="sm"/>
            <a:tailEnd type="none" w="sm" len="sm"/>
          </a:ln>
        </p:spPr>
        <p:txBody>
          <a:bodyPr/>
          <a:lstStyle/>
          <a:p>
            <a:endParaRPr lang="en-US"/>
          </a:p>
        </p:txBody>
      </p:sp>
      <p:sp>
        <p:nvSpPr>
          <p:cNvPr id="26" name="AutoShape 26">
            <a:extLst>
              <a:ext uri="{FF2B5EF4-FFF2-40B4-BE49-F238E27FC236}">
                <a16:creationId xmlns:a16="http://schemas.microsoft.com/office/drawing/2014/main" id="{76E8E331-D369-4B63-148D-932415C6DDDC}"/>
              </a:ext>
            </a:extLst>
          </p:cNvPr>
          <p:cNvSpPr/>
          <p:nvPr/>
        </p:nvSpPr>
        <p:spPr>
          <a:xfrm flipH="1" flipV="1">
            <a:off x="4925497" y="8648123"/>
            <a:ext cx="19050" cy="1947354"/>
          </a:xfrm>
          <a:prstGeom prst="line">
            <a:avLst/>
          </a:prstGeom>
          <a:ln w="47625" cap="flat">
            <a:solidFill>
              <a:srgbClr val="005869"/>
            </a:solidFill>
            <a:prstDash val="sysDot"/>
            <a:headEnd type="none" w="sm" len="sm"/>
            <a:tailEnd type="none" w="sm" len="sm"/>
          </a:ln>
        </p:spPr>
        <p:txBody>
          <a:bodyPr/>
          <a:lstStyle/>
          <a:p>
            <a:endParaRPr lang="en-US"/>
          </a:p>
        </p:txBody>
      </p:sp>
      <p:sp>
        <p:nvSpPr>
          <p:cNvPr id="27" name="AutoShape 27">
            <a:extLst>
              <a:ext uri="{FF2B5EF4-FFF2-40B4-BE49-F238E27FC236}">
                <a16:creationId xmlns:a16="http://schemas.microsoft.com/office/drawing/2014/main" id="{12934992-109A-1E38-2906-3008CABAC0D7}"/>
              </a:ext>
            </a:extLst>
          </p:cNvPr>
          <p:cNvSpPr/>
          <p:nvPr/>
        </p:nvSpPr>
        <p:spPr>
          <a:xfrm flipH="1" flipV="1">
            <a:off x="4925497" y="11560883"/>
            <a:ext cx="19050" cy="1947354"/>
          </a:xfrm>
          <a:prstGeom prst="line">
            <a:avLst/>
          </a:prstGeom>
          <a:ln w="47625" cap="flat">
            <a:solidFill>
              <a:srgbClr val="005869"/>
            </a:solidFill>
            <a:prstDash val="sysDot"/>
            <a:headEnd type="none" w="sm" len="sm"/>
            <a:tailEnd type="none" w="sm" len="sm"/>
          </a:ln>
        </p:spPr>
        <p:txBody>
          <a:bodyPr/>
          <a:lstStyle/>
          <a:p>
            <a:endParaRPr lang="en-US"/>
          </a:p>
        </p:txBody>
      </p:sp>
      <p:sp>
        <p:nvSpPr>
          <p:cNvPr id="28" name="AutoShape 28">
            <a:extLst>
              <a:ext uri="{FF2B5EF4-FFF2-40B4-BE49-F238E27FC236}">
                <a16:creationId xmlns:a16="http://schemas.microsoft.com/office/drawing/2014/main" id="{B334F8F8-8AD7-A929-5A00-87825F5E41E5}"/>
              </a:ext>
            </a:extLst>
          </p:cNvPr>
          <p:cNvSpPr/>
          <p:nvPr/>
        </p:nvSpPr>
        <p:spPr>
          <a:xfrm flipH="1" flipV="1">
            <a:off x="4925497" y="14473642"/>
            <a:ext cx="19050" cy="1947354"/>
          </a:xfrm>
          <a:prstGeom prst="line">
            <a:avLst/>
          </a:prstGeom>
          <a:ln w="47625" cap="flat">
            <a:solidFill>
              <a:srgbClr val="005869"/>
            </a:solidFill>
            <a:prstDash val="sysDot"/>
            <a:headEnd type="none" w="sm" len="sm"/>
            <a:tailEnd type="none" w="sm" len="sm"/>
          </a:ln>
        </p:spPr>
        <p:txBody>
          <a:bodyPr/>
          <a:lstStyle/>
          <a:p>
            <a:endParaRPr lang="en-US"/>
          </a:p>
        </p:txBody>
      </p:sp>
      <p:sp>
        <p:nvSpPr>
          <p:cNvPr id="29" name="AutoShape 29">
            <a:extLst>
              <a:ext uri="{FF2B5EF4-FFF2-40B4-BE49-F238E27FC236}">
                <a16:creationId xmlns:a16="http://schemas.microsoft.com/office/drawing/2014/main" id="{C9A49F2F-7B84-76C8-8C5D-C8BF3D67F657}"/>
              </a:ext>
            </a:extLst>
          </p:cNvPr>
          <p:cNvSpPr/>
          <p:nvPr/>
        </p:nvSpPr>
        <p:spPr>
          <a:xfrm flipH="1" flipV="1">
            <a:off x="4925497" y="17386401"/>
            <a:ext cx="19050" cy="1947354"/>
          </a:xfrm>
          <a:prstGeom prst="line">
            <a:avLst/>
          </a:prstGeom>
          <a:ln w="47625" cap="flat">
            <a:solidFill>
              <a:srgbClr val="005869"/>
            </a:solidFill>
            <a:prstDash val="sysDot"/>
            <a:headEnd type="none" w="sm" len="sm"/>
            <a:tailEnd type="none" w="sm" len="sm"/>
          </a:ln>
        </p:spPr>
        <p:txBody>
          <a:bodyPr/>
          <a:lstStyle/>
          <a:p>
            <a:endParaRPr lang="en-US"/>
          </a:p>
        </p:txBody>
      </p:sp>
      <p:grpSp>
        <p:nvGrpSpPr>
          <p:cNvPr id="30" name="Group 30">
            <a:extLst>
              <a:ext uri="{FF2B5EF4-FFF2-40B4-BE49-F238E27FC236}">
                <a16:creationId xmlns:a16="http://schemas.microsoft.com/office/drawing/2014/main" id="{7BEFA847-B914-CEB9-E899-13A68ABC3045}"/>
              </a:ext>
            </a:extLst>
          </p:cNvPr>
          <p:cNvGrpSpPr/>
          <p:nvPr/>
        </p:nvGrpSpPr>
        <p:grpSpPr>
          <a:xfrm>
            <a:off x="2393471" y="5735364"/>
            <a:ext cx="1947354" cy="1947354"/>
            <a:chOff x="0" y="0"/>
            <a:chExt cx="812800" cy="812800"/>
          </a:xfrm>
        </p:grpSpPr>
        <p:sp>
          <p:nvSpPr>
            <p:cNvPr id="31" name="Freeform 31">
              <a:extLst>
                <a:ext uri="{FF2B5EF4-FFF2-40B4-BE49-F238E27FC236}">
                  <a16:creationId xmlns:a16="http://schemas.microsoft.com/office/drawing/2014/main" id="{22A71EB7-0C6A-AF48-82BE-EB9F5B9184B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dirty="0"/>
            </a:p>
          </p:txBody>
        </p:sp>
        <p:sp>
          <p:nvSpPr>
            <p:cNvPr id="32" name="TextBox 32">
              <a:extLst>
                <a:ext uri="{FF2B5EF4-FFF2-40B4-BE49-F238E27FC236}">
                  <a16:creationId xmlns:a16="http://schemas.microsoft.com/office/drawing/2014/main" id="{F1EDEE41-743D-318A-217C-3410D515356E}"/>
                </a:ext>
              </a:extLst>
            </p:cNvPr>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33" name="Group 33">
            <a:extLst>
              <a:ext uri="{FF2B5EF4-FFF2-40B4-BE49-F238E27FC236}">
                <a16:creationId xmlns:a16="http://schemas.microsoft.com/office/drawing/2014/main" id="{3B10333F-9DB2-690C-4635-D0459C543FB8}"/>
              </a:ext>
            </a:extLst>
          </p:cNvPr>
          <p:cNvGrpSpPr/>
          <p:nvPr/>
        </p:nvGrpSpPr>
        <p:grpSpPr>
          <a:xfrm>
            <a:off x="2393471" y="8648123"/>
            <a:ext cx="1947354" cy="1947354"/>
            <a:chOff x="0" y="0"/>
            <a:chExt cx="812800" cy="812800"/>
          </a:xfrm>
        </p:grpSpPr>
        <p:sp>
          <p:nvSpPr>
            <p:cNvPr id="34" name="Freeform 34">
              <a:extLst>
                <a:ext uri="{FF2B5EF4-FFF2-40B4-BE49-F238E27FC236}">
                  <a16:creationId xmlns:a16="http://schemas.microsoft.com/office/drawing/2014/main" id="{699E44FB-EB3E-0978-D76A-956618C931F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35" name="TextBox 35">
              <a:extLst>
                <a:ext uri="{FF2B5EF4-FFF2-40B4-BE49-F238E27FC236}">
                  <a16:creationId xmlns:a16="http://schemas.microsoft.com/office/drawing/2014/main" id="{89A4F81C-15DA-3E68-CCF4-38C36A9B3580}"/>
                </a:ext>
              </a:extLst>
            </p:cNvPr>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36" name="Group 36">
            <a:extLst>
              <a:ext uri="{FF2B5EF4-FFF2-40B4-BE49-F238E27FC236}">
                <a16:creationId xmlns:a16="http://schemas.microsoft.com/office/drawing/2014/main" id="{A4110A87-B00F-6178-9743-74E213CF687B}"/>
              </a:ext>
            </a:extLst>
          </p:cNvPr>
          <p:cNvGrpSpPr/>
          <p:nvPr/>
        </p:nvGrpSpPr>
        <p:grpSpPr>
          <a:xfrm>
            <a:off x="2393471" y="11560883"/>
            <a:ext cx="1947354" cy="1947354"/>
            <a:chOff x="0" y="0"/>
            <a:chExt cx="812800" cy="812800"/>
          </a:xfrm>
        </p:grpSpPr>
        <p:sp>
          <p:nvSpPr>
            <p:cNvPr id="37" name="Freeform 37">
              <a:extLst>
                <a:ext uri="{FF2B5EF4-FFF2-40B4-BE49-F238E27FC236}">
                  <a16:creationId xmlns:a16="http://schemas.microsoft.com/office/drawing/2014/main" id="{39722295-C3DC-059D-F4BD-E6DA43F95B6D}"/>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38" name="TextBox 38">
              <a:extLst>
                <a:ext uri="{FF2B5EF4-FFF2-40B4-BE49-F238E27FC236}">
                  <a16:creationId xmlns:a16="http://schemas.microsoft.com/office/drawing/2014/main" id="{90F8ADCC-FA4E-4F9D-3DB5-84789E929754}"/>
                </a:ext>
              </a:extLst>
            </p:cNvPr>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39" name="Group 39">
            <a:extLst>
              <a:ext uri="{FF2B5EF4-FFF2-40B4-BE49-F238E27FC236}">
                <a16:creationId xmlns:a16="http://schemas.microsoft.com/office/drawing/2014/main" id="{802EB2A3-0EC4-A239-6DD3-BE236E105D1F}"/>
              </a:ext>
            </a:extLst>
          </p:cNvPr>
          <p:cNvGrpSpPr/>
          <p:nvPr/>
        </p:nvGrpSpPr>
        <p:grpSpPr>
          <a:xfrm>
            <a:off x="2393471" y="14473642"/>
            <a:ext cx="1947354" cy="1947354"/>
            <a:chOff x="0" y="0"/>
            <a:chExt cx="812800" cy="812800"/>
          </a:xfrm>
        </p:grpSpPr>
        <p:sp>
          <p:nvSpPr>
            <p:cNvPr id="40" name="Freeform 40">
              <a:extLst>
                <a:ext uri="{FF2B5EF4-FFF2-40B4-BE49-F238E27FC236}">
                  <a16:creationId xmlns:a16="http://schemas.microsoft.com/office/drawing/2014/main" id="{33E2B42D-AA63-654F-B423-D54888215BB2}"/>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41" name="TextBox 41">
              <a:extLst>
                <a:ext uri="{FF2B5EF4-FFF2-40B4-BE49-F238E27FC236}">
                  <a16:creationId xmlns:a16="http://schemas.microsoft.com/office/drawing/2014/main" id="{A19F96C9-E265-EEB7-F6EC-4197C5688CBB}"/>
                </a:ext>
              </a:extLst>
            </p:cNvPr>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42" name="Group 42">
            <a:extLst>
              <a:ext uri="{FF2B5EF4-FFF2-40B4-BE49-F238E27FC236}">
                <a16:creationId xmlns:a16="http://schemas.microsoft.com/office/drawing/2014/main" id="{898C56DD-35C0-5E0D-D53E-F793C8E3C645}"/>
              </a:ext>
            </a:extLst>
          </p:cNvPr>
          <p:cNvGrpSpPr/>
          <p:nvPr/>
        </p:nvGrpSpPr>
        <p:grpSpPr>
          <a:xfrm>
            <a:off x="2393471" y="17386401"/>
            <a:ext cx="1947354" cy="1947354"/>
            <a:chOff x="0" y="0"/>
            <a:chExt cx="812800" cy="812800"/>
          </a:xfrm>
        </p:grpSpPr>
        <p:sp>
          <p:nvSpPr>
            <p:cNvPr id="43" name="Freeform 43">
              <a:extLst>
                <a:ext uri="{FF2B5EF4-FFF2-40B4-BE49-F238E27FC236}">
                  <a16:creationId xmlns:a16="http://schemas.microsoft.com/office/drawing/2014/main" id="{7989DFD8-3F26-A343-28BB-CB38D6C0710E}"/>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44" name="TextBox 44">
              <a:extLst>
                <a:ext uri="{FF2B5EF4-FFF2-40B4-BE49-F238E27FC236}">
                  <a16:creationId xmlns:a16="http://schemas.microsoft.com/office/drawing/2014/main" id="{CFC6B7FA-C90F-2300-DA98-28B528D0992D}"/>
                </a:ext>
              </a:extLst>
            </p:cNvPr>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sp>
        <p:nvSpPr>
          <p:cNvPr id="49" name="Freeform 49">
            <a:extLst>
              <a:ext uri="{FF2B5EF4-FFF2-40B4-BE49-F238E27FC236}">
                <a16:creationId xmlns:a16="http://schemas.microsoft.com/office/drawing/2014/main" id="{A9388AAA-6EC1-2EE0-EDC7-9432401CAE92}"/>
              </a:ext>
            </a:extLst>
          </p:cNvPr>
          <p:cNvSpPr/>
          <p:nvPr/>
        </p:nvSpPr>
        <p:spPr>
          <a:xfrm>
            <a:off x="11635843" y="6771927"/>
            <a:ext cx="1567240" cy="1198939"/>
          </a:xfrm>
          <a:custGeom>
            <a:avLst/>
            <a:gdLst/>
            <a:ahLst/>
            <a:cxnLst/>
            <a:rect l="l" t="t" r="r" b="b"/>
            <a:pathLst>
              <a:path w="1567240" h="1198939">
                <a:moveTo>
                  <a:pt x="0" y="0"/>
                </a:moveTo>
                <a:lnTo>
                  <a:pt x="1567240" y="0"/>
                </a:lnTo>
                <a:lnTo>
                  <a:pt x="1567240" y="1198939"/>
                </a:lnTo>
                <a:lnTo>
                  <a:pt x="0" y="1198939"/>
                </a:lnTo>
                <a:lnTo>
                  <a:pt x="0" y="0"/>
                </a:lnTo>
                <a:close/>
              </a:path>
            </a:pathLst>
          </a:custGeom>
          <a:blipFill>
            <a:blip r:embed="rId4"/>
            <a:stretch>
              <a:fillRect/>
            </a:stretch>
          </a:blipFill>
        </p:spPr>
        <p:txBody>
          <a:bodyPr/>
          <a:lstStyle/>
          <a:p>
            <a:endParaRPr lang="en-US"/>
          </a:p>
        </p:txBody>
      </p:sp>
      <p:sp>
        <p:nvSpPr>
          <p:cNvPr id="50" name="Freeform 50">
            <a:extLst>
              <a:ext uri="{FF2B5EF4-FFF2-40B4-BE49-F238E27FC236}">
                <a16:creationId xmlns:a16="http://schemas.microsoft.com/office/drawing/2014/main" id="{032A4E39-2EB5-AB7A-7636-F6480BF58B5D}"/>
              </a:ext>
            </a:extLst>
          </p:cNvPr>
          <p:cNvSpPr/>
          <p:nvPr/>
        </p:nvSpPr>
        <p:spPr>
          <a:xfrm>
            <a:off x="11417647" y="9739978"/>
            <a:ext cx="1686990" cy="1142233"/>
          </a:xfrm>
          <a:custGeom>
            <a:avLst/>
            <a:gdLst/>
            <a:ahLst/>
            <a:cxnLst/>
            <a:rect l="l" t="t" r="r" b="b"/>
            <a:pathLst>
              <a:path w="1686990" h="1142233">
                <a:moveTo>
                  <a:pt x="0" y="0"/>
                </a:moveTo>
                <a:lnTo>
                  <a:pt x="1686990" y="0"/>
                </a:lnTo>
                <a:lnTo>
                  <a:pt x="1686990" y="1142232"/>
                </a:lnTo>
                <a:lnTo>
                  <a:pt x="0" y="1142232"/>
                </a:lnTo>
                <a:lnTo>
                  <a:pt x="0" y="0"/>
                </a:lnTo>
                <a:close/>
              </a:path>
            </a:pathLst>
          </a:custGeom>
          <a:blipFill>
            <a:blip r:embed="rId5"/>
            <a:stretch>
              <a:fillRect/>
            </a:stretch>
          </a:blipFill>
        </p:spPr>
        <p:txBody>
          <a:bodyPr/>
          <a:lstStyle/>
          <a:p>
            <a:endParaRPr lang="en-US"/>
          </a:p>
        </p:txBody>
      </p:sp>
      <p:sp>
        <p:nvSpPr>
          <p:cNvPr id="51" name="Freeform 51">
            <a:extLst>
              <a:ext uri="{FF2B5EF4-FFF2-40B4-BE49-F238E27FC236}">
                <a16:creationId xmlns:a16="http://schemas.microsoft.com/office/drawing/2014/main" id="{89DCEADA-E566-259A-9AD4-480D03E8FFC2}"/>
              </a:ext>
            </a:extLst>
          </p:cNvPr>
          <p:cNvSpPr/>
          <p:nvPr/>
        </p:nvSpPr>
        <p:spPr>
          <a:xfrm>
            <a:off x="11577856" y="12683850"/>
            <a:ext cx="1625227" cy="1143647"/>
          </a:xfrm>
          <a:custGeom>
            <a:avLst/>
            <a:gdLst/>
            <a:ahLst/>
            <a:cxnLst/>
            <a:rect l="l" t="t" r="r" b="b"/>
            <a:pathLst>
              <a:path w="1625227" h="1143647">
                <a:moveTo>
                  <a:pt x="0" y="0"/>
                </a:moveTo>
                <a:lnTo>
                  <a:pt x="1625227" y="0"/>
                </a:lnTo>
                <a:lnTo>
                  <a:pt x="1625227" y="1143647"/>
                </a:lnTo>
                <a:lnTo>
                  <a:pt x="0" y="1143647"/>
                </a:lnTo>
                <a:lnTo>
                  <a:pt x="0" y="0"/>
                </a:lnTo>
                <a:close/>
              </a:path>
            </a:pathLst>
          </a:custGeom>
          <a:blipFill>
            <a:blip r:embed="rId6"/>
            <a:stretch>
              <a:fillRect/>
            </a:stretch>
          </a:blipFill>
        </p:spPr>
        <p:txBody>
          <a:bodyPr/>
          <a:lstStyle/>
          <a:p>
            <a:endParaRPr lang="en-US"/>
          </a:p>
        </p:txBody>
      </p:sp>
      <p:sp>
        <p:nvSpPr>
          <p:cNvPr id="52" name="Freeform 52">
            <a:extLst>
              <a:ext uri="{FF2B5EF4-FFF2-40B4-BE49-F238E27FC236}">
                <a16:creationId xmlns:a16="http://schemas.microsoft.com/office/drawing/2014/main" id="{28AEF45F-FEE0-A8BB-37B4-8CD657728A98}"/>
              </a:ext>
            </a:extLst>
          </p:cNvPr>
          <p:cNvSpPr/>
          <p:nvPr/>
        </p:nvSpPr>
        <p:spPr>
          <a:xfrm>
            <a:off x="12196703" y="15596609"/>
            <a:ext cx="1006380" cy="1112534"/>
          </a:xfrm>
          <a:custGeom>
            <a:avLst/>
            <a:gdLst/>
            <a:ahLst/>
            <a:cxnLst/>
            <a:rect l="l" t="t" r="r" b="b"/>
            <a:pathLst>
              <a:path w="1006380" h="1112534">
                <a:moveTo>
                  <a:pt x="0" y="0"/>
                </a:moveTo>
                <a:lnTo>
                  <a:pt x="1006380" y="0"/>
                </a:lnTo>
                <a:lnTo>
                  <a:pt x="1006380" y="1112534"/>
                </a:lnTo>
                <a:lnTo>
                  <a:pt x="0" y="1112534"/>
                </a:lnTo>
                <a:lnTo>
                  <a:pt x="0" y="0"/>
                </a:lnTo>
                <a:close/>
              </a:path>
            </a:pathLst>
          </a:custGeom>
          <a:blipFill>
            <a:blip r:embed="rId7"/>
            <a:stretch>
              <a:fillRect/>
            </a:stretch>
          </a:blipFill>
        </p:spPr>
        <p:txBody>
          <a:bodyPr/>
          <a:lstStyle/>
          <a:p>
            <a:endParaRPr lang="en-US"/>
          </a:p>
        </p:txBody>
      </p:sp>
      <p:sp>
        <p:nvSpPr>
          <p:cNvPr id="53" name="Freeform 53">
            <a:extLst>
              <a:ext uri="{FF2B5EF4-FFF2-40B4-BE49-F238E27FC236}">
                <a16:creationId xmlns:a16="http://schemas.microsoft.com/office/drawing/2014/main" id="{CAE7EC37-BCCC-F1BD-779D-0A84FA11D28E}"/>
              </a:ext>
            </a:extLst>
          </p:cNvPr>
          <p:cNvSpPr/>
          <p:nvPr/>
        </p:nvSpPr>
        <p:spPr>
          <a:xfrm>
            <a:off x="12025017" y="18479670"/>
            <a:ext cx="1178065" cy="1142233"/>
          </a:xfrm>
          <a:custGeom>
            <a:avLst/>
            <a:gdLst/>
            <a:ahLst/>
            <a:cxnLst/>
            <a:rect l="l" t="t" r="r" b="b"/>
            <a:pathLst>
              <a:path w="1178065" h="1142233">
                <a:moveTo>
                  <a:pt x="0" y="0"/>
                </a:moveTo>
                <a:lnTo>
                  <a:pt x="1178066" y="0"/>
                </a:lnTo>
                <a:lnTo>
                  <a:pt x="1178066" y="1142232"/>
                </a:lnTo>
                <a:lnTo>
                  <a:pt x="0" y="1142232"/>
                </a:lnTo>
                <a:lnTo>
                  <a:pt x="0" y="0"/>
                </a:lnTo>
                <a:close/>
              </a:path>
            </a:pathLst>
          </a:custGeom>
          <a:blipFill>
            <a:blip r:embed="rId8"/>
            <a:stretch>
              <a:fillRect/>
            </a:stretch>
          </a:blipFill>
        </p:spPr>
        <p:txBody>
          <a:bodyPr/>
          <a:lstStyle/>
          <a:p>
            <a:endParaRPr lang="en-US"/>
          </a:p>
        </p:txBody>
      </p:sp>
      <p:sp>
        <p:nvSpPr>
          <p:cNvPr id="55" name="TextBox 55">
            <a:extLst>
              <a:ext uri="{FF2B5EF4-FFF2-40B4-BE49-F238E27FC236}">
                <a16:creationId xmlns:a16="http://schemas.microsoft.com/office/drawing/2014/main" id="{47993885-677B-542C-B530-F89A876BC5C1}"/>
              </a:ext>
            </a:extLst>
          </p:cNvPr>
          <p:cNvSpPr txBox="1"/>
          <p:nvPr/>
        </p:nvSpPr>
        <p:spPr>
          <a:xfrm rot="-471036">
            <a:off x="2718575" y="1331734"/>
            <a:ext cx="1013802" cy="2461480"/>
          </a:xfrm>
          <a:prstGeom prst="rect">
            <a:avLst/>
          </a:prstGeom>
        </p:spPr>
        <p:txBody>
          <a:bodyPr lIns="0" tIns="0" rIns="0" bIns="0" rtlCol="0" anchor="t">
            <a:spAutoFit/>
          </a:bodyPr>
          <a:lstStyle/>
          <a:p>
            <a:pPr algn="ctr">
              <a:lnSpc>
                <a:spcPts val="17625"/>
              </a:lnSpc>
            </a:pPr>
            <a:r>
              <a:rPr lang="en-US" sz="12589" spc="566">
                <a:solidFill>
                  <a:srgbClr val="F2BA35"/>
                </a:solidFill>
                <a:latin typeface="Jua"/>
                <a:ea typeface="Jua"/>
                <a:cs typeface="Jua"/>
                <a:sym typeface="Jua"/>
              </a:rPr>
              <a:t>U</a:t>
            </a:r>
          </a:p>
        </p:txBody>
      </p:sp>
      <p:sp>
        <p:nvSpPr>
          <p:cNvPr id="56" name="TextBox 56">
            <a:extLst>
              <a:ext uri="{FF2B5EF4-FFF2-40B4-BE49-F238E27FC236}">
                <a16:creationId xmlns:a16="http://schemas.microsoft.com/office/drawing/2014/main" id="{E6344435-6C80-27E9-5F3E-01867036DF03}"/>
              </a:ext>
            </a:extLst>
          </p:cNvPr>
          <p:cNvSpPr txBox="1"/>
          <p:nvPr/>
        </p:nvSpPr>
        <p:spPr>
          <a:xfrm rot="-268062">
            <a:off x="3842365" y="1121901"/>
            <a:ext cx="954629" cy="2461480"/>
          </a:xfrm>
          <a:prstGeom prst="rect">
            <a:avLst/>
          </a:prstGeom>
        </p:spPr>
        <p:txBody>
          <a:bodyPr lIns="0" tIns="0" rIns="0" bIns="0" rtlCol="0" anchor="t">
            <a:spAutoFit/>
          </a:bodyPr>
          <a:lstStyle/>
          <a:p>
            <a:pPr algn="ctr">
              <a:lnSpc>
                <a:spcPts val="17625"/>
              </a:lnSpc>
            </a:pPr>
            <a:r>
              <a:rPr lang="en-US" sz="12589" spc="566">
                <a:solidFill>
                  <a:srgbClr val="6BA68C"/>
                </a:solidFill>
                <a:latin typeface="Jua"/>
                <a:ea typeface="Jua"/>
                <a:cs typeface="Jua"/>
                <a:sym typeface="Jua"/>
              </a:rPr>
              <a:t>R</a:t>
            </a:r>
          </a:p>
        </p:txBody>
      </p:sp>
      <p:sp>
        <p:nvSpPr>
          <p:cNvPr id="57" name="TextBox 57">
            <a:extLst>
              <a:ext uri="{FF2B5EF4-FFF2-40B4-BE49-F238E27FC236}">
                <a16:creationId xmlns:a16="http://schemas.microsoft.com/office/drawing/2014/main" id="{09C3A581-D919-C175-84CE-E67C0633F731}"/>
              </a:ext>
            </a:extLst>
          </p:cNvPr>
          <p:cNvSpPr txBox="1"/>
          <p:nvPr/>
        </p:nvSpPr>
        <p:spPr>
          <a:xfrm rot="-168455">
            <a:off x="4924505" y="1132346"/>
            <a:ext cx="999322" cy="2461480"/>
          </a:xfrm>
          <a:prstGeom prst="rect">
            <a:avLst/>
          </a:prstGeom>
        </p:spPr>
        <p:txBody>
          <a:bodyPr lIns="0" tIns="0" rIns="0" bIns="0" rtlCol="0" anchor="t">
            <a:spAutoFit/>
          </a:bodyPr>
          <a:lstStyle/>
          <a:p>
            <a:pPr algn="ctr">
              <a:lnSpc>
                <a:spcPts val="17625"/>
              </a:lnSpc>
            </a:pPr>
            <a:r>
              <a:rPr lang="en-US" sz="12589" spc="566">
                <a:solidFill>
                  <a:srgbClr val="569AA7"/>
                </a:solidFill>
                <a:latin typeface="Jua"/>
                <a:ea typeface="Jua"/>
                <a:cs typeface="Jua"/>
                <a:sym typeface="Jua"/>
              </a:rPr>
              <a:t>N</a:t>
            </a:r>
          </a:p>
        </p:txBody>
      </p:sp>
      <p:sp>
        <p:nvSpPr>
          <p:cNvPr id="58" name="TextBox 58">
            <a:extLst>
              <a:ext uri="{FF2B5EF4-FFF2-40B4-BE49-F238E27FC236}">
                <a16:creationId xmlns:a16="http://schemas.microsoft.com/office/drawing/2014/main" id="{464E373E-6330-B317-CC67-FB90D2E019EF}"/>
              </a:ext>
            </a:extLst>
          </p:cNvPr>
          <p:cNvSpPr txBox="1"/>
          <p:nvPr/>
        </p:nvSpPr>
        <p:spPr>
          <a:xfrm rot="109627">
            <a:off x="6425508" y="936675"/>
            <a:ext cx="1274269" cy="2461480"/>
          </a:xfrm>
          <a:prstGeom prst="rect">
            <a:avLst/>
          </a:prstGeom>
        </p:spPr>
        <p:txBody>
          <a:bodyPr lIns="0" tIns="0" rIns="0" bIns="0" rtlCol="0" anchor="t">
            <a:spAutoFit/>
          </a:bodyPr>
          <a:lstStyle/>
          <a:p>
            <a:pPr algn="ctr">
              <a:lnSpc>
                <a:spcPts val="17625"/>
              </a:lnSpc>
            </a:pPr>
            <a:r>
              <a:rPr lang="en-US" sz="12589" spc="566">
                <a:solidFill>
                  <a:srgbClr val="E99128"/>
                </a:solidFill>
                <a:latin typeface="Jua"/>
                <a:ea typeface="Jua"/>
                <a:cs typeface="Jua"/>
                <a:sym typeface="Jua"/>
              </a:rPr>
              <a:t>W</a:t>
            </a:r>
          </a:p>
        </p:txBody>
      </p:sp>
      <p:sp>
        <p:nvSpPr>
          <p:cNvPr id="59" name="TextBox 59">
            <a:extLst>
              <a:ext uri="{FF2B5EF4-FFF2-40B4-BE49-F238E27FC236}">
                <a16:creationId xmlns:a16="http://schemas.microsoft.com/office/drawing/2014/main" id="{785251AB-966C-D25F-6331-4F67C2E78D7F}"/>
              </a:ext>
            </a:extLst>
          </p:cNvPr>
          <p:cNvSpPr txBox="1"/>
          <p:nvPr/>
        </p:nvSpPr>
        <p:spPr>
          <a:xfrm rot="203452">
            <a:off x="7881677" y="997805"/>
            <a:ext cx="1012193" cy="2461480"/>
          </a:xfrm>
          <a:prstGeom prst="rect">
            <a:avLst/>
          </a:prstGeom>
        </p:spPr>
        <p:txBody>
          <a:bodyPr lIns="0" tIns="0" rIns="0" bIns="0" rtlCol="0" anchor="t">
            <a:spAutoFit/>
          </a:bodyPr>
          <a:lstStyle/>
          <a:p>
            <a:pPr algn="ctr">
              <a:lnSpc>
                <a:spcPts val="17625"/>
              </a:lnSpc>
            </a:pPr>
            <a:r>
              <a:rPr lang="en-US" sz="12589" spc="566">
                <a:solidFill>
                  <a:srgbClr val="83A16B"/>
                </a:solidFill>
                <a:latin typeface="Jua"/>
                <a:ea typeface="Jua"/>
                <a:cs typeface="Jua"/>
                <a:sym typeface="Jua"/>
              </a:rPr>
              <a:t>O</a:t>
            </a:r>
          </a:p>
        </p:txBody>
      </p:sp>
      <p:sp>
        <p:nvSpPr>
          <p:cNvPr id="60" name="TextBox 60">
            <a:extLst>
              <a:ext uri="{FF2B5EF4-FFF2-40B4-BE49-F238E27FC236}">
                <a16:creationId xmlns:a16="http://schemas.microsoft.com/office/drawing/2014/main" id="{6B78C04D-E8C9-98CE-8297-F58DFF6E0C91}"/>
              </a:ext>
            </a:extLst>
          </p:cNvPr>
          <p:cNvSpPr txBox="1"/>
          <p:nvPr/>
        </p:nvSpPr>
        <p:spPr>
          <a:xfrm rot="414422">
            <a:off x="11496109" y="1331160"/>
            <a:ext cx="447818" cy="2461480"/>
          </a:xfrm>
          <a:prstGeom prst="rect">
            <a:avLst/>
          </a:prstGeom>
        </p:spPr>
        <p:txBody>
          <a:bodyPr lIns="0" tIns="0" rIns="0" bIns="0" rtlCol="0" anchor="t">
            <a:spAutoFit/>
          </a:bodyPr>
          <a:lstStyle/>
          <a:p>
            <a:pPr algn="ctr">
              <a:lnSpc>
                <a:spcPts val="17625"/>
              </a:lnSpc>
            </a:pPr>
            <a:r>
              <a:rPr lang="en-US" sz="12589" spc="566" dirty="0">
                <a:solidFill>
                  <a:srgbClr val="60A2A3"/>
                </a:solidFill>
                <a:latin typeface="Jua"/>
                <a:ea typeface="Jua"/>
                <a:cs typeface="Jua"/>
                <a:sym typeface="Jua"/>
              </a:rPr>
              <a:t>I</a:t>
            </a:r>
          </a:p>
        </p:txBody>
      </p:sp>
      <p:sp>
        <p:nvSpPr>
          <p:cNvPr id="61" name="TextBox 61">
            <a:extLst>
              <a:ext uri="{FF2B5EF4-FFF2-40B4-BE49-F238E27FC236}">
                <a16:creationId xmlns:a16="http://schemas.microsoft.com/office/drawing/2014/main" id="{B08CB96E-9EB9-9346-7BB1-3DE173E73677}"/>
              </a:ext>
            </a:extLst>
          </p:cNvPr>
          <p:cNvSpPr txBox="1"/>
          <p:nvPr/>
        </p:nvSpPr>
        <p:spPr>
          <a:xfrm>
            <a:off x="4698776" y="2381250"/>
            <a:ext cx="5650448" cy="2461531"/>
          </a:xfrm>
          <a:prstGeom prst="rect">
            <a:avLst/>
          </a:prstGeom>
        </p:spPr>
        <p:txBody>
          <a:bodyPr lIns="0" tIns="0" rIns="0" bIns="0" rtlCol="0" anchor="t">
            <a:spAutoFit/>
          </a:bodyPr>
          <a:lstStyle/>
          <a:p>
            <a:pPr algn="ctr">
              <a:lnSpc>
                <a:spcPts val="17625"/>
              </a:lnSpc>
            </a:pPr>
            <a:r>
              <a:rPr lang="en-US" sz="12589" dirty="0">
                <a:solidFill>
                  <a:srgbClr val="031F3A"/>
                </a:solidFill>
                <a:latin typeface="Jua"/>
                <a:ea typeface="Jua"/>
                <a:cs typeface="Jua"/>
                <a:sym typeface="Jua"/>
              </a:rPr>
              <a:t>RULES</a:t>
            </a:r>
          </a:p>
        </p:txBody>
      </p:sp>
      <p:sp>
        <p:nvSpPr>
          <p:cNvPr id="62" name="TextBox 62">
            <a:extLst>
              <a:ext uri="{FF2B5EF4-FFF2-40B4-BE49-F238E27FC236}">
                <a16:creationId xmlns:a16="http://schemas.microsoft.com/office/drawing/2014/main" id="{7B1AC2B5-2CDE-4B72-7CE6-26BD442509B0}"/>
              </a:ext>
            </a:extLst>
          </p:cNvPr>
          <p:cNvSpPr txBox="1"/>
          <p:nvPr/>
        </p:nvSpPr>
        <p:spPr>
          <a:xfrm rot="-604531">
            <a:off x="1491994" y="1582883"/>
            <a:ext cx="1028104" cy="2461480"/>
          </a:xfrm>
          <a:prstGeom prst="rect">
            <a:avLst/>
          </a:prstGeom>
        </p:spPr>
        <p:txBody>
          <a:bodyPr lIns="0" tIns="0" rIns="0" bIns="0" rtlCol="0" anchor="t">
            <a:spAutoFit/>
          </a:bodyPr>
          <a:lstStyle/>
          <a:p>
            <a:pPr algn="ctr">
              <a:lnSpc>
                <a:spcPts val="17625"/>
              </a:lnSpc>
            </a:pPr>
            <a:r>
              <a:rPr lang="en-US" sz="12589" spc="566">
                <a:solidFill>
                  <a:srgbClr val="DF6E3E"/>
                </a:solidFill>
                <a:latin typeface="Jua"/>
                <a:ea typeface="Jua"/>
                <a:cs typeface="Jua"/>
                <a:sym typeface="Jua"/>
              </a:rPr>
              <a:t>T</a:t>
            </a:r>
          </a:p>
        </p:txBody>
      </p:sp>
      <p:sp>
        <p:nvSpPr>
          <p:cNvPr id="63" name="TextBox 63">
            <a:extLst>
              <a:ext uri="{FF2B5EF4-FFF2-40B4-BE49-F238E27FC236}">
                <a16:creationId xmlns:a16="http://schemas.microsoft.com/office/drawing/2014/main" id="{B1A9C7D9-69EA-3955-06A4-9BCC74F19ABA}"/>
              </a:ext>
            </a:extLst>
          </p:cNvPr>
          <p:cNvSpPr txBox="1"/>
          <p:nvPr/>
        </p:nvSpPr>
        <p:spPr>
          <a:xfrm rot="633377">
            <a:off x="12287526" y="1583125"/>
            <a:ext cx="999322" cy="2461480"/>
          </a:xfrm>
          <a:prstGeom prst="rect">
            <a:avLst/>
          </a:prstGeom>
        </p:spPr>
        <p:txBody>
          <a:bodyPr lIns="0" tIns="0" rIns="0" bIns="0" rtlCol="0" anchor="t">
            <a:spAutoFit/>
          </a:bodyPr>
          <a:lstStyle/>
          <a:p>
            <a:pPr algn="ctr">
              <a:lnSpc>
                <a:spcPts val="17625"/>
              </a:lnSpc>
            </a:pPr>
            <a:r>
              <a:rPr lang="en-US" sz="12589" spc="566">
                <a:solidFill>
                  <a:srgbClr val="8B6B93"/>
                </a:solidFill>
                <a:latin typeface="Jua"/>
                <a:ea typeface="Jua"/>
                <a:cs typeface="Jua"/>
                <a:sym typeface="Jua"/>
              </a:rPr>
              <a:t>N</a:t>
            </a:r>
          </a:p>
        </p:txBody>
      </p:sp>
      <p:sp>
        <p:nvSpPr>
          <p:cNvPr id="64" name="TextBox 64">
            <a:extLst>
              <a:ext uri="{FF2B5EF4-FFF2-40B4-BE49-F238E27FC236}">
                <a16:creationId xmlns:a16="http://schemas.microsoft.com/office/drawing/2014/main" id="{4DE01800-71A8-0ECD-FA40-7E5687FFDB11}"/>
              </a:ext>
            </a:extLst>
          </p:cNvPr>
          <p:cNvSpPr txBox="1"/>
          <p:nvPr/>
        </p:nvSpPr>
        <p:spPr>
          <a:xfrm>
            <a:off x="5325349" y="5726968"/>
            <a:ext cx="7216635" cy="884858"/>
          </a:xfrm>
          <a:prstGeom prst="rect">
            <a:avLst/>
          </a:prstGeom>
        </p:spPr>
        <p:txBody>
          <a:bodyPr lIns="0" tIns="0" rIns="0" bIns="0" rtlCol="0" anchor="t">
            <a:spAutoFit/>
          </a:bodyPr>
          <a:lstStyle/>
          <a:p>
            <a:pPr algn="l">
              <a:lnSpc>
                <a:spcPts val="6935"/>
              </a:lnSpc>
            </a:pPr>
            <a:endParaRPr lang="en-US" sz="6000" dirty="0">
              <a:solidFill>
                <a:srgbClr val="031F3A"/>
              </a:solidFill>
              <a:latin typeface="Comic Sans MS" panose="030F0702030302020204" pitchFamily="66" charset="0"/>
              <a:ea typeface="Jua"/>
              <a:cs typeface="Jua"/>
              <a:sym typeface="Jua"/>
            </a:endParaRPr>
          </a:p>
        </p:txBody>
      </p:sp>
      <p:sp>
        <p:nvSpPr>
          <p:cNvPr id="65" name="TextBox 65">
            <a:extLst>
              <a:ext uri="{FF2B5EF4-FFF2-40B4-BE49-F238E27FC236}">
                <a16:creationId xmlns:a16="http://schemas.microsoft.com/office/drawing/2014/main" id="{BE7A2335-FFA1-A662-7A24-B63FF62063C1}"/>
              </a:ext>
            </a:extLst>
          </p:cNvPr>
          <p:cNvSpPr txBox="1"/>
          <p:nvPr/>
        </p:nvSpPr>
        <p:spPr>
          <a:xfrm>
            <a:off x="5325349" y="8757904"/>
            <a:ext cx="7216635" cy="884858"/>
          </a:xfrm>
          <a:prstGeom prst="rect">
            <a:avLst/>
          </a:prstGeom>
        </p:spPr>
        <p:txBody>
          <a:bodyPr lIns="0" tIns="0" rIns="0" bIns="0" rtlCol="0" anchor="t">
            <a:spAutoFit/>
          </a:bodyPr>
          <a:lstStyle/>
          <a:p>
            <a:pPr algn="l">
              <a:lnSpc>
                <a:spcPts val="6935"/>
              </a:lnSpc>
            </a:pPr>
            <a:endParaRPr lang="en-US" sz="6000" dirty="0">
              <a:solidFill>
                <a:srgbClr val="031F3A"/>
              </a:solidFill>
              <a:latin typeface="Comic Sans MS" panose="030F0702030302020204" pitchFamily="66" charset="0"/>
              <a:ea typeface="Jua"/>
              <a:cs typeface="Jua"/>
              <a:sym typeface="Jua"/>
            </a:endParaRPr>
          </a:p>
        </p:txBody>
      </p:sp>
      <p:sp>
        <p:nvSpPr>
          <p:cNvPr id="66" name="TextBox 66">
            <a:extLst>
              <a:ext uri="{FF2B5EF4-FFF2-40B4-BE49-F238E27FC236}">
                <a16:creationId xmlns:a16="http://schemas.microsoft.com/office/drawing/2014/main" id="{B201FFCE-9FBC-D1C4-0FA8-40A59579C15A}"/>
              </a:ext>
            </a:extLst>
          </p:cNvPr>
          <p:cNvSpPr txBox="1"/>
          <p:nvPr/>
        </p:nvSpPr>
        <p:spPr>
          <a:xfrm>
            <a:off x="5325349" y="14465245"/>
            <a:ext cx="7589350" cy="884858"/>
          </a:xfrm>
          <a:prstGeom prst="rect">
            <a:avLst/>
          </a:prstGeom>
        </p:spPr>
        <p:txBody>
          <a:bodyPr lIns="0" tIns="0" rIns="0" bIns="0" rtlCol="0" anchor="t">
            <a:spAutoFit/>
          </a:bodyPr>
          <a:lstStyle/>
          <a:p>
            <a:pPr algn="l">
              <a:lnSpc>
                <a:spcPts val="6935"/>
              </a:lnSpc>
            </a:pPr>
            <a:endParaRPr lang="en-US" sz="6000" dirty="0">
              <a:solidFill>
                <a:srgbClr val="031F3A"/>
              </a:solidFill>
              <a:latin typeface="Comic Sans MS" panose="030F0702030302020204" pitchFamily="66" charset="0"/>
              <a:ea typeface="Jua"/>
              <a:cs typeface="Jua"/>
              <a:sym typeface="Jua"/>
            </a:endParaRPr>
          </a:p>
        </p:txBody>
      </p:sp>
      <p:sp>
        <p:nvSpPr>
          <p:cNvPr id="67" name="TextBox 67">
            <a:extLst>
              <a:ext uri="{FF2B5EF4-FFF2-40B4-BE49-F238E27FC236}">
                <a16:creationId xmlns:a16="http://schemas.microsoft.com/office/drawing/2014/main" id="{E5C1AB36-446D-F1B6-4273-FC35C3739BFE}"/>
              </a:ext>
            </a:extLst>
          </p:cNvPr>
          <p:cNvSpPr txBox="1"/>
          <p:nvPr/>
        </p:nvSpPr>
        <p:spPr>
          <a:xfrm>
            <a:off x="5200726" y="17358954"/>
            <a:ext cx="7713973" cy="750975"/>
          </a:xfrm>
          <a:prstGeom prst="rect">
            <a:avLst/>
          </a:prstGeom>
        </p:spPr>
        <p:txBody>
          <a:bodyPr wrap="square" lIns="0" tIns="0" rIns="0" bIns="0" rtlCol="0" anchor="t">
            <a:spAutoFit/>
          </a:bodyPr>
          <a:lstStyle/>
          <a:p>
            <a:pPr algn="l">
              <a:lnSpc>
                <a:spcPts val="5778"/>
              </a:lnSpc>
            </a:pPr>
            <a:endParaRPr lang="en-US" sz="6000" dirty="0">
              <a:solidFill>
                <a:srgbClr val="031F3A"/>
              </a:solidFill>
              <a:latin typeface="Comic Sans MS" panose="030F0702030302020204" pitchFamily="66" charset="0"/>
              <a:ea typeface="Jua"/>
              <a:cs typeface="Jua"/>
              <a:sym typeface="Jua"/>
            </a:endParaRPr>
          </a:p>
        </p:txBody>
      </p:sp>
      <p:sp>
        <p:nvSpPr>
          <p:cNvPr id="68" name="TextBox 68">
            <a:extLst>
              <a:ext uri="{FF2B5EF4-FFF2-40B4-BE49-F238E27FC236}">
                <a16:creationId xmlns:a16="http://schemas.microsoft.com/office/drawing/2014/main" id="{6C121221-D7EC-FFCC-E2F1-A622BC09F299}"/>
              </a:ext>
            </a:extLst>
          </p:cNvPr>
          <p:cNvSpPr txBox="1"/>
          <p:nvPr/>
        </p:nvSpPr>
        <p:spPr>
          <a:xfrm rot="208191">
            <a:off x="9007281" y="998953"/>
            <a:ext cx="954629" cy="2461480"/>
          </a:xfrm>
          <a:prstGeom prst="rect">
            <a:avLst/>
          </a:prstGeom>
        </p:spPr>
        <p:txBody>
          <a:bodyPr lIns="0" tIns="0" rIns="0" bIns="0" rtlCol="0" anchor="t">
            <a:spAutoFit/>
          </a:bodyPr>
          <a:lstStyle/>
          <a:p>
            <a:pPr algn="ctr">
              <a:lnSpc>
                <a:spcPts val="17625"/>
              </a:lnSpc>
            </a:pPr>
            <a:r>
              <a:rPr lang="en-US" sz="12589" spc="566">
                <a:solidFill>
                  <a:srgbClr val="6BA68C"/>
                </a:solidFill>
                <a:latin typeface="Jua"/>
                <a:ea typeface="Jua"/>
                <a:cs typeface="Jua"/>
                <a:sym typeface="Jua"/>
              </a:rPr>
              <a:t>R</a:t>
            </a:r>
          </a:p>
        </p:txBody>
      </p:sp>
      <p:sp>
        <p:nvSpPr>
          <p:cNvPr id="69" name="TextBox 69">
            <a:extLst>
              <a:ext uri="{FF2B5EF4-FFF2-40B4-BE49-F238E27FC236}">
                <a16:creationId xmlns:a16="http://schemas.microsoft.com/office/drawing/2014/main" id="{677E1F5D-390D-14B7-1118-AC417177139E}"/>
              </a:ext>
            </a:extLst>
          </p:cNvPr>
          <p:cNvSpPr txBox="1"/>
          <p:nvPr/>
        </p:nvSpPr>
        <p:spPr>
          <a:xfrm rot="761348">
            <a:off x="9953975" y="1239013"/>
            <a:ext cx="909758" cy="2461480"/>
          </a:xfrm>
          <a:prstGeom prst="rect">
            <a:avLst/>
          </a:prstGeom>
        </p:spPr>
        <p:txBody>
          <a:bodyPr lIns="0" tIns="0" rIns="0" bIns="0" rtlCol="0" anchor="t">
            <a:spAutoFit/>
          </a:bodyPr>
          <a:lstStyle/>
          <a:p>
            <a:pPr algn="ctr">
              <a:lnSpc>
                <a:spcPts val="17625"/>
              </a:lnSpc>
            </a:pPr>
            <a:r>
              <a:rPr lang="en-US" sz="12589" spc="566">
                <a:solidFill>
                  <a:srgbClr val="DF6E3E"/>
                </a:solidFill>
                <a:latin typeface="Jua"/>
                <a:ea typeface="Jua"/>
                <a:cs typeface="Jua"/>
                <a:sym typeface="Jua"/>
              </a:rPr>
              <a:t>K</a:t>
            </a:r>
          </a:p>
        </p:txBody>
      </p:sp>
      <p:sp>
        <p:nvSpPr>
          <p:cNvPr id="70" name="TextBox 70">
            <a:extLst>
              <a:ext uri="{FF2B5EF4-FFF2-40B4-BE49-F238E27FC236}">
                <a16:creationId xmlns:a16="http://schemas.microsoft.com/office/drawing/2014/main" id="{E9BCF0F7-79CA-3378-9A58-0D456BFAF345}"/>
              </a:ext>
            </a:extLst>
          </p:cNvPr>
          <p:cNvSpPr txBox="1"/>
          <p:nvPr/>
        </p:nvSpPr>
        <p:spPr>
          <a:xfrm>
            <a:off x="5397415" y="11531325"/>
            <a:ext cx="7216635" cy="884858"/>
          </a:xfrm>
          <a:prstGeom prst="rect">
            <a:avLst/>
          </a:prstGeom>
        </p:spPr>
        <p:txBody>
          <a:bodyPr lIns="0" tIns="0" rIns="0" bIns="0" rtlCol="0" anchor="t">
            <a:spAutoFit/>
          </a:bodyPr>
          <a:lstStyle/>
          <a:p>
            <a:pPr algn="l">
              <a:lnSpc>
                <a:spcPts val="6935"/>
              </a:lnSpc>
            </a:pPr>
            <a:endParaRPr lang="en-US" sz="6000" dirty="0">
              <a:solidFill>
                <a:srgbClr val="031F3A"/>
              </a:solidFill>
              <a:latin typeface="Comic Sans MS" panose="030F0702030302020204" pitchFamily="66" charset="0"/>
              <a:ea typeface="Jua"/>
              <a:cs typeface="Jua"/>
              <a:sym typeface="Jua"/>
            </a:endParaRPr>
          </a:p>
        </p:txBody>
      </p:sp>
      <p:sp>
        <p:nvSpPr>
          <p:cNvPr id="72" name="Rectangle 71">
            <a:extLst>
              <a:ext uri="{FF2B5EF4-FFF2-40B4-BE49-F238E27FC236}">
                <a16:creationId xmlns:a16="http://schemas.microsoft.com/office/drawing/2014/main" id="{68D3E718-8993-3590-D6BB-D9CDC9F3C334}"/>
              </a:ext>
            </a:extLst>
          </p:cNvPr>
          <p:cNvSpPr/>
          <p:nvPr/>
        </p:nvSpPr>
        <p:spPr>
          <a:xfrm>
            <a:off x="361040" y="4324923"/>
            <a:ext cx="14301790" cy="923330"/>
          </a:xfrm>
          <a:prstGeom prst="rect">
            <a:avLst/>
          </a:prstGeom>
          <a:noFill/>
        </p:spPr>
        <p:txBody>
          <a:bodyPr wrap="square" lIns="91440" tIns="45720" rIns="91440" bIns="45720">
            <a:spAutoFit/>
          </a:bodyPr>
          <a:lstStyle/>
          <a:p>
            <a:pPr algn="ctr"/>
            <a:r>
              <a:rPr lang="en-GB" sz="5400" b="1" cap="none" spc="0" dirty="0">
                <a:ln w="9525">
                  <a:solidFill>
                    <a:schemeClr val="accent2">
                      <a:lumMod val="60000"/>
                      <a:lumOff val="40000"/>
                    </a:schemeClr>
                  </a:solidFill>
                  <a:prstDash val="solid"/>
                </a:ln>
                <a:solidFill>
                  <a:schemeClr val="accent2"/>
                </a:solidFill>
                <a:effectLst>
                  <a:outerShdw blurRad="12700" dist="38100" dir="2700000" algn="tl" rotWithShape="0">
                    <a:schemeClr val="accent5">
                      <a:lumMod val="60000"/>
                      <a:lumOff val="40000"/>
                    </a:schemeClr>
                  </a:outerShdw>
                </a:effectLst>
                <a:latin typeface="Comic Sans MS" panose="030F0702030302020204" pitchFamily="66" charset="0"/>
              </a:rPr>
              <a:t>Before you press submit, have you…</a:t>
            </a:r>
            <a:endParaRPr lang="en-US" sz="5400" b="1" cap="none" spc="0" dirty="0">
              <a:ln w="9525">
                <a:solidFill>
                  <a:schemeClr val="accent2">
                    <a:lumMod val="60000"/>
                    <a:lumOff val="40000"/>
                  </a:schemeClr>
                </a:solidFill>
                <a:prstDash val="solid"/>
              </a:ln>
              <a:solidFill>
                <a:schemeClr val="accent2"/>
              </a:solidFill>
              <a:effectLst>
                <a:outerShdw blurRad="12700" dist="38100" dir="2700000" algn="tl" rotWithShape="0">
                  <a:schemeClr val="accent5">
                    <a:lumMod val="60000"/>
                    <a:lumOff val="40000"/>
                  </a:schemeClr>
                </a:outerShdw>
              </a:effectLst>
              <a:latin typeface="Comic Sans MS" panose="030F0702030302020204" pitchFamily="66" charset="0"/>
            </a:endParaRPr>
          </a:p>
        </p:txBody>
      </p:sp>
    </p:spTree>
    <p:extLst>
      <p:ext uri="{BB962C8B-B14F-4D97-AF65-F5344CB8AC3E}">
        <p14:creationId xmlns:p14="http://schemas.microsoft.com/office/powerpoint/2010/main" val="22245343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DFAF2"/>
        </a:solidFill>
        <a:effectLst/>
      </p:bgPr>
    </p:bg>
    <p:spTree>
      <p:nvGrpSpPr>
        <p:cNvPr id="1" name=""/>
        <p:cNvGrpSpPr/>
        <p:nvPr/>
      </p:nvGrpSpPr>
      <p:grpSpPr>
        <a:xfrm>
          <a:off x="0" y="0"/>
          <a:ext cx="0" cy="0"/>
          <a:chOff x="0" y="0"/>
          <a:chExt cx="0" cy="0"/>
        </a:xfrm>
      </p:grpSpPr>
      <p:grpSp>
        <p:nvGrpSpPr>
          <p:cNvPr id="2" name="Group 2"/>
          <p:cNvGrpSpPr/>
          <p:nvPr/>
        </p:nvGrpSpPr>
        <p:grpSpPr>
          <a:xfrm>
            <a:off x="363580" y="369638"/>
            <a:ext cx="14320840" cy="20451679"/>
            <a:chOff x="0" y="0"/>
            <a:chExt cx="2566133" cy="3664710"/>
          </a:xfrm>
        </p:grpSpPr>
        <p:sp>
          <p:nvSpPr>
            <p:cNvPr id="3" name="Freeform 3"/>
            <p:cNvSpPr/>
            <p:nvPr/>
          </p:nvSpPr>
          <p:spPr>
            <a:xfrm>
              <a:off x="0" y="0"/>
              <a:ext cx="2566133" cy="3664710"/>
            </a:xfrm>
            <a:custGeom>
              <a:avLst/>
              <a:gdLst/>
              <a:ahLst/>
              <a:cxnLst/>
              <a:rect l="l" t="t" r="r" b="b"/>
              <a:pathLst>
                <a:path w="2566133" h="3664710">
                  <a:moveTo>
                    <a:pt x="21624" y="0"/>
                  </a:moveTo>
                  <a:lnTo>
                    <a:pt x="2544509" y="0"/>
                  </a:lnTo>
                  <a:cubicBezTo>
                    <a:pt x="2550244" y="0"/>
                    <a:pt x="2555744" y="2278"/>
                    <a:pt x="2559799" y="6334"/>
                  </a:cubicBezTo>
                  <a:cubicBezTo>
                    <a:pt x="2563855" y="10389"/>
                    <a:pt x="2566133" y="15889"/>
                    <a:pt x="2566133" y="21624"/>
                  </a:cubicBezTo>
                  <a:lnTo>
                    <a:pt x="2566133" y="3643086"/>
                  </a:lnTo>
                  <a:cubicBezTo>
                    <a:pt x="2566133" y="3648821"/>
                    <a:pt x="2563855" y="3654321"/>
                    <a:pt x="2559799" y="3658376"/>
                  </a:cubicBezTo>
                  <a:cubicBezTo>
                    <a:pt x="2555744" y="3662432"/>
                    <a:pt x="2550244" y="3664710"/>
                    <a:pt x="2544509" y="3664710"/>
                  </a:cubicBezTo>
                  <a:lnTo>
                    <a:pt x="21624" y="3664710"/>
                  </a:lnTo>
                  <a:cubicBezTo>
                    <a:pt x="15889" y="3664710"/>
                    <a:pt x="10389" y="3662432"/>
                    <a:pt x="6334" y="3658376"/>
                  </a:cubicBezTo>
                  <a:cubicBezTo>
                    <a:pt x="2278" y="3654321"/>
                    <a:pt x="0" y="3648821"/>
                    <a:pt x="0" y="3643086"/>
                  </a:cubicBezTo>
                  <a:lnTo>
                    <a:pt x="0" y="21624"/>
                  </a:lnTo>
                  <a:cubicBezTo>
                    <a:pt x="0" y="15889"/>
                    <a:pt x="2278" y="10389"/>
                    <a:pt x="6334" y="6334"/>
                  </a:cubicBezTo>
                  <a:cubicBezTo>
                    <a:pt x="10389" y="2278"/>
                    <a:pt x="15889" y="0"/>
                    <a:pt x="21624" y="0"/>
                  </a:cubicBezTo>
                  <a:close/>
                </a:path>
              </a:pathLst>
            </a:custGeom>
            <a:ln w="95250" cap="rnd">
              <a:solidFill>
                <a:srgbClr val="BB8F6E"/>
              </a:solidFill>
              <a:prstDash val="solid"/>
              <a:round/>
            </a:ln>
          </p:spPr>
          <p:txBody>
            <a:bodyPr/>
            <a:lstStyle/>
            <a:p>
              <a:endParaRPr lang="en-US"/>
            </a:p>
          </p:txBody>
        </p:sp>
        <p:sp>
          <p:nvSpPr>
            <p:cNvPr id="4" name="TextBox 4"/>
            <p:cNvSpPr txBox="1"/>
            <p:nvPr/>
          </p:nvSpPr>
          <p:spPr>
            <a:xfrm>
              <a:off x="0" y="-57150"/>
              <a:ext cx="2566133" cy="3721860"/>
            </a:xfrm>
            <a:prstGeom prst="rect">
              <a:avLst/>
            </a:prstGeom>
          </p:spPr>
          <p:txBody>
            <a:bodyPr lIns="50800" tIns="50800" rIns="50800" bIns="50800" rtlCol="0" anchor="ctr"/>
            <a:lstStyle/>
            <a:p>
              <a:pPr algn="ctr">
                <a:lnSpc>
                  <a:spcPts val="4060"/>
                </a:lnSpc>
              </a:pPr>
              <a:endParaRPr/>
            </a:p>
          </p:txBody>
        </p:sp>
      </p:grpSp>
      <p:grpSp>
        <p:nvGrpSpPr>
          <p:cNvPr id="5" name="Group 5"/>
          <p:cNvGrpSpPr/>
          <p:nvPr/>
        </p:nvGrpSpPr>
        <p:grpSpPr>
          <a:xfrm>
            <a:off x="653116" y="732373"/>
            <a:ext cx="13813768" cy="19919253"/>
            <a:chOff x="0" y="0"/>
            <a:chExt cx="2475271" cy="3569305"/>
          </a:xfrm>
        </p:grpSpPr>
        <p:sp>
          <p:nvSpPr>
            <p:cNvPr id="6" name="Freeform 6"/>
            <p:cNvSpPr/>
            <p:nvPr/>
          </p:nvSpPr>
          <p:spPr>
            <a:xfrm>
              <a:off x="0" y="0"/>
              <a:ext cx="2475271" cy="3569305"/>
            </a:xfrm>
            <a:custGeom>
              <a:avLst/>
              <a:gdLst/>
              <a:ahLst/>
              <a:cxnLst/>
              <a:rect l="l" t="t" r="r" b="b"/>
              <a:pathLst>
                <a:path w="2475271" h="3569305">
                  <a:moveTo>
                    <a:pt x="22418" y="0"/>
                  </a:moveTo>
                  <a:lnTo>
                    <a:pt x="2452853" y="0"/>
                  </a:lnTo>
                  <a:cubicBezTo>
                    <a:pt x="2458799" y="0"/>
                    <a:pt x="2464501" y="2362"/>
                    <a:pt x="2468705" y="6566"/>
                  </a:cubicBezTo>
                  <a:cubicBezTo>
                    <a:pt x="2472910" y="10770"/>
                    <a:pt x="2475271" y="16472"/>
                    <a:pt x="2475271" y="22418"/>
                  </a:cubicBezTo>
                  <a:lnTo>
                    <a:pt x="2475271" y="3546887"/>
                  </a:lnTo>
                  <a:cubicBezTo>
                    <a:pt x="2475271" y="3552833"/>
                    <a:pt x="2472910" y="3558535"/>
                    <a:pt x="2468705" y="3562740"/>
                  </a:cubicBezTo>
                  <a:cubicBezTo>
                    <a:pt x="2464501" y="3566944"/>
                    <a:pt x="2458799" y="3569305"/>
                    <a:pt x="2452853" y="3569305"/>
                  </a:cubicBezTo>
                  <a:lnTo>
                    <a:pt x="22418" y="3569305"/>
                  </a:lnTo>
                  <a:cubicBezTo>
                    <a:pt x="16472" y="3569305"/>
                    <a:pt x="10770" y="3566944"/>
                    <a:pt x="6566" y="3562740"/>
                  </a:cubicBezTo>
                  <a:cubicBezTo>
                    <a:pt x="2362" y="3558535"/>
                    <a:pt x="0" y="3552833"/>
                    <a:pt x="0" y="3546887"/>
                  </a:cubicBezTo>
                  <a:lnTo>
                    <a:pt x="0" y="22418"/>
                  </a:lnTo>
                  <a:cubicBezTo>
                    <a:pt x="0" y="16472"/>
                    <a:pt x="2362" y="10770"/>
                    <a:pt x="6566" y="6566"/>
                  </a:cubicBezTo>
                  <a:cubicBezTo>
                    <a:pt x="10770" y="2362"/>
                    <a:pt x="16472" y="0"/>
                    <a:pt x="22418" y="0"/>
                  </a:cubicBezTo>
                  <a:close/>
                </a:path>
              </a:pathLst>
            </a:custGeom>
            <a:ln w="47625" cap="rnd">
              <a:solidFill>
                <a:srgbClr val="BB8F6E"/>
              </a:solidFill>
              <a:prstDash val="dash"/>
              <a:round/>
            </a:ln>
          </p:spPr>
          <p:txBody>
            <a:bodyPr/>
            <a:lstStyle/>
            <a:p>
              <a:endParaRPr lang="en-US"/>
            </a:p>
          </p:txBody>
        </p:sp>
        <p:sp>
          <p:nvSpPr>
            <p:cNvPr id="7" name="TextBox 7"/>
            <p:cNvSpPr txBox="1"/>
            <p:nvPr/>
          </p:nvSpPr>
          <p:spPr>
            <a:xfrm>
              <a:off x="0" y="-57150"/>
              <a:ext cx="2475271" cy="3626455"/>
            </a:xfrm>
            <a:prstGeom prst="rect">
              <a:avLst/>
            </a:prstGeom>
          </p:spPr>
          <p:txBody>
            <a:bodyPr lIns="50800" tIns="50800" rIns="50800" bIns="50800" rtlCol="0" anchor="ctr"/>
            <a:lstStyle/>
            <a:p>
              <a:pPr algn="ctr">
                <a:lnSpc>
                  <a:spcPts val="4060"/>
                </a:lnSpc>
              </a:pPr>
              <a:endParaRPr/>
            </a:p>
          </p:txBody>
        </p:sp>
      </p:grpSp>
      <p:sp>
        <p:nvSpPr>
          <p:cNvPr id="8" name="Freeform 8"/>
          <p:cNvSpPr/>
          <p:nvPr/>
        </p:nvSpPr>
        <p:spPr>
          <a:xfrm rot="-3858686">
            <a:off x="4410634" y="3811444"/>
            <a:ext cx="720284" cy="607740"/>
          </a:xfrm>
          <a:custGeom>
            <a:avLst/>
            <a:gdLst/>
            <a:ahLst/>
            <a:cxnLst/>
            <a:rect l="l" t="t" r="r" b="b"/>
            <a:pathLst>
              <a:path w="720284" h="607740">
                <a:moveTo>
                  <a:pt x="0" y="0"/>
                </a:moveTo>
                <a:lnTo>
                  <a:pt x="720284" y="0"/>
                </a:lnTo>
                <a:lnTo>
                  <a:pt x="720284" y="607740"/>
                </a:lnTo>
                <a:lnTo>
                  <a:pt x="0" y="6077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9" name="Freeform 9"/>
          <p:cNvSpPr/>
          <p:nvPr/>
        </p:nvSpPr>
        <p:spPr>
          <a:xfrm rot="-3858686" flipH="1" flipV="1">
            <a:off x="9917082" y="3811444"/>
            <a:ext cx="720284" cy="607740"/>
          </a:xfrm>
          <a:custGeom>
            <a:avLst/>
            <a:gdLst/>
            <a:ahLst/>
            <a:cxnLst/>
            <a:rect l="l" t="t" r="r" b="b"/>
            <a:pathLst>
              <a:path w="720284" h="607740">
                <a:moveTo>
                  <a:pt x="720284" y="607740"/>
                </a:moveTo>
                <a:lnTo>
                  <a:pt x="0" y="607740"/>
                </a:lnTo>
                <a:lnTo>
                  <a:pt x="0" y="0"/>
                </a:lnTo>
                <a:lnTo>
                  <a:pt x="720284" y="0"/>
                </a:lnTo>
                <a:lnTo>
                  <a:pt x="720284" y="60774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0" name="Group 10"/>
          <p:cNvGrpSpPr/>
          <p:nvPr/>
        </p:nvGrpSpPr>
        <p:grpSpPr>
          <a:xfrm>
            <a:off x="1953685" y="5522918"/>
            <a:ext cx="11430166" cy="2523649"/>
            <a:chOff x="0" y="0"/>
            <a:chExt cx="2048157" cy="452209"/>
          </a:xfrm>
        </p:grpSpPr>
        <p:sp>
          <p:nvSpPr>
            <p:cNvPr id="11" name="Freeform 11"/>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C9E0D3"/>
            </a:solidFill>
          </p:spPr>
          <p:txBody>
            <a:bodyPr/>
            <a:lstStyle/>
            <a:p>
              <a:endParaRPr lang="en-US"/>
            </a:p>
          </p:txBody>
        </p:sp>
        <p:sp>
          <p:nvSpPr>
            <p:cNvPr id="12" name="TextBox 12"/>
            <p:cNvSpPr txBox="1"/>
            <p:nvPr/>
          </p:nvSpPr>
          <p:spPr>
            <a:xfrm>
              <a:off x="0" y="-57150"/>
              <a:ext cx="2048157" cy="509359"/>
            </a:xfrm>
            <a:prstGeom prst="rect">
              <a:avLst/>
            </a:prstGeom>
          </p:spPr>
          <p:txBody>
            <a:bodyPr lIns="50800" tIns="50800" rIns="50800" bIns="50800" rtlCol="0" anchor="ctr"/>
            <a:lstStyle/>
            <a:p>
              <a:pPr algn="ctr">
                <a:lnSpc>
                  <a:spcPts val="4060"/>
                </a:lnSpc>
              </a:pPr>
              <a:endParaRPr/>
            </a:p>
          </p:txBody>
        </p:sp>
      </p:grpSp>
      <p:grpSp>
        <p:nvGrpSpPr>
          <p:cNvPr id="13" name="Group 13"/>
          <p:cNvGrpSpPr/>
          <p:nvPr/>
        </p:nvGrpSpPr>
        <p:grpSpPr>
          <a:xfrm>
            <a:off x="1844917" y="8359976"/>
            <a:ext cx="11430166" cy="2523649"/>
            <a:chOff x="0" y="0"/>
            <a:chExt cx="2048157" cy="452209"/>
          </a:xfrm>
        </p:grpSpPr>
        <p:sp>
          <p:nvSpPr>
            <p:cNvPr id="14" name="Freeform 14"/>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F9E4AE"/>
            </a:solidFill>
          </p:spPr>
          <p:txBody>
            <a:bodyPr/>
            <a:lstStyle/>
            <a:p>
              <a:endParaRPr lang="en-US"/>
            </a:p>
          </p:txBody>
        </p:sp>
        <p:sp>
          <p:nvSpPr>
            <p:cNvPr id="15" name="TextBox 15"/>
            <p:cNvSpPr txBox="1"/>
            <p:nvPr/>
          </p:nvSpPr>
          <p:spPr>
            <a:xfrm>
              <a:off x="0" y="-57150"/>
              <a:ext cx="2048157" cy="509359"/>
            </a:xfrm>
            <a:prstGeom prst="rect">
              <a:avLst/>
            </a:prstGeom>
          </p:spPr>
          <p:txBody>
            <a:bodyPr lIns="50800" tIns="50800" rIns="50800" bIns="50800" rtlCol="0" anchor="ctr"/>
            <a:lstStyle/>
            <a:p>
              <a:pPr algn="ctr">
                <a:lnSpc>
                  <a:spcPts val="4060"/>
                </a:lnSpc>
              </a:pPr>
              <a:endParaRPr/>
            </a:p>
          </p:txBody>
        </p:sp>
      </p:grpSp>
      <p:grpSp>
        <p:nvGrpSpPr>
          <p:cNvPr id="16" name="Group 16"/>
          <p:cNvGrpSpPr/>
          <p:nvPr/>
        </p:nvGrpSpPr>
        <p:grpSpPr>
          <a:xfrm>
            <a:off x="1844917" y="11272735"/>
            <a:ext cx="11430166" cy="2523649"/>
            <a:chOff x="0" y="0"/>
            <a:chExt cx="2048157" cy="452209"/>
          </a:xfrm>
        </p:grpSpPr>
        <p:sp>
          <p:nvSpPr>
            <p:cNvPr id="17" name="Freeform 17"/>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D9D4E4"/>
            </a:solidFill>
          </p:spPr>
          <p:txBody>
            <a:bodyPr/>
            <a:lstStyle/>
            <a:p>
              <a:endParaRPr lang="en-US"/>
            </a:p>
          </p:txBody>
        </p:sp>
        <p:sp>
          <p:nvSpPr>
            <p:cNvPr id="18" name="TextBox 18"/>
            <p:cNvSpPr txBox="1"/>
            <p:nvPr/>
          </p:nvSpPr>
          <p:spPr>
            <a:xfrm>
              <a:off x="0" y="-57150"/>
              <a:ext cx="2048157" cy="509359"/>
            </a:xfrm>
            <a:prstGeom prst="rect">
              <a:avLst/>
            </a:prstGeom>
          </p:spPr>
          <p:txBody>
            <a:bodyPr lIns="50800" tIns="50800" rIns="50800" bIns="50800" rtlCol="0" anchor="ctr"/>
            <a:lstStyle/>
            <a:p>
              <a:pPr algn="ctr">
                <a:lnSpc>
                  <a:spcPts val="4060"/>
                </a:lnSpc>
              </a:pPr>
              <a:r>
                <a:rPr lang="en-US" sz="2900">
                  <a:solidFill>
                    <a:srgbClr val="FFFFFF"/>
                  </a:solidFill>
                  <a:latin typeface="Brittany"/>
                  <a:ea typeface="Brittany"/>
                  <a:cs typeface="Brittany"/>
                  <a:sym typeface="Brittany"/>
                </a:rPr>
                <a:t>r</a:t>
              </a:r>
            </a:p>
          </p:txBody>
        </p:sp>
      </p:grpSp>
      <p:grpSp>
        <p:nvGrpSpPr>
          <p:cNvPr id="19" name="Group 19"/>
          <p:cNvGrpSpPr/>
          <p:nvPr/>
        </p:nvGrpSpPr>
        <p:grpSpPr>
          <a:xfrm>
            <a:off x="1844917" y="14185494"/>
            <a:ext cx="11430166" cy="2523649"/>
            <a:chOff x="0" y="0"/>
            <a:chExt cx="2048157" cy="452209"/>
          </a:xfrm>
        </p:grpSpPr>
        <p:sp>
          <p:nvSpPr>
            <p:cNvPr id="20" name="Freeform 20"/>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F4CBBA"/>
            </a:solidFill>
          </p:spPr>
          <p:txBody>
            <a:bodyPr/>
            <a:lstStyle/>
            <a:p>
              <a:endParaRPr lang="en-US"/>
            </a:p>
          </p:txBody>
        </p:sp>
        <p:sp>
          <p:nvSpPr>
            <p:cNvPr id="21" name="TextBox 21"/>
            <p:cNvSpPr txBox="1"/>
            <p:nvPr/>
          </p:nvSpPr>
          <p:spPr>
            <a:xfrm>
              <a:off x="0" y="-57150"/>
              <a:ext cx="2048157" cy="509359"/>
            </a:xfrm>
            <a:prstGeom prst="rect">
              <a:avLst/>
            </a:prstGeom>
          </p:spPr>
          <p:txBody>
            <a:bodyPr lIns="50800" tIns="50800" rIns="50800" bIns="50800" rtlCol="0" anchor="ctr"/>
            <a:lstStyle/>
            <a:p>
              <a:pPr algn="ctr">
                <a:lnSpc>
                  <a:spcPts val="4060"/>
                </a:lnSpc>
              </a:pPr>
              <a:endParaRPr/>
            </a:p>
          </p:txBody>
        </p:sp>
      </p:grpSp>
      <p:grpSp>
        <p:nvGrpSpPr>
          <p:cNvPr id="22" name="Group 22"/>
          <p:cNvGrpSpPr/>
          <p:nvPr/>
        </p:nvGrpSpPr>
        <p:grpSpPr>
          <a:xfrm>
            <a:off x="1844917" y="17098253"/>
            <a:ext cx="11430166" cy="2523649"/>
            <a:chOff x="0" y="0"/>
            <a:chExt cx="2048157" cy="452209"/>
          </a:xfrm>
        </p:grpSpPr>
        <p:sp>
          <p:nvSpPr>
            <p:cNvPr id="23" name="Freeform 23"/>
            <p:cNvSpPr/>
            <p:nvPr/>
          </p:nvSpPr>
          <p:spPr>
            <a:xfrm>
              <a:off x="0" y="0"/>
              <a:ext cx="2048157" cy="452209"/>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rgbClr val="D1E4F4"/>
            </a:solidFill>
          </p:spPr>
          <p:txBody>
            <a:bodyPr/>
            <a:lstStyle/>
            <a:p>
              <a:endParaRPr lang="en-US"/>
            </a:p>
          </p:txBody>
        </p:sp>
        <p:sp>
          <p:nvSpPr>
            <p:cNvPr id="24" name="TextBox 24"/>
            <p:cNvSpPr txBox="1"/>
            <p:nvPr/>
          </p:nvSpPr>
          <p:spPr>
            <a:xfrm>
              <a:off x="0" y="-57150"/>
              <a:ext cx="2048157" cy="509359"/>
            </a:xfrm>
            <a:prstGeom prst="rect">
              <a:avLst/>
            </a:prstGeom>
          </p:spPr>
          <p:txBody>
            <a:bodyPr lIns="50800" tIns="50800" rIns="50800" bIns="50800" rtlCol="0" anchor="ctr"/>
            <a:lstStyle/>
            <a:p>
              <a:pPr algn="ctr">
                <a:lnSpc>
                  <a:spcPts val="4060"/>
                </a:lnSpc>
              </a:pPr>
              <a:endParaRPr/>
            </a:p>
          </p:txBody>
        </p:sp>
      </p:grpSp>
      <p:sp>
        <p:nvSpPr>
          <p:cNvPr id="25" name="AutoShape 25"/>
          <p:cNvSpPr/>
          <p:nvPr/>
        </p:nvSpPr>
        <p:spPr>
          <a:xfrm flipH="1" flipV="1">
            <a:off x="4925497" y="5735364"/>
            <a:ext cx="19050" cy="1947354"/>
          </a:xfrm>
          <a:prstGeom prst="line">
            <a:avLst/>
          </a:prstGeom>
          <a:ln w="47625" cap="flat">
            <a:solidFill>
              <a:srgbClr val="005869"/>
            </a:solidFill>
            <a:prstDash val="sysDot"/>
            <a:headEnd type="none" w="sm" len="sm"/>
            <a:tailEnd type="none" w="sm" len="sm"/>
          </a:ln>
        </p:spPr>
        <p:txBody>
          <a:bodyPr/>
          <a:lstStyle/>
          <a:p>
            <a:endParaRPr lang="en-US"/>
          </a:p>
        </p:txBody>
      </p:sp>
      <p:sp>
        <p:nvSpPr>
          <p:cNvPr id="26" name="AutoShape 26"/>
          <p:cNvSpPr/>
          <p:nvPr/>
        </p:nvSpPr>
        <p:spPr>
          <a:xfrm flipH="1" flipV="1">
            <a:off x="4925497" y="8648123"/>
            <a:ext cx="19050" cy="1947354"/>
          </a:xfrm>
          <a:prstGeom prst="line">
            <a:avLst/>
          </a:prstGeom>
          <a:ln w="47625" cap="flat">
            <a:solidFill>
              <a:srgbClr val="005869"/>
            </a:solidFill>
            <a:prstDash val="sysDot"/>
            <a:headEnd type="none" w="sm" len="sm"/>
            <a:tailEnd type="none" w="sm" len="sm"/>
          </a:ln>
        </p:spPr>
        <p:txBody>
          <a:bodyPr/>
          <a:lstStyle/>
          <a:p>
            <a:endParaRPr lang="en-US"/>
          </a:p>
        </p:txBody>
      </p:sp>
      <p:sp>
        <p:nvSpPr>
          <p:cNvPr id="27" name="AutoShape 27"/>
          <p:cNvSpPr/>
          <p:nvPr/>
        </p:nvSpPr>
        <p:spPr>
          <a:xfrm flipH="1" flipV="1">
            <a:off x="4925497" y="11560883"/>
            <a:ext cx="19050" cy="1947354"/>
          </a:xfrm>
          <a:prstGeom prst="line">
            <a:avLst/>
          </a:prstGeom>
          <a:ln w="47625" cap="flat">
            <a:solidFill>
              <a:srgbClr val="005869"/>
            </a:solidFill>
            <a:prstDash val="sysDot"/>
            <a:headEnd type="none" w="sm" len="sm"/>
            <a:tailEnd type="none" w="sm" len="sm"/>
          </a:ln>
        </p:spPr>
        <p:txBody>
          <a:bodyPr/>
          <a:lstStyle/>
          <a:p>
            <a:endParaRPr lang="en-US"/>
          </a:p>
        </p:txBody>
      </p:sp>
      <p:sp>
        <p:nvSpPr>
          <p:cNvPr id="28" name="AutoShape 28"/>
          <p:cNvSpPr/>
          <p:nvPr/>
        </p:nvSpPr>
        <p:spPr>
          <a:xfrm flipH="1" flipV="1">
            <a:off x="4925497" y="14473642"/>
            <a:ext cx="19050" cy="1947354"/>
          </a:xfrm>
          <a:prstGeom prst="line">
            <a:avLst/>
          </a:prstGeom>
          <a:ln w="47625" cap="flat">
            <a:solidFill>
              <a:srgbClr val="005869"/>
            </a:solidFill>
            <a:prstDash val="sysDot"/>
            <a:headEnd type="none" w="sm" len="sm"/>
            <a:tailEnd type="none" w="sm" len="sm"/>
          </a:ln>
        </p:spPr>
        <p:txBody>
          <a:bodyPr/>
          <a:lstStyle/>
          <a:p>
            <a:endParaRPr lang="en-US"/>
          </a:p>
        </p:txBody>
      </p:sp>
      <p:sp>
        <p:nvSpPr>
          <p:cNvPr id="29" name="AutoShape 29"/>
          <p:cNvSpPr/>
          <p:nvPr/>
        </p:nvSpPr>
        <p:spPr>
          <a:xfrm flipH="1" flipV="1">
            <a:off x="4925497" y="17386401"/>
            <a:ext cx="19050" cy="1947354"/>
          </a:xfrm>
          <a:prstGeom prst="line">
            <a:avLst/>
          </a:prstGeom>
          <a:ln w="47625" cap="flat">
            <a:solidFill>
              <a:srgbClr val="005869"/>
            </a:solidFill>
            <a:prstDash val="sysDot"/>
            <a:headEnd type="none" w="sm" len="sm"/>
            <a:tailEnd type="none" w="sm" len="sm"/>
          </a:ln>
        </p:spPr>
        <p:txBody>
          <a:bodyPr/>
          <a:lstStyle/>
          <a:p>
            <a:endParaRPr lang="en-US"/>
          </a:p>
        </p:txBody>
      </p:sp>
      <p:grpSp>
        <p:nvGrpSpPr>
          <p:cNvPr id="30" name="Group 30"/>
          <p:cNvGrpSpPr/>
          <p:nvPr/>
        </p:nvGrpSpPr>
        <p:grpSpPr>
          <a:xfrm>
            <a:off x="2393471" y="5735364"/>
            <a:ext cx="1947354" cy="1947354"/>
            <a:chOff x="0" y="0"/>
            <a:chExt cx="812800" cy="812800"/>
          </a:xfrm>
        </p:grpSpPr>
        <p:sp>
          <p:nvSpPr>
            <p:cNvPr id="31" name="Freeform 3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32" name="TextBox 32"/>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33" name="Group 33"/>
          <p:cNvGrpSpPr/>
          <p:nvPr/>
        </p:nvGrpSpPr>
        <p:grpSpPr>
          <a:xfrm>
            <a:off x="2393471" y="8648123"/>
            <a:ext cx="1947354" cy="1947354"/>
            <a:chOff x="0" y="0"/>
            <a:chExt cx="812800" cy="812800"/>
          </a:xfrm>
        </p:grpSpPr>
        <p:sp>
          <p:nvSpPr>
            <p:cNvPr id="34" name="Freeform 3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35" name="TextBox 35"/>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36" name="Group 36"/>
          <p:cNvGrpSpPr/>
          <p:nvPr/>
        </p:nvGrpSpPr>
        <p:grpSpPr>
          <a:xfrm>
            <a:off x="2393471" y="11560883"/>
            <a:ext cx="1947354" cy="1947354"/>
            <a:chOff x="0" y="0"/>
            <a:chExt cx="812800" cy="812800"/>
          </a:xfrm>
        </p:grpSpPr>
        <p:sp>
          <p:nvSpPr>
            <p:cNvPr id="37" name="Freeform 3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38" name="TextBox 38"/>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39" name="Group 39"/>
          <p:cNvGrpSpPr/>
          <p:nvPr/>
        </p:nvGrpSpPr>
        <p:grpSpPr>
          <a:xfrm>
            <a:off x="2545184" y="14473642"/>
            <a:ext cx="1947354" cy="1947354"/>
            <a:chOff x="0" y="0"/>
            <a:chExt cx="812800" cy="812800"/>
          </a:xfrm>
        </p:grpSpPr>
        <p:sp>
          <p:nvSpPr>
            <p:cNvPr id="40" name="Freeform 4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41" name="TextBox 41"/>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grpSp>
        <p:nvGrpSpPr>
          <p:cNvPr id="42" name="Group 42"/>
          <p:cNvGrpSpPr/>
          <p:nvPr/>
        </p:nvGrpSpPr>
        <p:grpSpPr>
          <a:xfrm>
            <a:off x="2393471" y="17386401"/>
            <a:ext cx="1947354" cy="1947354"/>
            <a:chOff x="0" y="0"/>
            <a:chExt cx="812800" cy="812800"/>
          </a:xfrm>
        </p:grpSpPr>
        <p:sp>
          <p:nvSpPr>
            <p:cNvPr id="43" name="Freeform 4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a:p>
          </p:txBody>
        </p:sp>
        <p:sp>
          <p:nvSpPr>
            <p:cNvPr id="44" name="TextBox 44"/>
            <p:cNvSpPr txBox="1"/>
            <p:nvPr/>
          </p:nvSpPr>
          <p:spPr>
            <a:xfrm>
              <a:off x="76200" y="19050"/>
              <a:ext cx="660400" cy="717550"/>
            </a:xfrm>
            <a:prstGeom prst="rect">
              <a:avLst/>
            </a:prstGeom>
          </p:spPr>
          <p:txBody>
            <a:bodyPr lIns="50800" tIns="50800" rIns="50800" bIns="50800" rtlCol="0" anchor="ctr"/>
            <a:lstStyle/>
            <a:p>
              <a:pPr algn="ctr">
                <a:lnSpc>
                  <a:spcPts val="4060"/>
                </a:lnSpc>
              </a:pPr>
              <a:endParaRPr/>
            </a:p>
          </p:txBody>
        </p:sp>
      </p:grpSp>
      <p:sp>
        <p:nvSpPr>
          <p:cNvPr id="45" name="Freeform 45"/>
          <p:cNvSpPr/>
          <p:nvPr/>
        </p:nvSpPr>
        <p:spPr>
          <a:xfrm>
            <a:off x="11635843" y="6771927"/>
            <a:ext cx="1567240" cy="1198939"/>
          </a:xfrm>
          <a:custGeom>
            <a:avLst/>
            <a:gdLst/>
            <a:ahLst/>
            <a:cxnLst/>
            <a:rect l="l" t="t" r="r" b="b"/>
            <a:pathLst>
              <a:path w="1567240" h="1198939">
                <a:moveTo>
                  <a:pt x="0" y="0"/>
                </a:moveTo>
                <a:lnTo>
                  <a:pt x="1567240" y="0"/>
                </a:lnTo>
                <a:lnTo>
                  <a:pt x="1567240" y="1198939"/>
                </a:lnTo>
                <a:lnTo>
                  <a:pt x="0" y="1198939"/>
                </a:lnTo>
                <a:lnTo>
                  <a:pt x="0" y="0"/>
                </a:lnTo>
                <a:close/>
              </a:path>
            </a:pathLst>
          </a:custGeom>
          <a:blipFill>
            <a:blip r:embed="rId4"/>
            <a:stretch>
              <a:fillRect/>
            </a:stretch>
          </a:blipFill>
        </p:spPr>
        <p:txBody>
          <a:bodyPr/>
          <a:lstStyle/>
          <a:p>
            <a:endParaRPr lang="en-US"/>
          </a:p>
        </p:txBody>
      </p:sp>
      <p:sp>
        <p:nvSpPr>
          <p:cNvPr id="46" name="Freeform 46"/>
          <p:cNvSpPr/>
          <p:nvPr/>
        </p:nvSpPr>
        <p:spPr>
          <a:xfrm>
            <a:off x="11417647" y="9739978"/>
            <a:ext cx="1686990" cy="1142233"/>
          </a:xfrm>
          <a:custGeom>
            <a:avLst/>
            <a:gdLst/>
            <a:ahLst/>
            <a:cxnLst/>
            <a:rect l="l" t="t" r="r" b="b"/>
            <a:pathLst>
              <a:path w="1686990" h="1142233">
                <a:moveTo>
                  <a:pt x="0" y="0"/>
                </a:moveTo>
                <a:lnTo>
                  <a:pt x="1686990" y="0"/>
                </a:lnTo>
                <a:lnTo>
                  <a:pt x="1686990" y="1142232"/>
                </a:lnTo>
                <a:lnTo>
                  <a:pt x="0" y="1142232"/>
                </a:lnTo>
                <a:lnTo>
                  <a:pt x="0" y="0"/>
                </a:lnTo>
                <a:close/>
              </a:path>
            </a:pathLst>
          </a:custGeom>
          <a:blipFill>
            <a:blip r:embed="rId5"/>
            <a:stretch>
              <a:fillRect/>
            </a:stretch>
          </a:blipFill>
        </p:spPr>
        <p:txBody>
          <a:bodyPr/>
          <a:lstStyle/>
          <a:p>
            <a:endParaRPr lang="en-US"/>
          </a:p>
        </p:txBody>
      </p:sp>
      <p:sp>
        <p:nvSpPr>
          <p:cNvPr id="47" name="Freeform 47"/>
          <p:cNvSpPr/>
          <p:nvPr/>
        </p:nvSpPr>
        <p:spPr>
          <a:xfrm>
            <a:off x="11577856" y="12683850"/>
            <a:ext cx="1625227" cy="1143647"/>
          </a:xfrm>
          <a:custGeom>
            <a:avLst/>
            <a:gdLst/>
            <a:ahLst/>
            <a:cxnLst/>
            <a:rect l="l" t="t" r="r" b="b"/>
            <a:pathLst>
              <a:path w="1625227" h="1143647">
                <a:moveTo>
                  <a:pt x="0" y="0"/>
                </a:moveTo>
                <a:lnTo>
                  <a:pt x="1625227" y="0"/>
                </a:lnTo>
                <a:lnTo>
                  <a:pt x="1625227" y="1143647"/>
                </a:lnTo>
                <a:lnTo>
                  <a:pt x="0" y="1143647"/>
                </a:lnTo>
                <a:lnTo>
                  <a:pt x="0" y="0"/>
                </a:lnTo>
                <a:close/>
              </a:path>
            </a:pathLst>
          </a:custGeom>
          <a:blipFill>
            <a:blip r:embed="rId6"/>
            <a:stretch>
              <a:fillRect/>
            </a:stretch>
          </a:blipFill>
        </p:spPr>
        <p:txBody>
          <a:bodyPr/>
          <a:lstStyle/>
          <a:p>
            <a:endParaRPr lang="en-US"/>
          </a:p>
        </p:txBody>
      </p:sp>
      <p:sp>
        <p:nvSpPr>
          <p:cNvPr id="48" name="Freeform 48"/>
          <p:cNvSpPr/>
          <p:nvPr/>
        </p:nvSpPr>
        <p:spPr>
          <a:xfrm>
            <a:off x="12196703" y="15596609"/>
            <a:ext cx="1006380" cy="1112534"/>
          </a:xfrm>
          <a:custGeom>
            <a:avLst/>
            <a:gdLst/>
            <a:ahLst/>
            <a:cxnLst/>
            <a:rect l="l" t="t" r="r" b="b"/>
            <a:pathLst>
              <a:path w="1006380" h="1112534">
                <a:moveTo>
                  <a:pt x="0" y="0"/>
                </a:moveTo>
                <a:lnTo>
                  <a:pt x="1006380" y="0"/>
                </a:lnTo>
                <a:lnTo>
                  <a:pt x="1006380" y="1112534"/>
                </a:lnTo>
                <a:lnTo>
                  <a:pt x="0" y="1112534"/>
                </a:lnTo>
                <a:lnTo>
                  <a:pt x="0" y="0"/>
                </a:lnTo>
                <a:close/>
              </a:path>
            </a:pathLst>
          </a:custGeom>
          <a:blipFill>
            <a:blip r:embed="rId7"/>
            <a:stretch>
              <a:fillRect/>
            </a:stretch>
          </a:blipFill>
        </p:spPr>
        <p:txBody>
          <a:bodyPr/>
          <a:lstStyle/>
          <a:p>
            <a:endParaRPr lang="en-US"/>
          </a:p>
        </p:txBody>
      </p:sp>
      <p:sp>
        <p:nvSpPr>
          <p:cNvPr id="49" name="Freeform 49"/>
          <p:cNvSpPr/>
          <p:nvPr/>
        </p:nvSpPr>
        <p:spPr>
          <a:xfrm>
            <a:off x="12025017" y="18479670"/>
            <a:ext cx="1178065" cy="1142233"/>
          </a:xfrm>
          <a:custGeom>
            <a:avLst/>
            <a:gdLst/>
            <a:ahLst/>
            <a:cxnLst/>
            <a:rect l="l" t="t" r="r" b="b"/>
            <a:pathLst>
              <a:path w="1178065" h="1142233">
                <a:moveTo>
                  <a:pt x="0" y="0"/>
                </a:moveTo>
                <a:lnTo>
                  <a:pt x="1178066" y="0"/>
                </a:lnTo>
                <a:lnTo>
                  <a:pt x="1178066" y="1142232"/>
                </a:lnTo>
                <a:lnTo>
                  <a:pt x="0" y="1142232"/>
                </a:lnTo>
                <a:lnTo>
                  <a:pt x="0" y="0"/>
                </a:lnTo>
                <a:close/>
              </a:path>
            </a:pathLst>
          </a:custGeom>
          <a:blipFill>
            <a:blip r:embed="rId8"/>
            <a:stretch>
              <a:fillRect/>
            </a:stretch>
          </a:blipFill>
        </p:spPr>
        <p:txBody>
          <a:bodyPr/>
          <a:lstStyle/>
          <a:p>
            <a:endParaRPr lang="en-US"/>
          </a:p>
        </p:txBody>
      </p:sp>
      <p:sp>
        <p:nvSpPr>
          <p:cNvPr id="56" name="TextBox 56"/>
          <p:cNvSpPr txBox="1"/>
          <p:nvPr/>
        </p:nvSpPr>
        <p:spPr>
          <a:xfrm>
            <a:off x="4698776" y="2613086"/>
            <a:ext cx="5650448" cy="2461531"/>
          </a:xfrm>
          <a:prstGeom prst="rect">
            <a:avLst/>
          </a:prstGeom>
        </p:spPr>
        <p:txBody>
          <a:bodyPr lIns="0" tIns="0" rIns="0" bIns="0" rtlCol="0" anchor="t">
            <a:spAutoFit/>
          </a:bodyPr>
          <a:lstStyle/>
          <a:p>
            <a:pPr algn="ctr">
              <a:lnSpc>
                <a:spcPts val="17625"/>
              </a:lnSpc>
            </a:pPr>
            <a:r>
              <a:rPr lang="en-US" sz="12589">
                <a:solidFill>
                  <a:srgbClr val="031F3A"/>
                </a:solidFill>
                <a:latin typeface="Jua"/>
                <a:ea typeface="Jua"/>
                <a:cs typeface="Jua"/>
                <a:sym typeface="Jua"/>
              </a:rPr>
              <a:t>RULES</a:t>
            </a:r>
          </a:p>
        </p:txBody>
      </p:sp>
      <p:sp>
        <p:nvSpPr>
          <p:cNvPr id="59" name="TextBox 59"/>
          <p:cNvSpPr txBox="1"/>
          <p:nvPr/>
        </p:nvSpPr>
        <p:spPr>
          <a:xfrm>
            <a:off x="5325349" y="14465245"/>
            <a:ext cx="7589350" cy="1135472"/>
          </a:xfrm>
          <a:prstGeom prst="rect">
            <a:avLst/>
          </a:prstGeom>
        </p:spPr>
        <p:txBody>
          <a:bodyPr lIns="0" tIns="0" rIns="0" bIns="0" rtlCol="0" anchor="t">
            <a:spAutoFit/>
          </a:bodyPr>
          <a:lstStyle/>
          <a:p>
            <a:pPr algn="l">
              <a:lnSpc>
                <a:spcPts val="6935"/>
              </a:lnSpc>
            </a:pPr>
            <a:endParaRPr/>
          </a:p>
        </p:txBody>
      </p:sp>
      <p:sp>
        <p:nvSpPr>
          <p:cNvPr id="63" name="Rectangle 62">
            <a:extLst>
              <a:ext uri="{FF2B5EF4-FFF2-40B4-BE49-F238E27FC236}">
                <a16:creationId xmlns:a16="http://schemas.microsoft.com/office/drawing/2014/main" id="{24648EC4-A7E4-4C26-F6CD-2FCBF357F431}"/>
              </a:ext>
            </a:extLst>
          </p:cNvPr>
          <p:cNvSpPr/>
          <p:nvPr/>
        </p:nvSpPr>
        <p:spPr>
          <a:xfrm>
            <a:off x="361040" y="4324923"/>
            <a:ext cx="14301790" cy="923330"/>
          </a:xfrm>
          <a:prstGeom prst="rect">
            <a:avLst/>
          </a:prstGeom>
          <a:noFill/>
        </p:spPr>
        <p:txBody>
          <a:bodyPr wrap="square" lIns="91440" tIns="45720" rIns="91440" bIns="45720">
            <a:spAutoFit/>
          </a:bodyPr>
          <a:lstStyle/>
          <a:p>
            <a:pPr algn="ctr"/>
            <a:r>
              <a:rPr lang="en-GB" sz="5400" b="1" cap="none" spc="0" dirty="0">
                <a:ln w="9525">
                  <a:solidFill>
                    <a:schemeClr val="accent2">
                      <a:lumMod val="60000"/>
                      <a:lumOff val="40000"/>
                    </a:schemeClr>
                  </a:solidFill>
                  <a:prstDash val="solid"/>
                </a:ln>
                <a:solidFill>
                  <a:schemeClr val="accent2"/>
                </a:solidFill>
                <a:effectLst>
                  <a:outerShdw blurRad="12700" dist="38100" dir="2700000" algn="tl" rotWithShape="0">
                    <a:schemeClr val="accent5">
                      <a:lumMod val="60000"/>
                      <a:lumOff val="40000"/>
                    </a:schemeClr>
                  </a:outerShdw>
                </a:effectLst>
                <a:latin typeface="Comic Sans MS" panose="030F0702030302020204" pitchFamily="66" charset="0"/>
              </a:rPr>
              <a:t>Before you press submit, have you…</a:t>
            </a:r>
            <a:endParaRPr lang="en-US" sz="5400" b="1" cap="none" spc="0" dirty="0">
              <a:ln w="9525">
                <a:solidFill>
                  <a:schemeClr val="accent2">
                    <a:lumMod val="60000"/>
                    <a:lumOff val="40000"/>
                  </a:schemeClr>
                </a:solidFill>
                <a:prstDash val="solid"/>
              </a:ln>
              <a:solidFill>
                <a:schemeClr val="accent2"/>
              </a:solidFill>
              <a:effectLst>
                <a:outerShdw blurRad="12700" dist="38100" dir="2700000" algn="tl" rotWithShape="0">
                  <a:schemeClr val="accent5">
                    <a:lumMod val="60000"/>
                    <a:lumOff val="40000"/>
                  </a:schemeClr>
                </a:outerShdw>
              </a:effectLst>
              <a:latin typeface="Comic Sans MS" panose="030F0702030302020204" pitchFamily="66" charset="0"/>
            </a:endParaRPr>
          </a:p>
        </p:txBody>
      </p:sp>
      <p:sp>
        <p:nvSpPr>
          <p:cNvPr id="64" name="Arrow: Right 63">
            <a:hlinkClick r:id="rId9" action="ppaction://hlinksldjump"/>
            <a:extLst>
              <a:ext uri="{FF2B5EF4-FFF2-40B4-BE49-F238E27FC236}">
                <a16:creationId xmlns:a16="http://schemas.microsoft.com/office/drawing/2014/main" id="{4924D4D7-36C8-F808-823A-7B8BBF78C48B}"/>
              </a:ext>
            </a:extLst>
          </p:cNvPr>
          <p:cNvSpPr/>
          <p:nvPr/>
        </p:nvSpPr>
        <p:spPr>
          <a:xfrm>
            <a:off x="2603975" y="6132614"/>
            <a:ext cx="1582225" cy="98660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Common symbols </a:t>
            </a:r>
            <a:endParaRPr lang="en-US" dirty="0"/>
          </a:p>
        </p:txBody>
      </p:sp>
      <p:sp>
        <p:nvSpPr>
          <p:cNvPr id="66" name="Arrow: Right 65">
            <a:hlinkClick r:id="rId10" action="ppaction://hlinksldjump"/>
            <a:extLst>
              <a:ext uri="{FF2B5EF4-FFF2-40B4-BE49-F238E27FC236}">
                <a16:creationId xmlns:a16="http://schemas.microsoft.com/office/drawing/2014/main" id="{72C228A0-F641-F344-BFD7-596B602FE73B}"/>
              </a:ext>
            </a:extLst>
          </p:cNvPr>
          <p:cNvSpPr/>
          <p:nvPr/>
        </p:nvSpPr>
        <p:spPr>
          <a:xfrm>
            <a:off x="2661258" y="9150660"/>
            <a:ext cx="1582225" cy="98660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English </a:t>
            </a:r>
            <a:endParaRPr lang="en-US" dirty="0"/>
          </a:p>
        </p:txBody>
      </p:sp>
      <p:sp>
        <p:nvSpPr>
          <p:cNvPr id="68" name="Arrow: Right 67">
            <a:extLst>
              <a:ext uri="{FF2B5EF4-FFF2-40B4-BE49-F238E27FC236}">
                <a16:creationId xmlns:a16="http://schemas.microsoft.com/office/drawing/2014/main" id="{18F0E326-F8C0-FA54-E016-802D3EDEF550}"/>
              </a:ext>
            </a:extLst>
          </p:cNvPr>
          <p:cNvSpPr/>
          <p:nvPr/>
        </p:nvSpPr>
        <p:spPr>
          <a:xfrm>
            <a:off x="2661258" y="12041258"/>
            <a:ext cx="1582225" cy="98660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hlinkClick r:id="rId11" action="ppaction://hlinksldjump"/>
              </a:rPr>
              <a:t>Maths</a:t>
            </a:r>
            <a:r>
              <a:rPr lang="en-GB" dirty="0"/>
              <a:t> </a:t>
            </a:r>
            <a:endParaRPr lang="en-US" dirty="0"/>
          </a:p>
        </p:txBody>
      </p:sp>
      <p:sp>
        <p:nvSpPr>
          <p:cNvPr id="70" name="Arrow: Right 69">
            <a:hlinkClick r:id="rId12" action="ppaction://hlinksldjump"/>
            <a:extLst>
              <a:ext uri="{FF2B5EF4-FFF2-40B4-BE49-F238E27FC236}">
                <a16:creationId xmlns:a16="http://schemas.microsoft.com/office/drawing/2014/main" id="{6A9A460B-6A4C-A039-9B5C-302F0A02B0B3}"/>
              </a:ext>
            </a:extLst>
          </p:cNvPr>
          <p:cNvSpPr/>
          <p:nvPr/>
        </p:nvSpPr>
        <p:spPr>
          <a:xfrm>
            <a:off x="2850075" y="14902602"/>
            <a:ext cx="1582225" cy="98660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Science </a:t>
            </a:r>
            <a:endParaRPr lang="en-US" dirty="0"/>
          </a:p>
        </p:txBody>
      </p:sp>
      <p:sp>
        <p:nvSpPr>
          <p:cNvPr id="65" name="TextBox 55">
            <a:extLst>
              <a:ext uri="{FF2B5EF4-FFF2-40B4-BE49-F238E27FC236}">
                <a16:creationId xmlns:a16="http://schemas.microsoft.com/office/drawing/2014/main" id="{ECFB290E-DB5B-6F07-8BCE-2E599A97A7AA}"/>
              </a:ext>
            </a:extLst>
          </p:cNvPr>
          <p:cNvSpPr txBox="1"/>
          <p:nvPr/>
        </p:nvSpPr>
        <p:spPr>
          <a:xfrm rot="-471036">
            <a:off x="3331341" y="1219753"/>
            <a:ext cx="1013802" cy="2461480"/>
          </a:xfrm>
          <a:prstGeom prst="rect">
            <a:avLst/>
          </a:prstGeom>
        </p:spPr>
        <p:txBody>
          <a:bodyPr lIns="0" tIns="0" rIns="0" bIns="0" rtlCol="0" anchor="t">
            <a:spAutoFit/>
          </a:bodyPr>
          <a:lstStyle/>
          <a:p>
            <a:pPr algn="ctr">
              <a:lnSpc>
                <a:spcPts val="17625"/>
              </a:lnSpc>
            </a:pPr>
            <a:r>
              <a:rPr lang="en-US" sz="12589" spc="566" dirty="0">
                <a:solidFill>
                  <a:srgbClr val="F2BA35"/>
                </a:solidFill>
                <a:latin typeface="Jua"/>
                <a:ea typeface="Jua"/>
                <a:cs typeface="Jua"/>
                <a:sym typeface="Jua"/>
              </a:rPr>
              <a:t>U</a:t>
            </a:r>
          </a:p>
        </p:txBody>
      </p:sp>
      <p:sp>
        <p:nvSpPr>
          <p:cNvPr id="69" name="TextBox 56">
            <a:extLst>
              <a:ext uri="{FF2B5EF4-FFF2-40B4-BE49-F238E27FC236}">
                <a16:creationId xmlns:a16="http://schemas.microsoft.com/office/drawing/2014/main" id="{DA51CFC2-B25D-60E7-1F82-19C251976B4C}"/>
              </a:ext>
            </a:extLst>
          </p:cNvPr>
          <p:cNvSpPr txBox="1"/>
          <p:nvPr/>
        </p:nvSpPr>
        <p:spPr>
          <a:xfrm rot="-268062">
            <a:off x="4599559" y="967991"/>
            <a:ext cx="954629" cy="2461480"/>
          </a:xfrm>
          <a:prstGeom prst="rect">
            <a:avLst/>
          </a:prstGeom>
        </p:spPr>
        <p:txBody>
          <a:bodyPr lIns="0" tIns="0" rIns="0" bIns="0" rtlCol="0" anchor="t">
            <a:spAutoFit/>
          </a:bodyPr>
          <a:lstStyle/>
          <a:p>
            <a:pPr algn="ctr">
              <a:lnSpc>
                <a:spcPts val="17625"/>
              </a:lnSpc>
            </a:pPr>
            <a:r>
              <a:rPr lang="en-US" sz="12589" spc="566" dirty="0">
                <a:solidFill>
                  <a:srgbClr val="6BA68C"/>
                </a:solidFill>
                <a:latin typeface="Jua"/>
                <a:ea typeface="Jua"/>
                <a:cs typeface="Jua"/>
                <a:sym typeface="Jua"/>
              </a:rPr>
              <a:t>R</a:t>
            </a:r>
          </a:p>
        </p:txBody>
      </p:sp>
      <p:sp>
        <p:nvSpPr>
          <p:cNvPr id="72" name="TextBox 57">
            <a:extLst>
              <a:ext uri="{FF2B5EF4-FFF2-40B4-BE49-F238E27FC236}">
                <a16:creationId xmlns:a16="http://schemas.microsoft.com/office/drawing/2014/main" id="{2B5DCB6F-CA1F-A0F6-8F01-9FA6945346C4}"/>
              </a:ext>
            </a:extLst>
          </p:cNvPr>
          <p:cNvSpPr txBox="1"/>
          <p:nvPr/>
        </p:nvSpPr>
        <p:spPr>
          <a:xfrm rot="-168455">
            <a:off x="5887269" y="810722"/>
            <a:ext cx="999322" cy="2461480"/>
          </a:xfrm>
          <a:prstGeom prst="rect">
            <a:avLst/>
          </a:prstGeom>
        </p:spPr>
        <p:txBody>
          <a:bodyPr lIns="0" tIns="0" rIns="0" bIns="0" rtlCol="0" anchor="t">
            <a:spAutoFit/>
          </a:bodyPr>
          <a:lstStyle/>
          <a:p>
            <a:pPr algn="ctr">
              <a:lnSpc>
                <a:spcPts val="17625"/>
              </a:lnSpc>
            </a:pPr>
            <a:r>
              <a:rPr lang="en-US" sz="12589" spc="566" dirty="0">
                <a:solidFill>
                  <a:srgbClr val="569AA7"/>
                </a:solidFill>
                <a:latin typeface="Jua"/>
                <a:ea typeface="Jua"/>
                <a:cs typeface="Jua"/>
                <a:sym typeface="Jua"/>
              </a:rPr>
              <a:t>N</a:t>
            </a:r>
          </a:p>
        </p:txBody>
      </p:sp>
      <p:sp>
        <p:nvSpPr>
          <p:cNvPr id="74" name="TextBox 60">
            <a:extLst>
              <a:ext uri="{FF2B5EF4-FFF2-40B4-BE49-F238E27FC236}">
                <a16:creationId xmlns:a16="http://schemas.microsoft.com/office/drawing/2014/main" id="{2A363883-5325-9754-C4F3-01068A0AF7B2}"/>
              </a:ext>
            </a:extLst>
          </p:cNvPr>
          <p:cNvSpPr txBox="1"/>
          <p:nvPr/>
        </p:nvSpPr>
        <p:spPr>
          <a:xfrm rot="643889">
            <a:off x="10904782" y="953619"/>
            <a:ext cx="447818" cy="2461480"/>
          </a:xfrm>
          <a:prstGeom prst="rect">
            <a:avLst/>
          </a:prstGeom>
        </p:spPr>
        <p:txBody>
          <a:bodyPr lIns="0" tIns="0" rIns="0" bIns="0" rtlCol="0" anchor="t">
            <a:spAutoFit/>
          </a:bodyPr>
          <a:lstStyle/>
          <a:p>
            <a:pPr algn="ctr">
              <a:lnSpc>
                <a:spcPts val="17625"/>
              </a:lnSpc>
            </a:pPr>
            <a:r>
              <a:rPr lang="en-US" sz="12589" spc="566" dirty="0">
                <a:solidFill>
                  <a:srgbClr val="60A2A3"/>
                </a:solidFill>
                <a:latin typeface="Jua"/>
                <a:ea typeface="Jua"/>
                <a:cs typeface="Jua"/>
                <a:sym typeface="Jua"/>
              </a:rPr>
              <a:t>I</a:t>
            </a:r>
          </a:p>
        </p:txBody>
      </p:sp>
      <p:sp>
        <p:nvSpPr>
          <p:cNvPr id="76" name="TextBox 62">
            <a:extLst>
              <a:ext uri="{FF2B5EF4-FFF2-40B4-BE49-F238E27FC236}">
                <a16:creationId xmlns:a16="http://schemas.microsoft.com/office/drawing/2014/main" id="{1FAE91B7-02FE-59CE-28C0-34A6328EED55}"/>
              </a:ext>
            </a:extLst>
          </p:cNvPr>
          <p:cNvSpPr txBox="1"/>
          <p:nvPr/>
        </p:nvSpPr>
        <p:spPr>
          <a:xfrm rot="-604531">
            <a:off x="2130010" y="1583638"/>
            <a:ext cx="1028104" cy="2461480"/>
          </a:xfrm>
          <a:prstGeom prst="rect">
            <a:avLst/>
          </a:prstGeom>
        </p:spPr>
        <p:txBody>
          <a:bodyPr lIns="0" tIns="0" rIns="0" bIns="0" rtlCol="0" anchor="t">
            <a:spAutoFit/>
          </a:bodyPr>
          <a:lstStyle/>
          <a:p>
            <a:pPr algn="ctr">
              <a:lnSpc>
                <a:spcPts val="17625"/>
              </a:lnSpc>
            </a:pPr>
            <a:r>
              <a:rPr lang="en-US" sz="12589" spc="566" dirty="0">
                <a:solidFill>
                  <a:srgbClr val="DF6E3E"/>
                </a:solidFill>
                <a:latin typeface="Jua"/>
                <a:ea typeface="Jua"/>
                <a:cs typeface="Jua"/>
                <a:sym typeface="Jua"/>
              </a:rPr>
              <a:t>T</a:t>
            </a:r>
          </a:p>
        </p:txBody>
      </p:sp>
      <p:sp>
        <p:nvSpPr>
          <p:cNvPr id="78" name="TextBox 63">
            <a:extLst>
              <a:ext uri="{FF2B5EF4-FFF2-40B4-BE49-F238E27FC236}">
                <a16:creationId xmlns:a16="http://schemas.microsoft.com/office/drawing/2014/main" id="{0D8487AC-D8B9-E191-F714-2FA0FB6EDD24}"/>
              </a:ext>
            </a:extLst>
          </p:cNvPr>
          <p:cNvSpPr txBox="1"/>
          <p:nvPr/>
        </p:nvSpPr>
        <p:spPr>
          <a:xfrm rot="633377">
            <a:off x="11581982" y="1385159"/>
            <a:ext cx="999322" cy="2461480"/>
          </a:xfrm>
          <a:prstGeom prst="rect">
            <a:avLst/>
          </a:prstGeom>
        </p:spPr>
        <p:txBody>
          <a:bodyPr lIns="0" tIns="0" rIns="0" bIns="0" rtlCol="0" anchor="t">
            <a:spAutoFit/>
          </a:bodyPr>
          <a:lstStyle/>
          <a:p>
            <a:pPr algn="ctr">
              <a:lnSpc>
                <a:spcPts val="17625"/>
              </a:lnSpc>
            </a:pPr>
            <a:r>
              <a:rPr lang="en-US" sz="12589" spc="566" dirty="0">
                <a:solidFill>
                  <a:srgbClr val="8B6B93"/>
                </a:solidFill>
                <a:latin typeface="Jua"/>
                <a:ea typeface="Jua"/>
                <a:cs typeface="Jua"/>
                <a:sym typeface="Jua"/>
              </a:rPr>
              <a:t>N</a:t>
            </a:r>
          </a:p>
        </p:txBody>
      </p:sp>
      <p:sp>
        <p:nvSpPr>
          <p:cNvPr id="80" name="TextBox 69">
            <a:extLst>
              <a:ext uri="{FF2B5EF4-FFF2-40B4-BE49-F238E27FC236}">
                <a16:creationId xmlns:a16="http://schemas.microsoft.com/office/drawing/2014/main" id="{4C59E483-DF4D-BA30-0E71-D0D95984AF2B}"/>
              </a:ext>
            </a:extLst>
          </p:cNvPr>
          <p:cNvSpPr txBox="1"/>
          <p:nvPr/>
        </p:nvSpPr>
        <p:spPr>
          <a:xfrm>
            <a:off x="7904816" y="710002"/>
            <a:ext cx="954629" cy="2002792"/>
          </a:xfrm>
          <a:prstGeom prst="rect">
            <a:avLst/>
          </a:prstGeom>
        </p:spPr>
        <p:txBody>
          <a:bodyPr lIns="0" tIns="0" rIns="0" bIns="0" rtlCol="0" anchor="t">
            <a:spAutoFit/>
          </a:bodyPr>
          <a:lstStyle/>
          <a:p>
            <a:pPr algn="ctr">
              <a:lnSpc>
                <a:spcPts val="17625"/>
              </a:lnSpc>
            </a:pPr>
            <a:r>
              <a:rPr lang="en-GB" sz="12589" spc="566" dirty="0">
                <a:solidFill>
                  <a:srgbClr val="6BA68C"/>
                </a:solidFill>
                <a:latin typeface="Jua"/>
                <a:ea typeface="Jua"/>
                <a:cs typeface="Jua"/>
                <a:sym typeface="Jua"/>
              </a:rPr>
              <a:t>I</a:t>
            </a:r>
            <a:endParaRPr lang="en-US" sz="12589" spc="566" dirty="0">
              <a:solidFill>
                <a:srgbClr val="6BA68C"/>
              </a:solidFill>
              <a:latin typeface="Jua"/>
              <a:ea typeface="Jua"/>
              <a:cs typeface="Jua"/>
              <a:sym typeface="Jua"/>
            </a:endParaRPr>
          </a:p>
        </p:txBody>
      </p:sp>
      <p:sp>
        <p:nvSpPr>
          <p:cNvPr id="82" name="TextBox 70">
            <a:extLst>
              <a:ext uri="{FF2B5EF4-FFF2-40B4-BE49-F238E27FC236}">
                <a16:creationId xmlns:a16="http://schemas.microsoft.com/office/drawing/2014/main" id="{B0EB091A-FC01-42F1-5CB5-F20AB1119449}"/>
              </a:ext>
            </a:extLst>
          </p:cNvPr>
          <p:cNvSpPr txBox="1"/>
          <p:nvPr/>
        </p:nvSpPr>
        <p:spPr>
          <a:xfrm rot="271462">
            <a:off x="8929476" y="843706"/>
            <a:ext cx="909758" cy="2002792"/>
          </a:xfrm>
          <a:prstGeom prst="rect">
            <a:avLst/>
          </a:prstGeom>
        </p:spPr>
        <p:txBody>
          <a:bodyPr lIns="0" tIns="0" rIns="0" bIns="0" rtlCol="0" anchor="t">
            <a:spAutoFit/>
          </a:bodyPr>
          <a:lstStyle/>
          <a:p>
            <a:pPr algn="ctr">
              <a:lnSpc>
                <a:spcPts val="17625"/>
              </a:lnSpc>
            </a:pPr>
            <a:r>
              <a:rPr lang="en-US" sz="12589" spc="566" dirty="0">
                <a:solidFill>
                  <a:srgbClr val="DF6E3E"/>
                </a:solidFill>
                <a:latin typeface="Jua"/>
                <a:ea typeface="Jua"/>
                <a:cs typeface="Jua"/>
                <a:sym typeface="Jua"/>
              </a:rPr>
              <a:t>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DFAF2"/>
        </a:solidFill>
        <a:effectLst/>
      </p:bgPr>
    </p:bg>
    <p:spTree>
      <p:nvGrpSpPr>
        <p:cNvPr id="1" name=""/>
        <p:cNvGrpSpPr/>
        <p:nvPr/>
      </p:nvGrpSpPr>
      <p:grpSpPr>
        <a:xfrm>
          <a:off x="0" y="0"/>
          <a:ext cx="0" cy="0"/>
          <a:chOff x="0" y="0"/>
          <a:chExt cx="0" cy="0"/>
        </a:xfrm>
      </p:grpSpPr>
      <p:sp>
        <p:nvSpPr>
          <p:cNvPr id="2" name="Freeform 2"/>
          <p:cNvSpPr/>
          <p:nvPr/>
        </p:nvSpPr>
        <p:spPr>
          <a:xfrm>
            <a:off x="1512000" y="18154541"/>
            <a:ext cx="1424018" cy="2078859"/>
          </a:xfrm>
          <a:custGeom>
            <a:avLst/>
            <a:gdLst/>
            <a:ahLst/>
            <a:cxnLst/>
            <a:rect l="l" t="t" r="r" b="b"/>
            <a:pathLst>
              <a:path w="1424018" h="2078859">
                <a:moveTo>
                  <a:pt x="0" y="0"/>
                </a:moveTo>
                <a:lnTo>
                  <a:pt x="1424018" y="0"/>
                </a:lnTo>
                <a:lnTo>
                  <a:pt x="1424018" y="2078859"/>
                </a:lnTo>
                <a:lnTo>
                  <a:pt x="0" y="207885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4675768" y="18238675"/>
            <a:ext cx="1994724" cy="1994724"/>
          </a:xfrm>
          <a:custGeom>
            <a:avLst/>
            <a:gdLst/>
            <a:ahLst/>
            <a:cxnLst/>
            <a:rect l="l" t="t" r="r" b="b"/>
            <a:pathLst>
              <a:path w="1994724" h="1994724">
                <a:moveTo>
                  <a:pt x="0" y="0"/>
                </a:moveTo>
                <a:lnTo>
                  <a:pt x="1994724" y="0"/>
                </a:lnTo>
                <a:lnTo>
                  <a:pt x="1994724" y="1994725"/>
                </a:lnTo>
                <a:lnTo>
                  <a:pt x="0" y="199472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8035161" y="18238675"/>
            <a:ext cx="2025641" cy="2132254"/>
          </a:xfrm>
          <a:custGeom>
            <a:avLst/>
            <a:gdLst/>
            <a:ahLst/>
            <a:cxnLst/>
            <a:rect l="l" t="t" r="r" b="b"/>
            <a:pathLst>
              <a:path w="2025641" h="2132254">
                <a:moveTo>
                  <a:pt x="0" y="0"/>
                </a:moveTo>
                <a:lnTo>
                  <a:pt x="2025641" y="0"/>
                </a:lnTo>
                <a:lnTo>
                  <a:pt x="2025641" y="2132254"/>
                </a:lnTo>
                <a:lnTo>
                  <a:pt x="0" y="213225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Freeform 5"/>
          <p:cNvSpPr/>
          <p:nvPr/>
        </p:nvSpPr>
        <p:spPr>
          <a:xfrm>
            <a:off x="1156763" y="15208698"/>
            <a:ext cx="2134492" cy="2006423"/>
          </a:xfrm>
          <a:custGeom>
            <a:avLst/>
            <a:gdLst/>
            <a:ahLst/>
            <a:cxnLst/>
            <a:rect l="l" t="t" r="r" b="b"/>
            <a:pathLst>
              <a:path w="2134492" h="2006423">
                <a:moveTo>
                  <a:pt x="0" y="0"/>
                </a:moveTo>
                <a:lnTo>
                  <a:pt x="2134492" y="0"/>
                </a:lnTo>
                <a:lnTo>
                  <a:pt x="2134492" y="2006423"/>
                </a:lnTo>
                <a:lnTo>
                  <a:pt x="0" y="2006423"/>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6" name="Freeform 6"/>
          <p:cNvSpPr/>
          <p:nvPr/>
        </p:nvSpPr>
        <p:spPr>
          <a:xfrm>
            <a:off x="974243" y="12252035"/>
            <a:ext cx="2317013" cy="2328656"/>
          </a:xfrm>
          <a:custGeom>
            <a:avLst/>
            <a:gdLst/>
            <a:ahLst/>
            <a:cxnLst/>
            <a:rect l="l" t="t" r="r" b="b"/>
            <a:pathLst>
              <a:path w="2317013" h="2328656">
                <a:moveTo>
                  <a:pt x="0" y="0"/>
                </a:moveTo>
                <a:lnTo>
                  <a:pt x="2317012" y="0"/>
                </a:lnTo>
                <a:lnTo>
                  <a:pt x="2317012" y="2328656"/>
                </a:lnTo>
                <a:lnTo>
                  <a:pt x="0" y="2328656"/>
                </a:lnTo>
                <a:lnTo>
                  <a:pt x="0" y="0"/>
                </a:lnTo>
                <a:close/>
              </a:path>
            </a:pathLst>
          </a:custGeom>
          <a:blipFill>
            <a:blip r:embed="rId7"/>
            <a:stretch>
              <a:fillRect/>
            </a:stretch>
          </a:blipFill>
        </p:spPr>
        <p:txBody>
          <a:bodyPr/>
          <a:lstStyle/>
          <a:p>
            <a:endParaRPr lang="en-US"/>
          </a:p>
        </p:txBody>
      </p:sp>
      <p:sp>
        <p:nvSpPr>
          <p:cNvPr id="7" name="Freeform 7"/>
          <p:cNvSpPr/>
          <p:nvPr/>
        </p:nvSpPr>
        <p:spPr>
          <a:xfrm>
            <a:off x="4675768" y="12846411"/>
            <a:ext cx="1725608" cy="1734280"/>
          </a:xfrm>
          <a:custGeom>
            <a:avLst/>
            <a:gdLst/>
            <a:ahLst/>
            <a:cxnLst/>
            <a:rect l="l" t="t" r="r" b="b"/>
            <a:pathLst>
              <a:path w="1725608" h="1734280">
                <a:moveTo>
                  <a:pt x="0" y="0"/>
                </a:moveTo>
                <a:lnTo>
                  <a:pt x="1725609" y="0"/>
                </a:lnTo>
                <a:lnTo>
                  <a:pt x="1725609" y="1734280"/>
                </a:lnTo>
                <a:lnTo>
                  <a:pt x="0" y="1734280"/>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8" name="Freeform 8"/>
          <p:cNvSpPr/>
          <p:nvPr/>
        </p:nvSpPr>
        <p:spPr>
          <a:xfrm>
            <a:off x="7782502" y="12693569"/>
            <a:ext cx="1713570" cy="2039965"/>
          </a:xfrm>
          <a:custGeom>
            <a:avLst/>
            <a:gdLst/>
            <a:ahLst/>
            <a:cxnLst/>
            <a:rect l="l" t="t" r="r" b="b"/>
            <a:pathLst>
              <a:path w="1713570" h="2039965">
                <a:moveTo>
                  <a:pt x="0" y="0"/>
                </a:moveTo>
                <a:lnTo>
                  <a:pt x="1713570" y="0"/>
                </a:lnTo>
                <a:lnTo>
                  <a:pt x="1713570" y="2039965"/>
                </a:lnTo>
                <a:lnTo>
                  <a:pt x="0" y="2039965"/>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
        <p:nvSpPr>
          <p:cNvPr id="9" name="Freeform 9"/>
          <p:cNvSpPr/>
          <p:nvPr/>
        </p:nvSpPr>
        <p:spPr>
          <a:xfrm>
            <a:off x="11291460" y="13093569"/>
            <a:ext cx="1549767" cy="1639965"/>
          </a:xfrm>
          <a:custGeom>
            <a:avLst/>
            <a:gdLst/>
            <a:ahLst/>
            <a:cxnLst/>
            <a:rect l="l" t="t" r="r" b="b"/>
            <a:pathLst>
              <a:path w="1549767" h="1639965">
                <a:moveTo>
                  <a:pt x="0" y="0"/>
                </a:moveTo>
                <a:lnTo>
                  <a:pt x="1549766" y="0"/>
                </a:lnTo>
                <a:lnTo>
                  <a:pt x="1549766" y="1639965"/>
                </a:lnTo>
                <a:lnTo>
                  <a:pt x="0" y="1639965"/>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Freeform 10"/>
          <p:cNvSpPr/>
          <p:nvPr/>
        </p:nvSpPr>
        <p:spPr>
          <a:xfrm>
            <a:off x="974243" y="10357983"/>
            <a:ext cx="2224009" cy="1567926"/>
          </a:xfrm>
          <a:custGeom>
            <a:avLst/>
            <a:gdLst/>
            <a:ahLst/>
            <a:cxnLst/>
            <a:rect l="l" t="t" r="r" b="b"/>
            <a:pathLst>
              <a:path w="2224009" h="1567926">
                <a:moveTo>
                  <a:pt x="0" y="0"/>
                </a:moveTo>
                <a:lnTo>
                  <a:pt x="2224009" y="0"/>
                </a:lnTo>
                <a:lnTo>
                  <a:pt x="2224009" y="1567927"/>
                </a:lnTo>
                <a:lnTo>
                  <a:pt x="0" y="1567927"/>
                </a:lnTo>
                <a:lnTo>
                  <a:pt x="0" y="0"/>
                </a:lnTo>
                <a:close/>
              </a:path>
            </a:pathLst>
          </a:custGeom>
          <a:blipFill>
            <a:blip>
              <a:extLst>
                <a:ext uri="{96DAC541-7B7A-43D3-8B79-37D633B846F1}">
                  <asvg:svgBlip xmlns:asvg="http://schemas.microsoft.com/office/drawing/2016/SVG/main" r:embed="rId11"/>
                </a:ext>
              </a:extLst>
            </a:blip>
            <a:stretch>
              <a:fillRect/>
            </a:stretch>
          </a:blipFill>
        </p:spPr>
        <p:txBody>
          <a:bodyPr/>
          <a:lstStyle/>
          <a:p>
            <a:endParaRPr lang="en-US"/>
          </a:p>
        </p:txBody>
      </p:sp>
      <p:sp>
        <p:nvSpPr>
          <p:cNvPr id="11" name="Freeform 11"/>
          <p:cNvSpPr/>
          <p:nvPr/>
        </p:nvSpPr>
        <p:spPr>
          <a:xfrm>
            <a:off x="4266884" y="10234940"/>
            <a:ext cx="2134492" cy="2017095"/>
          </a:xfrm>
          <a:custGeom>
            <a:avLst/>
            <a:gdLst/>
            <a:ahLst/>
            <a:cxnLst/>
            <a:rect l="l" t="t" r="r" b="b"/>
            <a:pathLst>
              <a:path w="2134492" h="2017095">
                <a:moveTo>
                  <a:pt x="0" y="0"/>
                </a:moveTo>
                <a:lnTo>
                  <a:pt x="2134493" y="0"/>
                </a:lnTo>
                <a:lnTo>
                  <a:pt x="2134493" y="2017095"/>
                </a:lnTo>
                <a:lnTo>
                  <a:pt x="0" y="2017095"/>
                </a:lnTo>
                <a:lnTo>
                  <a:pt x="0" y="0"/>
                </a:lnTo>
                <a:close/>
              </a:path>
            </a:pathLst>
          </a:custGeom>
          <a:blipFill>
            <a:blip>
              <a:extLst>
                <a:ext uri="{96DAC541-7B7A-43D3-8B79-37D633B846F1}">
                  <asvg:svgBlip xmlns:asvg="http://schemas.microsoft.com/office/drawing/2016/SVG/main" r:embed="rId12"/>
                </a:ext>
              </a:extLst>
            </a:blip>
            <a:stretch>
              <a:fillRect/>
            </a:stretch>
          </a:blipFill>
        </p:spPr>
        <p:txBody>
          <a:bodyPr/>
          <a:lstStyle/>
          <a:p>
            <a:endParaRPr lang="en-US"/>
          </a:p>
        </p:txBody>
      </p:sp>
      <p:sp>
        <p:nvSpPr>
          <p:cNvPr id="12" name="Freeform 12"/>
          <p:cNvSpPr/>
          <p:nvPr/>
        </p:nvSpPr>
        <p:spPr>
          <a:xfrm>
            <a:off x="7782502" y="10692000"/>
            <a:ext cx="1803667" cy="1704465"/>
          </a:xfrm>
          <a:custGeom>
            <a:avLst/>
            <a:gdLst/>
            <a:ahLst/>
            <a:cxnLst/>
            <a:rect l="l" t="t" r="r" b="b"/>
            <a:pathLst>
              <a:path w="1803667" h="1704465">
                <a:moveTo>
                  <a:pt x="0" y="0"/>
                </a:moveTo>
                <a:lnTo>
                  <a:pt x="1803666" y="0"/>
                </a:lnTo>
                <a:lnTo>
                  <a:pt x="1803666" y="1704465"/>
                </a:lnTo>
                <a:lnTo>
                  <a:pt x="0" y="1704465"/>
                </a:lnTo>
                <a:lnTo>
                  <a:pt x="0" y="0"/>
                </a:lnTo>
                <a:close/>
              </a:path>
            </a:pathLst>
          </a:custGeom>
          <a:blipFill>
            <a:blip>
              <a:extLst>
                <a:ext uri="{96DAC541-7B7A-43D3-8B79-37D633B846F1}">
                  <asvg:svgBlip xmlns:asvg="http://schemas.microsoft.com/office/drawing/2016/SVG/main" r:embed="rId13"/>
                </a:ext>
              </a:extLst>
            </a:blip>
            <a:stretch>
              <a:fillRect/>
            </a:stretch>
          </a:blipFill>
        </p:spPr>
        <p:txBody>
          <a:bodyPr/>
          <a:lstStyle/>
          <a:p>
            <a:endParaRPr lang="en-US"/>
          </a:p>
        </p:txBody>
      </p:sp>
      <p:sp>
        <p:nvSpPr>
          <p:cNvPr id="13" name="Freeform 13"/>
          <p:cNvSpPr/>
          <p:nvPr/>
        </p:nvSpPr>
        <p:spPr>
          <a:xfrm>
            <a:off x="712009" y="6728293"/>
            <a:ext cx="2579246" cy="2686715"/>
          </a:xfrm>
          <a:custGeom>
            <a:avLst/>
            <a:gdLst/>
            <a:ahLst/>
            <a:cxnLst/>
            <a:rect l="l" t="t" r="r" b="b"/>
            <a:pathLst>
              <a:path w="2579246" h="2686715">
                <a:moveTo>
                  <a:pt x="0" y="0"/>
                </a:moveTo>
                <a:lnTo>
                  <a:pt x="2579246" y="0"/>
                </a:lnTo>
                <a:lnTo>
                  <a:pt x="2579246" y="2686715"/>
                </a:lnTo>
                <a:lnTo>
                  <a:pt x="0" y="2686715"/>
                </a:lnTo>
                <a:lnTo>
                  <a:pt x="0" y="0"/>
                </a:lnTo>
                <a:close/>
              </a:path>
            </a:pathLst>
          </a:custGeom>
          <a:blipFill>
            <a:blip>
              <a:extLst>
                <a:ext uri="{96DAC541-7B7A-43D3-8B79-37D633B846F1}">
                  <asvg:svgBlip xmlns:asvg="http://schemas.microsoft.com/office/drawing/2016/SVG/main" r:embed="rId14"/>
                </a:ext>
              </a:extLst>
            </a:blip>
            <a:stretch>
              <a:fillRect/>
            </a:stretch>
          </a:blipFill>
        </p:spPr>
        <p:txBody>
          <a:bodyPr/>
          <a:lstStyle/>
          <a:p>
            <a:endParaRPr lang="en-US"/>
          </a:p>
        </p:txBody>
      </p:sp>
      <p:sp>
        <p:nvSpPr>
          <p:cNvPr id="14" name="Freeform 14"/>
          <p:cNvSpPr/>
          <p:nvPr/>
        </p:nvSpPr>
        <p:spPr>
          <a:xfrm>
            <a:off x="10734880" y="10705507"/>
            <a:ext cx="2662926" cy="1690958"/>
          </a:xfrm>
          <a:custGeom>
            <a:avLst/>
            <a:gdLst/>
            <a:ahLst/>
            <a:cxnLst/>
            <a:rect l="l" t="t" r="r" b="b"/>
            <a:pathLst>
              <a:path w="2662926" h="1690958">
                <a:moveTo>
                  <a:pt x="0" y="0"/>
                </a:moveTo>
                <a:lnTo>
                  <a:pt x="2662926" y="0"/>
                </a:lnTo>
                <a:lnTo>
                  <a:pt x="2662926" y="1690958"/>
                </a:lnTo>
                <a:lnTo>
                  <a:pt x="0" y="1690958"/>
                </a:lnTo>
                <a:lnTo>
                  <a:pt x="0" y="0"/>
                </a:lnTo>
                <a:close/>
              </a:path>
            </a:pathLst>
          </a:custGeom>
          <a:blipFill>
            <a:blip>
              <a:extLst>
                <a:ext uri="{96DAC541-7B7A-43D3-8B79-37D633B846F1}">
                  <asvg:svgBlip xmlns:asvg="http://schemas.microsoft.com/office/drawing/2016/SVG/main" r:embed="rId15"/>
                </a:ext>
              </a:extLst>
            </a:blip>
            <a:stretch>
              <a:fillRect/>
            </a:stretch>
          </a:blipFill>
        </p:spPr>
        <p:txBody>
          <a:bodyPr/>
          <a:lstStyle/>
          <a:p>
            <a:endParaRPr lang="en-US"/>
          </a:p>
        </p:txBody>
      </p:sp>
      <p:sp>
        <p:nvSpPr>
          <p:cNvPr id="15" name="Freeform 15"/>
          <p:cNvSpPr/>
          <p:nvPr/>
        </p:nvSpPr>
        <p:spPr>
          <a:xfrm>
            <a:off x="4552552" y="15721851"/>
            <a:ext cx="1515035" cy="1825343"/>
          </a:xfrm>
          <a:custGeom>
            <a:avLst/>
            <a:gdLst/>
            <a:ahLst/>
            <a:cxnLst/>
            <a:rect l="l" t="t" r="r" b="b"/>
            <a:pathLst>
              <a:path w="1515035" h="1825343">
                <a:moveTo>
                  <a:pt x="0" y="0"/>
                </a:moveTo>
                <a:lnTo>
                  <a:pt x="1515035" y="0"/>
                </a:lnTo>
                <a:lnTo>
                  <a:pt x="1515035" y="1825343"/>
                </a:lnTo>
                <a:lnTo>
                  <a:pt x="0" y="1825343"/>
                </a:lnTo>
                <a:lnTo>
                  <a:pt x="0" y="0"/>
                </a:lnTo>
                <a:close/>
              </a:path>
            </a:pathLst>
          </a:custGeom>
          <a:blipFill>
            <a:blip>
              <a:extLst>
                <a:ext uri="{96DAC541-7B7A-43D3-8B79-37D633B846F1}">
                  <asvg:svgBlip xmlns:asvg="http://schemas.microsoft.com/office/drawing/2016/SVG/main" r:embed="rId16"/>
                </a:ext>
              </a:extLst>
            </a:blip>
            <a:stretch>
              <a:fillRect/>
            </a:stretch>
          </a:blipFill>
        </p:spPr>
        <p:txBody>
          <a:bodyPr/>
          <a:lstStyle/>
          <a:p>
            <a:endParaRPr lang="en-US"/>
          </a:p>
        </p:txBody>
      </p:sp>
      <p:sp>
        <p:nvSpPr>
          <p:cNvPr id="16" name="Freeform 16"/>
          <p:cNvSpPr/>
          <p:nvPr/>
        </p:nvSpPr>
        <p:spPr>
          <a:xfrm>
            <a:off x="11425471" y="18238675"/>
            <a:ext cx="1972335" cy="2132254"/>
          </a:xfrm>
          <a:custGeom>
            <a:avLst/>
            <a:gdLst/>
            <a:ahLst/>
            <a:cxnLst/>
            <a:rect l="l" t="t" r="r" b="b"/>
            <a:pathLst>
              <a:path w="1972335" h="2132254">
                <a:moveTo>
                  <a:pt x="0" y="0"/>
                </a:moveTo>
                <a:lnTo>
                  <a:pt x="1972335" y="0"/>
                </a:lnTo>
                <a:lnTo>
                  <a:pt x="1972335" y="2132254"/>
                </a:lnTo>
                <a:lnTo>
                  <a:pt x="0" y="2132254"/>
                </a:lnTo>
                <a:lnTo>
                  <a:pt x="0" y="0"/>
                </a:lnTo>
                <a:close/>
              </a:path>
            </a:pathLst>
          </a:custGeom>
          <a:blipFill>
            <a:blip>
              <a:extLst>
                <a:ext uri="{96DAC541-7B7A-43D3-8B79-37D633B846F1}">
                  <asvg:svgBlip xmlns:asvg="http://schemas.microsoft.com/office/drawing/2016/SVG/main" r:embed="rId17"/>
                </a:ext>
              </a:extLst>
            </a:blip>
            <a:stretch>
              <a:fillRect/>
            </a:stretch>
          </a:blipFill>
        </p:spPr>
        <p:txBody>
          <a:bodyPr/>
          <a:lstStyle/>
          <a:p>
            <a:endParaRPr lang="en-US"/>
          </a:p>
        </p:txBody>
      </p:sp>
      <p:sp>
        <p:nvSpPr>
          <p:cNvPr id="17" name="Freeform 17">
            <a:hlinkClick r:id="rId18" action="ppaction://hlinksldjump"/>
          </p:cNvPr>
          <p:cNvSpPr/>
          <p:nvPr/>
        </p:nvSpPr>
        <p:spPr>
          <a:xfrm>
            <a:off x="4536000" y="1013336"/>
            <a:ext cx="6048000" cy="2026080"/>
          </a:xfrm>
          <a:custGeom>
            <a:avLst/>
            <a:gdLst/>
            <a:ahLst/>
            <a:cxnLst/>
            <a:rect l="l" t="t" r="r" b="b"/>
            <a:pathLst>
              <a:path w="6048000" h="2026080">
                <a:moveTo>
                  <a:pt x="0" y="0"/>
                </a:moveTo>
                <a:lnTo>
                  <a:pt x="6048000" y="0"/>
                </a:lnTo>
                <a:lnTo>
                  <a:pt x="6048000" y="2026080"/>
                </a:lnTo>
                <a:lnTo>
                  <a:pt x="0" y="2026080"/>
                </a:lnTo>
                <a:lnTo>
                  <a:pt x="0" y="0"/>
                </a:lnTo>
                <a:close/>
              </a:path>
            </a:pathLst>
          </a:custGeom>
          <a:blipFill>
            <a:blip>
              <a:extLst>
                <a:ext uri="{96DAC541-7B7A-43D3-8B79-37D633B846F1}">
                  <asvg:svgBlip xmlns:asvg="http://schemas.microsoft.com/office/drawing/2016/SVG/main" r:embed="rId19"/>
                </a:ext>
              </a:extLst>
            </a:blip>
            <a:stretch>
              <a:fillRect/>
            </a:stretch>
          </a:blipFill>
        </p:spPr>
        <p:txBody>
          <a:bodyPr/>
          <a:lstStyle/>
          <a:p>
            <a:endParaRPr lang="en-US"/>
          </a:p>
        </p:txBody>
      </p:sp>
      <p:sp>
        <p:nvSpPr>
          <p:cNvPr id="18" name="Freeform 18"/>
          <p:cNvSpPr/>
          <p:nvPr/>
        </p:nvSpPr>
        <p:spPr>
          <a:xfrm>
            <a:off x="7324887" y="15439116"/>
            <a:ext cx="2093977" cy="2093977"/>
          </a:xfrm>
          <a:custGeom>
            <a:avLst/>
            <a:gdLst/>
            <a:ahLst/>
            <a:cxnLst/>
            <a:rect l="l" t="t" r="r" b="b"/>
            <a:pathLst>
              <a:path w="2093977" h="2093977">
                <a:moveTo>
                  <a:pt x="0" y="0"/>
                </a:moveTo>
                <a:lnTo>
                  <a:pt x="2093977" y="0"/>
                </a:lnTo>
                <a:lnTo>
                  <a:pt x="2093977" y="2093977"/>
                </a:lnTo>
                <a:lnTo>
                  <a:pt x="0" y="2093977"/>
                </a:lnTo>
                <a:lnTo>
                  <a:pt x="0" y="0"/>
                </a:lnTo>
                <a:close/>
              </a:path>
            </a:pathLst>
          </a:custGeom>
          <a:blipFill>
            <a:blip>
              <a:extLst>
                <a:ext uri="{96DAC541-7B7A-43D3-8B79-37D633B846F1}">
                  <asvg:svgBlip xmlns:asvg="http://schemas.microsoft.com/office/drawing/2016/SVG/main" r:embed="rId20"/>
                </a:ext>
              </a:extLst>
            </a:blip>
            <a:stretch>
              <a:fillRect/>
            </a:stretch>
          </a:blipFill>
        </p:spPr>
        <p:txBody>
          <a:bodyPr/>
          <a:lstStyle/>
          <a:p>
            <a:endParaRPr lang="en-US"/>
          </a:p>
        </p:txBody>
      </p:sp>
      <p:sp>
        <p:nvSpPr>
          <p:cNvPr id="19" name="Freeform 19"/>
          <p:cNvSpPr/>
          <p:nvPr/>
        </p:nvSpPr>
        <p:spPr>
          <a:xfrm>
            <a:off x="10929832" y="15721851"/>
            <a:ext cx="2273023" cy="1954799"/>
          </a:xfrm>
          <a:custGeom>
            <a:avLst/>
            <a:gdLst/>
            <a:ahLst/>
            <a:cxnLst/>
            <a:rect l="l" t="t" r="r" b="b"/>
            <a:pathLst>
              <a:path w="2273023" h="1954799">
                <a:moveTo>
                  <a:pt x="0" y="0"/>
                </a:moveTo>
                <a:lnTo>
                  <a:pt x="2273022" y="0"/>
                </a:lnTo>
                <a:lnTo>
                  <a:pt x="2273022" y="1954799"/>
                </a:lnTo>
                <a:lnTo>
                  <a:pt x="0" y="1954799"/>
                </a:lnTo>
                <a:lnTo>
                  <a:pt x="0" y="0"/>
                </a:lnTo>
                <a:close/>
              </a:path>
            </a:pathLst>
          </a:custGeom>
          <a:blipFill>
            <a:blip r:embed="rId21"/>
            <a:stretch>
              <a:fillRect/>
            </a:stretch>
          </a:blipFill>
        </p:spPr>
        <p:txBody>
          <a:bodyPr/>
          <a:lstStyle/>
          <a:p>
            <a:endParaRPr lang="en-US"/>
          </a:p>
        </p:txBody>
      </p:sp>
      <p:sp>
        <p:nvSpPr>
          <p:cNvPr id="20" name="Freeform 20"/>
          <p:cNvSpPr/>
          <p:nvPr/>
        </p:nvSpPr>
        <p:spPr>
          <a:xfrm>
            <a:off x="4266884" y="7101927"/>
            <a:ext cx="2385778" cy="1681974"/>
          </a:xfrm>
          <a:custGeom>
            <a:avLst/>
            <a:gdLst/>
            <a:ahLst/>
            <a:cxnLst/>
            <a:rect l="l" t="t" r="r" b="b"/>
            <a:pathLst>
              <a:path w="2385778" h="1681974">
                <a:moveTo>
                  <a:pt x="0" y="0"/>
                </a:moveTo>
                <a:lnTo>
                  <a:pt x="2385778" y="0"/>
                </a:lnTo>
                <a:lnTo>
                  <a:pt x="2385778" y="1681974"/>
                </a:lnTo>
                <a:lnTo>
                  <a:pt x="0" y="1681974"/>
                </a:lnTo>
                <a:lnTo>
                  <a:pt x="0" y="0"/>
                </a:lnTo>
                <a:close/>
              </a:path>
            </a:pathLst>
          </a:custGeom>
          <a:blipFill>
            <a:blip>
              <a:extLst>
                <a:ext uri="{96DAC541-7B7A-43D3-8B79-37D633B846F1}">
                  <asvg:svgBlip xmlns:asvg="http://schemas.microsoft.com/office/drawing/2016/SVG/main" r:embed="rId22"/>
                </a:ext>
              </a:extLst>
            </a:blip>
            <a:stretch>
              <a:fillRect/>
            </a:stretch>
          </a:blipFill>
        </p:spPr>
        <p:txBody>
          <a:bodyPr/>
          <a:lstStyle/>
          <a:p>
            <a:endParaRPr lang="en-US"/>
          </a:p>
        </p:txBody>
      </p:sp>
      <p:sp>
        <p:nvSpPr>
          <p:cNvPr id="21" name="Freeform 21"/>
          <p:cNvSpPr/>
          <p:nvPr/>
        </p:nvSpPr>
        <p:spPr>
          <a:xfrm>
            <a:off x="7560000" y="7101927"/>
            <a:ext cx="2788887" cy="2077721"/>
          </a:xfrm>
          <a:custGeom>
            <a:avLst/>
            <a:gdLst/>
            <a:ahLst/>
            <a:cxnLst/>
            <a:rect l="l" t="t" r="r" b="b"/>
            <a:pathLst>
              <a:path w="2788887" h="2077721">
                <a:moveTo>
                  <a:pt x="0" y="0"/>
                </a:moveTo>
                <a:lnTo>
                  <a:pt x="2788887" y="0"/>
                </a:lnTo>
                <a:lnTo>
                  <a:pt x="2788887" y="2077721"/>
                </a:lnTo>
                <a:lnTo>
                  <a:pt x="0" y="2077721"/>
                </a:lnTo>
                <a:lnTo>
                  <a:pt x="0" y="0"/>
                </a:lnTo>
                <a:close/>
              </a:path>
            </a:pathLst>
          </a:custGeom>
          <a:blipFill>
            <a:blip>
              <a:extLst>
                <a:ext uri="{96DAC541-7B7A-43D3-8B79-37D633B846F1}">
                  <asvg:svgBlip xmlns:asvg="http://schemas.microsoft.com/office/drawing/2016/SVG/main" r:embed="rId23"/>
                </a:ext>
              </a:extLst>
            </a:blip>
            <a:stretch>
              <a:fillRect/>
            </a:stretch>
          </a:blipFill>
        </p:spPr>
        <p:txBody>
          <a:bodyPr/>
          <a:lstStyle/>
          <a:p>
            <a:endParaRPr lang="en-US"/>
          </a:p>
        </p:txBody>
      </p:sp>
      <p:sp>
        <p:nvSpPr>
          <p:cNvPr id="22" name="Freeform 22"/>
          <p:cNvSpPr/>
          <p:nvPr/>
        </p:nvSpPr>
        <p:spPr>
          <a:xfrm>
            <a:off x="11320437" y="7551415"/>
            <a:ext cx="1882417" cy="1863593"/>
          </a:xfrm>
          <a:custGeom>
            <a:avLst/>
            <a:gdLst/>
            <a:ahLst/>
            <a:cxnLst/>
            <a:rect l="l" t="t" r="r" b="b"/>
            <a:pathLst>
              <a:path w="1882417" h="1863593">
                <a:moveTo>
                  <a:pt x="0" y="0"/>
                </a:moveTo>
                <a:lnTo>
                  <a:pt x="1882417" y="0"/>
                </a:lnTo>
                <a:lnTo>
                  <a:pt x="1882417" y="1863593"/>
                </a:lnTo>
                <a:lnTo>
                  <a:pt x="0" y="1863593"/>
                </a:lnTo>
                <a:lnTo>
                  <a:pt x="0" y="0"/>
                </a:lnTo>
                <a:close/>
              </a:path>
            </a:pathLst>
          </a:custGeom>
          <a:blipFill>
            <a:blip>
              <a:extLst>
                <a:ext uri="{96DAC541-7B7A-43D3-8B79-37D633B846F1}">
                  <asvg:svgBlip xmlns:asvg="http://schemas.microsoft.com/office/drawing/2016/SVG/main" r:embed="rId24"/>
                </a:ext>
              </a:extLst>
            </a:blip>
            <a:stretch>
              <a:fillRect/>
            </a:stretch>
          </a:blipFill>
        </p:spPr>
        <p:txBody>
          <a:bodyPr/>
          <a:lstStyle/>
          <a:p>
            <a:endParaRPr lang="en-US"/>
          </a:p>
        </p:txBody>
      </p:sp>
      <p:sp>
        <p:nvSpPr>
          <p:cNvPr id="23" name="Freeform 23"/>
          <p:cNvSpPr/>
          <p:nvPr/>
        </p:nvSpPr>
        <p:spPr>
          <a:xfrm>
            <a:off x="866161" y="1043578"/>
            <a:ext cx="2533176" cy="2846265"/>
          </a:xfrm>
          <a:custGeom>
            <a:avLst/>
            <a:gdLst/>
            <a:ahLst/>
            <a:cxnLst/>
            <a:rect l="l" t="t" r="r" b="b"/>
            <a:pathLst>
              <a:path w="2533176" h="2846265">
                <a:moveTo>
                  <a:pt x="0" y="0"/>
                </a:moveTo>
                <a:lnTo>
                  <a:pt x="2533176" y="0"/>
                </a:lnTo>
                <a:lnTo>
                  <a:pt x="2533176" y="2846265"/>
                </a:lnTo>
                <a:lnTo>
                  <a:pt x="0" y="2846265"/>
                </a:lnTo>
                <a:lnTo>
                  <a:pt x="0" y="0"/>
                </a:lnTo>
                <a:close/>
              </a:path>
            </a:pathLst>
          </a:custGeom>
          <a:blipFill>
            <a:blip>
              <a:extLst>
                <a:ext uri="{96DAC541-7B7A-43D3-8B79-37D633B846F1}">
                  <asvg:svgBlip xmlns:asvg="http://schemas.microsoft.com/office/drawing/2016/SVG/main" r:embed="rId25"/>
                </a:ext>
              </a:extLst>
            </a:blip>
            <a:stretch>
              <a:fillRect/>
            </a:stretch>
          </a:blipFill>
        </p:spPr>
        <p:txBody>
          <a:bodyPr/>
          <a:lstStyle/>
          <a:p>
            <a:endParaRPr lang="en-US"/>
          </a:p>
        </p:txBody>
      </p:sp>
      <p:sp>
        <p:nvSpPr>
          <p:cNvPr id="24" name="Freeform 24"/>
          <p:cNvSpPr/>
          <p:nvPr/>
        </p:nvSpPr>
        <p:spPr>
          <a:xfrm>
            <a:off x="12066343" y="739378"/>
            <a:ext cx="1737448" cy="2573997"/>
          </a:xfrm>
          <a:custGeom>
            <a:avLst/>
            <a:gdLst/>
            <a:ahLst/>
            <a:cxnLst/>
            <a:rect l="l" t="t" r="r" b="b"/>
            <a:pathLst>
              <a:path w="1737448" h="2573997">
                <a:moveTo>
                  <a:pt x="0" y="0"/>
                </a:moveTo>
                <a:lnTo>
                  <a:pt x="1737448" y="0"/>
                </a:lnTo>
                <a:lnTo>
                  <a:pt x="1737448" y="2573996"/>
                </a:lnTo>
                <a:lnTo>
                  <a:pt x="0" y="2573996"/>
                </a:lnTo>
                <a:lnTo>
                  <a:pt x="0" y="0"/>
                </a:lnTo>
                <a:close/>
              </a:path>
            </a:pathLst>
          </a:custGeom>
          <a:blipFill>
            <a:blip>
              <a:extLst>
                <a:ext uri="{96DAC541-7B7A-43D3-8B79-37D633B846F1}">
                  <asvg:svgBlip xmlns:asvg="http://schemas.microsoft.com/office/drawing/2016/SVG/main" r:embed="rId26"/>
                </a:ext>
              </a:extLst>
            </a:blip>
            <a:stretch>
              <a:fillRect/>
            </a:stretch>
          </a:blipFill>
        </p:spPr>
        <p:txBody>
          <a:bodyPr/>
          <a:lstStyle/>
          <a:p>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DFAF2"/>
        </a:solidFill>
        <a:effectLst/>
      </p:bgPr>
    </p:bg>
    <p:spTree>
      <p:nvGrpSpPr>
        <p:cNvPr id="1" name=""/>
        <p:cNvGrpSpPr/>
        <p:nvPr/>
      </p:nvGrpSpPr>
      <p:grpSpPr>
        <a:xfrm>
          <a:off x="0" y="0"/>
          <a:ext cx="0" cy="0"/>
          <a:chOff x="0" y="0"/>
          <a:chExt cx="0" cy="0"/>
        </a:xfrm>
      </p:grpSpPr>
      <p:sp>
        <p:nvSpPr>
          <p:cNvPr id="2" name="Freeform 2"/>
          <p:cNvSpPr/>
          <p:nvPr/>
        </p:nvSpPr>
        <p:spPr>
          <a:xfrm>
            <a:off x="4408671" y="7932293"/>
            <a:ext cx="1702269" cy="1850292"/>
          </a:xfrm>
          <a:custGeom>
            <a:avLst/>
            <a:gdLst/>
            <a:ahLst/>
            <a:cxnLst/>
            <a:rect l="l" t="t" r="r" b="b"/>
            <a:pathLst>
              <a:path w="1702269" h="1850292">
                <a:moveTo>
                  <a:pt x="0" y="0"/>
                </a:moveTo>
                <a:lnTo>
                  <a:pt x="1702269" y="0"/>
                </a:lnTo>
                <a:lnTo>
                  <a:pt x="1702269" y="1850293"/>
                </a:lnTo>
                <a:lnTo>
                  <a:pt x="0" y="185029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1465411" y="7932293"/>
            <a:ext cx="1829729" cy="1876645"/>
          </a:xfrm>
          <a:custGeom>
            <a:avLst/>
            <a:gdLst/>
            <a:ahLst/>
            <a:cxnLst/>
            <a:rect l="l" t="t" r="r" b="b"/>
            <a:pathLst>
              <a:path w="1829729" h="1876645">
                <a:moveTo>
                  <a:pt x="0" y="0"/>
                </a:moveTo>
                <a:lnTo>
                  <a:pt x="1829728" y="0"/>
                </a:lnTo>
                <a:lnTo>
                  <a:pt x="1829728" y="1876645"/>
                </a:lnTo>
                <a:lnTo>
                  <a:pt x="0" y="187664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12463040" y="17554335"/>
            <a:ext cx="1506482" cy="2317665"/>
          </a:xfrm>
          <a:custGeom>
            <a:avLst/>
            <a:gdLst/>
            <a:ahLst/>
            <a:cxnLst/>
            <a:rect l="l" t="t" r="r" b="b"/>
            <a:pathLst>
              <a:path w="1506482" h="2317665">
                <a:moveTo>
                  <a:pt x="0" y="0"/>
                </a:moveTo>
                <a:lnTo>
                  <a:pt x="1506482" y="0"/>
                </a:lnTo>
                <a:lnTo>
                  <a:pt x="1506482" y="2317665"/>
                </a:lnTo>
                <a:lnTo>
                  <a:pt x="0" y="231766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Freeform 5"/>
          <p:cNvSpPr/>
          <p:nvPr/>
        </p:nvSpPr>
        <p:spPr>
          <a:xfrm>
            <a:off x="1338915" y="4916624"/>
            <a:ext cx="1808367" cy="1808367"/>
          </a:xfrm>
          <a:custGeom>
            <a:avLst/>
            <a:gdLst/>
            <a:ahLst/>
            <a:cxnLst/>
            <a:rect l="l" t="t" r="r" b="b"/>
            <a:pathLst>
              <a:path w="1808367" h="1808367">
                <a:moveTo>
                  <a:pt x="0" y="0"/>
                </a:moveTo>
                <a:lnTo>
                  <a:pt x="1808367" y="0"/>
                </a:lnTo>
                <a:lnTo>
                  <a:pt x="1808367" y="1808367"/>
                </a:lnTo>
                <a:lnTo>
                  <a:pt x="0" y="1808367"/>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6" name="Freeform 6"/>
          <p:cNvSpPr/>
          <p:nvPr/>
        </p:nvSpPr>
        <p:spPr>
          <a:xfrm>
            <a:off x="11467526" y="7634392"/>
            <a:ext cx="1748755" cy="1600111"/>
          </a:xfrm>
          <a:custGeom>
            <a:avLst/>
            <a:gdLst/>
            <a:ahLst/>
            <a:cxnLst/>
            <a:rect l="l" t="t" r="r" b="b"/>
            <a:pathLst>
              <a:path w="1748755" h="1600111">
                <a:moveTo>
                  <a:pt x="0" y="0"/>
                </a:moveTo>
                <a:lnTo>
                  <a:pt x="1748755" y="0"/>
                </a:lnTo>
                <a:lnTo>
                  <a:pt x="1748755" y="1600111"/>
                </a:lnTo>
                <a:lnTo>
                  <a:pt x="0" y="160011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7" name="Freeform 7"/>
          <p:cNvSpPr/>
          <p:nvPr/>
        </p:nvSpPr>
        <p:spPr>
          <a:xfrm>
            <a:off x="8169971" y="18102193"/>
            <a:ext cx="2458065" cy="1769807"/>
          </a:xfrm>
          <a:custGeom>
            <a:avLst/>
            <a:gdLst/>
            <a:ahLst/>
            <a:cxnLst/>
            <a:rect l="l" t="t" r="r" b="b"/>
            <a:pathLst>
              <a:path w="2458065" h="1769807">
                <a:moveTo>
                  <a:pt x="0" y="0"/>
                </a:moveTo>
                <a:lnTo>
                  <a:pt x="2458066" y="0"/>
                </a:lnTo>
                <a:lnTo>
                  <a:pt x="2458066" y="1769807"/>
                </a:lnTo>
                <a:lnTo>
                  <a:pt x="0" y="1769807"/>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8" name="Freeform 8"/>
          <p:cNvSpPr/>
          <p:nvPr/>
        </p:nvSpPr>
        <p:spPr>
          <a:xfrm>
            <a:off x="4282176" y="18377761"/>
            <a:ext cx="2049471" cy="1752297"/>
          </a:xfrm>
          <a:custGeom>
            <a:avLst/>
            <a:gdLst/>
            <a:ahLst/>
            <a:cxnLst/>
            <a:rect l="l" t="t" r="r" b="b"/>
            <a:pathLst>
              <a:path w="2049471" h="1752297">
                <a:moveTo>
                  <a:pt x="0" y="0"/>
                </a:moveTo>
                <a:lnTo>
                  <a:pt x="2049470" y="0"/>
                </a:lnTo>
                <a:lnTo>
                  <a:pt x="2049470" y="1752297"/>
                </a:lnTo>
                <a:lnTo>
                  <a:pt x="0" y="1752297"/>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
        <p:nvSpPr>
          <p:cNvPr id="9" name="Freeform 9"/>
          <p:cNvSpPr/>
          <p:nvPr/>
        </p:nvSpPr>
        <p:spPr>
          <a:xfrm>
            <a:off x="1145509" y="18713167"/>
            <a:ext cx="1425716" cy="1592978"/>
          </a:xfrm>
          <a:custGeom>
            <a:avLst/>
            <a:gdLst/>
            <a:ahLst/>
            <a:cxnLst/>
            <a:rect l="l" t="t" r="r" b="b"/>
            <a:pathLst>
              <a:path w="1425716" h="1592978">
                <a:moveTo>
                  <a:pt x="0" y="0"/>
                </a:moveTo>
                <a:lnTo>
                  <a:pt x="1425716" y="0"/>
                </a:lnTo>
                <a:lnTo>
                  <a:pt x="1425716" y="1592979"/>
                </a:lnTo>
                <a:lnTo>
                  <a:pt x="0" y="1592979"/>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Freeform 10"/>
          <p:cNvSpPr/>
          <p:nvPr/>
        </p:nvSpPr>
        <p:spPr>
          <a:xfrm>
            <a:off x="1064838" y="15599424"/>
            <a:ext cx="2197053" cy="1669760"/>
          </a:xfrm>
          <a:custGeom>
            <a:avLst/>
            <a:gdLst/>
            <a:ahLst/>
            <a:cxnLst/>
            <a:rect l="l" t="t" r="r" b="b"/>
            <a:pathLst>
              <a:path w="2197053" h="1669760">
                <a:moveTo>
                  <a:pt x="0" y="0"/>
                </a:moveTo>
                <a:lnTo>
                  <a:pt x="2197052" y="0"/>
                </a:lnTo>
                <a:lnTo>
                  <a:pt x="2197052" y="1669760"/>
                </a:lnTo>
                <a:lnTo>
                  <a:pt x="0" y="1669760"/>
                </a:lnTo>
                <a:lnTo>
                  <a:pt x="0" y="0"/>
                </a:lnTo>
                <a:close/>
              </a:path>
            </a:pathLst>
          </a:custGeom>
          <a:blipFill>
            <a:blip>
              <a:extLst>
                <a:ext uri="{96DAC541-7B7A-43D3-8B79-37D633B846F1}">
                  <asvg:svgBlip xmlns:asvg="http://schemas.microsoft.com/office/drawing/2016/SVG/main" r:embed="rId11"/>
                </a:ext>
              </a:extLst>
            </a:blip>
            <a:stretch>
              <a:fillRect/>
            </a:stretch>
          </a:blipFill>
        </p:spPr>
        <p:txBody>
          <a:bodyPr/>
          <a:lstStyle/>
          <a:p>
            <a:endParaRPr lang="en-US"/>
          </a:p>
        </p:txBody>
      </p:sp>
      <p:sp>
        <p:nvSpPr>
          <p:cNvPr id="11" name="Freeform 11"/>
          <p:cNvSpPr/>
          <p:nvPr/>
        </p:nvSpPr>
        <p:spPr>
          <a:xfrm>
            <a:off x="4282176" y="15596810"/>
            <a:ext cx="2259964" cy="1672374"/>
          </a:xfrm>
          <a:custGeom>
            <a:avLst/>
            <a:gdLst/>
            <a:ahLst/>
            <a:cxnLst/>
            <a:rect l="l" t="t" r="r" b="b"/>
            <a:pathLst>
              <a:path w="2259964" h="1672374">
                <a:moveTo>
                  <a:pt x="0" y="0"/>
                </a:moveTo>
                <a:lnTo>
                  <a:pt x="2259964" y="0"/>
                </a:lnTo>
                <a:lnTo>
                  <a:pt x="2259964" y="1672374"/>
                </a:lnTo>
                <a:lnTo>
                  <a:pt x="0" y="1672374"/>
                </a:lnTo>
                <a:lnTo>
                  <a:pt x="0" y="0"/>
                </a:lnTo>
                <a:close/>
              </a:path>
            </a:pathLst>
          </a:custGeom>
          <a:blipFill>
            <a:blip>
              <a:extLst>
                <a:ext uri="{96DAC541-7B7A-43D3-8B79-37D633B846F1}">
                  <asvg:svgBlip xmlns:asvg="http://schemas.microsoft.com/office/drawing/2016/SVG/main" r:embed="rId12"/>
                </a:ext>
              </a:extLst>
            </a:blip>
            <a:stretch>
              <a:fillRect/>
            </a:stretch>
          </a:blipFill>
        </p:spPr>
        <p:txBody>
          <a:bodyPr/>
          <a:lstStyle/>
          <a:p>
            <a:endParaRPr lang="en-US"/>
          </a:p>
        </p:txBody>
      </p:sp>
      <p:sp>
        <p:nvSpPr>
          <p:cNvPr id="12" name="Freeform 12"/>
          <p:cNvSpPr/>
          <p:nvPr/>
        </p:nvSpPr>
        <p:spPr>
          <a:xfrm>
            <a:off x="7855315" y="15599424"/>
            <a:ext cx="2351775" cy="1669760"/>
          </a:xfrm>
          <a:custGeom>
            <a:avLst/>
            <a:gdLst/>
            <a:ahLst/>
            <a:cxnLst/>
            <a:rect l="l" t="t" r="r" b="b"/>
            <a:pathLst>
              <a:path w="2351775" h="1669760">
                <a:moveTo>
                  <a:pt x="0" y="0"/>
                </a:moveTo>
                <a:lnTo>
                  <a:pt x="2351775" y="0"/>
                </a:lnTo>
                <a:lnTo>
                  <a:pt x="2351775" y="1669760"/>
                </a:lnTo>
                <a:lnTo>
                  <a:pt x="0" y="1669760"/>
                </a:lnTo>
                <a:lnTo>
                  <a:pt x="0" y="0"/>
                </a:lnTo>
                <a:close/>
              </a:path>
            </a:pathLst>
          </a:custGeom>
          <a:blipFill>
            <a:blip>
              <a:extLst>
                <a:ext uri="{96DAC541-7B7A-43D3-8B79-37D633B846F1}">
                  <asvg:svgBlip xmlns:asvg="http://schemas.microsoft.com/office/drawing/2016/SVG/main" r:embed="rId13"/>
                </a:ext>
              </a:extLst>
            </a:blip>
            <a:stretch>
              <a:fillRect/>
            </a:stretch>
          </a:blipFill>
        </p:spPr>
        <p:txBody>
          <a:bodyPr/>
          <a:lstStyle/>
          <a:p>
            <a:endParaRPr lang="en-US"/>
          </a:p>
        </p:txBody>
      </p:sp>
      <p:sp>
        <p:nvSpPr>
          <p:cNvPr id="13" name="Freeform 13"/>
          <p:cNvSpPr/>
          <p:nvPr/>
        </p:nvSpPr>
        <p:spPr>
          <a:xfrm>
            <a:off x="11662950" y="15599424"/>
            <a:ext cx="2197053" cy="1669760"/>
          </a:xfrm>
          <a:custGeom>
            <a:avLst/>
            <a:gdLst/>
            <a:ahLst/>
            <a:cxnLst/>
            <a:rect l="l" t="t" r="r" b="b"/>
            <a:pathLst>
              <a:path w="2197053" h="1669760">
                <a:moveTo>
                  <a:pt x="0" y="0"/>
                </a:moveTo>
                <a:lnTo>
                  <a:pt x="2197053" y="0"/>
                </a:lnTo>
                <a:lnTo>
                  <a:pt x="2197053" y="1669760"/>
                </a:lnTo>
                <a:lnTo>
                  <a:pt x="0" y="1669760"/>
                </a:lnTo>
                <a:lnTo>
                  <a:pt x="0" y="0"/>
                </a:lnTo>
                <a:close/>
              </a:path>
            </a:pathLst>
          </a:custGeom>
          <a:blipFill>
            <a:blip>
              <a:extLst>
                <a:ext uri="{96DAC541-7B7A-43D3-8B79-37D633B846F1}">
                  <asvg:svgBlip xmlns:asvg="http://schemas.microsoft.com/office/drawing/2016/SVG/main" r:embed="rId14"/>
                </a:ext>
              </a:extLst>
            </a:blip>
            <a:stretch>
              <a:fillRect/>
            </a:stretch>
          </a:blipFill>
        </p:spPr>
        <p:txBody>
          <a:bodyPr/>
          <a:lstStyle/>
          <a:p>
            <a:endParaRPr lang="en-US"/>
          </a:p>
        </p:txBody>
      </p:sp>
      <p:sp>
        <p:nvSpPr>
          <p:cNvPr id="14" name="Freeform 14"/>
          <p:cNvSpPr/>
          <p:nvPr/>
        </p:nvSpPr>
        <p:spPr>
          <a:xfrm>
            <a:off x="1183466" y="12540845"/>
            <a:ext cx="2078424" cy="1610778"/>
          </a:xfrm>
          <a:custGeom>
            <a:avLst/>
            <a:gdLst/>
            <a:ahLst/>
            <a:cxnLst/>
            <a:rect l="l" t="t" r="r" b="b"/>
            <a:pathLst>
              <a:path w="2078424" h="1610778">
                <a:moveTo>
                  <a:pt x="0" y="0"/>
                </a:moveTo>
                <a:lnTo>
                  <a:pt x="2078424" y="0"/>
                </a:lnTo>
                <a:lnTo>
                  <a:pt x="2078424" y="1610779"/>
                </a:lnTo>
                <a:lnTo>
                  <a:pt x="0" y="1610779"/>
                </a:lnTo>
                <a:lnTo>
                  <a:pt x="0" y="0"/>
                </a:lnTo>
                <a:close/>
              </a:path>
            </a:pathLst>
          </a:custGeom>
          <a:blipFill>
            <a:blip>
              <a:extLst>
                <a:ext uri="{96DAC541-7B7A-43D3-8B79-37D633B846F1}">
                  <asvg:svgBlip xmlns:asvg="http://schemas.microsoft.com/office/drawing/2016/SVG/main" r:embed="rId15"/>
                </a:ext>
              </a:extLst>
            </a:blip>
            <a:stretch>
              <a:fillRect/>
            </a:stretch>
          </a:blipFill>
        </p:spPr>
        <p:txBody>
          <a:bodyPr/>
          <a:lstStyle/>
          <a:p>
            <a:endParaRPr lang="en-US"/>
          </a:p>
        </p:txBody>
      </p:sp>
      <p:sp>
        <p:nvSpPr>
          <p:cNvPr id="15" name="Freeform 15"/>
          <p:cNvSpPr/>
          <p:nvPr/>
        </p:nvSpPr>
        <p:spPr>
          <a:xfrm>
            <a:off x="4955722" y="13773244"/>
            <a:ext cx="1375925" cy="378379"/>
          </a:xfrm>
          <a:custGeom>
            <a:avLst/>
            <a:gdLst/>
            <a:ahLst/>
            <a:cxnLst/>
            <a:rect l="l" t="t" r="r" b="b"/>
            <a:pathLst>
              <a:path w="1375925" h="378379">
                <a:moveTo>
                  <a:pt x="0" y="0"/>
                </a:moveTo>
                <a:lnTo>
                  <a:pt x="1375924" y="0"/>
                </a:lnTo>
                <a:lnTo>
                  <a:pt x="1375924" y="378380"/>
                </a:lnTo>
                <a:lnTo>
                  <a:pt x="0" y="378380"/>
                </a:lnTo>
                <a:lnTo>
                  <a:pt x="0" y="0"/>
                </a:lnTo>
                <a:close/>
              </a:path>
            </a:pathLst>
          </a:custGeom>
          <a:blipFill>
            <a:blip>
              <a:extLst>
                <a:ext uri="{96DAC541-7B7A-43D3-8B79-37D633B846F1}">
                  <asvg:svgBlip xmlns:asvg="http://schemas.microsoft.com/office/drawing/2016/SVG/main" r:embed="rId16"/>
                </a:ext>
              </a:extLst>
            </a:blip>
            <a:stretch>
              <a:fillRect/>
            </a:stretch>
          </a:blipFill>
        </p:spPr>
        <p:txBody>
          <a:bodyPr/>
          <a:lstStyle/>
          <a:p>
            <a:endParaRPr lang="en-US"/>
          </a:p>
        </p:txBody>
      </p:sp>
      <p:sp>
        <p:nvSpPr>
          <p:cNvPr id="16" name="Freeform 16"/>
          <p:cNvSpPr/>
          <p:nvPr/>
        </p:nvSpPr>
        <p:spPr>
          <a:xfrm>
            <a:off x="8360427" y="12677392"/>
            <a:ext cx="1341551" cy="1474232"/>
          </a:xfrm>
          <a:custGeom>
            <a:avLst/>
            <a:gdLst/>
            <a:ahLst/>
            <a:cxnLst/>
            <a:rect l="l" t="t" r="r" b="b"/>
            <a:pathLst>
              <a:path w="1341551" h="1474232">
                <a:moveTo>
                  <a:pt x="0" y="0"/>
                </a:moveTo>
                <a:lnTo>
                  <a:pt x="1341551" y="0"/>
                </a:lnTo>
                <a:lnTo>
                  <a:pt x="1341551" y="1474232"/>
                </a:lnTo>
                <a:lnTo>
                  <a:pt x="0" y="1474232"/>
                </a:lnTo>
                <a:lnTo>
                  <a:pt x="0" y="0"/>
                </a:lnTo>
                <a:close/>
              </a:path>
            </a:pathLst>
          </a:custGeom>
          <a:blipFill>
            <a:blip>
              <a:extLst>
                <a:ext uri="{96DAC541-7B7A-43D3-8B79-37D633B846F1}">
                  <asvg:svgBlip xmlns:asvg="http://schemas.microsoft.com/office/drawing/2016/SVG/main" r:embed="rId17"/>
                </a:ext>
              </a:extLst>
            </a:blip>
            <a:stretch>
              <a:fillRect/>
            </a:stretch>
          </a:blipFill>
        </p:spPr>
        <p:txBody>
          <a:bodyPr/>
          <a:lstStyle/>
          <a:p>
            <a:endParaRPr lang="en-US"/>
          </a:p>
        </p:txBody>
      </p:sp>
      <p:sp>
        <p:nvSpPr>
          <p:cNvPr id="17" name="Freeform 17"/>
          <p:cNvSpPr/>
          <p:nvPr/>
        </p:nvSpPr>
        <p:spPr>
          <a:xfrm>
            <a:off x="11601860" y="13230193"/>
            <a:ext cx="2006140" cy="732241"/>
          </a:xfrm>
          <a:custGeom>
            <a:avLst/>
            <a:gdLst/>
            <a:ahLst/>
            <a:cxnLst/>
            <a:rect l="l" t="t" r="r" b="b"/>
            <a:pathLst>
              <a:path w="2006140" h="732241">
                <a:moveTo>
                  <a:pt x="0" y="0"/>
                </a:moveTo>
                <a:lnTo>
                  <a:pt x="2006140" y="0"/>
                </a:lnTo>
                <a:lnTo>
                  <a:pt x="2006140" y="732241"/>
                </a:lnTo>
                <a:lnTo>
                  <a:pt x="0" y="732241"/>
                </a:lnTo>
                <a:lnTo>
                  <a:pt x="0" y="0"/>
                </a:lnTo>
                <a:close/>
              </a:path>
            </a:pathLst>
          </a:custGeom>
          <a:blipFill>
            <a:blip>
              <a:extLst>
                <a:ext uri="{96DAC541-7B7A-43D3-8B79-37D633B846F1}">
                  <asvg:svgBlip xmlns:asvg="http://schemas.microsoft.com/office/drawing/2016/SVG/main" r:embed="rId18"/>
                </a:ext>
              </a:extLst>
            </a:blip>
            <a:stretch>
              <a:fillRect/>
            </a:stretch>
          </a:blipFill>
        </p:spPr>
        <p:txBody>
          <a:bodyPr/>
          <a:lstStyle/>
          <a:p>
            <a:endParaRPr lang="en-US"/>
          </a:p>
        </p:txBody>
      </p:sp>
      <p:sp>
        <p:nvSpPr>
          <p:cNvPr id="18" name="Freeform 18"/>
          <p:cNvSpPr/>
          <p:nvPr/>
        </p:nvSpPr>
        <p:spPr>
          <a:xfrm>
            <a:off x="1338915" y="10298743"/>
            <a:ext cx="2049471" cy="1752297"/>
          </a:xfrm>
          <a:custGeom>
            <a:avLst/>
            <a:gdLst/>
            <a:ahLst/>
            <a:cxnLst/>
            <a:rect l="l" t="t" r="r" b="b"/>
            <a:pathLst>
              <a:path w="2049471" h="1752297">
                <a:moveTo>
                  <a:pt x="0" y="0"/>
                </a:moveTo>
                <a:lnTo>
                  <a:pt x="2049471" y="0"/>
                </a:lnTo>
                <a:lnTo>
                  <a:pt x="2049471" y="1752297"/>
                </a:lnTo>
                <a:lnTo>
                  <a:pt x="0" y="1752297"/>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9" name="Freeform 19"/>
          <p:cNvSpPr/>
          <p:nvPr/>
        </p:nvSpPr>
        <p:spPr>
          <a:xfrm>
            <a:off x="11982913" y="10122779"/>
            <a:ext cx="1557126" cy="2104225"/>
          </a:xfrm>
          <a:custGeom>
            <a:avLst/>
            <a:gdLst/>
            <a:ahLst/>
            <a:cxnLst/>
            <a:rect l="l" t="t" r="r" b="b"/>
            <a:pathLst>
              <a:path w="1557126" h="2104225">
                <a:moveTo>
                  <a:pt x="0" y="0"/>
                </a:moveTo>
                <a:lnTo>
                  <a:pt x="1557127" y="0"/>
                </a:lnTo>
                <a:lnTo>
                  <a:pt x="1557127" y="2104225"/>
                </a:lnTo>
                <a:lnTo>
                  <a:pt x="0" y="2104225"/>
                </a:lnTo>
                <a:lnTo>
                  <a:pt x="0" y="0"/>
                </a:lnTo>
                <a:close/>
              </a:path>
            </a:pathLst>
          </a:custGeom>
          <a:blipFill>
            <a:blip>
              <a:extLst>
                <a:ext uri="{96DAC541-7B7A-43D3-8B79-37D633B846F1}">
                  <asvg:svgBlip xmlns:asvg="http://schemas.microsoft.com/office/drawing/2016/SVG/main" r:embed="rId19"/>
                </a:ext>
              </a:extLst>
            </a:blip>
            <a:stretch>
              <a:fillRect/>
            </a:stretch>
          </a:blipFill>
        </p:spPr>
        <p:txBody>
          <a:bodyPr/>
          <a:lstStyle/>
          <a:p>
            <a:endParaRPr lang="en-US"/>
          </a:p>
        </p:txBody>
      </p:sp>
      <p:sp>
        <p:nvSpPr>
          <p:cNvPr id="20" name="Freeform 20"/>
          <p:cNvSpPr/>
          <p:nvPr/>
        </p:nvSpPr>
        <p:spPr>
          <a:xfrm>
            <a:off x="4538016" y="10298743"/>
            <a:ext cx="1793631" cy="2026701"/>
          </a:xfrm>
          <a:custGeom>
            <a:avLst/>
            <a:gdLst/>
            <a:ahLst/>
            <a:cxnLst/>
            <a:rect l="l" t="t" r="r" b="b"/>
            <a:pathLst>
              <a:path w="1793631" h="2026701">
                <a:moveTo>
                  <a:pt x="0" y="0"/>
                </a:moveTo>
                <a:lnTo>
                  <a:pt x="1793630" y="0"/>
                </a:lnTo>
                <a:lnTo>
                  <a:pt x="1793630" y="2026701"/>
                </a:lnTo>
                <a:lnTo>
                  <a:pt x="0" y="2026701"/>
                </a:lnTo>
                <a:lnTo>
                  <a:pt x="0" y="0"/>
                </a:lnTo>
                <a:close/>
              </a:path>
            </a:pathLst>
          </a:custGeom>
          <a:blipFill>
            <a:blip r:embed="rId20"/>
            <a:stretch>
              <a:fillRect/>
            </a:stretch>
          </a:blipFill>
        </p:spPr>
        <p:txBody>
          <a:bodyPr/>
          <a:lstStyle/>
          <a:p>
            <a:endParaRPr lang="en-US"/>
          </a:p>
        </p:txBody>
      </p:sp>
      <p:sp>
        <p:nvSpPr>
          <p:cNvPr id="21" name="Freeform 21"/>
          <p:cNvSpPr/>
          <p:nvPr/>
        </p:nvSpPr>
        <p:spPr>
          <a:xfrm>
            <a:off x="8334115" y="10298743"/>
            <a:ext cx="1872975" cy="1769961"/>
          </a:xfrm>
          <a:custGeom>
            <a:avLst/>
            <a:gdLst/>
            <a:ahLst/>
            <a:cxnLst/>
            <a:rect l="l" t="t" r="r" b="b"/>
            <a:pathLst>
              <a:path w="1872975" h="1769961">
                <a:moveTo>
                  <a:pt x="0" y="0"/>
                </a:moveTo>
                <a:lnTo>
                  <a:pt x="1872975" y="0"/>
                </a:lnTo>
                <a:lnTo>
                  <a:pt x="1872975" y="1769961"/>
                </a:lnTo>
                <a:lnTo>
                  <a:pt x="0" y="1769961"/>
                </a:lnTo>
                <a:lnTo>
                  <a:pt x="0" y="0"/>
                </a:lnTo>
                <a:close/>
              </a:path>
            </a:pathLst>
          </a:custGeom>
          <a:blipFill>
            <a:blip r:embed="rId21"/>
            <a:stretch>
              <a:fillRect/>
            </a:stretch>
          </a:blipFill>
        </p:spPr>
        <p:txBody>
          <a:bodyPr/>
          <a:lstStyle/>
          <a:p>
            <a:endParaRPr lang="en-US"/>
          </a:p>
        </p:txBody>
      </p:sp>
      <p:sp>
        <p:nvSpPr>
          <p:cNvPr id="22" name="Freeform 22"/>
          <p:cNvSpPr/>
          <p:nvPr/>
        </p:nvSpPr>
        <p:spPr>
          <a:xfrm>
            <a:off x="4408671" y="5060031"/>
            <a:ext cx="1664960" cy="1664960"/>
          </a:xfrm>
          <a:custGeom>
            <a:avLst/>
            <a:gdLst/>
            <a:ahLst/>
            <a:cxnLst/>
            <a:rect l="l" t="t" r="r" b="b"/>
            <a:pathLst>
              <a:path w="1664960" h="1664960">
                <a:moveTo>
                  <a:pt x="0" y="0"/>
                </a:moveTo>
                <a:lnTo>
                  <a:pt x="1664960" y="0"/>
                </a:lnTo>
                <a:lnTo>
                  <a:pt x="1664960" y="1664960"/>
                </a:lnTo>
                <a:lnTo>
                  <a:pt x="0" y="1664960"/>
                </a:lnTo>
                <a:lnTo>
                  <a:pt x="0" y="0"/>
                </a:lnTo>
                <a:close/>
              </a:path>
            </a:pathLst>
          </a:custGeom>
          <a:blipFill>
            <a:blip>
              <a:extLst>
                <a:ext uri="{96DAC541-7B7A-43D3-8B79-37D633B846F1}">
                  <asvg:svgBlip xmlns:asvg="http://schemas.microsoft.com/office/drawing/2016/SVG/main" r:embed="rId22"/>
                </a:ext>
              </a:extLst>
            </a:blip>
            <a:stretch>
              <a:fillRect/>
            </a:stretch>
          </a:blipFill>
        </p:spPr>
        <p:txBody>
          <a:bodyPr/>
          <a:lstStyle/>
          <a:p>
            <a:endParaRPr lang="en-US"/>
          </a:p>
        </p:txBody>
      </p:sp>
      <p:sp>
        <p:nvSpPr>
          <p:cNvPr id="23" name="Freeform 23"/>
          <p:cNvSpPr/>
          <p:nvPr/>
        </p:nvSpPr>
        <p:spPr>
          <a:xfrm>
            <a:off x="8334115" y="4840463"/>
            <a:ext cx="1609633" cy="2104096"/>
          </a:xfrm>
          <a:custGeom>
            <a:avLst/>
            <a:gdLst/>
            <a:ahLst/>
            <a:cxnLst/>
            <a:rect l="l" t="t" r="r" b="b"/>
            <a:pathLst>
              <a:path w="1609633" h="2104096">
                <a:moveTo>
                  <a:pt x="0" y="0"/>
                </a:moveTo>
                <a:lnTo>
                  <a:pt x="1609633" y="0"/>
                </a:lnTo>
                <a:lnTo>
                  <a:pt x="1609633" y="2104096"/>
                </a:lnTo>
                <a:lnTo>
                  <a:pt x="0" y="2104096"/>
                </a:lnTo>
                <a:lnTo>
                  <a:pt x="0" y="0"/>
                </a:lnTo>
                <a:close/>
              </a:path>
            </a:pathLst>
          </a:custGeom>
          <a:blipFill>
            <a:blip>
              <a:extLst>
                <a:ext uri="{96DAC541-7B7A-43D3-8B79-37D633B846F1}">
                  <asvg:svgBlip xmlns:asvg="http://schemas.microsoft.com/office/drawing/2016/SVG/main" r:embed="rId23"/>
                </a:ext>
              </a:extLst>
            </a:blip>
            <a:stretch>
              <a:fillRect/>
            </a:stretch>
          </a:blipFill>
        </p:spPr>
        <p:txBody>
          <a:bodyPr/>
          <a:lstStyle/>
          <a:p>
            <a:endParaRPr lang="en-US"/>
          </a:p>
        </p:txBody>
      </p:sp>
      <p:sp>
        <p:nvSpPr>
          <p:cNvPr id="24" name="Freeform 24"/>
          <p:cNvSpPr/>
          <p:nvPr/>
        </p:nvSpPr>
        <p:spPr>
          <a:xfrm>
            <a:off x="11393996" y="4814020"/>
            <a:ext cx="1822285" cy="2013574"/>
          </a:xfrm>
          <a:custGeom>
            <a:avLst/>
            <a:gdLst/>
            <a:ahLst/>
            <a:cxnLst/>
            <a:rect l="l" t="t" r="r" b="b"/>
            <a:pathLst>
              <a:path w="1822285" h="2013574">
                <a:moveTo>
                  <a:pt x="0" y="0"/>
                </a:moveTo>
                <a:lnTo>
                  <a:pt x="1822285" y="0"/>
                </a:lnTo>
                <a:lnTo>
                  <a:pt x="1822285" y="2013575"/>
                </a:lnTo>
                <a:lnTo>
                  <a:pt x="0" y="2013575"/>
                </a:lnTo>
                <a:lnTo>
                  <a:pt x="0" y="0"/>
                </a:lnTo>
                <a:close/>
              </a:path>
            </a:pathLst>
          </a:custGeom>
          <a:blipFill>
            <a:blip r:embed="rId24"/>
            <a:stretch>
              <a:fillRect/>
            </a:stretch>
          </a:blipFill>
        </p:spPr>
        <p:txBody>
          <a:bodyPr/>
          <a:lstStyle/>
          <a:p>
            <a:endParaRPr lang="en-US"/>
          </a:p>
        </p:txBody>
      </p:sp>
      <p:sp>
        <p:nvSpPr>
          <p:cNvPr id="25" name="Freeform 25"/>
          <p:cNvSpPr/>
          <p:nvPr/>
        </p:nvSpPr>
        <p:spPr>
          <a:xfrm>
            <a:off x="11662950" y="1083956"/>
            <a:ext cx="2197053" cy="2197053"/>
          </a:xfrm>
          <a:custGeom>
            <a:avLst/>
            <a:gdLst/>
            <a:ahLst/>
            <a:cxnLst/>
            <a:rect l="l" t="t" r="r" b="b"/>
            <a:pathLst>
              <a:path w="2197053" h="2197053">
                <a:moveTo>
                  <a:pt x="0" y="0"/>
                </a:moveTo>
                <a:lnTo>
                  <a:pt x="2197053" y="0"/>
                </a:lnTo>
                <a:lnTo>
                  <a:pt x="2197053" y="2197053"/>
                </a:lnTo>
                <a:lnTo>
                  <a:pt x="0" y="2197053"/>
                </a:lnTo>
                <a:lnTo>
                  <a:pt x="0" y="0"/>
                </a:lnTo>
                <a:close/>
              </a:path>
            </a:pathLst>
          </a:custGeom>
          <a:blipFill>
            <a:blip>
              <a:extLst>
                <a:ext uri="{96DAC541-7B7A-43D3-8B79-37D633B846F1}">
                  <asvg:svgBlip xmlns:asvg="http://schemas.microsoft.com/office/drawing/2016/SVG/main" r:embed="rId25"/>
                </a:ext>
              </a:extLst>
            </a:blip>
            <a:stretch>
              <a:fillRect/>
            </a:stretch>
          </a:blipFill>
        </p:spPr>
        <p:txBody>
          <a:bodyPr/>
          <a:lstStyle/>
          <a:p>
            <a:endParaRPr lang="en-US"/>
          </a:p>
        </p:txBody>
      </p:sp>
      <p:sp>
        <p:nvSpPr>
          <p:cNvPr id="26" name="Freeform 26"/>
          <p:cNvSpPr/>
          <p:nvPr/>
        </p:nvSpPr>
        <p:spPr>
          <a:xfrm>
            <a:off x="8001763" y="7651649"/>
            <a:ext cx="1574940" cy="1582855"/>
          </a:xfrm>
          <a:custGeom>
            <a:avLst/>
            <a:gdLst/>
            <a:ahLst/>
            <a:cxnLst/>
            <a:rect l="l" t="t" r="r" b="b"/>
            <a:pathLst>
              <a:path w="1574940" h="1582855">
                <a:moveTo>
                  <a:pt x="0" y="0"/>
                </a:moveTo>
                <a:lnTo>
                  <a:pt x="1574940" y="0"/>
                </a:lnTo>
                <a:lnTo>
                  <a:pt x="1574940" y="1582854"/>
                </a:lnTo>
                <a:lnTo>
                  <a:pt x="0" y="1582854"/>
                </a:lnTo>
                <a:lnTo>
                  <a:pt x="0" y="0"/>
                </a:lnTo>
                <a:close/>
              </a:path>
            </a:pathLst>
          </a:custGeom>
          <a:blipFill>
            <a:blip>
              <a:extLst>
                <a:ext uri="{96DAC541-7B7A-43D3-8B79-37D633B846F1}">
                  <asvg:svgBlip xmlns:asvg="http://schemas.microsoft.com/office/drawing/2016/SVG/main" r:embed="rId26"/>
                </a:ext>
              </a:extLst>
            </a:blip>
            <a:stretch>
              <a:fillRect/>
            </a:stretch>
          </a:blipFill>
        </p:spPr>
        <p:txBody>
          <a:bodyPr/>
          <a:lstStyle/>
          <a:p>
            <a:endParaRPr lang="en-US"/>
          </a:p>
        </p:txBody>
      </p:sp>
      <p:sp>
        <p:nvSpPr>
          <p:cNvPr id="27" name="Freeform 27">
            <a:hlinkClick r:id="rId27" action="ppaction://hlinksldjump"/>
          </p:cNvPr>
          <p:cNvSpPr/>
          <p:nvPr/>
        </p:nvSpPr>
        <p:spPr>
          <a:xfrm>
            <a:off x="4282176" y="649383"/>
            <a:ext cx="6775920" cy="2981405"/>
          </a:xfrm>
          <a:custGeom>
            <a:avLst/>
            <a:gdLst/>
            <a:ahLst/>
            <a:cxnLst/>
            <a:rect l="l" t="t" r="r" b="b"/>
            <a:pathLst>
              <a:path w="6775920" h="2981405">
                <a:moveTo>
                  <a:pt x="0" y="0"/>
                </a:moveTo>
                <a:lnTo>
                  <a:pt x="6775920" y="0"/>
                </a:lnTo>
                <a:lnTo>
                  <a:pt x="6775920" y="2981405"/>
                </a:lnTo>
                <a:lnTo>
                  <a:pt x="0" y="2981405"/>
                </a:lnTo>
                <a:lnTo>
                  <a:pt x="0" y="0"/>
                </a:lnTo>
                <a:close/>
              </a:path>
            </a:pathLst>
          </a:custGeom>
          <a:blipFill>
            <a:blip>
              <a:extLst>
                <a:ext uri="{96DAC541-7B7A-43D3-8B79-37D633B846F1}">
                  <asvg:svgBlip xmlns:asvg="http://schemas.microsoft.com/office/drawing/2016/SVG/main" r:embed="rId28"/>
                </a:ext>
              </a:extLst>
            </a:blip>
            <a:stretch>
              <a:fillRect/>
            </a:stretch>
          </a:blipFill>
        </p:spPr>
        <p:txBody>
          <a:bodyPr/>
          <a:lstStyle/>
          <a:p>
            <a:endParaRPr lang="en-US"/>
          </a:p>
        </p:txBody>
      </p:sp>
      <p:sp>
        <p:nvSpPr>
          <p:cNvPr id="28" name="Freeform 28"/>
          <p:cNvSpPr/>
          <p:nvPr/>
        </p:nvSpPr>
        <p:spPr>
          <a:xfrm>
            <a:off x="545535" y="649383"/>
            <a:ext cx="3235658" cy="3405956"/>
          </a:xfrm>
          <a:custGeom>
            <a:avLst/>
            <a:gdLst/>
            <a:ahLst/>
            <a:cxnLst/>
            <a:rect l="l" t="t" r="r" b="b"/>
            <a:pathLst>
              <a:path w="3235658" h="3405956">
                <a:moveTo>
                  <a:pt x="0" y="0"/>
                </a:moveTo>
                <a:lnTo>
                  <a:pt x="3235658" y="0"/>
                </a:lnTo>
                <a:lnTo>
                  <a:pt x="3235658" y="3405956"/>
                </a:lnTo>
                <a:lnTo>
                  <a:pt x="0" y="3405956"/>
                </a:lnTo>
                <a:lnTo>
                  <a:pt x="0" y="0"/>
                </a:lnTo>
                <a:close/>
              </a:path>
            </a:pathLst>
          </a:custGeom>
          <a:blipFill>
            <a:blip>
              <a:extLst>
                <a:ext uri="{96DAC541-7B7A-43D3-8B79-37D633B846F1}">
                  <asvg:svgBlip xmlns:asvg="http://schemas.microsoft.com/office/drawing/2016/SVG/main" r:embed="rId29"/>
                </a:ext>
              </a:extLst>
            </a:blip>
            <a:stretch>
              <a:fillRect/>
            </a:stretch>
          </a:blipFill>
        </p:spPr>
        <p:txBody>
          <a:bodyPr/>
          <a:lstStyle/>
          <a:p>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DFAF2"/>
        </a:solidFill>
        <a:effectLst/>
      </p:bgPr>
    </p:bg>
    <p:spTree>
      <p:nvGrpSpPr>
        <p:cNvPr id="1" name=""/>
        <p:cNvGrpSpPr/>
        <p:nvPr/>
      </p:nvGrpSpPr>
      <p:grpSpPr>
        <a:xfrm>
          <a:off x="0" y="0"/>
          <a:ext cx="0" cy="0"/>
          <a:chOff x="0" y="0"/>
          <a:chExt cx="0" cy="0"/>
        </a:xfrm>
      </p:grpSpPr>
      <p:sp>
        <p:nvSpPr>
          <p:cNvPr id="2" name="Freeform 2">
            <a:hlinkClick r:id="rId3" action="ppaction://hlinksldjump"/>
          </p:cNvPr>
          <p:cNvSpPr/>
          <p:nvPr/>
        </p:nvSpPr>
        <p:spPr>
          <a:xfrm>
            <a:off x="3778935" y="152727"/>
            <a:ext cx="6532102" cy="3592656"/>
          </a:xfrm>
          <a:custGeom>
            <a:avLst/>
            <a:gdLst/>
            <a:ahLst/>
            <a:cxnLst/>
            <a:rect l="l" t="t" r="r" b="b"/>
            <a:pathLst>
              <a:path w="6532102" h="3592656">
                <a:moveTo>
                  <a:pt x="0" y="0"/>
                </a:moveTo>
                <a:lnTo>
                  <a:pt x="6532102" y="0"/>
                </a:lnTo>
                <a:lnTo>
                  <a:pt x="6532102" y="3592656"/>
                </a:lnTo>
                <a:lnTo>
                  <a:pt x="0" y="3592656"/>
                </a:lnTo>
                <a:lnTo>
                  <a:pt x="0" y="0"/>
                </a:lnTo>
                <a:close/>
              </a:path>
            </a:pathLst>
          </a:custGeom>
          <a:blipFill>
            <a:blip r:embed="rId4"/>
            <a:stretch>
              <a:fillRect/>
            </a:stretch>
          </a:blipFill>
        </p:spPr>
        <p:txBody>
          <a:bodyPr/>
          <a:lstStyle/>
          <a:p>
            <a:endParaRPr lang="en-US"/>
          </a:p>
        </p:txBody>
      </p:sp>
      <p:sp>
        <p:nvSpPr>
          <p:cNvPr id="3" name="Freeform 3"/>
          <p:cNvSpPr/>
          <p:nvPr/>
        </p:nvSpPr>
        <p:spPr>
          <a:xfrm>
            <a:off x="626802" y="1473893"/>
            <a:ext cx="2915082" cy="2900506"/>
          </a:xfrm>
          <a:custGeom>
            <a:avLst/>
            <a:gdLst/>
            <a:ahLst/>
            <a:cxnLst/>
            <a:rect l="l" t="t" r="r" b="b"/>
            <a:pathLst>
              <a:path w="2915082" h="2900506">
                <a:moveTo>
                  <a:pt x="0" y="0"/>
                </a:moveTo>
                <a:lnTo>
                  <a:pt x="2915082" y="0"/>
                </a:lnTo>
                <a:lnTo>
                  <a:pt x="2915082" y="2900506"/>
                </a:lnTo>
                <a:lnTo>
                  <a:pt x="0" y="2900506"/>
                </a:lnTo>
                <a:lnTo>
                  <a:pt x="0" y="0"/>
                </a:lnTo>
                <a:close/>
              </a:path>
            </a:pathLst>
          </a:custGeom>
          <a:blipFill>
            <a:blip r:embed="rId5"/>
            <a:stretch>
              <a:fillRect/>
            </a:stretch>
          </a:blipFill>
        </p:spPr>
        <p:txBody>
          <a:bodyPr/>
          <a:lstStyle/>
          <a:p>
            <a:endParaRPr lang="en-US"/>
          </a:p>
        </p:txBody>
      </p:sp>
      <p:sp>
        <p:nvSpPr>
          <p:cNvPr id="4" name="Freeform 4"/>
          <p:cNvSpPr/>
          <p:nvPr/>
        </p:nvSpPr>
        <p:spPr>
          <a:xfrm>
            <a:off x="855439" y="18132537"/>
            <a:ext cx="2635944" cy="2438248"/>
          </a:xfrm>
          <a:custGeom>
            <a:avLst/>
            <a:gdLst/>
            <a:ahLst/>
            <a:cxnLst/>
            <a:rect l="l" t="t" r="r" b="b"/>
            <a:pathLst>
              <a:path w="2635944" h="2438248">
                <a:moveTo>
                  <a:pt x="0" y="0"/>
                </a:moveTo>
                <a:lnTo>
                  <a:pt x="2635944" y="0"/>
                </a:lnTo>
                <a:lnTo>
                  <a:pt x="2635944" y="2438248"/>
                </a:lnTo>
                <a:lnTo>
                  <a:pt x="0" y="243824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5" name="Freeform 5"/>
          <p:cNvSpPr/>
          <p:nvPr/>
        </p:nvSpPr>
        <p:spPr>
          <a:xfrm>
            <a:off x="855439" y="14581557"/>
            <a:ext cx="1750945" cy="2466120"/>
          </a:xfrm>
          <a:custGeom>
            <a:avLst/>
            <a:gdLst/>
            <a:ahLst/>
            <a:cxnLst/>
            <a:rect l="l" t="t" r="r" b="b"/>
            <a:pathLst>
              <a:path w="1750945" h="2466120">
                <a:moveTo>
                  <a:pt x="0" y="0"/>
                </a:moveTo>
                <a:lnTo>
                  <a:pt x="1750946" y="0"/>
                </a:lnTo>
                <a:lnTo>
                  <a:pt x="1750946" y="2466120"/>
                </a:lnTo>
                <a:lnTo>
                  <a:pt x="0" y="2466120"/>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6" name="Freeform 6"/>
          <p:cNvSpPr/>
          <p:nvPr/>
        </p:nvSpPr>
        <p:spPr>
          <a:xfrm>
            <a:off x="4293949" y="18612378"/>
            <a:ext cx="1958407" cy="1958407"/>
          </a:xfrm>
          <a:custGeom>
            <a:avLst/>
            <a:gdLst/>
            <a:ahLst/>
            <a:cxnLst/>
            <a:rect l="l" t="t" r="r" b="b"/>
            <a:pathLst>
              <a:path w="1958407" h="1958407">
                <a:moveTo>
                  <a:pt x="0" y="0"/>
                </a:moveTo>
                <a:lnTo>
                  <a:pt x="1958407" y="0"/>
                </a:lnTo>
                <a:lnTo>
                  <a:pt x="1958407" y="1958407"/>
                </a:lnTo>
                <a:lnTo>
                  <a:pt x="0" y="1958407"/>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7" name="Freeform 7"/>
          <p:cNvSpPr/>
          <p:nvPr/>
        </p:nvSpPr>
        <p:spPr>
          <a:xfrm>
            <a:off x="11057365" y="11769237"/>
            <a:ext cx="3024000" cy="2812320"/>
          </a:xfrm>
          <a:custGeom>
            <a:avLst/>
            <a:gdLst/>
            <a:ahLst/>
            <a:cxnLst/>
            <a:rect l="l" t="t" r="r" b="b"/>
            <a:pathLst>
              <a:path w="3024000" h="2812320">
                <a:moveTo>
                  <a:pt x="0" y="0"/>
                </a:moveTo>
                <a:lnTo>
                  <a:pt x="3024000" y="0"/>
                </a:lnTo>
                <a:lnTo>
                  <a:pt x="3024000" y="2812320"/>
                </a:lnTo>
                <a:lnTo>
                  <a:pt x="0" y="2812320"/>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
        <p:nvSpPr>
          <p:cNvPr id="8" name="Freeform 8"/>
          <p:cNvSpPr/>
          <p:nvPr/>
        </p:nvSpPr>
        <p:spPr>
          <a:xfrm>
            <a:off x="4161572" y="14951558"/>
            <a:ext cx="2090784" cy="2445362"/>
          </a:xfrm>
          <a:custGeom>
            <a:avLst/>
            <a:gdLst/>
            <a:ahLst/>
            <a:cxnLst/>
            <a:rect l="l" t="t" r="r" b="b"/>
            <a:pathLst>
              <a:path w="2090784" h="2445362">
                <a:moveTo>
                  <a:pt x="0" y="0"/>
                </a:moveTo>
                <a:lnTo>
                  <a:pt x="2090784" y="0"/>
                </a:lnTo>
                <a:lnTo>
                  <a:pt x="2090784" y="2445362"/>
                </a:lnTo>
                <a:lnTo>
                  <a:pt x="0" y="2445362"/>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Freeform 9"/>
          <p:cNvSpPr/>
          <p:nvPr/>
        </p:nvSpPr>
        <p:spPr>
          <a:xfrm>
            <a:off x="7840189" y="18220507"/>
            <a:ext cx="2150504" cy="2350278"/>
          </a:xfrm>
          <a:custGeom>
            <a:avLst/>
            <a:gdLst/>
            <a:ahLst/>
            <a:cxnLst/>
            <a:rect l="l" t="t" r="r" b="b"/>
            <a:pathLst>
              <a:path w="2150504" h="2350278">
                <a:moveTo>
                  <a:pt x="0" y="0"/>
                </a:moveTo>
                <a:lnTo>
                  <a:pt x="2150504" y="0"/>
                </a:lnTo>
                <a:lnTo>
                  <a:pt x="2150504" y="2350278"/>
                </a:lnTo>
                <a:lnTo>
                  <a:pt x="0" y="2350278"/>
                </a:lnTo>
                <a:lnTo>
                  <a:pt x="0" y="0"/>
                </a:lnTo>
                <a:close/>
              </a:path>
            </a:pathLst>
          </a:custGeom>
          <a:blipFill>
            <a:blip r:embed="rId11"/>
            <a:stretch>
              <a:fillRect/>
            </a:stretch>
          </a:blipFill>
        </p:spPr>
        <p:txBody>
          <a:bodyPr/>
          <a:lstStyle/>
          <a:p>
            <a:endParaRPr lang="en-US"/>
          </a:p>
        </p:txBody>
      </p:sp>
      <p:sp>
        <p:nvSpPr>
          <p:cNvPr id="10" name="Freeform 10"/>
          <p:cNvSpPr/>
          <p:nvPr/>
        </p:nvSpPr>
        <p:spPr>
          <a:xfrm>
            <a:off x="11578526" y="18364687"/>
            <a:ext cx="1981678" cy="2402034"/>
          </a:xfrm>
          <a:custGeom>
            <a:avLst/>
            <a:gdLst/>
            <a:ahLst/>
            <a:cxnLst/>
            <a:rect l="l" t="t" r="r" b="b"/>
            <a:pathLst>
              <a:path w="1981678" h="2402034">
                <a:moveTo>
                  <a:pt x="0" y="0"/>
                </a:moveTo>
                <a:lnTo>
                  <a:pt x="1981678" y="0"/>
                </a:lnTo>
                <a:lnTo>
                  <a:pt x="1981678" y="2402034"/>
                </a:lnTo>
                <a:lnTo>
                  <a:pt x="0" y="2402034"/>
                </a:lnTo>
                <a:lnTo>
                  <a:pt x="0" y="0"/>
                </a:lnTo>
                <a:close/>
              </a:path>
            </a:pathLst>
          </a:custGeom>
          <a:blipFill>
            <a:blip>
              <a:extLst>
                <a:ext uri="{96DAC541-7B7A-43D3-8B79-37D633B846F1}">
                  <asvg:svgBlip xmlns:asvg="http://schemas.microsoft.com/office/drawing/2016/SVG/main" r:embed="rId12"/>
                </a:ext>
              </a:extLst>
            </a:blip>
            <a:stretch>
              <a:fillRect/>
            </a:stretch>
          </a:blipFill>
        </p:spPr>
        <p:txBody>
          <a:bodyPr/>
          <a:lstStyle/>
          <a:p>
            <a:endParaRPr lang="en-US"/>
          </a:p>
        </p:txBody>
      </p:sp>
      <p:sp>
        <p:nvSpPr>
          <p:cNvPr id="11" name="Freeform 11"/>
          <p:cNvSpPr/>
          <p:nvPr/>
        </p:nvSpPr>
        <p:spPr>
          <a:xfrm>
            <a:off x="8081317" y="15181234"/>
            <a:ext cx="1668249" cy="1986011"/>
          </a:xfrm>
          <a:custGeom>
            <a:avLst/>
            <a:gdLst/>
            <a:ahLst/>
            <a:cxnLst/>
            <a:rect l="l" t="t" r="r" b="b"/>
            <a:pathLst>
              <a:path w="1668249" h="1986011">
                <a:moveTo>
                  <a:pt x="0" y="0"/>
                </a:moveTo>
                <a:lnTo>
                  <a:pt x="1668249" y="0"/>
                </a:lnTo>
                <a:lnTo>
                  <a:pt x="1668249" y="1986010"/>
                </a:lnTo>
                <a:lnTo>
                  <a:pt x="0" y="1986010"/>
                </a:lnTo>
                <a:lnTo>
                  <a:pt x="0" y="0"/>
                </a:lnTo>
                <a:close/>
              </a:path>
            </a:pathLst>
          </a:custGeom>
          <a:blipFill>
            <a:blip>
              <a:extLst>
                <a:ext uri="{96DAC541-7B7A-43D3-8B79-37D633B846F1}">
                  <asvg:svgBlip xmlns:asvg="http://schemas.microsoft.com/office/drawing/2016/SVG/main" r:embed="rId13"/>
                </a:ext>
              </a:extLst>
            </a:blip>
            <a:stretch>
              <a:fillRect/>
            </a:stretch>
          </a:blipFill>
        </p:spPr>
        <p:txBody>
          <a:bodyPr/>
          <a:lstStyle/>
          <a:p>
            <a:endParaRPr lang="en-US"/>
          </a:p>
        </p:txBody>
      </p:sp>
      <p:sp>
        <p:nvSpPr>
          <p:cNvPr id="12" name="Freeform 12"/>
          <p:cNvSpPr/>
          <p:nvPr/>
        </p:nvSpPr>
        <p:spPr>
          <a:xfrm>
            <a:off x="11578366" y="15118462"/>
            <a:ext cx="2413204" cy="2111554"/>
          </a:xfrm>
          <a:custGeom>
            <a:avLst/>
            <a:gdLst/>
            <a:ahLst/>
            <a:cxnLst/>
            <a:rect l="l" t="t" r="r" b="b"/>
            <a:pathLst>
              <a:path w="2413204" h="2111554">
                <a:moveTo>
                  <a:pt x="0" y="0"/>
                </a:moveTo>
                <a:lnTo>
                  <a:pt x="2413204" y="0"/>
                </a:lnTo>
                <a:lnTo>
                  <a:pt x="2413204" y="2111554"/>
                </a:lnTo>
                <a:lnTo>
                  <a:pt x="0" y="2111554"/>
                </a:lnTo>
                <a:lnTo>
                  <a:pt x="0" y="0"/>
                </a:lnTo>
                <a:close/>
              </a:path>
            </a:pathLst>
          </a:custGeom>
          <a:blipFill>
            <a:blip>
              <a:extLst>
                <a:ext uri="{96DAC541-7B7A-43D3-8B79-37D633B846F1}">
                  <asvg:svgBlip xmlns:asvg="http://schemas.microsoft.com/office/drawing/2016/SVG/main" r:embed="rId14"/>
                </a:ext>
              </a:extLst>
            </a:blip>
            <a:stretch>
              <a:fillRect/>
            </a:stretch>
          </a:blipFill>
        </p:spPr>
        <p:txBody>
          <a:bodyPr/>
          <a:lstStyle/>
          <a:p>
            <a:endParaRPr lang="en-US"/>
          </a:p>
        </p:txBody>
      </p:sp>
      <p:sp>
        <p:nvSpPr>
          <p:cNvPr id="13" name="Freeform 13"/>
          <p:cNvSpPr/>
          <p:nvPr/>
        </p:nvSpPr>
        <p:spPr>
          <a:xfrm>
            <a:off x="10333162" y="1437893"/>
            <a:ext cx="4008872" cy="3688162"/>
          </a:xfrm>
          <a:custGeom>
            <a:avLst/>
            <a:gdLst/>
            <a:ahLst/>
            <a:cxnLst/>
            <a:rect l="l" t="t" r="r" b="b"/>
            <a:pathLst>
              <a:path w="4008872" h="3688162">
                <a:moveTo>
                  <a:pt x="0" y="0"/>
                </a:moveTo>
                <a:lnTo>
                  <a:pt x="4008872" y="0"/>
                </a:lnTo>
                <a:lnTo>
                  <a:pt x="4008872" y="3688162"/>
                </a:lnTo>
                <a:lnTo>
                  <a:pt x="0" y="3688162"/>
                </a:lnTo>
                <a:lnTo>
                  <a:pt x="0" y="0"/>
                </a:lnTo>
                <a:close/>
              </a:path>
            </a:pathLst>
          </a:custGeom>
          <a:blipFill>
            <a:blip>
              <a:extLst>
                <a:ext uri="{96DAC541-7B7A-43D3-8B79-37D633B846F1}">
                  <asvg:svgBlip xmlns:asvg="http://schemas.microsoft.com/office/drawing/2016/SVG/main" r:embed="rId15"/>
                </a:ext>
              </a:extLst>
            </a:blip>
            <a:stretch>
              <a:fillRect/>
            </a:stretch>
          </a:blipFill>
        </p:spPr>
        <p:txBody>
          <a:bodyPr/>
          <a:lstStyle/>
          <a:p>
            <a:endParaRPr lang="en-US"/>
          </a:p>
        </p:txBody>
      </p:sp>
      <p:sp>
        <p:nvSpPr>
          <p:cNvPr id="14" name="Freeform 14"/>
          <p:cNvSpPr/>
          <p:nvPr/>
        </p:nvSpPr>
        <p:spPr>
          <a:xfrm>
            <a:off x="7240579" y="12573240"/>
            <a:ext cx="2508986" cy="1204313"/>
          </a:xfrm>
          <a:custGeom>
            <a:avLst/>
            <a:gdLst/>
            <a:ahLst/>
            <a:cxnLst/>
            <a:rect l="l" t="t" r="r" b="b"/>
            <a:pathLst>
              <a:path w="2508986" h="1204313">
                <a:moveTo>
                  <a:pt x="0" y="0"/>
                </a:moveTo>
                <a:lnTo>
                  <a:pt x="2508987" y="0"/>
                </a:lnTo>
                <a:lnTo>
                  <a:pt x="2508987" y="1204313"/>
                </a:lnTo>
                <a:lnTo>
                  <a:pt x="0" y="1204313"/>
                </a:lnTo>
                <a:lnTo>
                  <a:pt x="0" y="0"/>
                </a:lnTo>
                <a:close/>
              </a:path>
            </a:pathLst>
          </a:custGeom>
          <a:blipFill>
            <a:blip>
              <a:extLst>
                <a:ext uri="{96DAC541-7B7A-43D3-8B79-37D633B846F1}">
                  <asvg:svgBlip xmlns:asvg="http://schemas.microsoft.com/office/drawing/2016/SVG/main" r:embed="rId16"/>
                </a:ext>
              </a:extLst>
            </a:blip>
            <a:stretch>
              <a:fillRect/>
            </a:stretch>
          </a:blipFill>
        </p:spPr>
        <p:txBody>
          <a:bodyPr/>
          <a:lstStyle/>
          <a:p>
            <a:endParaRPr lang="en-US"/>
          </a:p>
        </p:txBody>
      </p:sp>
      <p:sp>
        <p:nvSpPr>
          <p:cNvPr id="15" name="Freeform 15"/>
          <p:cNvSpPr/>
          <p:nvPr/>
        </p:nvSpPr>
        <p:spPr>
          <a:xfrm>
            <a:off x="4161572" y="12275428"/>
            <a:ext cx="1196958" cy="1799937"/>
          </a:xfrm>
          <a:custGeom>
            <a:avLst/>
            <a:gdLst/>
            <a:ahLst/>
            <a:cxnLst/>
            <a:rect l="l" t="t" r="r" b="b"/>
            <a:pathLst>
              <a:path w="1196958" h="1799937">
                <a:moveTo>
                  <a:pt x="0" y="0"/>
                </a:moveTo>
                <a:lnTo>
                  <a:pt x="1196958" y="0"/>
                </a:lnTo>
                <a:lnTo>
                  <a:pt x="1196958" y="1799937"/>
                </a:lnTo>
                <a:lnTo>
                  <a:pt x="0" y="1799937"/>
                </a:lnTo>
                <a:lnTo>
                  <a:pt x="0" y="0"/>
                </a:lnTo>
                <a:close/>
              </a:path>
            </a:pathLst>
          </a:custGeom>
          <a:blipFill>
            <a:blip>
              <a:extLst>
                <a:ext uri="{96DAC541-7B7A-43D3-8B79-37D633B846F1}">
                  <asvg:svgBlip xmlns:asvg="http://schemas.microsoft.com/office/drawing/2016/SVG/main" r:embed="rId17"/>
                </a:ext>
              </a:extLst>
            </a:blip>
            <a:stretch>
              <a:fillRect/>
            </a:stretch>
          </a:blipFill>
        </p:spPr>
        <p:txBody>
          <a:bodyPr/>
          <a:lstStyle/>
          <a:p>
            <a:endParaRPr lang="en-US"/>
          </a:p>
        </p:txBody>
      </p:sp>
      <p:sp>
        <p:nvSpPr>
          <p:cNvPr id="16" name="Freeform 16"/>
          <p:cNvSpPr/>
          <p:nvPr/>
        </p:nvSpPr>
        <p:spPr>
          <a:xfrm>
            <a:off x="855439" y="12289926"/>
            <a:ext cx="1767584" cy="1785439"/>
          </a:xfrm>
          <a:custGeom>
            <a:avLst/>
            <a:gdLst/>
            <a:ahLst/>
            <a:cxnLst/>
            <a:rect l="l" t="t" r="r" b="b"/>
            <a:pathLst>
              <a:path w="1767584" h="1785439">
                <a:moveTo>
                  <a:pt x="0" y="0"/>
                </a:moveTo>
                <a:lnTo>
                  <a:pt x="1767585" y="0"/>
                </a:lnTo>
                <a:lnTo>
                  <a:pt x="1767585" y="1785439"/>
                </a:lnTo>
                <a:lnTo>
                  <a:pt x="0" y="1785439"/>
                </a:lnTo>
                <a:lnTo>
                  <a:pt x="0" y="0"/>
                </a:lnTo>
                <a:close/>
              </a:path>
            </a:pathLst>
          </a:custGeom>
          <a:blipFill>
            <a:blip>
              <a:extLst>
                <a:ext uri="{96DAC541-7B7A-43D3-8B79-37D633B846F1}">
                  <asvg:svgBlip xmlns:asvg="http://schemas.microsoft.com/office/drawing/2016/SVG/main" r:embed="rId18"/>
                </a:ext>
              </a:extLst>
            </a:blip>
            <a:stretch>
              <a:fillRect/>
            </a:stretch>
          </a:blipFill>
        </p:spPr>
        <p:txBody>
          <a:bodyPr/>
          <a:lstStyle/>
          <a:p>
            <a:endParaRPr lang="en-US"/>
          </a:p>
        </p:txBody>
      </p:sp>
      <p:sp>
        <p:nvSpPr>
          <p:cNvPr id="17" name="Freeform 17"/>
          <p:cNvSpPr/>
          <p:nvPr/>
        </p:nvSpPr>
        <p:spPr>
          <a:xfrm>
            <a:off x="855439" y="9859567"/>
            <a:ext cx="1716356" cy="1664866"/>
          </a:xfrm>
          <a:custGeom>
            <a:avLst/>
            <a:gdLst/>
            <a:ahLst/>
            <a:cxnLst/>
            <a:rect l="l" t="t" r="r" b="b"/>
            <a:pathLst>
              <a:path w="1716356" h="1664866">
                <a:moveTo>
                  <a:pt x="0" y="0"/>
                </a:moveTo>
                <a:lnTo>
                  <a:pt x="1716357" y="0"/>
                </a:lnTo>
                <a:lnTo>
                  <a:pt x="1716357" y="1664866"/>
                </a:lnTo>
                <a:lnTo>
                  <a:pt x="0" y="1664866"/>
                </a:lnTo>
                <a:lnTo>
                  <a:pt x="0" y="0"/>
                </a:lnTo>
                <a:close/>
              </a:path>
            </a:pathLst>
          </a:custGeom>
          <a:blipFill>
            <a:blip>
              <a:extLst>
                <a:ext uri="{96DAC541-7B7A-43D3-8B79-37D633B846F1}">
                  <asvg:svgBlip xmlns:asvg="http://schemas.microsoft.com/office/drawing/2016/SVG/main" r:embed="rId19"/>
                </a:ext>
              </a:extLst>
            </a:blip>
            <a:stretch>
              <a:fillRect/>
            </a:stretch>
          </a:blipFill>
        </p:spPr>
        <p:txBody>
          <a:bodyPr/>
          <a:lstStyle/>
          <a:p>
            <a:endParaRPr lang="en-US"/>
          </a:p>
        </p:txBody>
      </p:sp>
      <p:sp>
        <p:nvSpPr>
          <p:cNvPr id="18" name="Freeform 18"/>
          <p:cNvSpPr/>
          <p:nvPr/>
        </p:nvSpPr>
        <p:spPr>
          <a:xfrm>
            <a:off x="3639802" y="9668948"/>
            <a:ext cx="1718728" cy="2046105"/>
          </a:xfrm>
          <a:custGeom>
            <a:avLst/>
            <a:gdLst/>
            <a:ahLst/>
            <a:cxnLst/>
            <a:rect l="l" t="t" r="r" b="b"/>
            <a:pathLst>
              <a:path w="1718728" h="2046105">
                <a:moveTo>
                  <a:pt x="0" y="0"/>
                </a:moveTo>
                <a:lnTo>
                  <a:pt x="1718728" y="0"/>
                </a:lnTo>
                <a:lnTo>
                  <a:pt x="1718728" y="2046104"/>
                </a:lnTo>
                <a:lnTo>
                  <a:pt x="0" y="2046104"/>
                </a:lnTo>
                <a:lnTo>
                  <a:pt x="0" y="0"/>
                </a:lnTo>
                <a:close/>
              </a:path>
            </a:pathLst>
          </a:custGeom>
          <a:blipFill>
            <a:blip>
              <a:extLst>
                <a:ext uri="{96DAC541-7B7A-43D3-8B79-37D633B846F1}">
                  <asvg:svgBlip xmlns:asvg="http://schemas.microsoft.com/office/drawing/2016/SVG/main" r:embed="rId20"/>
                </a:ext>
              </a:extLst>
            </a:blip>
            <a:stretch>
              <a:fillRect/>
            </a:stretch>
          </a:blipFill>
        </p:spPr>
        <p:txBody>
          <a:bodyPr/>
          <a:lstStyle/>
          <a:p>
            <a:endParaRPr lang="en-US"/>
          </a:p>
        </p:txBody>
      </p:sp>
      <p:sp>
        <p:nvSpPr>
          <p:cNvPr id="19" name="Freeform 19"/>
          <p:cNvSpPr/>
          <p:nvPr/>
        </p:nvSpPr>
        <p:spPr>
          <a:xfrm>
            <a:off x="7240579" y="9859567"/>
            <a:ext cx="2001420" cy="2106758"/>
          </a:xfrm>
          <a:custGeom>
            <a:avLst/>
            <a:gdLst/>
            <a:ahLst/>
            <a:cxnLst/>
            <a:rect l="l" t="t" r="r" b="b"/>
            <a:pathLst>
              <a:path w="2001420" h="2106758">
                <a:moveTo>
                  <a:pt x="0" y="0"/>
                </a:moveTo>
                <a:lnTo>
                  <a:pt x="2001420" y="0"/>
                </a:lnTo>
                <a:lnTo>
                  <a:pt x="2001420" y="2106758"/>
                </a:lnTo>
                <a:lnTo>
                  <a:pt x="0" y="2106758"/>
                </a:lnTo>
                <a:lnTo>
                  <a:pt x="0" y="0"/>
                </a:lnTo>
                <a:close/>
              </a:path>
            </a:pathLst>
          </a:custGeom>
          <a:blipFill>
            <a:blip r:embed="rId21"/>
            <a:stretch>
              <a:fillRect/>
            </a:stretch>
          </a:blipFill>
        </p:spPr>
        <p:txBody>
          <a:bodyPr/>
          <a:lstStyle/>
          <a:p>
            <a:endParaRPr lang="en-US"/>
          </a:p>
        </p:txBody>
      </p:sp>
      <p:sp>
        <p:nvSpPr>
          <p:cNvPr id="20" name="Freeform 20"/>
          <p:cNvSpPr/>
          <p:nvPr/>
        </p:nvSpPr>
        <p:spPr>
          <a:xfrm>
            <a:off x="11569052" y="9418511"/>
            <a:ext cx="2000625" cy="2105921"/>
          </a:xfrm>
          <a:custGeom>
            <a:avLst/>
            <a:gdLst/>
            <a:ahLst/>
            <a:cxnLst/>
            <a:rect l="l" t="t" r="r" b="b"/>
            <a:pathLst>
              <a:path w="2000625" h="2105921">
                <a:moveTo>
                  <a:pt x="0" y="0"/>
                </a:moveTo>
                <a:lnTo>
                  <a:pt x="2000625" y="0"/>
                </a:lnTo>
                <a:lnTo>
                  <a:pt x="2000625" y="2105922"/>
                </a:lnTo>
                <a:lnTo>
                  <a:pt x="0" y="2105922"/>
                </a:lnTo>
                <a:lnTo>
                  <a:pt x="0" y="0"/>
                </a:lnTo>
                <a:close/>
              </a:path>
            </a:pathLst>
          </a:custGeom>
          <a:blipFill>
            <a:blip>
              <a:extLst>
                <a:ext uri="{96DAC541-7B7A-43D3-8B79-37D633B846F1}">
                  <asvg:svgBlip xmlns:asvg="http://schemas.microsoft.com/office/drawing/2016/SVG/main" r:embed="rId22"/>
                </a:ext>
              </a:extLst>
            </a:blip>
            <a:stretch>
              <a:fillRect/>
            </a:stretch>
          </a:blipFill>
        </p:spPr>
        <p:txBody>
          <a:bodyPr/>
          <a:lstStyle/>
          <a:p>
            <a:endParaRPr lang="en-US"/>
          </a:p>
        </p:txBody>
      </p:sp>
      <p:sp>
        <p:nvSpPr>
          <p:cNvPr id="21" name="Freeform 21"/>
          <p:cNvSpPr/>
          <p:nvPr/>
        </p:nvSpPr>
        <p:spPr>
          <a:xfrm>
            <a:off x="830360" y="7343746"/>
            <a:ext cx="1253982" cy="1753822"/>
          </a:xfrm>
          <a:custGeom>
            <a:avLst/>
            <a:gdLst/>
            <a:ahLst/>
            <a:cxnLst/>
            <a:rect l="l" t="t" r="r" b="b"/>
            <a:pathLst>
              <a:path w="1253982" h="1753822">
                <a:moveTo>
                  <a:pt x="0" y="0"/>
                </a:moveTo>
                <a:lnTo>
                  <a:pt x="1253983" y="0"/>
                </a:lnTo>
                <a:lnTo>
                  <a:pt x="1253983" y="1753821"/>
                </a:lnTo>
                <a:lnTo>
                  <a:pt x="0" y="1753821"/>
                </a:lnTo>
                <a:lnTo>
                  <a:pt x="0" y="0"/>
                </a:lnTo>
                <a:close/>
              </a:path>
            </a:pathLst>
          </a:custGeom>
          <a:blipFill>
            <a:blip r:embed="rId23"/>
            <a:stretch>
              <a:fillRect/>
            </a:stretch>
          </a:blipFill>
        </p:spPr>
        <p:txBody>
          <a:bodyPr/>
          <a:lstStyle/>
          <a:p>
            <a:endParaRPr lang="en-US"/>
          </a:p>
        </p:txBody>
      </p:sp>
      <p:sp>
        <p:nvSpPr>
          <p:cNvPr id="22" name="Freeform 22"/>
          <p:cNvSpPr/>
          <p:nvPr/>
        </p:nvSpPr>
        <p:spPr>
          <a:xfrm>
            <a:off x="3174380" y="7213301"/>
            <a:ext cx="2649572" cy="1722222"/>
          </a:xfrm>
          <a:custGeom>
            <a:avLst/>
            <a:gdLst/>
            <a:ahLst/>
            <a:cxnLst/>
            <a:rect l="l" t="t" r="r" b="b"/>
            <a:pathLst>
              <a:path w="2649572" h="1722222">
                <a:moveTo>
                  <a:pt x="0" y="0"/>
                </a:moveTo>
                <a:lnTo>
                  <a:pt x="2649572" y="0"/>
                </a:lnTo>
                <a:lnTo>
                  <a:pt x="2649572" y="1722222"/>
                </a:lnTo>
                <a:lnTo>
                  <a:pt x="0" y="1722222"/>
                </a:lnTo>
                <a:lnTo>
                  <a:pt x="0" y="0"/>
                </a:lnTo>
                <a:close/>
              </a:path>
            </a:pathLst>
          </a:custGeom>
          <a:blipFill>
            <a:blip r:embed="rId24"/>
            <a:stretch>
              <a:fillRect/>
            </a:stretch>
          </a:blipFill>
        </p:spPr>
        <p:txBody>
          <a:bodyPr/>
          <a:lstStyle/>
          <a:p>
            <a:endParaRPr lang="en-US"/>
          </a:p>
        </p:txBody>
      </p:sp>
      <p:sp>
        <p:nvSpPr>
          <p:cNvPr id="23" name="Freeform 23"/>
          <p:cNvSpPr/>
          <p:nvPr/>
        </p:nvSpPr>
        <p:spPr>
          <a:xfrm>
            <a:off x="7560000" y="7121301"/>
            <a:ext cx="1362948" cy="1906222"/>
          </a:xfrm>
          <a:custGeom>
            <a:avLst/>
            <a:gdLst/>
            <a:ahLst/>
            <a:cxnLst/>
            <a:rect l="l" t="t" r="r" b="b"/>
            <a:pathLst>
              <a:path w="1362948" h="1906222">
                <a:moveTo>
                  <a:pt x="0" y="0"/>
                </a:moveTo>
                <a:lnTo>
                  <a:pt x="1362948" y="0"/>
                </a:lnTo>
                <a:lnTo>
                  <a:pt x="1362948" y="1906221"/>
                </a:lnTo>
                <a:lnTo>
                  <a:pt x="0" y="1906221"/>
                </a:lnTo>
                <a:lnTo>
                  <a:pt x="0" y="0"/>
                </a:lnTo>
                <a:close/>
              </a:path>
            </a:pathLst>
          </a:custGeom>
          <a:blipFill>
            <a:blip r:embed="rId25"/>
            <a:stretch>
              <a:fillRect/>
            </a:stretch>
          </a:blipFill>
        </p:spPr>
        <p:txBody>
          <a:bodyPr/>
          <a:lstStyle/>
          <a:p>
            <a:endParaRPr lang="en-US"/>
          </a:p>
        </p:txBody>
      </p:sp>
      <p:sp>
        <p:nvSpPr>
          <p:cNvPr id="24" name="Freeform 24"/>
          <p:cNvSpPr/>
          <p:nvPr/>
        </p:nvSpPr>
        <p:spPr>
          <a:xfrm>
            <a:off x="11734611" y="6708762"/>
            <a:ext cx="1669507" cy="2318760"/>
          </a:xfrm>
          <a:custGeom>
            <a:avLst/>
            <a:gdLst/>
            <a:ahLst/>
            <a:cxnLst/>
            <a:rect l="l" t="t" r="r" b="b"/>
            <a:pathLst>
              <a:path w="1669507" h="2318760">
                <a:moveTo>
                  <a:pt x="0" y="0"/>
                </a:moveTo>
                <a:lnTo>
                  <a:pt x="1669507" y="0"/>
                </a:lnTo>
                <a:lnTo>
                  <a:pt x="1669507" y="2318760"/>
                </a:lnTo>
                <a:lnTo>
                  <a:pt x="0" y="2318760"/>
                </a:lnTo>
                <a:lnTo>
                  <a:pt x="0" y="0"/>
                </a:lnTo>
                <a:close/>
              </a:path>
            </a:pathLst>
          </a:custGeom>
          <a:blipFill>
            <a:blip>
              <a:extLst>
                <a:ext uri="{96DAC541-7B7A-43D3-8B79-37D633B846F1}">
                  <asvg:svgBlip xmlns:asvg="http://schemas.microsoft.com/office/drawing/2016/SVG/main" r:embed="rId26"/>
                </a:ext>
              </a:extLst>
            </a:blip>
            <a:stretch>
              <a:fillRect/>
            </a:stretch>
          </a:blipFill>
        </p:spPr>
        <p:txBody>
          <a:bodyPr/>
          <a:lstStyle/>
          <a:p>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DFAF2"/>
        </a:solidFill>
        <a:effectLst/>
      </p:bgPr>
    </p:bg>
    <p:spTree>
      <p:nvGrpSpPr>
        <p:cNvPr id="1" name=""/>
        <p:cNvGrpSpPr/>
        <p:nvPr/>
      </p:nvGrpSpPr>
      <p:grpSpPr>
        <a:xfrm>
          <a:off x="0" y="0"/>
          <a:ext cx="0" cy="0"/>
          <a:chOff x="0" y="0"/>
          <a:chExt cx="0" cy="0"/>
        </a:xfrm>
      </p:grpSpPr>
      <p:sp>
        <p:nvSpPr>
          <p:cNvPr id="2" name="Freeform 2"/>
          <p:cNvSpPr/>
          <p:nvPr/>
        </p:nvSpPr>
        <p:spPr>
          <a:xfrm>
            <a:off x="5074797" y="17916308"/>
            <a:ext cx="1475544" cy="1223360"/>
          </a:xfrm>
          <a:custGeom>
            <a:avLst/>
            <a:gdLst/>
            <a:ahLst/>
            <a:cxnLst/>
            <a:rect l="l" t="t" r="r" b="b"/>
            <a:pathLst>
              <a:path w="1475544" h="1223360">
                <a:moveTo>
                  <a:pt x="0" y="0"/>
                </a:moveTo>
                <a:lnTo>
                  <a:pt x="1475544" y="0"/>
                </a:lnTo>
                <a:lnTo>
                  <a:pt x="1475544" y="1223360"/>
                </a:lnTo>
                <a:lnTo>
                  <a:pt x="0" y="122336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7811777" y="17386658"/>
            <a:ext cx="1796480" cy="1952695"/>
          </a:xfrm>
          <a:custGeom>
            <a:avLst/>
            <a:gdLst/>
            <a:ahLst/>
            <a:cxnLst/>
            <a:rect l="l" t="t" r="r" b="b"/>
            <a:pathLst>
              <a:path w="1796480" h="1952695">
                <a:moveTo>
                  <a:pt x="0" y="0"/>
                </a:moveTo>
                <a:lnTo>
                  <a:pt x="1796480" y="0"/>
                </a:lnTo>
                <a:lnTo>
                  <a:pt x="1796480" y="1952695"/>
                </a:lnTo>
                <a:lnTo>
                  <a:pt x="0" y="195269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1322252" y="8012016"/>
            <a:ext cx="1829729" cy="1876645"/>
          </a:xfrm>
          <a:custGeom>
            <a:avLst/>
            <a:gdLst/>
            <a:ahLst/>
            <a:cxnLst/>
            <a:rect l="l" t="t" r="r" b="b"/>
            <a:pathLst>
              <a:path w="1829729" h="1876645">
                <a:moveTo>
                  <a:pt x="0" y="0"/>
                </a:moveTo>
                <a:lnTo>
                  <a:pt x="1829728" y="0"/>
                </a:lnTo>
                <a:lnTo>
                  <a:pt x="1829728" y="1876645"/>
                </a:lnTo>
                <a:lnTo>
                  <a:pt x="0" y="187664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Freeform 5"/>
          <p:cNvSpPr/>
          <p:nvPr/>
        </p:nvSpPr>
        <p:spPr>
          <a:xfrm>
            <a:off x="1169852" y="11122148"/>
            <a:ext cx="2514025" cy="2011220"/>
          </a:xfrm>
          <a:custGeom>
            <a:avLst/>
            <a:gdLst/>
            <a:ahLst/>
            <a:cxnLst/>
            <a:rect l="l" t="t" r="r" b="b"/>
            <a:pathLst>
              <a:path w="2514025" h="2011220">
                <a:moveTo>
                  <a:pt x="0" y="0"/>
                </a:moveTo>
                <a:lnTo>
                  <a:pt x="2514025" y="0"/>
                </a:lnTo>
                <a:lnTo>
                  <a:pt x="2514025" y="2011221"/>
                </a:lnTo>
                <a:lnTo>
                  <a:pt x="0" y="20112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6" name="Freeform 6"/>
          <p:cNvSpPr/>
          <p:nvPr/>
        </p:nvSpPr>
        <p:spPr>
          <a:xfrm>
            <a:off x="996261" y="14259729"/>
            <a:ext cx="2217535" cy="2206447"/>
          </a:xfrm>
          <a:custGeom>
            <a:avLst/>
            <a:gdLst/>
            <a:ahLst/>
            <a:cxnLst/>
            <a:rect l="l" t="t" r="r" b="b"/>
            <a:pathLst>
              <a:path w="2217535" h="2206447">
                <a:moveTo>
                  <a:pt x="0" y="0"/>
                </a:moveTo>
                <a:lnTo>
                  <a:pt x="2217535" y="0"/>
                </a:lnTo>
                <a:lnTo>
                  <a:pt x="2217535" y="2206448"/>
                </a:lnTo>
                <a:lnTo>
                  <a:pt x="0" y="2206448"/>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7" name="Freeform 7"/>
          <p:cNvSpPr/>
          <p:nvPr/>
        </p:nvSpPr>
        <p:spPr>
          <a:xfrm>
            <a:off x="1169852" y="17564006"/>
            <a:ext cx="1937651" cy="1927963"/>
          </a:xfrm>
          <a:custGeom>
            <a:avLst/>
            <a:gdLst/>
            <a:ahLst/>
            <a:cxnLst/>
            <a:rect l="l" t="t" r="r" b="b"/>
            <a:pathLst>
              <a:path w="1937651" h="1927963">
                <a:moveTo>
                  <a:pt x="0" y="0"/>
                </a:moveTo>
                <a:lnTo>
                  <a:pt x="1937651" y="0"/>
                </a:lnTo>
                <a:lnTo>
                  <a:pt x="1937651" y="1927963"/>
                </a:lnTo>
                <a:lnTo>
                  <a:pt x="0" y="192796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8" name="Freeform 8"/>
          <p:cNvSpPr/>
          <p:nvPr/>
        </p:nvSpPr>
        <p:spPr>
          <a:xfrm>
            <a:off x="10865557" y="17077523"/>
            <a:ext cx="2561475" cy="2382172"/>
          </a:xfrm>
          <a:custGeom>
            <a:avLst/>
            <a:gdLst/>
            <a:ahLst/>
            <a:cxnLst/>
            <a:rect l="l" t="t" r="r" b="b"/>
            <a:pathLst>
              <a:path w="2561475" h="2382172">
                <a:moveTo>
                  <a:pt x="0" y="0"/>
                </a:moveTo>
                <a:lnTo>
                  <a:pt x="2561475" y="0"/>
                </a:lnTo>
                <a:lnTo>
                  <a:pt x="2561475" y="2382172"/>
                </a:lnTo>
                <a:lnTo>
                  <a:pt x="0" y="2382172"/>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
        <p:nvSpPr>
          <p:cNvPr id="9" name="Freeform 9"/>
          <p:cNvSpPr/>
          <p:nvPr/>
        </p:nvSpPr>
        <p:spPr>
          <a:xfrm>
            <a:off x="4581711" y="14582965"/>
            <a:ext cx="2461715" cy="1883212"/>
          </a:xfrm>
          <a:custGeom>
            <a:avLst/>
            <a:gdLst/>
            <a:ahLst/>
            <a:cxnLst/>
            <a:rect l="l" t="t" r="r" b="b"/>
            <a:pathLst>
              <a:path w="2461715" h="1883212">
                <a:moveTo>
                  <a:pt x="0" y="0"/>
                </a:moveTo>
                <a:lnTo>
                  <a:pt x="2461715" y="0"/>
                </a:lnTo>
                <a:lnTo>
                  <a:pt x="2461715" y="1883212"/>
                </a:lnTo>
                <a:lnTo>
                  <a:pt x="0" y="1883212"/>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Freeform 10"/>
          <p:cNvSpPr/>
          <p:nvPr/>
        </p:nvSpPr>
        <p:spPr>
          <a:xfrm>
            <a:off x="10792757" y="1668087"/>
            <a:ext cx="1506482" cy="2317665"/>
          </a:xfrm>
          <a:custGeom>
            <a:avLst/>
            <a:gdLst/>
            <a:ahLst/>
            <a:cxnLst/>
            <a:rect l="l" t="t" r="r" b="b"/>
            <a:pathLst>
              <a:path w="1506482" h="2317665">
                <a:moveTo>
                  <a:pt x="0" y="0"/>
                </a:moveTo>
                <a:lnTo>
                  <a:pt x="1506482" y="0"/>
                </a:lnTo>
                <a:lnTo>
                  <a:pt x="1506482" y="2317666"/>
                </a:lnTo>
                <a:lnTo>
                  <a:pt x="0" y="2317666"/>
                </a:lnTo>
                <a:lnTo>
                  <a:pt x="0" y="0"/>
                </a:lnTo>
                <a:close/>
              </a:path>
            </a:pathLst>
          </a:custGeom>
          <a:blipFill>
            <a:blip>
              <a:extLst>
                <a:ext uri="{96DAC541-7B7A-43D3-8B79-37D633B846F1}">
                  <asvg:svgBlip xmlns:asvg="http://schemas.microsoft.com/office/drawing/2016/SVG/main" r:embed="rId11"/>
                </a:ext>
              </a:extLst>
            </a:blip>
            <a:stretch>
              <a:fillRect/>
            </a:stretch>
          </a:blipFill>
        </p:spPr>
        <p:txBody>
          <a:bodyPr/>
          <a:lstStyle/>
          <a:p>
            <a:endParaRPr lang="en-US"/>
          </a:p>
        </p:txBody>
      </p:sp>
      <p:sp>
        <p:nvSpPr>
          <p:cNvPr id="11" name="Freeform 11"/>
          <p:cNvSpPr/>
          <p:nvPr/>
        </p:nvSpPr>
        <p:spPr>
          <a:xfrm>
            <a:off x="10889967" y="11420109"/>
            <a:ext cx="1808367" cy="1808367"/>
          </a:xfrm>
          <a:custGeom>
            <a:avLst/>
            <a:gdLst/>
            <a:ahLst/>
            <a:cxnLst/>
            <a:rect l="l" t="t" r="r" b="b"/>
            <a:pathLst>
              <a:path w="1808367" h="1808367">
                <a:moveTo>
                  <a:pt x="0" y="0"/>
                </a:moveTo>
                <a:lnTo>
                  <a:pt x="1808366" y="0"/>
                </a:lnTo>
                <a:lnTo>
                  <a:pt x="1808366" y="1808366"/>
                </a:lnTo>
                <a:lnTo>
                  <a:pt x="0" y="1808366"/>
                </a:lnTo>
                <a:lnTo>
                  <a:pt x="0" y="0"/>
                </a:lnTo>
                <a:close/>
              </a:path>
            </a:pathLst>
          </a:custGeom>
          <a:blipFill>
            <a:blip>
              <a:extLst>
                <a:ext uri="{96DAC541-7B7A-43D3-8B79-37D633B846F1}">
                  <asvg:svgBlip xmlns:asvg="http://schemas.microsoft.com/office/drawing/2016/SVG/main" r:embed="rId12"/>
                </a:ext>
              </a:extLst>
            </a:blip>
            <a:stretch>
              <a:fillRect/>
            </a:stretch>
          </a:blipFill>
        </p:spPr>
        <p:txBody>
          <a:bodyPr/>
          <a:lstStyle/>
          <a:p>
            <a:endParaRPr lang="en-US"/>
          </a:p>
        </p:txBody>
      </p:sp>
      <p:sp>
        <p:nvSpPr>
          <p:cNvPr id="12" name="Freeform 12"/>
          <p:cNvSpPr/>
          <p:nvPr/>
        </p:nvSpPr>
        <p:spPr>
          <a:xfrm>
            <a:off x="4675164" y="11147025"/>
            <a:ext cx="2274809" cy="2081450"/>
          </a:xfrm>
          <a:custGeom>
            <a:avLst/>
            <a:gdLst/>
            <a:ahLst/>
            <a:cxnLst/>
            <a:rect l="l" t="t" r="r" b="b"/>
            <a:pathLst>
              <a:path w="2274809" h="2081450">
                <a:moveTo>
                  <a:pt x="0" y="0"/>
                </a:moveTo>
                <a:lnTo>
                  <a:pt x="2274809" y="0"/>
                </a:lnTo>
                <a:lnTo>
                  <a:pt x="2274809" y="2081450"/>
                </a:lnTo>
                <a:lnTo>
                  <a:pt x="0" y="2081450"/>
                </a:lnTo>
                <a:lnTo>
                  <a:pt x="0" y="0"/>
                </a:lnTo>
                <a:close/>
              </a:path>
            </a:pathLst>
          </a:custGeom>
          <a:blipFill>
            <a:blip>
              <a:extLst>
                <a:ext uri="{96DAC541-7B7A-43D3-8B79-37D633B846F1}">
                  <asvg:svgBlip xmlns:asvg="http://schemas.microsoft.com/office/drawing/2016/SVG/main" r:embed="rId13"/>
                </a:ext>
              </a:extLst>
            </a:blip>
            <a:stretch>
              <a:fillRect/>
            </a:stretch>
          </a:blipFill>
        </p:spPr>
        <p:txBody>
          <a:bodyPr/>
          <a:lstStyle/>
          <a:p>
            <a:endParaRPr lang="en-US"/>
          </a:p>
        </p:txBody>
      </p:sp>
      <p:sp>
        <p:nvSpPr>
          <p:cNvPr id="13" name="Freeform 13"/>
          <p:cNvSpPr/>
          <p:nvPr/>
        </p:nvSpPr>
        <p:spPr>
          <a:xfrm>
            <a:off x="4675164" y="8036624"/>
            <a:ext cx="2068226" cy="2143240"/>
          </a:xfrm>
          <a:custGeom>
            <a:avLst/>
            <a:gdLst/>
            <a:ahLst/>
            <a:cxnLst/>
            <a:rect l="l" t="t" r="r" b="b"/>
            <a:pathLst>
              <a:path w="2068226" h="2143240">
                <a:moveTo>
                  <a:pt x="0" y="0"/>
                </a:moveTo>
                <a:lnTo>
                  <a:pt x="2068227" y="0"/>
                </a:lnTo>
                <a:lnTo>
                  <a:pt x="2068227" y="2143240"/>
                </a:lnTo>
                <a:lnTo>
                  <a:pt x="0" y="2143240"/>
                </a:lnTo>
                <a:lnTo>
                  <a:pt x="0" y="0"/>
                </a:lnTo>
                <a:close/>
              </a:path>
            </a:pathLst>
          </a:custGeom>
          <a:blipFill>
            <a:blip r:embed="rId14"/>
            <a:stretch>
              <a:fillRect/>
            </a:stretch>
          </a:blipFill>
        </p:spPr>
        <p:txBody>
          <a:bodyPr/>
          <a:lstStyle/>
          <a:p>
            <a:endParaRPr lang="en-US"/>
          </a:p>
        </p:txBody>
      </p:sp>
      <p:sp>
        <p:nvSpPr>
          <p:cNvPr id="14" name="Freeform 14"/>
          <p:cNvSpPr/>
          <p:nvPr/>
        </p:nvSpPr>
        <p:spPr>
          <a:xfrm>
            <a:off x="7982031" y="11420109"/>
            <a:ext cx="1455973" cy="1928441"/>
          </a:xfrm>
          <a:custGeom>
            <a:avLst/>
            <a:gdLst/>
            <a:ahLst/>
            <a:cxnLst/>
            <a:rect l="l" t="t" r="r" b="b"/>
            <a:pathLst>
              <a:path w="1455973" h="1928441">
                <a:moveTo>
                  <a:pt x="0" y="0"/>
                </a:moveTo>
                <a:lnTo>
                  <a:pt x="1455972" y="0"/>
                </a:lnTo>
                <a:lnTo>
                  <a:pt x="1455972" y="1928440"/>
                </a:lnTo>
                <a:lnTo>
                  <a:pt x="0" y="1928440"/>
                </a:lnTo>
                <a:lnTo>
                  <a:pt x="0" y="0"/>
                </a:lnTo>
                <a:close/>
              </a:path>
            </a:pathLst>
          </a:custGeom>
          <a:blipFill>
            <a:blip>
              <a:extLst>
                <a:ext uri="{96DAC541-7B7A-43D3-8B79-37D633B846F1}">
                  <asvg:svgBlip xmlns:asvg="http://schemas.microsoft.com/office/drawing/2016/SVG/main" r:embed="rId15"/>
                </a:ext>
              </a:extLst>
            </a:blip>
            <a:stretch>
              <a:fillRect/>
            </a:stretch>
          </a:blipFill>
        </p:spPr>
        <p:txBody>
          <a:bodyPr/>
          <a:lstStyle/>
          <a:p>
            <a:endParaRPr lang="en-US"/>
          </a:p>
        </p:txBody>
      </p:sp>
      <p:sp>
        <p:nvSpPr>
          <p:cNvPr id="15" name="Freeform 15"/>
          <p:cNvSpPr/>
          <p:nvPr/>
        </p:nvSpPr>
        <p:spPr>
          <a:xfrm>
            <a:off x="1512000" y="4519374"/>
            <a:ext cx="1186056" cy="2259155"/>
          </a:xfrm>
          <a:custGeom>
            <a:avLst/>
            <a:gdLst/>
            <a:ahLst/>
            <a:cxnLst/>
            <a:rect l="l" t="t" r="r" b="b"/>
            <a:pathLst>
              <a:path w="1186056" h="2259155">
                <a:moveTo>
                  <a:pt x="0" y="0"/>
                </a:moveTo>
                <a:lnTo>
                  <a:pt x="1186056" y="0"/>
                </a:lnTo>
                <a:lnTo>
                  <a:pt x="1186056" y="2259154"/>
                </a:lnTo>
                <a:lnTo>
                  <a:pt x="0" y="2259154"/>
                </a:lnTo>
                <a:lnTo>
                  <a:pt x="0" y="0"/>
                </a:lnTo>
                <a:close/>
              </a:path>
            </a:pathLst>
          </a:custGeom>
          <a:blipFill>
            <a:blip>
              <a:extLst>
                <a:ext uri="{96DAC541-7B7A-43D3-8B79-37D633B846F1}">
                  <asvg:svgBlip xmlns:asvg="http://schemas.microsoft.com/office/drawing/2016/SVG/main" r:embed="rId16"/>
                </a:ext>
              </a:extLst>
            </a:blip>
            <a:stretch>
              <a:fillRect/>
            </a:stretch>
          </a:blipFill>
        </p:spPr>
        <p:txBody>
          <a:bodyPr/>
          <a:lstStyle/>
          <a:p>
            <a:endParaRPr lang="en-US"/>
          </a:p>
        </p:txBody>
      </p:sp>
      <p:sp>
        <p:nvSpPr>
          <p:cNvPr id="16" name="Freeform 16"/>
          <p:cNvSpPr/>
          <p:nvPr/>
        </p:nvSpPr>
        <p:spPr>
          <a:xfrm>
            <a:off x="7624258" y="8355090"/>
            <a:ext cx="2171518" cy="2041227"/>
          </a:xfrm>
          <a:custGeom>
            <a:avLst/>
            <a:gdLst/>
            <a:ahLst/>
            <a:cxnLst/>
            <a:rect l="l" t="t" r="r" b="b"/>
            <a:pathLst>
              <a:path w="2171518" h="2041227">
                <a:moveTo>
                  <a:pt x="0" y="0"/>
                </a:moveTo>
                <a:lnTo>
                  <a:pt x="2171518" y="0"/>
                </a:lnTo>
                <a:lnTo>
                  <a:pt x="2171518" y="2041226"/>
                </a:lnTo>
                <a:lnTo>
                  <a:pt x="0" y="2041226"/>
                </a:lnTo>
                <a:lnTo>
                  <a:pt x="0" y="0"/>
                </a:lnTo>
                <a:close/>
              </a:path>
            </a:pathLst>
          </a:custGeom>
          <a:blipFill>
            <a:blip r:embed="rId17"/>
            <a:stretch>
              <a:fillRect/>
            </a:stretch>
          </a:blipFill>
        </p:spPr>
        <p:txBody>
          <a:bodyPr/>
          <a:lstStyle/>
          <a:p>
            <a:endParaRPr lang="en-US"/>
          </a:p>
        </p:txBody>
      </p:sp>
      <p:sp>
        <p:nvSpPr>
          <p:cNvPr id="17" name="Freeform 17"/>
          <p:cNvSpPr/>
          <p:nvPr/>
        </p:nvSpPr>
        <p:spPr>
          <a:xfrm>
            <a:off x="11170228" y="8236233"/>
            <a:ext cx="2235927" cy="1744023"/>
          </a:xfrm>
          <a:custGeom>
            <a:avLst/>
            <a:gdLst/>
            <a:ahLst/>
            <a:cxnLst/>
            <a:rect l="l" t="t" r="r" b="b"/>
            <a:pathLst>
              <a:path w="2235927" h="1744023">
                <a:moveTo>
                  <a:pt x="0" y="0"/>
                </a:moveTo>
                <a:lnTo>
                  <a:pt x="2235927" y="0"/>
                </a:lnTo>
                <a:lnTo>
                  <a:pt x="2235927" y="1744023"/>
                </a:lnTo>
                <a:lnTo>
                  <a:pt x="0" y="1744023"/>
                </a:lnTo>
                <a:lnTo>
                  <a:pt x="0" y="0"/>
                </a:lnTo>
                <a:close/>
              </a:path>
            </a:pathLst>
          </a:custGeom>
          <a:blipFill>
            <a:blip>
              <a:extLst>
                <a:ext uri="{96DAC541-7B7A-43D3-8B79-37D633B846F1}">
                  <asvg:svgBlip xmlns:asvg="http://schemas.microsoft.com/office/drawing/2016/SVG/main" r:embed="rId18"/>
                </a:ext>
              </a:extLst>
            </a:blip>
            <a:stretch>
              <a:fillRect/>
            </a:stretch>
          </a:blipFill>
        </p:spPr>
        <p:txBody>
          <a:bodyPr/>
          <a:lstStyle/>
          <a:p>
            <a:endParaRPr lang="en-US"/>
          </a:p>
        </p:txBody>
      </p:sp>
      <p:sp>
        <p:nvSpPr>
          <p:cNvPr id="18" name="Freeform 18"/>
          <p:cNvSpPr/>
          <p:nvPr/>
        </p:nvSpPr>
        <p:spPr>
          <a:xfrm>
            <a:off x="1212728" y="1756927"/>
            <a:ext cx="1784599" cy="2137245"/>
          </a:xfrm>
          <a:custGeom>
            <a:avLst/>
            <a:gdLst/>
            <a:ahLst/>
            <a:cxnLst/>
            <a:rect l="l" t="t" r="r" b="b"/>
            <a:pathLst>
              <a:path w="1784599" h="2137245">
                <a:moveTo>
                  <a:pt x="0" y="0"/>
                </a:moveTo>
                <a:lnTo>
                  <a:pt x="1784600" y="0"/>
                </a:lnTo>
                <a:lnTo>
                  <a:pt x="1784600" y="2137245"/>
                </a:lnTo>
                <a:lnTo>
                  <a:pt x="0" y="2137245"/>
                </a:lnTo>
                <a:lnTo>
                  <a:pt x="0" y="0"/>
                </a:lnTo>
                <a:close/>
              </a:path>
            </a:pathLst>
          </a:custGeom>
          <a:blipFill>
            <a:blip>
              <a:extLst>
                <a:ext uri="{96DAC541-7B7A-43D3-8B79-37D633B846F1}">
                  <asvg:svgBlip xmlns:asvg="http://schemas.microsoft.com/office/drawing/2016/SVG/main" r:embed="rId19"/>
                </a:ext>
              </a:extLst>
            </a:blip>
            <a:stretch>
              <a:fillRect/>
            </a:stretch>
          </a:blipFill>
        </p:spPr>
        <p:txBody>
          <a:bodyPr/>
          <a:lstStyle/>
          <a:p>
            <a:endParaRPr lang="en-US"/>
          </a:p>
        </p:txBody>
      </p:sp>
      <p:sp>
        <p:nvSpPr>
          <p:cNvPr id="19" name="Freeform 19"/>
          <p:cNvSpPr/>
          <p:nvPr/>
        </p:nvSpPr>
        <p:spPr>
          <a:xfrm>
            <a:off x="1322252" y="17716406"/>
            <a:ext cx="1937651" cy="1927963"/>
          </a:xfrm>
          <a:custGeom>
            <a:avLst/>
            <a:gdLst/>
            <a:ahLst/>
            <a:cxnLst/>
            <a:rect l="l" t="t" r="r" b="b"/>
            <a:pathLst>
              <a:path w="1937651" h="1927963">
                <a:moveTo>
                  <a:pt x="0" y="0"/>
                </a:moveTo>
                <a:lnTo>
                  <a:pt x="1937651" y="0"/>
                </a:lnTo>
                <a:lnTo>
                  <a:pt x="1937651" y="1927963"/>
                </a:lnTo>
                <a:lnTo>
                  <a:pt x="0" y="192796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20" name="Freeform 20"/>
          <p:cNvSpPr/>
          <p:nvPr/>
        </p:nvSpPr>
        <p:spPr>
          <a:xfrm>
            <a:off x="7811777" y="14857234"/>
            <a:ext cx="1796480" cy="1842543"/>
          </a:xfrm>
          <a:custGeom>
            <a:avLst/>
            <a:gdLst/>
            <a:ahLst/>
            <a:cxnLst/>
            <a:rect l="l" t="t" r="r" b="b"/>
            <a:pathLst>
              <a:path w="1796480" h="1842543">
                <a:moveTo>
                  <a:pt x="0" y="0"/>
                </a:moveTo>
                <a:lnTo>
                  <a:pt x="1796480" y="0"/>
                </a:lnTo>
                <a:lnTo>
                  <a:pt x="1796480" y="1842543"/>
                </a:lnTo>
                <a:lnTo>
                  <a:pt x="0" y="1842543"/>
                </a:lnTo>
                <a:lnTo>
                  <a:pt x="0" y="0"/>
                </a:lnTo>
                <a:close/>
              </a:path>
            </a:pathLst>
          </a:custGeom>
          <a:blipFill>
            <a:blip>
              <a:extLst>
                <a:ext uri="{96DAC541-7B7A-43D3-8B79-37D633B846F1}">
                  <asvg:svgBlip xmlns:asvg="http://schemas.microsoft.com/office/drawing/2016/SVG/main" r:embed="rId20"/>
                </a:ext>
              </a:extLst>
            </a:blip>
            <a:stretch>
              <a:fillRect/>
            </a:stretch>
          </a:blipFill>
        </p:spPr>
        <p:txBody>
          <a:bodyPr/>
          <a:lstStyle/>
          <a:p>
            <a:endParaRPr lang="en-US"/>
          </a:p>
        </p:txBody>
      </p:sp>
      <p:sp>
        <p:nvSpPr>
          <p:cNvPr id="21" name="Freeform 21"/>
          <p:cNvSpPr/>
          <p:nvPr/>
        </p:nvSpPr>
        <p:spPr>
          <a:xfrm>
            <a:off x="10898729" y="14139402"/>
            <a:ext cx="2507426" cy="2118775"/>
          </a:xfrm>
          <a:custGeom>
            <a:avLst/>
            <a:gdLst/>
            <a:ahLst/>
            <a:cxnLst/>
            <a:rect l="l" t="t" r="r" b="b"/>
            <a:pathLst>
              <a:path w="2507426" h="2118775">
                <a:moveTo>
                  <a:pt x="0" y="0"/>
                </a:moveTo>
                <a:lnTo>
                  <a:pt x="2507426" y="0"/>
                </a:lnTo>
                <a:lnTo>
                  <a:pt x="2507426" y="2118775"/>
                </a:lnTo>
                <a:lnTo>
                  <a:pt x="0" y="2118775"/>
                </a:lnTo>
                <a:lnTo>
                  <a:pt x="0" y="0"/>
                </a:lnTo>
                <a:close/>
              </a:path>
            </a:pathLst>
          </a:custGeom>
          <a:blipFill>
            <a:blip>
              <a:extLst>
                <a:ext uri="{96DAC541-7B7A-43D3-8B79-37D633B846F1}">
                  <asvg:svgBlip xmlns:asvg="http://schemas.microsoft.com/office/drawing/2016/SVG/main" r:embed="rId21"/>
                </a:ext>
              </a:extLst>
            </a:blip>
            <a:stretch>
              <a:fillRect/>
            </a:stretch>
          </a:blipFill>
        </p:spPr>
        <p:txBody>
          <a:bodyPr/>
          <a:lstStyle/>
          <a:p>
            <a:endParaRPr lang="en-US"/>
          </a:p>
        </p:txBody>
      </p:sp>
      <p:sp>
        <p:nvSpPr>
          <p:cNvPr id="22" name="Freeform 22"/>
          <p:cNvSpPr/>
          <p:nvPr/>
        </p:nvSpPr>
        <p:spPr>
          <a:xfrm>
            <a:off x="4581711" y="4969801"/>
            <a:ext cx="1812411" cy="2095273"/>
          </a:xfrm>
          <a:custGeom>
            <a:avLst/>
            <a:gdLst/>
            <a:ahLst/>
            <a:cxnLst/>
            <a:rect l="l" t="t" r="r" b="b"/>
            <a:pathLst>
              <a:path w="1812411" h="2095273">
                <a:moveTo>
                  <a:pt x="0" y="0"/>
                </a:moveTo>
                <a:lnTo>
                  <a:pt x="1812411" y="0"/>
                </a:lnTo>
                <a:lnTo>
                  <a:pt x="1812411" y="2095273"/>
                </a:lnTo>
                <a:lnTo>
                  <a:pt x="0" y="2095273"/>
                </a:lnTo>
                <a:lnTo>
                  <a:pt x="0" y="0"/>
                </a:lnTo>
                <a:close/>
              </a:path>
            </a:pathLst>
          </a:custGeom>
          <a:blipFill>
            <a:blip r:embed="rId22"/>
            <a:stretch>
              <a:fillRect/>
            </a:stretch>
          </a:blipFill>
        </p:spPr>
        <p:txBody>
          <a:bodyPr/>
          <a:lstStyle/>
          <a:p>
            <a:endParaRPr lang="en-US"/>
          </a:p>
        </p:txBody>
      </p:sp>
      <p:sp>
        <p:nvSpPr>
          <p:cNvPr id="23" name="Freeform 23"/>
          <p:cNvSpPr/>
          <p:nvPr/>
        </p:nvSpPr>
        <p:spPr>
          <a:xfrm>
            <a:off x="7560000" y="5648951"/>
            <a:ext cx="1858122" cy="1700182"/>
          </a:xfrm>
          <a:custGeom>
            <a:avLst/>
            <a:gdLst/>
            <a:ahLst/>
            <a:cxnLst/>
            <a:rect l="l" t="t" r="r" b="b"/>
            <a:pathLst>
              <a:path w="1858122" h="1700182">
                <a:moveTo>
                  <a:pt x="0" y="0"/>
                </a:moveTo>
                <a:lnTo>
                  <a:pt x="1858122" y="0"/>
                </a:lnTo>
                <a:lnTo>
                  <a:pt x="1858122" y="1700182"/>
                </a:lnTo>
                <a:lnTo>
                  <a:pt x="0" y="1700182"/>
                </a:lnTo>
                <a:lnTo>
                  <a:pt x="0" y="0"/>
                </a:lnTo>
                <a:close/>
              </a:path>
            </a:pathLst>
          </a:custGeom>
          <a:blipFill>
            <a:blip>
              <a:extLst>
                <a:ext uri="{96DAC541-7B7A-43D3-8B79-37D633B846F1}">
                  <asvg:svgBlip xmlns:asvg="http://schemas.microsoft.com/office/drawing/2016/SVG/main" r:embed="rId23"/>
                </a:ext>
              </a:extLst>
            </a:blip>
            <a:stretch>
              <a:fillRect/>
            </a:stretch>
          </a:blipFill>
        </p:spPr>
        <p:txBody>
          <a:bodyPr/>
          <a:lstStyle/>
          <a:p>
            <a:endParaRPr lang="en-US"/>
          </a:p>
        </p:txBody>
      </p:sp>
      <p:sp>
        <p:nvSpPr>
          <p:cNvPr id="24" name="Freeform 24"/>
          <p:cNvSpPr/>
          <p:nvPr/>
        </p:nvSpPr>
        <p:spPr>
          <a:xfrm>
            <a:off x="10898729" y="5406745"/>
            <a:ext cx="1703983" cy="2184594"/>
          </a:xfrm>
          <a:custGeom>
            <a:avLst/>
            <a:gdLst/>
            <a:ahLst/>
            <a:cxnLst/>
            <a:rect l="l" t="t" r="r" b="b"/>
            <a:pathLst>
              <a:path w="1703983" h="2184594">
                <a:moveTo>
                  <a:pt x="0" y="0"/>
                </a:moveTo>
                <a:lnTo>
                  <a:pt x="1703983" y="0"/>
                </a:lnTo>
                <a:lnTo>
                  <a:pt x="1703983" y="2184594"/>
                </a:lnTo>
                <a:lnTo>
                  <a:pt x="0" y="2184594"/>
                </a:lnTo>
                <a:lnTo>
                  <a:pt x="0" y="0"/>
                </a:lnTo>
                <a:close/>
              </a:path>
            </a:pathLst>
          </a:custGeom>
          <a:blipFill>
            <a:blip>
              <a:extLst>
                <a:ext uri="{96DAC541-7B7A-43D3-8B79-37D633B846F1}">
                  <asvg:svgBlip xmlns:asvg="http://schemas.microsoft.com/office/drawing/2016/SVG/main" r:embed="rId24"/>
                </a:ext>
              </a:extLst>
            </a:blip>
            <a:stretch>
              <a:fillRect/>
            </a:stretch>
          </a:blipFill>
        </p:spPr>
        <p:txBody>
          <a:bodyPr/>
          <a:lstStyle/>
          <a:p>
            <a:endParaRPr lang="en-US"/>
          </a:p>
        </p:txBody>
      </p:sp>
      <p:sp>
        <p:nvSpPr>
          <p:cNvPr id="25" name="Freeform 25"/>
          <p:cNvSpPr/>
          <p:nvPr/>
        </p:nvSpPr>
        <p:spPr>
          <a:xfrm>
            <a:off x="4128222" y="1819926"/>
            <a:ext cx="1893148" cy="2013988"/>
          </a:xfrm>
          <a:custGeom>
            <a:avLst/>
            <a:gdLst/>
            <a:ahLst/>
            <a:cxnLst/>
            <a:rect l="l" t="t" r="r" b="b"/>
            <a:pathLst>
              <a:path w="1893148" h="2013988">
                <a:moveTo>
                  <a:pt x="0" y="0"/>
                </a:moveTo>
                <a:lnTo>
                  <a:pt x="1893149" y="0"/>
                </a:lnTo>
                <a:lnTo>
                  <a:pt x="1893149" y="2013988"/>
                </a:lnTo>
                <a:lnTo>
                  <a:pt x="0" y="2013988"/>
                </a:lnTo>
                <a:lnTo>
                  <a:pt x="0" y="0"/>
                </a:lnTo>
                <a:close/>
              </a:path>
            </a:pathLst>
          </a:custGeom>
          <a:blipFill>
            <a:blip>
              <a:extLst>
                <a:ext uri="{96DAC541-7B7A-43D3-8B79-37D633B846F1}">
                  <asvg:svgBlip xmlns:asvg="http://schemas.microsoft.com/office/drawing/2016/SVG/main" r:embed="rId25"/>
                </a:ext>
              </a:extLst>
            </a:blip>
            <a:stretch>
              <a:fillRect/>
            </a:stretch>
          </a:blipFill>
        </p:spPr>
        <p:txBody>
          <a:bodyPr/>
          <a:lstStyle/>
          <a:p>
            <a:endParaRPr lang="en-US"/>
          </a:p>
        </p:txBody>
      </p:sp>
      <p:sp>
        <p:nvSpPr>
          <p:cNvPr id="26" name="Freeform 26"/>
          <p:cNvSpPr/>
          <p:nvPr/>
        </p:nvSpPr>
        <p:spPr>
          <a:xfrm>
            <a:off x="7696197" y="2070422"/>
            <a:ext cx="1741806" cy="2073579"/>
          </a:xfrm>
          <a:custGeom>
            <a:avLst/>
            <a:gdLst/>
            <a:ahLst/>
            <a:cxnLst/>
            <a:rect l="l" t="t" r="r" b="b"/>
            <a:pathLst>
              <a:path w="1741806" h="2073579">
                <a:moveTo>
                  <a:pt x="0" y="0"/>
                </a:moveTo>
                <a:lnTo>
                  <a:pt x="1741806" y="0"/>
                </a:lnTo>
                <a:lnTo>
                  <a:pt x="1741806" y="2073579"/>
                </a:lnTo>
                <a:lnTo>
                  <a:pt x="0" y="2073579"/>
                </a:lnTo>
                <a:lnTo>
                  <a:pt x="0" y="0"/>
                </a:lnTo>
                <a:close/>
              </a:path>
            </a:pathLst>
          </a:custGeom>
          <a:blipFill>
            <a:blip r:embed="rId26"/>
            <a:stretch>
              <a:fillRect/>
            </a:stretch>
          </a:blipFill>
        </p:spPr>
        <p:txBody>
          <a:bodyPr/>
          <a:lstStyle/>
          <a:p>
            <a:endParaRPr lang="en-US"/>
          </a:p>
        </p:txBody>
      </p:sp>
      <p:sp>
        <p:nvSpPr>
          <p:cNvPr id="27" name="Oval 26">
            <a:hlinkClick r:id="rId27" action="ppaction://hlinksldjump"/>
            <a:extLst>
              <a:ext uri="{FF2B5EF4-FFF2-40B4-BE49-F238E27FC236}">
                <a16:creationId xmlns:a16="http://schemas.microsoft.com/office/drawing/2014/main" id="{5FDB6891-1038-2F33-687E-E859AFDF599F}"/>
              </a:ext>
            </a:extLst>
          </p:cNvPr>
          <p:cNvSpPr/>
          <p:nvPr/>
        </p:nvSpPr>
        <p:spPr>
          <a:xfrm>
            <a:off x="5074797" y="247650"/>
            <a:ext cx="5453503" cy="142043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Common symbols</a:t>
            </a:r>
            <a:endParaRPr lang="en-US" sz="3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DFAF2"/>
        </a:solidFill>
        <a:effectLst/>
      </p:bgPr>
    </p:bg>
    <p:spTree>
      <p:nvGrpSpPr>
        <p:cNvPr id="1" name="">
          <a:extLst>
            <a:ext uri="{FF2B5EF4-FFF2-40B4-BE49-F238E27FC236}">
              <a16:creationId xmlns:a16="http://schemas.microsoft.com/office/drawing/2014/main" id="{AC28C30B-EEEF-F23D-1F5B-EED81863B87E}"/>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3D8D97BF-93EA-0863-AA17-5061A3E9092F}"/>
              </a:ext>
            </a:extLst>
          </p:cNvPr>
          <p:cNvGrpSpPr/>
          <p:nvPr/>
        </p:nvGrpSpPr>
        <p:grpSpPr>
          <a:xfrm>
            <a:off x="363580" y="369638"/>
            <a:ext cx="14320840" cy="20451679"/>
            <a:chOff x="0" y="0"/>
            <a:chExt cx="2566133" cy="3664710"/>
          </a:xfrm>
        </p:grpSpPr>
        <p:sp>
          <p:nvSpPr>
            <p:cNvPr id="3" name="Freeform 3">
              <a:extLst>
                <a:ext uri="{FF2B5EF4-FFF2-40B4-BE49-F238E27FC236}">
                  <a16:creationId xmlns:a16="http://schemas.microsoft.com/office/drawing/2014/main" id="{7378A9EF-F952-6561-CA6B-C65AD92A6D26}"/>
                </a:ext>
              </a:extLst>
            </p:cNvPr>
            <p:cNvSpPr/>
            <p:nvPr/>
          </p:nvSpPr>
          <p:spPr>
            <a:xfrm>
              <a:off x="0" y="0"/>
              <a:ext cx="2566133" cy="3664710"/>
            </a:xfrm>
            <a:custGeom>
              <a:avLst/>
              <a:gdLst/>
              <a:ahLst/>
              <a:cxnLst/>
              <a:rect l="l" t="t" r="r" b="b"/>
              <a:pathLst>
                <a:path w="2566133" h="3664710">
                  <a:moveTo>
                    <a:pt x="21624" y="0"/>
                  </a:moveTo>
                  <a:lnTo>
                    <a:pt x="2544509" y="0"/>
                  </a:lnTo>
                  <a:cubicBezTo>
                    <a:pt x="2550244" y="0"/>
                    <a:pt x="2555744" y="2278"/>
                    <a:pt x="2559799" y="6334"/>
                  </a:cubicBezTo>
                  <a:cubicBezTo>
                    <a:pt x="2563855" y="10389"/>
                    <a:pt x="2566133" y="15889"/>
                    <a:pt x="2566133" y="21624"/>
                  </a:cubicBezTo>
                  <a:lnTo>
                    <a:pt x="2566133" y="3643086"/>
                  </a:lnTo>
                  <a:cubicBezTo>
                    <a:pt x="2566133" y="3648821"/>
                    <a:pt x="2563855" y="3654321"/>
                    <a:pt x="2559799" y="3658376"/>
                  </a:cubicBezTo>
                  <a:cubicBezTo>
                    <a:pt x="2555744" y="3662432"/>
                    <a:pt x="2550244" y="3664710"/>
                    <a:pt x="2544509" y="3664710"/>
                  </a:cubicBezTo>
                  <a:lnTo>
                    <a:pt x="21624" y="3664710"/>
                  </a:lnTo>
                  <a:cubicBezTo>
                    <a:pt x="15889" y="3664710"/>
                    <a:pt x="10389" y="3662432"/>
                    <a:pt x="6334" y="3658376"/>
                  </a:cubicBezTo>
                  <a:cubicBezTo>
                    <a:pt x="2278" y="3654321"/>
                    <a:pt x="0" y="3648821"/>
                    <a:pt x="0" y="3643086"/>
                  </a:cubicBezTo>
                  <a:lnTo>
                    <a:pt x="0" y="21624"/>
                  </a:lnTo>
                  <a:cubicBezTo>
                    <a:pt x="0" y="15889"/>
                    <a:pt x="2278" y="10389"/>
                    <a:pt x="6334" y="6334"/>
                  </a:cubicBezTo>
                  <a:cubicBezTo>
                    <a:pt x="10389" y="2278"/>
                    <a:pt x="15889" y="0"/>
                    <a:pt x="21624" y="0"/>
                  </a:cubicBezTo>
                  <a:close/>
                </a:path>
              </a:pathLst>
            </a:custGeom>
            <a:ln w="95250" cap="rnd">
              <a:solidFill>
                <a:srgbClr val="BB8F6E"/>
              </a:solidFill>
              <a:prstDash val="solid"/>
              <a:round/>
            </a:ln>
          </p:spPr>
          <p:txBody>
            <a:bodyPr/>
            <a:lstStyle/>
            <a:p>
              <a:endParaRPr lang="en-US"/>
            </a:p>
          </p:txBody>
        </p:sp>
        <p:sp>
          <p:nvSpPr>
            <p:cNvPr id="4" name="TextBox 4">
              <a:extLst>
                <a:ext uri="{FF2B5EF4-FFF2-40B4-BE49-F238E27FC236}">
                  <a16:creationId xmlns:a16="http://schemas.microsoft.com/office/drawing/2014/main" id="{35DAD3A4-6A9B-0D73-B8EB-2C07B9C00718}"/>
                </a:ext>
              </a:extLst>
            </p:cNvPr>
            <p:cNvSpPr txBox="1"/>
            <p:nvPr/>
          </p:nvSpPr>
          <p:spPr>
            <a:xfrm>
              <a:off x="0" y="-57150"/>
              <a:ext cx="2566133" cy="3721860"/>
            </a:xfrm>
            <a:prstGeom prst="rect">
              <a:avLst/>
            </a:prstGeom>
          </p:spPr>
          <p:txBody>
            <a:bodyPr lIns="50800" tIns="50800" rIns="50800" bIns="50800" rtlCol="0" anchor="ctr"/>
            <a:lstStyle/>
            <a:p>
              <a:pPr algn="ctr">
                <a:lnSpc>
                  <a:spcPts val="4060"/>
                </a:lnSpc>
              </a:pPr>
              <a:endParaRPr/>
            </a:p>
          </p:txBody>
        </p:sp>
      </p:grpSp>
      <p:grpSp>
        <p:nvGrpSpPr>
          <p:cNvPr id="5" name="Group 5">
            <a:extLst>
              <a:ext uri="{FF2B5EF4-FFF2-40B4-BE49-F238E27FC236}">
                <a16:creationId xmlns:a16="http://schemas.microsoft.com/office/drawing/2014/main" id="{C5046156-0DE0-E333-9845-71778176762D}"/>
              </a:ext>
            </a:extLst>
          </p:cNvPr>
          <p:cNvGrpSpPr/>
          <p:nvPr/>
        </p:nvGrpSpPr>
        <p:grpSpPr>
          <a:xfrm>
            <a:off x="653116" y="732373"/>
            <a:ext cx="13813768" cy="19919253"/>
            <a:chOff x="0" y="0"/>
            <a:chExt cx="2475271" cy="3569305"/>
          </a:xfrm>
        </p:grpSpPr>
        <p:sp>
          <p:nvSpPr>
            <p:cNvPr id="6" name="Freeform 6">
              <a:extLst>
                <a:ext uri="{FF2B5EF4-FFF2-40B4-BE49-F238E27FC236}">
                  <a16:creationId xmlns:a16="http://schemas.microsoft.com/office/drawing/2014/main" id="{DE3C1401-17F0-B78D-B090-CBE3FED1F840}"/>
                </a:ext>
              </a:extLst>
            </p:cNvPr>
            <p:cNvSpPr/>
            <p:nvPr/>
          </p:nvSpPr>
          <p:spPr>
            <a:xfrm>
              <a:off x="0" y="0"/>
              <a:ext cx="2475271" cy="3569305"/>
            </a:xfrm>
            <a:custGeom>
              <a:avLst/>
              <a:gdLst/>
              <a:ahLst/>
              <a:cxnLst/>
              <a:rect l="l" t="t" r="r" b="b"/>
              <a:pathLst>
                <a:path w="2475271" h="3569305">
                  <a:moveTo>
                    <a:pt x="22418" y="0"/>
                  </a:moveTo>
                  <a:lnTo>
                    <a:pt x="2452853" y="0"/>
                  </a:lnTo>
                  <a:cubicBezTo>
                    <a:pt x="2458799" y="0"/>
                    <a:pt x="2464501" y="2362"/>
                    <a:pt x="2468705" y="6566"/>
                  </a:cubicBezTo>
                  <a:cubicBezTo>
                    <a:pt x="2472910" y="10770"/>
                    <a:pt x="2475271" y="16472"/>
                    <a:pt x="2475271" y="22418"/>
                  </a:cubicBezTo>
                  <a:lnTo>
                    <a:pt x="2475271" y="3546887"/>
                  </a:lnTo>
                  <a:cubicBezTo>
                    <a:pt x="2475271" y="3552833"/>
                    <a:pt x="2472910" y="3558535"/>
                    <a:pt x="2468705" y="3562740"/>
                  </a:cubicBezTo>
                  <a:cubicBezTo>
                    <a:pt x="2464501" y="3566944"/>
                    <a:pt x="2458799" y="3569305"/>
                    <a:pt x="2452853" y="3569305"/>
                  </a:cubicBezTo>
                  <a:lnTo>
                    <a:pt x="22418" y="3569305"/>
                  </a:lnTo>
                  <a:cubicBezTo>
                    <a:pt x="16472" y="3569305"/>
                    <a:pt x="10770" y="3566944"/>
                    <a:pt x="6566" y="3562740"/>
                  </a:cubicBezTo>
                  <a:cubicBezTo>
                    <a:pt x="2362" y="3558535"/>
                    <a:pt x="0" y="3552833"/>
                    <a:pt x="0" y="3546887"/>
                  </a:cubicBezTo>
                  <a:lnTo>
                    <a:pt x="0" y="22418"/>
                  </a:lnTo>
                  <a:cubicBezTo>
                    <a:pt x="0" y="16472"/>
                    <a:pt x="2362" y="10770"/>
                    <a:pt x="6566" y="6566"/>
                  </a:cubicBezTo>
                  <a:cubicBezTo>
                    <a:pt x="10770" y="2362"/>
                    <a:pt x="16472" y="0"/>
                    <a:pt x="22418" y="0"/>
                  </a:cubicBezTo>
                  <a:close/>
                </a:path>
              </a:pathLst>
            </a:custGeom>
            <a:ln w="47625" cap="rnd">
              <a:solidFill>
                <a:srgbClr val="BB8F6E"/>
              </a:solidFill>
              <a:prstDash val="dash"/>
              <a:round/>
            </a:ln>
          </p:spPr>
          <p:txBody>
            <a:bodyPr/>
            <a:lstStyle/>
            <a:p>
              <a:endParaRPr lang="en-US"/>
            </a:p>
          </p:txBody>
        </p:sp>
        <p:sp>
          <p:nvSpPr>
            <p:cNvPr id="7" name="TextBox 7">
              <a:extLst>
                <a:ext uri="{FF2B5EF4-FFF2-40B4-BE49-F238E27FC236}">
                  <a16:creationId xmlns:a16="http://schemas.microsoft.com/office/drawing/2014/main" id="{538F9671-E5F8-DA03-B743-DA5B43AD7AEE}"/>
                </a:ext>
              </a:extLst>
            </p:cNvPr>
            <p:cNvSpPr txBox="1"/>
            <p:nvPr/>
          </p:nvSpPr>
          <p:spPr>
            <a:xfrm>
              <a:off x="0" y="-57150"/>
              <a:ext cx="2475271" cy="3626455"/>
            </a:xfrm>
            <a:prstGeom prst="rect">
              <a:avLst/>
            </a:prstGeom>
          </p:spPr>
          <p:txBody>
            <a:bodyPr lIns="50800" tIns="50800" rIns="50800" bIns="50800" rtlCol="0" anchor="ctr"/>
            <a:lstStyle/>
            <a:p>
              <a:pPr algn="ctr">
                <a:lnSpc>
                  <a:spcPts val="4060"/>
                </a:lnSpc>
              </a:pPr>
              <a:endParaRPr/>
            </a:p>
          </p:txBody>
        </p:sp>
      </p:grpSp>
      <p:sp>
        <p:nvSpPr>
          <p:cNvPr id="8" name="Freeform 8">
            <a:extLst>
              <a:ext uri="{FF2B5EF4-FFF2-40B4-BE49-F238E27FC236}">
                <a16:creationId xmlns:a16="http://schemas.microsoft.com/office/drawing/2014/main" id="{83758BBC-FBE3-F758-9A59-400B1A2EE253}"/>
              </a:ext>
            </a:extLst>
          </p:cNvPr>
          <p:cNvSpPr/>
          <p:nvPr/>
        </p:nvSpPr>
        <p:spPr>
          <a:xfrm rot="-3858686">
            <a:off x="4410634" y="3811444"/>
            <a:ext cx="720284" cy="607740"/>
          </a:xfrm>
          <a:custGeom>
            <a:avLst/>
            <a:gdLst/>
            <a:ahLst/>
            <a:cxnLst/>
            <a:rect l="l" t="t" r="r" b="b"/>
            <a:pathLst>
              <a:path w="720284" h="607740">
                <a:moveTo>
                  <a:pt x="0" y="0"/>
                </a:moveTo>
                <a:lnTo>
                  <a:pt x="720284" y="0"/>
                </a:lnTo>
                <a:lnTo>
                  <a:pt x="720284" y="607740"/>
                </a:lnTo>
                <a:lnTo>
                  <a:pt x="0" y="6077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9" name="Freeform 9">
            <a:extLst>
              <a:ext uri="{FF2B5EF4-FFF2-40B4-BE49-F238E27FC236}">
                <a16:creationId xmlns:a16="http://schemas.microsoft.com/office/drawing/2014/main" id="{9CAAA05D-E8C8-1791-961F-CB6F6855797D}"/>
              </a:ext>
            </a:extLst>
          </p:cNvPr>
          <p:cNvSpPr/>
          <p:nvPr/>
        </p:nvSpPr>
        <p:spPr>
          <a:xfrm rot="-3858686" flipH="1" flipV="1">
            <a:off x="9917082" y="3811444"/>
            <a:ext cx="720284" cy="607740"/>
          </a:xfrm>
          <a:custGeom>
            <a:avLst/>
            <a:gdLst/>
            <a:ahLst/>
            <a:cxnLst/>
            <a:rect l="l" t="t" r="r" b="b"/>
            <a:pathLst>
              <a:path w="720284" h="607740">
                <a:moveTo>
                  <a:pt x="720284" y="607740"/>
                </a:moveTo>
                <a:lnTo>
                  <a:pt x="0" y="607740"/>
                </a:lnTo>
                <a:lnTo>
                  <a:pt x="0" y="0"/>
                </a:lnTo>
                <a:lnTo>
                  <a:pt x="720284" y="0"/>
                </a:lnTo>
                <a:lnTo>
                  <a:pt x="720284" y="60774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0" name="Freeform 20">
            <a:extLst>
              <a:ext uri="{FF2B5EF4-FFF2-40B4-BE49-F238E27FC236}">
                <a16:creationId xmlns:a16="http://schemas.microsoft.com/office/drawing/2014/main" id="{9CABEB60-DE50-71F0-3388-69F3892B86FD}"/>
              </a:ext>
            </a:extLst>
          </p:cNvPr>
          <p:cNvSpPr/>
          <p:nvPr/>
        </p:nvSpPr>
        <p:spPr>
          <a:xfrm>
            <a:off x="715248" y="5373153"/>
            <a:ext cx="13563886" cy="15040063"/>
          </a:xfrm>
          <a:custGeom>
            <a:avLst/>
            <a:gdLst/>
            <a:ahLst/>
            <a:cxnLst/>
            <a:rect l="l" t="t" r="r" b="b"/>
            <a:pathLst>
              <a:path w="2048157" h="452209">
                <a:moveTo>
                  <a:pt x="23706" y="0"/>
                </a:moveTo>
                <a:lnTo>
                  <a:pt x="2024450" y="0"/>
                </a:lnTo>
                <a:cubicBezTo>
                  <a:pt x="2030738" y="0"/>
                  <a:pt x="2036768" y="2498"/>
                  <a:pt x="2041213" y="6943"/>
                </a:cubicBezTo>
                <a:cubicBezTo>
                  <a:pt x="2045659" y="11389"/>
                  <a:pt x="2048157" y="17419"/>
                  <a:pt x="2048157" y="23706"/>
                </a:cubicBezTo>
                <a:lnTo>
                  <a:pt x="2048157" y="428503"/>
                </a:lnTo>
                <a:cubicBezTo>
                  <a:pt x="2048157" y="434790"/>
                  <a:pt x="2045659" y="440820"/>
                  <a:pt x="2041213" y="445266"/>
                </a:cubicBezTo>
                <a:cubicBezTo>
                  <a:pt x="2036768" y="449712"/>
                  <a:pt x="2030738" y="452209"/>
                  <a:pt x="2024450" y="452209"/>
                </a:cubicBezTo>
                <a:lnTo>
                  <a:pt x="23706" y="452209"/>
                </a:lnTo>
                <a:cubicBezTo>
                  <a:pt x="17419" y="452209"/>
                  <a:pt x="11389" y="449712"/>
                  <a:pt x="6943" y="445266"/>
                </a:cubicBezTo>
                <a:cubicBezTo>
                  <a:pt x="2498" y="440820"/>
                  <a:pt x="0" y="434790"/>
                  <a:pt x="0" y="428503"/>
                </a:cubicBezTo>
                <a:lnTo>
                  <a:pt x="0" y="23706"/>
                </a:lnTo>
                <a:cubicBezTo>
                  <a:pt x="0" y="17419"/>
                  <a:pt x="2498" y="11389"/>
                  <a:pt x="6943" y="6943"/>
                </a:cubicBezTo>
                <a:cubicBezTo>
                  <a:pt x="11389" y="2498"/>
                  <a:pt x="17419" y="0"/>
                  <a:pt x="23706" y="0"/>
                </a:cubicBezTo>
                <a:close/>
              </a:path>
            </a:pathLst>
          </a:custGeom>
          <a:solidFill>
            <a:schemeClr val="accent2">
              <a:lumMod val="20000"/>
              <a:lumOff val="80000"/>
              <a:alpha val="70000"/>
            </a:schemeClr>
          </a:solidFill>
        </p:spPr>
        <p:txBody>
          <a:bodyPr/>
          <a:lstStyle/>
          <a:p>
            <a:endParaRPr lang="en-US"/>
          </a:p>
        </p:txBody>
      </p:sp>
      <p:sp>
        <p:nvSpPr>
          <p:cNvPr id="29" name="AutoShape 29">
            <a:extLst>
              <a:ext uri="{FF2B5EF4-FFF2-40B4-BE49-F238E27FC236}">
                <a16:creationId xmlns:a16="http://schemas.microsoft.com/office/drawing/2014/main" id="{D49EE501-4920-EB9A-8CBB-3171BBC43BC9}"/>
              </a:ext>
            </a:extLst>
          </p:cNvPr>
          <p:cNvSpPr/>
          <p:nvPr/>
        </p:nvSpPr>
        <p:spPr>
          <a:xfrm flipH="1" flipV="1">
            <a:off x="1909917" y="5567191"/>
            <a:ext cx="55198" cy="14646436"/>
          </a:xfrm>
          <a:prstGeom prst="line">
            <a:avLst/>
          </a:prstGeom>
          <a:ln w="47625" cap="flat">
            <a:solidFill>
              <a:srgbClr val="005869"/>
            </a:solidFill>
            <a:prstDash val="sysDot"/>
            <a:headEnd type="none" w="sm" len="sm"/>
            <a:tailEnd type="none" w="sm" len="sm"/>
          </a:ln>
        </p:spPr>
        <p:txBody>
          <a:bodyPr/>
          <a:lstStyle/>
          <a:p>
            <a:endParaRPr lang="en-US"/>
          </a:p>
        </p:txBody>
      </p:sp>
      <p:sp>
        <p:nvSpPr>
          <p:cNvPr id="49" name="Freeform 49">
            <a:extLst>
              <a:ext uri="{FF2B5EF4-FFF2-40B4-BE49-F238E27FC236}">
                <a16:creationId xmlns:a16="http://schemas.microsoft.com/office/drawing/2014/main" id="{A56346A8-3D9D-5426-8895-FEBBD3C1D7CB}"/>
              </a:ext>
            </a:extLst>
          </p:cNvPr>
          <p:cNvSpPr/>
          <p:nvPr/>
        </p:nvSpPr>
        <p:spPr>
          <a:xfrm>
            <a:off x="12483755" y="18854564"/>
            <a:ext cx="1567240" cy="1198939"/>
          </a:xfrm>
          <a:custGeom>
            <a:avLst/>
            <a:gdLst/>
            <a:ahLst/>
            <a:cxnLst/>
            <a:rect l="l" t="t" r="r" b="b"/>
            <a:pathLst>
              <a:path w="1567240" h="1198939">
                <a:moveTo>
                  <a:pt x="0" y="0"/>
                </a:moveTo>
                <a:lnTo>
                  <a:pt x="1567240" y="0"/>
                </a:lnTo>
                <a:lnTo>
                  <a:pt x="1567240" y="1198939"/>
                </a:lnTo>
                <a:lnTo>
                  <a:pt x="0" y="1198939"/>
                </a:lnTo>
                <a:lnTo>
                  <a:pt x="0" y="0"/>
                </a:lnTo>
                <a:close/>
              </a:path>
            </a:pathLst>
          </a:custGeom>
          <a:blipFill>
            <a:blip r:embed="rId4"/>
            <a:stretch>
              <a:fillRect/>
            </a:stretch>
          </a:blipFill>
        </p:spPr>
        <p:txBody>
          <a:bodyPr/>
          <a:lstStyle/>
          <a:p>
            <a:endParaRPr lang="en-US"/>
          </a:p>
        </p:txBody>
      </p:sp>
      <p:sp>
        <p:nvSpPr>
          <p:cNvPr id="50" name="Freeform 50">
            <a:extLst>
              <a:ext uri="{FF2B5EF4-FFF2-40B4-BE49-F238E27FC236}">
                <a16:creationId xmlns:a16="http://schemas.microsoft.com/office/drawing/2014/main" id="{DEC84DEA-4AC9-A3CD-E7B4-27FD7C888F3D}"/>
              </a:ext>
            </a:extLst>
          </p:cNvPr>
          <p:cNvSpPr/>
          <p:nvPr/>
        </p:nvSpPr>
        <p:spPr>
          <a:xfrm>
            <a:off x="12472385" y="7818611"/>
            <a:ext cx="1686990" cy="1142233"/>
          </a:xfrm>
          <a:custGeom>
            <a:avLst/>
            <a:gdLst/>
            <a:ahLst/>
            <a:cxnLst/>
            <a:rect l="l" t="t" r="r" b="b"/>
            <a:pathLst>
              <a:path w="1686990" h="1142233">
                <a:moveTo>
                  <a:pt x="0" y="0"/>
                </a:moveTo>
                <a:lnTo>
                  <a:pt x="1686990" y="0"/>
                </a:lnTo>
                <a:lnTo>
                  <a:pt x="1686990" y="1142232"/>
                </a:lnTo>
                <a:lnTo>
                  <a:pt x="0" y="1142232"/>
                </a:lnTo>
                <a:lnTo>
                  <a:pt x="0" y="0"/>
                </a:lnTo>
                <a:close/>
              </a:path>
            </a:pathLst>
          </a:custGeom>
          <a:blipFill>
            <a:blip r:embed="rId5"/>
            <a:stretch>
              <a:fillRect/>
            </a:stretch>
          </a:blipFill>
        </p:spPr>
        <p:txBody>
          <a:bodyPr/>
          <a:lstStyle/>
          <a:p>
            <a:endParaRPr lang="en-US"/>
          </a:p>
        </p:txBody>
      </p:sp>
      <p:sp>
        <p:nvSpPr>
          <p:cNvPr id="51" name="Freeform 51">
            <a:extLst>
              <a:ext uri="{FF2B5EF4-FFF2-40B4-BE49-F238E27FC236}">
                <a16:creationId xmlns:a16="http://schemas.microsoft.com/office/drawing/2014/main" id="{EBA9730D-69D3-B874-75C7-E9ECF91568E9}"/>
              </a:ext>
            </a:extLst>
          </p:cNvPr>
          <p:cNvSpPr/>
          <p:nvPr/>
        </p:nvSpPr>
        <p:spPr>
          <a:xfrm>
            <a:off x="12545518" y="9969737"/>
            <a:ext cx="1625227" cy="1143647"/>
          </a:xfrm>
          <a:custGeom>
            <a:avLst/>
            <a:gdLst/>
            <a:ahLst/>
            <a:cxnLst/>
            <a:rect l="l" t="t" r="r" b="b"/>
            <a:pathLst>
              <a:path w="1625227" h="1143647">
                <a:moveTo>
                  <a:pt x="0" y="0"/>
                </a:moveTo>
                <a:lnTo>
                  <a:pt x="1625227" y="0"/>
                </a:lnTo>
                <a:lnTo>
                  <a:pt x="1625227" y="1143647"/>
                </a:lnTo>
                <a:lnTo>
                  <a:pt x="0" y="1143647"/>
                </a:lnTo>
                <a:lnTo>
                  <a:pt x="0" y="0"/>
                </a:lnTo>
                <a:close/>
              </a:path>
            </a:pathLst>
          </a:custGeom>
          <a:blipFill>
            <a:blip r:embed="rId6"/>
            <a:stretch>
              <a:fillRect/>
            </a:stretch>
          </a:blipFill>
        </p:spPr>
        <p:txBody>
          <a:bodyPr/>
          <a:lstStyle/>
          <a:p>
            <a:endParaRPr lang="en-US"/>
          </a:p>
        </p:txBody>
      </p:sp>
      <p:sp>
        <p:nvSpPr>
          <p:cNvPr id="52" name="Freeform 52">
            <a:extLst>
              <a:ext uri="{FF2B5EF4-FFF2-40B4-BE49-F238E27FC236}">
                <a16:creationId xmlns:a16="http://schemas.microsoft.com/office/drawing/2014/main" id="{66C398BA-2901-A142-EB9C-80EC17695C7A}"/>
              </a:ext>
            </a:extLst>
          </p:cNvPr>
          <p:cNvSpPr/>
          <p:nvPr/>
        </p:nvSpPr>
        <p:spPr>
          <a:xfrm>
            <a:off x="12928806" y="12357674"/>
            <a:ext cx="1006380" cy="1112534"/>
          </a:xfrm>
          <a:custGeom>
            <a:avLst/>
            <a:gdLst/>
            <a:ahLst/>
            <a:cxnLst/>
            <a:rect l="l" t="t" r="r" b="b"/>
            <a:pathLst>
              <a:path w="1006380" h="1112534">
                <a:moveTo>
                  <a:pt x="0" y="0"/>
                </a:moveTo>
                <a:lnTo>
                  <a:pt x="1006380" y="0"/>
                </a:lnTo>
                <a:lnTo>
                  <a:pt x="1006380" y="1112534"/>
                </a:lnTo>
                <a:lnTo>
                  <a:pt x="0" y="1112534"/>
                </a:lnTo>
                <a:lnTo>
                  <a:pt x="0" y="0"/>
                </a:lnTo>
                <a:close/>
              </a:path>
            </a:pathLst>
          </a:custGeom>
          <a:blipFill>
            <a:blip r:embed="rId7"/>
            <a:stretch>
              <a:fillRect/>
            </a:stretch>
          </a:blipFill>
        </p:spPr>
        <p:txBody>
          <a:bodyPr/>
          <a:lstStyle/>
          <a:p>
            <a:endParaRPr lang="en-US"/>
          </a:p>
        </p:txBody>
      </p:sp>
      <p:sp>
        <p:nvSpPr>
          <p:cNvPr id="53" name="Freeform 53">
            <a:extLst>
              <a:ext uri="{FF2B5EF4-FFF2-40B4-BE49-F238E27FC236}">
                <a16:creationId xmlns:a16="http://schemas.microsoft.com/office/drawing/2014/main" id="{28B426E4-B316-F6F4-F192-99844D686CCC}"/>
              </a:ext>
            </a:extLst>
          </p:cNvPr>
          <p:cNvSpPr/>
          <p:nvPr/>
        </p:nvSpPr>
        <p:spPr>
          <a:xfrm>
            <a:off x="12846252" y="14653654"/>
            <a:ext cx="1178065" cy="1142233"/>
          </a:xfrm>
          <a:custGeom>
            <a:avLst/>
            <a:gdLst/>
            <a:ahLst/>
            <a:cxnLst/>
            <a:rect l="l" t="t" r="r" b="b"/>
            <a:pathLst>
              <a:path w="1178065" h="1142233">
                <a:moveTo>
                  <a:pt x="0" y="0"/>
                </a:moveTo>
                <a:lnTo>
                  <a:pt x="1178066" y="0"/>
                </a:lnTo>
                <a:lnTo>
                  <a:pt x="1178066" y="1142232"/>
                </a:lnTo>
                <a:lnTo>
                  <a:pt x="0" y="1142232"/>
                </a:lnTo>
                <a:lnTo>
                  <a:pt x="0" y="0"/>
                </a:lnTo>
                <a:close/>
              </a:path>
            </a:pathLst>
          </a:custGeom>
          <a:blipFill>
            <a:blip r:embed="rId8"/>
            <a:stretch>
              <a:fillRect/>
            </a:stretch>
          </a:blipFill>
        </p:spPr>
        <p:txBody>
          <a:bodyPr/>
          <a:lstStyle/>
          <a:p>
            <a:endParaRPr lang="en-US"/>
          </a:p>
        </p:txBody>
      </p:sp>
      <p:sp>
        <p:nvSpPr>
          <p:cNvPr id="61" name="TextBox 61">
            <a:extLst>
              <a:ext uri="{FF2B5EF4-FFF2-40B4-BE49-F238E27FC236}">
                <a16:creationId xmlns:a16="http://schemas.microsoft.com/office/drawing/2014/main" id="{BDF9AA3B-5A49-80C6-4342-D7157AE35813}"/>
              </a:ext>
            </a:extLst>
          </p:cNvPr>
          <p:cNvSpPr txBox="1"/>
          <p:nvPr/>
        </p:nvSpPr>
        <p:spPr>
          <a:xfrm>
            <a:off x="1088683" y="2289994"/>
            <a:ext cx="12846503" cy="1909433"/>
          </a:xfrm>
          <a:prstGeom prst="rect">
            <a:avLst/>
          </a:prstGeom>
        </p:spPr>
        <p:txBody>
          <a:bodyPr wrap="square" lIns="0" tIns="0" rIns="0" bIns="0" rtlCol="0" anchor="t">
            <a:spAutoFit/>
          </a:bodyPr>
          <a:lstStyle/>
          <a:p>
            <a:pPr algn="ctr">
              <a:lnSpc>
                <a:spcPts val="17625"/>
              </a:lnSpc>
            </a:pPr>
            <a:r>
              <a:rPr lang="en-US" sz="8800" dirty="0">
                <a:solidFill>
                  <a:srgbClr val="031F3A"/>
                </a:solidFill>
                <a:latin typeface="Jua"/>
                <a:ea typeface="Jua"/>
                <a:cs typeface="Jua"/>
                <a:sym typeface="Jua"/>
              </a:rPr>
              <a:t>Reference</a:t>
            </a:r>
            <a:r>
              <a:rPr lang="en-US" sz="4000" dirty="0">
                <a:solidFill>
                  <a:srgbClr val="031F3A"/>
                </a:solidFill>
                <a:latin typeface="Jua"/>
                <a:ea typeface="Jua"/>
                <a:cs typeface="Jua"/>
                <a:sym typeface="Jua"/>
              </a:rPr>
              <a:t> </a:t>
            </a:r>
            <a:r>
              <a:rPr lang="en-US" sz="8800" dirty="0">
                <a:solidFill>
                  <a:srgbClr val="031F3A"/>
                </a:solidFill>
                <a:latin typeface="Jua"/>
                <a:ea typeface="Jua"/>
                <a:cs typeface="Jua"/>
                <a:sym typeface="Jua"/>
              </a:rPr>
              <a:t>list </a:t>
            </a:r>
          </a:p>
        </p:txBody>
      </p:sp>
      <p:sp>
        <p:nvSpPr>
          <p:cNvPr id="64" name="TextBox 64">
            <a:extLst>
              <a:ext uri="{FF2B5EF4-FFF2-40B4-BE49-F238E27FC236}">
                <a16:creationId xmlns:a16="http://schemas.microsoft.com/office/drawing/2014/main" id="{40B5F5DB-9C64-2037-2D30-69C67AE4651F}"/>
              </a:ext>
            </a:extLst>
          </p:cNvPr>
          <p:cNvSpPr txBox="1"/>
          <p:nvPr/>
        </p:nvSpPr>
        <p:spPr>
          <a:xfrm>
            <a:off x="5325349" y="5726968"/>
            <a:ext cx="7216635" cy="884858"/>
          </a:xfrm>
          <a:prstGeom prst="rect">
            <a:avLst/>
          </a:prstGeom>
        </p:spPr>
        <p:txBody>
          <a:bodyPr lIns="0" tIns="0" rIns="0" bIns="0" rtlCol="0" anchor="t">
            <a:spAutoFit/>
          </a:bodyPr>
          <a:lstStyle/>
          <a:p>
            <a:pPr algn="l">
              <a:lnSpc>
                <a:spcPts val="6935"/>
              </a:lnSpc>
            </a:pPr>
            <a:endParaRPr lang="en-US" sz="6000" dirty="0">
              <a:solidFill>
                <a:srgbClr val="031F3A"/>
              </a:solidFill>
              <a:latin typeface="Comic Sans MS" panose="030F0702030302020204" pitchFamily="66" charset="0"/>
              <a:ea typeface="Jua"/>
              <a:cs typeface="Jua"/>
              <a:sym typeface="Jua"/>
            </a:endParaRPr>
          </a:p>
        </p:txBody>
      </p:sp>
      <p:sp>
        <p:nvSpPr>
          <p:cNvPr id="65" name="TextBox 65">
            <a:extLst>
              <a:ext uri="{FF2B5EF4-FFF2-40B4-BE49-F238E27FC236}">
                <a16:creationId xmlns:a16="http://schemas.microsoft.com/office/drawing/2014/main" id="{56B0FD62-C7D7-9167-AAD0-4F6BB3D0897E}"/>
              </a:ext>
            </a:extLst>
          </p:cNvPr>
          <p:cNvSpPr txBox="1"/>
          <p:nvPr/>
        </p:nvSpPr>
        <p:spPr>
          <a:xfrm>
            <a:off x="5325349" y="8757904"/>
            <a:ext cx="7216635" cy="884858"/>
          </a:xfrm>
          <a:prstGeom prst="rect">
            <a:avLst/>
          </a:prstGeom>
        </p:spPr>
        <p:txBody>
          <a:bodyPr lIns="0" tIns="0" rIns="0" bIns="0" rtlCol="0" anchor="t">
            <a:spAutoFit/>
          </a:bodyPr>
          <a:lstStyle/>
          <a:p>
            <a:pPr algn="l">
              <a:lnSpc>
                <a:spcPts val="6935"/>
              </a:lnSpc>
            </a:pPr>
            <a:endParaRPr lang="en-US" sz="6000" dirty="0">
              <a:solidFill>
                <a:srgbClr val="031F3A"/>
              </a:solidFill>
              <a:latin typeface="Comic Sans MS" panose="030F0702030302020204" pitchFamily="66" charset="0"/>
              <a:ea typeface="Jua"/>
              <a:cs typeface="Jua"/>
              <a:sym typeface="Jua"/>
            </a:endParaRPr>
          </a:p>
        </p:txBody>
      </p:sp>
      <p:sp>
        <p:nvSpPr>
          <p:cNvPr id="66" name="TextBox 66">
            <a:extLst>
              <a:ext uri="{FF2B5EF4-FFF2-40B4-BE49-F238E27FC236}">
                <a16:creationId xmlns:a16="http://schemas.microsoft.com/office/drawing/2014/main" id="{B2E9C440-2D0D-C2CF-7397-C95FDF6CCAA0}"/>
              </a:ext>
            </a:extLst>
          </p:cNvPr>
          <p:cNvSpPr txBox="1"/>
          <p:nvPr/>
        </p:nvSpPr>
        <p:spPr>
          <a:xfrm>
            <a:off x="5325349" y="14465245"/>
            <a:ext cx="7589350" cy="884858"/>
          </a:xfrm>
          <a:prstGeom prst="rect">
            <a:avLst/>
          </a:prstGeom>
        </p:spPr>
        <p:txBody>
          <a:bodyPr lIns="0" tIns="0" rIns="0" bIns="0" rtlCol="0" anchor="t">
            <a:spAutoFit/>
          </a:bodyPr>
          <a:lstStyle/>
          <a:p>
            <a:pPr algn="l">
              <a:lnSpc>
                <a:spcPts val="6935"/>
              </a:lnSpc>
            </a:pPr>
            <a:endParaRPr lang="en-US" sz="6000" dirty="0">
              <a:solidFill>
                <a:srgbClr val="031F3A"/>
              </a:solidFill>
              <a:latin typeface="Comic Sans MS" panose="030F0702030302020204" pitchFamily="66" charset="0"/>
              <a:ea typeface="Jua"/>
              <a:cs typeface="Jua"/>
              <a:sym typeface="Jua"/>
            </a:endParaRPr>
          </a:p>
        </p:txBody>
      </p:sp>
      <p:sp>
        <p:nvSpPr>
          <p:cNvPr id="67" name="TextBox 67">
            <a:extLst>
              <a:ext uri="{FF2B5EF4-FFF2-40B4-BE49-F238E27FC236}">
                <a16:creationId xmlns:a16="http://schemas.microsoft.com/office/drawing/2014/main" id="{377C22F5-86D0-7B47-9D38-FB54337048F7}"/>
              </a:ext>
            </a:extLst>
          </p:cNvPr>
          <p:cNvSpPr txBox="1"/>
          <p:nvPr/>
        </p:nvSpPr>
        <p:spPr>
          <a:xfrm>
            <a:off x="5200726" y="17358954"/>
            <a:ext cx="7713973" cy="750975"/>
          </a:xfrm>
          <a:prstGeom prst="rect">
            <a:avLst/>
          </a:prstGeom>
        </p:spPr>
        <p:txBody>
          <a:bodyPr wrap="square" lIns="0" tIns="0" rIns="0" bIns="0" rtlCol="0" anchor="t">
            <a:spAutoFit/>
          </a:bodyPr>
          <a:lstStyle/>
          <a:p>
            <a:pPr algn="l">
              <a:lnSpc>
                <a:spcPts val="5778"/>
              </a:lnSpc>
            </a:pPr>
            <a:endParaRPr lang="en-US" sz="6000" dirty="0">
              <a:solidFill>
                <a:srgbClr val="031F3A"/>
              </a:solidFill>
              <a:latin typeface="Comic Sans MS" panose="030F0702030302020204" pitchFamily="66" charset="0"/>
              <a:ea typeface="Jua"/>
              <a:cs typeface="Jua"/>
              <a:sym typeface="Jua"/>
            </a:endParaRPr>
          </a:p>
        </p:txBody>
      </p:sp>
      <p:sp>
        <p:nvSpPr>
          <p:cNvPr id="70" name="TextBox 70">
            <a:extLst>
              <a:ext uri="{FF2B5EF4-FFF2-40B4-BE49-F238E27FC236}">
                <a16:creationId xmlns:a16="http://schemas.microsoft.com/office/drawing/2014/main" id="{C0A1E4DF-B0FD-01D2-4E0F-A8585F0B0C7C}"/>
              </a:ext>
            </a:extLst>
          </p:cNvPr>
          <p:cNvSpPr txBox="1"/>
          <p:nvPr/>
        </p:nvSpPr>
        <p:spPr>
          <a:xfrm>
            <a:off x="5397415" y="11531325"/>
            <a:ext cx="7216635" cy="884858"/>
          </a:xfrm>
          <a:prstGeom prst="rect">
            <a:avLst/>
          </a:prstGeom>
        </p:spPr>
        <p:txBody>
          <a:bodyPr lIns="0" tIns="0" rIns="0" bIns="0" rtlCol="0" anchor="t">
            <a:spAutoFit/>
          </a:bodyPr>
          <a:lstStyle/>
          <a:p>
            <a:pPr algn="l">
              <a:lnSpc>
                <a:spcPts val="6935"/>
              </a:lnSpc>
            </a:pPr>
            <a:endParaRPr lang="en-US" sz="6000" dirty="0">
              <a:solidFill>
                <a:srgbClr val="031F3A"/>
              </a:solidFill>
              <a:latin typeface="Comic Sans MS" panose="030F0702030302020204" pitchFamily="66" charset="0"/>
              <a:ea typeface="Jua"/>
              <a:cs typeface="Jua"/>
              <a:sym typeface="Jua"/>
            </a:endParaRPr>
          </a:p>
        </p:txBody>
      </p:sp>
      <p:sp>
        <p:nvSpPr>
          <p:cNvPr id="72" name="Rectangle 71">
            <a:extLst>
              <a:ext uri="{FF2B5EF4-FFF2-40B4-BE49-F238E27FC236}">
                <a16:creationId xmlns:a16="http://schemas.microsoft.com/office/drawing/2014/main" id="{A83222B6-3AF0-6D0E-0437-E96314F10569}"/>
              </a:ext>
            </a:extLst>
          </p:cNvPr>
          <p:cNvSpPr/>
          <p:nvPr/>
        </p:nvSpPr>
        <p:spPr>
          <a:xfrm>
            <a:off x="361040" y="4324923"/>
            <a:ext cx="14301790" cy="923330"/>
          </a:xfrm>
          <a:prstGeom prst="rect">
            <a:avLst/>
          </a:prstGeom>
          <a:noFill/>
        </p:spPr>
        <p:txBody>
          <a:bodyPr wrap="square" lIns="91440" tIns="45720" rIns="91440" bIns="45720">
            <a:spAutoFit/>
          </a:bodyPr>
          <a:lstStyle/>
          <a:p>
            <a:pPr algn="ctr"/>
            <a:r>
              <a:rPr lang="en-GB" sz="5400" b="1" cap="none" spc="0" dirty="0">
                <a:ln w="9525">
                  <a:solidFill>
                    <a:schemeClr val="accent2">
                      <a:lumMod val="60000"/>
                      <a:lumOff val="40000"/>
                    </a:schemeClr>
                  </a:solidFill>
                  <a:prstDash val="solid"/>
                </a:ln>
                <a:solidFill>
                  <a:schemeClr val="accent2"/>
                </a:solidFill>
                <a:effectLst>
                  <a:outerShdw blurRad="12700" dist="38100" dir="2700000" algn="tl" rotWithShape="0">
                    <a:schemeClr val="accent5">
                      <a:lumMod val="60000"/>
                      <a:lumOff val="40000"/>
                    </a:schemeClr>
                  </a:outerShdw>
                </a:effectLst>
                <a:latin typeface="Comic Sans MS" panose="030F0702030302020204" pitchFamily="66" charset="0"/>
              </a:rPr>
              <a:t>Before you press submit, have you…</a:t>
            </a:r>
            <a:endParaRPr lang="en-US" sz="5400" b="1" cap="none" spc="0" dirty="0">
              <a:ln w="9525">
                <a:solidFill>
                  <a:schemeClr val="accent2">
                    <a:lumMod val="60000"/>
                    <a:lumOff val="40000"/>
                  </a:schemeClr>
                </a:solidFill>
                <a:prstDash val="solid"/>
              </a:ln>
              <a:solidFill>
                <a:schemeClr val="accent2"/>
              </a:solidFill>
              <a:effectLst>
                <a:outerShdw blurRad="12700" dist="38100" dir="2700000" algn="tl" rotWithShape="0">
                  <a:schemeClr val="accent5">
                    <a:lumMod val="60000"/>
                    <a:lumOff val="40000"/>
                  </a:schemeClr>
                </a:outerShdw>
              </a:effectLst>
              <a:latin typeface="Comic Sans MS" panose="030F0702030302020204" pitchFamily="66" charset="0"/>
            </a:endParaRPr>
          </a:p>
        </p:txBody>
      </p:sp>
      <p:sp>
        <p:nvSpPr>
          <p:cNvPr id="46" name="Freeform 45">
            <a:extLst>
              <a:ext uri="{FF2B5EF4-FFF2-40B4-BE49-F238E27FC236}">
                <a16:creationId xmlns:a16="http://schemas.microsoft.com/office/drawing/2014/main" id="{B5D34D64-C0CE-47BD-B970-8896C4071072}"/>
              </a:ext>
            </a:extLst>
          </p:cNvPr>
          <p:cNvSpPr/>
          <p:nvPr/>
        </p:nvSpPr>
        <p:spPr>
          <a:xfrm>
            <a:off x="12586835" y="5688422"/>
            <a:ext cx="1282684" cy="1223360"/>
          </a:xfrm>
          <a:custGeom>
            <a:avLst/>
            <a:gdLst/>
            <a:ahLst/>
            <a:cxnLst/>
            <a:rect l="l" t="t" r="r" b="b"/>
            <a:pathLst>
              <a:path w="1282684" h="1223360">
                <a:moveTo>
                  <a:pt x="0" y="0"/>
                </a:moveTo>
                <a:lnTo>
                  <a:pt x="1282684" y="0"/>
                </a:lnTo>
                <a:lnTo>
                  <a:pt x="1282684" y="1223361"/>
                </a:lnTo>
                <a:lnTo>
                  <a:pt x="0" y="1223361"/>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
        <p:nvSpPr>
          <p:cNvPr id="48" name="Freeform 15">
            <a:extLst>
              <a:ext uri="{FF2B5EF4-FFF2-40B4-BE49-F238E27FC236}">
                <a16:creationId xmlns:a16="http://schemas.microsoft.com/office/drawing/2014/main" id="{A1CDFF25-C7F5-B513-174B-B71BFBAC14FA}"/>
              </a:ext>
            </a:extLst>
          </p:cNvPr>
          <p:cNvSpPr/>
          <p:nvPr/>
        </p:nvSpPr>
        <p:spPr>
          <a:xfrm>
            <a:off x="13138017" y="16652455"/>
            <a:ext cx="731502" cy="1345541"/>
          </a:xfrm>
          <a:custGeom>
            <a:avLst/>
            <a:gdLst/>
            <a:ahLst/>
            <a:cxnLst/>
            <a:rect l="l" t="t" r="r" b="b"/>
            <a:pathLst>
              <a:path w="1186056" h="2259155">
                <a:moveTo>
                  <a:pt x="0" y="0"/>
                </a:moveTo>
                <a:lnTo>
                  <a:pt x="1186056" y="0"/>
                </a:lnTo>
                <a:lnTo>
                  <a:pt x="1186056" y="2259154"/>
                </a:lnTo>
                <a:lnTo>
                  <a:pt x="0" y="2259154"/>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73" name="TextBox 72">
            <a:extLst>
              <a:ext uri="{FF2B5EF4-FFF2-40B4-BE49-F238E27FC236}">
                <a16:creationId xmlns:a16="http://schemas.microsoft.com/office/drawing/2014/main" id="{7FCB26D3-971F-6183-C8D4-12EBCB8319AA}"/>
              </a:ext>
            </a:extLst>
          </p:cNvPr>
          <p:cNvSpPr txBox="1"/>
          <p:nvPr/>
        </p:nvSpPr>
        <p:spPr>
          <a:xfrm>
            <a:off x="2298431" y="5938708"/>
            <a:ext cx="10937405" cy="5632311"/>
          </a:xfrm>
          <a:prstGeom prst="rect">
            <a:avLst/>
          </a:prstGeom>
          <a:noFill/>
        </p:spPr>
        <p:txBody>
          <a:bodyPr wrap="square" rtlCol="0">
            <a:spAutoFit/>
          </a:bodyPr>
          <a:lstStyle/>
          <a:p>
            <a:pPr marL="342900" indent="-342900">
              <a:buFont typeface="Arial" panose="020B0604020202020204" pitchFamily="34" charset="0"/>
              <a:buChar char="•"/>
            </a:pPr>
            <a:endParaRPr lang="en-US" sz="2400" b="1" dirty="0"/>
          </a:p>
          <a:p>
            <a:pPr marL="342900" indent="-342900">
              <a:buFont typeface="Arial" panose="020B0604020202020204" pitchFamily="34" charset="0"/>
              <a:buChar char="•"/>
            </a:pPr>
            <a:r>
              <a:rPr lang="en-US" sz="2400" dirty="0"/>
              <a:t>Bartlett, S. (2026) ‘Prior attainment in science, </a:t>
            </a:r>
            <a:r>
              <a:rPr lang="en-US" sz="2400" dirty="0" err="1"/>
              <a:t>maths</a:t>
            </a:r>
            <a:r>
              <a:rPr lang="en-US" sz="2400" dirty="0"/>
              <a:t>, and language in relation to science subject choices in sixth forms in Wales, UK’. </a:t>
            </a:r>
            <a:r>
              <a:rPr lang="en-US" sz="2400" i="1" dirty="0"/>
              <a:t>International Journal of Science Education</a:t>
            </a:r>
            <a:r>
              <a:rPr lang="en-US" sz="2400" dirty="0"/>
              <a:t> 0(0), pp. 1–22. Available at: doi:</a:t>
            </a:r>
            <a:r>
              <a:rPr lang="en-US" sz="2400" dirty="0">
                <a:hlinkClick r:id="rId11"/>
              </a:rPr>
              <a:t>10.1080/09500693.2026.2656824</a:t>
            </a:r>
            <a:r>
              <a:rPr lang="en-US" sz="2400" dirty="0"/>
              <a:t>.</a:t>
            </a:r>
          </a:p>
          <a:p>
            <a:pPr marL="342900" indent="-342900">
              <a:buFont typeface="Arial" panose="020B0604020202020204" pitchFamily="34" charset="0"/>
              <a:buChar char="•"/>
            </a:pPr>
            <a:r>
              <a:rPr lang="en-US" sz="2400" dirty="0" err="1"/>
              <a:t>Hill.J</a:t>
            </a:r>
            <a:r>
              <a:rPr lang="en-US" sz="2400" dirty="0"/>
              <a:t> (2026) Visual Timetable.  Digital resources, UWTSD,</a:t>
            </a:r>
          </a:p>
          <a:p>
            <a:pPr marL="342900" indent="-342900">
              <a:buFont typeface="Arial" panose="020B0604020202020204" pitchFamily="34" charset="0"/>
              <a:buChar char="•"/>
            </a:pPr>
            <a:r>
              <a:rPr lang="en-US" sz="2400" dirty="0"/>
              <a:t>Macdonald, S.A. ([no date]) ‘An integrated approach to improving educational outcomes for looked after children in Wales'. Accessed 24 September 2026</a:t>
            </a:r>
          </a:p>
          <a:p>
            <a:pPr marL="342900" indent="-342900">
              <a:buFont typeface="Arial" panose="020B0604020202020204" pitchFamily="34" charset="0"/>
              <a:buChar char="•"/>
            </a:pPr>
            <a:r>
              <a:rPr lang="en-US" sz="2400" dirty="0"/>
              <a:t>Pearsons Sweet Education Available at: </a:t>
            </a:r>
            <a:r>
              <a:rPr lang="en-US" sz="2400" dirty="0">
                <a:hlinkClick r:id="rId12"/>
              </a:rPr>
              <a:t>Sweet | PGW Level 1 and Level 2</a:t>
            </a:r>
            <a:r>
              <a:rPr lang="en-US" sz="2400" dirty="0"/>
              <a:t> Accessed on 20 September 2026</a:t>
            </a:r>
          </a:p>
          <a:p>
            <a:pPr marL="342900" indent="-342900">
              <a:buFont typeface="Arial" panose="020B0604020202020204" pitchFamily="34" charset="0"/>
              <a:buChar char="•"/>
            </a:pPr>
            <a:r>
              <a:rPr lang="en-US" sz="2400" dirty="0"/>
              <a:t>Porter, J., Bridgeman, J., Robinson, G., </a:t>
            </a:r>
            <a:r>
              <a:rPr lang="en-US" sz="2400" dirty="0" err="1"/>
              <a:t>Tawell</a:t>
            </a:r>
            <a:r>
              <a:rPr lang="en-US" sz="2400" dirty="0"/>
              <a:t>, A. and Taylor, A. ([no date]) ‘The Trajectories of Young People at Risk of Exclusion across the UK’.</a:t>
            </a:r>
          </a:p>
          <a:p>
            <a:pPr marL="342900" indent="-342900">
              <a:buFont typeface="Arial" panose="020B0604020202020204" pitchFamily="34" charset="0"/>
              <a:buChar char="•"/>
            </a:pPr>
            <a:r>
              <a:rPr lang="en-US" sz="2400" dirty="0" err="1"/>
              <a:t>Stobel</a:t>
            </a:r>
            <a:r>
              <a:rPr lang="en-US" sz="2400" dirty="0"/>
              <a:t> D. and Alston S. (2021)  The inclusive Classroom – a new approach to differentiation Bloomsbury Publishing PLC</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endParaRPr lang="en-US" sz="2400" dirty="0">
              <a:effectLst/>
            </a:endParaRPr>
          </a:p>
        </p:txBody>
      </p:sp>
      <p:sp>
        <p:nvSpPr>
          <p:cNvPr id="13" name="TextBox 55">
            <a:extLst>
              <a:ext uri="{FF2B5EF4-FFF2-40B4-BE49-F238E27FC236}">
                <a16:creationId xmlns:a16="http://schemas.microsoft.com/office/drawing/2014/main" id="{341BDA64-8C80-0F72-5D0F-64ABC56490BE}"/>
              </a:ext>
            </a:extLst>
          </p:cNvPr>
          <p:cNvSpPr txBox="1"/>
          <p:nvPr/>
        </p:nvSpPr>
        <p:spPr>
          <a:xfrm rot="-471036">
            <a:off x="3331341" y="1219753"/>
            <a:ext cx="1013802" cy="2461480"/>
          </a:xfrm>
          <a:prstGeom prst="rect">
            <a:avLst/>
          </a:prstGeom>
        </p:spPr>
        <p:txBody>
          <a:bodyPr lIns="0" tIns="0" rIns="0" bIns="0" rtlCol="0" anchor="t">
            <a:spAutoFit/>
          </a:bodyPr>
          <a:lstStyle/>
          <a:p>
            <a:pPr algn="ctr">
              <a:lnSpc>
                <a:spcPts val="17625"/>
              </a:lnSpc>
            </a:pPr>
            <a:r>
              <a:rPr lang="en-US" sz="12589" spc="566" dirty="0">
                <a:solidFill>
                  <a:srgbClr val="F2BA35"/>
                </a:solidFill>
                <a:latin typeface="Jua"/>
                <a:ea typeface="Jua"/>
                <a:cs typeface="Jua"/>
                <a:sym typeface="Jua"/>
              </a:rPr>
              <a:t>U</a:t>
            </a:r>
          </a:p>
        </p:txBody>
      </p:sp>
      <p:sp>
        <p:nvSpPr>
          <p:cNvPr id="15" name="TextBox 56">
            <a:extLst>
              <a:ext uri="{FF2B5EF4-FFF2-40B4-BE49-F238E27FC236}">
                <a16:creationId xmlns:a16="http://schemas.microsoft.com/office/drawing/2014/main" id="{0224FEAD-DEC9-21F9-B042-DA5232544193}"/>
              </a:ext>
            </a:extLst>
          </p:cNvPr>
          <p:cNvSpPr txBox="1"/>
          <p:nvPr/>
        </p:nvSpPr>
        <p:spPr>
          <a:xfrm rot="-268062">
            <a:off x="4599559" y="967991"/>
            <a:ext cx="954629" cy="2461480"/>
          </a:xfrm>
          <a:prstGeom prst="rect">
            <a:avLst/>
          </a:prstGeom>
        </p:spPr>
        <p:txBody>
          <a:bodyPr lIns="0" tIns="0" rIns="0" bIns="0" rtlCol="0" anchor="t">
            <a:spAutoFit/>
          </a:bodyPr>
          <a:lstStyle/>
          <a:p>
            <a:pPr algn="ctr">
              <a:lnSpc>
                <a:spcPts val="17625"/>
              </a:lnSpc>
            </a:pPr>
            <a:r>
              <a:rPr lang="en-US" sz="12589" spc="566" dirty="0">
                <a:solidFill>
                  <a:srgbClr val="6BA68C"/>
                </a:solidFill>
                <a:latin typeface="Jua"/>
                <a:ea typeface="Jua"/>
                <a:cs typeface="Jua"/>
                <a:sym typeface="Jua"/>
              </a:rPr>
              <a:t>R</a:t>
            </a:r>
          </a:p>
        </p:txBody>
      </p:sp>
      <p:sp>
        <p:nvSpPr>
          <p:cNvPr id="17" name="TextBox 57">
            <a:extLst>
              <a:ext uri="{FF2B5EF4-FFF2-40B4-BE49-F238E27FC236}">
                <a16:creationId xmlns:a16="http://schemas.microsoft.com/office/drawing/2014/main" id="{25913A2F-55DE-F3BB-0446-57A70C205CF0}"/>
              </a:ext>
            </a:extLst>
          </p:cNvPr>
          <p:cNvSpPr txBox="1"/>
          <p:nvPr/>
        </p:nvSpPr>
        <p:spPr>
          <a:xfrm rot="-168455">
            <a:off x="5887269" y="810722"/>
            <a:ext cx="999322" cy="2461480"/>
          </a:xfrm>
          <a:prstGeom prst="rect">
            <a:avLst/>
          </a:prstGeom>
        </p:spPr>
        <p:txBody>
          <a:bodyPr lIns="0" tIns="0" rIns="0" bIns="0" rtlCol="0" anchor="t">
            <a:spAutoFit/>
          </a:bodyPr>
          <a:lstStyle/>
          <a:p>
            <a:pPr algn="ctr">
              <a:lnSpc>
                <a:spcPts val="17625"/>
              </a:lnSpc>
            </a:pPr>
            <a:r>
              <a:rPr lang="en-US" sz="12589" spc="566" dirty="0">
                <a:solidFill>
                  <a:srgbClr val="569AA7"/>
                </a:solidFill>
                <a:latin typeface="Jua"/>
                <a:ea typeface="Jua"/>
                <a:cs typeface="Jua"/>
                <a:sym typeface="Jua"/>
              </a:rPr>
              <a:t>N</a:t>
            </a:r>
          </a:p>
        </p:txBody>
      </p:sp>
      <p:sp>
        <p:nvSpPr>
          <p:cNvPr id="19" name="TextBox 60">
            <a:extLst>
              <a:ext uri="{FF2B5EF4-FFF2-40B4-BE49-F238E27FC236}">
                <a16:creationId xmlns:a16="http://schemas.microsoft.com/office/drawing/2014/main" id="{BF09EC8B-436E-C8CE-F0C9-4F86584B787A}"/>
              </a:ext>
            </a:extLst>
          </p:cNvPr>
          <p:cNvSpPr txBox="1"/>
          <p:nvPr/>
        </p:nvSpPr>
        <p:spPr>
          <a:xfrm rot="643889">
            <a:off x="10904782" y="953619"/>
            <a:ext cx="447818" cy="2461480"/>
          </a:xfrm>
          <a:prstGeom prst="rect">
            <a:avLst/>
          </a:prstGeom>
        </p:spPr>
        <p:txBody>
          <a:bodyPr lIns="0" tIns="0" rIns="0" bIns="0" rtlCol="0" anchor="t">
            <a:spAutoFit/>
          </a:bodyPr>
          <a:lstStyle/>
          <a:p>
            <a:pPr algn="ctr">
              <a:lnSpc>
                <a:spcPts val="17625"/>
              </a:lnSpc>
            </a:pPr>
            <a:r>
              <a:rPr lang="en-US" sz="12589" spc="566" dirty="0">
                <a:solidFill>
                  <a:srgbClr val="60A2A3"/>
                </a:solidFill>
                <a:latin typeface="Jua"/>
                <a:ea typeface="Jua"/>
                <a:cs typeface="Jua"/>
                <a:sym typeface="Jua"/>
              </a:rPr>
              <a:t>I</a:t>
            </a:r>
          </a:p>
        </p:txBody>
      </p:sp>
      <p:sp>
        <p:nvSpPr>
          <p:cNvPr id="22" name="TextBox 62">
            <a:extLst>
              <a:ext uri="{FF2B5EF4-FFF2-40B4-BE49-F238E27FC236}">
                <a16:creationId xmlns:a16="http://schemas.microsoft.com/office/drawing/2014/main" id="{C4939CBA-A4DC-3362-517C-D339A2E775A9}"/>
              </a:ext>
            </a:extLst>
          </p:cNvPr>
          <p:cNvSpPr txBox="1"/>
          <p:nvPr/>
        </p:nvSpPr>
        <p:spPr>
          <a:xfrm rot="-604531">
            <a:off x="2130010" y="1583638"/>
            <a:ext cx="1028104" cy="2461480"/>
          </a:xfrm>
          <a:prstGeom prst="rect">
            <a:avLst/>
          </a:prstGeom>
        </p:spPr>
        <p:txBody>
          <a:bodyPr lIns="0" tIns="0" rIns="0" bIns="0" rtlCol="0" anchor="t">
            <a:spAutoFit/>
          </a:bodyPr>
          <a:lstStyle/>
          <a:p>
            <a:pPr algn="ctr">
              <a:lnSpc>
                <a:spcPts val="17625"/>
              </a:lnSpc>
            </a:pPr>
            <a:r>
              <a:rPr lang="en-US" sz="12589" spc="566" dirty="0">
                <a:solidFill>
                  <a:srgbClr val="DF6E3E"/>
                </a:solidFill>
                <a:latin typeface="Jua"/>
                <a:ea typeface="Jua"/>
                <a:cs typeface="Jua"/>
                <a:sym typeface="Jua"/>
              </a:rPr>
              <a:t>T</a:t>
            </a:r>
          </a:p>
        </p:txBody>
      </p:sp>
      <p:sp>
        <p:nvSpPr>
          <p:cNvPr id="24" name="TextBox 63">
            <a:extLst>
              <a:ext uri="{FF2B5EF4-FFF2-40B4-BE49-F238E27FC236}">
                <a16:creationId xmlns:a16="http://schemas.microsoft.com/office/drawing/2014/main" id="{4EF35A74-BF7F-5F0F-878E-F2F0D2985412}"/>
              </a:ext>
            </a:extLst>
          </p:cNvPr>
          <p:cNvSpPr txBox="1"/>
          <p:nvPr/>
        </p:nvSpPr>
        <p:spPr>
          <a:xfrm rot="633377">
            <a:off x="11581982" y="1385159"/>
            <a:ext cx="999322" cy="2461480"/>
          </a:xfrm>
          <a:prstGeom prst="rect">
            <a:avLst/>
          </a:prstGeom>
        </p:spPr>
        <p:txBody>
          <a:bodyPr lIns="0" tIns="0" rIns="0" bIns="0" rtlCol="0" anchor="t">
            <a:spAutoFit/>
          </a:bodyPr>
          <a:lstStyle/>
          <a:p>
            <a:pPr algn="ctr">
              <a:lnSpc>
                <a:spcPts val="17625"/>
              </a:lnSpc>
            </a:pPr>
            <a:r>
              <a:rPr lang="en-US" sz="12589" spc="566" dirty="0">
                <a:solidFill>
                  <a:srgbClr val="8B6B93"/>
                </a:solidFill>
                <a:latin typeface="Jua"/>
                <a:ea typeface="Jua"/>
                <a:cs typeface="Jua"/>
                <a:sym typeface="Jua"/>
              </a:rPr>
              <a:t>N</a:t>
            </a:r>
          </a:p>
        </p:txBody>
      </p:sp>
      <p:sp>
        <p:nvSpPr>
          <p:cNvPr id="26" name="TextBox 69">
            <a:extLst>
              <a:ext uri="{FF2B5EF4-FFF2-40B4-BE49-F238E27FC236}">
                <a16:creationId xmlns:a16="http://schemas.microsoft.com/office/drawing/2014/main" id="{7E87BC3C-BEA5-1BD1-3BB7-3F9075594AE7}"/>
              </a:ext>
            </a:extLst>
          </p:cNvPr>
          <p:cNvSpPr txBox="1"/>
          <p:nvPr/>
        </p:nvSpPr>
        <p:spPr>
          <a:xfrm>
            <a:off x="7904816" y="710002"/>
            <a:ext cx="954629" cy="2002792"/>
          </a:xfrm>
          <a:prstGeom prst="rect">
            <a:avLst/>
          </a:prstGeom>
        </p:spPr>
        <p:txBody>
          <a:bodyPr lIns="0" tIns="0" rIns="0" bIns="0" rtlCol="0" anchor="t">
            <a:spAutoFit/>
          </a:bodyPr>
          <a:lstStyle/>
          <a:p>
            <a:pPr algn="ctr">
              <a:lnSpc>
                <a:spcPts val="17625"/>
              </a:lnSpc>
            </a:pPr>
            <a:r>
              <a:rPr lang="en-GB" sz="12589" spc="566" dirty="0">
                <a:solidFill>
                  <a:srgbClr val="6BA68C"/>
                </a:solidFill>
                <a:latin typeface="Jua"/>
                <a:ea typeface="Jua"/>
                <a:cs typeface="Jua"/>
                <a:sym typeface="Jua"/>
              </a:rPr>
              <a:t>I</a:t>
            </a:r>
            <a:endParaRPr lang="en-US" sz="12589" spc="566" dirty="0">
              <a:solidFill>
                <a:srgbClr val="6BA68C"/>
              </a:solidFill>
              <a:latin typeface="Jua"/>
              <a:ea typeface="Jua"/>
              <a:cs typeface="Jua"/>
              <a:sym typeface="Jua"/>
            </a:endParaRPr>
          </a:p>
        </p:txBody>
      </p:sp>
      <p:sp>
        <p:nvSpPr>
          <p:cNvPr id="28" name="TextBox 70">
            <a:extLst>
              <a:ext uri="{FF2B5EF4-FFF2-40B4-BE49-F238E27FC236}">
                <a16:creationId xmlns:a16="http://schemas.microsoft.com/office/drawing/2014/main" id="{A7EE61DF-CC8F-0217-FD1E-EA62538BF61D}"/>
              </a:ext>
            </a:extLst>
          </p:cNvPr>
          <p:cNvSpPr txBox="1"/>
          <p:nvPr/>
        </p:nvSpPr>
        <p:spPr>
          <a:xfrm rot="271462">
            <a:off x="8929476" y="843706"/>
            <a:ext cx="909758" cy="2002792"/>
          </a:xfrm>
          <a:prstGeom prst="rect">
            <a:avLst/>
          </a:prstGeom>
        </p:spPr>
        <p:txBody>
          <a:bodyPr lIns="0" tIns="0" rIns="0" bIns="0" rtlCol="0" anchor="t">
            <a:spAutoFit/>
          </a:bodyPr>
          <a:lstStyle/>
          <a:p>
            <a:pPr algn="ctr">
              <a:lnSpc>
                <a:spcPts val="17625"/>
              </a:lnSpc>
            </a:pPr>
            <a:r>
              <a:rPr lang="en-US" sz="12589" spc="566" dirty="0">
                <a:solidFill>
                  <a:srgbClr val="DF6E3E"/>
                </a:solidFill>
                <a:latin typeface="Jua"/>
                <a:ea typeface="Jua"/>
                <a:cs typeface="Jua"/>
                <a:sym typeface="Jua"/>
              </a:rPr>
              <a:t>T</a:t>
            </a:r>
          </a:p>
        </p:txBody>
      </p:sp>
    </p:spTree>
    <p:extLst>
      <p:ext uri="{BB962C8B-B14F-4D97-AF65-F5344CB8AC3E}">
        <p14:creationId xmlns:p14="http://schemas.microsoft.com/office/powerpoint/2010/main" val="36399973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5" ma:contentTypeDescription="Create a new document." ma:contentTypeScope="" ma:versionID="9e5febe8f9ca27d39815c7d87ac5915b">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f5f25beca107df5e1330d580be0a44a8"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Location"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CR" ma:index="22"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A9BC81FF-AA7C-4CD6-B376-253E451B3D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D05273C-07C4-482E-8A3D-35173FF3D530}">
  <ds:schemaRefs>
    <ds:schemaRef ds:uri="http://schemas.microsoft.com/sharepoint/v3/contenttype/forms"/>
  </ds:schemaRefs>
</ds:datastoreItem>
</file>

<file path=customXml/itemProps3.xml><?xml version="1.0" encoding="utf-8"?>
<ds:datastoreItem xmlns:ds="http://schemas.openxmlformats.org/officeDocument/2006/customXml" ds:itemID="{C64EE5EA-6FEA-440E-937B-1F8890689893}">
  <ds:schemaRefs>
    <ds:schemaRef ds:uri="http://www.w3.org/XML/1998/namespace"/>
    <ds:schemaRef ds:uri="http://purl.org/dc/dcmitype/"/>
    <ds:schemaRef ds:uri="http://purl.org/dc/terms/"/>
    <ds:schemaRef ds:uri="60ab93c2-c2e2-4a82-ab36-09e8ba3f753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47a3e2db-67be-4841-b3a5-2f2fb1d7c7b3"/>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18422</TotalTime>
  <Words>509</Words>
  <Application>Microsoft Office PowerPoint</Application>
  <PresentationFormat>Custom</PresentationFormat>
  <Paragraphs>109</Paragraphs>
  <Slides>11</Slides>
  <Notes>11</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Brittany</vt:lpstr>
      <vt:lpstr>Comic Sans MS</vt:lpstr>
      <vt:lpstr>Jua</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Turn it in poster </dc:title>
  <cp:lastModifiedBy>Ellie Kelman</cp:lastModifiedBy>
  <cp:revision>136</cp:revision>
  <dcterms:created xsi:type="dcterms:W3CDTF">2006-08-16T00:00:00Z</dcterms:created>
  <dcterms:modified xsi:type="dcterms:W3CDTF">2026-10-21T16:55:29Z</dcterms:modified>
  <dc:identifier>DAHUUej2Bd8</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