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70" r:id="rId11"/>
    <p:sldId id="271" r:id="rId12"/>
    <p:sldId id="265" r:id="rId13"/>
    <p:sldId id="266" r:id="rId14"/>
    <p:sldId id="267" r:id="rId15"/>
    <p:sldId id="268" r:id="rId16"/>
    <p:sldId id="26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6208"/>
  </p:normalViewPr>
  <p:slideViewPr>
    <p:cSldViewPr snapToGrid="0" snapToObjects="1">
      <p:cViewPr varScale="1">
        <p:scale>
          <a:sx n="90" d="100"/>
          <a:sy n="90" d="100"/>
        </p:scale>
        <p:origin x="232" y="8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DB0F1-4F68-2F4E-A8F8-FA63935BB5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59E9E1-98F1-4147-8216-D41D0654CF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E60CE5-7F15-0C4F-85DC-EC34AC8B2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31E6A-CEE3-8D41-973A-93A1D7178BF8}" type="datetimeFigureOut">
              <a:rPr lang="en-US" smtClean="0"/>
              <a:t>2/16/21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03274D-6E0D-C64D-9737-E2E089805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21CEA1-B63D-DE4A-BB45-83EC44F3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9938B-0D7E-504B-8888-E9A8414FF9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02233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B6FC4-2009-8A42-8C70-6F2275AE6A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F63546-79E0-CF47-A1A5-0A2E8A92E4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8A03A-3147-A94B-A9DD-EF7BC800E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31E6A-CEE3-8D41-973A-93A1D7178BF8}" type="datetimeFigureOut">
              <a:rPr lang="en-US" smtClean="0"/>
              <a:t>2/16/21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21AEFF-BABF-EF44-9450-1CD076492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E2DD4A-DF5C-D04C-B6B2-1E19DD340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9938B-0D7E-504B-8888-E9A8414FF9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145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62AC9-1E30-7842-9A33-F5A9C6746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95484A-7D18-0E4E-B504-68755A9238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51F64C-A3BE-E143-A68D-959D6CBCE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31E6A-CEE3-8D41-973A-93A1D7178BF8}" type="datetimeFigureOut">
              <a:rPr lang="en-US" smtClean="0"/>
              <a:t>2/16/21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260127-9D70-EC45-A443-D428E2D844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62AA3F-01ED-2948-AB4B-50BBC0E0D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9938B-0D7E-504B-8888-E9A8414FF9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96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C7F8F-9B75-0F45-B0D8-50E520AF8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0F641B-F02E-C24D-8C88-A9A65689B5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1D942A-CC7A-C14D-991E-C767558D6D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B087FF-996C-9F4F-A124-018A40BE6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31E6A-CEE3-8D41-973A-93A1D7178BF8}" type="datetimeFigureOut">
              <a:rPr lang="en-US" smtClean="0"/>
              <a:t>2/16/21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4FCBA7-6C3E-A045-B627-E966BB6BD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F195D2-220C-0949-BE85-52B213437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9938B-0D7E-504B-8888-E9A8414FF9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775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0586C-4AF7-8E48-9C89-FFB73D323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A4F5F6-9107-1341-A287-45A3BF9BEA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1AA1CF-F77D-8543-95F0-AB1C09A445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26EF03-0105-6541-A2C1-1327C54492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AC7DEE-3CC9-424A-B31F-CA9CF07F22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10569E-3BE4-9148-B564-674FDA135C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31E6A-CEE3-8D41-973A-93A1D7178BF8}" type="datetimeFigureOut">
              <a:rPr lang="en-US" smtClean="0"/>
              <a:t>2/16/21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F69FB5-734A-2045-8F41-05FCED593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F12187-4FD6-354E-B99A-BBCE3EA1B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9938B-0D7E-504B-8888-E9A8414FF9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9221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188A8-F1A8-C346-A331-006ECDCC36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85FACA-D917-7C42-AC04-B2B9A61BD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31E6A-CEE3-8D41-973A-93A1D7178BF8}" type="datetimeFigureOut">
              <a:rPr lang="en-US" smtClean="0"/>
              <a:t>2/16/21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5058F0-98BB-1349-85A4-28CFE0BD4B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1E510C-C330-7942-A9ED-C4140EC08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9938B-0D7E-504B-8888-E9A8414FF9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7493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BB6B90-ADA7-5748-87B7-E8EB3FE7BB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31E6A-CEE3-8D41-973A-93A1D7178BF8}" type="datetimeFigureOut">
              <a:rPr lang="en-US" smtClean="0"/>
              <a:t>2/16/21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97CB57-D150-FC41-B5A4-820C5BD03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47C9E1-A0FF-4441-A314-97EF19E99F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9938B-0D7E-504B-8888-E9A8414FF9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813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79323-5DCF-1C43-B410-020C646DB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72F1F2-4C6E-1645-A947-4AECDB4CD6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00765C-D292-524D-99C4-E28962D7E2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14AB23-072A-E340-B855-2AA0BCF7A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31E6A-CEE3-8D41-973A-93A1D7178BF8}" type="datetimeFigureOut">
              <a:rPr lang="en-US" smtClean="0"/>
              <a:t>2/16/21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571381-D2EA-F145-A4A0-B5940FDC9E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D5294-4D54-9247-9188-155754F6F1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9938B-0D7E-504B-8888-E9A8414FF9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607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F0A7B-9BB6-9844-B899-699758988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9BD4D6-6EB8-FE49-915F-72AB576D82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DFD57A-E181-0D42-B6B6-A420DE8AC1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925993-6348-524B-BC96-E29FC08BFE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31E6A-CEE3-8D41-973A-93A1D7178BF8}" type="datetimeFigureOut">
              <a:rPr lang="en-US" smtClean="0"/>
              <a:t>2/16/21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818E19-602B-594A-912A-0F72AD73CA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82A18E-C778-1347-8928-B38E6FA9F6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9938B-0D7E-504B-8888-E9A8414FF9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368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41E5D-C235-A041-8161-67604538D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CFB921-BCBA-FA48-BF8D-483AFB86C0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F3B6B-9DAA-FA49-8E57-D20F96E68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31E6A-CEE3-8D41-973A-93A1D7178BF8}" type="datetimeFigureOut">
              <a:rPr lang="en-US" smtClean="0"/>
              <a:t>2/16/21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F109C8-26FB-EC47-B353-0C4944E67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3B5880-7176-3342-872A-AEC21683C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9938B-0D7E-504B-8888-E9A8414FF9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4188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4082F34-299B-EA49-91F8-95A7B2643B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0339B1-5A9C-654C-B763-A637B5404C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273D42-31A1-6745-AA30-207836F43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31E6A-CEE3-8D41-973A-93A1D7178BF8}" type="datetimeFigureOut">
              <a:rPr lang="en-US" smtClean="0"/>
              <a:t>2/16/21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01311-BC48-454A-B5DF-890359963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440C3F-9201-5047-B428-001A62147B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9938B-0D7E-504B-8888-E9A8414FF9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45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0096D5-BF1D-ED41-ADCB-BFE9DD7EF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1784F4-B930-9242-83FF-21CDB4136F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E00E89-098E-9642-8D46-9C5FD0658B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231E6A-CEE3-8D41-973A-93A1D7178BF8}" type="datetimeFigureOut">
              <a:rPr lang="en-US" smtClean="0"/>
              <a:t>2/16/21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4BFE21-4CF4-194E-95D1-4F717FE77C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205BD2-500F-214B-81F2-0164F5220F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89938B-0D7E-504B-8888-E9A8414FF9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9496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AC11C-0D82-2B44-9515-E75147ECE973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0" y="228600"/>
            <a:ext cx="2835275" cy="863600"/>
          </a:xfrm>
        </p:spPr>
        <p:txBody>
          <a:bodyPr>
            <a:normAutofit/>
          </a:bodyPr>
          <a:lstStyle/>
          <a:p>
            <a:r>
              <a:rPr lang="en-US" sz="3200" dirty="0"/>
              <a:t>On The Road</a:t>
            </a:r>
          </a:p>
        </p:txBody>
      </p:sp>
      <p:pic>
        <p:nvPicPr>
          <p:cNvPr id="1026" name="Picture 2" descr="Image result for on the road">
            <a:extLst>
              <a:ext uri="{FF2B5EF4-FFF2-40B4-BE49-F238E27FC236}">
                <a16:creationId xmlns:a16="http://schemas.microsoft.com/office/drawing/2014/main" id="{1CF551D9-4B90-6E4D-8F62-DB2A671DAD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03338"/>
            <a:ext cx="12244409" cy="459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75585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on the road">
            <a:extLst>
              <a:ext uri="{FF2B5EF4-FFF2-40B4-BE49-F238E27FC236}">
                <a16:creationId xmlns:a16="http://schemas.microsoft.com/office/drawing/2014/main" id="{F9ACB664-8574-C144-9805-83607CF1AF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450" y="0"/>
            <a:ext cx="4833938" cy="6828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on the road">
            <a:extLst>
              <a:ext uri="{FF2B5EF4-FFF2-40B4-BE49-F238E27FC236}">
                <a16:creationId xmlns:a16="http://schemas.microsoft.com/office/drawing/2014/main" id="{80340904-4034-D945-9300-A4C6905B1D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1312" y="0"/>
            <a:ext cx="462756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04154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mage result for jack kerouac">
            <a:extLst>
              <a:ext uri="{FF2B5EF4-FFF2-40B4-BE49-F238E27FC236}">
                <a16:creationId xmlns:a16="http://schemas.microsoft.com/office/drawing/2014/main" id="{CE7F7C36-8C9D-7F43-A807-D4A625E941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425450"/>
            <a:ext cx="10668000" cy="600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76598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Image result for on the road">
            <a:extLst>
              <a:ext uri="{FF2B5EF4-FFF2-40B4-BE49-F238E27FC236}">
                <a16:creationId xmlns:a16="http://schemas.microsoft.com/office/drawing/2014/main" id="{410FEC06-F694-CD44-A8E5-62CFB3969B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3322" y="0"/>
            <a:ext cx="12295322" cy="680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27174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Image result for beatniks">
            <a:extLst>
              <a:ext uri="{FF2B5EF4-FFF2-40B4-BE49-F238E27FC236}">
                <a16:creationId xmlns:a16="http://schemas.microsoft.com/office/drawing/2014/main" id="{7B554A1E-8BDF-B342-BF63-292DE4A208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8163" y="0"/>
            <a:ext cx="857408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47653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Image result for beatniks">
            <a:extLst>
              <a:ext uri="{FF2B5EF4-FFF2-40B4-BE49-F238E27FC236}">
                <a16:creationId xmlns:a16="http://schemas.microsoft.com/office/drawing/2014/main" id="{9FDBCA32-EA61-B944-ABB7-36878B9288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50" y="0"/>
            <a:ext cx="114681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38077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Image result for beatniks">
            <a:extLst>
              <a:ext uri="{FF2B5EF4-FFF2-40B4-BE49-F238E27FC236}">
                <a16:creationId xmlns:a16="http://schemas.microsoft.com/office/drawing/2014/main" id="{79E5AEEE-D256-D449-9D25-BF12EF85F6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13" y="-40418"/>
            <a:ext cx="4057650" cy="6879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Image result for beatniks">
            <a:extLst>
              <a:ext uri="{FF2B5EF4-FFF2-40B4-BE49-F238E27FC236}">
                <a16:creationId xmlns:a16="http://schemas.microsoft.com/office/drawing/2014/main" id="{0191D70F-E6F6-7948-9D34-6E7E3A4A41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8812" y="-276033"/>
            <a:ext cx="5705476" cy="7285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10277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Image result for beatniks art">
            <a:extLst>
              <a:ext uri="{FF2B5EF4-FFF2-40B4-BE49-F238E27FC236}">
                <a16:creationId xmlns:a16="http://schemas.microsoft.com/office/drawing/2014/main" id="{B81F9E46-CD3D-0A44-B3CE-E3550E0167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-114300"/>
            <a:ext cx="581818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Image result for beatniks art">
            <a:extLst>
              <a:ext uri="{FF2B5EF4-FFF2-40B4-BE49-F238E27FC236}">
                <a16:creationId xmlns:a16="http://schemas.microsoft.com/office/drawing/2014/main" id="{070C3003-84ED-8F42-AD12-AE1E09E84B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9699" y="157162"/>
            <a:ext cx="5483225" cy="6600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0690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Image result for beatniks art">
            <a:extLst>
              <a:ext uri="{FF2B5EF4-FFF2-40B4-BE49-F238E27FC236}">
                <a16:creationId xmlns:a16="http://schemas.microsoft.com/office/drawing/2014/main" id="{BDA32A55-5C0E-E848-A38A-215FF31C80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551" y="0"/>
            <a:ext cx="517683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Image result for beatniks art">
            <a:extLst>
              <a:ext uri="{FF2B5EF4-FFF2-40B4-BE49-F238E27FC236}">
                <a16:creationId xmlns:a16="http://schemas.microsoft.com/office/drawing/2014/main" id="{E184EFF6-C5AD-774B-9237-61E5D62C35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4825" y="0"/>
            <a:ext cx="374015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73267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Image result for jazz club 50's">
            <a:extLst>
              <a:ext uri="{FF2B5EF4-FFF2-40B4-BE49-F238E27FC236}">
                <a16:creationId xmlns:a16="http://schemas.microsoft.com/office/drawing/2014/main" id="{9464B53F-9A73-FE4F-8C5E-A0C7F3F148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50" y="0"/>
            <a:ext cx="5491049" cy="6876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Image result for jazz club neon">
            <a:extLst>
              <a:ext uri="{FF2B5EF4-FFF2-40B4-BE49-F238E27FC236}">
                <a16:creationId xmlns:a16="http://schemas.microsoft.com/office/drawing/2014/main" id="{A5B463EC-8B0A-4642-BE95-3234AA6A92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8156" y="18031"/>
            <a:ext cx="51403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20530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Image result for jazz club 50's smoky">
            <a:extLst>
              <a:ext uri="{FF2B5EF4-FFF2-40B4-BE49-F238E27FC236}">
                <a16:creationId xmlns:a16="http://schemas.microsoft.com/office/drawing/2014/main" id="{B376FA2F-302F-B94D-AB4D-3716CFC98A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44500" y="552450"/>
            <a:ext cx="5740400" cy="574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Image result for jazz club 50's smoky">
            <a:extLst>
              <a:ext uri="{FF2B5EF4-FFF2-40B4-BE49-F238E27FC236}">
                <a16:creationId xmlns:a16="http://schemas.microsoft.com/office/drawing/2014/main" id="{62375CEE-9841-9B4C-BE38-EDAB7691B3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900" y="552450"/>
            <a:ext cx="8890000" cy="574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10034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Image result for bebop jazz">
            <a:extLst>
              <a:ext uri="{FF2B5EF4-FFF2-40B4-BE49-F238E27FC236}">
                <a16:creationId xmlns:a16="http://schemas.microsoft.com/office/drawing/2014/main" id="{A1AD9EE9-750E-D245-B33F-C561011483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" y="31750"/>
            <a:ext cx="12077700" cy="679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14605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Image result for bebop jazz">
            <a:extLst>
              <a:ext uri="{FF2B5EF4-FFF2-40B4-BE49-F238E27FC236}">
                <a16:creationId xmlns:a16="http://schemas.microsoft.com/office/drawing/2014/main" id="{562B9B42-811F-FE42-8081-FA00C8DBC1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738" y="0"/>
            <a:ext cx="102965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08177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Image result for jazz art">
            <a:extLst>
              <a:ext uri="{FF2B5EF4-FFF2-40B4-BE49-F238E27FC236}">
                <a16:creationId xmlns:a16="http://schemas.microsoft.com/office/drawing/2014/main" id="{C2DF5573-33E0-1341-858E-414BF6E93F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2000" y="0"/>
            <a:ext cx="6858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Newport 64  Minimal Design Jazz Festival Poster image 0">
            <a:extLst>
              <a:ext uri="{FF2B5EF4-FFF2-40B4-BE49-F238E27FC236}">
                <a16:creationId xmlns:a16="http://schemas.microsoft.com/office/drawing/2014/main" id="{5C961E0D-3D98-B942-88F1-0AA5EE7494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4450" y="-314325"/>
            <a:ext cx="7486650" cy="748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70105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Image result for jazz posters">
            <a:extLst>
              <a:ext uri="{FF2B5EF4-FFF2-40B4-BE49-F238E27FC236}">
                <a16:creationId xmlns:a16="http://schemas.microsoft.com/office/drawing/2014/main" id="{B3A010BF-2DD6-F74B-A45B-5CEC52E97E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8812" y="-774699"/>
            <a:ext cx="6110287" cy="8147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Image result for jazz posters">
            <a:extLst>
              <a:ext uri="{FF2B5EF4-FFF2-40B4-BE49-F238E27FC236}">
                <a16:creationId xmlns:a16="http://schemas.microsoft.com/office/drawing/2014/main" id="{8DBF06E1-0EE3-9C4F-97C0-9C4067A5D5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25" y="0"/>
            <a:ext cx="541813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23270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Image result for blue note">
            <a:extLst>
              <a:ext uri="{FF2B5EF4-FFF2-40B4-BE49-F238E27FC236}">
                <a16:creationId xmlns:a16="http://schemas.microsoft.com/office/drawing/2014/main" id="{BFCA9300-639D-2F4D-8628-BBB147D3A1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63" y="0"/>
            <a:ext cx="1141888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82703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3</Words>
  <Application>Microsoft Macintosh PowerPoint</Application>
  <PresentationFormat>Widescreen</PresentationFormat>
  <Paragraphs>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On The Road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 The Road</dc:title>
  <dc:creator>Jonathan Williams</dc:creator>
  <cp:lastModifiedBy>Jonathan Williams</cp:lastModifiedBy>
  <cp:revision>9</cp:revision>
  <dcterms:created xsi:type="dcterms:W3CDTF">2021-02-16T16:38:28Z</dcterms:created>
  <dcterms:modified xsi:type="dcterms:W3CDTF">2021-02-16T16:57:47Z</dcterms:modified>
</cp:coreProperties>
</file>