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E3A9F2-9956-468C-A795-43A6EE694F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06F384-611B-4B5E-93EE-3C029D7F57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659451-A720-426F-A6C5-9680138EE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2CBCD-1A96-4BF2-AF9E-685F668A6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26EFF-9F77-4ECB-987E-F1F69A75F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40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7A509-D9F1-40BA-A62F-5208E4F175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DC90D-F10E-41F5-9110-B79D30BF0F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BBF21-5ECE-4E90-8C4A-963883383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88181-5FD6-4B68-8BA4-A269257BA9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D839A-0CAC-4310-B0A8-B480D3E8B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349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3F6DE-7C11-4D55-81D8-A17FAB4BC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E3B80-3DB4-46D5-9817-A065406E90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48ACDD-0E6C-4F0D-B96C-B9DEBF9FB0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F1332-19D3-4F8C-9ED0-197F348F5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8A2CD8-4E2C-4DFC-9613-6B0802938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429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F3A23-2CCE-4B60-9667-02AB5949B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F25D3A-5FE5-440E-936A-574E4997F5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E8BEEB-1148-4D3C-88EC-ED843F2B3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D5C89F-3B02-4D31-8E97-B2C351F8F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DFD68D-25D8-4C90-B5C2-AD8E539EF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74F498-054F-47D2-98EA-7FD5012A4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483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F2320-7F01-4978-94EE-D839F63CB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730158-E979-4EDC-A714-488B8C5000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71C60-38C7-4D1B-9C0E-ADBA0DF503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018FB9-A263-44B7-8DD8-2EAC8C08A77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440E29-F802-4B2E-9E6C-18D1BA6808A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1DF89C-7AAA-4AB9-A7B9-539F7E399D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2E31DF-F92D-42E0-9F90-183234E80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9362CA-90C7-454C-9954-EBCAEA86A5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97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4FCED-2420-4F9F-8DD3-026E22D54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29996C-AC3B-4B2F-BA14-80BFECF18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6894E6-6F8F-4F16-A078-69840FA2E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00804-7615-4AB4-9A71-6302A414E2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524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34393B5-3993-41D9-AD79-C5E92AB92D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D601CA-DC83-4317-A45B-7071F31A8C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7A472C-EE42-4A26-8852-DFE03C985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15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42E25-0A07-4751-ACFC-B5E35013B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36467-2F8D-40C3-ABA9-02298951A1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172D8E-747C-48F1-BE5B-5143B5A34A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D04945-4F2F-4422-A8DE-CD348121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AECCB2-E68D-4517-9F2E-B76228F22F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22CF63-1280-40B5-8A6F-5FE984192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94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5B116-70C7-4595-B216-BCFA4A750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75D7861-F859-49BC-BE0E-9E53E22524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3A7354-311F-4965-8219-622931169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D88036-CFAC-4657-8367-68B8E8C04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77F2D-7EB9-4FFC-BC34-AB87D850F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F7E2CF-1C3E-4AD4-87A2-70416C547C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8217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E134F-9555-4609-A450-967A1F8E08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9852EB-973A-45DA-90B7-4B2E46C505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F04646-CF8E-4DDA-B311-9BB3D0FD6E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A36A6-A986-4FAF-B08B-045CFA98A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7F5ADA-54D8-4873-B2E5-5878FA87F5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841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6DAA24-2432-401D-BD12-CE0DA891EC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AFAD587-4E62-457F-B342-049B6C19C2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8E309-3C38-4C1D-9C52-5D83067E7F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171275-3A3A-4A33-9E9B-320F0127D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AA04AE-6DB9-4BCA-BE8A-B390E6EC7D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928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F47893-67FE-422D-9168-E1B46335BD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96E91B-7080-4F91-9902-1DD2170E45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D88879-3628-4391-891D-786E7996AE1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3B07EF-ADEC-4094-BA2A-C81223A55AD5}" type="datetimeFigureOut">
              <a:rPr lang="en-GB" smtClean="0"/>
              <a:t>24/10/2018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111DD-CD8D-4A98-9707-4EC6B766C7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377CAF-85FB-4F6B-AB62-2380FB07D3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B33A2-1A31-46F8-B156-2E9FD7B6E9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1517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ingaheadofthecurve.blogspot.com/2012/12/scaffolding-math-benchmarks-with-blooms.html?m=0" TargetMode="External"/><Relationship Id="rId2" Type="http://schemas.openxmlformats.org/officeDocument/2006/relationships/hyperlink" Target="https://alvinalexander.com/photos/einstein-education-not-learning-facts-training-mind-thin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procon.org/view.resource.php?resourceID=005365" TargetMode="External"/><Relationship Id="rId4" Type="http://schemas.openxmlformats.org/officeDocument/2006/relationships/hyperlink" Target="https://www.adam-eason.com/critical-thinking-importance-ways-improv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4A54930-D7B1-4D4F-A193-006871771012}"/>
              </a:ext>
            </a:extLst>
          </p:cNvPr>
          <p:cNvSpPr/>
          <p:nvPr/>
        </p:nvSpPr>
        <p:spPr>
          <a:xfrm>
            <a:off x="0" y="0"/>
            <a:ext cx="47924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Critical Thinking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694068F-103E-4151-8610-15570B5B9555}"/>
              </a:ext>
            </a:extLst>
          </p:cNvPr>
          <p:cNvSpPr/>
          <p:nvPr/>
        </p:nvSpPr>
        <p:spPr>
          <a:xfrm>
            <a:off x="0" y="6067192"/>
            <a:ext cx="76552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Thinking outside the box !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E0C313-0523-46D3-B91F-02EF96924545}"/>
              </a:ext>
            </a:extLst>
          </p:cNvPr>
          <p:cNvSpPr/>
          <p:nvPr/>
        </p:nvSpPr>
        <p:spPr>
          <a:xfrm>
            <a:off x="4883011" y="2886323"/>
            <a:ext cx="73089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Read between the lines !</a:t>
            </a:r>
          </a:p>
        </p:txBody>
      </p:sp>
      <p:pic>
        <p:nvPicPr>
          <p:cNvPr id="9" name="Picture 8" descr="A close up of a person&#10;&#10;Description generated with high confidence">
            <a:extLst>
              <a:ext uri="{FF2B5EF4-FFF2-40B4-BE49-F238E27FC236}">
                <a16:creationId xmlns:a16="http://schemas.microsoft.com/office/drawing/2014/main" id="{94A569E1-AF86-4B5E-A49F-9BB8A27932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54" y="980359"/>
            <a:ext cx="3264855" cy="2448641"/>
          </a:xfrm>
          <a:prstGeom prst="rect">
            <a:avLst/>
          </a:prstGeom>
        </p:spPr>
      </p:pic>
      <p:pic>
        <p:nvPicPr>
          <p:cNvPr id="1026" name="Picture 2" descr="Image result for bloom's taxonomy">
            <a:extLst>
              <a:ext uri="{FF2B5EF4-FFF2-40B4-BE49-F238E27FC236}">
                <a16:creationId xmlns:a16="http://schemas.microsoft.com/office/drawing/2014/main" id="{78CB124B-2114-472C-B745-9AF9B079C2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5237" y="0"/>
            <a:ext cx="4277967" cy="2900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21E33C48-97FE-4D61-9F98-A76487D20D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511" y="3871359"/>
            <a:ext cx="2123049" cy="2006282"/>
          </a:xfrm>
          <a:prstGeom prst="rect">
            <a:avLst/>
          </a:prstGeom>
        </p:spPr>
      </p:pic>
      <p:pic>
        <p:nvPicPr>
          <p:cNvPr id="13" name="Picture 12" descr="A screen shot of a person&#10;&#10;Description generated with very high confidence">
            <a:extLst>
              <a:ext uri="{FF2B5EF4-FFF2-40B4-BE49-F238E27FC236}">
                <a16:creationId xmlns:a16="http://schemas.microsoft.com/office/drawing/2014/main" id="{EB702A1E-3B0D-4277-BF10-3E85C748CD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5075" y="3640909"/>
            <a:ext cx="3151308" cy="315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9089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90F430-BF56-47A8-BD92-359E3A3B0329}"/>
              </a:ext>
            </a:extLst>
          </p:cNvPr>
          <p:cNvSpPr/>
          <p:nvPr/>
        </p:nvSpPr>
        <p:spPr>
          <a:xfrm>
            <a:off x="4226674" y="0"/>
            <a:ext cx="373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Referencing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9CA787E-B0F3-47A3-8136-84D0BB3168B3}"/>
              </a:ext>
            </a:extLst>
          </p:cNvPr>
          <p:cNvSpPr txBox="1"/>
          <p:nvPr/>
        </p:nvSpPr>
        <p:spPr>
          <a:xfrm>
            <a:off x="291548" y="923330"/>
            <a:ext cx="1168841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Einstein quote (24</a:t>
            </a:r>
            <a:r>
              <a:rPr lang="en-GB" baseline="30000" dirty="0"/>
              <a:t>th</a:t>
            </a:r>
            <a:r>
              <a:rPr lang="en-GB" dirty="0"/>
              <a:t> October 2018) can be found on </a:t>
            </a:r>
            <a:r>
              <a:rPr lang="en-GB" dirty="0">
                <a:hlinkClick r:id="rId2"/>
              </a:rPr>
              <a:t>https://alvinalexander.com/photos/einstein-education-not-learning-facts-training-mind-think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Blooms Taxonomy (24</a:t>
            </a:r>
            <a:r>
              <a:rPr lang="en-GB" baseline="30000" dirty="0"/>
              <a:t>th</a:t>
            </a:r>
            <a:r>
              <a:rPr lang="en-GB" dirty="0"/>
              <a:t> October 2018) can be found on </a:t>
            </a:r>
            <a:r>
              <a:rPr lang="en-GB" dirty="0">
                <a:hlinkClick r:id="rId3"/>
              </a:rPr>
              <a:t>https://teachingaheadofthecurve.blogspot.com/2012/12/scaffolding-math-benchmarks-with-blooms.html?m=0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Critical thinking picture (24</a:t>
            </a:r>
            <a:r>
              <a:rPr lang="en-GB" baseline="30000" dirty="0"/>
              <a:t>th</a:t>
            </a:r>
            <a:r>
              <a:rPr lang="en-GB" dirty="0"/>
              <a:t> October 2018) can be found </a:t>
            </a:r>
            <a:r>
              <a:rPr lang="en-GB" dirty="0">
                <a:hlinkClick r:id="rId4"/>
              </a:rPr>
              <a:t>https://www.adam-eason.com/critical-thinking-importance-ways-improve/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Martin Luther King JR quote (24</a:t>
            </a:r>
            <a:r>
              <a:rPr lang="en-GB" baseline="30000" dirty="0"/>
              <a:t>th</a:t>
            </a:r>
            <a:r>
              <a:rPr lang="en-GB" dirty="0"/>
              <a:t> October 2018) can be found </a:t>
            </a:r>
            <a:r>
              <a:rPr lang="en-GB" dirty="0">
                <a:hlinkClick r:id="rId5"/>
              </a:rPr>
              <a:t>https://www.procon.org/view.resource.php?resourceID=005365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Stella Cottrell (2005,2011) Palgrave study skills critical thinking skills developing effective analysis and argument Macmillan publishers.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5317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131</Words>
  <Application>Microsoft Office PowerPoint</Application>
  <PresentationFormat>Widescreen</PresentationFormat>
  <Paragraphs>12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jader</dc:creator>
  <cp:lastModifiedBy>jader</cp:lastModifiedBy>
  <cp:revision>3</cp:revision>
  <dcterms:created xsi:type="dcterms:W3CDTF">2018-10-24T19:08:49Z</dcterms:created>
  <dcterms:modified xsi:type="dcterms:W3CDTF">2018-10-24T19:31:50Z</dcterms:modified>
</cp:coreProperties>
</file>