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"/>
  </p:notesMasterIdLst>
  <p:sldIdLst>
    <p:sldId id="256" r:id="rId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59" d="100"/>
          <a:sy n="59" d="100"/>
        </p:scale>
        <p:origin x="940" y="7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notesMaster" Target="notesMasters/notesMaster1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>
            <a:extLst>
              <a:ext uri="{FF2B5EF4-FFF2-40B4-BE49-F238E27FC236}">
                <a16:creationId xmlns:a16="http://schemas.microsoft.com/office/drawing/2014/main" id="{DC3923ED-BF42-7E0F-73E0-340CCDBB9884}"/>
              </a:ext>
            </a:extLst>
          </p:cNvPr>
          <p:cNvSpPr txBox="1">
            <a:spLocks noGrp="1"/>
          </p:cNvSpPr>
          <p:nvPr>
            <p:ph type="hdr" sz="quarter"/>
          </p:nvPr>
        </p:nvSpPr>
        <p:spPr>
          <a:xfrm>
            <a:off x="0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CBDE20-D843-B0B2-997E-60BFBDE8FC0D}"/>
              </a:ext>
            </a:extLst>
          </p:cNvPr>
          <p:cNvSpPr txBox="1">
            <a:spLocks noGrp="1"/>
          </p:cNvSpPr>
          <p:nvPr>
            <p:ph type="dt" idx="1"/>
          </p:nvPr>
        </p:nvSpPr>
        <p:spPr>
          <a:xfrm>
            <a:off x="3884608" y="0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89A38C44-0B5F-4B53-89FC-088F177683A5}" type="datetime1">
              <a:rPr lang="en-GB"/>
              <a:pPr lvl="0"/>
              <a:t>23/11/2025</a:t>
            </a:fld>
            <a:endParaRPr lang="en-GB"/>
          </a:p>
        </p:txBody>
      </p:sp>
      <p:sp>
        <p:nvSpPr>
          <p:cNvPr id="4" name="Slide Image Placeholder 3">
            <a:extLst>
              <a:ext uri="{FF2B5EF4-FFF2-40B4-BE49-F238E27FC236}">
                <a16:creationId xmlns:a16="http://schemas.microsoft.com/office/drawing/2014/main" id="{6A15CB9F-B055-6F2F-D96B-57570E1BDB26}"/>
              </a:ext>
            </a:extLst>
          </p:cNvPr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099"/>
          </a:xfrm>
          <a:prstGeom prst="rect">
            <a:avLst/>
          </a:prstGeom>
          <a:noFill/>
          <a:ln w="12701">
            <a:solidFill>
              <a:srgbClr val="000000"/>
            </a:solidFill>
            <a:prstDash val="solid"/>
          </a:ln>
        </p:spPr>
      </p:sp>
      <p:sp>
        <p:nvSpPr>
          <p:cNvPr id="5" name="Notes Placeholder 4">
            <a:extLst>
              <a:ext uri="{FF2B5EF4-FFF2-40B4-BE49-F238E27FC236}">
                <a16:creationId xmlns:a16="http://schemas.microsoft.com/office/drawing/2014/main" id="{22736DA7-A368-F367-51E3-334335104F0D}"/>
              </a:ext>
            </a:extLst>
          </p:cNvPr>
          <p:cNvSpPr txBox="1">
            <a:spLocks noGrp="1"/>
          </p:cNvSpPr>
          <p:nvPr>
            <p:ph type="body" sz="quarter" idx="3"/>
          </p:nvPr>
        </p:nvSpPr>
        <p:spPr>
          <a:xfrm>
            <a:off x="685800" y="4400549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447A23A-08B4-D136-1FC2-7BD9C3217D32}"/>
              </a:ext>
            </a:extLst>
          </p:cNvPr>
          <p:cNvSpPr txBox="1">
            <a:spLocks noGrp="1"/>
          </p:cNvSpPr>
          <p:nvPr>
            <p:ph type="ftr" sz="quarter" idx="4"/>
          </p:nvPr>
        </p:nvSpPr>
        <p:spPr>
          <a:xfrm>
            <a:off x="0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399BA51-3EF0-68B9-E7D1-CD37563B020A}"/>
              </a:ext>
            </a:extLst>
          </p:cNvPr>
          <p:cNvSpPr txBox="1">
            <a:spLocks noGrp="1"/>
          </p:cNvSpPr>
          <p:nvPr>
            <p:ph type="sldNum" sz="quarter" idx="5"/>
          </p:nvPr>
        </p:nvSpPr>
        <p:spPr>
          <a:xfrm>
            <a:off x="3884608" y="8685208"/>
            <a:ext cx="2971800" cy="458791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b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GB" sz="1200" b="0" i="0" u="none" strike="noStrike" kern="1200" cap="none" spc="0" baseline="0">
                <a:solidFill>
                  <a:srgbClr val="000000"/>
                </a:solidFill>
                <a:uFillTx/>
                <a:latin typeface="Aptos"/>
              </a:defRPr>
            </a:lvl1pPr>
          </a:lstStyle>
          <a:p>
            <a:pPr lvl="0"/>
            <a:fld id="{58F74271-5F22-4851-9EB5-183AD8A06315}" type="slidenum"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798401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marR="0" lvl="0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1pPr>
    <a:lvl2pPr marL="457200" marR="0" lvl="1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2pPr>
    <a:lvl3pPr marL="914400" marR="0" lvl="2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3pPr>
    <a:lvl4pPr marL="1371600" marR="0" lvl="3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4pPr>
    <a:lvl5pPr marL="1828800" marR="0" lvl="4" indent="0" algn="l" defTabSz="914400" rtl="0" fontAlgn="auto" hangingPunct="1">
      <a:lnSpc>
        <a:spcPct val="100000"/>
      </a:lnSpc>
      <a:spcBef>
        <a:spcPts val="0"/>
      </a:spcBef>
      <a:spcAft>
        <a:spcPts val="0"/>
      </a:spcAft>
      <a:buNone/>
      <a:tabLst/>
      <a:defRPr lang="en-GB" sz="1200" b="0" i="0" u="none" strike="noStrike" kern="1200" cap="none" spc="0" baseline="0">
        <a:solidFill>
          <a:srgbClr val="000000"/>
        </a:solidFill>
        <a:uFillTx/>
        <a:latin typeface="Apto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EF1B53-DFF8-2DA7-7E03-B4F50D6A1D40}"/>
              </a:ext>
            </a:extLst>
          </p:cNvPr>
          <p:cNvSpPr txBox="1">
            <a:spLocks noGrp="1"/>
          </p:cNvSpPr>
          <p:nvPr>
            <p:ph type="ctrTitle"/>
          </p:nvPr>
        </p:nvSpPr>
        <p:spPr>
          <a:xfrm>
            <a:off x="640080" y="1371600"/>
            <a:ext cx="6675120" cy="2951829"/>
          </a:xfrm>
        </p:spPr>
        <p:txBody>
          <a:bodyPr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5CAE98E-5EF4-5DBB-1B34-814CDF5520AB}"/>
              </a:ext>
            </a:extLst>
          </p:cNvPr>
          <p:cNvSpPr txBox="1">
            <a:spLocks noGrp="1"/>
          </p:cNvSpPr>
          <p:nvPr>
            <p:ph type="subTitle" idx="1"/>
          </p:nvPr>
        </p:nvSpPr>
        <p:spPr>
          <a:xfrm>
            <a:off x="640080" y="4584874"/>
            <a:ext cx="6675120" cy="1287886"/>
          </a:xfrm>
        </p:spPr>
        <p:txBody>
          <a:bodyPr anchor="b"/>
          <a:lstStyle>
            <a:lvl1pPr marL="0" indent="0">
              <a:lnSpc>
                <a:spcPct val="130000"/>
              </a:lnSpc>
              <a:buNone/>
              <a:defRPr sz="1800" b="1" cap="all" spc="300"/>
            </a:lvl1pPr>
          </a:lstStyle>
          <a:p>
            <a:pPr lvl="0"/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63D821A-BD6A-7F80-D386-B9645A934155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C5A8882-C589-431F-BDED-58D9E39AA394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569A50A-CA9F-57C5-CB74-86E99B4B1240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8CDE03-8FBA-DE29-2B4D-DBE14CAE69F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67D5873-ADB4-4CD4-B877-1EC6FBC7EC8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03330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86B191B-4E4C-6113-820D-D64CB8F3C895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34C0E5D-B7D8-8919-78D6-E07C0E678BDA}"/>
              </a:ext>
            </a:extLst>
          </p:cNvPr>
          <p:cNvSpPr txBox="1">
            <a:spLocks noGrp="1"/>
          </p:cNvSpPr>
          <p:nvPr>
            <p:ph idx="1"/>
          </p:nvPr>
        </p:nvSpPr>
        <p:spPr/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55C8388-7B68-EFA8-9E15-D71385703FF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E1EBA3A7-ECBA-45D3-A45C-8F93C0DC70B8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3090B22-5D7B-394B-4693-064AEA240CDF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D7B9A42-77C2-EE6F-D5B6-77A9A332CE3B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7D9D2A6-66F2-4BAD-8DEB-C97EABC8076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965248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>
            <a:extLst>
              <a:ext uri="{FF2B5EF4-FFF2-40B4-BE49-F238E27FC236}">
                <a16:creationId xmlns:a16="http://schemas.microsoft.com/office/drawing/2014/main" id="{DE39856C-BECF-586A-5EA9-40D2C89AF18B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 Display"/>
            </a:endParaRPr>
          </a:p>
        </p:txBody>
      </p:sp>
      <p:sp>
        <p:nvSpPr>
          <p:cNvPr id="3" name="Title 1">
            <a:extLst>
              <a:ext uri="{FF2B5EF4-FFF2-40B4-BE49-F238E27FC236}">
                <a16:creationId xmlns:a16="http://schemas.microsoft.com/office/drawing/2014/main" id="{FF2AC68F-C53D-1293-4E86-F80628801B28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291370"/>
            <a:ext cx="9214884" cy="3159974"/>
          </a:xfrm>
        </p:spPr>
        <p:txBody>
          <a:bodyPr anchor="b"/>
          <a:lstStyle>
            <a:lvl1pPr>
              <a:defRPr sz="54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6FC0008F-556D-53E7-FBDD-C63F3AE3C436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080" y="5018565"/>
            <a:ext cx="7907081" cy="1073889"/>
          </a:xfrm>
        </p:spPr>
        <p:txBody>
          <a:bodyPr/>
          <a:lstStyle>
            <a:lvl1pPr marL="0" indent="0">
              <a:buNone/>
              <a:defRPr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EE075BFC-6D6C-69D5-8F8C-150A4D6FB30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B1DC132-BA75-48D6-8F1F-F77CB6D53C9A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CA0A939D-033A-E65B-4EC0-D0AF81AFE67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0B511587-2BAD-0121-BB3F-440B226DC29C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E0A488-2036-4745-BD3B-8BA073889DBE}" type="slidenum">
              <a:t>‹#›</a:t>
            </a:fld>
            <a:endParaRPr lang="en-US"/>
          </a:p>
        </p:txBody>
      </p:sp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35843FFA-BF4A-1EA4-AFF8-7C46CD82D2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16276" y="4715231"/>
            <a:ext cx="978866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181036120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E9F3FD-9838-8F95-BB67-20E67086C31F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FEBEFD-B648-8136-AA20-F5C3B985466E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640080" y="2633472"/>
            <a:ext cx="5212080" cy="35661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8479B80-9737-4F4E-E26C-D1A822995BC0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318924" y="2633472"/>
            <a:ext cx="5212080" cy="3566160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50A41735-4C3F-631F-0494-43FA8B371534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D4A4F510-B0F5-4B48-B685-3BBE8867ACB0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46DDFE1-AE6B-8356-65FE-9F0BE3D2D3B9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45EE98D-D676-F3F7-5CB4-FB5EBBB350B0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C07E170-B0A6-4900-B8D4-093F93CCC1D6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03786316"/>
      </p:ext>
    </p:extLst>
  </p:cSld>
  <p:clrMapOvr>
    <a:masterClrMapping/>
  </p:clrMapOvr>
  <p:hf sldNum="0" hdr="0" ftr="0" dt="0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2034A6-DBD9-44E0-CD97-95E654081E01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10890924" cy="939756"/>
          </a:xfrm>
        </p:spPr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94C93F9-FCD6-6C2F-9439-AD42541CFB65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080" y="2311356"/>
            <a:ext cx="5212080" cy="695373"/>
          </a:xfrm>
        </p:spPr>
        <p:txBody>
          <a:bodyPr anchor="b"/>
          <a:lstStyle>
            <a:lvl1pPr marL="0" indent="0">
              <a:buNone/>
              <a:defRPr sz="18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DDB37A-FD01-81F3-61AF-B9DC02ADFD44}"/>
              </a:ext>
            </a:extLst>
          </p:cNvPr>
          <p:cNvSpPr txBox="1">
            <a:spLocks noGrp="1"/>
          </p:cNvSpPr>
          <p:nvPr>
            <p:ph idx="2"/>
          </p:nvPr>
        </p:nvSpPr>
        <p:spPr>
          <a:xfrm>
            <a:off x="640080" y="3006720"/>
            <a:ext cx="5212080" cy="31912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6E5C5DC3-B232-E8D5-CEE0-488B91423C05}"/>
              </a:ext>
            </a:extLst>
          </p:cNvPr>
          <p:cNvSpPr txBox="1">
            <a:spLocks noGrp="1"/>
          </p:cNvSpPr>
          <p:nvPr>
            <p:ph type="body" idx="3"/>
          </p:nvPr>
        </p:nvSpPr>
        <p:spPr>
          <a:xfrm>
            <a:off x="6318924" y="2311356"/>
            <a:ext cx="5212080" cy="695373"/>
          </a:xfrm>
        </p:spPr>
        <p:txBody>
          <a:bodyPr anchor="b"/>
          <a:lstStyle>
            <a:lvl1pPr marL="0" indent="0">
              <a:buNone/>
              <a:defRPr sz="1800" b="1" cap="all" spc="3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604268-9F63-6285-62BE-B9ACA057BBC4}"/>
              </a:ext>
            </a:extLst>
          </p:cNvPr>
          <p:cNvSpPr txBox="1">
            <a:spLocks noGrp="1"/>
          </p:cNvSpPr>
          <p:nvPr>
            <p:ph idx="4"/>
          </p:nvPr>
        </p:nvSpPr>
        <p:spPr>
          <a:xfrm>
            <a:off x="6318924" y="3006720"/>
            <a:ext cx="5212080" cy="3191256"/>
          </a:xfrm>
        </p:spPr>
        <p:txBody>
          <a:bodyPr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252C1CF-BF54-9E53-5EEB-31527822193D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F579A81-776C-4944-9C1D-30FAE14C4875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588CDE0B-B520-09F6-65F6-A50D58537995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A0B0B90-49A6-5020-FEA4-9DD4002350FD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44DD357-936E-4978-88DD-9741823692BF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892041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D6C48D3-F6A5-3A3B-60FE-1792856205A4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173BE2F5-F58C-2D43-879C-CB194D400F6B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F59A57D-E3FC-41C9-ACA2-2DFF67166505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5972D85-24F0-39AF-BD9C-BE83CCB8820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623530A-0EB3-8693-9A15-E7C33B531696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8A7A679-32E0-41E5-8678-065E942DA81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013209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>
            <a:extLst>
              <a:ext uri="{FF2B5EF4-FFF2-40B4-BE49-F238E27FC236}">
                <a16:creationId xmlns:a16="http://schemas.microsoft.com/office/drawing/2014/main" id="{814C3001-B7B9-6945-1B3F-BB45143506D6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 Display"/>
            </a:endParaRPr>
          </a:p>
        </p:txBody>
      </p:sp>
      <p:sp>
        <p:nvSpPr>
          <p:cNvPr id="3" name="Date Placeholder 1">
            <a:extLst>
              <a:ext uri="{FF2B5EF4-FFF2-40B4-BE49-F238E27FC236}">
                <a16:creationId xmlns:a16="http://schemas.microsoft.com/office/drawing/2014/main" id="{4B8FF920-E599-3455-835F-1DD208FFB3B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C2BBC5E3-C4E0-45FB-8ADB-197D72BDE3B1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4" name="Footer Placeholder 2">
            <a:extLst>
              <a:ext uri="{FF2B5EF4-FFF2-40B4-BE49-F238E27FC236}">
                <a16:creationId xmlns:a16="http://schemas.microsoft.com/office/drawing/2014/main" id="{FD9D06C0-E59D-E829-27C6-F738A6D22B0B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E79CA1D0-B50F-6B97-5BDE-DA9E0AE1A057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A11171BF-1B2C-41BD-9DF0-64CCE3041211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51519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1D77F1-797B-621E-4E86-9E2DE4AA2865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3859398" cy="145171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F93E530-DA66-92AF-BA74-69A8EB1196DC}"/>
              </a:ext>
            </a:extLst>
          </p:cNvPr>
          <p:cNvSpPr txBox="1">
            <a:spLocks noGrp="1"/>
          </p:cNvSpPr>
          <p:nvPr>
            <p:ph idx="1"/>
          </p:nvPr>
        </p:nvSpPr>
        <p:spPr>
          <a:xfrm>
            <a:off x="4936516" y="1031004"/>
            <a:ext cx="6594488" cy="516635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D430B69-4713-1D71-4DA7-749C84CD7560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40080" y="2972165"/>
            <a:ext cx="3859398" cy="3226826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DBF3330-0118-98D6-66A8-E57977FB3D97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D2915C9-EB87-43EE-8B67-0022EA326635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5FE266C-78AA-832B-BA2E-951817BFADD6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F2A070-7045-F480-3F18-75DB09F23C12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0A4B30A-5BA9-4B07-8581-F4AB3BCDFA4C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9814789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6CBFCB-4E39-352B-C065-118C9097CCEC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3859398" cy="1451719"/>
          </a:xfrm>
        </p:spPr>
        <p:txBody>
          <a:bodyPr/>
          <a:lstStyle>
            <a:lvl1pPr>
              <a:defRPr sz="3600"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59E418AA-F80D-324D-24CA-E1A12B50BA6F}"/>
              </a:ext>
            </a:extLst>
          </p:cNvPr>
          <p:cNvSpPr txBox="1">
            <a:spLocks noGrp="1"/>
          </p:cNvSpPr>
          <p:nvPr>
            <p:ph type="pic" idx="1"/>
          </p:nvPr>
        </p:nvSpPr>
        <p:spPr>
          <a:xfrm>
            <a:off x="4937760" y="1033272"/>
            <a:ext cx="6592824" cy="5166359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pPr lvl="0"/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60CFBCE-9920-D40E-504A-207F1D1DA562}"/>
              </a:ext>
            </a:extLst>
          </p:cNvPr>
          <p:cNvSpPr txBox="1">
            <a:spLocks noGrp="1"/>
          </p:cNvSpPr>
          <p:nvPr>
            <p:ph type="body" idx="2"/>
          </p:nvPr>
        </p:nvSpPr>
        <p:spPr>
          <a:xfrm>
            <a:off x="640080" y="2972165"/>
            <a:ext cx="3859398" cy="3226826"/>
          </a:xfrm>
        </p:spPr>
        <p:txBody>
          <a:bodyPr/>
          <a:lstStyle>
            <a:lvl1pPr marL="0" indent="0">
              <a:buNone/>
              <a:defRPr sz="1600"/>
            </a:lvl1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8096CCD-75D3-70E4-2DCB-3C4188E510D9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0C212947-2491-44ED-9038-08474C4F12F5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D1143E4-F24F-EA9F-52D7-186AE621D6A2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AC5AB0B-B0AA-4188-85D8-E39A122A9BC5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56347150-1DD0-47CF-9B05-D285C2405E3D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66559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8CD1A7B-2892-AD7C-4FB4-9DCF15559A72}"/>
              </a:ext>
            </a:extLst>
          </p:cNvPr>
          <p:cNvSpPr txBox="1"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501C83A-74FC-F306-ECE4-2CFCE6D7D965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9EE733-DD79-726D-B3B4-CBC841984B50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23B2AB3B-B1D9-4E4F-B484-B8112644996F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90DE674-C0C7-C774-CAD9-68CBE434E637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98F23E-B278-386E-2941-26B9C72D9F2E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BFDC7702-6270-4ED8-BC17-12F6B63D2D1E}" type="slidenum"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8864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9">
            <a:extLst>
              <a:ext uri="{FF2B5EF4-FFF2-40B4-BE49-F238E27FC236}">
                <a16:creationId xmlns:a16="http://schemas.microsoft.com/office/drawing/2014/main" id="{ED7E15B9-B8FA-B67C-C56A-54724FA4F896}"/>
              </a:ext>
            </a:extLst>
          </p:cNvPr>
          <p:cNvSpPr/>
          <p:nvPr/>
        </p:nvSpPr>
        <p:spPr>
          <a:xfrm>
            <a:off x="0" y="0"/>
            <a:ext cx="12191996" cy="6858000"/>
          </a:xfrm>
          <a:prstGeom prst="rect">
            <a:avLst/>
          </a:prstGeom>
          <a:solidFill>
            <a:srgbClr val="FFFFFF"/>
          </a:solidFill>
          <a:ln cap="flat">
            <a:noFill/>
            <a:prstDash val="solid"/>
          </a:ln>
        </p:spPr>
        <p:txBody>
          <a:bodyPr vert="horz" wrap="square" lIns="91440" tIns="45720" rIns="91440" bIns="45720" anchor="ctr" anchorCtr="1" compatLnSpc="1">
            <a:no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Grandview Display"/>
            </a:endParaRPr>
          </a:p>
        </p:txBody>
      </p:sp>
      <p:sp>
        <p:nvSpPr>
          <p:cNvPr id="3" name="Vertical Title 1">
            <a:extLst>
              <a:ext uri="{FF2B5EF4-FFF2-40B4-BE49-F238E27FC236}">
                <a16:creationId xmlns:a16="http://schemas.microsoft.com/office/drawing/2014/main" id="{7CE21301-42FD-9356-8B54-F6C249AC263C}"/>
              </a:ext>
            </a:extLst>
          </p:cNvPr>
          <p:cNvSpPr txBox="1">
            <a:spLocks noGrp="1"/>
          </p:cNvSpPr>
          <p:nvPr>
            <p:ph type="title" orient="vert"/>
          </p:nvPr>
        </p:nvSpPr>
        <p:spPr>
          <a:xfrm>
            <a:off x="9209215" y="640080"/>
            <a:ext cx="1811773" cy="5536884"/>
          </a:xfrm>
        </p:spPr>
        <p:txBody>
          <a:bodyPr vert="eaVert"/>
          <a:lstStyle>
            <a:lvl1pPr>
              <a:defRPr/>
            </a:lvl1pPr>
          </a:lstStyle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4" name="Vertical Text Placeholder 2">
            <a:extLst>
              <a:ext uri="{FF2B5EF4-FFF2-40B4-BE49-F238E27FC236}">
                <a16:creationId xmlns:a16="http://schemas.microsoft.com/office/drawing/2014/main" id="{8FC79005-2AC6-48A2-A088-D105EBFA9C8B}"/>
              </a:ext>
            </a:extLst>
          </p:cNvPr>
          <p:cNvSpPr txBox="1">
            <a:spLocks noGrp="1"/>
          </p:cNvSpPr>
          <p:nvPr>
            <p:ph type="body" orient="vert" idx="1"/>
          </p:nvPr>
        </p:nvSpPr>
        <p:spPr>
          <a:xfrm>
            <a:off x="640080" y="640080"/>
            <a:ext cx="8412425" cy="5536884"/>
          </a:xfrm>
        </p:spPr>
        <p:txBody>
          <a:bodyPr vert="eaVert"/>
          <a:lstStyle>
            <a:lvl1pPr>
              <a:defRPr/>
            </a:lvl1pPr>
            <a:lvl2pPr>
              <a:defRPr/>
            </a:lvl2pPr>
            <a:lvl3pPr>
              <a:defRPr/>
            </a:lvl3pPr>
            <a:lvl4pPr>
              <a:defRPr/>
            </a:lvl4pPr>
            <a:lvl5pPr>
              <a:defRPr/>
            </a:lvl5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B14FB1B5-B375-2CD3-9524-763EA06FB25C}"/>
              </a:ext>
            </a:extLst>
          </p:cNvPr>
          <p:cNvSpPr txBox="1">
            <a:spLocks noGrp="1"/>
          </p:cNvSpPr>
          <p:nvPr>
            <p:ph type="dt" sz="half" idx="7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9477E73E-075B-4D87-8386-9001263EF9DC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6" name="Footer Placeholder 4">
            <a:extLst>
              <a:ext uri="{FF2B5EF4-FFF2-40B4-BE49-F238E27FC236}">
                <a16:creationId xmlns:a16="http://schemas.microsoft.com/office/drawing/2014/main" id="{AF2D50E5-672C-A3B8-63A9-85BD4CF0A0AC}"/>
              </a:ext>
            </a:extLst>
          </p:cNvPr>
          <p:cNvSpPr txBox="1">
            <a:spLocks noGrp="1"/>
          </p:cNvSpPr>
          <p:nvPr>
            <p:ph type="ftr" sz="quarter" idx="9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endParaRPr lang="en-US"/>
          </a:p>
        </p:txBody>
      </p:sp>
      <p:sp>
        <p:nvSpPr>
          <p:cNvPr id="7" name="Slide Number Placeholder 5">
            <a:extLst>
              <a:ext uri="{FF2B5EF4-FFF2-40B4-BE49-F238E27FC236}">
                <a16:creationId xmlns:a16="http://schemas.microsoft.com/office/drawing/2014/main" id="{F9C9FF61-C649-2A1B-0AE6-1755F48DC251}"/>
              </a:ext>
            </a:extLst>
          </p:cNvPr>
          <p:cNvSpPr txBox="1">
            <a:spLocks noGrp="1"/>
          </p:cNvSpPr>
          <p:nvPr>
            <p:ph type="sldNum" sz="quarter" idx="8"/>
          </p:nvPr>
        </p:nvSpPr>
        <p:spPr/>
        <p:txBody>
          <a:bodyPr/>
          <a:lstStyle>
            <a:lvl1pPr>
              <a:defRPr/>
            </a:lvl1pPr>
          </a:lstStyle>
          <a:p>
            <a:pPr lvl="0"/>
            <a:fld id="{45638E5D-0B03-4FAE-B2A8-246F4FFDEBEC}" type="slidenum">
              <a:t>‹#›</a:t>
            </a:fld>
            <a:endParaRPr lang="en-US"/>
          </a:p>
        </p:txBody>
      </p:sp>
      <p:cxnSp>
        <p:nvCxnSpPr>
          <p:cNvPr id="8" name="Straight Connector 6">
            <a:extLst>
              <a:ext uri="{FF2B5EF4-FFF2-40B4-BE49-F238E27FC236}">
                <a16:creationId xmlns:a16="http://schemas.microsoft.com/office/drawing/2014/main" id="{05061110-1FF5-5585-93EA-14533A7BFB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 rot="5400013">
            <a:off x="10872151" y="1192441"/>
            <a:ext cx="978866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</p:spTree>
    <p:extLst>
      <p:ext uri="{BB962C8B-B14F-4D97-AF65-F5344CB8AC3E}">
        <p14:creationId xmlns:p14="http://schemas.microsoft.com/office/powerpoint/2010/main" val="69635644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8615FD6-B5CE-C8D7-B31C-B388DFDC2734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40080" y="1371600"/>
            <a:ext cx="10890924" cy="109728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E73E1CE-0AB4-85C8-2728-F676B9DF95FC}"/>
              </a:ext>
            </a:extLst>
          </p:cNvPr>
          <p:cNvSpPr txBox="1">
            <a:spLocks noGrp="1"/>
          </p:cNvSpPr>
          <p:nvPr>
            <p:ph type="body" idx="1"/>
          </p:nvPr>
        </p:nvSpPr>
        <p:spPr>
          <a:xfrm>
            <a:off x="640080" y="2633472"/>
            <a:ext cx="10890924" cy="356616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t" anchorCtr="0" compatLnSpc="1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95B2B32-9C21-F413-E2FE-0A23F5010F3E}"/>
              </a:ext>
            </a:extLst>
          </p:cNvPr>
          <p:cNvSpPr txBox="1">
            <a:spLocks noGrp="1"/>
          </p:cNvSpPr>
          <p:nvPr>
            <p:ph type="dt" sz="half" idx="2"/>
          </p:nvPr>
        </p:nvSpPr>
        <p:spPr>
          <a:xfrm>
            <a:off x="640080" y="6356351"/>
            <a:ext cx="2743200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l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all" spc="300" baseline="0">
                <a:solidFill>
                  <a:srgbClr val="000000"/>
                </a:solidFill>
                <a:uFillTx/>
                <a:latin typeface="Grandview Display"/>
              </a:defRPr>
            </a:lvl1pPr>
          </a:lstStyle>
          <a:p>
            <a:pPr lvl="0"/>
            <a:fld id="{D2E8E056-0C27-4293-8B45-893C898E97DF}" type="datetime1">
              <a:rPr lang="en-US"/>
              <a:pPr lvl="0"/>
              <a:t>11/23/2025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7E55558-4DBB-6F80-F14B-B75649DE6E3F}"/>
              </a:ext>
            </a:extLst>
          </p:cNvPr>
          <p:cNvSpPr txBox="1">
            <a:spLocks noGrp="1"/>
          </p:cNvSpPr>
          <p:nvPr>
            <p:ph type="ftr" sz="quarter" idx="3"/>
          </p:nvPr>
        </p:nvSpPr>
        <p:spPr>
          <a:xfrm>
            <a:off x="6767620" y="6356351"/>
            <a:ext cx="404037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all" spc="300" baseline="0">
                <a:solidFill>
                  <a:srgbClr val="000000"/>
                </a:solidFill>
                <a:uFillTx/>
                <a:latin typeface="Grandview Display"/>
              </a:defRPr>
            </a:lvl1pPr>
          </a:lstStyle>
          <a:p>
            <a:pPr lvl="0"/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9244B92-B748-17AC-09ED-4FB158F49D17}"/>
              </a:ext>
            </a:extLst>
          </p:cNvPr>
          <p:cNvSpPr txBox="1">
            <a:spLocks noGrp="1"/>
          </p:cNvSpPr>
          <p:nvPr>
            <p:ph type="sldNum" sz="quarter" idx="4"/>
          </p:nvPr>
        </p:nvSpPr>
        <p:spPr>
          <a:xfrm>
            <a:off x="10807997" y="6356351"/>
            <a:ext cx="723016" cy="365129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anchor="ctr" anchorCtr="0" compatLnSpc="1">
            <a:noAutofit/>
          </a:bodyPr>
          <a:lstStyle>
            <a:lvl1pPr marL="0" marR="0" lvl="0" indent="0" algn="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lang="en-US" sz="900" b="1" i="0" u="none" strike="noStrike" kern="1200" cap="all" spc="300" baseline="0">
                <a:solidFill>
                  <a:srgbClr val="000000"/>
                </a:solidFill>
                <a:uFillTx/>
                <a:latin typeface="Grandview Display"/>
              </a:defRPr>
            </a:lvl1pPr>
          </a:lstStyle>
          <a:p>
            <a:pPr lvl="0"/>
            <a:fld id="{3DE940CC-A090-47DD-A431-833FCB4E923C}" type="slidenum">
              <a:t>‹#›</a:t>
            </a:fld>
            <a:endParaRPr lang="en-US"/>
          </a:p>
        </p:txBody>
      </p:sp>
      <p:cxnSp>
        <p:nvCxnSpPr>
          <p:cNvPr id="7" name="Straight Connector 8">
            <a:extLst>
              <a:ext uri="{FF2B5EF4-FFF2-40B4-BE49-F238E27FC236}">
                <a16:creationId xmlns:a16="http://schemas.microsoft.com/office/drawing/2014/main" id="{89D98A18-645F-AF64-1B43-55E58E3F3F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/>
          <p:nvPr/>
        </p:nvCxnSpPr>
        <p:spPr>
          <a:xfrm>
            <a:off x="713232" y="1031004"/>
            <a:ext cx="978865" cy="0"/>
          </a:xfrm>
          <a:prstGeom prst="straightConnector1">
            <a:avLst/>
          </a:prstGeom>
          <a:noFill/>
          <a:ln w="76196" cap="flat">
            <a:solidFill>
              <a:srgbClr val="1973EB"/>
            </a:solidFill>
            <a:prstDash val="solid"/>
            <a:miter/>
          </a:ln>
        </p:spPr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marL="0" marR="0" lvl="0" indent="0" algn="l" defTabSz="914400" rtl="0" fontAlgn="auto" hangingPunct="1">
        <a:lnSpc>
          <a:spcPct val="100000"/>
        </a:lnSpc>
        <a:spcBef>
          <a:spcPts val="0"/>
        </a:spcBef>
        <a:spcAft>
          <a:spcPts val="0"/>
        </a:spcAft>
        <a:buNone/>
        <a:tabLst/>
        <a:defRPr lang="en-US" sz="4000" b="1" i="0" u="none" strike="noStrike" kern="1200" cap="none" spc="0" baseline="0">
          <a:solidFill>
            <a:srgbClr val="000000"/>
          </a:solidFill>
          <a:uFillTx/>
          <a:latin typeface="Grandview Display"/>
        </a:defRPr>
      </a:lvl1pPr>
    </p:titleStyle>
    <p:bodyStyle>
      <a:lvl1pPr marL="228600" marR="0" lvl="0" indent="-228600" algn="l" defTabSz="914400" rtl="0" fontAlgn="auto" hangingPunct="1">
        <a:lnSpc>
          <a:spcPct val="120000"/>
        </a:lnSpc>
        <a:spcBef>
          <a:spcPts val="1000"/>
        </a:spcBef>
        <a:spcAft>
          <a:spcPts val="0"/>
        </a:spcAft>
        <a:buSzPct val="87000"/>
        <a:buFont typeface="Arial" pitchFamily="34"/>
        <a:buChar char="•"/>
        <a:tabLst/>
        <a:defRPr lang="en-US" sz="20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1pPr>
      <a:lvl2pPr marL="493776" marR="0" lvl="1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8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2pPr>
      <a:lvl3pPr marL="731520" marR="0" lvl="2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6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3pPr>
      <a:lvl4pPr marL="1051560" marR="0" lvl="3" indent="-28575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4pPr>
      <a:lvl5pPr marL="1298448" marR="0" lvl="4" indent="-228600" algn="l" defTabSz="914400" rtl="0" fontAlgn="auto" hangingPunct="1">
        <a:lnSpc>
          <a:spcPct val="120000"/>
        </a:lnSpc>
        <a:spcBef>
          <a:spcPts val="500"/>
        </a:spcBef>
        <a:spcAft>
          <a:spcPts val="0"/>
        </a:spcAft>
        <a:buSzPct val="87000"/>
        <a:buFont typeface="Arial" pitchFamily="34"/>
        <a:buChar char="•"/>
        <a:tabLst/>
        <a:defRPr lang="en-US" sz="1400" b="0" i="0" u="none" strike="noStrike" kern="1200" cap="none" spc="0" baseline="0">
          <a:solidFill>
            <a:srgbClr val="000000"/>
          </a:solidFill>
          <a:uFillTx/>
          <a:latin typeface="Grandview Display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7" Type="http://schemas.openxmlformats.org/officeDocument/2006/relationships/image" Target="../media/image4.png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1">
    <p:bg>
      <p:bgPr>
        <a:solidFill>
          <a:srgbClr val="0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Video 7" descr="Vital Signs Line">
            <a:extLst>
              <a:ext uri="{FF2B5EF4-FFF2-40B4-BE49-F238E27FC236}">
                <a16:creationId xmlns:a16="http://schemas.microsoft.com/office/drawing/2014/main" id="{D6EA4389-2DF2-01C2-2647-8E3A6241A25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>
            <a:alphaModFix/>
          </a:blip>
          <a:srcRect t="284" r="-1" b="-1"/>
          <a:stretch>
            <a:fillRect/>
          </a:stretch>
        </p:blipFill>
        <p:spPr>
          <a:xfrm>
            <a:off x="-75950" y="-59408"/>
            <a:ext cx="12191978" cy="6857990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3" name="Title 1">
            <a:extLst>
              <a:ext uri="{FF2B5EF4-FFF2-40B4-BE49-F238E27FC236}">
                <a16:creationId xmlns:a16="http://schemas.microsoft.com/office/drawing/2014/main" id="{C47A1544-6287-1733-5A24-C71DBAACC262}"/>
              </a:ext>
            </a:extLst>
          </p:cNvPr>
          <p:cNvSpPr txBox="1">
            <a:spLocks noGrp="1"/>
          </p:cNvSpPr>
          <p:nvPr>
            <p:ph type="title"/>
          </p:nvPr>
        </p:nvSpPr>
        <p:spPr>
          <a:xfrm>
            <a:off x="6096003" y="164674"/>
            <a:ext cx="5263240" cy="570549"/>
          </a:xfrm>
        </p:spPr>
        <p:txBody>
          <a:bodyPr anchor="b"/>
          <a:lstStyle/>
          <a:p>
            <a:pPr lvl="0"/>
            <a:r>
              <a:rPr lang="en-GB" sz="2900">
                <a:solidFill>
                  <a:srgbClr val="FFFF00"/>
                </a:solidFill>
              </a:rPr>
              <a:t>How to create a chart in Excel</a:t>
            </a:r>
          </a:p>
        </p:txBody>
      </p:sp>
      <p:pic>
        <p:nvPicPr>
          <p:cNvPr id="4" name="Picture Placeholder 17" descr="A screenshot of a computer&#10;&#10;AI-generated content may be incorrect.">
            <a:extLst>
              <a:ext uri="{FF2B5EF4-FFF2-40B4-BE49-F238E27FC236}">
                <a16:creationId xmlns:a16="http://schemas.microsoft.com/office/drawing/2014/main" id="{E40621FF-3F80-E9F5-44B8-C67992617A5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-40818" y="3190122"/>
            <a:ext cx="3801992" cy="3385895"/>
          </a:xfrm>
        </p:spPr>
      </p:pic>
      <p:sp>
        <p:nvSpPr>
          <p:cNvPr id="5" name="Rectangle 1">
            <a:extLst>
              <a:ext uri="{FF2B5EF4-FFF2-40B4-BE49-F238E27FC236}">
                <a16:creationId xmlns:a16="http://schemas.microsoft.com/office/drawing/2014/main" id="{538F004A-5E54-E5DB-BEBF-3C8ABA70C23E}"/>
              </a:ext>
            </a:extLst>
          </p:cNvPr>
          <p:cNvSpPr txBox="1">
            <a:spLocks noGrp="1"/>
          </p:cNvSpPr>
          <p:nvPr>
            <p:ph idx="2"/>
          </p:nvPr>
        </p:nvSpPr>
        <p:spPr/>
        <p:txBody>
          <a:bodyPr wrap="none" anchor="ctr" anchorCtr="1">
            <a:spAutoFit/>
          </a:bodyPr>
          <a:lstStyle/>
          <a:p>
            <a:pPr marL="0" lvl="0" indent="0" algn="ctr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>
                <a:latin typeface="Arial" pitchFamily="34"/>
              </a:rPr>
              <a:t>Step 1 </a:t>
            </a:r>
            <a:endParaRPr lang="en-US" sz="800">
              <a:solidFill>
                <a:srgbClr val="FFFFFF"/>
              </a:solidFill>
              <a:latin typeface="Arial" pitchFamily="34"/>
            </a:endParaRPr>
          </a:p>
          <a:p>
            <a:pPr marL="0" lvl="0" indent="0" algn="ctr" hangingPunct="0">
              <a:lnSpc>
                <a:spcPct val="100000"/>
              </a:lnSpc>
              <a:spcBef>
                <a:spcPts val="0"/>
              </a:spcBef>
              <a:buNone/>
            </a:pPr>
            <a:r>
              <a:rPr lang="en-US" sz="1400" b="1">
                <a:latin typeface="Arial" pitchFamily="34"/>
              </a:rPr>
              <a:t>Open Excel and take a Blank workbook.</a:t>
            </a:r>
            <a:endParaRPr lang="en-US" sz="1800">
              <a:solidFill>
                <a:srgbClr val="FFFFFF"/>
              </a:solidFill>
              <a:latin typeface="Arial" pitchFamily="34"/>
            </a:endParaRPr>
          </a:p>
        </p:txBody>
      </p:sp>
      <p:sp>
        <p:nvSpPr>
          <p:cNvPr id="6" name="Rectangle 2">
            <a:extLst>
              <a:ext uri="{FF2B5EF4-FFF2-40B4-BE49-F238E27FC236}">
                <a16:creationId xmlns:a16="http://schemas.microsoft.com/office/drawing/2014/main" id="{D078BE38-3833-DB45-BD9C-A592AF95E80B}"/>
              </a:ext>
            </a:extLst>
          </p:cNvPr>
          <p:cNvSpPr/>
          <p:nvPr/>
        </p:nvSpPr>
        <p:spPr>
          <a:xfrm>
            <a:off x="0" y="0"/>
            <a:ext cx="12191996" cy="0"/>
          </a:xfrm>
          <a:prstGeom prst="rect">
            <a:avLst/>
          </a:prstGeom>
          <a:noFill/>
          <a:ln cap="flat">
            <a:noFill/>
            <a:prstDash val="solid"/>
          </a:ln>
        </p:spPr>
        <p:txBody>
          <a:bodyPr vert="horz" wrap="none" lIns="91440" tIns="45720" rIns="91440" bIns="45720" anchor="ctr" anchorCtr="1" compatLnSpc="1">
            <a:spAutoFit/>
          </a:bodyPr>
          <a:lstStyle/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Step 1 </a:t>
            </a:r>
            <a:endParaRPr lang="en-US" sz="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  <a:p>
            <a:pPr marL="0" marR="0" lvl="0" indent="0" algn="ctr" defTabSz="914400" rtl="0" fontAlgn="auto" hangingPunct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US" sz="1400" b="1" i="0" u="none" strike="noStrike" kern="1200" cap="none" spc="0" baseline="0">
                <a:solidFill>
                  <a:srgbClr val="000000"/>
                </a:solidFill>
                <a:uFillTx/>
                <a:latin typeface="Arial" pitchFamily="34"/>
              </a:rPr>
              <a:t>Open Excel and take a Blank workbook.</a:t>
            </a:r>
            <a:endParaRPr lang="en-US" sz="1800" b="0" i="0" u="none" strike="noStrike" kern="1200" cap="none" spc="0" baseline="0">
              <a:solidFill>
                <a:srgbClr val="FFFFFF"/>
              </a:solidFill>
              <a:uFillTx/>
              <a:latin typeface="Arial" pitchFamily="34"/>
            </a:endParaRPr>
          </a:p>
        </p:txBody>
      </p:sp>
      <p:sp>
        <p:nvSpPr>
          <p:cNvPr id="7" name="TextBox 15">
            <a:extLst>
              <a:ext uri="{FF2B5EF4-FFF2-40B4-BE49-F238E27FC236}">
                <a16:creationId xmlns:a16="http://schemas.microsoft.com/office/drawing/2014/main" id="{24618B2E-93DB-8E46-759A-F56274707E36}"/>
              </a:ext>
            </a:extLst>
          </p:cNvPr>
          <p:cNvSpPr txBox="1"/>
          <p:nvPr/>
        </p:nvSpPr>
        <p:spPr>
          <a:xfrm>
            <a:off x="327455" y="1320576"/>
            <a:ext cx="2658709" cy="113537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83CBEB"/>
                </a:solidFill>
                <a:uFillTx/>
                <a:latin typeface="YACkoC_IHiw_0"/>
              </a:rPr>
              <a:t>Step 1 </a:t>
            </a:r>
            <a:endParaRPr lang="en-GB" sz="2400" b="0" i="0" u="none" strike="noStrike" kern="1200" cap="none" spc="0" baseline="0">
              <a:solidFill>
                <a:srgbClr val="83CBEB"/>
              </a:solidFill>
              <a:uFillTx/>
              <a:latin typeface="YACkoC_IHiw_0"/>
            </a:endParaRPr>
          </a:p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FF"/>
                </a:solidFill>
                <a:uFillTx/>
                <a:latin typeface="YACkoC_IHiw_0"/>
              </a:rPr>
              <a:t>Open Excel and take a Blank workbook</a:t>
            </a:r>
            <a:r>
              <a:rPr lang="en-GB" sz="1800" b="1" i="0" u="none" strike="noStrike" kern="1200" cap="none" spc="0" baseline="0">
                <a:solidFill>
                  <a:srgbClr val="FFFFFF"/>
                </a:solidFill>
                <a:uFillTx/>
                <a:latin typeface="YACkoC_IHiw_0"/>
              </a:rPr>
              <a:t>.</a:t>
            </a:r>
            <a:endParaRPr lang="en-GB" sz="1800" b="0" i="0" u="none" strike="noStrike" kern="1200" cap="none" spc="0" baseline="0">
              <a:solidFill>
                <a:srgbClr val="FFFFFF"/>
              </a:solidFill>
              <a:uFillTx/>
              <a:latin typeface="YACkoC_IHiw_0"/>
            </a:endParaRPr>
          </a:p>
        </p:txBody>
      </p:sp>
      <p:pic>
        <p:nvPicPr>
          <p:cNvPr id="8" name="Picture 9">
            <a:extLst>
              <a:ext uri="{FF2B5EF4-FFF2-40B4-BE49-F238E27FC236}">
                <a16:creationId xmlns:a16="http://schemas.microsoft.com/office/drawing/2014/main" id="{EBFBD106-F6B6-83F4-3DA9-FE290DAC7E9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916210" y="3190122"/>
            <a:ext cx="3801992" cy="33858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9" name="TextBox 16">
            <a:extLst>
              <a:ext uri="{FF2B5EF4-FFF2-40B4-BE49-F238E27FC236}">
                <a16:creationId xmlns:a16="http://schemas.microsoft.com/office/drawing/2014/main" id="{1170E961-1D4D-C5E5-E773-6E8B353334F4}"/>
              </a:ext>
            </a:extLst>
          </p:cNvPr>
          <p:cNvSpPr txBox="1"/>
          <p:nvPr/>
        </p:nvSpPr>
        <p:spPr>
          <a:xfrm>
            <a:off x="5638803" y="2656112"/>
            <a:ext cx="914400" cy="36933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1" compatLnSpc="1">
            <a:spAutoFit/>
          </a:bodyPr>
          <a:lstStyle/>
          <a:p>
            <a:pPr marL="0" marR="0" lvl="0" indent="0" algn="ctr" defTabSz="914400" rtl="0" fontAlgn="auto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endParaRPr lang="en-GB" sz="1800" b="0" i="0" u="none" strike="noStrike" kern="1200" cap="none" spc="0" baseline="0">
              <a:solidFill>
                <a:srgbClr val="000000"/>
              </a:solidFill>
              <a:uFillTx/>
              <a:latin typeface="Aptos"/>
            </a:endParaRPr>
          </a:p>
        </p:txBody>
      </p:sp>
      <p:sp>
        <p:nvSpPr>
          <p:cNvPr id="10" name="TextBox 15">
            <a:extLst>
              <a:ext uri="{FF2B5EF4-FFF2-40B4-BE49-F238E27FC236}">
                <a16:creationId xmlns:a16="http://schemas.microsoft.com/office/drawing/2014/main" id="{743DC34E-CD70-D123-C2E8-F715EDA6FA0E}"/>
              </a:ext>
            </a:extLst>
          </p:cNvPr>
          <p:cNvSpPr txBox="1"/>
          <p:nvPr/>
        </p:nvSpPr>
        <p:spPr>
          <a:xfrm>
            <a:off x="4315519" y="1424955"/>
            <a:ext cx="2484534" cy="11384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FFFF00"/>
                </a:solidFill>
                <a:uFillTx/>
                <a:latin typeface="YACkoC_IHiw_0"/>
              </a:rPr>
              <a:t>Step </a:t>
            </a:r>
            <a:r>
              <a:rPr lang="en-GB" sz="2400" b="1" i="0" u="none" strike="noStrike" kern="0" cap="none" spc="0" baseline="0">
                <a:solidFill>
                  <a:srgbClr val="FFFF00"/>
                </a:solidFill>
                <a:uFillTx/>
                <a:latin typeface="YACkoC_IHiw_0"/>
              </a:rPr>
              <a:t>2</a:t>
            </a:r>
          </a:p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For the next step, type the desired topics</a:t>
            </a:r>
            <a:endParaRPr lang="en-GB" sz="2400" b="0" i="0" u="none" strike="noStrike" kern="1200" cap="none" spc="0" baseline="0">
              <a:solidFill>
                <a:srgbClr val="FFFFFF"/>
              </a:solidFill>
              <a:uFillTx/>
              <a:latin typeface="YACkoC_IHiw_0"/>
            </a:endParaRPr>
          </a:p>
        </p:txBody>
      </p:sp>
      <p:sp>
        <p:nvSpPr>
          <p:cNvPr id="11" name="TextBox 21">
            <a:extLst>
              <a:ext uri="{FF2B5EF4-FFF2-40B4-BE49-F238E27FC236}">
                <a16:creationId xmlns:a16="http://schemas.microsoft.com/office/drawing/2014/main" id="{BCBB0252-798A-48C5-B7CA-F4AE4FECD3F8}"/>
              </a:ext>
            </a:extLst>
          </p:cNvPr>
          <p:cNvSpPr txBox="1"/>
          <p:nvPr/>
        </p:nvSpPr>
        <p:spPr>
          <a:xfrm>
            <a:off x="7837944" y="1654734"/>
            <a:ext cx="4278084" cy="1138455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>
                <a:solidFill>
                  <a:srgbClr val="FFFFFF"/>
                </a:solidFill>
                <a:uFillTx/>
                <a:latin typeface="Aptos"/>
              </a:rPr>
              <a:t>For the last step, click Insert then Histogram and then More Statistical Chart then choose the desired model.</a:t>
            </a:r>
            <a:endParaRPr lang="en-GB" sz="2400" b="1" i="0" u="none" strike="noStrike" kern="0" cap="none" spc="0" baseline="0">
              <a:solidFill>
                <a:srgbClr val="FFFFFF"/>
              </a:solidFill>
              <a:uFillTx/>
              <a:latin typeface="YACkoC_IHiw_0"/>
            </a:endParaRPr>
          </a:p>
        </p:txBody>
      </p:sp>
      <p:pic>
        <p:nvPicPr>
          <p:cNvPr id="12" name="Picture 23">
            <a:extLst>
              <a:ext uri="{FF2B5EF4-FFF2-40B4-BE49-F238E27FC236}">
                <a16:creationId xmlns:a16="http://schemas.microsoft.com/office/drawing/2014/main" id="{A7BD1A3C-B11A-7E62-6D71-A68E970F8D87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837944" y="3190122"/>
            <a:ext cx="4278084" cy="3385895"/>
          </a:xfrm>
          <a:prstGeom prst="rect">
            <a:avLst/>
          </a:prstGeom>
          <a:noFill/>
          <a:ln cap="flat">
            <a:noFill/>
          </a:ln>
        </p:spPr>
      </p:pic>
      <p:sp>
        <p:nvSpPr>
          <p:cNvPr id="13" name="TextBox 25">
            <a:extLst>
              <a:ext uri="{FF2B5EF4-FFF2-40B4-BE49-F238E27FC236}">
                <a16:creationId xmlns:a16="http://schemas.microsoft.com/office/drawing/2014/main" id="{09D9FEFA-A450-EDE7-63BD-AB129394C41D}"/>
              </a:ext>
            </a:extLst>
          </p:cNvPr>
          <p:cNvSpPr txBox="1"/>
          <p:nvPr/>
        </p:nvSpPr>
        <p:spPr>
          <a:xfrm>
            <a:off x="8543961" y="1152857"/>
            <a:ext cx="1675272" cy="36593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8ED973"/>
                </a:solidFill>
                <a:uFillTx/>
                <a:latin typeface="YACkoC_IHiw_0"/>
              </a:rPr>
              <a:t>Step </a:t>
            </a:r>
            <a:r>
              <a:rPr lang="en-GB" sz="2400" b="1" i="0" u="none" strike="noStrike" kern="0" cap="none" spc="0" baseline="0">
                <a:solidFill>
                  <a:srgbClr val="8ED973"/>
                </a:solidFill>
                <a:uFillTx/>
                <a:latin typeface="YACkoC_IHiw_0"/>
              </a:rPr>
              <a:t>3</a:t>
            </a:r>
          </a:p>
        </p:txBody>
      </p:sp>
      <p:sp>
        <p:nvSpPr>
          <p:cNvPr id="14" name="TextBox 27">
            <a:extLst>
              <a:ext uri="{FF2B5EF4-FFF2-40B4-BE49-F238E27FC236}">
                <a16:creationId xmlns:a16="http://schemas.microsoft.com/office/drawing/2014/main" id="{6BA3BD53-A6B5-3186-0B2C-1F8F851BAA83}"/>
              </a:ext>
            </a:extLst>
          </p:cNvPr>
          <p:cNvSpPr txBox="1"/>
          <p:nvPr/>
        </p:nvSpPr>
        <p:spPr>
          <a:xfrm>
            <a:off x="75968" y="112809"/>
            <a:ext cx="6242956" cy="622413"/>
          </a:xfrm>
          <a:prstGeom prst="rect">
            <a:avLst/>
          </a:prstGeom>
          <a:noFill/>
          <a:ln cap="flat">
            <a:noFill/>
          </a:ln>
        </p:spPr>
        <p:txBody>
          <a:bodyPr vert="horz" wrap="square" lIns="91440" tIns="45720" rIns="91440" bIns="45720" anchor="t" anchorCtr="0" compatLnSpc="1">
            <a:spAutoFit/>
          </a:bodyPr>
          <a:lstStyle/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0" cap="none" spc="0" baseline="0">
                <a:solidFill>
                  <a:srgbClr val="83CBEB"/>
                </a:solidFill>
                <a:uFillTx/>
                <a:latin typeface="YACkoC_IHiw_0"/>
              </a:rPr>
              <a:t>Studend:2516796 </a:t>
            </a:r>
          </a:p>
          <a:p>
            <a:pPr marL="0" marR="0" lvl="0" indent="0" algn="l" defTabSz="914400" rtl="0" fontAlgn="auto" hangingPunct="1">
              <a:lnSpc>
                <a:spcPts val="2025"/>
              </a:lnSpc>
              <a:spcBef>
                <a:spcPts val="0"/>
              </a:spcBef>
              <a:spcAft>
                <a:spcPts val="0"/>
              </a:spcAft>
              <a:buNone/>
              <a:tabLst/>
              <a:defRPr sz="1800" b="0" i="0" u="none" strike="noStrike" kern="0" cap="none" spc="0" baseline="0">
                <a:solidFill>
                  <a:srgbClr val="000000"/>
                </a:solidFill>
                <a:uFillTx/>
              </a:defRPr>
            </a:pPr>
            <a:r>
              <a:rPr lang="en-GB" sz="2400" b="1" i="0" u="none" strike="noStrike" kern="1200" cap="none" spc="0" baseline="0">
                <a:solidFill>
                  <a:srgbClr val="83CBEB"/>
                </a:solidFill>
                <a:uFillTx/>
                <a:latin typeface="YACkoC_IHiw_0"/>
              </a:rPr>
              <a:t>Ungurean li</a:t>
            </a:r>
            <a:r>
              <a:rPr lang="en-GB" sz="2400" b="1" i="0" u="none" strike="noStrike" kern="0" cap="none" spc="0" baseline="0">
                <a:solidFill>
                  <a:srgbClr val="83CBEB"/>
                </a:solidFill>
                <a:uFillTx/>
                <a:latin typeface="YACkoC_IHiw_0"/>
              </a:rPr>
              <a:t>dia anamria</a:t>
            </a:r>
            <a:endParaRPr lang="en-GB" sz="2400" b="0" i="0" u="none" strike="noStrike" kern="1200" cap="none" spc="0" baseline="0">
              <a:solidFill>
                <a:srgbClr val="83CBEB"/>
              </a:solidFill>
              <a:uFillTx/>
              <a:latin typeface="YACkoC_IHiw_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4938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>
                <p:cTn id="7"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video>
            <p:seq concurrent="1" nextAc="seek">
              <p:cTn id="8" dur="indefinite" nodeType="interactiveSeq">
                <p:stCondLst>
                  <p:cond evt="onClick" delay="0">
                    <p:tgtEl>
                      <p:spTgt spid="2"/>
                    </p:tgtEl>
                  </p:cond>
                </p:stCondLst>
                <p:childTnLst>
                  <p:par>
                    <p:cTn id="9" fill="hold">
                      <p:stCondLst>
                        <p:cond evt="onBegin" delay="0">
                          <p:tn val="8"/>
                        </p:cond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"/>
                  </p:tgtEl>
                </p:cond>
              </p:nextCondLst>
            </p:seq>
          </p:childTnLst>
        </p:cTn>
      </p:par>
    </p:tnLst>
  </p:timing>
</p:sld>
</file>

<file path=ppt/theme/theme1.xml><?xml version="1.0" encoding="utf-8"?>
<a:theme xmlns:a="http://schemas.openxmlformats.org/drawingml/2006/main" name="DashVTI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76</Words>
  <Application>Microsoft Office PowerPoint</Application>
  <PresentationFormat>Widescreen</PresentationFormat>
  <Paragraphs>13</Paragraphs>
  <Slides>1</Slides>
  <Notes>0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6" baseType="lpstr">
      <vt:lpstr>Aptos</vt:lpstr>
      <vt:lpstr>Arial</vt:lpstr>
      <vt:lpstr>Grandview Display</vt:lpstr>
      <vt:lpstr>YACkoC_IHiw_0</vt:lpstr>
      <vt:lpstr>DashVTI</vt:lpstr>
      <vt:lpstr>How to create a chart in Excel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ungurean_samuel@yahoo.com</dc:creator>
  <cp:lastModifiedBy>ungurean_samuel@yahoo.com</cp:lastModifiedBy>
  <cp:revision>4</cp:revision>
  <dcterms:created xsi:type="dcterms:W3CDTF">2025-11-23T09:31:28Z</dcterms:created>
  <dcterms:modified xsi:type="dcterms:W3CDTF">2025-11-23T11:09:11Z</dcterms:modified>
</cp:coreProperties>
</file>