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Masters/slideMaster1.xml" ContentType="application/vnd.openxmlformats-officedocument.presentationml.slideMaster+xml"/>
  <Override PartName="/ppt/slideLayouts/slideLayout3.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slideLayouts/slideLayout9.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65"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ustomXml" Target="../customXml/item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10" Type="http://schemas.openxmlformats.org/officeDocument/2006/relationships/customXml" Target="../customXml/item3.xml"/><Relationship Id="rId4" Type="http://schemas.openxmlformats.org/officeDocument/2006/relationships/presProps" Target="presProps.xml"/><Relationship Id="rId9" Type="http://schemas.openxmlformats.org/officeDocument/2006/relationships/customXml" Target="../customXml/item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75BCE5-48C6-4243-8553-B71FB771114F}" type="datetimeFigureOut">
              <a:rPr lang="en-GB" smtClean="0"/>
              <a:t>03/11/2022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C7834-67E5-42B8-B175-AE1990E61938}" type="slidenum">
              <a:rPr lang="en-GB" smtClean="0"/>
              <a:t>‹#›</a:t>
            </a:fld>
            <a:endParaRPr lang="en-GB"/>
          </a:p>
        </p:txBody>
      </p:sp>
    </p:spTree>
    <p:extLst>
      <p:ext uri="{BB962C8B-B14F-4D97-AF65-F5344CB8AC3E}">
        <p14:creationId xmlns:p14="http://schemas.microsoft.com/office/powerpoint/2010/main" val="3873784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ONLINE EDITOR</a:t>
            </a:r>
            <a:endParaRPr lang="en-US" b="1"/>
          </a:p>
          <a:p>
            <a:r>
              <a:rPr lang="en-US" b="1">
                <a:cs typeface="Calibri" panose="020F0502020204030204"/>
              </a:rPr>
              <a:t>If you're using the only editor, some features are limited. You cannot swap out the image, just embed the image, scale and crop as required. PowerPoint will generate guides to help with alignment. </a:t>
            </a:r>
          </a:p>
          <a:p>
            <a:endParaRPr lang="en-US" b="1"/>
          </a:p>
          <a:p>
            <a:r>
              <a:rPr lang="en-US" b="1"/>
              <a:t>Replacing Image</a:t>
            </a:r>
            <a:endParaRPr lang="en-US"/>
          </a:p>
          <a:p>
            <a:r>
              <a:rPr lang="en-US"/>
              <a:t>• Click on the place holder image.</a:t>
            </a:r>
          </a:p>
          <a:p>
            <a:r>
              <a:rPr lang="en-US"/>
              <a:t>• Selected ‘Fill’ (paint can icon) option in the Design Pane.</a:t>
            </a:r>
          </a:p>
          <a:p>
            <a:r>
              <a:rPr lang="en-US"/>
              <a:t>• With the ‘picture and texture fill’ selected, click insert from the picture source option. </a:t>
            </a:r>
          </a:p>
          <a:p>
            <a:endParaRPr lang="en-US"/>
          </a:p>
          <a:p>
            <a:r>
              <a:rPr lang="en-US" b="1"/>
              <a:t>Resizing or repositioning the image.</a:t>
            </a:r>
          </a:p>
          <a:p>
            <a:r>
              <a:rPr lang="en-US"/>
              <a:t>• Select the box</a:t>
            </a:r>
          </a:p>
          <a:p>
            <a:r>
              <a:rPr lang="en-US"/>
              <a:t>• Go to picture format</a:t>
            </a:r>
          </a:p>
          <a:p>
            <a:r>
              <a:rPr lang="en-US"/>
              <a:t>• Click crop and adjust on the slide as needed.</a:t>
            </a:r>
          </a:p>
          <a:p>
            <a:endParaRPr lang="en-US"/>
          </a:p>
          <a:p>
            <a:r>
              <a:rPr lang="en-US" b="1"/>
              <a:t>Distorted image?</a:t>
            </a:r>
          </a:p>
          <a:p>
            <a:r>
              <a:rPr lang="en-US"/>
              <a:t>• If the image looks distorted, select the ‘crop’ option on the ‘picture format’ tab.</a:t>
            </a:r>
          </a:p>
          <a:p>
            <a:r>
              <a:rPr lang="en-US"/>
              <a:t>• From the ‘crop’ dropdown, select fit.</a:t>
            </a:r>
          </a:p>
          <a:p>
            <a:r>
              <a:rPr lang="en-US"/>
              <a:t>• The resize and reposition the image as needed.</a:t>
            </a:r>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1</a:t>
            </a:fld>
            <a:endParaRPr lang="en-US"/>
          </a:p>
        </p:txBody>
      </p:sp>
    </p:spTree>
    <p:extLst>
      <p:ext uri="{BB962C8B-B14F-4D97-AF65-F5344CB8AC3E}">
        <p14:creationId xmlns:p14="http://schemas.microsoft.com/office/powerpoint/2010/main" val="21162442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47078-7E40-A6A6-4A6F-BD3DFAA07C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578ECF-F0E5-D4C2-C5EB-33B6DB152D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11CFBA-2D7D-59DE-CD0E-01A8E3D23506}"/>
              </a:ext>
            </a:extLst>
          </p:cNvPr>
          <p:cNvSpPr>
            <a:spLocks noGrp="1"/>
          </p:cNvSpPr>
          <p:nvPr>
            <p:ph type="dt" sz="half" idx="10"/>
          </p:nvPr>
        </p:nvSpPr>
        <p:spPr/>
        <p:txBody>
          <a:bodyPr/>
          <a:lstStyle/>
          <a:p>
            <a:fld id="{87107B49-AFFE-4FB7-A166-6F9BF9CCFA4A}" type="datetimeFigureOut">
              <a:rPr lang="en-GB" smtClean="0"/>
              <a:t>03/11/2022</a:t>
            </a:fld>
            <a:endParaRPr lang="en-GB"/>
          </a:p>
        </p:txBody>
      </p:sp>
      <p:sp>
        <p:nvSpPr>
          <p:cNvPr id="5" name="Footer Placeholder 4">
            <a:extLst>
              <a:ext uri="{FF2B5EF4-FFF2-40B4-BE49-F238E27FC236}">
                <a16:creationId xmlns:a16="http://schemas.microsoft.com/office/drawing/2014/main" id="{2024FB28-CEDB-C27A-9F16-B1C8EB2254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D9C0CF-44F7-76FC-C39A-592BE25A03C8}"/>
              </a:ext>
            </a:extLst>
          </p:cNvPr>
          <p:cNvSpPr>
            <a:spLocks noGrp="1"/>
          </p:cNvSpPr>
          <p:nvPr>
            <p:ph type="sldNum" sz="quarter" idx="12"/>
          </p:nvPr>
        </p:nvSpPr>
        <p:spPr/>
        <p:txBody>
          <a:bodyPr/>
          <a:lstStyle/>
          <a:p>
            <a:fld id="{A883E1B6-72BD-4164-88F4-BBB568C94E76}" type="slidenum">
              <a:rPr lang="en-GB" smtClean="0"/>
              <a:t>‹#›</a:t>
            </a:fld>
            <a:endParaRPr lang="en-GB"/>
          </a:p>
        </p:txBody>
      </p:sp>
    </p:spTree>
    <p:extLst>
      <p:ext uri="{BB962C8B-B14F-4D97-AF65-F5344CB8AC3E}">
        <p14:creationId xmlns:p14="http://schemas.microsoft.com/office/powerpoint/2010/main" val="2415835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565CF-E30F-7D10-3B93-070BE000EE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A70A6A-9A5D-14FC-AAEA-912BD36B350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B76C57-AE18-ADF4-ECF5-56F49C154E16}"/>
              </a:ext>
            </a:extLst>
          </p:cNvPr>
          <p:cNvSpPr>
            <a:spLocks noGrp="1"/>
          </p:cNvSpPr>
          <p:nvPr>
            <p:ph type="dt" sz="half" idx="10"/>
          </p:nvPr>
        </p:nvSpPr>
        <p:spPr/>
        <p:txBody>
          <a:bodyPr/>
          <a:lstStyle/>
          <a:p>
            <a:fld id="{87107B49-AFFE-4FB7-A166-6F9BF9CCFA4A}" type="datetimeFigureOut">
              <a:rPr lang="en-GB" smtClean="0"/>
              <a:t>03/11/2022</a:t>
            </a:fld>
            <a:endParaRPr lang="en-GB"/>
          </a:p>
        </p:txBody>
      </p:sp>
      <p:sp>
        <p:nvSpPr>
          <p:cNvPr id="5" name="Footer Placeholder 4">
            <a:extLst>
              <a:ext uri="{FF2B5EF4-FFF2-40B4-BE49-F238E27FC236}">
                <a16:creationId xmlns:a16="http://schemas.microsoft.com/office/drawing/2014/main" id="{38C02B03-7B6D-7E30-130E-EBAC888E00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B374B4-021F-4C7A-9BD4-6BABBED292C6}"/>
              </a:ext>
            </a:extLst>
          </p:cNvPr>
          <p:cNvSpPr>
            <a:spLocks noGrp="1"/>
          </p:cNvSpPr>
          <p:nvPr>
            <p:ph type="sldNum" sz="quarter" idx="12"/>
          </p:nvPr>
        </p:nvSpPr>
        <p:spPr/>
        <p:txBody>
          <a:bodyPr/>
          <a:lstStyle/>
          <a:p>
            <a:fld id="{A883E1B6-72BD-4164-88F4-BBB568C94E76}" type="slidenum">
              <a:rPr lang="en-GB" smtClean="0"/>
              <a:t>‹#›</a:t>
            </a:fld>
            <a:endParaRPr lang="en-GB"/>
          </a:p>
        </p:txBody>
      </p:sp>
    </p:spTree>
    <p:extLst>
      <p:ext uri="{BB962C8B-B14F-4D97-AF65-F5344CB8AC3E}">
        <p14:creationId xmlns:p14="http://schemas.microsoft.com/office/powerpoint/2010/main" val="280960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C926D-1B22-AAF2-1C6A-BEFC30D8F9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D8FDCB-A59E-7DD8-E391-0C80478B27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2489EC-380B-91B5-7873-2F905ACE274E}"/>
              </a:ext>
            </a:extLst>
          </p:cNvPr>
          <p:cNvSpPr>
            <a:spLocks noGrp="1"/>
          </p:cNvSpPr>
          <p:nvPr>
            <p:ph type="dt" sz="half" idx="10"/>
          </p:nvPr>
        </p:nvSpPr>
        <p:spPr/>
        <p:txBody>
          <a:bodyPr/>
          <a:lstStyle/>
          <a:p>
            <a:fld id="{87107B49-AFFE-4FB7-A166-6F9BF9CCFA4A}" type="datetimeFigureOut">
              <a:rPr lang="en-GB" smtClean="0"/>
              <a:t>03/11/2022</a:t>
            </a:fld>
            <a:endParaRPr lang="en-GB"/>
          </a:p>
        </p:txBody>
      </p:sp>
      <p:sp>
        <p:nvSpPr>
          <p:cNvPr id="5" name="Footer Placeholder 4">
            <a:extLst>
              <a:ext uri="{FF2B5EF4-FFF2-40B4-BE49-F238E27FC236}">
                <a16:creationId xmlns:a16="http://schemas.microsoft.com/office/drawing/2014/main" id="{C9AA9937-3978-6A52-7E31-E53F06B639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7FB62F-A394-EAFD-35CB-6A3FFC14AACF}"/>
              </a:ext>
            </a:extLst>
          </p:cNvPr>
          <p:cNvSpPr>
            <a:spLocks noGrp="1"/>
          </p:cNvSpPr>
          <p:nvPr>
            <p:ph type="sldNum" sz="quarter" idx="12"/>
          </p:nvPr>
        </p:nvSpPr>
        <p:spPr/>
        <p:txBody>
          <a:bodyPr/>
          <a:lstStyle/>
          <a:p>
            <a:fld id="{A883E1B6-72BD-4164-88F4-BBB568C94E76}" type="slidenum">
              <a:rPr lang="en-GB" smtClean="0"/>
              <a:t>‹#›</a:t>
            </a:fld>
            <a:endParaRPr lang="en-GB"/>
          </a:p>
        </p:txBody>
      </p:sp>
    </p:spTree>
    <p:extLst>
      <p:ext uri="{BB962C8B-B14F-4D97-AF65-F5344CB8AC3E}">
        <p14:creationId xmlns:p14="http://schemas.microsoft.com/office/powerpoint/2010/main" val="3060238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4254A-620B-6EED-E4B8-1C79CE7F4F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715929-5D2B-9416-7887-EF7991231A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565E7F-8206-9C56-5B31-4AE4D41854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EBD78A-EFB4-6BB1-7E77-DBBDDC573BCA}"/>
              </a:ext>
            </a:extLst>
          </p:cNvPr>
          <p:cNvSpPr>
            <a:spLocks noGrp="1"/>
          </p:cNvSpPr>
          <p:nvPr>
            <p:ph type="dt" sz="half" idx="10"/>
          </p:nvPr>
        </p:nvSpPr>
        <p:spPr/>
        <p:txBody>
          <a:bodyPr/>
          <a:lstStyle/>
          <a:p>
            <a:fld id="{87107B49-AFFE-4FB7-A166-6F9BF9CCFA4A}" type="datetimeFigureOut">
              <a:rPr lang="en-GB" smtClean="0"/>
              <a:t>03/11/2022</a:t>
            </a:fld>
            <a:endParaRPr lang="en-GB"/>
          </a:p>
        </p:txBody>
      </p:sp>
      <p:sp>
        <p:nvSpPr>
          <p:cNvPr id="6" name="Footer Placeholder 5">
            <a:extLst>
              <a:ext uri="{FF2B5EF4-FFF2-40B4-BE49-F238E27FC236}">
                <a16:creationId xmlns:a16="http://schemas.microsoft.com/office/drawing/2014/main" id="{628B51DF-1874-7031-0E58-0C1ED4BDDF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FCC116-DF92-D519-52E3-C818A75D0EA4}"/>
              </a:ext>
            </a:extLst>
          </p:cNvPr>
          <p:cNvSpPr>
            <a:spLocks noGrp="1"/>
          </p:cNvSpPr>
          <p:nvPr>
            <p:ph type="sldNum" sz="quarter" idx="12"/>
          </p:nvPr>
        </p:nvSpPr>
        <p:spPr/>
        <p:txBody>
          <a:bodyPr/>
          <a:lstStyle/>
          <a:p>
            <a:fld id="{A883E1B6-72BD-4164-88F4-BBB568C94E76}" type="slidenum">
              <a:rPr lang="en-GB" smtClean="0"/>
              <a:t>‹#›</a:t>
            </a:fld>
            <a:endParaRPr lang="en-GB"/>
          </a:p>
        </p:txBody>
      </p:sp>
    </p:spTree>
    <p:extLst>
      <p:ext uri="{BB962C8B-B14F-4D97-AF65-F5344CB8AC3E}">
        <p14:creationId xmlns:p14="http://schemas.microsoft.com/office/powerpoint/2010/main" val="346107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ED43A-66B6-6744-FC4D-A5C972ECE1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4B476C-10C3-5642-7F5C-AA75D0EC03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A5313D-CB1D-0117-58A5-AFF1D5E27B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B7CCAB-B51D-9A33-83F0-9F9A037C0E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B2069BF-D684-9D98-7B2D-2DB8799E84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83C9C6-FA13-7314-31C5-B63A88C543E0}"/>
              </a:ext>
            </a:extLst>
          </p:cNvPr>
          <p:cNvSpPr>
            <a:spLocks noGrp="1"/>
          </p:cNvSpPr>
          <p:nvPr>
            <p:ph type="dt" sz="half" idx="10"/>
          </p:nvPr>
        </p:nvSpPr>
        <p:spPr/>
        <p:txBody>
          <a:bodyPr/>
          <a:lstStyle/>
          <a:p>
            <a:fld id="{87107B49-AFFE-4FB7-A166-6F9BF9CCFA4A}" type="datetimeFigureOut">
              <a:rPr lang="en-GB" smtClean="0"/>
              <a:t>03/11/2022</a:t>
            </a:fld>
            <a:endParaRPr lang="en-GB"/>
          </a:p>
        </p:txBody>
      </p:sp>
      <p:sp>
        <p:nvSpPr>
          <p:cNvPr id="8" name="Footer Placeholder 7">
            <a:extLst>
              <a:ext uri="{FF2B5EF4-FFF2-40B4-BE49-F238E27FC236}">
                <a16:creationId xmlns:a16="http://schemas.microsoft.com/office/drawing/2014/main" id="{0F769EE6-3CAB-D0BE-72B4-7DE6BF9D3A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AC0222-F8AC-1257-CCB9-8C3A7014B9D7}"/>
              </a:ext>
            </a:extLst>
          </p:cNvPr>
          <p:cNvSpPr>
            <a:spLocks noGrp="1"/>
          </p:cNvSpPr>
          <p:nvPr>
            <p:ph type="sldNum" sz="quarter" idx="12"/>
          </p:nvPr>
        </p:nvSpPr>
        <p:spPr/>
        <p:txBody>
          <a:bodyPr/>
          <a:lstStyle/>
          <a:p>
            <a:fld id="{A883E1B6-72BD-4164-88F4-BBB568C94E76}" type="slidenum">
              <a:rPr lang="en-GB" smtClean="0"/>
              <a:t>‹#›</a:t>
            </a:fld>
            <a:endParaRPr lang="en-GB"/>
          </a:p>
        </p:txBody>
      </p:sp>
    </p:spTree>
    <p:extLst>
      <p:ext uri="{BB962C8B-B14F-4D97-AF65-F5344CB8AC3E}">
        <p14:creationId xmlns:p14="http://schemas.microsoft.com/office/powerpoint/2010/main" val="1076593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C6FB7-51B8-C1FB-C94C-4B686269BAF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5D5BF7-8BF7-87E3-A998-0E56DAA1F268}"/>
              </a:ext>
            </a:extLst>
          </p:cNvPr>
          <p:cNvSpPr>
            <a:spLocks noGrp="1"/>
          </p:cNvSpPr>
          <p:nvPr>
            <p:ph type="dt" sz="half" idx="10"/>
          </p:nvPr>
        </p:nvSpPr>
        <p:spPr/>
        <p:txBody>
          <a:bodyPr/>
          <a:lstStyle/>
          <a:p>
            <a:fld id="{87107B49-AFFE-4FB7-A166-6F9BF9CCFA4A}" type="datetimeFigureOut">
              <a:rPr lang="en-GB" smtClean="0"/>
              <a:t>03/11/2022</a:t>
            </a:fld>
            <a:endParaRPr lang="en-GB"/>
          </a:p>
        </p:txBody>
      </p:sp>
      <p:sp>
        <p:nvSpPr>
          <p:cNvPr id="4" name="Footer Placeholder 3">
            <a:extLst>
              <a:ext uri="{FF2B5EF4-FFF2-40B4-BE49-F238E27FC236}">
                <a16:creationId xmlns:a16="http://schemas.microsoft.com/office/drawing/2014/main" id="{F6D5F010-9DA0-5408-4A7C-231864E05E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0E7948-5621-39B9-BD11-EA94D18F17EA}"/>
              </a:ext>
            </a:extLst>
          </p:cNvPr>
          <p:cNvSpPr>
            <a:spLocks noGrp="1"/>
          </p:cNvSpPr>
          <p:nvPr>
            <p:ph type="sldNum" sz="quarter" idx="12"/>
          </p:nvPr>
        </p:nvSpPr>
        <p:spPr/>
        <p:txBody>
          <a:bodyPr/>
          <a:lstStyle/>
          <a:p>
            <a:fld id="{A883E1B6-72BD-4164-88F4-BBB568C94E76}" type="slidenum">
              <a:rPr lang="en-GB" smtClean="0"/>
              <a:t>‹#›</a:t>
            </a:fld>
            <a:endParaRPr lang="en-GB"/>
          </a:p>
        </p:txBody>
      </p:sp>
    </p:spTree>
    <p:extLst>
      <p:ext uri="{BB962C8B-B14F-4D97-AF65-F5344CB8AC3E}">
        <p14:creationId xmlns:p14="http://schemas.microsoft.com/office/powerpoint/2010/main" val="1722982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DE0B14-D3F0-2823-E54E-C4F49A8CA2BB}"/>
              </a:ext>
            </a:extLst>
          </p:cNvPr>
          <p:cNvSpPr>
            <a:spLocks noGrp="1"/>
          </p:cNvSpPr>
          <p:nvPr>
            <p:ph type="dt" sz="half" idx="10"/>
          </p:nvPr>
        </p:nvSpPr>
        <p:spPr/>
        <p:txBody>
          <a:bodyPr/>
          <a:lstStyle/>
          <a:p>
            <a:fld id="{87107B49-AFFE-4FB7-A166-6F9BF9CCFA4A}" type="datetimeFigureOut">
              <a:rPr lang="en-GB" smtClean="0"/>
              <a:t>03/11/2022</a:t>
            </a:fld>
            <a:endParaRPr lang="en-GB"/>
          </a:p>
        </p:txBody>
      </p:sp>
      <p:sp>
        <p:nvSpPr>
          <p:cNvPr id="3" name="Footer Placeholder 2">
            <a:extLst>
              <a:ext uri="{FF2B5EF4-FFF2-40B4-BE49-F238E27FC236}">
                <a16:creationId xmlns:a16="http://schemas.microsoft.com/office/drawing/2014/main" id="{B6C164C2-3C24-F5D7-5293-3BFC91C40D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75B0FE-91BE-260B-CBEF-3F4D4032FB46}"/>
              </a:ext>
            </a:extLst>
          </p:cNvPr>
          <p:cNvSpPr>
            <a:spLocks noGrp="1"/>
          </p:cNvSpPr>
          <p:nvPr>
            <p:ph type="sldNum" sz="quarter" idx="12"/>
          </p:nvPr>
        </p:nvSpPr>
        <p:spPr/>
        <p:txBody>
          <a:bodyPr/>
          <a:lstStyle/>
          <a:p>
            <a:fld id="{A883E1B6-72BD-4164-88F4-BBB568C94E76}" type="slidenum">
              <a:rPr lang="en-GB" smtClean="0"/>
              <a:t>‹#›</a:t>
            </a:fld>
            <a:endParaRPr lang="en-GB"/>
          </a:p>
        </p:txBody>
      </p:sp>
    </p:spTree>
    <p:extLst>
      <p:ext uri="{BB962C8B-B14F-4D97-AF65-F5344CB8AC3E}">
        <p14:creationId xmlns:p14="http://schemas.microsoft.com/office/powerpoint/2010/main" val="4216732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56A93-AFAF-B22E-A632-1553BDD58F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1DCC103-EBAB-DF56-B6FB-F05815FFA8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616B38-8769-63F1-2A97-3C4A483887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B00238-3CD0-5953-8B79-CF4DBC1144D8}"/>
              </a:ext>
            </a:extLst>
          </p:cNvPr>
          <p:cNvSpPr>
            <a:spLocks noGrp="1"/>
          </p:cNvSpPr>
          <p:nvPr>
            <p:ph type="dt" sz="half" idx="10"/>
          </p:nvPr>
        </p:nvSpPr>
        <p:spPr/>
        <p:txBody>
          <a:bodyPr/>
          <a:lstStyle/>
          <a:p>
            <a:fld id="{87107B49-AFFE-4FB7-A166-6F9BF9CCFA4A}" type="datetimeFigureOut">
              <a:rPr lang="en-GB" smtClean="0"/>
              <a:t>03/11/2022</a:t>
            </a:fld>
            <a:endParaRPr lang="en-GB"/>
          </a:p>
        </p:txBody>
      </p:sp>
      <p:sp>
        <p:nvSpPr>
          <p:cNvPr id="6" name="Footer Placeholder 5">
            <a:extLst>
              <a:ext uri="{FF2B5EF4-FFF2-40B4-BE49-F238E27FC236}">
                <a16:creationId xmlns:a16="http://schemas.microsoft.com/office/drawing/2014/main" id="{8A7679BD-E5FE-1E50-FF05-A36D31E322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741226-BAF8-86F8-F98D-97868A03D9E8}"/>
              </a:ext>
            </a:extLst>
          </p:cNvPr>
          <p:cNvSpPr>
            <a:spLocks noGrp="1"/>
          </p:cNvSpPr>
          <p:nvPr>
            <p:ph type="sldNum" sz="quarter" idx="12"/>
          </p:nvPr>
        </p:nvSpPr>
        <p:spPr/>
        <p:txBody>
          <a:bodyPr/>
          <a:lstStyle/>
          <a:p>
            <a:fld id="{A883E1B6-72BD-4164-88F4-BBB568C94E76}" type="slidenum">
              <a:rPr lang="en-GB" smtClean="0"/>
              <a:t>‹#›</a:t>
            </a:fld>
            <a:endParaRPr lang="en-GB"/>
          </a:p>
        </p:txBody>
      </p:sp>
    </p:spTree>
    <p:extLst>
      <p:ext uri="{BB962C8B-B14F-4D97-AF65-F5344CB8AC3E}">
        <p14:creationId xmlns:p14="http://schemas.microsoft.com/office/powerpoint/2010/main" val="2605175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7DFA4-5DC4-FA72-22F6-BEBD8710B7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AC6851-2A5F-4DF3-B873-6FDC0FAC9A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375E0F-0392-8402-A439-5906D02D49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7F1D7B-C92F-D277-B0A6-614355FE375F}"/>
              </a:ext>
            </a:extLst>
          </p:cNvPr>
          <p:cNvSpPr>
            <a:spLocks noGrp="1"/>
          </p:cNvSpPr>
          <p:nvPr>
            <p:ph type="dt" sz="half" idx="10"/>
          </p:nvPr>
        </p:nvSpPr>
        <p:spPr/>
        <p:txBody>
          <a:bodyPr/>
          <a:lstStyle/>
          <a:p>
            <a:fld id="{87107B49-AFFE-4FB7-A166-6F9BF9CCFA4A}" type="datetimeFigureOut">
              <a:rPr lang="en-GB" smtClean="0"/>
              <a:t>03/11/2022</a:t>
            </a:fld>
            <a:endParaRPr lang="en-GB"/>
          </a:p>
        </p:txBody>
      </p:sp>
      <p:sp>
        <p:nvSpPr>
          <p:cNvPr id="6" name="Footer Placeholder 5">
            <a:extLst>
              <a:ext uri="{FF2B5EF4-FFF2-40B4-BE49-F238E27FC236}">
                <a16:creationId xmlns:a16="http://schemas.microsoft.com/office/drawing/2014/main" id="{F2334D7C-4439-D725-F8C9-8A8974B6AE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C01C9C-E63F-79F1-ACA8-3F59BB0305E3}"/>
              </a:ext>
            </a:extLst>
          </p:cNvPr>
          <p:cNvSpPr>
            <a:spLocks noGrp="1"/>
          </p:cNvSpPr>
          <p:nvPr>
            <p:ph type="sldNum" sz="quarter" idx="12"/>
          </p:nvPr>
        </p:nvSpPr>
        <p:spPr/>
        <p:txBody>
          <a:bodyPr/>
          <a:lstStyle/>
          <a:p>
            <a:fld id="{A883E1B6-72BD-4164-88F4-BBB568C94E76}" type="slidenum">
              <a:rPr lang="en-GB" smtClean="0"/>
              <a:t>‹#›</a:t>
            </a:fld>
            <a:endParaRPr lang="en-GB"/>
          </a:p>
        </p:txBody>
      </p:sp>
    </p:spTree>
    <p:extLst>
      <p:ext uri="{BB962C8B-B14F-4D97-AF65-F5344CB8AC3E}">
        <p14:creationId xmlns:p14="http://schemas.microsoft.com/office/powerpoint/2010/main" val="862325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7B4BD-61DA-8B86-DBA3-72D092EDEBB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BE4700-DB24-3C9E-CCED-128349F2C8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C222FA-DA2A-3B35-21F0-E3C87CCF3EAF}"/>
              </a:ext>
            </a:extLst>
          </p:cNvPr>
          <p:cNvSpPr>
            <a:spLocks noGrp="1"/>
          </p:cNvSpPr>
          <p:nvPr>
            <p:ph type="dt" sz="half" idx="10"/>
          </p:nvPr>
        </p:nvSpPr>
        <p:spPr/>
        <p:txBody>
          <a:bodyPr/>
          <a:lstStyle/>
          <a:p>
            <a:fld id="{87107B49-AFFE-4FB7-A166-6F9BF9CCFA4A}" type="datetimeFigureOut">
              <a:rPr lang="en-GB" smtClean="0"/>
              <a:t>03/11/2022</a:t>
            </a:fld>
            <a:endParaRPr lang="en-GB"/>
          </a:p>
        </p:txBody>
      </p:sp>
      <p:sp>
        <p:nvSpPr>
          <p:cNvPr id="5" name="Footer Placeholder 4">
            <a:extLst>
              <a:ext uri="{FF2B5EF4-FFF2-40B4-BE49-F238E27FC236}">
                <a16:creationId xmlns:a16="http://schemas.microsoft.com/office/drawing/2014/main" id="{26005D0B-9E9E-04E4-0644-78EC27A568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66ECF7-97CE-3B82-3E0E-748A99AC6101}"/>
              </a:ext>
            </a:extLst>
          </p:cNvPr>
          <p:cNvSpPr>
            <a:spLocks noGrp="1"/>
          </p:cNvSpPr>
          <p:nvPr>
            <p:ph type="sldNum" sz="quarter" idx="12"/>
          </p:nvPr>
        </p:nvSpPr>
        <p:spPr/>
        <p:txBody>
          <a:bodyPr/>
          <a:lstStyle/>
          <a:p>
            <a:fld id="{A883E1B6-72BD-4164-88F4-BBB568C94E76}" type="slidenum">
              <a:rPr lang="en-GB" smtClean="0"/>
              <a:t>‹#›</a:t>
            </a:fld>
            <a:endParaRPr lang="en-GB"/>
          </a:p>
        </p:txBody>
      </p:sp>
    </p:spTree>
    <p:extLst>
      <p:ext uri="{BB962C8B-B14F-4D97-AF65-F5344CB8AC3E}">
        <p14:creationId xmlns:p14="http://schemas.microsoft.com/office/powerpoint/2010/main" val="869085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843D58-AF5C-D88B-A517-826826CBE4A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237F35-DB3E-6207-A4DA-6F882E71E0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01E585-102C-2590-A68C-9B044DDE27DE}"/>
              </a:ext>
            </a:extLst>
          </p:cNvPr>
          <p:cNvSpPr>
            <a:spLocks noGrp="1"/>
          </p:cNvSpPr>
          <p:nvPr>
            <p:ph type="dt" sz="half" idx="10"/>
          </p:nvPr>
        </p:nvSpPr>
        <p:spPr/>
        <p:txBody>
          <a:bodyPr/>
          <a:lstStyle/>
          <a:p>
            <a:fld id="{87107B49-AFFE-4FB7-A166-6F9BF9CCFA4A}" type="datetimeFigureOut">
              <a:rPr lang="en-GB" smtClean="0"/>
              <a:t>03/11/2022</a:t>
            </a:fld>
            <a:endParaRPr lang="en-GB"/>
          </a:p>
        </p:txBody>
      </p:sp>
      <p:sp>
        <p:nvSpPr>
          <p:cNvPr id="5" name="Footer Placeholder 4">
            <a:extLst>
              <a:ext uri="{FF2B5EF4-FFF2-40B4-BE49-F238E27FC236}">
                <a16:creationId xmlns:a16="http://schemas.microsoft.com/office/drawing/2014/main" id="{D915E6ED-8CA1-B19E-A942-926B8205EE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CCB1C2-251D-3BD6-7525-337E3B7D32D8}"/>
              </a:ext>
            </a:extLst>
          </p:cNvPr>
          <p:cNvSpPr>
            <a:spLocks noGrp="1"/>
          </p:cNvSpPr>
          <p:nvPr>
            <p:ph type="sldNum" sz="quarter" idx="12"/>
          </p:nvPr>
        </p:nvSpPr>
        <p:spPr/>
        <p:txBody>
          <a:bodyPr/>
          <a:lstStyle/>
          <a:p>
            <a:fld id="{A883E1B6-72BD-4164-88F4-BBB568C94E76}" type="slidenum">
              <a:rPr lang="en-GB" smtClean="0"/>
              <a:t>‹#›</a:t>
            </a:fld>
            <a:endParaRPr lang="en-GB"/>
          </a:p>
        </p:txBody>
      </p:sp>
    </p:spTree>
    <p:extLst>
      <p:ext uri="{BB962C8B-B14F-4D97-AF65-F5344CB8AC3E}">
        <p14:creationId xmlns:p14="http://schemas.microsoft.com/office/powerpoint/2010/main" val="1640211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D06F55-26CE-029B-C863-C06B0D6FCD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CEE55B-6C67-89E8-C902-7405DC10B2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4A4D6D-B52F-C9E4-F29A-AC8330EAED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107B49-AFFE-4FB7-A166-6F9BF9CCFA4A}" type="datetimeFigureOut">
              <a:rPr lang="en-GB" smtClean="0"/>
              <a:t>03/11/2022</a:t>
            </a:fld>
            <a:endParaRPr lang="en-GB"/>
          </a:p>
        </p:txBody>
      </p:sp>
      <p:sp>
        <p:nvSpPr>
          <p:cNvPr id="5" name="Footer Placeholder 4">
            <a:extLst>
              <a:ext uri="{FF2B5EF4-FFF2-40B4-BE49-F238E27FC236}">
                <a16:creationId xmlns:a16="http://schemas.microsoft.com/office/drawing/2014/main" id="{EFC667C0-D7CF-38DD-05F5-8AFD3A237E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E39C6DD-5C12-4D5D-BF30-D357FD907D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83E1B6-72BD-4164-88F4-BBB568C94E76}" type="slidenum">
              <a:rPr lang="en-GB" smtClean="0"/>
              <a:t>‹#›</a:t>
            </a:fld>
            <a:endParaRPr lang="en-GB"/>
          </a:p>
        </p:txBody>
      </p:sp>
    </p:spTree>
    <p:extLst>
      <p:ext uri="{BB962C8B-B14F-4D97-AF65-F5344CB8AC3E}">
        <p14:creationId xmlns:p14="http://schemas.microsoft.com/office/powerpoint/2010/main" val="33490560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2E9B15-7CF4-5A45-9084-FB804338AD09}"/>
              </a:ext>
            </a:extLst>
          </p:cNvPr>
          <p:cNvSpPr/>
          <p:nvPr/>
        </p:nvSpPr>
        <p:spPr>
          <a:xfrm>
            <a:off x="2" y="-1"/>
            <a:ext cx="12191998" cy="6858001"/>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588828" y="532032"/>
            <a:ext cx="3689661" cy="826441"/>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464651" y="5091289"/>
            <a:ext cx="9144000" cy="139597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r>
              <a:rPr lang="en-US" sz="1600" dirty="0">
                <a:solidFill>
                  <a:schemeClr val="bg1"/>
                </a:solidFill>
                <a:latin typeface="Avenir Next LT Pro" panose="020B0504020202020204" pitchFamily="34" charset="77"/>
              </a:rPr>
              <a:t>@uwtsd</a:t>
            </a:r>
            <a:r>
              <a:rPr lang="en-US" sz="1600" b="1" dirty="0">
                <a:solidFill>
                  <a:schemeClr val="bg1"/>
                </a:solidFill>
                <a:latin typeface="Avenir Next LT Pro" panose="020B0504020202020204" pitchFamily="34" charset="77"/>
              </a:rPr>
              <a:t>union • </a:t>
            </a:r>
            <a:r>
              <a:rPr lang="en-US" sz="1600" dirty="0">
                <a:solidFill>
                  <a:schemeClr val="bg1"/>
                </a:solidFill>
                <a:latin typeface="Avenir Next LT Pro" panose="020B0504020202020204" pitchFamily="34" charset="77"/>
              </a:rPr>
              <a:t>uwtsd</a:t>
            </a:r>
            <a:r>
              <a:rPr lang="en-US" sz="1600" b="1" dirty="0">
                <a:solidFill>
                  <a:schemeClr val="bg1"/>
                </a:solidFill>
                <a:latin typeface="Avenir Next LT Pro" panose="020B0504020202020204" pitchFamily="34" charset="77"/>
              </a:rPr>
              <a:t>union</a:t>
            </a:r>
            <a:r>
              <a:rPr lang="en-US" sz="1600" dirty="0">
                <a:solidFill>
                  <a:schemeClr val="bg1"/>
                </a:solidFill>
                <a:latin typeface="Avenir Next LT Pro" panose="020B0504020202020204" pitchFamily="34" charset="77"/>
              </a:rPr>
              <a:t>.co.uk • </a:t>
            </a:r>
            <a:r>
              <a:rPr lang="en-US" sz="1600" b="1" dirty="0">
                <a:solidFill>
                  <a:schemeClr val="bg1"/>
                </a:solidFill>
                <a:latin typeface="Avenir Next LT Pro" panose="020B0504020202020204" pitchFamily="34" charset="77"/>
              </a:rPr>
              <a:t>election</a:t>
            </a:r>
            <a:r>
              <a:rPr lang="en-US" sz="1600" dirty="0">
                <a:solidFill>
                  <a:schemeClr val="bg1"/>
                </a:solidFill>
                <a:latin typeface="Avenir Next LT Pro" panose="020B0504020202020204" pitchFamily="34" charset="77"/>
              </a:rPr>
              <a:t>@uwtsd.ac.uk</a:t>
            </a:r>
          </a:p>
        </p:txBody>
      </p:sp>
      <p:sp>
        <p:nvSpPr>
          <p:cNvPr id="2" name="Title 1">
            <a:extLst>
              <a:ext uri="{FF2B5EF4-FFF2-40B4-BE49-F238E27FC236}">
                <a16:creationId xmlns:a16="http://schemas.microsoft.com/office/drawing/2014/main" id="{6E1503A0-F7BA-F343-BC56-E0481459B038}"/>
              </a:ext>
            </a:extLst>
          </p:cNvPr>
          <p:cNvSpPr>
            <a:spLocks noGrp="1"/>
          </p:cNvSpPr>
          <p:nvPr>
            <p:ph type="ctrTitle"/>
          </p:nvPr>
        </p:nvSpPr>
        <p:spPr>
          <a:xfrm>
            <a:off x="588827" y="1535837"/>
            <a:ext cx="5039615" cy="4518734"/>
          </a:xfrm>
        </p:spPr>
        <p:txBody>
          <a:bodyPr>
            <a:noAutofit/>
          </a:bodyPr>
          <a:lstStyle/>
          <a:p>
            <a:pPr algn="l"/>
            <a:r>
              <a:rPr lang="en-US" sz="2000" b="1" dirty="0">
                <a:solidFill>
                  <a:schemeClr val="bg1"/>
                </a:solidFill>
                <a:latin typeface="Avenir Next LT Pro" panose="020B0504020202020204" pitchFamily="34" charset="77"/>
              </a:rPr>
              <a:t>The Students’ Union Elections</a:t>
            </a:r>
            <a:br>
              <a:rPr lang="en-US" sz="2000" b="1" dirty="0">
                <a:solidFill>
                  <a:schemeClr val="bg1"/>
                </a:solidFill>
                <a:latin typeface="Avenir Next LT Pro" panose="020B0504020202020204" pitchFamily="34" charset="77"/>
              </a:rPr>
            </a:br>
            <a:br>
              <a:rPr lang="en-US" sz="2000" b="1" dirty="0">
                <a:solidFill>
                  <a:schemeClr val="bg1"/>
                </a:solidFill>
                <a:latin typeface="Avenir Next LT Pro" panose="020B0504020202020204" pitchFamily="34" charset="77"/>
              </a:rPr>
            </a:br>
            <a:r>
              <a:rPr lang="en-US" sz="2000" b="1" dirty="0">
                <a:solidFill>
                  <a:schemeClr val="bg1"/>
                </a:solidFill>
                <a:latin typeface="Avenir Next LT Pro" panose="020B0504020202020204" pitchFamily="34" charset="77"/>
              </a:rPr>
              <a:t>It’s time to vote in the Students’ Union Elections! </a:t>
            </a:r>
            <a:br>
              <a:rPr lang="en-US" sz="2000" b="1" dirty="0">
                <a:solidFill>
                  <a:schemeClr val="bg1"/>
                </a:solidFill>
                <a:latin typeface="Avenir Next LT Pro" panose="020B0504020202020204" pitchFamily="34" charset="77"/>
              </a:rPr>
            </a:br>
            <a:br>
              <a:rPr lang="en-US" sz="2000" b="1" dirty="0">
                <a:solidFill>
                  <a:schemeClr val="bg1"/>
                </a:solidFill>
                <a:latin typeface="Avenir Next LT Pro" panose="020B0504020202020204" pitchFamily="34" charset="77"/>
              </a:rPr>
            </a:br>
            <a:r>
              <a:rPr lang="en-US" sz="2000" b="1" dirty="0">
                <a:solidFill>
                  <a:schemeClr val="bg1"/>
                </a:solidFill>
                <a:latin typeface="Avenir Next LT Pro" panose="020B0504020202020204" pitchFamily="34" charset="77"/>
              </a:rPr>
              <a:t>It’s important that you have your say in who represents you. You can vote for:</a:t>
            </a:r>
            <a:br>
              <a:rPr lang="en-US" sz="2000" b="1" dirty="0">
                <a:solidFill>
                  <a:schemeClr val="bg1"/>
                </a:solidFill>
                <a:latin typeface="Avenir Next LT Pro" panose="020B0504020202020204" pitchFamily="34" charset="77"/>
              </a:rPr>
            </a:br>
            <a:br>
              <a:rPr lang="en-US" sz="2000" b="1" dirty="0">
                <a:solidFill>
                  <a:schemeClr val="bg1"/>
                </a:solidFill>
                <a:latin typeface="Avenir Next LT Pro" panose="020B0504020202020204" pitchFamily="34" charset="77"/>
              </a:rPr>
            </a:br>
            <a:r>
              <a:rPr lang="en-US" sz="2000" b="1" dirty="0">
                <a:solidFill>
                  <a:schemeClr val="bg1"/>
                </a:solidFill>
                <a:latin typeface="Avenir Next LT Pro" panose="020B0504020202020204" pitchFamily="34" charset="77"/>
              </a:rPr>
              <a:t>- A Part Time Officers</a:t>
            </a:r>
            <a:br>
              <a:rPr lang="en-US" sz="2000" b="1" dirty="0">
                <a:solidFill>
                  <a:schemeClr val="bg1"/>
                </a:solidFill>
                <a:latin typeface="Avenir Next LT Pro" panose="020B0504020202020204" pitchFamily="34" charset="77"/>
              </a:rPr>
            </a:br>
            <a:r>
              <a:rPr lang="en-US" sz="2000" b="1" dirty="0">
                <a:solidFill>
                  <a:schemeClr val="bg1"/>
                </a:solidFill>
                <a:latin typeface="Avenir Next LT Pro" panose="020B0504020202020204" pitchFamily="34" charset="77"/>
              </a:rPr>
              <a:t>- NUS UK Delegate</a:t>
            </a:r>
            <a:br>
              <a:rPr lang="en-US" sz="2000" b="1" dirty="0">
                <a:solidFill>
                  <a:schemeClr val="bg1"/>
                </a:solidFill>
                <a:latin typeface="Avenir Next LT Pro" panose="020B0504020202020204" pitchFamily="34" charset="77"/>
              </a:rPr>
            </a:br>
            <a:r>
              <a:rPr lang="en-US" sz="2000" b="1" dirty="0">
                <a:solidFill>
                  <a:schemeClr val="bg1"/>
                </a:solidFill>
                <a:latin typeface="Avenir Next LT Pro" panose="020B0504020202020204" pitchFamily="34" charset="77"/>
              </a:rPr>
              <a:t>- NUS Wales Delegate</a:t>
            </a:r>
            <a:br>
              <a:rPr lang="en-US" sz="2000" b="1" dirty="0">
                <a:solidFill>
                  <a:schemeClr val="bg1"/>
                </a:solidFill>
                <a:latin typeface="Avenir Next LT Pro" panose="020B0504020202020204" pitchFamily="34" charset="77"/>
              </a:rPr>
            </a:br>
            <a:r>
              <a:rPr lang="en-US" sz="2000" b="1" dirty="0">
                <a:solidFill>
                  <a:schemeClr val="bg1"/>
                </a:solidFill>
                <a:latin typeface="Avenir Next LT Pro" panose="020B0504020202020204" pitchFamily="34" charset="77"/>
              </a:rPr>
              <a:t>- A Student Trustee</a:t>
            </a:r>
            <a:br>
              <a:rPr lang="en-US" sz="2000" b="1" dirty="0">
                <a:solidFill>
                  <a:schemeClr val="bg1"/>
                </a:solidFill>
                <a:latin typeface="Avenir Next LT Pro" panose="020B0504020202020204" pitchFamily="34" charset="77"/>
              </a:rPr>
            </a:br>
            <a:br>
              <a:rPr lang="en-US" sz="2000" b="1" dirty="0">
                <a:solidFill>
                  <a:schemeClr val="bg1"/>
                </a:solidFill>
                <a:latin typeface="Avenir Next LT Pro" panose="020B0504020202020204" pitchFamily="34" charset="77"/>
              </a:rPr>
            </a:br>
            <a:r>
              <a:rPr lang="en-US" sz="2000" b="1" dirty="0">
                <a:solidFill>
                  <a:schemeClr val="bg1"/>
                </a:solidFill>
                <a:latin typeface="Avenir Next LT Pro" panose="020B0504020202020204" pitchFamily="34" charset="77"/>
              </a:rPr>
              <a:t>To vote, click on the link in the email you have had from the SU by Friday 11</a:t>
            </a:r>
            <a:r>
              <a:rPr lang="en-US" sz="2000" b="1" baseline="30000" dirty="0">
                <a:solidFill>
                  <a:schemeClr val="bg1"/>
                </a:solidFill>
                <a:latin typeface="Avenir Next LT Pro" panose="020B0504020202020204" pitchFamily="34" charset="77"/>
              </a:rPr>
              <a:t>th </a:t>
            </a:r>
            <a:r>
              <a:rPr lang="en-US" sz="2000" b="1" dirty="0">
                <a:solidFill>
                  <a:schemeClr val="bg1"/>
                </a:solidFill>
                <a:latin typeface="Avenir Next LT Pro" panose="020B0504020202020204" pitchFamily="34" charset="77"/>
              </a:rPr>
              <a:t>November at 15:00</a:t>
            </a:r>
          </a:p>
        </p:txBody>
      </p:sp>
      <p:sp>
        <p:nvSpPr>
          <p:cNvPr id="9" name="Rectangle 8">
            <a:extLst>
              <a:ext uri="{FF2B5EF4-FFF2-40B4-BE49-F238E27FC236}">
                <a16:creationId xmlns:a16="http://schemas.microsoft.com/office/drawing/2014/main" id="{2BDF016C-164E-3344-B877-40C29946CE30}"/>
              </a:ext>
            </a:extLst>
          </p:cNvPr>
          <p:cNvSpPr/>
          <p:nvPr/>
        </p:nvSpPr>
        <p:spPr>
          <a:xfrm>
            <a:off x="6096001" y="0"/>
            <a:ext cx="6095999" cy="6858000"/>
          </a:xfrm>
          <a:prstGeom prst="rect">
            <a:avLst/>
          </a:prstGeom>
          <a:blipFill>
            <a:blip r:embed="rId4"/>
            <a:srcRect/>
            <a:stretch>
              <a:fillRect l="-40448" t="-1796" r="-35415" b="-179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23979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46939E69C8154987E387DBF2F0F7EA" ma:contentTypeVersion="17" ma:contentTypeDescription="Create a new document." ma:contentTypeScope="" ma:versionID="1f6cb715598f2a50140b2307ea3654a2">
  <xsd:schema xmlns:xsd="http://www.w3.org/2001/XMLSchema" xmlns:xs="http://www.w3.org/2001/XMLSchema" xmlns:p="http://schemas.microsoft.com/office/2006/metadata/properties" xmlns:ns2="845d9b41-2c55-4b9a-b81b-586f4859aeda" xmlns:ns3="086f7e82-1441-4cdb-b4d8-2072e6336ae5" targetNamespace="http://schemas.microsoft.com/office/2006/metadata/properties" ma:root="true" ma:fieldsID="e0738eca993a389bd1e1b01f98fb14a6" ns2:_="" ns3:_="">
    <xsd:import namespace="845d9b41-2c55-4b9a-b81b-586f4859aeda"/>
    <xsd:import namespace="086f7e82-1441-4cdb-b4d8-2072e6336ae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2:MediaServiceLocatio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45d9b41-2c55-4b9a-b81b-586f4859ae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86f7e82-1441-4cdb-b4d8-2072e6336ae5"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abd653a8-a8f9-4810-9ea4-f679602c0492}" ma:internalName="TaxCatchAll" ma:showField="CatchAllData" ma:web="086f7e82-1441-4cdb-b4d8-2072e6336ae5">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845d9b41-2c55-4b9a-b81b-586f4859aeda">
      <Terms xmlns="http://schemas.microsoft.com/office/infopath/2007/PartnerControls"/>
    </lcf76f155ced4ddcb4097134ff3c332f>
    <TaxCatchAll xmlns="086f7e82-1441-4cdb-b4d8-2072e6336ae5" xsi:nil="true"/>
  </documentManagement>
</p:properties>
</file>

<file path=customXml/itemProps1.xml><?xml version="1.0" encoding="utf-8"?>
<ds:datastoreItem xmlns:ds="http://schemas.openxmlformats.org/officeDocument/2006/customXml" ds:itemID="{DBA51247-4C1F-4C4B-A43B-00FA85D17499}"/>
</file>

<file path=customXml/itemProps2.xml><?xml version="1.0" encoding="utf-8"?>
<ds:datastoreItem xmlns:ds="http://schemas.openxmlformats.org/officeDocument/2006/customXml" ds:itemID="{22B4D69D-8952-4C07-8CB8-9CE53110BB5F}"/>
</file>

<file path=customXml/itemProps3.xml><?xml version="1.0" encoding="utf-8"?>
<ds:datastoreItem xmlns:ds="http://schemas.openxmlformats.org/officeDocument/2006/customXml" ds:itemID="{54FB8968-6E5E-4013-97B7-71FE4ADB94EB}"/>
</file>

<file path=docProps/app.xml><?xml version="1.0" encoding="utf-8"?>
<Properties xmlns="http://schemas.openxmlformats.org/officeDocument/2006/extended-properties" xmlns:vt="http://schemas.openxmlformats.org/officeDocument/2006/docPropsVTypes">
  <TotalTime>95</TotalTime>
  <Words>257</Words>
  <Application>Microsoft Office PowerPoint</Application>
  <PresentationFormat>Widescreen</PresentationFormat>
  <Paragraphs>20</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Avenir Next LT Pro</vt:lpstr>
      <vt:lpstr>Calibri</vt:lpstr>
      <vt:lpstr>Calibri Light</vt:lpstr>
      <vt:lpstr>Office Theme</vt:lpstr>
      <vt:lpstr>The Students’ Union Elections  It’s time to vote in the Students’ Union Elections!   It’s important that you have your say in who represents you. You can vote for:  - A Part Time Officers - NUS UK Delegate - NUS Wales Delegate - A Student Trustee  To vote, click on the link in the email you have had from the SU by Friday 11th November at 15:00</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Students’ Union Elections  It’s time to vote in the Students’ Union Elections!   It’s important that you have your say in who represents you. You can vote for:  - A Part Time Officers - NUS UK Delegate - NUS Wales Delegate - A Student Trustee  To vote, click on the link in the email you have had from the SU by Friday 11th November at 15:00</dc:title>
  <dc:creator>Euan Morrison</dc:creator>
  <cp:lastModifiedBy>Euan Morrison</cp:lastModifiedBy>
  <cp:revision>1</cp:revision>
  <dcterms:created xsi:type="dcterms:W3CDTF">2022-11-03T14:47:16Z</dcterms:created>
  <dcterms:modified xsi:type="dcterms:W3CDTF">2022-11-03T16:22:45Z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0x010100FD46939E69C8154987E387DBF2F0F7EA</vt:lpwstr>
  </property>
</Properties>
</file>