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10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1D0D8-6B9C-4E0D-A383-F9D825D017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5FFCDE-FD94-4FAA-9C6F-01E34D155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01EAF-BB53-4CDF-9E30-69870BCD0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88128-FFA5-48C0-8FB1-FB9FBFE12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8B5370-0C3D-4D39-A48F-D9A9A0BEF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24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CF793-05FA-455C-B522-DE98A57E7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CB1A6-8FDC-44A5-A97D-A0BAABEFE2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21783-723A-4365-B72E-758F840AB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20E15-2F7B-4FAB-A64E-5C18C098A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D52B53-72AA-4302-9DA9-06BAFF767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151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23752-459D-46F5-9EAB-D5F11D846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7DC5AA-06A4-462C-A4F4-FE4317CD5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56D24-ACBC-4D36-8627-0BCEA1312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47E41D-181D-4438-B6D4-FFD267BD1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F41671-0113-4C7B-81D9-A8B6B5781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637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41654-0576-4FE1-AA9A-9E590F43A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6C7BA-3E66-4264-A9C0-91EA1B3282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209A7A-0C3E-42F5-8C12-3FE43D0C5C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2B5F8F-C657-4498-93C3-760D78EC7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8C4CAA-3C70-4EB3-B703-794E3CBC8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80A37A-01AC-4B5E-92BA-ADC621689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787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EC11-A3EC-44E2-A107-97F9322BE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137F2-8A0C-4EB7-A1D1-8A6476965A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3D873-D97A-4ADE-A90F-4F947535E8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137E2E-1B7A-43F4-88B8-967DC8A53D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F74AB2-F03D-45B3-AC1F-391858A4A6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683B18-7EBF-45DF-AFA4-B59CB51E5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554DAC-4DDC-4B95-BA24-58E7CE817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E07AFC-A110-49AB-9126-24F7C2832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330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D3048-40C7-4F9E-AA0A-9932E7489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8EDA19-C600-492B-979E-47842BC32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91470B-5D22-465D-95EA-9998983E5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C1DBD2-0D15-4B8B-9173-14126ED4C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75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BCE1C-0A6E-406A-8D93-FFADF78B6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4FEA5F-AF8C-4BEE-89CB-F5FCF8AE6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2BE21-FA01-40C6-BCC4-9898259BF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762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10888-5D61-43ED-89B4-3671D6AF1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A6D6E0-E0AA-4200-9D99-69F6BA5601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70A61F-6523-4AB1-8E71-CA4D0BEBD0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AACD10-637D-4FD8-9E59-EBF9EAF7E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E73363-E07C-4634-B975-170827AC1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C60893-DA57-423C-9CDC-C1FB46173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903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0DFAC-D125-4145-81A6-1A2BD8719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274EE0-FF45-4C1D-AB15-B8B16DC50F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C9917E-AF95-4E63-A613-172D9F4782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C5D243-8CC9-476E-9A13-F06E8FEE6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09ABA7-8689-401D-B1DD-E9FA224FD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71C5-23A8-4A9F-8329-0B1E17CCD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177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F5B5E-42CA-43DE-BAB2-2AF956FA6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787B0C-D37B-4644-8F25-CF0805F211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E8658-784D-44F8-9FE2-25EB21CD4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AFBD0-AE5A-4221-BDB2-F11B4DDAE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075EFF-6C19-4E5A-8048-54B910B89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22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7E762A-3B31-44AE-ABB0-BD1431E4B8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02E224-117B-43D4-BED6-FCA86F8D11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82E27-4DA6-4DDA-B4AE-17919A8E3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D2EEB-FC27-44E0-9107-0E91A5787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3B4299-BC27-4C63-BC3D-CC8DACB3E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971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4790F1-07D9-4E0F-ABB8-54FF75DB8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D7AF0-E792-4DE0-BC1E-127F0170A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A26B4-38CF-4710-91A2-D865C9139C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41970-E4B3-470D-A74C-44C5308FB138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052A9-A14E-4D83-81DC-BF5A480206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046EC-DCC6-4BE5-822A-BFA8420621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D4609-5FB1-4B9D-8663-34D5CE4BA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515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XXHqM6RzZQ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6D997B-C3C3-4F14-86D3-2CB66B13CC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8536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1455527-F9AA-42DE-BEAB-0BC117F3D8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REGENERATION PLAN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2F7688-83B1-4F7E-82E9-2693C62A80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1433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E0A5C5C-2A95-428E-9F6A-0D29EBD57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395" y="1040837"/>
            <a:ext cx="4754948" cy="4754948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056F38F-7C4E-461D-8709-7D0024AE1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411" y="1029607"/>
            <a:ext cx="4754948" cy="4754948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7278469-3C3C-49CE-AEEE-E176A4900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60" y="934855"/>
            <a:ext cx="4754948" cy="475494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E5D65B-F782-4CC6-80A7-780C8129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1877492"/>
            <a:ext cx="4030132" cy="3215373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bg1"/>
                </a:solidFill>
              </a:rPr>
              <a:t>The area you have chosen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3DC754C-7E09-422D-A8BB-AF632E90DF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20" name="Graphic 212">
            <a:extLst>
              <a:ext uri="{FF2B5EF4-FFF2-40B4-BE49-F238E27FC236}">
                <a16:creationId xmlns:a16="http://schemas.microsoft.com/office/drawing/2014/main" id="{4C6598AB-1C17-4D54-951C-A082D94AC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C83B66D7-137D-4AC1-B172-53D60F08BE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6B92503-6984-4D15-8B98-8718709B7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DDF938-524E-4C18-A47D-C00627832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CBB58-AC5C-4B7B-8926-D22289B29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130846"/>
            <a:ext cx="521717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chemeClr val="bg1"/>
                </a:solidFill>
              </a:rPr>
              <a:t>Think about the area you have chosen and all the research you have undertaken.  Consider and answer the following questions:</a:t>
            </a:r>
          </a:p>
          <a:p>
            <a:pPr marL="514350" indent="-514350">
              <a:buAutoNum type="arabicPeriod"/>
            </a:pPr>
            <a:r>
              <a:rPr lang="en-GB" sz="2000">
                <a:solidFill>
                  <a:schemeClr val="bg1"/>
                </a:solidFill>
              </a:rPr>
              <a:t>What is your overall impression of the area?  Create a </a:t>
            </a:r>
            <a:r>
              <a:rPr lang="en-GB" sz="2000">
                <a:solidFill>
                  <a:schemeClr val="bg1"/>
                </a:solidFill>
                <a:hlinkClick r:id="rId2"/>
              </a:rPr>
              <a:t>SWOT</a:t>
            </a:r>
            <a:r>
              <a:rPr lang="en-GB" sz="2000">
                <a:solidFill>
                  <a:schemeClr val="bg1"/>
                </a:solidFill>
              </a:rPr>
              <a:t> analysis of the area.</a:t>
            </a:r>
          </a:p>
          <a:p>
            <a:pPr marL="514350" indent="-514350">
              <a:buAutoNum type="arabicPeriod"/>
            </a:pPr>
            <a:r>
              <a:rPr lang="en-GB" sz="2000">
                <a:solidFill>
                  <a:schemeClr val="bg1"/>
                </a:solidFill>
              </a:rPr>
              <a:t>What do the people who live in the area think of it?</a:t>
            </a:r>
          </a:p>
          <a:p>
            <a:pPr marL="514350" indent="-514350">
              <a:buAutoNum type="arabicPeriod"/>
            </a:pPr>
            <a:r>
              <a:rPr lang="en-GB" sz="2000">
                <a:solidFill>
                  <a:schemeClr val="bg1"/>
                </a:solidFill>
              </a:rPr>
              <a:t>How could you improve the weaknesses, encompass the opportunities and ensure that the local residents needs and desires are met?</a:t>
            </a:r>
          </a:p>
          <a:p>
            <a:pPr marL="0" indent="0">
              <a:buNone/>
            </a:pPr>
            <a:r>
              <a:rPr lang="en-GB" sz="2000">
                <a:solidFill>
                  <a:schemeClr val="bg1"/>
                </a:solidFill>
              </a:rPr>
              <a:t>It’s a tricky task, but this is what regeneration is all about!</a:t>
            </a:r>
          </a:p>
          <a:p>
            <a:pPr marL="514350" indent="-514350">
              <a:buAutoNum type="arabicPeriod"/>
            </a:pPr>
            <a:endParaRPr lang="en-GB" sz="2000">
              <a:solidFill>
                <a:schemeClr val="bg1"/>
              </a:solidFill>
            </a:endParaRPr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3773FAF5-C452-4455-9411-D6AF5EBD4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812239" y="61394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ECA0D96-F63C-4F7B-BE16-0F3FE76D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4F83A81-0546-400A-918A-90C9C48B8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741F692-A5B6-4215-86D9-B1FD4FF26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CC0876CB-9C60-4580-8FED-CD64EC7664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879B3B7-48DB-4D3A-BB33-02766EAD3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1776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9CCF24-835F-4F03-ADB8-F577B661F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141" y="1450655"/>
            <a:ext cx="3932030" cy="3956690"/>
          </a:xfrm>
        </p:spPr>
        <p:txBody>
          <a:bodyPr anchor="ctr">
            <a:normAutofit/>
          </a:bodyPr>
          <a:lstStyle/>
          <a:p>
            <a:r>
              <a:rPr lang="en-GB" sz="8000">
                <a:solidFill>
                  <a:schemeClr val="bg1"/>
                </a:solidFill>
              </a:rPr>
              <a:t>Evidence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67633D1-6EE6-4118-B9F0-B363477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1450655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D7FFC6-42A9-49CB-B5E9-B3F6B0383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14141" y="5408571"/>
            <a:ext cx="393203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A2201-D1C7-4F0D-8C84-F85A252C8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08061"/>
            <a:ext cx="5008901" cy="457197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chemeClr val="bg1"/>
                </a:solidFill>
              </a:rPr>
              <a:t>Now that you have undertaken the previous activities you have some idea about what you would like to improve and why.  But how do you evidence this?</a:t>
            </a:r>
          </a:p>
          <a:p>
            <a:r>
              <a:rPr lang="en-GB" sz="2000">
                <a:solidFill>
                  <a:schemeClr val="bg1"/>
                </a:solidFill>
              </a:rPr>
              <a:t>You could use statistics to highlight the point you were making</a:t>
            </a:r>
          </a:p>
          <a:p>
            <a:r>
              <a:rPr lang="en-GB" sz="2000">
                <a:solidFill>
                  <a:schemeClr val="bg1"/>
                </a:solidFill>
              </a:rPr>
              <a:t>You could insert maps or diagrams</a:t>
            </a:r>
          </a:p>
          <a:p>
            <a:r>
              <a:rPr lang="en-GB" sz="2000">
                <a:solidFill>
                  <a:schemeClr val="bg1"/>
                </a:solidFill>
              </a:rPr>
              <a:t>Use local resident forums to gather local opinion and experiences</a:t>
            </a:r>
          </a:p>
          <a:p>
            <a:r>
              <a:rPr lang="en-GB" sz="2000">
                <a:solidFill>
                  <a:schemeClr val="bg1"/>
                </a:solidFill>
              </a:rPr>
              <a:t>You could interview (virtually) local people, perhaps those who would be directly effected by any regeneration (Stakeholders). – You must complete an ethics form if you interview anyone.</a:t>
            </a:r>
          </a:p>
        </p:txBody>
      </p:sp>
    </p:spTree>
    <p:extLst>
      <p:ext uri="{BB962C8B-B14F-4D97-AF65-F5344CB8AC3E}">
        <p14:creationId xmlns:p14="http://schemas.microsoft.com/office/powerpoint/2010/main" val="1055674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62387B-92D4-4F33-8955-FA3405017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635" y="1250575"/>
            <a:ext cx="4604274" cy="4163210"/>
          </a:xfrm>
        </p:spPr>
        <p:txBody>
          <a:bodyPr anchor="ctr">
            <a:normAutofit/>
          </a:bodyPr>
          <a:lstStyle/>
          <a:p>
            <a:r>
              <a:rPr lang="en-GB" sz="8000">
                <a:solidFill>
                  <a:schemeClr val="bg1"/>
                </a:solidFill>
              </a:rPr>
              <a:t>Alignment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2C57604-0CFD-4023-B9BD-107166A25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6476" y="1100949"/>
            <a:ext cx="4996593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8CB2B-78BD-446D-A073-DC263CCB0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3224" y="860612"/>
            <a:ext cx="4797909" cy="502382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chemeClr val="bg1"/>
                </a:solidFill>
              </a:rPr>
              <a:t>As your planned regeneration ideas start to come together, you now need to think about how to align these up to the challenges you identified earlier.  Could these ideas offer a solution to the weaknesses or threats? If so, how?  What could it do for the area?  How do you think people would feel about it based on your research?</a:t>
            </a:r>
          </a:p>
        </p:txBody>
      </p:sp>
    </p:spTree>
    <p:extLst>
      <p:ext uri="{BB962C8B-B14F-4D97-AF65-F5344CB8AC3E}">
        <p14:creationId xmlns:p14="http://schemas.microsoft.com/office/powerpoint/2010/main" val="3050091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E0A5C5C-2A95-428E-9F6A-0D29EBD57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395" y="1040837"/>
            <a:ext cx="4754948" cy="4754948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056F38F-7C4E-461D-8709-7D0024AE1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411" y="1029607"/>
            <a:ext cx="4754948" cy="4754948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7278469-3C3C-49CE-AEEE-E176A4900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60" y="934855"/>
            <a:ext cx="4754948" cy="475494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5A7499-72DE-4E48-85B4-D287473F8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1877492"/>
            <a:ext cx="4030132" cy="3215373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bg1"/>
                </a:solidFill>
              </a:rPr>
              <a:t>Existing plans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3DC754C-7E09-422D-A8BB-AF632E90DF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20" name="Graphic 212">
            <a:extLst>
              <a:ext uri="{FF2B5EF4-FFF2-40B4-BE49-F238E27FC236}">
                <a16:creationId xmlns:a16="http://schemas.microsoft.com/office/drawing/2014/main" id="{4C6598AB-1C17-4D54-951C-A082D94AC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C83B66D7-137D-4AC1-B172-53D60F08BE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6B92503-6984-4D15-8B98-8718709B7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DDF938-524E-4C18-A47D-C00627832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017CB-3020-4BF2-8576-95DD0F91C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130846"/>
            <a:ext cx="521717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>
                <a:solidFill>
                  <a:schemeClr val="bg1"/>
                </a:solidFill>
              </a:rPr>
              <a:t>This section on moodle has a number of existing regeneration plans for areas across the UK.  Have a look through them, you may find tips in terms of format, justification, etc.</a:t>
            </a:r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3773FAF5-C452-4455-9411-D6AF5EBD4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812239" y="61394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ECA0D96-F63C-4F7B-BE16-0F3FE76D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4F83A81-0546-400A-918A-90C9C48B8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741F692-A5B6-4215-86D9-B1FD4FF26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CC0876CB-9C60-4580-8FED-CD64EC7664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879B3B7-48DB-4D3A-BB33-02766EAD3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6462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REGENERATION PLAN</vt:lpstr>
      <vt:lpstr>The area you have chosen</vt:lpstr>
      <vt:lpstr>Evidence</vt:lpstr>
      <vt:lpstr>Alignment</vt:lpstr>
      <vt:lpstr>Existing plans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REGENERATION PLAN</dc:title>
  <dc:creator>Jessica Shore</dc:creator>
  <cp:lastModifiedBy>Jessica Shore</cp:lastModifiedBy>
  <cp:revision>1</cp:revision>
  <dcterms:created xsi:type="dcterms:W3CDTF">2021-01-04T09:04:32Z</dcterms:created>
  <dcterms:modified xsi:type="dcterms:W3CDTF">2021-01-04T09:04:50Z</dcterms:modified>
</cp:coreProperties>
</file>