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3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4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5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6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7.xml" ContentType="application/vnd.openxmlformats-officedocument.theme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8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9.xml" ContentType="application/vnd.openxmlformats-officedocument.theme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10.xml" ContentType="application/vnd.openxmlformats-officedocument.theme+xml"/>
  <Override PartName="/ppt/theme/theme11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6" r:id="rId1"/>
    <p:sldMasterId id="2147483672" r:id="rId2"/>
    <p:sldMasterId id="2147483678" r:id="rId3"/>
    <p:sldMasterId id="2147483690" r:id="rId4"/>
    <p:sldMasterId id="2147483714" r:id="rId5"/>
    <p:sldMasterId id="2147483720" r:id="rId6"/>
    <p:sldMasterId id="2147483726" r:id="rId7"/>
    <p:sldMasterId id="2147483738" r:id="rId8"/>
    <p:sldMasterId id="2147483756" r:id="rId9"/>
    <p:sldMasterId id="2147483769" r:id="rId10"/>
  </p:sldMasterIdLst>
  <p:notesMasterIdLst>
    <p:notesMasterId r:id="rId59"/>
  </p:notesMasterIdLst>
  <p:sldIdLst>
    <p:sldId id="342" r:id="rId11"/>
    <p:sldId id="343" r:id="rId12"/>
    <p:sldId id="344" r:id="rId13"/>
    <p:sldId id="345" r:id="rId14"/>
    <p:sldId id="261" r:id="rId15"/>
    <p:sldId id="260" r:id="rId16"/>
    <p:sldId id="262" r:id="rId17"/>
    <p:sldId id="266" r:id="rId18"/>
    <p:sldId id="267" r:id="rId19"/>
    <p:sldId id="346" r:id="rId20"/>
    <p:sldId id="268" r:id="rId21"/>
    <p:sldId id="264" r:id="rId22"/>
    <p:sldId id="269" r:id="rId23"/>
    <p:sldId id="270" r:id="rId24"/>
    <p:sldId id="347" r:id="rId25"/>
    <p:sldId id="348" r:id="rId26"/>
    <p:sldId id="326" r:id="rId27"/>
    <p:sldId id="349" r:id="rId28"/>
    <p:sldId id="340" r:id="rId29"/>
    <p:sldId id="330" r:id="rId30"/>
    <p:sldId id="308" r:id="rId31"/>
    <p:sldId id="309" r:id="rId32"/>
    <p:sldId id="310" r:id="rId33"/>
    <p:sldId id="311" r:id="rId34"/>
    <p:sldId id="312" r:id="rId35"/>
    <p:sldId id="315" r:id="rId36"/>
    <p:sldId id="316" r:id="rId37"/>
    <p:sldId id="279" r:id="rId38"/>
    <p:sldId id="314" r:id="rId39"/>
    <p:sldId id="317" r:id="rId40"/>
    <p:sldId id="318" r:id="rId41"/>
    <p:sldId id="319" r:id="rId42"/>
    <p:sldId id="278" r:id="rId43"/>
    <p:sldId id="331" r:id="rId44"/>
    <p:sldId id="321" r:id="rId45"/>
    <p:sldId id="323" r:id="rId46"/>
    <p:sldId id="322" r:id="rId47"/>
    <p:sldId id="325" r:id="rId48"/>
    <p:sldId id="350" r:id="rId49"/>
    <p:sldId id="351" r:id="rId50"/>
    <p:sldId id="280" r:id="rId51"/>
    <p:sldId id="281" r:id="rId52"/>
    <p:sldId id="282" r:id="rId53"/>
    <p:sldId id="332" r:id="rId54"/>
    <p:sldId id="293" r:id="rId55"/>
    <p:sldId id="341" r:id="rId56"/>
    <p:sldId id="333" r:id="rId57"/>
    <p:sldId id="324" r:id="rId5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ke" initials="M" lastIdx="1" clrIdx="0">
    <p:extLst>
      <p:ext uri="{19B8F6BF-5375-455C-9EA6-DF929625EA0E}">
        <p15:presenceInfo xmlns:p15="http://schemas.microsoft.com/office/powerpoint/2012/main" userId="Mike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9" Type="http://schemas.openxmlformats.org/officeDocument/2006/relationships/slide" Target="slides/slide29.xml"/><Relationship Id="rId21" Type="http://schemas.openxmlformats.org/officeDocument/2006/relationships/slide" Target="slides/slide11.xml"/><Relationship Id="rId34" Type="http://schemas.openxmlformats.org/officeDocument/2006/relationships/slide" Target="slides/slide24.xml"/><Relationship Id="rId42" Type="http://schemas.openxmlformats.org/officeDocument/2006/relationships/slide" Target="slides/slide32.xml"/><Relationship Id="rId47" Type="http://schemas.openxmlformats.org/officeDocument/2006/relationships/slide" Target="slides/slide37.xml"/><Relationship Id="rId50" Type="http://schemas.openxmlformats.org/officeDocument/2006/relationships/slide" Target="slides/slide40.xml"/><Relationship Id="rId55" Type="http://schemas.openxmlformats.org/officeDocument/2006/relationships/slide" Target="slides/slide45.xml"/><Relationship Id="rId63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41" Type="http://schemas.openxmlformats.org/officeDocument/2006/relationships/slide" Target="slides/slide31.xml"/><Relationship Id="rId54" Type="http://schemas.openxmlformats.org/officeDocument/2006/relationships/slide" Target="slides/slide44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slide" Target="slides/slide22.xml"/><Relationship Id="rId37" Type="http://schemas.openxmlformats.org/officeDocument/2006/relationships/slide" Target="slides/slide27.xml"/><Relationship Id="rId40" Type="http://schemas.openxmlformats.org/officeDocument/2006/relationships/slide" Target="slides/slide30.xml"/><Relationship Id="rId45" Type="http://schemas.openxmlformats.org/officeDocument/2006/relationships/slide" Target="slides/slide35.xml"/><Relationship Id="rId53" Type="http://schemas.openxmlformats.org/officeDocument/2006/relationships/slide" Target="slides/slide43.xml"/><Relationship Id="rId58" Type="http://schemas.openxmlformats.org/officeDocument/2006/relationships/slide" Target="slides/slide48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slide" Target="slides/slide26.xml"/><Relationship Id="rId49" Type="http://schemas.openxmlformats.org/officeDocument/2006/relationships/slide" Target="slides/slide39.xml"/><Relationship Id="rId57" Type="http://schemas.openxmlformats.org/officeDocument/2006/relationships/slide" Target="slides/slide47.xml"/><Relationship Id="rId61" Type="http://schemas.openxmlformats.org/officeDocument/2006/relationships/presProps" Target="presProp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9.xml"/><Relationship Id="rId31" Type="http://schemas.openxmlformats.org/officeDocument/2006/relationships/slide" Target="slides/slide21.xml"/><Relationship Id="rId44" Type="http://schemas.openxmlformats.org/officeDocument/2006/relationships/slide" Target="slides/slide34.xml"/><Relationship Id="rId52" Type="http://schemas.openxmlformats.org/officeDocument/2006/relationships/slide" Target="slides/slide42.xml"/><Relationship Id="rId60" Type="http://schemas.openxmlformats.org/officeDocument/2006/relationships/commentAuthors" Target="commentAuthor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slide" Target="slides/slide25.xml"/><Relationship Id="rId43" Type="http://schemas.openxmlformats.org/officeDocument/2006/relationships/slide" Target="slides/slide33.xml"/><Relationship Id="rId48" Type="http://schemas.openxmlformats.org/officeDocument/2006/relationships/slide" Target="slides/slide38.xml"/><Relationship Id="rId56" Type="http://schemas.openxmlformats.org/officeDocument/2006/relationships/slide" Target="slides/slide46.xml"/><Relationship Id="rId64" Type="http://schemas.openxmlformats.org/officeDocument/2006/relationships/tableStyles" Target="tableStyles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4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slide" Target="slides/slide23.xml"/><Relationship Id="rId38" Type="http://schemas.openxmlformats.org/officeDocument/2006/relationships/slide" Target="slides/slide28.xml"/><Relationship Id="rId46" Type="http://schemas.openxmlformats.org/officeDocument/2006/relationships/slide" Target="slides/slide36.xml"/><Relationship Id="rId5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119D583-B964-214F-AAB3-32C3F439AEBE}" type="doc">
      <dgm:prSet loTypeId="urn:microsoft.com/office/officeart/2005/8/layout/hList6" loCatId="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5F3A4ABC-DCED-EB41-B003-E1A938DC226F}">
      <dgm:prSet custT="1"/>
      <dgm:spPr/>
      <dgm:t>
        <a:bodyPr/>
        <a:lstStyle/>
        <a:p>
          <a:pPr algn="l" rtl="0"/>
          <a:r>
            <a:rPr lang="en-US" sz="2400" b="1" dirty="0"/>
            <a:t>Zygote</a:t>
          </a:r>
          <a:endParaRPr lang="en-US" sz="2400" dirty="0"/>
        </a:p>
      </dgm:t>
    </dgm:pt>
    <dgm:pt modelId="{CB64C226-5C81-A743-BDFE-7D716CE5F871}" type="parTrans" cxnId="{2044AF79-9C1B-5A4B-BB26-E38FEE14FF2F}">
      <dgm:prSet/>
      <dgm:spPr/>
      <dgm:t>
        <a:bodyPr/>
        <a:lstStyle/>
        <a:p>
          <a:endParaRPr lang="en-US"/>
        </a:p>
      </dgm:t>
    </dgm:pt>
    <dgm:pt modelId="{E440AFD8-F741-8F49-8B0C-5F63A252947E}" type="sibTrans" cxnId="{2044AF79-9C1B-5A4B-BB26-E38FEE14FF2F}">
      <dgm:prSet/>
      <dgm:spPr/>
      <dgm:t>
        <a:bodyPr/>
        <a:lstStyle/>
        <a:p>
          <a:endParaRPr lang="en-US"/>
        </a:p>
      </dgm:t>
    </dgm:pt>
    <dgm:pt modelId="{BCEA017F-1A6E-9D46-BB66-A88DDB174393}">
      <dgm:prSet custT="1"/>
      <dgm:spPr/>
      <dgm:t>
        <a:bodyPr/>
        <a:lstStyle/>
        <a:p>
          <a:pPr rtl="0"/>
          <a:r>
            <a:rPr lang="en-US" sz="2200" b="1" dirty="0"/>
            <a:t>Gene</a:t>
          </a:r>
          <a:endParaRPr lang="en-US" sz="2200" dirty="0"/>
        </a:p>
      </dgm:t>
    </dgm:pt>
    <dgm:pt modelId="{3D8D577E-E17D-E14C-9749-A77010AB3BCC}" type="parTrans" cxnId="{7EB4EA82-7951-D446-A396-21251B3D2CD3}">
      <dgm:prSet/>
      <dgm:spPr/>
      <dgm:t>
        <a:bodyPr/>
        <a:lstStyle/>
        <a:p>
          <a:endParaRPr lang="en-US"/>
        </a:p>
      </dgm:t>
    </dgm:pt>
    <dgm:pt modelId="{DF9972AC-F510-D541-9586-E5AEC802E2D4}" type="sibTrans" cxnId="{7EB4EA82-7951-D446-A396-21251B3D2CD3}">
      <dgm:prSet/>
      <dgm:spPr/>
      <dgm:t>
        <a:bodyPr/>
        <a:lstStyle/>
        <a:p>
          <a:endParaRPr lang="en-US"/>
        </a:p>
      </dgm:t>
    </dgm:pt>
    <dgm:pt modelId="{C2AAA7ED-2CBA-E94A-8F68-6089C18260D0}">
      <dgm:prSet custT="1"/>
      <dgm:spPr/>
      <dgm:t>
        <a:bodyPr/>
        <a:lstStyle/>
        <a:p>
          <a:pPr rtl="0"/>
          <a:r>
            <a:rPr lang="en-US" sz="2200" dirty="0"/>
            <a:t>Basic unit of genetic instruction</a:t>
          </a:r>
        </a:p>
      </dgm:t>
    </dgm:pt>
    <dgm:pt modelId="{7D9DFA5F-6C55-D349-A091-784F8C2F071D}" type="parTrans" cxnId="{5BB3999C-0DA8-824B-86D8-2994BFA32D13}">
      <dgm:prSet/>
      <dgm:spPr/>
      <dgm:t>
        <a:bodyPr/>
        <a:lstStyle/>
        <a:p>
          <a:endParaRPr lang="en-US"/>
        </a:p>
      </dgm:t>
    </dgm:pt>
    <dgm:pt modelId="{989F0AE2-FA4A-8F4F-B5C8-F8C123FA9B45}" type="sibTrans" cxnId="{5BB3999C-0DA8-824B-86D8-2994BFA32D13}">
      <dgm:prSet/>
      <dgm:spPr/>
      <dgm:t>
        <a:bodyPr/>
        <a:lstStyle/>
        <a:p>
          <a:endParaRPr lang="en-US"/>
        </a:p>
      </dgm:t>
    </dgm:pt>
    <dgm:pt modelId="{0252B8A8-91CF-204F-AEB5-DBEBB19976BE}">
      <dgm:prSet custT="1"/>
      <dgm:spPr/>
      <dgm:t>
        <a:bodyPr/>
        <a:lstStyle/>
        <a:p>
          <a:pPr rtl="0"/>
          <a:r>
            <a:rPr lang="en-US" sz="2200" b="1" dirty="0"/>
            <a:t>Chromosomes</a:t>
          </a:r>
          <a:endParaRPr lang="en-US" sz="2200" dirty="0"/>
        </a:p>
      </dgm:t>
    </dgm:pt>
    <dgm:pt modelId="{8D3E3F99-D482-5345-9440-526A54FDFAB9}" type="parTrans" cxnId="{166ABB6E-EA62-2F48-8956-4670133957D9}">
      <dgm:prSet/>
      <dgm:spPr/>
      <dgm:t>
        <a:bodyPr/>
        <a:lstStyle/>
        <a:p>
          <a:endParaRPr lang="en-US"/>
        </a:p>
      </dgm:t>
    </dgm:pt>
    <dgm:pt modelId="{12C92819-947F-1549-B19C-842D926AE9C0}" type="sibTrans" cxnId="{166ABB6E-EA62-2F48-8956-4670133957D9}">
      <dgm:prSet/>
      <dgm:spPr/>
      <dgm:t>
        <a:bodyPr/>
        <a:lstStyle/>
        <a:p>
          <a:endParaRPr lang="en-US"/>
        </a:p>
      </dgm:t>
    </dgm:pt>
    <dgm:pt modelId="{DA87A9D6-1327-7C40-AF71-ACD51CA988F0}">
      <dgm:prSet custT="1"/>
      <dgm:spPr/>
      <dgm:t>
        <a:bodyPr/>
        <a:lstStyle/>
        <a:p>
          <a:pPr rtl="0"/>
          <a:r>
            <a:rPr lang="en-US" sz="2200" dirty="0"/>
            <a:t>Molecules of DNA that hold the genetic instructions for every cell in the body</a:t>
          </a:r>
        </a:p>
      </dgm:t>
    </dgm:pt>
    <dgm:pt modelId="{B5F975A0-9F2D-7748-B944-8D952DB59B89}" type="parTrans" cxnId="{C38BA051-D119-7941-B26F-D0EBD3163A12}">
      <dgm:prSet/>
      <dgm:spPr/>
      <dgm:t>
        <a:bodyPr/>
        <a:lstStyle/>
        <a:p>
          <a:endParaRPr lang="en-US"/>
        </a:p>
      </dgm:t>
    </dgm:pt>
    <dgm:pt modelId="{8C43BD27-C704-3F45-951C-DD2EC7B3FF17}" type="sibTrans" cxnId="{C38BA051-D119-7941-B26F-D0EBD3163A12}">
      <dgm:prSet/>
      <dgm:spPr/>
      <dgm:t>
        <a:bodyPr/>
        <a:lstStyle/>
        <a:p>
          <a:endParaRPr lang="en-US"/>
        </a:p>
      </dgm:t>
    </dgm:pt>
    <dgm:pt modelId="{ACD4422A-CCD6-2E4E-8870-B99BFCCF94E1}">
      <dgm:prSet/>
      <dgm:spPr/>
      <dgm:t>
        <a:bodyPr/>
        <a:lstStyle/>
        <a:p>
          <a:pPr rtl="0"/>
          <a:r>
            <a:rPr lang="en-US" sz="2400" b="1"/>
            <a:t>Molecules</a:t>
          </a:r>
          <a:endParaRPr lang="en-US" sz="2400"/>
        </a:p>
      </dgm:t>
    </dgm:pt>
    <dgm:pt modelId="{973F281F-D3A6-C845-9316-E228FD1B7FAA}" type="parTrans" cxnId="{527C00F1-FAEF-554C-BB10-08C40BE3F1B7}">
      <dgm:prSet/>
      <dgm:spPr/>
      <dgm:t>
        <a:bodyPr/>
        <a:lstStyle/>
        <a:p>
          <a:endParaRPr lang="en-US"/>
        </a:p>
      </dgm:t>
    </dgm:pt>
    <dgm:pt modelId="{5D102EBD-9845-1440-BC9A-5DE1398CD312}" type="sibTrans" cxnId="{527C00F1-FAEF-554C-BB10-08C40BE3F1B7}">
      <dgm:prSet/>
      <dgm:spPr/>
      <dgm:t>
        <a:bodyPr/>
        <a:lstStyle/>
        <a:p>
          <a:endParaRPr lang="en-US"/>
        </a:p>
      </dgm:t>
    </dgm:pt>
    <dgm:pt modelId="{E641830C-4D36-A846-973D-2B9D65107C90}">
      <dgm:prSet custT="1"/>
      <dgm:spPr/>
      <dgm:t>
        <a:bodyPr/>
        <a:lstStyle/>
        <a:p>
          <a:pPr rtl="0"/>
          <a:r>
            <a:rPr lang="en-US" sz="2000" dirty="0"/>
            <a:t>Consists of short segments of chromosomes</a:t>
          </a:r>
        </a:p>
      </dgm:t>
    </dgm:pt>
    <dgm:pt modelId="{E094531A-AD4D-E443-8614-5790E7381943}" type="parTrans" cxnId="{779ED2DF-06BE-EA40-B38C-7008D22D7760}">
      <dgm:prSet/>
      <dgm:spPr/>
      <dgm:t>
        <a:bodyPr/>
        <a:lstStyle/>
        <a:p>
          <a:endParaRPr lang="en-US"/>
        </a:p>
      </dgm:t>
    </dgm:pt>
    <dgm:pt modelId="{DE16E0B9-2FFF-CF41-B386-CF7B5D54A5C2}" type="sibTrans" cxnId="{779ED2DF-06BE-EA40-B38C-7008D22D7760}">
      <dgm:prSet/>
      <dgm:spPr/>
      <dgm:t>
        <a:bodyPr/>
        <a:lstStyle/>
        <a:p>
          <a:endParaRPr lang="en-US"/>
        </a:p>
      </dgm:t>
    </dgm:pt>
    <dgm:pt modelId="{70A12D11-D2D1-8246-96B7-4BDA8A8B123B}">
      <dgm:prSet custT="1"/>
      <dgm:spPr/>
      <dgm:t>
        <a:bodyPr/>
        <a:lstStyle/>
        <a:p>
          <a:pPr algn="l" rtl="0"/>
          <a:r>
            <a:rPr lang="en-US" sz="2200" dirty="0"/>
            <a:t>Fertilized egg that is formed from the union of the sperm and egg cells in human reproduction</a:t>
          </a:r>
        </a:p>
      </dgm:t>
    </dgm:pt>
    <dgm:pt modelId="{AD588715-4D0D-7E47-A60D-5B4E7E0314E9}" type="sibTrans" cxnId="{7B2CD8F2-FA7E-844E-B0C2-A20FDEA649FD}">
      <dgm:prSet/>
      <dgm:spPr/>
      <dgm:t>
        <a:bodyPr/>
        <a:lstStyle/>
        <a:p>
          <a:endParaRPr lang="en-US"/>
        </a:p>
      </dgm:t>
    </dgm:pt>
    <dgm:pt modelId="{67CEE705-E896-D848-9AE1-8CBE773DD23D}" type="parTrans" cxnId="{7B2CD8F2-FA7E-844E-B0C2-A20FDEA649FD}">
      <dgm:prSet/>
      <dgm:spPr/>
      <dgm:t>
        <a:bodyPr/>
        <a:lstStyle/>
        <a:p>
          <a:endParaRPr lang="en-US"/>
        </a:p>
      </dgm:t>
    </dgm:pt>
    <dgm:pt modelId="{A8D35B43-5E64-EB4B-A8E0-E8BF905CBEA8}" type="pres">
      <dgm:prSet presAssocID="{6119D583-B964-214F-AAB3-32C3F439AEBE}" presName="Name0" presStyleCnt="0">
        <dgm:presLayoutVars>
          <dgm:dir/>
          <dgm:resizeHandles val="exact"/>
        </dgm:presLayoutVars>
      </dgm:prSet>
      <dgm:spPr/>
    </dgm:pt>
    <dgm:pt modelId="{001D0411-1EC2-C347-B9A8-AA8D7D2859F4}" type="pres">
      <dgm:prSet presAssocID="{5F3A4ABC-DCED-EB41-B003-E1A938DC226F}" presName="node" presStyleLbl="node1" presStyleIdx="0" presStyleCnt="4">
        <dgm:presLayoutVars>
          <dgm:bulletEnabled val="1"/>
        </dgm:presLayoutVars>
      </dgm:prSet>
      <dgm:spPr/>
    </dgm:pt>
    <dgm:pt modelId="{DCE34610-E9FF-DA49-A242-31B870D35A03}" type="pres">
      <dgm:prSet presAssocID="{E440AFD8-F741-8F49-8B0C-5F63A252947E}" presName="sibTrans" presStyleCnt="0"/>
      <dgm:spPr/>
    </dgm:pt>
    <dgm:pt modelId="{3134BB20-BAAD-9741-8C83-FB53BE62B308}" type="pres">
      <dgm:prSet presAssocID="{BCEA017F-1A6E-9D46-BB66-A88DDB174393}" presName="node" presStyleLbl="node1" presStyleIdx="1" presStyleCnt="4">
        <dgm:presLayoutVars>
          <dgm:bulletEnabled val="1"/>
        </dgm:presLayoutVars>
      </dgm:prSet>
      <dgm:spPr/>
    </dgm:pt>
    <dgm:pt modelId="{03B237D3-71DC-0F45-AA81-6A951C8F1D7E}" type="pres">
      <dgm:prSet presAssocID="{DF9972AC-F510-D541-9586-E5AEC802E2D4}" presName="sibTrans" presStyleCnt="0"/>
      <dgm:spPr/>
    </dgm:pt>
    <dgm:pt modelId="{418DCE32-B663-A54A-8850-C8CF6A994FB2}" type="pres">
      <dgm:prSet presAssocID="{0252B8A8-91CF-204F-AEB5-DBEBB19976BE}" presName="node" presStyleLbl="node1" presStyleIdx="2" presStyleCnt="4">
        <dgm:presLayoutVars>
          <dgm:bulletEnabled val="1"/>
        </dgm:presLayoutVars>
      </dgm:prSet>
      <dgm:spPr/>
    </dgm:pt>
    <dgm:pt modelId="{9044EE7E-2EAE-9849-B477-7C3426C68563}" type="pres">
      <dgm:prSet presAssocID="{12C92819-947F-1549-B19C-842D926AE9C0}" presName="sibTrans" presStyleCnt="0"/>
      <dgm:spPr/>
    </dgm:pt>
    <dgm:pt modelId="{43F7FA6B-F3F2-B64C-954E-86BEA91775C4}" type="pres">
      <dgm:prSet presAssocID="{ACD4422A-CCD6-2E4E-8870-B99BFCCF94E1}" presName="node" presStyleLbl="node1" presStyleIdx="3" presStyleCnt="4">
        <dgm:presLayoutVars>
          <dgm:bulletEnabled val="1"/>
        </dgm:presLayoutVars>
      </dgm:prSet>
      <dgm:spPr/>
    </dgm:pt>
  </dgm:ptLst>
  <dgm:cxnLst>
    <dgm:cxn modelId="{762C0306-9A36-409A-B69E-39F435DBADBB}" type="presOf" srcId="{70A12D11-D2D1-8246-96B7-4BDA8A8B123B}" destId="{001D0411-1EC2-C347-B9A8-AA8D7D2859F4}" srcOrd="0" destOrd="1" presId="urn:microsoft.com/office/officeart/2005/8/layout/hList6"/>
    <dgm:cxn modelId="{17510A0D-3D09-4F7D-9D2F-2A4DA8977A50}" type="presOf" srcId="{BCEA017F-1A6E-9D46-BB66-A88DDB174393}" destId="{3134BB20-BAAD-9741-8C83-FB53BE62B308}" srcOrd="0" destOrd="0" presId="urn:microsoft.com/office/officeart/2005/8/layout/hList6"/>
    <dgm:cxn modelId="{C76BF70D-52B0-41DA-9C74-A6F046CB5C23}" type="presOf" srcId="{0252B8A8-91CF-204F-AEB5-DBEBB19976BE}" destId="{418DCE32-B663-A54A-8850-C8CF6A994FB2}" srcOrd="0" destOrd="0" presId="urn:microsoft.com/office/officeart/2005/8/layout/hList6"/>
    <dgm:cxn modelId="{8CF39621-EB19-4A99-A46D-5607513CD90D}" type="presOf" srcId="{DA87A9D6-1327-7C40-AF71-ACD51CA988F0}" destId="{418DCE32-B663-A54A-8850-C8CF6A994FB2}" srcOrd="0" destOrd="1" presId="urn:microsoft.com/office/officeart/2005/8/layout/hList6"/>
    <dgm:cxn modelId="{7847BC39-5079-4C2F-B153-2B3442067CF9}" type="presOf" srcId="{6119D583-B964-214F-AAB3-32C3F439AEBE}" destId="{A8D35B43-5E64-EB4B-A8E0-E8BF905CBEA8}" srcOrd="0" destOrd="0" presId="urn:microsoft.com/office/officeart/2005/8/layout/hList6"/>
    <dgm:cxn modelId="{0306C468-D040-4B1E-A879-21034ADF1CE4}" type="presOf" srcId="{E641830C-4D36-A846-973D-2B9D65107C90}" destId="{43F7FA6B-F3F2-B64C-954E-86BEA91775C4}" srcOrd="0" destOrd="1" presId="urn:microsoft.com/office/officeart/2005/8/layout/hList6"/>
    <dgm:cxn modelId="{68FC406D-B073-44A5-B58A-4C656A79735C}" type="presOf" srcId="{C2AAA7ED-2CBA-E94A-8F68-6089C18260D0}" destId="{3134BB20-BAAD-9741-8C83-FB53BE62B308}" srcOrd="0" destOrd="1" presId="urn:microsoft.com/office/officeart/2005/8/layout/hList6"/>
    <dgm:cxn modelId="{166ABB6E-EA62-2F48-8956-4670133957D9}" srcId="{6119D583-B964-214F-AAB3-32C3F439AEBE}" destId="{0252B8A8-91CF-204F-AEB5-DBEBB19976BE}" srcOrd="2" destOrd="0" parTransId="{8D3E3F99-D482-5345-9440-526A54FDFAB9}" sibTransId="{12C92819-947F-1549-B19C-842D926AE9C0}"/>
    <dgm:cxn modelId="{C38BA051-D119-7941-B26F-D0EBD3163A12}" srcId="{0252B8A8-91CF-204F-AEB5-DBEBB19976BE}" destId="{DA87A9D6-1327-7C40-AF71-ACD51CA988F0}" srcOrd="0" destOrd="0" parTransId="{B5F975A0-9F2D-7748-B944-8D952DB59B89}" sibTransId="{8C43BD27-C704-3F45-951C-DD2EC7B3FF17}"/>
    <dgm:cxn modelId="{2044AF79-9C1B-5A4B-BB26-E38FEE14FF2F}" srcId="{6119D583-B964-214F-AAB3-32C3F439AEBE}" destId="{5F3A4ABC-DCED-EB41-B003-E1A938DC226F}" srcOrd="0" destOrd="0" parTransId="{CB64C226-5C81-A743-BDFE-7D716CE5F871}" sibTransId="{E440AFD8-F741-8F49-8B0C-5F63A252947E}"/>
    <dgm:cxn modelId="{7EB4EA82-7951-D446-A396-21251B3D2CD3}" srcId="{6119D583-B964-214F-AAB3-32C3F439AEBE}" destId="{BCEA017F-1A6E-9D46-BB66-A88DDB174393}" srcOrd="1" destOrd="0" parTransId="{3D8D577E-E17D-E14C-9749-A77010AB3BCC}" sibTransId="{DF9972AC-F510-D541-9586-E5AEC802E2D4}"/>
    <dgm:cxn modelId="{46C4B38E-047D-43BE-A9F6-7E887E9FCE11}" type="presOf" srcId="{ACD4422A-CCD6-2E4E-8870-B99BFCCF94E1}" destId="{43F7FA6B-F3F2-B64C-954E-86BEA91775C4}" srcOrd="0" destOrd="0" presId="urn:microsoft.com/office/officeart/2005/8/layout/hList6"/>
    <dgm:cxn modelId="{53F39A92-B769-4241-8154-E9E6081CCF18}" type="presOf" srcId="{5F3A4ABC-DCED-EB41-B003-E1A938DC226F}" destId="{001D0411-1EC2-C347-B9A8-AA8D7D2859F4}" srcOrd="0" destOrd="0" presId="urn:microsoft.com/office/officeart/2005/8/layout/hList6"/>
    <dgm:cxn modelId="{5BB3999C-0DA8-824B-86D8-2994BFA32D13}" srcId="{BCEA017F-1A6E-9D46-BB66-A88DDB174393}" destId="{C2AAA7ED-2CBA-E94A-8F68-6089C18260D0}" srcOrd="0" destOrd="0" parTransId="{7D9DFA5F-6C55-D349-A091-784F8C2F071D}" sibTransId="{989F0AE2-FA4A-8F4F-B5C8-F8C123FA9B45}"/>
    <dgm:cxn modelId="{779ED2DF-06BE-EA40-B38C-7008D22D7760}" srcId="{ACD4422A-CCD6-2E4E-8870-B99BFCCF94E1}" destId="{E641830C-4D36-A846-973D-2B9D65107C90}" srcOrd="0" destOrd="0" parTransId="{E094531A-AD4D-E443-8614-5790E7381943}" sibTransId="{DE16E0B9-2FFF-CF41-B386-CF7B5D54A5C2}"/>
    <dgm:cxn modelId="{527C00F1-FAEF-554C-BB10-08C40BE3F1B7}" srcId="{6119D583-B964-214F-AAB3-32C3F439AEBE}" destId="{ACD4422A-CCD6-2E4E-8870-B99BFCCF94E1}" srcOrd="3" destOrd="0" parTransId="{973F281F-D3A6-C845-9316-E228FD1B7FAA}" sibTransId="{5D102EBD-9845-1440-BC9A-5DE1398CD312}"/>
    <dgm:cxn modelId="{7B2CD8F2-FA7E-844E-B0C2-A20FDEA649FD}" srcId="{5F3A4ABC-DCED-EB41-B003-E1A938DC226F}" destId="{70A12D11-D2D1-8246-96B7-4BDA8A8B123B}" srcOrd="0" destOrd="0" parTransId="{67CEE705-E896-D848-9AE1-8CBE773DD23D}" sibTransId="{AD588715-4D0D-7E47-A60D-5B4E7E0314E9}"/>
    <dgm:cxn modelId="{B92F9B1B-0174-4E97-BDC6-518A13913935}" type="presParOf" srcId="{A8D35B43-5E64-EB4B-A8E0-E8BF905CBEA8}" destId="{001D0411-1EC2-C347-B9A8-AA8D7D2859F4}" srcOrd="0" destOrd="0" presId="urn:microsoft.com/office/officeart/2005/8/layout/hList6"/>
    <dgm:cxn modelId="{74550D07-4920-46E5-8784-7ED264F9C6AF}" type="presParOf" srcId="{A8D35B43-5E64-EB4B-A8E0-E8BF905CBEA8}" destId="{DCE34610-E9FF-DA49-A242-31B870D35A03}" srcOrd="1" destOrd="0" presId="urn:microsoft.com/office/officeart/2005/8/layout/hList6"/>
    <dgm:cxn modelId="{EF200441-CFBC-40BE-9C6B-B4A40C79FB8D}" type="presParOf" srcId="{A8D35B43-5E64-EB4B-A8E0-E8BF905CBEA8}" destId="{3134BB20-BAAD-9741-8C83-FB53BE62B308}" srcOrd="2" destOrd="0" presId="urn:microsoft.com/office/officeart/2005/8/layout/hList6"/>
    <dgm:cxn modelId="{F479C0E9-9CA2-4F50-98A9-A4BEB447CFA5}" type="presParOf" srcId="{A8D35B43-5E64-EB4B-A8E0-E8BF905CBEA8}" destId="{03B237D3-71DC-0F45-AA81-6A951C8F1D7E}" srcOrd="3" destOrd="0" presId="urn:microsoft.com/office/officeart/2005/8/layout/hList6"/>
    <dgm:cxn modelId="{E4FFFDAF-92F1-4D7E-8219-F99BE5900815}" type="presParOf" srcId="{A8D35B43-5E64-EB4B-A8E0-E8BF905CBEA8}" destId="{418DCE32-B663-A54A-8850-C8CF6A994FB2}" srcOrd="4" destOrd="0" presId="urn:microsoft.com/office/officeart/2005/8/layout/hList6"/>
    <dgm:cxn modelId="{3B84A41F-1FB1-41C1-82CB-CD47CF5363B2}" type="presParOf" srcId="{A8D35B43-5E64-EB4B-A8E0-E8BF905CBEA8}" destId="{9044EE7E-2EAE-9849-B477-7C3426C68563}" srcOrd="5" destOrd="0" presId="urn:microsoft.com/office/officeart/2005/8/layout/hList6"/>
    <dgm:cxn modelId="{36C187D3-A2E2-423E-81D3-6E7E09D9A843}" type="presParOf" srcId="{A8D35B43-5E64-EB4B-A8E0-E8BF905CBEA8}" destId="{43F7FA6B-F3F2-B64C-954E-86BEA91775C4}" srcOrd="6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D36BCE1-860F-4840-8862-2649196A5DE8}" type="doc">
      <dgm:prSet loTypeId="urn:microsoft.com/office/officeart/2005/8/layout/arrow1" loCatId="" qsTypeId="urn:microsoft.com/office/officeart/2005/8/quickstyle/3d3" qsCatId="3D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CECDFF23-9C2A-E848-AA80-BFD2D8513DB5}">
      <dgm:prSet/>
      <dgm:spPr/>
      <dgm:t>
        <a:bodyPr/>
        <a:lstStyle/>
        <a:p>
          <a:pPr rtl="0"/>
          <a:r>
            <a:rPr lang="en-US"/>
            <a:t>Motor development</a:t>
          </a:r>
        </a:p>
      </dgm:t>
    </dgm:pt>
    <dgm:pt modelId="{BFEDB4DC-FBB2-FB49-9484-5EE17ABE9E1D}" type="parTrans" cxnId="{EFAE3F53-DBBF-F64C-BAE7-E2F7E348452E}">
      <dgm:prSet/>
      <dgm:spPr/>
      <dgm:t>
        <a:bodyPr/>
        <a:lstStyle/>
        <a:p>
          <a:endParaRPr lang="en-US"/>
        </a:p>
      </dgm:t>
    </dgm:pt>
    <dgm:pt modelId="{F25298B9-5F2E-1845-A6AA-A3053999E297}" type="sibTrans" cxnId="{EFAE3F53-DBBF-F64C-BAE7-E2F7E348452E}">
      <dgm:prSet/>
      <dgm:spPr/>
      <dgm:t>
        <a:bodyPr/>
        <a:lstStyle/>
        <a:p>
          <a:endParaRPr lang="en-US"/>
        </a:p>
      </dgm:t>
    </dgm:pt>
    <dgm:pt modelId="{27284F90-FE22-7B4F-B336-B4B660258E53}">
      <dgm:prSet/>
      <dgm:spPr/>
      <dgm:t>
        <a:bodyPr/>
        <a:lstStyle/>
        <a:p>
          <a:pPr rtl="0"/>
          <a:r>
            <a:rPr lang="en-US"/>
            <a:t>Sensory-perceptual development</a:t>
          </a:r>
        </a:p>
      </dgm:t>
    </dgm:pt>
    <dgm:pt modelId="{63638C48-0591-1048-8C7A-BC251B2B4E30}" type="parTrans" cxnId="{43FD859B-5596-E24E-9F08-0183000E87A9}">
      <dgm:prSet/>
      <dgm:spPr/>
      <dgm:t>
        <a:bodyPr/>
        <a:lstStyle/>
        <a:p>
          <a:endParaRPr lang="en-US"/>
        </a:p>
      </dgm:t>
    </dgm:pt>
    <dgm:pt modelId="{88368526-2687-E445-98AC-7E493654F54B}" type="sibTrans" cxnId="{43FD859B-5596-E24E-9F08-0183000E87A9}">
      <dgm:prSet/>
      <dgm:spPr/>
      <dgm:t>
        <a:bodyPr/>
        <a:lstStyle/>
        <a:p>
          <a:endParaRPr lang="en-US"/>
        </a:p>
      </dgm:t>
    </dgm:pt>
    <dgm:pt modelId="{3A252366-E69B-564B-B7C2-B02AB52C51F9}" type="pres">
      <dgm:prSet presAssocID="{DD36BCE1-860F-4840-8862-2649196A5DE8}" presName="cycle" presStyleCnt="0">
        <dgm:presLayoutVars>
          <dgm:dir/>
          <dgm:resizeHandles val="exact"/>
        </dgm:presLayoutVars>
      </dgm:prSet>
      <dgm:spPr/>
    </dgm:pt>
    <dgm:pt modelId="{C327FA91-79AA-3B45-B102-7AD38A2EF1F1}" type="pres">
      <dgm:prSet presAssocID="{CECDFF23-9C2A-E848-AA80-BFD2D8513DB5}" presName="arrow" presStyleLbl="node1" presStyleIdx="0" presStyleCnt="2">
        <dgm:presLayoutVars>
          <dgm:bulletEnabled val="1"/>
        </dgm:presLayoutVars>
      </dgm:prSet>
      <dgm:spPr/>
    </dgm:pt>
    <dgm:pt modelId="{771E1C9E-ED2A-D142-8631-B2630DB58A76}" type="pres">
      <dgm:prSet presAssocID="{27284F90-FE22-7B4F-B336-B4B660258E53}" presName="arrow" presStyleLbl="node1" presStyleIdx="1" presStyleCnt="2">
        <dgm:presLayoutVars>
          <dgm:bulletEnabled val="1"/>
        </dgm:presLayoutVars>
      </dgm:prSet>
      <dgm:spPr/>
    </dgm:pt>
  </dgm:ptLst>
  <dgm:cxnLst>
    <dgm:cxn modelId="{0C755539-4359-49FF-94B6-7E9341045CE2}" type="presOf" srcId="{27284F90-FE22-7B4F-B336-B4B660258E53}" destId="{771E1C9E-ED2A-D142-8631-B2630DB58A76}" srcOrd="0" destOrd="0" presId="urn:microsoft.com/office/officeart/2005/8/layout/arrow1"/>
    <dgm:cxn modelId="{EFAE3F53-DBBF-F64C-BAE7-E2F7E348452E}" srcId="{DD36BCE1-860F-4840-8862-2649196A5DE8}" destId="{CECDFF23-9C2A-E848-AA80-BFD2D8513DB5}" srcOrd="0" destOrd="0" parTransId="{BFEDB4DC-FBB2-FB49-9484-5EE17ABE9E1D}" sibTransId="{F25298B9-5F2E-1845-A6AA-A3053999E297}"/>
    <dgm:cxn modelId="{43FD859B-5596-E24E-9F08-0183000E87A9}" srcId="{DD36BCE1-860F-4840-8862-2649196A5DE8}" destId="{27284F90-FE22-7B4F-B336-B4B660258E53}" srcOrd="1" destOrd="0" parTransId="{63638C48-0591-1048-8C7A-BC251B2B4E30}" sibTransId="{88368526-2687-E445-98AC-7E493654F54B}"/>
    <dgm:cxn modelId="{87DD98A9-207F-4A0A-9FD1-C75CD96AEE4D}" type="presOf" srcId="{DD36BCE1-860F-4840-8862-2649196A5DE8}" destId="{3A252366-E69B-564B-B7C2-B02AB52C51F9}" srcOrd="0" destOrd="0" presId="urn:microsoft.com/office/officeart/2005/8/layout/arrow1"/>
    <dgm:cxn modelId="{8A1D57E0-5A13-4B8A-BABF-F2F283AAB15C}" type="presOf" srcId="{CECDFF23-9C2A-E848-AA80-BFD2D8513DB5}" destId="{C327FA91-79AA-3B45-B102-7AD38A2EF1F1}" srcOrd="0" destOrd="0" presId="urn:microsoft.com/office/officeart/2005/8/layout/arrow1"/>
    <dgm:cxn modelId="{DD3793FF-CF80-4C26-8AA7-14B8AFA8A0BE}" type="presParOf" srcId="{3A252366-E69B-564B-B7C2-B02AB52C51F9}" destId="{C327FA91-79AA-3B45-B102-7AD38A2EF1F1}" srcOrd="0" destOrd="0" presId="urn:microsoft.com/office/officeart/2005/8/layout/arrow1"/>
    <dgm:cxn modelId="{BAAEC81F-7535-48D4-A389-8AE0A1874CA5}" type="presParOf" srcId="{3A252366-E69B-564B-B7C2-B02AB52C51F9}" destId="{771E1C9E-ED2A-D142-8631-B2630DB58A76}" srcOrd="1" destOrd="0" presId="urn:microsoft.com/office/officeart/2005/8/layout/arrow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5F98B55-B9EC-0A47-AEB4-D2509E9CCF59}" type="doc">
      <dgm:prSet loTypeId="urn:microsoft.com/office/officeart/2005/8/layout/hList6" loCatId="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0666B3A-514F-014B-A686-29F184F023D7}">
      <dgm:prSet/>
      <dgm:spPr/>
      <dgm:t>
        <a:bodyPr/>
        <a:lstStyle/>
        <a:p>
          <a:pPr rtl="0"/>
          <a:r>
            <a:rPr lang="en-US" dirty="0"/>
            <a:t>After birth</a:t>
          </a:r>
        </a:p>
      </dgm:t>
    </dgm:pt>
    <dgm:pt modelId="{AC995A05-B9BB-CD4F-A98A-EC18A1E97DEC}" type="parTrans" cxnId="{99584E6C-66C4-C546-A845-9CDB97393052}">
      <dgm:prSet/>
      <dgm:spPr/>
      <dgm:t>
        <a:bodyPr/>
        <a:lstStyle/>
        <a:p>
          <a:endParaRPr lang="en-US"/>
        </a:p>
      </dgm:t>
    </dgm:pt>
    <dgm:pt modelId="{D3FEECCB-B4A6-8140-B3B2-17A7D92F3874}" type="sibTrans" cxnId="{99584E6C-66C4-C546-A845-9CDB97393052}">
      <dgm:prSet/>
      <dgm:spPr/>
      <dgm:t>
        <a:bodyPr/>
        <a:lstStyle/>
        <a:p>
          <a:endParaRPr lang="en-US"/>
        </a:p>
      </dgm:t>
    </dgm:pt>
    <dgm:pt modelId="{91507C53-885D-9640-86F6-C0CAAB9F2A3B}">
      <dgm:prSet/>
      <dgm:spPr/>
      <dgm:t>
        <a:bodyPr/>
        <a:lstStyle/>
        <a:p>
          <a:pPr rtl="0"/>
          <a:r>
            <a:rPr lang="en-US" i="1" dirty="0"/>
            <a:t>Breathing reflex </a:t>
          </a:r>
          <a:r>
            <a:rPr lang="en-US" dirty="0"/>
            <a:t>provides oxygen</a:t>
          </a:r>
        </a:p>
      </dgm:t>
    </dgm:pt>
    <dgm:pt modelId="{055E31F9-D530-1D40-866F-E9D9F3A45528}" type="parTrans" cxnId="{53F1FDE3-8AE4-0541-A979-2AA0A482370C}">
      <dgm:prSet/>
      <dgm:spPr/>
      <dgm:t>
        <a:bodyPr/>
        <a:lstStyle/>
        <a:p>
          <a:endParaRPr lang="en-US"/>
        </a:p>
      </dgm:t>
    </dgm:pt>
    <dgm:pt modelId="{B5057A7D-DB33-0843-B30F-005BA9ABCEE1}" type="sibTrans" cxnId="{53F1FDE3-8AE4-0541-A979-2AA0A482370C}">
      <dgm:prSet/>
      <dgm:spPr/>
      <dgm:t>
        <a:bodyPr/>
        <a:lstStyle/>
        <a:p>
          <a:endParaRPr lang="en-US"/>
        </a:p>
      </dgm:t>
    </dgm:pt>
    <dgm:pt modelId="{AB0B6815-3F79-664C-9101-129C304D2728}">
      <dgm:prSet/>
      <dgm:spPr/>
      <dgm:t>
        <a:bodyPr/>
        <a:lstStyle/>
        <a:p>
          <a:pPr rtl="0"/>
          <a:r>
            <a:rPr lang="en-US" b="1" dirty="0"/>
            <a:t>A reflex is an unlearned response to a specific stimulus</a:t>
          </a:r>
          <a:endParaRPr lang="en-US" dirty="0"/>
        </a:p>
      </dgm:t>
    </dgm:pt>
    <dgm:pt modelId="{A3561C1E-0D7A-C246-BEE1-BD455791A7BD}" type="parTrans" cxnId="{EBEC7555-0A07-C043-94F6-E9375DE471D4}">
      <dgm:prSet/>
      <dgm:spPr/>
      <dgm:t>
        <a:bodyPr/>
        <a:lstStyle/>
        <a:p>
          <a:endParaRPr lang="en-US"/>
        </a:p>
      </dgm:t>
    </dgm:pt>
    <dgm:pt modelId="{DDC53BD6-8669-214C-863D-C5B0A251387E}" type="sibTrans" cxnId="{EBEC7555-0A07-C043-94F6-E9375DE471D4}">
      <dgm:prSet/>
      <dgm:spPr/>
      <dgm:t>
        <a:bodyPr/>
        <a:lstStyle/>
        <a:p>
          <a:endParaRPr lang="en-US"/>
        </a:p>
      </dgm:t>
    </dgm:pt>
    <dgm:pt modelId="{30F99DDB-E245-444A-B9CC-E69CAD5F693C}">
      <dgm:prSet/>
      <dgm:spPr/>
      <dgm:t>
        <a:bodyPr/>
        <a:lstStyle/>
        <a:p>
          <a:pPr rtl="0"/>
          <a:r>
            <a:rPr lang="en-US" dirty="0"/>
            <a:t>Rooting</a:t>
          </a:r>
        </a:p>
      </dgm:t>
    </dgm:pt>
    <dgm:pt modelId="{D86F1F7D-34CB-4D3C-B9C5-A4CD9ADD0D90}" type="parTrans" cxnId="{7708A3B9-6492-4FC2-9DBB-3C385A339675}">
      <dgm:prSet/>
      <dgm:spPr/>
    </dgm:pt>
    <dgm:pt modelId="{1B4FE1D1-18EF-4E95-9323-695548475179}" type="sibTrans" cxnId="{7708A3B9-6492-4FC2-9DBB-3C385A339675}">
      <dgm:prSet/>
      <dgm:spPr/>
    </dgm:pt>
    <dgm:pt modelId="{B7F61CC9-8A48-48E6-8564-9F8CCE61A4F2}">
      <dgm:prSet/>
      <dgm:spPr/>
      <dgm:t>
        <a:bodyPr/>
        <a:lstStyle/>
        <a:p>
          <a:pPr rtl="0"/>
          <a:r>
            <a:rPr lang="en-US" dirty="0"/>
            <a:t>Sucking</a:t>
          </a:r>
        </a:p>
      </dgm:t>
    </dgm:pt>
    <dgm:pt modelId="{7AE6B8B4-B0BC-44FE-B5DB-C515134764B9}" type="parTrans" cxnId="{371B6CAD-5550-4FEA-9F85-4EB54F11E659}">
      <dgm:prSet/>
      <dgm:spPr/>
    </dgm:pt>
    <dgm:pt modelId="{0965E927-5CB2-4F59-9FB7-FE42CDC7427D}" type="sibTrans" cxnId="{371B6CAD-5550-4FEA-9F85-4EB54F11E659}">
      <dgm:prSet/>
      <dgm:spPr/>
    </dgm:pt>
    <dgm:pt modelId="{6F94743C-5DE1-4620-ADEE-2B81D38FE8E8}">
      <dgm:prSet/>
      <dgm:spPr/>
      <dgm:t>
        <a:bodyPr/>
        <a:lstStyle/>
        <a:p>
          <a:pPr rtl="0"/>
          <a:r>
            <a:rPr lang="en-US" dirty="0"/>
            <a:t>Startle (or Moro)</a:t>
          </a:r>
        </a:p>
      </dgm:t>
    </dgm:pt>
    <dgm:pt modelId="{28894D03-87B9-4752-A3EF-C987E2636C37}" type="parTrans" cxnId="{40739EA1-A62D-46DD-B6E3-82D1D17CC1F0}">
      <dgm:prSet/>
      <dgm:spPr/>
    </dgm:pt>
    <dgm:pt modelId="{978A86E0-6883-4D0D-8967-019AC36DA571}" type="sibTrans" cxnId="{40739EA1-A62D-46DD-B6E3-82D1D17CC1F0}">
      <dgm:prSet/>
      <dgm:spPr/>
    </dgm:pt>
    <dgm:pt modelId="{0A50893A-1910-BD45-BE3D-5296CC3C03FD}" type="pres">
      <dgm:prSet presAssocID="{A5F98B55-B9EC-0A47-AEB4-D2509E9CCF59}" presName="Name0" presStyleCnt="0">
        <dgm:presLayoutVars>
          <dgm:dir/>
          <dgm:resizeHandles val="exact"/>
        </dgm:presLayoutVars>
      </dgm:prSet>
      <dgm:spPr/>
    </dgm:pt>
    <dgm:pt modelId="{82ADCCBD-6231-9E41-BD0C-8DF15A329913}" type="pres">
      <dgm:prSet presAssocID="{AB0B6815-3F79-664C-9101-129C304D2728}" presName="node" presStyleLbl="node1" presStyleIdx="0" presStyleCnt="2">
        <dgm:presLayoutVars>
          <dgm:bulletEnabled val="1"/>
        </dgm:presLayoutVars>
      </dgm:prSet>
      <dgm:spPr/>
    </dgm:pt>
    <dgm:pt modelId="{F2F17862-A880-F24D-BB9F-195E48D4CF9F}" type="pres">
      <dgm:prSet presAssocID="{DDC53BD6-8669-214C-863D-C5B0A251387E}" presName="sibTrans" presStyleCnt="0"/>
      <dgm:spPr/>
    </dgm:pt>
    <dgm:pt modelId="{B0AC945C-FF01-154C-8635-E65A9E0315A1}" type="pres">
      <dgm:prSet presAssocID="{A0666B3A-514F-014B-A686-29F184F023D7}" presName="node" presStyleLbl="node1" presStyleIdx="1" presStyleCnt="2">
        <dgm:presLayoutVars>
          <dgm:bulletEnabled val="1"/>
        </dgm:presLayoutVars>
      </dgm:prSet>
      <dgm:spPr/>
    </dgm:pt>
  </dgm:ptLst>
  <dgm:cxnLst>
    <dgm:cxn modelId="{01FDBF3A-AB03-49C9-A2F4-1130A151ABFC}" type="presOf" srcId="{91507C53-885D-9640-86F6-C0CAAB9F2A3B}" destId="{B0AC945C-FF01-154C-8635-E65A9E0315A1}" srcOrd="0" destOrd="1" presId="urn:microsoft.com/office/officeart/2005/8/layout/hList6"/>
    <dgm:cxn modelId="{99584E6C-66C4-C546-A845-9CDB97393052}" srcId="{A5F98B55-B9EC-0A47-AEB4-D2509E9CCF59}" destId="{A0666B3A-514F-014B-A686-29F184F023D7}" srcOrd="1" destOrd="0" parTransId="{AC995A05-B9BB-CD4F-A98A-EC18A1E97DEC}" sibTransId="{D3FEECCB-B4A6-8140-B3B2-17A7D92F3874}"/>
    <dgm:cxn modelId="{4B788B4E-E074-4B58-BF3E-A022D83BF74F}" type="presOf" srcId="{A5F98B55-B9EC-0A47-AEB4-D2509E9CCF59}" destId="{0A50893A-1910-BD45-BE3D-5296CC3C03FD}" srcOrd="0" destOrd="0" presId="urn:microsoft.com/office/officeart/2005/8/layout/hList6"/>
    <dgm:cxn modelId="{F9DB5971-89C8-4D08-A335-5DF0D5850B01}" type="presOf" srcId="{30F99DDB-E245-444A-B9CC-E69CAD5F693C}" destId="{B0AC945C-FF01-154C-8635-E65A9E0315A1}" srcOrd="0" destOrd="2" presId="urn:microsoft.com/office/officeart/2005/8/layout/hList6"/>
    <dgm:cxn modelId="{EBEC7555-0A07-C043-94F6-E9375DE471D4}" srcId="{A5F98B55-B9EC-0A47-AEB4-D2509E9CCF59}" destId="{AB0B6815-3F79-664C-9101-129C304D2728}" srcOrd="0" destOrd="0" parTransId="{A3561C1E-0D7A-C246-BEE1-BD455791A7BD}" sibTransId="{DDC53BD6-8669-214C-863D-C5B0A251387E}"/>
    <dgm:cxn modelId="{8264FC86-E224-44CC-AB1F-A57073C62463}" type="presOf" srcId="{AB0B6815-3F79-664C-9101-129C304D2728}" destId="{82ADCCBD-6231-9E41-BD0C-8DF15A329913}" srcOrd="0" destOrd="0" presId="urn:microsoft.com/office/officeart/2005/8/layout/hList6"/>
    <dgm:cxn modelId="{5EA4A491-2A0C-49B3-B6B1-FF75199AAEE6}" type="presOf" srcId="{B7F61CC9-8A48-48E6-8564-9F8CCE61A4F2}" destId="{B0AC945C-FF01-154C-8635-E65A9E0315A1}" srcOrd="0" destOrd="3" presId="urn:microsoft.com/office/officeart/2005/8/layout/hList6"/>
    <dgm:cxn modelId="{A4A8FC97-37E2-49E7-AD9A-B27364BF7C30}" type="presOf" srcId="{6F94743C-5DE1-4620-ADEE-2B81D38FE8E8}" destId="{B0AC945C-FF01-154C-8635-E65A9E0315A1}" srcOrd="0" destOrd="4" presId="urn:microsoft.com/office/officeart/2005/8/layout/hList6"/>
    <dgm:cxn modelId="{40739EA1-A62D-46DD-B6E3-82D1D17CC1F0}" srcId="{A0666B3A-514F-014B-A686-29F184F023D7}" destId="{6F94743C-5DE1-4620-ADEE-2B81D38FE8E8}" srcOrd="3" destOrd="0" parTransId="{28894D03-87B9-4752-A3EF-C987E2636C37}" sibTransId="{978A86E0-6883-4D0D-8967-019AC36DA571}"/>
    <dgm:cxn modelId="{371B6CAD-5550-4FEA-9F85-4EB54F11E659}" srcId="{A0666B3A-514F-014B-A686-29F184F023D7}" destId="{B7F61CC9-8A48-48E6-8564-9F8CCE61A4F2}" srcOrd="2" destOrd="0" parTransId="{7AE6B8B4-B0BC-44FE-B5DB-C515134764B9}" sibTransId="{0965E927-5CB2-4F59-9FB7-FE42CDC7427D}"/>
    <dgm:cxn modelId="{7708A3B9-6492-4FC2-9DBB-3C385A339675}" srcId="{A0666B3A-514F-014B-A686-29F184F023D7}" destId="{30F99DDB-E245-444A-B9CC-E69CAD5F693C}" srcOrd="1" destOrd="0" parTransId="{D86F1F7D-34CB-4D3C-B9C5-A4CD9ADD0D90}" sibTransId="{1B4FE1D1-18EF-4E95-9323-695548475179}"/>
    <dgm:cxn modelId="{41BB27CF-610D-4261-9009-C55AFB700DEB}" type="presOf" srcId="{A0666B3A-514F-014B-A686-29F184F023D7}" destId="{B0AC945C-FF01-154C-8635-E65A9E0315A1}" srcOrd="0" destOrd="0" presId="urn:microsoft.com/office/officeart/2005/8/layout/hList6"/>
    <dgm:cxn modelId="{53F1FDE3-8AE4-0541-A979-2AA0A482370C}" srcId="{A0666B3A-514F-014B-A686-29F184F023D7}" destId="{91507C53-885D-9640-86F6-C0CAAB9F2A3B}" srcOrd="0" destOrd="0" parTransId="{055E31F9-D530-1D40-866F-E9D9F3A45528}" sibTransId="{B5057A7D-DB33-0843-B30F-005BA9ABCEE1}"/>
    <dgm:cxn modelId="{788DC2A0-5D09-46D8-A528-331002578801}" type="presParOf" srcId="{0A50893A-1910-BD45-BE3D-5296CC3C03FD}" destId="{82ADCCBD-6231-9E41-BD0C-8DF15A329913}" srcOrd="0" destOrd="0" presId="urn:microsoft.com/office/officeart/2005/8/layout/hList6"/>
    <dgm:cxn modelId="{B6FD123E-1927-4166-976A-283B532C2A9B}" type="presParOf" srcId="{0A50893A-1910-BD45-BE3D-5296CC3C03FD}" destId="{F2F17862-A880-F24D-BB9F-195E48D4CF9F}" srcOrd="1" destOrd="0" presId="urn:microsoft.com/office/officeart/2005/8/layout/hList6"/>
    <dgm:cxn modelId="{C9A06BEF-4E24-4624-B2BD-CD18E37B37AE}" type="presParOf" srcId="{0A50893A-1910-BD45-BE3D-5296CC3C03FD}" destId="{B0AC945C-FF01-154C-8635-E65A9E0315A1}" srcOrd="2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5F98B55-B9EC-0A47-AEB4-D2509E9CCF59}" type="doc">
      <dgm:prSet loTypeId="urn:microsoft.com/office/officeart/2005/8/layout/hList6" loCatId="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12276E6B-1951-CD40-B6E1-2BE9478EC69F}">
      <dgm:prSet custT="1"/>
      <dgm:spPr/>
      <dgm:t>
        <a:bodyPr/>
        <a:lstStyle/>
        <a:p>
          <a:pPr rtl="0"/>
          <a:r>
            <a:rPr lang="en-US" sz="3600" dirty="0"/>
            <a:t>Disappear</a:t>
          </a:r>
        </a:p>
      </dgm:t>
    </dgm:pt>
    <dgm:pt modelId="{CC622C80-583F-7A42-8F19-ED10AFEDA0F0}" type="parTrans" cxnId="{440CB90B-B6C5-FD48-A594-52DE6455F05C}">
      <dgm:prSet/>
      <dgm:spPr/>
      <dgm:t>
        <a:bodyPr/>
        <a:lstStyle/>
        <a:p>
          <a:endParaRPr lang="en-US"/>
        </a:p>
      </dgm:t>
    </dgm:pt>
    <dgm:pt modelId="{498E146B-2459-664F-9C08-6C9B3B981E10}" type="sibTrans" cxnId="{440CB90B-B6C5-FD48-A594-52DE6455F05C}">
      <dgm:prSet/>
      <dgm:spPr/>
      <dgm:t>
        <a:bodyPr/>
        <a:lstStyle/>
        <a:p>
          <a:endParaRPr lang="en-US"/>
        </a:p>
      </dgm:t>
    </dgm:pt>
    <dgm:pt modelId="{90FC7F55-172F-0648-A994-D10B7DACA37F}">
      <dgm:prSet/>
      <dgm:spPr/>
      <dgm:t>
        <a:bodyPr/>
        <a:lstStyle/>
        <a:p>
          <a:pPr rtl="0"/>
          <a:r>
            <a:rPr lang="en-US" sz="2300" dirty="0"/>
            <a:t>Babinski reflex occurs when an infant fans its toes upward when its feet are touched</a:t>
          </a:r>
        </a:p>
      </dgm:t>
    </dgm:pt>
    <dgm:pt modelId="{E6CDC712-630D-B047-920E-98F477D3581B}" type="parTrans" cxnId="{592F640E-B7B8-0E46-9371-69A385760913}">
      <dgm:prSet/>
      <dgm:spPr/>
      <dgm:t>
        <a:bodyPr/>
        <a:lstStyle/>
        <a:p>
          <a:endParaRPr lang="en-US"/>
        </a:p>
      </dgm:t>
    </dgm:pt>
    <dgm:pt modelId="{41272860-F2D6-FE4C-AD99-BD1066E7FD20}" type="sibTrans" cxnId="{592F640E-B7B8-0E46-9371-69A385760913}">
      <dgm:prSet/>
      <dgm:spPr/>
      <dgm:t>
        <a:bodyPr/>
        <a:lstStyle/>
        <a:p>
          <a:endParaRPr lang="en-US"/>
        </a:p>
      </dgm:t>
    </dgm:pt>
    <dgm:pt modelId="{9A80FEB3-4022-AA4F-9C48-99B2F405A093}">
      <dgm:prSet/>
      <dgm:spPr/>
      <dgm:t>
        <a:bodyPr/>
        <a:lstStyle/>
        <a:p>
          <a:pPr rtl="0"/>
          <a:r>
            <a:rPr lang="en-US" sz="2300" dirty="0"/>
            <a:t>Grasping reflex occurs when an infant grasps any object that touches its palms</a:t>
          </a:r>
        </a:p>
      </dgm:t>
    </dgm:pt>
    <dgm:pt modelId="{6A194548-AF16-3243-B720-FD2433473135}" type="parTrans" cxnId="{7FA58B07-27C8-574E-A68C-4C2B1552A88E}">
      <dgm:prSet/>
      <dgm:spPr/>
      <dgm:t>
        <a:bodyPr/>
        <a:lstStyle/>
        <a:p>
          <a:endParaRPr lang="en-US"/>
        </a:p>
      </dgm:t>
    </dgm:pt>
    <dgm:pt modelId="{6C155E7D-0B42-6442-BAB3-D69561B143C9}" type="sibTrans" cxnId="{7FA58B07-27C8-574E-A68C-4C2B1552A88E}">
      <dgm:prSet/>
      <dgm:spPr/>
      <dgm:t>
        <a:bodyPr/>
        <a:lstStyle/>
        <a:p>
          <a:endParaRPr lang="en-US"/>
        </a:p>
      </dgm:t>
    </dgm:pt>
    <dgm:pt modelId="{541EC169-DC1D-46AB-824E-FAB97DF5246B}">
      <dgm:prSet/>
      <dgm:spPr/>
      <dgm:t>
        <a:bodyPr/>
        <a:lstStyle/>
        <a:p>
          <a:pPr rtl="0"/>
          <a:r>
            <a:rPr lang="en-US" sz="2300" dirty="0"/>
            <a:t>Newborn babies will automatically hold their breath under water and move arms in a swimming movement</a:t>
          </a:r>
        </a:p>
      </dgm:t>
    </dgm:pt>
    <dgm:pt modelId="{3DBDA20A-B0F8-411E-AAFC-2DB1A6FADF84}" type="parTrans" cxnId="{B9DAF5F3-5122-4AA5-BB5B-25FC6BBFA041}">
      <dgm:prSet/>
      <dgm:spPr/>
    </dgm:pt>
    <dgm:pt modelId="{EBE20DDC-BEE6-4B79-9542-DA0AF7E2046E}" type="sibTrans" cxnId="{B9DAF5F3-5122-4AA5-BB5B-25FC6BBFA041}">
      <dgm:prSet/>
      <dgm:spPr/>
    </dgm:pt>
    <dgm:pt modelId="{0A50893A-1910-BD45-BE3D-5296CC3C03FD}" type="pres">
      <dgm:prSet presAssocID="{A5F98B55-B9EC-0A47-AEB4-D2509E9CCF59}" presName="Name0" presStyleCnt="0">
        <dgm:presLayoutVars>
          <dgm:dir/>
          <dgm:resizeHandles val="exact"/>
        </dgm:presLayoutVars>
      </dgm:prSet>
      <dgm:spPr/>
    </dgm:pt>
    <dgm:pt modelId="{02FA04B7-0EEF-4A49-ADFE-3B9B1CA91ACC}" type="pres">
      <dgm:prSet presAssocID="{12276E6B-1951-CD40-B6E1-2BE9478EC69F}" presName="node" presStyleLbl="node1" presStyleIdx="0" presStyleCnt="1">
        <dgm:presLayoutVars>
          <dgm:bulletEnabled val="1"/>
        </dgm:presLayoutVars>
      </dgm:prSet>
      <dgm:spPr/>
    </dgm:pt>
  </dgm:ptLst>
  <dgm:cxnLst>
    <dgm:cxn modelId="{7FA58B07-27C8-574E-A68C-4C2B1552A88E}" srcId="{12276E6B-1951-CD40-B6E1-2BE9478EC69F}" destId="{9A80FEB3-4022-AA4F-9C48-99B2F405A093}" srcOrd="1" destOrd="0" parTransId="{6A194548-AF16-3243-B720-FD2433473135}" sibTransId="{6C155E7D-0B42-6442-BAB3-D69561B143C9}"/>
    <dgm:cxn modelId="{440CB90B-B6C5-FD48-A594-52DE6455F05C}" srcId="{A5F98B55-B9EC-0A47-AEB4-D2509E9CCF59}" destId="{12276E6B-1951-CD40-B6E1-2BE9478EC69F}" srcOrd="0" destOrd="0" parTransId="{CC622C80-583F-7A42-8F19-ED10AFEDA0F0}" sibTransId="{498E146B-2459-664F-9C08-6C9B3B981E10}"/>
    <dgm:cxn modelId="{592F640E-B7B8-0E46-9371-69A385760913}" srcId="{12276E6B-1951-CD40-B6E1-2BE9478EC69F}" destId="{90FC7F55-172F-0648-A994-D10B7DACA37F}" srcOrd="0" destOrd="0" parTransId="{E6CDC712-630D-B047-920E-98F477D3581B}" sibTransId="{41272860-F2D6-FE4C-AD99-BD1066E7FD20}"/>
    <dgm:cxn modelId="{133897CD-A25F-4270-86B7-C300AA4F589D}" type="presOf" srcId="{9A80FEB3-4022-AA4F-9C48-99B2F405A093}" destId="{02FA04B7-0EEF-4A49-ADFE-3B9B1CA91ACC}" srcOrd="0" destOrd="2" presId="urn:microsoft.com/office/officeart/2005/8/layout/hList6"/>
    <dgm:cxn modelId="{306814E6-4F4E-4117-BA99-CD668F2D9F8F}" type="presOf" srcId="{90FC7F55-172F-0648-A994-D10B7DACA37F}" destId="{02FA04B7-0EEF-4A49-ADFE-3B9B1CA91ACC}" srcOrd="0" destOrd="1" presId="urn:microsoft.com/office/officeart/2005/8/layout/hList6"/>
    <dgm:cxn modelId="{8C59DDEC-CB78-4637-9255-0B7D184E3AE2}" type="presOf" srcId="{A5F98B55-B9EC-0A47-AEB4-D2509E9CCF59}" destId="{0A50893A-1910-BD45-BE3D-5296CC3C03FD}" srcOrd="0" destOrd="0" presId="urn:microsoft.com/office/officeart/2005/8/layout/hList6"/>
    <dgm:cxn modelId="{231873EF-1C0D-4315-B4AD-9B93F5B47B01}" type="presOf" srcId="{12276E6B-1951-CD40-B6E1-2BE9478EC69F}" destId="{02FA04B7-0EEF-4A49-ADFE-3B9B1CA91ACC}" srcOrd="0" destOrd="0" presId="urn:microsoft.com/office/officeart/2005/8/layout/hList6"/>
    <dgm:cxn modelId="{B9DAF5F3-5122-4AA5-BB5B-25FC6BBFA041}" srcId="{12276E6B-1951-CD40-B6E1-2BE9478EC69F}" destId="{541EC169-DC1D-46AB-824E-FAB97DF5246B}" srcOrd="2" destOrd="0" parTransId="{3DBDA20A-B0F8-411E-AAFC-2DB1A6FADF84}" sibTransId="{EBE20DDC-BEE6-4B79-9542-DA0AF7E2046E}"/>
    <dgm:cxn modelId="{BB64DBF8-C386-4A38-918E-F2391F30A066}" type="presOf" srcId="{541EC169-DC1D-46AB-824E-FAB97DF5246B}" destId="{02FA04B7-0EEF-4A49-ADFE-3B9B1CA91ACC}" srcOrd="0" destOrd="3" presId="urn:microsoft.com/office/officeart/2005/8/layout/hList6"/>
    <dgm:cxn modelId="{26EFABB7-03D9-4BBA-8903-5214BC3C8B00}" type="presParOf" srcId="{0A50893A-1910-BD45-BE3D-5296CC3C03FD}" destId="{02FA04B7-0EEF-4A49-ADFE-3B9B1CA91ACC}" srcOrd="0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B8A9524-7B97-4A2D-8659-5C1EDC8A0263}" type="doc">
      <dgm:prSet loTypeId="urn:microsoft.com/office/officeart/2005/8/layout/list1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D6E83BB2-4E2C-49EF-BC1C-5816697194CC}">
      <dgm:prSet phldrT="[Text]" custT="1"/>
      <dgm:spPr/>
      <dgm:t>
        <a:bodyPr/>
        <a:lstStyle/>
        <a:p>
          <a:r>
            <a:rPr lang="en-GB" sz="3200" dirty="0"/>
            <a:t>Sensorimotor (0-2 </a:t>
          </a:r>
          <a:r>
            <a:rPr lang="en-GB" sz="3200" dirty="0" err="1"/>
            <a:t>yrs</a:t>
          </a:r>
          <a:r>
            <a:rPr lang="en-GB" sz="3200" dirty="0"/>
            <a:t>)</a:t>
          </a:r>
        </a:p>
      </dgm:t>
    </dgm:pt>
    <dgm:pt modelId="{DDC49343-9832-4FFF-AD35-77C4A2F3C758}" type="parTrans" cxnId="{59AE40B1-2CAB-4835-9D8F-BAACF8638669}">
      <dgm:prSet/>
      <dgm:spPr/>
      <dgm:t>
        <a:bodyPr/>
        <a:lstStyle/>
        <a:p>
          <a:endParaRPr lang="en-GB"/>
        </a:p>
      </dgm:t>
    </dgm:pt>
    <dgm:pt modelId="{E0367E00-6A58-4BB1-BB56-E541A002CE4C}" type="sibTrans" cxnId="{59AE40B1-2CAB-4835-9D8F-BAACF8638669}">
      <dgm:prSet/>
      <dgm:spPr/>
      <dgm:t>
        <a:bodyPr/>
        <a:lstStyle/>
        <a:p>
          <a:endParaRPr lang="en-GB"/>
        </a:p>
      </dgm:t>
    </dgm:pt>
    <dgm:pt modelId="{04155D31-CAE1-412D-8020-71CB573C2A8A}">
      <dgm:prSet phldrT="[Text]" custT="1"/>
      <dgm:spPr/>
      <dgm:t>
        <a:bodyPr/>
        <a:lstStyle/>
        <a:p>
          <a:r>
            <a:rPr lang="en-GB" sz="3200" dirty="0"/>
            <a:t>Concrete operational (6-12 </a:t>
          </a:r>
          <a:r>
            <a:rPr lang="en-GB" sz="3200" dirty="0" err="1"/>
            <a:t>yrs</a:t>
          </a:r>
          <a:r>
            <a:rPr lang="en-GB" sz="3200" dirty="0"/>
            <a:t>)</a:t>
          </a:r>
        </a:p>
      </dgm:t>
    </dgm:pt>
    <dgm:pt modelId="{2C0E8656-0FDA-43C7-BE22-361D441B7D20}" type="parTrans" cxnId="{EE2DD321-C1A1-4313-9248-E51F2D42A641}">
      <dgm:prSet/>
      <dgm:spPr/>
      <dgm:t>
        <a:bodyPr/>
        <a:lstStyle/>
        <a:p>
          <a:endParaRPr lang="en-GB"/>
        </a:p>
      </dgm:t>
    </dgm:pt>
    <dgm:pt modelId="{D0A5BC2F-3F71-4171-A33D-86E0B4ABE52C}" type="sibTrans" cxnId="{EE2DD321-C1A1-4313-9248-E51F2D42A641}">
      <dgm:prSet/>
      <dgm:spPr/>
      <dgm:t>
        <a:bodyPr/>
        <a:lstStyle/>
        <a:p>
          <a:endParaRPr lang="en-GB"/>
        </a:p>
      </dgm:t>
    </dgm:pt>
    <dgm:pt modelId="{55645163-A765-48A7-80F3-C0E5B8B4E905}">
      <dgm:prSet phldrT="[Text]" custT="1"/>
      <dgm:spPr/>
      <dgm:t>
        <a:bodyPr/>
        <a:lstStyle/>
        <a:p>
          <a:r>
            <a:rPr lang="en-GB" sz="3200" dirty="0"/>
            <a:t>Formal operational (12 </a:t>
          </a:r>
          <a:r>
            <a:rPr lang="en-GB" sz="3200" dirty="0" err="1"/>
            <a:t>yrs</a:t>
          </a:r>
          <a:r>
            <a:rPr lang="en-GB" sz="3200" dirty="0"/>
            <a:t> - adult</a:t>
          </a:r>
        </a:p>
      </dgm:t>
    </dgm:pt>
    <dgm:pt modelId="{E813D4DD-A3F3-4DFF-94CC-B058AFE16626}" type="parTrans" cxnId="{F157CECB-D2AB-4ECD-A648-4CD78E08BC7F}">
      <dgm:prSet/>
      <dgm:spPr/>
      <dgm:t>
        <a:bodyPr/>
        <a:lstStyle/>
        <a:p>
          <a:endParaRPr lang="en-GB"/>
        </a:p>
      </dgm:t>
    </dgm:pt>
    <dgm:pt modelId="{3CC2DE65-EB16-496E-A9C0-59669DA9697A}" type="sibTrans" cxnId="{F157CECB-D2AB-4ECD-A648-4CD78E08BC7F}">
      <dgm:prSet/>
      <dgm:spPr/>
      <dgm:t>
        <a:bodyPr/>
        <a:lstStyle/>
        <a:p>
          <a:endParaRPr lang="en-GB"/>
        </a:p>
      </dgm:t>
    </dgm:pt>
    <dgm:pt modelId="{197FD9F4-B1D2-4A7F-8616-36DAB6B68DF4}">
      <dgm:prSet custT="1"/>
      <dgm:spPr/>
      <dgm:t>
        <a:bodyPr/>
        <a:lstStyle/>
        <a:p>
          <a:r>
            <a:rPr lang="en-GB" sz="3200" dirty="0"/>
            <a:t>Preoperational (2 to 6 </a:t>
          </a:r>
          <a:r>
            <a:rPr lang="en-GB" sz="3200" dirty="0" err="1"/>
            <a:t>yrs</a:t>
          </a:r>
          <a:r>
            <a:rPr lang="en-GB" sz="3200" dirty="0"/>
            <a:t>)</a:t>
          </a:r>
        </a:p>
      </dgm:t>
    </dgm:pt>
    <dgm:pt modelId="{64157636-EF45-46F8-9AE0-F79239B47E80}" type="parTrans" cxnId="{289AC305-940F-4944-829B-B77D3914684D}">
      <dgm:prSet/>
      <dgm:spPr/>
      <dgm:t>
        <a:bodyPr/>
        <a:lstStyle/>
        <a:p>
          <a:endParaRPr lang="en-GB"/>
        </a:p>
      </dgm:t>
    </dgm:pt>
    <dgm:pt modelId="{A137DA1F-7132-43BC-B3C5-233C54608989}" type="sibTrans" cxnId="{289AC305-940F-4944-829B-B77D3914684D}">
      <dgm:prSet/>
      <dgm:spPr/>
      <dgm:t>
        <a:bodyPr/>
        <a:lstStyle/>
        <a:p>
          <a:endParaRPr lang="en-GB"/>
        </a:p>
      </dgm:t>
    </dgm:pt>
    <dgm:pt modelId="{163F816F-3550-41F9-A2F0-628E97D8B60C}" type="pres">
      <dgm:prSet presAssocID="{2B8A9524-7B97-4A2D-8659-5C1EDC8A0263}" presName="linear" presStyleCnt="0">
        <dgm:presLayoutVars>
          <dgm:dir/>
          <dgm:animLvl val="lvl"/>
          <dgm:resizeHandles val="exact"/>
        </dgm:presLayoutVars>
      </dgm:prSet>
      <dgm:spPr/>
    </dgm:pt>
    <dgm:pt modelId="{27098E99-4BD2-4FD2-8E52-FAC5BB53E47D}" type="pres">
      <dgm:prSet presAssocID="{D6E83BB2-4E2C-49EF-BC1C-5816697194CC}" presName="parentLin" presStyleCnt="0"/>
      <dgm:spPr/>
    </dgm:pt>
    <dgm:pt modelId="{11DA9AB5-9C3E-4670-B377-517732383C0D}" type="pres">
      <dgm:prSet presAssocID="{D6E83BB2-4E2C-49EF-BC1C-5816697194CC}" presName="parentLeftMargin" presStyleLbl="node1" presStyleIdx="0" presStyleCnt="4"/>
      <dgm:spPr/>
    </dgm:pt>
    <dgm:pt modelId="{3C2EC217-FA82-42BA-88E6-BE2B56CF162B}" type="pres">
      <dgm:prSet presAssocID="{D6E83BB2-4E2C-49EF-BC1C-5816697194CC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2C8B26CA-3336-4760-93D6-4F8306B03D42}" type="pres">
      <dgm:prSet presAssocID="{D6E83BB2-4E2C-49EF-BC1C-5816697194CC}" presName="negativeSpace" presStyleCnt="0"/>
      <dgm:spPr/>
    </dgm:pt>
    <dgm:pt modelId="{9FF4E29C-E3E9-4084-94E0-4CBA54B2F814}" type="pres">
      <dgm:prSet presAssocID="{D6E83BB2-4E2C-49EF-BC1C-5816697194CC}" presName="childText" presStyleLbl="conFgAcc1" presStyleIdx="0" presStyleCnt="4">
        <dgm:presLayoutVars>
          <dgm:bulletEnabled val="1"/>
        </dgm:presLayoutVars>
      </dgm:prSet>
      <dgm:spPr/>
    </dgm:pt>
    <dgm:pt modelId="{EE50FA33-5ECB-499C-87B6-CEE31451B8EF}" type="pres">
      <dgm:prSet presAssocID="{E0367E00-6A58-4BB1-BB56-E541A002CE4C}" presName="spaceBetweenRectangles" presStyleCnt="0"/>
      <dgm:spPr/>
    </dgm:pt>
    <dgm:pt modelId="{E6DD178D-129B-4B59-A47D-C4800654F8A4}" type="pres">
      <dgm:prSet presAssocID="{197FD9F4-B1D2-4A7F-8616-36DAB6B68DF4}" presName="parentLin" presStyleCnt="0"/>
      <dgm:spPr/>
    </dgm:pt>
    <dgm:pt modelId="{7927F72B-5BD3-46A0-80DE-F078AB37189C}" type="pres">
      <dgm:prSet presAssocID="{197FD9F4-B1D2-4A7F-8616-36DAB6B68DF4}" presName="parentLeftMargin" presStyleLbl="node1" presStyleIdx="0" presStyleCnt="4"/>
      <dgm:spPr/>
    </dgm:pt>
    <dgm:pt modelId="{7CEBF2A8-4F38-4FFD-9F93-FD50486FD6A0}" type="pres">
      <dgm:prSet presAssocID="{197FD9F4-B1D2-4A7F-8616-36DAB6B68DF4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9BEFA5D5-6C1A-4450-95AB-1594456021FC}" type="pres">
      <dgm:prSet presAssocID="{197FD9F4-B1D2-4A7F-8616-36DAB6B68DF4}" presName="negativeSpace" presStyleCnt="0"/>
      <dgm:spPr/>
    </dgm:pt>
    <dgm:pt modelId="{ABA51C2E-BC56-40F5-A27E-46D2FA4D8EF4}" type="pres">
      <dgm:prSet presAssocID="{197FD9F4-B1D2-4A7F-8616-36DAB6B68DF4}" presName="childText" presStyleLbl="conFgAcc1" presStyleIdx="1" presStyleCnt="4">
        <dgm:presLayoutVars>
          <dgm:bulletEnabled val="1"/>
        </dgm:presLayoutVars>
      </dgm:prSet>
      <dgm:spPr/>
    </dgm:pt>
    <dgm:pt modelId="{65B0F62D-5270-46D2-ADFF-7BA33A14242A}" type="pres">
      <dgm:prSet presAssocID="{A137DA1F-7132-43BC-B3C5-233C54608989}" presName="spaceBetweenRectangles" presStyleCnt="0"/>
      <dgm:spPr/>
    </dgm:pt>
    <dgm:pt modelId="{0AB6EBDF-E4A0-42AE-A438-FF6FA5966D95}" type="pres">
      <dgm:prSet presAssocID="{04155D31-CAE1-412D-8020-71CB573C2A8A}" presName="parentLin" presStyleCnt="0"/>
      <dgm:spPr/>
    </dgm:pt>
    <dgm:pt modelId="{B12847C7-B0DD-4137-A687-F2ED3022071F}" type="pres">
      <dgm:prSet presAssocID="{04155D31-CAE1-412D-8020-71CB573C2A8A}" presName="parentLeftMargin" presStyleLbl="node1" presStyleIdx="1" presStyleCnt="4"/>
      <dgm:spPr/>
    </dgm:pt>
    <dgm:pt modelId="{384A78FF-4F19-4E36-8035-BC982A318E97}" type="pres">
      <dgm:prSet presAssocID="{04155D31-CAE1-412D-8020-71CB573C2A8A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22D28102-C46B-4841-87F2-6DF4458B4B1A}" type="pres">
      <dgm:prSet presAssocID="{04155D31-CAE1-412D-8020-71CB573C2A8A}" presName="negativeSpace" presStyleCnt="0"/>
      <dgm:spPr/>
    </dgm:pt>
    <dgm:pt modelId="{1A9F8C3F-38E9-41B4-9CFB-C7BC83FA1488}" type="pres">
      <dgm:prSet presAssocID="{04155D31-CAE1-412D-8020-71CB573C2A8A}" presName="childText" presStyleLbl="conFgAcc1" presStyleIdx="2" presStyleCnt="4">
        <dgm:presLayoutVars>
          <dgm:bulletEnabled val="1"/>
        </dgm:presLayoutVars>
      </dgm:prSet>
      <dgm:spPr/>
    </dgm:pt>
    <dgm:pt modelId="{31C22CEE-5D2A-43FD-AC40-7501B6BBEFD4}" type="pres">
      <dgm:prSet presAssocID="{D0A5BC2F-3F71-4171-A33D-86E0B4ABE52C}" presName="spaceBetweenRectangles" presStyleCnt="0"/>
      <dgm:spPr/>
    </dgm:pt>
    <dgm:pt modelId="{A38A2212-2A4D-4B0C-8A95-7BD7F21D5DE3}" type="pres">
      <dgm:prSet presAssocID="{55645163-A765-48A7-80F3-C0E5B8B4E905}" presName="parentLin" presStyleCnt="0"/>
      <dgm:spPr/>
    </dgm:pt>
    <dgm:pt modelId="{7F9B0AC0-F556-43AB-97D9-333CFBE36291}" type="pres">
      <dgm:prSet presAssocID="{55645163-A765-48A7-80F3-C0E5B8B4E905}" presName="parentLeftMargin" presStyleLbl="node1" presStyleIdx="2" presStyleCnt="4"/>
      <dgm:spPr/>
    </dgm:pt>
    <dgm:pt modelId="{F975EC9E-43ED-40A5-928E-E336BF0E63EA}" type="pres">
      <dgm:prSet presAssocID="{55645163-A765-48A7-80F3-C0E5B8B4E905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CAB316D5-5600-4C12-B01F-B06A2C247516}" type="pres">
      <dgm:prSet presAssocID="{55645163-A765-48A7-80F3-C0E5B8B4E905}" presName="negativeSpace" presStyleCnt="0"/>
      <dgm:spPr/>
    </dgm:pt>
    <dgm:pt modelId="{AA8AE404-EDEF-4142-B058-62E011293B3C}" type="pres">
      <dgm:prSet presAssocID="{55645163-A765-48A7-80F3-C0E5B8B4E905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289AC305-940F-4944-829B-B77D3914684D}" srcId="{2B8A9524-7B97-4A2D-8659-5C1EDC8A0263}" destId="{197FD9F4-B1D2-4A7F-8616-36DAB6B68DF4}" srcOrd="1" destOrd="0" parTransId="{64157636-EF45-46F8-9AE0-F79239B47E80}" sibTransId="{A137DA1F-7132-43BC-B3C5-233C54608989}"/>
    <dgm:cxn modelId="{669E2906-3654-43F7-B8AA-31C21E7A3C01}" type="presOf" srcId="{D6E83BB2-4E2C-49EF-BC1C-5816697194CC}" destId="{3C2EC217-FA82-42BA-88E6-BE2B56CF162B}" srcOrd="1" destOrd="0" presId="urn:microsoft.com/office/officeart/2005/8/layout/list1"/>
    <dgm:cxn modelId="{EE2DD321-C1A1-4313-9248-E51F2D42A641}" srcId="{2B8A9524-7B97-4A2D-8659-5C1EDC8A0263}" destId="{04155D31-CAE1-412D-8020-71CB573C2A8A}" srcOrd="2" destOrd="0" parTransId="{2C0E8656-0FDA-43C7-BE22-361D441B7D20}" sibTransId="{D0A5BC2F-3F71-4171-A33D-86E0B4ABE52C}"/>
    <dgm:cxn modelId="{CC436442-A889-4393-9B59-80C30879FC0F}" type="presOf" srcId="{04155D31-CAE1-412D-8020-71CB573C2A8A}" destId="{B12847C7-B0DD-4137-A687-F2ED3022071F}" srcOrd="0" destOrd="0" presId="urn:microsoft.com/office/officeart/2005/8/layout/list1"/>
    <dgm:cxn modelId="{EEE19E42-0CF7-47EB-81D9-06565A18E45C}" type="presOf" srcId="{04155D31-CAE1-412D-8020-71CB573C2A8A}" destId="{384A78FF-4F19-4E36-8035-BC982A318E97}" srcOrd="1" destOrd="0" presId="urn:microsoft.com/office/officeart/2005/8/layout/list1"/>
    <dgm:cxn modelId="{CA025C50-DFA0-4DFA-8964-E67948792CD8}" type="presOf" srcId="{55645163-A765-48A7-80F3-C0E5B8B4E905}" destId="{7F9B0AC0-F556-43AB-97D9-333CFBE36291}" srcOrd="0" destOrd="0" presId="urn:microsoft.com/office/officeart/2005/8/layout/list1"/>
    <dgm:cxn modelId="{59AE40B1-2CAB-4835-9D8F-BAACF8638669}" srcId="{2B8A9524-7B97-4A2D-8659-5C1EDC8A0263}" destId="{D6E83BB2-4E2C-49EF-BC1C-5816697194CC}" srcOrd="0" destOrd="0" parTransId="{DDC49343-9832-4FFF-AD35-77C4A2F3C758}" sibTransId="{E0367E00-6A58-4BB1-BB56-E541A002CE4C}"/>
    <dgm:cxn modelId="{D2B7A1BB-2A93-4A37-9817-61D457BBDAF6}" type="presOf" srcId="{2B8A9524-7B97-4A2D-8659-5C1EDC8A0263}" destId="{163F816F-3550-41F9-A2F0-628E97D8B60C}" srcOrd="0" destOrd="0" presId="urn:microsoft.com/office/officeart/2005/8/layout/list1"/>
    <dgm:cxn modelId="{C20BB3C0-0C61-4334-8BE8-03EFE5B0C6E2}" type="presOf" srcId="{D6E83BB2-4E2C-49EF-BC1C-5816697194CC}" destId="{11DA9AB5-9C3E-4670-B377-517732383C0D}" srcOrd="0" destOrd="0" presId="urn:microsoft.com/office/officeart/2005/8/layout/list1"/>
    <dgm:cxn modelId="{372027CB-AE01-425E-8597-F71759827176}" type="presOf" srcId="{197FD9F4-B1D2-4A7F-8616-36DAB6B68DF4}" destId="{7CEBF2A8-4F38-4FFD-9F93-FD50486FD6A0}" srcOrd="1" destOrd="0" presId="urn:microsoft.com/office/officeart/2005/8/layout/list1"/>
    <dgm:cxn modelId="{F157CECB-D2AB-4ECD-A648-4CD78E08BC7F}" srcId="{2B8A9524-7B97-4A2D-8659-5C1EDC8A0263}" destId="{55645163-A765-48A7-80F3-C0E5B8B4E905}" srcOrd="3" destOrd="0" parTransId="{E813D4DD-A3F3-4DFF-94CC-B058AFE16626}" sibTransId="{3CC2DE65-EB16-496E-A9C0-59669DA9697A}"/>
    <dgm:cxn modelId="{1E8EACCD-3546-446A-9080-C7D04B40C927}" type="presOf" srcId="{197FD9F4-B1D2-4A7F-8616-36DAB6B68DF4}" destId="{7927F72B-5BD3-46A0-80DE-F078AB37189C}" srcOrd="0" destOrd="0" presId="urn:microsoft.com/office/officeart/2005/8/layout/list1"/>
    <dgm:cxn modelId="{B07338F4-9677-44B9-8ACA-673B59CFCDCD}" type="presOf" srcId="{55645163-A765-48A7-80F3-C0E5B8B4E905}" destId="{F975EC9E-43ED-40A5-928E-E336BF0E63EA}" srcOrd="1" destOrd="0" presId="urn:microsoft.com/office/officeart/2005/8/layout/list1"/>
    <dgm:cxn modelId="{77474F3D-884C-45C5-B635-678D441A1A0F}" type="presParOf" srcId="{163F816F-3550-41F9-A2F0-628E97D8B60C}" destId="{27098E99-4BD2-4FD2-8E52-FAC5BB53E47D}" srcOrd="0" destOrd="0" presId="urn:microsoft.com/office/officeart/2005/8/layout/list1"/>
    <dgm:cxn modelId="{A7958251-C77B-4168-85A8-12C072713F16}" type="presParOf" srcId="{27098E99-4BD2-4FD2-8E52-FAC5BB53E47D}" destId="{11DA9AB5-9C3E-4670-B377-517732383C0D}" srcOrd="0" destOrd="0" presId="urn:microsoft.com/office/officeart/2005/8/layout/list1"/>
    <dgm:cxn modelId="{AED6FD15-AC1F-432B-AFF4-DB071644D7BB}" type="presParOf" srcId="{27098E99-4BD2-4FD2-8E52-FAC5BB53E47D}" destId="{3C2EC217-FA82-42BA-88E6-BE2B56CF162B}" srcOrd="1" destOrd="0" presId="urn:microsoft.com/office/officeart/2005/8/layout/list1"/>
    <dgm:cxn modelId="{645D1723-F35E-4821-8B9B-B0E520036462}" type="presParOf" srcId="{163F816F-3550-41F9-A2F0-628E97D8B60C}" destId="{2C8B26CA-3336-4760-93D6-4F8306B03D42}" srcOrd="1" destOrd="0" presId="urn:microsoft.com/office/officeart/2005/8/layout/list1"/>
    <dgm:cxn modelId="{10715D03-05E0-485E-B2FF-5CE1EA7413BD}" type="presParOf" srcId="{163F816F-3550-41F9-A2F0-628E97D8B60C}" destId="{9FF4E29C-E3E9-4084-94E0-4CBA54B2F814}" srcOrd="2" destOrd="0" presId="urn:microsoft.com/office/officeart/2005/8/layout/list1"/>
    <dgm:cxn modelId="{57A7F2B0-B9F3-4020-9E97-247532C1F91F}" type="presParOf" srcId="{163F816F-3550-41F9-A2F0-628E97D8B60C}" destId="{EE50FA33-5ECB-499C-87B6-CEE31451B8EF}" srcOrd="3" destOrd="0" presId="urn:microsoft.com/office/officeart/2005/8/layout/list1"/>
    <dgm:cxn modelId="{7264245A-1049-4AB9-8AD2-5427DF26BBBC}" type="presParOf" srcId="{163F816F-3550-41F9-A2F0-628E97D8B60C}" destId="{E6DD178D-129B-4B59-A47D-C4800654F8A4}" srcOrd="4" destOrd="0" presId="urn:microsoft.com/office/officeart/2005/8/layout/list1"/>
    <dgm:cxn modelId="{D079599B-0019-4A62-BCF9-095DE0190A62}" type="presParOf" srcId="{E6DD178D-129B-4B59-A47D-C4800654F8A4}" destId="{7927F72B-5BD3-46A0-80DE-F078AB37189C}" srcOrd="0" destOrd="0" presId="urn:microsoft.com/office/officeart/2005/8/layout/list1"/>
    <dgm:cxn modelId="{5413EE16-2426-47AD-820C-FA018C55FE5C}" type="presParOf" srcId="{E6DD178D-129B-4B59-A47D-C4800654F8A4}" destId="{7CEBF2A8-4F38-4FFD-9F93-FD50486FD6A0}" srcOrd="1" destOrd="0" presId="urn:microsoft.com/office/officeart/2005/8/layout/list1"/>
    <dgm:cxn modelId="{C300DD86-DC5A-433F-8A32-E560D259D17B}" type="presParOf" srcId="{163F816F-3550-41F9-A2F0-628E97D8B60C}" destId="{9BEFA5D5-6C1A-4450-95AB-1594456021FC}" srcOrd="5" destOrd="0" presId="urn:microsoft.com/office/officeart/2005/8/layout/list1"/>
    <dgm:cxn modelId="{AD31F5C3-5132-44D1-8B61-6EA3AB0796D3}" type="presParOf" srcId="{163F816F-3550-41F9-A2F0-628E97D8B60C}" destId="{ABA51C2E-BC56-40F5-A27E-46D2FA4D8EF4}" srcOrd="6" destOrd="0" presId="urn:microsoft.com/office/officeart/2005/8/layout/list1"/>
    <dgm:cxn modelId="{2F500286-3E2C-472D-A382-C56E7FBC73B9}" type="presParOf" srcId="{163F816F-3550-41F9-A2F0-628E97D8B60C}" destId="{65B0F62D-5270-46D2-ADFF-7BA33A14242A}" srcOrd="7" destOrd="0" presId="urn:microsoft.com/office/officeart/2005/8/layout/list1"/>
    <dgm:cxn modelId="{CECB4F78-19A8-4F64-B35B-C5C55A72BA7D}" type="presParOf" srcId="{163F816F-3550-41F9-A2F0-628E97D8B60C}" destId="{0AB6EBDF-E4A0-42AE-A438-FF6FA5966D95}" srcOrd="8" destOrd="0" presId="urn:microsoft.com/office/officeart/2005/8/layout/list1"/>
    <dgm:cxn modelId="{7F77FA40-2FE4-4161-A463-7FF736D86829}" type="presParOf" srcId="{0AB6EBDF-E4A0-42AE-A438-FF6FA5966D95}" destId="{B12847C7-B0DD-4137-A687-F2ED3022071F}" srcOrd="0" destOrd="0" presId="urn:microsoft.com/office/officeart/2005/8/layout/list1"/>
    <dgm:cxn modelId="{941A9043-37F0-406E-BC8E-64EC0B479B18}" type="presParOf" srcId="{0AB6EBDF-E4A0-42AE-A438-FF6FA5966D95}" destId="{384A78FF-4F19-4E36-8035-BC982A318E97}" srcOrd="1" destOrd="0" presId="urn:microsoft.com/office/officeart/2005/8/layout/list1"/>
    <dgm:cxn modelId="{830E00CC-481F-4272-A948-1F4EA97D98A3}" type="presParOf" srcId="{163F816F-3550-41F9-A2F0-628E97D8B60C}" destId="{22D28102-C46B-4841-87F2-6DF4458B4B1A}" srcOrd="9" destOrd="0" presId="urn:microsoft.com/office/officeart/2005/8/layout/list1"/>
    <dgm:cxn modelId="{43DE363A-475D-4C1E-8FB9-BE174A5A7108}" type="presParOf" srcId="{163F816F-3550-41F9-A2F0-628E97D8B60C}" destId="{1A9F8C3F-38E9-41B4-9CFB-C7BC83FA1488}" srcOrd="10" destOrd="0" presId="urn:microsoft.com/office/officeart/2005/8/layout/list1"/>
    <dgm:cxn modelId="{D3DB0987-00C7-4F44-9997-F801C7045CD2}" type="presParOf" srcId="{163F816F-3550-41F9-A2F0-628E97D8B60C}" destId="{31C22CEE-5D2A-43FD-AC40-7501B6BBEFD4}" srcOrd="11" destOrd="0" presId="urn:microsoft.com/office/officeart/2005/8/layout/list1"/>
    <dgm:cxn modelId="{3B7A8943-F7E5-4162-AB16-452B2812F176}" type="presParOf" srcId="{163F816F-3550-41F9-A2F0-628E97D8B60C}" destId="{A38A2212-2A4D-4B0C-8A95-7BD7F21D5DE3}" srcOrd="12" destOrd="0" presId="urn:microsoft.com/office/officeart/2005/8/layout/list1"/>
    <dgm:cxn modelId="{D54A9E08-D79B-4A99-85A8-AE02229F4D79}" type="presParOf" srcId="{A38A2212-2A4D-4B0C-8A95-7BD7F21D5DE3}" destId="{7F9B0AC0-F556-43AB-97D9-333CFBE36291}" srcOrd="0" destOrd="0" presId="urn:microsoft.com/office/officeart/2005/8/layout/list1"/>
    <dgm:cxn modelId="{64286A07-DFA3-4A58-9491-0D2DDEF1121C}" type="presParOf" srcId="{A38A2212-2A4D-4B0C-8A95-7BD7F21D5DE3}" destId="{F975EC9E-43ED-40A5-928E-E336BF0E63EA}" srcOrd="1" destOrd="0" presId="urn:microsoft.com/office/officeart/2005/8/layout/list1"/>
    <dgm:cxn modelId="{7658C4C0-8407-44B6-A698-4DEBCE4F0715}" type="presParOf" srcId="{163F816F-3550-41F9-A2F0-628E97D8B60C}" destId="{CAB316D5-5600-4C12-B01F-B06A2C247516}" srcOrd="13" destOrd="0" presId="urn:microsoft.com/office/officeart/2005/8/layout/list1"/>
    <dgm:cxn modelId="{76CEC5F8-7E97-4E65-A4BF-AC4A62B42961}" type="presParOf" srcId="{163F816F-3550-41F9-A2F0-628E97D8B60C}" destId="{AA8AE404-EDEF-4142-B058-62E011293B3C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41ABBD9-6E6B-CA48-AAC1-A252147FEDAC}" type="doc">
      <dgm:prSet loTypeId="urn:microsoft.com/office/officeart/2005/8/layout/hList1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5F606381-648B-8947-A3E8-EA83FDCBC1F2}">
      <dgm:prSet/>
      <dgm:spPr/>
      <dgm:t>
        <a:bodyPr/>
        <a:lstStyle/>
        <a:p>
          <a:pPr rtl="0"/>
          <a:r>
            <a:rPr lang="en-US" i="1" dirty="0" err="1">
              <a:solidFill>
                <a:srgbClr val="000000"/>
              </a:solidFill>
            </a:rPr>
            <a:t>Preconventional</a:t>
          </a:r>
          <a:r>
            <a:rPr lang="en-US" i="1" dirty="0">
              <a:solidFill>
                <a:srgbClr val="000000"/>
              </a:solidFill>
            </a:rPr>
            <a:t> level of moral reasoning</a:t>
          </a:r>
          <a:endParaRPr lang="en-US" dirty="0">
            <a:solidFill>
              <a:srgbClr val="000000"/>
            </a:solidFill>
          </a:endParaRPr>
        </a:p>
      </dgm:t>
    </dgm:pt>
    <dgm:pt modelId="{03B813FD-8738-AE4C-AC3C-A7BFD3F900EB}" type="parTrans" cxnId="{B1983BB3-0221-AF45-AA2D-9B03AE2325CA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929F9E7A-95E1-6443-B6F6-965F83F92CC1}" type="sibTrans" cxnId="{B1983BB3-0221-AF45-AA2D-9B03AE2325CA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1FCCDADC-0BBD-434F-A210-109487704E51}">
      <dgm:prSet/>
      <dgm:spPr/>
      <dgm:t>
        <a:bodyPr/>
        <a:lstStyle/>
        <a:p>
          <a:pPr rtl="0"/>
          <a:r>
            <a:rPr lang="en-US" dirty="0">
              <a:solidFill>
                <a:srgbClr val="000000"/>
              </a:solidFill>
            </a:rPr>
            <a:t>Emphasis is on avoiding punishment and looking out for your own welfare and needs</a:t>
          </a:r>
        </a:p>
      </dgm:t>
    </dgm:pt>
    <dgm:pt modelId="{95178140-61CD-0B48-8D13-A867BFAC5163}" type="parTrans" cxnId="{3B790AC5-0384-9E46-AC08-AE031FEA68DE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8A740C49-3670-1F48-9BE3-A27AA5CB6A20}" type="sibTrans" cxnId="{3B790AC5-0384-9E46-AC08-AE031FEA68DE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753B25AF-688E-8F40-BA28-5130944A15BB}">
      <dgm:prSet/>
      <dgm:spPr/>
      <dgm:t>
        <a:bodyPr/>
        <a:lstStyle/>
        <a:p>
          <a:pPr rtl="0"/>
          <a:r>
            <a:rPr lang="en-US" dirty="0">
              <a:solidFill>
                <a:srgbClr val="000000"/>
              </a:solidFill>
            </a:rPr>
            <a:t>Moral reasoning is self-oriented</a:t>
          </a:r>
        </a:p>
      </dgm:t>
    </dgm:pt>
    <dgm:pt modelId="{7F1D0B5C-6A39-114A-A65A-6DA920426684}" type="parTrans" cxnId="{2280BA43-0E43-4A40-BE98-F42A8341F0E5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E1D5FD19-B77C-5E47-BDEB-FFD47C1FCD57}" type="sibTrans" cxnId="{2280BA43-0E43-4A40-BE98-F42A8341F0E5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45DAD723-9A0B-0F41-BFF5-2AC502A916A0}">
      <dgm:prSet/>
      <dgm:spPr/>
      <dgm:t>
        <a:bodyPr/>
        <a:lstStyle/>
        <a:p>
          <a:pPr rtl="0"/>
          <a:r>
            <a:rPr lang="en-US" i="1">
              <a:solidFill>
                <a:srgbClr val="000000"/>
              </a:solidFill>
            </a:rPr>
            <a:t>Conventional level of moral reasoning</a:t>
          </a:r>
          <a:endParaRPr lang="en-US">
            <a:solidFill>
              <a:srgbClr val="000000"/>
            </a:solidFill>
          </a:endParaRPr>
        </a:p>
      </dgm:t>
    </dgm:pt>
    <dgm:pt modelId="{83C6A4EA-5190-E441-80F4-512DE584A47A}" type="parTrans" cxnId="{112CBB18-62E5-E949-B65A-41DFCF5F4B3E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C49EA289-BC49-7445-AD2C-B328C2DECA70}" type="sibTrans" cxnId="{112CBB18-62E5-E949-B65A-41DFCF5F4B3E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BB1E64F2-7FE7-F54F-90E6-8DC38D088CF5}">
      <dgm:prSet/>
      <dgm:spPr/>
      <dgm:t>
        <a:bodyPr/>
        <a:lstStyle/>
        <a:p>
          <a:pPr rtl="0"/>
          <a:r>
            <a:rPr lang="en-US" dirty="0">
              <a:solidFill>
                <a:srgbClr val="000000"/>
              </a:solidFill>
            </a:rPr>
            <a:t>Emphasis is based on social rules and laws</a:t>
          </a:r>
        </a:p>
      </dgm:t>
    </dgm:pt>
    <dgm:pt modelId="{098F8DA2-87DC-9A42-9A35-5258CC2A625A}" type="parTrans" cxnId="{603F98E9-D77B-E845-9607-43CC63B3E68B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C15FACE9-EE59-9349-8BB3-2B358836BA56}" type="sibTrans" cxnId="{603F98E9-D77B-E845-9607-43CC63B3E68B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B17F9E0E-357B-4B47-8482-89D06FCEFB2F}">
      <dgm:prSet/>
      <dgm:spPr/>
      <dgm:t>
        <a:bodyPr/>
        <a:lstStyle/>
        <a:p>
          <a:pPr rtl="0"/>
          <a:r>
            <a:rPr lang="en-US" dirty="0">
              <a:solidFill>
                <a:srgbClr val="000000"/>
              </a:solidFill>
            </a:rPr>
            <a:t>Social approval and being a dutiful citizen are important</a:t>
          </a:r>
        </a:p>
      </dgm:t>
    </dgm:pt>
    <dgm:pt modelId="{CC325C1D-DE1B-3F41-9E67-367D717896A0}" type="parTrans" cxnId="{837B3FDC-A869-C140-A6DB-02F2778AB4B3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02922D71-CEE5-1C42-B7EB-D1F06C5AEB92}" type="sibTrans" cxnId="{837B3FDC-A869-C140-A6DB-02F2778AB4B3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F03ACD1C-6D82-6740-A59E-6F70A665C94F}">
      <dgm:prSet/>
      <dgm:spPr/>
      <dgm:t>
        <a:bodyPr/>
        <a:lstStyle/>
        <a:p>
          <a:pPr rtl="0"/>
          <a:r>
            <a:rPr lang="en-US" i="1">
              <a:solidFill>
                <a:srgbClr val="000000"/>
              </a:solidFill>
            </a:rPr>
            <a:t>Postconventional level of moral reasoning</a:t>
          </a:r>
          <a:endParaRPr lang="en-US">
            <a:solidFill>
              <a:srgbClr val="000000"/>
            </a:solidFill>
          </a:endParaRPr>
        </a:p>
      </dgm:t>
    </dgm:pt>
    <dgm:pt modelId="{5E837FFC-8553-C140-B160-6C8FD45D4AB0}" type="parTrans" cxnId="{1DFE1112-E696-1441-B2BB-97C139BC1F2E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2E3CD0B7-705C-8949-8629-8BC2BA8DEC0C}" type="sibTrans" cxnId="{1DFE1112-E696-1441-B2BB-97C139BC1F2E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95E5CAD7-E2E1-CA49-90B6-B795BC5E4EEF}">
      <dgm:prSet/>
      <dgm:spPr/>
      <dgm:t>
        <a:bodyPr/>
        <a:lstStyle/>
        <a:p>
          <a:pPr rtl="0"/>
          <a:r>
            <a:rPr lang="en-US" dirty="0">
              <a:solidFill>
                <a:srgbClr val="000000"/>
              </a:solidFill>
            </a:rPr>
            <a:t>Emphasis is based on self-chosen ethical principles</a:t>
          </a:r>
        </a:p>
      </dgm:t>
    </dgm:pt>
    <dgm:pt modelId="{96ED1804-D06E-904D-94CB-C923C7C17D13}" type="parTrans" cxnId="{CC7CED82-0306-A344-81CB-6F64F5E349CA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83706143-0F2C-7E4C-87D4-5CC5199D8AA8}" type="sibTrans" cxnId="{CC7CED82-0306-A344-81CB-6F64F5E349CA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80CCA57A-A4F7-6E44-88A5-A55B7F5D3BFF}">
      <dgm:prSet/>
      <dgm:spPr/>
      <dgm:t>
        <a:bodyPr/>
        <a:lstStyle/>
        <a:p>
          <a:pPr rtl="0"/>
          <a:r>
            <a:rPr lang="en-US" dirty="0">
              <a:solidFill>
                <a:srgbClr val="000000"/>
              </a:solidFill>
            </a:rPr>
            <a:t>Human rights taking precedent over laws; the avoidance of self-condemnation for violating such principles</a:t>
          </a:r>
        </a:p>
      </dgm:t>
    </dgm:pt>
    <dgm:pt modelId="{8D75168E-B487-4347-A54F-AD8E4CC802DC}" type="parTrans" cxnId="{F47B6F59-AE0D-8F4B-AC7C-368DDD170B33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9EBA1E6A-9664-CC48-95A1-92912C229951}" type="sibTrans" cxnId="{F47B6F59-AE0D-8F4B-AC7C-368DDD170B33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69FE2C99-F279-9E4F-864F-7C5999263ABB}" type="pres">
      <dgm:prSet presAssocID="{341ABBD9-6E6B-CA48-AAC1-A252147FEDAC}" presName="Name0" presStyleCnt="0">
        <dgm:presLayoutVars>
          <dgm:dir/>
          <dgm:animLvl val="lvl"/>
          <dgm:resizeHandles val="exact"/>
        </dgm:presLayoutVars>
      </dgm:prSet>
      <dgm:spPr/>
    </dgm:pt>
    <dgm:pt modelId="{D08E9126-8C0A-FC4D-A29D-B3BBFC96B083}" type="pres">
      <dgm:prSet presAssocID="{5F606381-648B-8947-A3E8-EA83FDCBC1F2}" presName="composite" presStyleCnt="0"/>
      <dgm:spPr/>
    </dgm:pt>
    <dgm:pt modelId="{DB7B8505-63D1-814C-B9AA-BAEE4E06AFDB}" type="pres">
      <dgm:prSet presAssocID="{5F606381-648B-8947-A3E8-EA83FDCBC1F2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0F643861-E0F8-1945-93C2-404BCAB2C380}" type="pres">
      <dgm:prSet presAssocID="{5F606381-648B-8947-A3E8-EA83FDCBC1F2}" presName="desTx" presStyleLbl="alignAccFollowNode1" presStyleIdx="0" presStyleCnt="3">
        <dgm:presLayoutVars>
          <dgm:bulletEnabled val="1"/>
        </dgm:presLayoutVars>
      </dgm:prSet>
      <dgm:spPr/>
    </dgm:pt>
    <dgm:pt modelId="{85BCCFD4-24C7-C34E-A4B9-7187CBF28BD5}" type="pres">
      <dgm:prSet presAssocID="{929F9E7A-95E1-6443-B6F6-965F83F92CC1}" presName="space" presStyleCnt="0"/>
      <dgm:spPr/>
    </dgm:pt>
    <dgm:pt modelId="{F2E96DB8-FD97-C143-A514-8DF37CA45EF0}" type="pres">
      <dgm:prSet presAssocID="{45DAD723-9A0B-0F41-BFF5-2AC502A916A0}" presName="composite" presStyleCnt="0"/>
      <dgm:spPr/>
    </dgm:pt>
    <dgm:pt modelId="{7E65D8BD-E70A-1D4C-B5F7-DC829D3CA029}" type="pres">
      <dgm:prSet presAssocID="{45DAD723-9A0B-0F41-BFF5-2AC502A916A0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7DCE79B2-8C33-D442-B68F-21AF0EA09F1C}" type="pres">
      <dgm:prSet presAssocID="{45DAD723-9A0B-0F41-BFF5-2AC502A916A0}" presName="desTx" presStyleLbl="alignAccFollowNode1" presStyleIdx="1" presStyleCnt="3">
        <dgm:presLayoutVars>
          <dgm:bulletEnabled val="1"/>
        </dgm:presLayoutVars>
      </dgm:prSet>
      <dgm:spPr/>
    </dgm:pt>
    <dgm:pt modelId="{68AEE8A5-570F-FE42-956F-2C02325BC3D5}" type="pres">
      <dgm:prSet presAssocID="{C49EA289-BC49-7445-AD2C-B328C2DECA70}" presName="space" presStyleCnt="0"/>
      <dgm:spPr/>
    </dgm:pt>
    <dgm:pt modelId="{B332BAFA-C0D0-2A4D-850E-CB037DD3F20D}" type="pres">
      <dgm:prSet presAssocID="{F03ACD1C-6D82-6740-A59E-6F70A665C94F}" presName="composite" presStyleCnt="0"/>
      <dgm:spPr/>
    </dgm:pt>
    <dgm:pt modelId="{C216541E-3658-4944-8B80-3CEB15F270C0}" type="pres">
      <dgm:prSet presAssocID="{F03ACD1C-6D82-6740-A59E-6F70A665C94F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A3DBC0F3-D532-5743-97EA-91A7F26901FC}" type="pres">
      <dgm:prSet presAssocID="{F03ACD1C-6D82-6740-A59E-6F70A665C94F}" presName="desTx" presStyleLbl="alignAccFollowNode1" presStyleIdx="2" presStyleCnt="3">
        <dgm:presLayoutVars>
          <dgm:bulletEnabled val="1"/>
        </dgm:presLayoutVars>
      </dgm:prSet>
      <dgm:spPr/>
    </dgm:pt>
  </dgm:ptLst>
  <dgm:cxnLst>
    <dgm:cxn modelId="{BD440F0E-BBA2-455E-AB07-77E3B2D39E83}" type="presOf" srcId="{95E5CAD7-E2E1-CA49-90B6-B795BC5E4EEF}" destId="{A3DBC0F3-D532-5743-97EA-91A7F26901FC}" srcOrd="0" destOrd="0" presId="urn:microsoft.com/office/officeart/2005/8/layout/hList1"/>
    <dgm:cxn modelId="{1DFE1112-E696-1441-B2BB-97C139BC1F2E}" srcId="{341ABBD9-6E6B-CA48-AAC1-A252147FEDAC}" destId="{F03ACD1C-6D82-6740-A59E-6F70A665C94F}" srcOrd="2" destOrd="0" parTransId="{5E837FFC-8553-C140-B160-6C8FD45D4AB0}" sibTransId="{2E3CD0B7-705C-8949-8629-8BC2BA8DEC0C}"/>
    <dgm:cxn modelId="{112CBB18-62E5-E949-B65A-41DFCF5F4B3E}" srcId="{341ABBD9-6E6B-CA48-AAC1-A252147FEDAC}" destId="{45DAD723-9A0B-0F41-BFF5-2AC502A916A0}" srcOrd="1" destOrd="0" parTransId="{83C6A4EA-5190-E441-80F4-512DE584A47A}" sibTransId="{C49EA289-BC49-7445-AD2C-B328C2DECA70}"/>
    <dgm:cxn modelId="{0919DA31-0C83-498E-BD34-C8B4ADA43E0A}" type="presOf" srcId="{341ABBD9-6E6B-CA48-AAC1-A252147FEDAC}" destId="{69FE2C99-F279-9E4F-864F-7C5999263ABB}" srcOrd="0" destOrd="0" presId="urn:microsoft.com/office/officeart/2005/8/layout/hList1"/>
    <dgm:cxn modelId="{52343B5E-7689-429E-A383-2725FF4DEBC3}" type="presOf" srcId="{F03ACD1C-6D82-6740-A59E-6F70A665C94F}" destId="{C216541E-3658-4944-8B80-3CEB15F270C0}" srcOrd="0" destOrd="0" presId="urn:microsoft.com/office/officeart/2005/8/layout/hList1"/>
    <dgm:cxn modelId="{8BCA5942-321E-4356-B31C-561D3611DD74}" type="presOf" srcId="{753B25AF-688E-8F40-BA28-5130944A15BB}" destId="{0F643861-E0F8-1945-93C2-404BCAB2C380}" srcOrd="0" destOrd="1" presId="urn:microsoft.com/office/officeart/2005/8/layout/hList1"/>
    <dgm:cxn modelId="{2280BA43-0E43-4A40-BE98-F42A8341F0E5}" srcId="{5F606381-648B-8947-A3E8-EA83FDCBC1F2}" destId="{753B25AF-688E-8F40-BA28-5130944A15BB}" srcOrd="1" destOrd="0" parTransId="{7F1D0B5C-6A39-114A-A65A-6DA920426684}" sibTransId="{E1D5FD19-B77C-5E47-BDEB-FFD47C1FCD57}"/>
    <dgm:cxn modelId="{F47B6F59-AE0D-8F4B-AC7C-368DDD170B33}" srcId="{F03ACD1C-6D82-6740-A59E-6F70A665C94F}" destId="{80CCA57A-A4F7-6E44-88A5-A55B7F5D3BFF}" srcOrd="1" destOrd="0" parTransId="{8D75168E-B487-4347-A54F-AD8E4CC802DC}" sibTransId="{9EBA1E6A-9664-CC48-95A1-92912C229951}"/>
    <dgm:cxn modelId="{8191257C-0CE5-4382-BD90-AB725D9EE9B5}" type="presOf" srcId="{BB1E64F2-7FE7-F54F-90E6-8DC38D088CF5}" destId="{7DCE79B2-8C33-D442-B68F-21AF0EA09F1C}" srcOrd="0" destOrd="0" presId="urn:microsoft.com/office/officeart/2005/8/layout/hList1"/>
    <dgm:cxn modelId="{1210717C-AB9D-48D8-A440-E0A40663F158}" type="presOf" srcId="{45DAD723-9A0B-0F41-BFF5-2AC502A916A0}" destId="{7E65D8BD-E70A-1D4C-B5F7-DC829D3CA029}" srcOrd="0" destOrd="0" presId="urn:microsoft.com/office/officeart/2005/8/layout/hList1"/>
    <dgm:cxn modelId="{924A9F7F-A5ED-44C2-8078-58BC160F3FD0}" type="presOf" srcId="{80CCA57A-A4F7-6E44-88A5-A55B7F5D3BFF}" destId="{A3DBC0F3-D532-5743-97EA-91A7F26901FC}" srcOrd="0" destOrd="1" presId="urn:microsoft.com/office/officeart/2005/8/layout/hList1"/>
    <dgm:cxn modelId="{CC7CED82-0306-A344-81CB-6F64F5E349CA}" srcId="{F03ACD1C-6D82-6740-A59E-6F70A665C94F}" destId="{95E5CAD7-E2E1-CA49-90B6-B795BC5E4EEF}" srcOrd="0" destOrd="0" parTransId="{96ED1804-D06E-904D-94CB-C923C7C17D13}" sibTransId="{83706143-0F2C-7E4C-87D4-5CC5199D8AA8}"/>
    <dgm:cxn modelId="{E2EDA590-99C4-4311-AC9A-AA5FA8F35D46}" type="presOf" srcId="{5F606381-648B-8947-A3E8-EA83FDCBC1F2}" destId="{DB7B8505-63D1-814C-B9AA-BAEE4E06AFDB}" srcOrd="0" destOrd="0" presId="urn:microsoft.com/office/officeart/2005/8/layout/hList1"/>
    <dgm:cxn modelId="{B1983BB3-0221-AF45-AA2D-9B03AE2325CA}" srcId="{341ABBD9-6E6B-CA48-AAC1-A252147FEDAC}" destId="{5F606381-648B-8947-A3E8-EA83FDCBC1F2}" srcOrd="0" destOrd="0" parTransId="{03B813FD-8738-AE4C-AC3C-A7BFD3F900EB}" sibTransId="{929F9E7A-95E1-6443-B6F6-965F83F92CC1}"/>
    <dgm:cxn modelId="{14E634B9-3CFB-4942-A8E7-A6E986482E33}" type="presOf" srcId="{1FCCDADC-0BBD-434F-A210-109487704E51}" destId="{0F643861-E0F8-1945-93C2-404BCAB2C380}" srcOrd="0" destOrd="0" presId="urn:microsoft.com/office/officeart/2005/8/layout/hList1"/>
    <dgm:cxn modelId="{3B790AC5-0384-9E46-AC08-AE031FEA68DE}" srcId="{5F606381-648B-8947-A3E8-EA83FDCBC1F2}" destId="{1FCCDADC-0BBD-434F-A210-109487704E51}" srcOrd="0" destOrd="0" parTransId="{95178140-61CD-0B48-8D13-A867BFAC5163}" sibTransId="{8A740C49-3670-1F48-9BE3-A27AA5CB6A20}"/>
    <dgm:cxn modelId="{72A2E1DA-1AF6-4DB8-98EC-F8DF1609C676}" type="presOf" srcId="{B17F9E0E-357B-4B47-8482-89D06FCEFB2F}" destId="{7DCE79B2-8C33-D442-B68F-21AF0EA09F1C}" srcOrd="0" destOrd="1" presId="urn:microsoft.com/office/officeart/2005/8/layout/hList1"/>
    <dgm:cxn modelId="{837B3FDC-A869-C140-A6DB-02F2778AB4B3}" srcId="{45DAD723-9A0B-0F41-BFF5-2AC502A916A0}" destId="{B17F9E0E-357B-4B47-8482-89D06FCEFB2F}" srcOrd="1" destOrd="0" parTransId="{CC325C1D-DE1B-3F41-9E67-367D717896A0}" sibTransId="{02922D71-CEE5-1C42-B7EB-D1F06C5AEB92}"/>
    <dgm:cxn modelId="{603F98E9-D77B-E845-9607-43CC63B3E68B}" srcId="{45DAD723-9A0B-0F41-BFF5-2AC502A916A0}" destId="{BB1E64F2-7FE7-F54F-90E6-8DC38D088CF5}" srcOrd="0" destOrd="0" parTransId="{098F8DA2-87DC-9A42-9A35-5258CC2A625A}" sibTransId="{C15FACE9-EE59-9349-8BB3-2B358836BA56}"/>
    <dgm:cxn modelId="{289464D4-35DF-42A9-9C9D-E08E912B2E42}" type="presParOf" srcId="{69FE2C99-F279-9E4F-864F-7C5999263ABB}" destId="{D08E9126-8C0A-FC4D-A29D-B3BBFC96B083}" srcOrd="0" destOrd="0" presId="urn:microsoft.com/office/officeart/2005/8/layout/hList1"/>
    <dgm:cxn modelId="{0015AC70-0BBC-455D-B56E-2A55EAEBF5D4}" type="presParOf" srcId="{D08E9126-8C0A-FC4D-A29D-B3BBFC96B083}" destId="{DB7B8505-63D1-814C-B9AA-BAEE4E06AFDB}" srcOrd="0" destOrd="0" presId="urn:microsoft.com/office/officeart/2005/8/layout/hList1"/>
    <dgm:cxn modelId="{3F3D0285-7E65-47C7-A8E9-EBEA909A439C}" type="presParOf" srcId="{D08E9126-8C0A-FC4D-A29D-B3BBFC96B083}" destId="{0F643861-E0F8-1945-93C2-404BCAB2C380}" srcOrd="1" destOrd="0" presId="urn:microsoft.com/office/officeart/2005/8/layout/hList1"/>
    <dgm:cxn modelId="{FD326ECF-0BA6-4D61-BA13-17613F7C941C}" type="presParOf" srcId="{69FE2C99-F279-9E4F-864F-7C5999263ABB}" destId="{85BCCFD4-24C7-C34E-A4B9-7187CBF28BD5}" srcOrd="1" destOrd="0" presId="urn:microsoft.com/office/officeart/2005/8/layout/hList1"/>
    <dgm:cxn modelId="{763EF019-A7A1-463A-8BBD-56F2DDAA221C}" type="presParOf" srcId="{69FE2C99-F279-9E4F-864F-7C5999263ABB}" destId="{F2E96DB8-FD97-C143-A514-8DF37CA45EF0}" srcOrd="2" destOrd="0" presId="urn:microsoft.com/office/officeart/2005/8/layout/hList1"/>
    <dgm:cxn modelId="{A95A6914-C003-4D60-B573-B1A09512A155}" type="presParOf" srcId="{F2E96DB8-FD97-C143-A514-8DF37CA45EF0}" destId="{7E65D8BD-E70A-1D4C-B5F7-DC829D3CA029}" srcOrd="0" destOrd="0" presId="urn:microsoft.com/office/officeart/2005/8/layout/hList1"/>
    <dgm:cxn modelId="{17F75875-E073-47C9-88DC-4F652A2035E5}" type="presParOf" srcId="{F2E96DB8-FD97-C143-A514-8DF37CA45EF0}" destId="{7DCE79B2-8C33-D442-B68F-21AF0EA09F1C}" srcOrd="1" destOrd="0" presId="urn:microsoft.com/office/officeart/2005/8/layout/hList1"/>
    <dgm:cxn modelId="{B0240F5F-BDD3-4BC4-B2DC-6E252FA7424C}" type="presParOf" srcId="{69FE2C99-F279-9E4F-864F-7C5999263ABB}" destId="{68AEE8A5-570F-FE42-956F-2C02325BC3D5}" srcOrd="3" destOrd="0" presId="urn:microsoft.com/office/officeart/2005/8/layout/hList1"/>
    <dgm:cxn modelId="{AB74CF40-154E-4AC5-871D-DD3976475170}" type="presParOf" srcId="{69FE2C99-F279-9E4F-864F-7C5999263ABB}" destId="{B332BAFA-C0D0-2A4D-850E-CB037DD3F20D}" srcOrd="4" destOrd="0" presId="urn:microsoft.com/office/officeart/2005/8/layout/hList1"/>
    <dgm:cxn modelId="{2040F2A7-F76F-474A-9225-66EA863526D6}" type="presParOf" srcId="{B332BAFA-C0D0-2A4D-850E-CB037DD3F20D}" destId="{C216541E-3658-4944-8B80-3CEB15F270C0}" srcOrd="0" destOrd="0" presId="urn:microsoft.com/office/officeart/2005/8/layout/hList1"/>
    <dgm:cxn modelId="{323D706B-3188-4550-89A5-ABE1B9ADBEA7}" type="presParOf" srcId="{B332BAFA-C0D0-2A4D-850E-CB037DD3F20D}" destId="{A3DBC0F3-D532-5743-97EA-91A7F26901FC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1D0411-1EC2-C347-B9A8-AA8D7D2859F4}">
      <dsp:nvSpPr>
        <dsp:cNvPr id="0" name=""/>
        <dsp:cNvSpPr/>
      </dsp:nvSpPr>
      <dsp:spPr>
        <a:xfrm rot="16200000">
          <a:off x="-1496620" y="1498945"/>
          <a:ext cx="5279570" cy="2281678"/>
        </a:xfrm>
        <a:prstGeom prst="flowChartManualOperati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t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/>
            <a:t>Zygote</a:t>
          </a:r>
          <a:endParaRPr lang="en-US" sz="2400" kern="1200" dirty="0"/>
        </a:p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/>
            <a:t>Fertilized egg that is formed from the union of the sperm and egg cells in human reproduction</a:t>
          </a:r>
        </a:p>
      </dsp:txBody>
      <dsp:txXfrm rot="5400000">
        <a:off x="2326" y="1055913"/>
        <a:ext cx="2281678" cy="3167742"/>
      </dsp:txXfrm>
    </dsp:sp>
    <dsp:sp modelId="{3134BB20-BAAD-9741-8C83-FB53BE62B308}">
      <dsp:nvSpPr>
        <dsp:cNvPr id="0" name=""/>
        <dsp:cNvSpPr/>
      </dsp:nvSpPr>
      <dsp:spPr>
        <a:xfrm rot="16200000">
          <a:off x="956184" y="1498945"/>
          <a:ext cx="5279570" cy="2281678"/>
        </a:xfrm>
        <a:prstGeom prst="flowChartManualOperati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0" tIns="0" rIns="139700" bIns="0" numCol="1" spcCol="1270" anchor="t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 dirty="0"/>
            <a:t>Gene</a:t>
          </a:r>
          <a:endParaRPr lang="en-US" sz="2200" kern="1200" dirty="0"/>
        </a:p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/>
            <a:t>Basic unit of genetic instruction</a:t>
          </a:r>
        </a:p>
      </dsp:txBody>
      <dsp:txXfrm rot="5400000">
        <a:off x="2455130" y="1055913"/>
        <a:ext cx="2281678" cy="3167742"/>
      </dsp:txXfrm>
    </dsp:sp>
    <dsp:sp modelId="{418DCE32-B663-A54A-8850-C8CF6A994FB2}">
      <dsp:nvSpPr>
        <dsp:cNvPr id="0" name=""/>
        <dsp:cNvSpPr/>
      </dsp:nvSpPr>
      <dsp:spPr>
        <a:xfrm rot="16200000">
          <a:off x="3408988" y="1498945"/>
          <a:ext cx="5279570" cy="2281678"/>
        </a:xfrm>
        <a:prstGeom prst="flowChartManualOperati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0" tIns="0" rIns="139700" bIns="0" numCol="1" spcCol="1270" anchor="t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 dirty="0"/>
            <a:t>Chromosomes</a:t>
          </a:r>
          <a:endParaRPr lang="en-US" sz="2200" kern="1200" dirty="0"/>
        </a:p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/>
            <a:t>Molecules of DNA that hold the genetic instructions for every cell in the body</a:t>
          </a:r>
        </a:p>
      </dsp:txBody>
      <dsp:txXfrm rot="5400000">
        <a:off x="4907934" y="1055913"/>
        <a:ext cx="2281678" cy="3167742"/>
      </dsp:txXfrm>
    </dsp:sp>
    <dsp:sp modelId="{43F7FA6B-F3F2-B64C-954E-86BEA91775C4}">
      <dsp:nvSpPr>
        <dsp:cNvPr id="0" name=""/>
        <dsp:cNvSpPr/>
      </dsp:nvSpPr>
      <dsp:spPr>
        <a:xfrm rot="16200000">
          <a:off x="5861793" y="1498945"/>
          <a:ext cx="5279570" cy="2281678"/>
        </a:xfrm>
        <a:prstGeom prst="flowChartManualOperati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t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/>
            <a:t>Molecules</a:t>
          </a:r>
          <a:endParaRPr lang="en-US" sz="2400" kern="1200"/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Consists of short segments of chromosomes</a:t>
          </a:r>
        </a:p>
      </dsp:txBody>
      <dsp:txXfrm rot="5400000">
        <a:off x="7360739" y="1055913"/>
        <a:ext cx="2281678" cy="316774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27FA91-79AA-3B45-B102-7AD38A2EF1F1}">
      <dsp:nvSpPr>
        <dsp:cNvPr id="0" name=""/>
        <dsp:cNvSpPr/>
      </dsp:nvSpPr>
      <dsp:spPr>
        <a:xfrm rot="16200000">
          <a:off x="342" y="305618"/>
          <a:ext cx="3917900" cy="3917900"/>
        </a:xfrm>
        <a:prstGeom prst="upArrow">
          <a:avLst>
            <a:gd name="adj1" fmla="val 50000"/>
            <a:gd name="adj2" fmla="val 35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6032" tIns="256032" rIns="256032" bIns="256032" numCol="1" spcCol="1270" anchor="ctr" anchorCtr="0">
          <a:noAutofit/>
        </a:bodyPr>
        <a:lstStyle/>
        <a:p>
          <a:pPr marL="0" lvl="0" indent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/>
            <a:t>Motor development</a:t>
          </a:r>
        </a:p>
      </dsp:txBody>
      <dsp:txXfrm rot="5400000">
        <a:off x="685976" y="1285093"/>
        <a:ext cx="3232267" cy="1958950"/>
      </dsp:txXfrm>
    </dsp:sp>
    <dsp:sp modelId="{771E1C9E-ED2A-D142-8631-B2630DB58A76}">
      <dsp:nvSpPr>
        <dsp:cNvPr id="0" name=""/>
        <dsp:cNvSpPr/>
      </dsp:nvSpPr>
      <dsp:spPr>
        <a:xfrm rot="5400000">
          <a:off x="4311357" y="305618"/>
          <a:ext cx="3917900" cy="3917900"/>
        </a:xfrm>
        <a:prstGeom prst="upArrow">
          <a:avLst>
            <a:gd name="adj1" fmla="val 50000"/>
            <a:gd name="adj2" fmla="val 35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6032" tIns="256032" rIns="256032" bIns="256032" numCol="1" spcCol="1270" anchor="ctr" anchorCtr="0">
          <a:noAutofit/>
        </a:bodyPr>
        <a:lstStyle/>
        <a:p>
          <a:pPr marL="0" lvl="0" indent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/>
            <a:t>Sensory-perceptual development</a:t>
          </a:r>
        </a:p>
      </dsp:txBody>
      <dsp:txXfrm rot="-5400000">
        <a:off x="4311358" y="1285093"/>
        <a:ext cx="3232267" cy="195895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ADCCBD-6231-9E41-BD0C-8DF15A329913}">
      <dsp:nvSpPr>
        <dsp:cNvPr id="0" name=""/>
        <dsp:cNvSpPr/>
      </dsp:nvSpPr>
      <dsp:spPr>
        <a:xfrm rot="16200000">
          <a:off x="-279398" y="283517"/>
          <a:ext cx="4529137" cy="3962102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0" tIns="0" rIns="228715" bIns="0" numCol="1" spcCol="1270" anchor="ctr" anchorCtr="0">
          <a:noAutofit/>
        </a:bodyPr>
        <a:lstStyle/>
        <a:p>
          <a:pPr marL="0" lvl="0" indent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/>
            <a:t>A reflex is an unlearned response to a specific stimulus</a:t>
          </a:r>
          <a:endParaRPr lang="en-US" sz="3600" kern="1200" dirty="0"/>
        </a:p>
      </dsp:txBody>
      <dsp:txXfrm rot="5400000">
        <a:off x="4120" y="905826"/>
        <a:ext cx="3962102" cy="2717483"/>
      </dsp:txXfrm>
    </dsp:sp>
    <dsp:sp modelId="{B0AC945C-FF01-154C-8635-E65A9E0315A1}">
      <dsp:nvSpPr>
        <dsp:cNvPr id="0" name=""/>
        <dsp:cNvSpPr/>
      </dsp:nvSpPr>
      <dsp:spPr>
        <a:xfrm rot="16200000">
          <a:off x="3979861" y="283517"/>
          <a:ext cx="4529137" cy="3962102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0" tIns="0" rIns="228715" bIns="0" numCol="1" spcCol="1270" anchor="t" anchorCtr="0">
          <a:noAutofit/>
        </a:bodyPr>
        <a:lstStyle/>
        <a:p>
          <a:pPr marL="0" lvl="0" indent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/>
            <a:t>After birth</a:t>
          </a:r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i="1" kern="1200" dirty="0"/>
            <a:t>Breathing reflex </a:t>
          </a:r>
          <a:r>
            <a:rPr lang="en-US" sz="2800" kern="1200" dirty="0"/>
            <a:t>provides oxygen</a:t>
          </a:r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kern="1200" dirty="0"/>
            <a:t>Rooting</a:t>
          </a:r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kern="1200" dirty="0"/>
            <a:t>Sucking</a:t>
          </a:r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kern="1200" dirty="0"/>
            <a:t>Startle (or Moro)</a:t>
          </a:r>
        </a:p>
      </dsp:txBody>
      <dsp:txXfrm rot="5400000">
        <a:off x="4263379" y="905826"/>
        <a:ext cx="3962102" cy="271748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FA04B7-0EEF-4A49-ADFE-3B9B1CA91ACC}">
      <dsp:nvSpPr>
        <dsp:cNvPr id="0" name=""/>
        <dsp:cNvSpPr/>
      </dsp:nvSpPr>
      <dsp:spPr>
        <a:xfrm rot="16200000">
          <a:off x="2005149" y="-2005149"/>
          <a:ext cx="5590902" cy="9601201"/>
        </a:xfrm>
        <a:prstGeom prst="flowChartManualOperati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0" tIns="0" rIns="228600" bIns="0" numCol="1" spcCol="1270" anchor="t" anchorCtr="0">
          <a:noAutofit/>
        </a:bodyPr>
        <a:lstStyle/>
        <a:p>
          <a:pPr marL="0" lvl="0" indent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/>
            <a:t>Disappear</a:t>
          </a:r>
        </a:p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300" kern="1200" dirty="0"/>
            <a:t>Babinski reflex occurs when an infant fans its toes upward when its feet are touched</a:t>
          </a:r>
        </a:p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300" kern="1200" dirty="0"/>
            <a:t>Grasping reflex occurs when an infant grasps any object that touches its palms</a:t>
          </a:r>
        </a:p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300" kern="1200" dirty="0"/>
            <a:t>Newborn babies will automatically hold their breath under water and move arms in a swimming movement</a:t>
          </a:r>
        </a:p>
      </dsp:txBody>
      <dsp:txXfrm rot="5400000">
        <a:off x="0" y="1118180"/>
        <a:ext cx="9601201" cy="335454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F4E29C-E3E9-4084-94E0-4CBA54B2F814}">
      <dsp:nvSpPr>
        <dsp:cNvPr id="0" name=""/>
        <dsp:cNvSpPr/>
      </dsp:nvSpPr>
      <dsp:spPr>
        <a:xfrm>
          <a:off x="0" y="445606"/>
          <a:ext cx="8104632" cy="730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C2EC217-FA82-42BA-88E6-BE2B56CF162B}">
      <dsp:nvSpPr>
        <dsp:cNvPr id="0" name=""/>
        <dsp:cNvSpPr/>
      </dsp:nvSpPr>
      <dsp:spPr>
        <a:xfrm>
          <a:off x="405231" y="17566"/>
          <a:ext cx="5673242" cy="85608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4435" tIns="0" rIns="214435" bIns="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Sensorimotor (0-2 </a:t>
          </a:r>
          <a:r>
            <a:rPr lang="en-GB" sz="3200" kern="1200" dirty="0" err="1"/>
            <a:t>yrs</a:t>
          </a:r>
          <a:r>
            <a:rPr lang="en-GB" sz="3200" kern="1200" dirty="0"/>
            <a:t>)</a:t>
          </a:r>
        </a:p>
      </dsp:txBody>
      <dsp:txXfrm>
        <a:off x="447021" y="59356"/>
        <a:ext cx="5589662" cy="772500"/>
      </dsp:txXfrm>
    </dsp:sp>
    <dsp:sp modelId="{ABA51C2E-BC56-40F5-A27E-46D2FA4D8EF4}">
      <dsp:nvSpPr>
        <dsp:cNvPr id="0" name=""/>
        <dsp:cNvSpPr/>
      </dsp:nvSpPr>
      <dsp:spPr>
        <a:xfrm>
          <a:off x="0" y="1761046"/>
          <a:ext cx="8104632" cy="730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CEBF2A8-4F38-4FFD-9F93-FD50486FD6A0}">
      <dsp:nvSpPr>
        <dsp:cNvPr id="0" name=""/>
        <dsp:cNvSpPr/>
      </dsp:nvSpPr>
      <dsp:spPr>
        <a:xfrm>
          <a:off x="405231" y="1333006"/>
          <a:ext cx="5673242" cy="85608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4435" tIns="0" rIns="214435" bIns="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Preoperational (2 to 6 </a:t>
          </a:r>
          <a:r>
            <a:rPr lang="en-GB" sz="3200" kern="1200" dirty="0" err="1"/>
            <a:t>yrs</a:t>
          </a:r>
          <a:r>
            <a:rPr lang="en-GB" sz="3200" kern="1200" dirty="0"/>
            <a:t>)</a:t>
          </a:r>
        </a:p>
      </dsp:txBody>
      <dsp:txXfrm>
        <a:off x="447021" y="1374796"/>
        <a:ext cx="5589662" cy="772500"/>
      </dsp:txXfrm>
    </dsp:sp>
    <dsp:sp modelId="{1A9F8C3F-38E9-41B4-9CFB-C7BC83FA1488}">
      <dsp:nvSpPr>
        <dsp:cNvPr id="0" name=""/>
        <dsp:cNvSpPr/>
      </dsp:nvSpPr>
      <dsp:spPr>
        <a:xfrm>
          <a:off x="0" y="3076486"/>
          <a:ext cx="8104632" cy="730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4A78FF-4F19-4E36-8035-BC982A318E97}">
      <dsp:nvSpPr>
        <dsp:cNvPr id="0" name=""/>
        <dsp:cNvSpPr/>
      </dsp:nvSpPr>
      <dsp:spPr>
        <a:xfrm>
          <a:off x="405231" y="2648446"/>
          <a:ext cx="5673242" cy="85608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4435" tIns="0" rIns="214435" bIns="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Concrete operational (6-12 </a:t>
          </a:r>
          <a:r>
            <a:rPr lang="en-GB" sz="3200" kern="1200" dirty="0" err="1"/>
            <a:t>yrs</a:t>
          </a:r>
          <a:r>
            <a:rPr lang="en-GB" sz="3200" kern="1200" dirty="0"/>
            <a:t>)</a:t>
          </a:r>
        </a:p>
      </dsp:txBody>
      <dsp:txXfrm>
        <a:off x="447021" y="2690236"/>
        <a:ext cx="5589662" cy="772500"/>
      </dsp:txXfrm>
    </dsp:sp>
    <dsp:sp modelId="{AA8AE404-EDEF-4142-B058-62E011293B3C}">
      <dsp:nvSpPr>
        <dsp:cNvPr id="0" name=""/>
        <dsp:cNvSpPr/>
      </dsp:nvSpPr>
      <dsp:spPr>
        <a:xfrm>
          <a:off x="0" y="4391925"/>
          <a:ext cx="8104632" cy="730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75EC9E-43ED-40A5-928E-E336BF0E63EA}">
      <dsp:nvSpPr>
        <dsp:cNvPr id="0" name=""/>
        <dsp:cNvSpPr/>
      </dsp:nvSpPr>
      <dsp:spPr>
        <a:xfrm>
          <a:off x="405231" y="3963886"/>
          <a:ext cx="5673242" cy="85608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4435" tIns="0" rIns="214435" bIns="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Formal operational (12 </a:t>
          </a:r>
          <a:r>
            <a:rPr lang="en-GB" sz="3200" kern="1200" dirty="0" err="1"/>
            <a:t>yrs</a:t>
          </a:r>
          <a:r>
            <a:rPr lang="en-GB" sz="3200" kern="1200" dirty="0"/>
            <a:t> - adult</a:t>
          </a:r>
        </a:p>
      </dsp:txBody>
      <dsp:txXfrm>
        <a:off x="447021" y="4005676"/>
        <a:ext cx="5589662" cy="77250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7B8505-63D1-814C-B9AA-BAEE4E06AFDB}">
      <dsp:nvSpPr>
        <dsp:cNvPr id="0" name=""/>
        <dsp:cNvSpPr/>
      </dsp:nvSpPr>
      <dsp:spPr>
        <a:xfrm>
          <a:off x="3514" y="238843"/>
          <a:ext cx="3426193" cy="133522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i="1" kern="1200" dirty="0" err="1">
              <a:solidFill>
                <a:srgbClr val="000000"/>
              </a:solidFill>
            </a:rPr>
            <a:t>Preconventional</a:t>
          </a:r>
          <a:r>
            <a:rPr lang="en-US" sz="2800" i="1" kern="1200" dirty="0">
              <a:solidFill>
                <a:srgbClr val="000000"/>
              </a:solidFill>
            </a:rPr>
            <a:t> level of moral reasoning</a:t>
          </a:r>
          <a:endParaRPr lang="en-US" sz="2800" kern="1200" dirty="0">
            <a:solidFill>
              <a:srgbClr val="000000"/>
            </a:solidFill>
          </a:endParaRPr>
        </a:p>
      </dsp:txBody>
      <dsp:txXfrm>
        <a:off x="3514" y="238843"/>
        <a:ext cx="3426193" cy="1335222"/>
      </dsp:txXfrm>
    </dsp:sp>
    <dsp:sp modelId="{0F643861-E0F8-1945-93C2-404BCAB2C380}">
      <dsp:nvSpPr>
        <dsp:cNvPr id="0" name=""/>
        <dsp:cNvSpPr/>
      </dsp:nvSpPr>
      <dsp:spPr>
        <a:xfrm>
          <a:off x="3514" y="1574066"/>
          <a:ext cx="3426193" cy="4544347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kern="1200" dirty="0">
              <a:solidFill>
                <a:srgbClr val="000000"/>
              </a:solidFill>
            </a:rPr>
            <a:t>Emphasis is on avoiding punishment and looking out for your own welfare and needs</a:t>
          </a:r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kern="1200" dirty="0">
              <a:solidFill>
                <a:srgbClr val="000000"/>
              </a:solidFill>
            </a:rPr>
            <a:t>Moral reasoning is self-oriented</a:t>
          </a:r>
        </a:p>
      </dsp:txBody>
      <dsp:txXfrm>
        <a:off x="3514" y="1574066"/>
        <a:ext cx="3426193" cy="4544347"/>
      </dsp:txXfrm>
    </dsp:sp>
    <dsp:sp modelId="{7E65D8BD-E70A-1D4C-B5F7-DC829D3CA029}">
      <dsp:nvSpPr>
        <dsp:cNvPr id="0" name=""/>
        <dsp:cNvSpPr/>
      </dsp:nvSpPr>
      <dsp:spPr>
        <a:xfrm>
          <a:off x="3909374" y="238843"/>
          <a:ext cx="3426193" cy="1335222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i="1" kern="1200">
              <a:solidFill>
                <a:srgbClr val="000000"/>
              </a:solidFill>
            </a:rPr>
            <a:t>Conventional level of moral reasoning</a:t>
          </a:r>
          <a:endParaRPr lang="en-US" sz="2800" kern="1200">
            <a:solidFill>
              <a:srgbClr val="000000"/>
            </a:solidFill>
          </a:endParaRPr>
        </a:p>
      </dsp:txBody>
      <dsp:txXfrm>
        <a:off x="3909374" y="238843"/>
        <a:ext cx="3426193" cy="1335222"/>
      </dsp:txXfrm>
    </dsp:sp>
    <dsp:sp modelId="{7DCE79B2-8C33-D442-B68F-21AF0EA09F1C}">
      <dsp:nvSpPr>
        <dsp:cNvPr id="0" name=""/>
        <dsp:cNvSpPr/>
      </dsp:nvSpPr>
      <dsp:spPr>
        <a:xfrm>
          <a:off x="3909374" y="1574066"/>
          <a:ext cx="3426193" cy="4544347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kern="1200" dirty="0">
              <a:solidFill>
                <a:srgbClr val="000000"/>
              </a:solidFill>
            </a:rPr>
            <a:t>Emphasis is based on social rules and laws</a:t>
          </a:r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kern="1200" dirty="0">
              <a:solidFill>
                <a:srgbClr val="000000"/>
              </a:solidFill>
            </a:rPr>
            <a:t>Social approval and being a dutiful citizen are important</a:t>
          </a:r>
        </a:p>
      </dsp:txBody>
      <dsp:txXfrm>
        <a:off x="3909374" y="1574066"/>
        <a:ext cx="3426193" cy="4544347"/>
      </dsp:txXfrm>
    </dsp:sp>
    <dsp:sp modelId="{C216541E-3658-4944-8B80-3CEB15F270C0}">
      <dsp:nvSpPr>
        <dsp:cNvPr id="0" name=""/>
        <dsp:cNvSpPr/>
      </dsp:nvSpPr>
      <dsp:spPr>
        <a:xfrm>
          <a:off x="7815235" y="238843"/>
          <a:ext cx="3426193" cy="1335222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i="1" kern="1200">
              <a:solidFill>
                <a:srgbClr val="000000"/>
              </a:solidFill>
            </a:rPr>
            <a:t>Postconventional level of moral reasoning</a:t>
          </a:r>
          <a:endParaRPr lang="en-US" sz="2800" kern="1200">
            <a:solidFill>
              <a:srgbClr val="000000"/>
            </a:solidFill>
          </a:endParaRPr>
        </a:p>
      </dsp:txBody>
      <dsp:txXfrm>
        <a:off x="7815235" y="238843"/>
        <a:ext cx="3426193" cy="1335222"/>
      </dsp:txXfrm>
    </dsp:sp>
    <dsp:sp modelId="{A3DBC0F3-D532-5743-97EA-91A7F26901FC}">
      <dsp:nvSpPr>
        <dsp:cNvPr id="0" name=""/>
        <dsp:cNvSpPr/>
      </dsp:nvSpPr>
      <dsp:spPr>
        <a:xfrm>
          <a:off x="7815235" y="1574066"/>
          <a:ext cx="3426193" cy="4544347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kern="1200" dirty="0">
              <a:solidFill>
                <a:srgbClr val="000000"/>
              </a:solidFill>
            </a:rPr>
            <a:t>Emphasis is based on self-chosen ethical principles</a:t>
          </a:r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kern="1200" dirty="0">
              <a:solidFill>
                <a:srgbClr val="000000"/>
              </a:solidFill>
            </a:rPr>
            <a:t>Human rights taking precedent over laws; the avoidance of self-condemnation for violating such principles</a:t>
          </a:r>
        </a:p>
      </dsp:txBody>
      <dsp:txXfrm>
        <a:off x="7815235" y="1574066"/>
        <a:ext cx="3426193" cy="454434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1">
  <dgm:title val=""/>
  <dgm:desc val=""/>
  <dgm:catLst>
    <dgm:cat type="relationship" pri="7000"/>
    <dgm:cat type="process" pri="3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0.1"/>
          <dgm:constr type="diam" refType="w" refFor="ch" refPtType="node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"/>
        </dgm:constrLst>
      </dgm:if>
      <dgm:if name="Name13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15"/>
        </dgm:constrLst>
      </dgm:if>
      <dgm:if name="Name14" axis="ch" ptType="node" func="cnt" op="equ" val="10">
        <dgm:constrLst>
          <dgm:constr type="primFontSz" for="ch" ptType="node" op="lte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else name="Name1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35"/>
        </dgm:constrLst>
      </dgm:else>
    </dgm:choose>
    <dgm:ruleLst/>
    <dgm:forEach name="Name16" axis="ch" ptType="node">
      <dgm:layoutNode name="arrow">
        <dgm:varLst>
          <dgm:bulletEnabled val="1"/>
        </dgm:varLst>
        <dgm:alg type="tx"/>
        <dgm:shape xmlns:r="http://schemas.openxmlformats.org/officeDocument/2006/relationships" type="up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611BEE-3F93-4C4C-A6A9-16E3695B6E03}" type="datetimeFigureOut">
              <a:rPr lang="en-GB" smtClean="0"/>
              <a:t>21/11/2020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D2C7B4-0C36-42B4-BA80-2CC41EE46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34535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D2C7B4-0C36-42B4-BA80-2CC41EE4629F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83165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28674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>
              <a:latin typeface="Calibri" charset="0"/>
            </a:endParaRPr>
          </a:p>
        </p:txBody>
      </p:sp>
      <p:sp>
        <p:nvSpPr>
          <p:cNvPr id="2867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AE0B45C7-C35A-E140-86D2-55E2B613BE30}" type="slidenum">
              <a:rPr lang="en-US" sz="1200">
                <a:solidFill>
                  <a:prstClr val="black"/>
                </a:solidFill>
              </a:rPr>
              <a:pPr eaLnBrk="1" hangingPunct="1"/>
              <a:t>13</a:t>
            </a:fld>
            <a:endParaRPr lang="en-US" sz="12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10143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3072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b="1">
                <a:latin typeface="Calibri" charset="0"/>
              </a:rPr>
              <a:t>A reflex is an unlearned response to a specific stimulus</a:t>
            </a:r>
            <a:endParaRPr lang="en-US">
              <a:latin typeface="Calibri" charset="0"/>
            </a:endParaRPr>
          </a:p>
          <a:p>
            <a:pPr eaLnBrk="1" hangingPunct="1"/>
            <a:endParaRPr lang="en-US">
              <a:latin typeface="Calibri" charset="0"/>
            </a:endParaRPr>
          </a:p>
        </p:txBody>
      </p:sp>
      <p:sp>
        <p:nvSpPr>
          <p:cNvPr id="3072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8201AB1D-4FEF-BA42-A662-8C7CDEEE88F2}" type="slidenum">
              <a:rPr lang="en-US" sz="1200">
                <a:solidFill>
                  <a:prstClr val="black"/>
                </a:solidFill>
              </a:rPr>
              <a:pPr eaLnBrk="1" hangingPunct="1"/>
              <a:t>14</a:t>
            </a:fld>
            <a:endParaRPr lang="en-US" sz="12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8900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 eaLnBrk="1" hangingPunct="1">
              <a:buFont typeface="Arial"/>
              <a:buChar char="•"/>
              <a:defRPr/>
            </a:pPr>
            <a:r>
              <a:rPr lang="en-US" dirty="0">
                <a:latin typeface="Calibri" charset="0"/>
              </a:rPr>
              <a:t>Discerned </a:t>
            </a:r>
            <a:r>
              <a:rPr lang="en-US" dirty="0">
                <a:solidFill>
                  <a:schemeClr val="accent1"/>
                </a:solidFill>
                <a:latin typeface="Calibri" charset="0"/>
              </a:rPr>
              <a:t>three levels of  moral reasoning</a:t>
            </a:r>
            <a:r>
              <a:rPr lang="en-US" dirty="0">
                <a:latin typeface="Calibri" charset="0"/>
              </a:rPr>
              <a:t> based on responses to the stories and the reasoning  behind the responses given</a:t>
            </a:r>
          </a:p>
          <a:p>
            <a:pPr eaLnBrk="1" hangingPunct="1">
              <a:defRPr/>
            </a:pPr>
            <a:endParaRPr lang="en-US" dirty="0"/>
          </a:p>
        </p:txBody>
      </p:sp>
      <p:sp>
        <p:nvSpPr>
          <p:cNvPr id="7885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8484E21A-70B2-0349-ACFE-32966CEAC5F8}" type="slidenum">
              <a:rPr lang="en-US" sz="1200">
                <a:solidFill>
                  <a:prstClr val="black"/>
                </a:solidFill>
              </a:rPr>
              <a:pPr eaLnBrk="1" hangingPunct="1"/>
              <a:t>41</a:t>
            </a:fld>
            <a:endParaRPr lang="en-US" sz="12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0157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8089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>
              <a:latin typeface="Calibri" charset="0"/>
            </a:endParaRPr>
          </a:p>
        </p:txBody>
      </p:sp>
      <p:sp>
        <p:nvSpPr>
          <p:cNvPr id="8089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C9A4149D-B246-144D-B66F-393CC3F87C7D}" type="slidenum">
              <a:rPr lang="en-US" sz="1200">
                <a:solidFill>
                  <a:prstClr val="black"/>
                </a:solidFill>
              </a:rPr>
              <a:pPr eaLnBrk="1" hangingPunct="1"/>
              <a:t>42</a:t>
            </a:fld>
            <a:endParaRPr lang="en-US" sz="12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48451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6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8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 rot="16200000">
            <a:off x="9814609" y="4097832"/>
            <a:ext cx="444871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800" dirty="0">
                <a:solidFill>
                  <a:prstClr val="black"/>
                </a:solidFill>
              </a:rPr>
              <a:t>Mary Jones</a:t>
            </a:r>
          </a:p>
        </p:txBody>
      </p:sp>
    </p:spTree>
    <p:extLst>
      <p:ext uri="{BB962C8B-B14F-4D97-AF65-F5344CB8AC3E}">
        <p14:creationId xmlns:p14="http://schemas.microsoft.com/office/powerpoint/2010/main" val="2309495525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181817999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719264"/>
            <a:ext cx="5384800" cy="4757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719264"/>
            <a:ext cx="5384800" cy="4757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515678009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45460993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3105963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 rot="16200000">
            <a:off x="9814609" y="4097832"/>
            <a:ext cx="444871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800" dirty="0">
                <a:solidFill>
                  <a:prstClr val="black"/>
                </a:solidFill>
              </a:rPr>
              <a:t>Mary Jones</a:t>
            </a:r>
          </a:p>
        </p:txBody>
      </p:sp>
    </p:spTree>
    <p:extLst>
      <p:ext uri="{BB962C8B-B14F-4D97-AF65-F5344CB8AC3E}">
        <p14:creationId xmlns:p14="http://schemas.microsoft.com/office/powerpoint/2010/main" val="3674946681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019647993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719264"/>
            <a:ext cx="5384800" cy="4757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719264"/>
            <a:ext cx="5384800" cy="4757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444033557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319942666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93899478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 rot="16200000">
            <a:off x="9814609" y="4097832"/>
            <a:ext cx="444871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800" dirty="0">
                <a:solidFill>
                  <a:prstClr val="black"/>
                </a:solidFill>
              </a:rPr>
              <a:t>Mary Jones</a:t>
            </a:r>
          </a:p>
        </p:txBody>
      </p:sp>
    </p:spTree>
    <p:extLst>
      <p:ext uri="{BB962C8B-B14F-4D97-AF65-F5344CB8AC3E}">
        <p14:creationId xmlns:p14="http://schemas.microsoft.com/office/powerpoint/2010/main" val="2654937781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540625679"/>
      </p:ext>
    </p:extLst>
  </p:cSld>
  <p:clrMapOvr>
    <a:masterClrMapping/>
  </p:clrMapOvr>
  <p:transition spd="med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719264"/>
            <a:ext cx="5384800" cy="4757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719264"/>
            <a:ext cx="5384800" cy="4757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352495024"/>
      </p:ext>
    </p:extLst>
  </p:cSld>
  <p:clrMapOvr>
    <a:masterClrMapping/>
  </p:clrMapOvr>
  <p:transition spd="med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55445253"/>
      </p:ext>
    </p:extLst>
  </p:cSld>
  <p:clrMapOvr>
    <a:masterClrMapping/>
  </p:clrMapOvr>
  <p:transition spd="med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16131280"/>
      </p:ext>
    </p:extLst>
  </p:cSld>
  <p:clrMapOvr>
    <a:masterClrMapping/>
  </p:clrMapOvr>
  <p:transition spd="med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 rot="16200000">
            <a:off x="9814609" y="4097832"/>
            <a:ext cx="444871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800" dirty="0">
                <a:solidFill>
                  <a:prstClr val="black"/>
                </a:solidFill>
              </a:rPr>
              <a:t>Mary Jones</a:t>
            </a:r>
          </a:p>
        </p:txBody>
      </p:sp>
    </p:spTree>
    <p:extLst>
      <p:ext uri="{BB962C8B-B14F-4D97-AF65-F5344CB8AC3E}">
        <p14:creationId xmlns:p14="http://schemas.microsoft.com/office/powerpoint/2010/main" val="1786840468"/>
      </p:ext>
    </p:extLst>
  </p:cSld>
  <p:clrMapOvr>
    <a:masterClrMapping/>
  </p:clrMapOvr>
  <p:transition spd="med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76758023"/>
      </p:ext>
    </p:extLst>
  </p:cSld>
  <p:clrMapOvr>
    <a:masterClrMapping/>
  </p:clrMapOvr>
  <p:transition spd="med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719264"/>
            <a:ext cx="5384800" cy="4757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719264"/>
            <a:ext cx="5384800" cy="4757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38064571"/>
      </p:ext>
    </p:extLst>
  </p:cSld>
  <p:clrMapOvr>
    <a:masterClrMapping/>
  </p:clrMapOvr>
  <p:transition spd="med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64342302"/>
      </p:ext>
    </p:extLst>
  </p:cSld>
  <p:clrMapOvr>
    <a:masterClrMapping/>
  </p:clrMapOvr>
  <p:transition spd="med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76812177"/>
      </p:ext>
    </p:extLst>
  </p:cSld>
  <p:clrMapOvr>
    <a:masterClrMapping/>
  </p:clrMapOvr>
  <p:transition spd="med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 rot="16200000">
            <a:off x="9814609" y="4097832"/>
            <a:ext cx="444871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800" dirty="0">
                <a:solidFill>
                  <a:prstClr val="black"/>
                </a:solidFill>
              </a:rPr>
              <a:t>Mary Jones</a:t>
            </a:r>
          </a:p>
        </p:txBody>
      </p:sp>
    </p:spTree>
    <p:extLst>
      <p:ext uri="{BB962C8B-B14F-4D97-AF65-F5344CB8AC3E}">
        <p14:creationId xmlns:p14="http://schemas.microsoft.com/office/powerpoint/2010/main" val="2216691409"/>
      </p:ext>
    </p:extLst>
  </p:cSld>
  <p:clrMapOvr>
    <a:masterClrMapping/>
  </p:clrMapOvr>
  <p:transition spd="med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60874016"/>
      </p:ext>
    </p:extLst>
  </p:cSld>
  <p:clrMapOvr>
    <a:masterClrMapping/>
  </p:clrMapOvr>
  <p:transition spd="med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719264"/>
            <a:ext cx="5384800" cy="4757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719264"/>
            <a:ext cx="5384800" cy="4757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17442868"/>
      </p:ext>
    </p:extLst>
  </p:cSld>
  <p:clrMapOvr>
    <a:masterClrMapping/>
  </p:clrMapOvr>
  <p:transition spd="med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86259964"/>
      </p:ext>
    </p:extLst>
  </p:cSld>
  <p:clrMapOvr>
    <a:masterClrMapping/>
  </p:clrMapOvr>
  <p:transition spd="med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02424469"/>
      </p:ext>
    </p:extLst>
  </p:cSld>
  <p:clrMapOvr>
    <a:masterClrMapping/>
  </p:clrMapOvr>
  <p:transition spd="med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 rot="16200000">
            <a:off x="9814609" y="4097832"/>
            <a:ext cx="444871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800" dirty="0">
                <a:solidFill>
                  <a:prstClr val="black"/>
                </a:solidFill>
              </a:rPr>
              <a:t>Mary Jones</a:t>
            </a:r>
          </a:p>
        </p:txBody>
      </p:sp>
    </p:spTree>
    <p:extLst>
      <p:ext uri="{BB962C8B-B14F-4D97-AF65-F5344CB8AC3E}">
        <p14:creationId xmlns:p14="http://schemas.microsoft.com/office/powerpoint/2010/main" val="3284528627"/>
      </p:ext>
    </p:extLst>
  </p:cSld>
  <p:clrMapOvr>
    <a:masterClrMapping/>
  </p:clrMapOvr>
  <p:transition spd="med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91843336"/>
      </p:ext>
    </p:extLst>
  </p:cSld>
  <p:clrMapOvr>
    <a:masterClrMapping/>
  </p:clrMapOvr>
  <p:transition spd="med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719264"/>
            <a:ext cx="5384800" cy="4757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719264"/>
            <a:ext cx="5384800" cy="4757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41763895"/>
      </p:ext>
    </p:extLst>
  </p:cSld>
  <p:clrMapOvr>
    <a:masterClrMapping/>
  </p:clrMapOvr>
  <p:transition spd="med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418600439"/>
      </p:ext>
    </p:extLst>
  </p:cSld>
  <p:clrMapOvr>
    <a:masterClrMapping/>
  </p:clrMapOvr>
  <p:transition spd="med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4902089"/>
      </p:ext>
    </p:extLst>
  </p:cSld>
  <p:clrMapOvr>
    <a:masterClrMapping/>
  </p:clrMapOvr>
  <p:transition spd="med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FC7FC-9AAD-41AE-940D-DC87BF832BB6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141282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7BC7B-11FC-4F31-92C5-94618E148F2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489348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B9AF9-8B6B-4EB2-B44D-807CC778C57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728098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7F1E3-2445-4D3D-943E-02519D5EBE2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732834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29DC9-E793-4C3C-957E-AA15F3A3E7A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6081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453A2-21CA-40E9-97DE-FB23846B516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147986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AC0CBE-1E36-4170-9CC9-B0DC51C49D1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41989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D0425-8DA4-4CC1-8CB2-4DD01E111126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519028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10283-EA7D-4461-939C-293238E3F40D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400658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533FC-38DB-4B20-9978-8BEE0A9549F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570535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D2A9B-B877-49A1-B88F-F4E4FCD81CF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9898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 rot="16200000">
            <a:off x="9814609" y="4097832"/>
            <a:ext cx="444871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800" dirty="0">
                <a:solidFill>
                  <a:prstClr val="black"/>
                </a:solidFill>
              </a:rPr>
              <a:t>Mary Jones</a:t>
            </a:r>
          </a:p>
        </p:txBody>
      </p:sp>
    </p:spTree>
    <p:extLst>
      <p:ext uri="{BB962C8B-B14F-4D97-AF65-F5344CB8AC3E}">
        <p14:creationId xmlns:p14="http://schemas.microsoft.com/office/powerpoint/2010/main" val="610599896"/>
      </p:ext>
    </p:extLst>
  </p:cSld>
  <p:clrMapOvr>
    <a:masterClrMapping/>
  </p:clrMapOvr>
  <p:transition spd="med">
    <p:fad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96106855"/>
      </p:ext>
    </p:extLst>
  </p:cSld>
  <p:clrMapOvr>
    <a:masterClrMapping/>
  </p:clrMapOvr>
  <p:transition spd="med">
    <p:fad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719264"/>
            <a:ext cx="5384800" cy="4757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719264"/>
            <a:ext cx="5384800" cy="4757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45886160"/>
      </p:ext>
    </p:extLst>
  </p:cSld>
  <p:clrMapOvr>
    <a:masterClrMapping/>
  </p:clrMapOvr>
  <p:transition spd="med">
    <p:fad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36241925"/>
      </p:ext>
    </p:extLst>
  </p:cSld>
  <p:clrMapOvr>
    <a:masterClrMapping/>
  </p:clrMapOvr>
  <p:transition spd="med">
    <p:fad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33328294"/>
      </p:ext>
    </p:extLst>
  </p:cSld>
  <p:clrMapOvr>
    <a:masterClrMapping/>
  </p:clrMapOvr>
  <p:transition spd="med">
    <p:fad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661471-1C7D-48F4-8854-84D75A8810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442C127-8B52-44DB-BB78-B613025CA3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49C597-AE9E-48DE-8388-50F2B79DAF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228D4-4603-4104-B729-4599DA6D6A88}" type="datetimeFigureOut">
              <a:rPr lang="en-GB" smtClean="0"/>
              <a:t>21/11/2020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02AB4B-D2A5-4DA1-8804-3B05657431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544195-D4DA-48F9-A53D-7A0F90DB86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204EF-8540-4789-B538-82B5541EC4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473906"/>
      </p:ext>
    </p:extLst>
  </p:cSld>
  <p:clrMapOvr>
    <a:masterClrMapping/>
  </p:clrMapOvr>
  <p:hf hdr="0" ftr="0" dt="0"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F1DF40-1C77-4231-B131-98823FA301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FD556B-C6DB-4F3F-8A96-463A18865D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8A2EE0-C217-4836-8F7F-E50210B49B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228D4-4603-4104-B729-4599DA6D6A88}" type="datetimeFigureOut">
              <a:rPr lang="en-GB" smtClean="0"/>
              <a:t>21/11/2020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00536C-E190-4D15-9509-FACBEE8209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DB7EF2-878E-4DD5-9177-E53E0CCA18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204EF-8540-4789-B538-82B5541EC4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3211773"/>
      </p:ext>
    </p:extLst>
  </p:cSld>
  <p:clrMapOvr>
    <a:masterClrMapping/>
  </p:clrMapOvr>
  <p:transition spd="med">
    <p:fade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3A4579-FB29-42B8-B110-B2D6343294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765AB5-3C71-4510-800A-30D7412C56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7DE332-F976-40A5-8E1F-9F25C4E305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228D4-4603-4104-B729-4599DA6D6A88}" type="datetimeFigureOut">
              <a:rPr lang="en-GB" smtClean="0"/>
              <a:t>21/11/2020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223CB7-D308-4031-B093-28C898816B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925B03-5428-4D61-9206-12A0902183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204EF-8540-4789-B538-82B5541EC4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170988"/>
      </p:ext>
    </p:extLst>
  </p:cSld>
  <p:clrMapOvr>
    <a:masterClrMapping/>
  </p:clrMapOvr>
  <p:hf hdr="0" ftr="0" dt="0"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7FB131-4C32-45B9-96B5-4BD18F1454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5B4042-340B-4A81-8899-A911AAF6F3E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1B594B8-3EC7-4501-8701-D30F7518FF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586B72-D2F0-4A3D-B7B5-7A9ADFC2D5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228D4-4603-4104-B729-4599DA6D6A88}" type="datetimeFigureOut">
              <a:rPr lang="en-GB" smtClean="0"/>
              <a:t>21/11/2020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74485D-BA69-43D2-A8C7-6CE26DC820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7B61DC-5BE4-48D1-8C37-4F96F35857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204EF-8540-4789-B538-82B5541EC4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345835"/>
      </p:ext>
    </p:extLst>
  </p:cSld>
  <p:clrMapOvr>
    <a:masterClrMapping/>
  </p:clrMapOvr>
  <p:transition spd="med">
    <p:fade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26A2A6-9600-48F4-93AA-91A054531D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F196A6-8C08-450C-9D32-C1A816CA6C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0B9BAB-9B69-4910-A14A-63F6555D8D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B813AD6-32E8-4E46-BF27-B15B1CE398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2494732-8249-4D98-A79B-D713B79DD2F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969A730-A484-4756-B611-6F03CF77A1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228D4-4603-4104-B729-4599DA6D6A88}" type="datetimeFigureOut">
              <a:rPr lang="en-GB" smtClean="0"/>
              <a:t>21/11/2020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44A7426-BEC9-4BDC-B9BC-2F8F628D01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2EDD51A-BEE1-49F5-9687-7F4DDFBF1A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204EF-8540-4789-B538-82B5541EC4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2345893"/>
      </p:ext>
    </p:extLst>
  </p:cSld>
  <p:clrMapOvr>
    <a:masterClrMapping/>
  </p:clrMapOvr>
  <p:hf hdr="0" ftr="0" dt="0"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AC0DEB-6733-4DD7-B45D-0991B2578A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17DEF6C-F22B-4EBE-9165-1E7D997E0C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228D4-4603-4104-B729-4599DA6D6A88}" type="datetimeFigureOut">
              <a:rPr lang="en-GB" smtClean="0"/>
              <a:t>21/11/2020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143FAE8-9D1A-4B25-95D0-979CC67377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10BC8BF-9B59-43D7-8E83-8B6D945DC5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204EF-8540-4789-B538-82B5541EC4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3497204"/>
      </p:ext>
    </p:extLst>
  </p:cSld>
  <p:clrMapOvr>
    <a:masterClrMapping/>
  </p:clrMapOvr>
  <p:transition spd="med">
    <p:fade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AE4E8D-AA85-4A94-B1E3-6A44A4F37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228D4-4603-4104-B729-4599DA6D6A88}" type="datetimeFigureOut">
              <a:rPr lang="en-GB" smtClean="0"/>
              <a:t>21/11/2020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E383A50-9E5F-45C2-BBC5-23544AFCD6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99DE22-C9EA-4CB6-856B-81DC29D386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204EF-8540-4789-B538-82B5541EC4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7703738"/>
      </p:ext>
    </p:extLst>
  </p:cSld>
  <p:clrMapOvr>
    <a:masterClrMapping/>
  </p:clrMapOvr>
  <p:transition spd="med">
    <p:fade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8061EB-E66E-4360-AC39-A53016A1B7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9A6BB0-7EF2-42D6-8C08-C231D77A2B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D77B5A-B357-43EF-B85D-34ECAD435F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97C56A-2D0C-4D12-8170-C21907F640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228D4-4603-4104-B729-4599DA6D6A88}" type="datetimeFigureOut">
              <a:rPr lang="en-GB" smtClean="0"/>
              <a:t>21/11/2020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935B74-7FD2-4466-A29A-04415AD6B3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5FA86E-DBBE-490B-BF8C-1A014DCC3C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204EF-8540-4789-B538-82B5541EC4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9519876"/>
      </p:ext>
    </p:extLst>
  </p:cSld>
  <p:clrMapOvr>
    <a:masterClrMapping/>
  </p:clrMapOvr>
  <p:hf hdr="0" ftr="0" dt="0"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629486-23B2-4CC0-8DCD-23F710229F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4A780FD-BE6D-4D90-9E37-12994118BA8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758AE8-692C-4069-B6E5-9F191D6A11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4A5C2D-381E-4D36-A212-00431D10BB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228D4-4603-4104-B729-4599DA6D6A88}" type="datetimeFigureOut">
              <a:rPr lang="en-GB" smtClean="0"/>
              <a:t>21/11/2020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D12397-F82B-436C-A058-5C8DDF18FB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2A1291-D76B-4DD0-8DBF-A1C1599C9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204EF-8540-4789-B538-82B5541EC4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5230020"/>
      </p:ext>
    </p:extLst>
  </p:cSld>
  <p:clrMapOvr>
    <a:masterClrMapping/>
  </p:clrMapOvr>
  <p:hf hdr="0" ftr="0" dt="0"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C618E1-B170-4089-AA11-B3E742B0CF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05BC58E-EAE8-4C29-B4C2-39241E7035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920060-11DD-46A7-AF29-06782649D1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228D4-4603-4104-B729-4599DA6D6A88}" type="datetimeFigureOut">
              <a:rPr lang="en-GB" smtClean="0"/>
              <a:t>21/11/2020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AD707D-C20C-4891-9BA2-9DDCB06A3C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AA54E0-DE79-4C0D-ABA5-EA86CA228A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204EF-8540-4789-B538-82B5541EC4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629558"/>
      </p:ext>
    </p:extLst>
  </p:cSld>
  <p:clrMapOvr>
    <a:masterClrMapping/>
  </p:clrMapOvr>
  <p:hf hdr="0" ftr="0" dt="0"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F45E4DD-D8E3-49A5-A020-6C08336CA59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5F87AF8-8548-42B2-A91F-2744A4BC0A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5D610B-DFAA-4637-8972-D0733E4393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228D4-4603-4104-B729-4599DA6D6A88}" type="datetimeFigureOut">
              <a:rPr lang="en-GB" smtClean="0"/>
              <a:t>21/11/2020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088774-C9B3-4990-A48A-0E7AA7138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8F5566-0FFD-4D22-A53D-21C3D0D551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204EF-8540-4789-B538-82B5541EC4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0707577"/>
      </p:ext>
    </p:extLst>
  </p:cSld>
  <p:clrMapOvr>
    <a:masterClrMapping/>
  </p:clrMapOvr>
  <p:hf hdr="0" ftr="0" dt="0"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661471-1C7D-48F4-8854-84D75A8810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442C127-8B52-44DB-BB78-B613025CA3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49C597-AE9E-48DE-8388-50F2B79DAF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228D4-4603-4104-B729-4599DA6D6A88}" type="datetimeFigureOut">
              <a:rPr lang="en-GB" smtClean="0"/>
              <a:t>21/11/2020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02AB4B-D2A5-4DA1-8804-3B05657431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544195-D4DA-48F9-A53D-7A0F90DB86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204EF-8540-4789-B538-82B5541EC4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3570846"/>
      </p:ext>
    </p:extLst>
  </p:cSld>
  <p:clrMapOvr>
    <a:masterClrMapping/>
  </p:clrMapOvr>
  <p:hf hdr="0" ftr="0" dt="0"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F1DF40-1C77-4231-B131-98823FA301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FD556B-C6DB-4F3F-8A96-463A18865D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8A2EE0-C217-4836-8F7F-E50210B49B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228D4-4603-4104-B729-4599DA6D6A88}" type="datetimeFigureOut">
              <a:rPr lang="en-GB" smtClean="0"/>
              <a:t>21/11/2020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00536C-E190-4D15-9509-FACBEE8209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DB7EF2-878E-4DD5-9177-E53E0CCA18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204EF-8540-4789-B538-82B5541EC4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5492059"/>
      </p:ext>
    </p:extLst>
  </p:cSld>
  <p:clrMapOvr>
    <a:masterClrMapping/>
  </p:clrMapOvr>
  <p:transition spd="med">
    <p:fade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3A4579-FB29-42B8-B110-B2D6343294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765AB5-3C71-4510-800A-30D7412C56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7DE332-F976-40A5-8E1F-9F25C4E305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228D4-4603-4104-B729-4599DA6D6A88}" type="datetimeFigureOut">
              <a:rPr lang="en-GB" smtClean="0"/>
              <a:t>21/11/2020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223CB7-D308-4031-B093-28C898816B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925B03-5428-4D61-9206-12A0902183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204EF-8540-4789-B538-82B5541EC4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7921788"/>
      </p:ext>
    </p:extLst>
  </p:cSld>
  <p:clrMapOvr>
    <a:masterClrMapping/>
  </p:clrMapOvr>
  <p:hf hdr="0" ftr="0" dt="0"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7FB131-4C32-45B9-96B5-4BD18F1454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5B4042-340B-4A81-8899-A911AAF6F3E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1B594B8-3EC7-4501-8701-D30F7518FF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586B72-D2F0-4A3D-B7B5-7A9ADFC2D5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228D4-4603-4104-B729-4599DA6D6A88}" type="datetimeFigureOut">
              <a:rPr lang="en-GB" smtClean="0"/>
              <a:t>21/11/2020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74485D-BA69-43D2-A8C7-6CE26DC820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7B61DC-5BE4-48D1-8C37-4F96F35857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204EF-8540-4789-B538-82B5541EC4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214849"/>
      </p:ext>
    </p:extLst>
  </p:cSld>
  <p:clrMapOvr>
    <a:masterClrMapping/>
  </p:clrMapOvr>
  <p:transition spd="med">
    <p:fade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26A2A6-9600-48F4-93AA-91A054531D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F196A6-8C08-450C-9D32-C1A816CA6C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0B9BAB-9B69-4910-A14A-63F6555D8D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B813AD6-32E8-4E46-BF27-B15B1CE398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2494732-8249-4D98-A79B-D713B79DD2F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969A730-A484-4756-B611-6F03CF77A1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228D4-4603-4104-B729-4599DA6D6A88}" type="datetimeFigureOut">
              <a:rPr lang="en-GB" smtClean="0"/>
              <a:t>21/11/2020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44A7426-BEC9-4BDC-B9BC-2F8F628D01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2EDD51A-BEE1-49F5-9687-7F4DDFBF1A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204EF-8540-4789-B538-82B5541EC4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3407352"/>
      </p:ext>
    </p:extLst>
  </p:cSld>
  <p:clrMapOvr>
    <a:masterClrMapping/>
  </p:clrMapOvr>
  <p:hf hdr="0" ftr="0" dt="0"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AC0DEB-6733-4DD7-B45D-0991B2578A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17DEF6C-F22B-4EBE-9165-1E7D997E0C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228D4-4603-4104-B729-4599DA6D6A88}" type="datetimeFigureOut">
              <a:rPr lang="en-GB" smtClean="0"/>
              <a:t>21/11/2020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143FAE8-9D1A-4B25-95D0-979CC67377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10BC8BF-9B59-43D7-8E83-8B6D945DC5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204EF-8540-4789-B538-82B5541EC4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5331574"/>
      </p:ext>
    </p:extLst>
  </p:cSld>
  <p:clrMapOvr>
    <a:masterClrMapping/>
  </p:clrMapOvr>
  <p:transition spd="med">
    <p:fade/>
  </p:transition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AE4E8D-AA85-4A94-B1E3-6A44A4F37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228D4-4603-4104-B729-4599DA6D6A88}" type="datetimeFigureOut">
              <a:rPr lang="en-GB" smtClean="0"/>
              <a:t>21/11/2020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E383A50-9E5F-45C2-BBC5-23544AFCD6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99DE22-C9EA-4CB6-856B-81DC29D386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204EF-8540-4789-B538-82B5541EC4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7446740"/>
      </p:ext>
    </p:extLst>
  </p:cSld>
  <p:clrMapOvr>
    <a:masterClrMapping/>
  </p:clrMapOvr>
  <p:transition spd="med">
    <p:fade/>
  </p:transition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8061EB-E66E-4360-AC39-A53016A1B7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9A6BB0-7EF2-42D6-8C08-C231D77A2B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D77B5A-B357-43EF-B85D-34ECAD435F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97C56A-2D0C-4D12-8170-C21907F640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228D4-4603-4104-B729-4599DA6D6A88}" type="datetimeFigureOut">
              <a:rPr lang="en-GB" smtClean="0"/>
              <a:t>21/11/2020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935B74-7FD2-4466-A29A-04415AD6B3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5FA86E-DBBE-490B-BF8C-1A014DCC3C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204EF-8540-4789-B538-82B5541EC4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4815815"/>
      </p:ext>
    </p:extLst>
  </p:cSld>
  <p:clrMapOvr>
    <a:masterClrMapping/>
  </p:clrMapOvr>
  <p:hf hdr="0" ftr="0" dt="0"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629486-23B2-4CC0-8DCD-23F710229F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4A780FD-BE6D-4D90-9E37-12994118BA8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758AE8-692C-4069-B6E5-9F191D6A11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4A5C2D-381E-4D36-A212-00431D10BB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228D4-4603-4104-B729-4599DA6D6A88}" type="datetimeFigureOut">
              <a:rPr lang="en-GB" smtClean="0"/>
              <a:t>21/11/2020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D12397-F82B-436C-A058-5C8DDF18FB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2A1291-D76B-4DD0-8DBF-A1C1599C9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204EF-8540-4789-B538-82B5541EC4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417712"/>
      </p:ext>
    </p:extLst>
  </p:cSld>
  <p:clrMapOvr>
    <a:masterClrMapping/>
  </p:clrMapOvr>
  <p:hf hdr="0" ftr="0" dt="0"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C618E1-B170-4089-AA11-B3E742B0CF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05BC58E-EAE8-4C29-B4C2-39241E7035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920060-11DD-46A7-AF29-06782649D1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228D4-4603-4104-B729-4599DA6D6A88}" type="datetimeFigureOut">
              <a:rPr lang="en-GB" smtClean="0"/>
              <a:t>21/11/2020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AD707D-C20C-4891-9BA2-9DDCB06A3C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AA54E0-DE79-4C0D-ABA5-EA86CA228A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204EF-8540-4789-B538-82B5541EC4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6621149"/>
      </p:ext>
    </p:extLst>
  </p:cSld>
  <p:clrMapOvr>
    <a:masterClrMapping/>
  </p:clrMapOvr>
  <p:hf hdr="0" ftr="0" dt="0"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F45E4DD-D8E3-49A5-A020-6C08336CA59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5F87AF8-8548-42B2-A91F-2744A4BC0A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5D610B-DFAA-4637-8972-D0733E4393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228D4-4603-4104-B729-4599DA6D6A88}" type="datetimeFigureOut">
              <a:rPr lang="en-GB" smtClean="0"/>
              <a:t>21/11/2020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088774-C9B3-4990-A48A-0E7AA7138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8F5566-0FFD-4D22-A53D-21C3D0D551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204EF-8540-4789-B538-82B5541EC4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8156190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0.xml"/><Relationship Id="rId4" Type="http://schemas.openxmlformats.org/officeDocument/2006/relationships/slideLayout" Target="../slideLayouts/slideLayout9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theme" Target="../theme/theme4.xml"/><Relationship Id="rId5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9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theme" Target="../theme/theme5.xml"/><Relationship Id="rId5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4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theme" Target="../theme/theme6.xml"/><Relationship Id="rId5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9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.xml"/><Relationship Id="rId3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7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32.xml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41.xml"/><Relationship Id="rId5" Type="http://schemas.openxmlformats.org/officeDocument/2006/relationships/slideLayout" Target="../slideLayouts/slideLayout35.xml"/><Relationship Id="rId10" Type="http://schemas.openxmlformats.org/officeDocument/2006/relationships/slideLayout" Target="../slideLayouts/slideLayout40.xml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4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43.xml"/><Relationship Id="rId1" Type="http://schemas.openxmlformats.org/officeDocument/2006/relationships/slideLayout" Target="../slideLayouts/slideLayout42.xml"/><Relationship Id="rId6" Type="http://schemas.openxmlformats.org/officeDocument/2006/relationships/theme" Target="../theme/theme8.xml"/><Relationship Id="rId5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5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.xml"/><Relationship Id="rId3" Type="http://schemas.openxmlformats.org/officeDocument/2006/relationships/slideLayout" Target="../slideLayouts/slideLayout60.xml"/><Relationship Id="rId7" Type="http://schemas.openxmlformats.org/officeDocument/2006/relationships/slideLayout" Target="../slideLayouts/slideLayout64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59.xml"/><Relationship Id="rId1" Type="http://schemas.openxmlformats.org/officeDocument/2006/relationships/slideLayout" Target="../slideLayouts/slideLayout58.xml"/><Relationship Id="rId6" Type="http://schemas.openxmlformats.org/officeDocument/2006/relationships/slideLayout" Target="../slideLayouts/slideLayout63.xml"/><Relationship Id="rId11" Type="http://schemas.openxmlformats.org/officeDocument/2006/relationships/slideLayout" Target="../slideLayouts/slideLayout68.xml"/><Relationship Id="rId5" Type="http://schemas.openxmlformats.org/officeDocument/2006/relationships/slideLayout" Target="../slideLayouts/slideLayout62.xml"/><Relationship Id="rId10" Type="http://schemas.openxmlformats.org/officeDocument/2006/relationships/slideLayout" Target="../slideLayouts/slideLayout67.xml"/><Relationship Id="rId4" Type="http://schemas.openxmlformats.org/officeDocument/2006/relationships/slideLayout" Target="../slideLayouts/slideLayout61.xml"/><Relationship Id="rId9" Type="http://schemas.openxmlformats.org/officeDocument/2006/relationships/slideLayout" Target="../slideLayouts/slideLayout6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122238"/>
            <a:ext cx="109728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719264"/>
            <a:ext cx="10972800" cy="452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4578325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</p:sldLayoutIdLst>
  <p:transition spd="med">
    <p:fade/>
  </p:transition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4A66AC"/>
          </a:solidFill>
          <a:latin typeface="+mj-lt"/>
          <a:ea typeface="+mj-ea"/>
          <a:cs typeface="ＭＳ Ｐゴシック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4A66AC"/>
          </a:solidFill>
          <a:latin typeface="Arial" charset="0"/>
          <a:ea typeface="ＭＳ Ｐゴシック" charset="0"/>
          <a:cs typeface="ＭＳ Ｐゴシック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4A66AC"/>
          </a:solidFill>
          <a:latin typeface="Arial" charset="0"/>
          <a:ea typeface="ＭＳ Ｐゴシック" charset="0"/>
          <a:cs typeface="ＭＳ Ｐゴシック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4A66AC"/>
          </a:solidFill>
          <a:latin typeface="Arial" charset="0"/>
          <a:ea typeface="ＭＳ Ｐゴシック" charset="0"/>
          <a:cs typeface="ＭＳ Ｐゴシック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4A66AC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ＭＳ Ｐゴシック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ＭＳ Ｐゴシック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ＭＳ Ｐゴシック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ＭＳ Ｐゴシック" charset="0"/>
        </a:defRPr>
      </a:lvl9pPr>
    </p:titleStyle>
    <p:bodyStyle>
      <a:lvl1pPr marL="457200" indent="-457200" algn="l" rtl="0" eaLnBrk="1" fontAlgn="base" hangingPunct="1">
        <a:spcBef>
          <a:spcPct val="20000"/>
        </a:spcBef>
        <a:spcAft>
          <a:spcPct val="0"/>
        </a:spcAft>
        <a:buClr>
          <a:srgbClr val="5E9F79"/>
        </a:buClr>
        <a:buSzPct val="100000"/>
        <a:buFont typeface="Arial" charset="0"/>
        <a:buChar char="•"/>
        <a:defRPr sz="3000">
          <a:solidFill>
            <a:schemeClr val="tx1"/>
          </a:solidFill>
          <a:latin typeface="+mn-lt"/>
          <a:ea typeface="+mn-ea"/>
          <a:cs typeface="ＭＳ Ｐゴシック" charset="0"/>
        </a:defRPr>
      </a:lvl1pPr>
      <a:lvl2pPr marL="800100" indent="-457200" algn="l" rtl="0" eaLnBrk="1" fontAlgn="base" hangingPunct="1">
        <a:spcBef>
          <a:spcPct val="20000"/>
        </a:spcBef>
        <a:spcAft>
          <a:spcPct val="0"/>
        </a:spcAft>
        <a:buClr>
          <a:srgbClr val="E6C362"/>
        </a:buClr>
        <a:buSzPct val="100000"/>
        <a:buFont typeface="Lucida Grande" charset="0"/>
        <a:buChar char="-"/>
        <a:defRPr sz="2600">
          <a:solidFill>
            <a:schemeClr val="tx1"/>
          </a:solidFill>
          <a:latin typeface="+mn-lt"/>
          <a:ea typeface="+mn-ea"/>
        </a:defRPr>
      </a:lvl2pPr>
      <a:lvl3pPr marL="1035050" indent="-3429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Arial" charset="0"/>
        <a:buChar char="•"/>
        <a:defRPr sz="2300">
          <a:solidFill>
            <a:schemeClr val="tx1"/>
          </a:solidFill>
          <a:latin typeface="+mn-lt"/>
          <a:ea typeface="+mn-ea"/>
        </a:defRPr>
      </a:lvl3pPr>
      <a:lvl4pPr marL="1281113" indent="-2921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charset="0"/>
        <a:buChar char="§"/>
        <a:defRPr sz="2000">
          <a:solidFill>
            <a:schemeClr val="tx1"/>
          </a:solidFill>
          <a:latin typeface="+mn-lt"/>
          <a:ea typeface="+mn-ea"/>
        </a:defRPr>
      </a:lvl4pPr>
      <a:lvl5pPr marL="15986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charset="0"/>
        <a:buChar char="§"/>
        <a:defRPr sz="2000">
          <a:solidFill>
            <a:schemeClr val="tx1"/>
          </a:solidFill>
          <a:latin typeface="+mn-lt"/>
          <a:ea typeface="+mn-ea"/>
        </a:defRPr>
      </a:lvl5pPr>
      <a:lvl6pPr marL="20558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charset="0"/>
        <a:buChar char="§"/>
        <a:defRPr sz="2000">
          <a:solidFill>
            <a:schemeClr val="tx1"/>
          </a:solidFill>
          <a:latin typeface="+mn-lt"/>
          <a:ea typeface="+mn-ea"/>
        </a:defRPr>
      </a:lvl6pPr>
      <a:lvl7pPr marL="25130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charset="0"/>
        <a:buChar char="§"/>
        <a:defRPr sz="2000">
          <a:solidFill>
            <a:schemeClr val="tx1"/>
          </a:solidFill>
          <a:latin typeface="+mn-lt"/>
          <a:ea typeface="+mn-ea"/>
        </a:defRPr>
      </a:lvl7pPr>
      <a:lvl8pPr marL="29702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charset="0"/>
        <a:buChar char="§"/>
        <a:defRPr sz="2000">
          <a:solidFill>
            <a:schemeClr val="tx1"/>
          </a:solidFill>
          <a:latin typeface="+mn-lt"/>
          <a:ea typeface="+mn-ea"/>
        </a:defRPr>
      </a:lvl8pPr>
      <a:lvl9pPr marL="34274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charset="0"/>
        <a:buChar char="§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122238"/>
            <a:ext cx="109728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719264"/>
            <a:ext cx="10972800" cy="452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7207680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</p:sldLayoutIdLst>
  <p:transition spd="med">
    <p:fade/>
  </p:transition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4A66AC"/>
          </a:solidFill>
          <a:latin typeface="+mj-lt"/>
          <a:ea typeface="+mj-ea"/>
          <a:cs typeface="ＭＳ Ｐゴシック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4A66AC"/>
          </a:solidFill>
          <a:latin typeface="Arial" charset="0"/>
          <a:ea typeface="ＭＳ Ｐゴシック" charset="0"/>
          <a:cs typeface="ＭＳ Ｐゴシック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4A66AC"/>
          </a:solidFill>
          <a:latin typeface="Arial" charset="0"/>
          <a:ea typeface="ＭＳ Ｐゴシック" charset="0"/>
          <a:cs typeface="ＭＳ Ｐゴシック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4A66AC"/>
          </a:solidFill>
          <a:latin typeface="Arial" charset="0"/>
          <a:ea typeface="ＭＳ Ｐゴシック" charset="0"/>
          <a:cs typeface="ＭＳ Ｐゴシック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4A66AC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ＭＳ Ｐゴシック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ＭＳ Ｐゴシック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ＭＳ Ｐゴシック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ＭＳ Ｐゴシック" charset="0"/>
        </a:defRPr>
      </a:lvl9pPr>
    </p:titleStyle>
    <p:bodyStyle>
      <a:lvl1pPr marL="457200" indent="-457200" algn="l" rtl="0" eaLnBrk="1" fontAlgn="base" hangingPunct="1">
        <a:spcBef>
          <a:spcPct val="20000"/>
        </a:spcBef>
        <a:spcAft>
          <a:spcPct val="0"/>
        </a:spcAft>
        <a:buClr>
          <a:srgbClr val="5E9F79"/>
        </a:buClr>
        <a:buSzPct val="100000"/>
        <a:buFont typeface="Arial" charset="0"/>
        <a:buChar char="•"/>
        <a:defRPr sz="3000">
          <a:solidFill>
            <a:schemeClr val="tx1"/>
          </a:solidFill>
          <a:latin typeface="+mn-lt"/>
          <a:ea typeface="+mn-ea"/>
          <a:cs typeface="ＭＳ Ｐゴシック" charset="0"/>
        </a:defRPr>
      </a:lvl1pPr>
      <a:lvl2pPr marL="800100" indent="-457200" algn="l" rtl="0" eaLnBrk="1" fontAlgn="base" hangingPunct="1">
        <a:spcBef>
          <a:spcPct val="20000"/>
        </a:spcBef>
        <a:spcAft>
          <a:spcPct val="0"/>
        </a:spcAft>
        <a:buClr>
          <a:srgbClr val="E6C362"/>
        </a:buClr>
        <a:buSzPct val="100000"/>
        <a:buFont typeface="Lucida Grande" charset="0"/>
        <a:buChar char="-"/>
        <a:defRPr sz="2600">
          <a:solidFill>
            <a:schemeClr val="tx1"/>
          </a:solidFill>
          <a:latin typeface="+mn-lt"/>
          <a:ea typeface="+mn-ea"/>
        </a:defRPr>
      </a:lvl2pPr>
      <a:lvl3pPr marL="1035050" indent="-3429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Arial" charset="0"/>
        <a:buChar char="•"/>
        <a:defRPr sz="2300">
          <a:solidFill>
            <a:schemeClr val="tx1"/>
          </a:solidFill>
          <a:latin typeface="+mn-lt"/>
          <a:ea typeface="+mn-ea"/>
        </a:defRPr>
      </a:lvl3pPr>
      <a:lvl4pPr marL="1281113" indent="-2921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charset="0"/>
        <a:buChar char="§"/>
        <a:defRPr sz="2000">
          <a:solidFill>
            <a:schemeClr val="tx1"/>
          </a:solidFill>
          <a:latin typeface="+mn-lt"/>
          <a:ea typeface="+mn-ea"/>
        </a:defRPr>
      </a:lvl4pPr>
      <a:lvl5pPr marL="15986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charset="0"/>
        <a:buChar char="§"/>
        <a:defRPr sz="2000">
          <a:solidFill>
            <a:schemeClr val="tx1"/>
          </a:solidFill>
          <a:latin typeface="+mn-lt"/>
          <a:ea typeface="+mn-ea"/>
        </a:defRPr>
      </a:lvl5pPr>
      <a:lvl6pPr marL="20558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charset="0"/>
        <a:buChar char="§"/>
        <a:defRPr sz="2000">
          <a:solidFill>
            <a:schemeClr val="tx1"/>
          </a:solidFill>
          <a:latin typeface="+mn-lt"/>
          <a:ea typeface="+mn-ea"/>
        </a:defRPr>
      </a:lvl6pPr>
      <a:lvl7pPr marL="25130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charset="0"/>
        <a:buChar char="§"/>
        <a:defRPr sz="2000">
          <a:solidFill>
            <a:schemeClr val="tx1"/>
          </a:solidFill>
          <a:latin typeface="+mn-lt"/>
          <a:ea typeface="+mn-ea"/>
        </a:defRPr>
      </a:lvl7pPr>
      <a:lvl8pPr marL="29702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charset="0"/>
        <a:buChar char="§"/>
        <a:defRPr sz="2000">
          <a:solidFill>
            <a:schemeClr val="tx1"/>
          </a:solidFill>
          <a:latin typeface="+mn-lt"/>
          <a:ea typeface="+mn-ea"/>
        </a:defRPr>
      </a:lvl8pPr>
      <a:lvl9pPr marL="34274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charset="0"/>
        <a:buChar char="§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122238"/>
            <a:ext cx="109728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719264"/>
            <a:ext cx="10972800" cy="452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531732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</p:sldLayoutIdLst>
  <p:transition spd="med">
    <p:fade/>
  </p:transition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4A66AC"/>
          </a:solidFill>
          <a:latin typeface="+mj-lt"/>
          <a:ea typeface="+mj-ea"/>
          <a:cs typeface="ＭＳ Ｐゴシック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4A66AC"/>
          </a:solidFill>
          <a:latin typeface="Arial" charset="0"/>
          <a:ea typeface="ＭＳ Ｐゴシック" charset="0"/>
          <a:cs typeface="ＭＳ Ｐゴシック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4A66AC"/>
          </a:solidFill>
          <a:latin typeface="Arial" charset="0"/>
          <a:ea typeface="ＭＳ Ｐゴシック" charset="0"/>
          <a:cs typeface="ＭＳ Ｐゴシック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4A66AC"/>
          </a:solidFill>
          <a:latin typeface="Arial" charset="0"/>
          <a:ea typeface="ＭＳ Ｐゴシック" charset="0"/>
          <a:cs typeface="ＭＳ Ｐゴシック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4A66AC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ＭＳ Ｐゴシック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ＭＳ Ｐゴシック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ＭＳ Ｐゴシック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ＭＳ Ｐゴシック" charset="0"/>
        </a:defRPr>
      </a:lvl9pPr>
    </p:titleStyle>
    <p:bodyStyle>
      <a:lvl1pPr marL="457200" indent="-457200" algn="l" rtl="0" eaLnBrk="1" fontAlgn="base" hangingPunct="1">
        <a:spcBef>
          <a:spcPct val="20000"/>
        </a:spcBef>
        <a:spcAft>
          <a:spcPct val="0"/>
        </a:spcAft>
        <a:buClr>
          <a:srgbClr val="5E9F79"/>
        </a:buClr>
        <a:buSzPct val="100000"/>
        <a:buFont typeface="Arial" charset="0"/>
        <a:buChar char="•"/>
        <a:defRPr sz="3000">
          <a:solidFill>
            <a:schemeClr val="tx1"/>
          </a:solidFill>
          <a:latin typeface="+mn-lt"/>
          <a:ea typeface="+mn-ea"/>
          <a:cs typeface="ＭＳ Ｐゴシック" charset="0"/>
        </a:defRPr>
      </a:lvl1pPr>
      <a:lvl2pPr marL="800100" indent="-457200" algn="l" rtl="0" eaLnBrk="1" fontAlgn="base" hangingPunct="1">
        <a:spcBef>
          <a:spcPct val="20000"/>
        </a:spcBef>
        <a:spcAft>
          <a:spcPct val="0"/>
        </a:spcAft>
        <a:buClr>
          <a:srgbClr val="E6C362"/>
        </a:buClr>
        <a:buSzPct val="100000"/>
        <a:buFont typeface="Lucida Grande" charset="0"/>
        <a:buChar char="-"/>
        <a:defRPr sz="2600">
          <a:solidFill>
            <a:schemeClr val="tx1"/>
          </a:solidFill>
          <a:latin typeface="+mn-lt"/>
          <a:ea typeface="+mn-ea"/>
        </a:defRPr>
      </a:lvl2pPr>
      <a:lvl3pPr marL="1035050" indent="-3429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Arial" charset="0"/>
        <a:buChar char="•"/>
        <a:defRPr sz="2300">
          <a:solidFill>
            <a:schemeClr val="tx1"/>
          </a:solidFill>
          <a:latin typeface="+mn-lt"/>
          <a:ea typeface="+mn-ea"/>
        </a:defRPr>
      </a:lvl3pPr>
      <a:lvl4pPr marL="1281113" indent="-2921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charset="0"/>
        <a:buChar char="§"/>
        <a:defRPr sz="2000">
          <a:solidFill>
            <a:schemeClr val="tx1"/>
          </a:solidFill>
          <a:latin typeface="+mn-lt"/>
          <a:ea typeface="+mn-ea"/>
        </a:defRPr>
      </a:lvl4pPr>
      <a:lvl5pPr marL="15986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charset="0"/>
        <a:buChar char="§"/>
        <a:defRPr sz="2000">
          <a:solidFill>
            <a:schemeClr val="tx1"/>
          </a:solidFill>
          <a:latin typeface="+mn-lt"/>
          <a:ea typeface="+mn-ea"/>
        </a:defRPr>
      </a:lvl5pPr>
      <a:lvl6pPr marL="20558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charset="0"/>
        <a:buChar char="§"/>
        <a:defRPr sz="2000">
          <a:solidFill>
            <a:schemeClr val="tx1"/>
          </a:solidFill>
          <a:latin typeface="+mn-lt"/>
          <a:ea typeface="+mn-ea"/>
        </a:defRPr>
      </a:lvl6pPr>
      <a:lvl7pPr marL="25130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charset="0"/>
        <a:buChar char="§"/>
        <a:defRPr sz="2000">
          <a:solidFill>
            <a:schemeClr val="tx1"/>
          </a:solidFill>
          <a:latin typeface="+mn-lt"/>
          <a:ea typeface="+mn-ea"/>
        </a:defRPr>
      </a:lvl7pPr>
      <a:lvl8pPr marL="29702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charset="0"/>
        <a:buChar char="§"/>
        <a:defRPr sz="2000">
          <a:solidFill>
            <a:schemeClr val="tx1"/>
          </a:solidFill>
          <a:latin typeface="+mn-lt"/>
          <a:ea typeface="+mn-ea"/>
        </a:defRPr>
      </a:lvl8pPr>
      <a:lvl9pPr marL="34274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charset="0"/>
        <a:buChar char="§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122238"/>
            <a:ext cx="109728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719264"/>
            <a:ext cx="10972800" cy="452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84506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</p:sldLayoutIdLst>
  <p:transition spd="med">
    <p:fade/>
  </p:transition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4A66AC"/>
          </a:solidFill>
          <a:latin typeface="+mj-lt"/>
          <a:ea typeface="+mj-ea"/>
          <a:cs typeface="ＭＳ Ｐゴシック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4A66AC"/>
          </a:solidFill>
          <a:latin typeface="Arial" charset="0"/>
          <a:ea typeface="ＭＳ Ｐゴシック" charset="0"/>
          <a:cs typeface="ＭＳ Ｐゴシック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4A66AC"/>
          </a:solidFill>
          <a:latin typeface="Arial" charset="0"/>
          <a:ea typeface="ＭＳ Ｐゴシック" charset="0"/>
          <a:cs typeface="ＭＳ Ｐゴシック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4A66AC"/>
          </a:solidFill>
          <a:latin typeface="Arial" charset="0"/>
          <a:ea typeface="ＭＳ Ｐゴシック" charset="0"/>
          <a:cs typeface="ＭＳ Ｐゴシック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4A66AC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ＭＳ Ｐゴシック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ＭＳ Ｐゴシック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ＭＳ Ｐゴシック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ＭＳ Ｐゴシック" charset="0"/>
        </a:defRPr>
      </a:lvl9pPr>
    </p:titleStyle>
    <p:bodyStyle>
      <a:lvl1pPr marL="457200" indent="-457200" algn="l" rtl="0" eaLnBrk="1" fontAlgn="base" hangingPunct="1">
        <a:spcBef>
          <a:spcPct val="20000"/>
        </a:spcBef>
        <a:spcAft>
          <a:spcPct val="0"/>
        </a:spcAft>
        <a:buClr>
          <a:srgbClr val="5E9F79"/>
        </a:buClr>
        <a:buSzPct val="100000"/>
        <a:buFont typeface="Arial" charset="0"/>
        <a:buChar char="•"/>
        <a:defRPr sz="3000">
          <a:solidFill>
            <a:schemeClr val="tx1"/>
          </a:solidFill>
          <a:latin typeface="+mn-lt"/>
          <a:ea typeface="+mn-ea"/>
          <a:cs typeface="ＭＳ Ｐゴシック" charset="0"/>
        </a:defRPr>
      </a:lvl1pPr>
      <a:lvl2pPr marL="800100" indent="-457200" algn="l" rtl="0" eaLnBrk="1" fontAlgn="base" hangingPunct="1">
        <a:spcBef>
          <a:spcPct val="20000"/>
        </a:spcBef>
        <a:spcAft>
          <a:spcPct val="0"/>
        </a:spcAft>
        <a:buClr>
          <a:srgbClr val="E6C362"/>
        </a:buClr>
        <a:buSzPct val="100000"/>
        <a:buFont typeface="Lucida Grande" charset="0"/>
        <a:buChar char="-"/>
        <a:defRPr sz="2600">
          <a:solidFill>
            <a:schemeClr val="tx1"/>
          </a:solidFill>
          <a:latin typeface="+mn-lt"/>
          <a:ea typeface="+mn-ea"/>
        </a:defRPr>
      </a:lvl2pPr>
      <a:lvl3pPr marL="1035050" indent="-3429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Arial" charset="0"/>
        <a:buChar char="•"/>
        <a:defRPr sz="2300">
          <a:solidFill>
            <a:schemeClr val="tx1"/>
          </a:solidFill>
          <a:latin typeface="+mn-lt"/>
          <a:ea typeface="+mn-ea"/>
        </a:defRPr>
      </a:lvl3pPr>
      <a:lvl4pPr marL="1281113" indent="-2921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charset="0"/>
        <a:buChar char="§"/>
        <a:defRPr sz="2000">
          <a:solidFill>
            <a:schemeClr val="tx1"/>
          </a:solidFill>
          <a:latin typeface="+mn-lt"/>
          <a:ea typeface="+mn-ea"/>
        </a:defRPr>
      </a:lvl4pPr>
      <a:lvl5pPr marL="15986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charset="0"/>
        <a:buChar char="§"/>
        <a:defRPr sz="2000">
          <a:solidFill>
            <a:schemeClr val="tx1"/>
          </a:solidFill>
          <a:latin typeface="+mn-lt"/>
          <a:ea typeface="+mn-ea"/>
        </a:defRPr>
      </a:lvl5pPr>
      <a:lvl6pPr marL="20558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charset="0"/>
        <a:buChar char="§"/>
        <a:defRPr sz="2000">
          <a:solidFill>
            <a:schemeClr val="tx1"/>
          </a:solidFill>
          <a:latin typeface="+mn-lt"/>
          <a:ea typeface="+mn-ea"/>
        </a:defRPr>
      </a:lvl6pPr>
      <a:lvl7pPr marL="25130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charset="0"/>
        <a:buChar char="§"/>
        <a:defRPr sz="2000">
          <a:solidFill>
            <a:schemeClr val="tx1"/>
          </a:solidFill>
          <a:latin typeface="+mn-lt"/>
          <a:ea typeface="+mn-ea"/>
        </a:defRPr>
      </a:lvl7pPr>
      <a:lvl8pPr marL="29702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charset="0"/>
        <a:buChar char="§"/>
        <a:defRPr sz="2000">
          <a:solidFill>
            <a:schemeClr val="tx1"/>
          </a:solidFill>
          <a:latin typeface="+mn-lt"/>
          <a:ea typeface="+mn-ea"/>
        </a:defRPr>
      </a:lvl8pPr>
      <a:lvl9pPr marL="34274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charset="0"/>
        <a:buChar char="§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122238"/>
            <a:ext cx="109728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719264"/>
            <a:ext cx="10972800" cy="452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365388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</p:sldLayoutIdLst>
  <p:transition spd="med">
    <p:fade/>
  </p:transition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4A66AC"/>
          </a:solidFill>
          <a:latin typeface="+mj-lt"/>
          <a:ea typeface="+mj-ea"/>
          <a:cs typeface="ＭＳ Ｐゴシック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4A66AC"/>
          </a:solidFill>
          <a:latin typeface="Arial" charset="0"/>
          <a:ea typeface="ＭＳ Ｐゴシック" charset="0"/>
          <a:cs typeface="ＭＳ Ｐゴシック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4A66AC"/>
          </a:solidFill>
          <a:latin typeface="Arial" charset="0"/>
          <a:ea typeface="ＭＳ Ｐゴシック" charset="0"/>
          <a:cs typeface="ＭＳ Ｐゴシック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4A66AC"/>
          </a:solidFill>
          <a:latin typeface="Arial" charset="0"/>
          <a:ea typeface="ＭＳ Ｐゴシック" charset="0"/>
          <a:cs typeface="ＭＳ Ｐゴシック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4A66AC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ＭＳ Ｐゴシック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ＭＳ Ｐゴシック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ＭＳ Ｐゴシック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ＭＳ Ｐゴシック" charset="0"/>
        </a:defRPr>
      </a:lvl9pPr>
    </p:titleStyle>
    <p:bodyStyle>
      <a:lvl1pPr marL="457200" indent="-457200" algn="l" rtl="0" eaLnBrk="1" fontAlgn="base" hangingPunct="1">
        <a:spcBef>
          <a:spcPct val="20000"/>
        </a:spcBef>
        <a:spcAft>
          <a:spcPct val="0"/>
        </a:spcAft>
        <a:buClr>
          <a:srgbClr val="5E9F79"/>
        </a:buClr>
        <a:buSzPct val="100000"/>
        <a:buFont typeface="Arial" charset="0"/>
        <a:buChar char="•"/>
        <a:defRPr sz="3000">
          <a:solidFill>
            <a:schemeClr val="tx1"/>
          </a:solidFill>
          <a:latin typeface="+mn-lt"/>
          <a:ea typeface="+mn-ea"/>
          <a:cs typeface="ＭＳ Ｐゴシック" charset="0"/>
        </a:defRPr>
      </a:lvl1pPr>
      <a:lvl2pPr marL="800100" indent="-457200" algn="l" rtl="0" eaLnBrk="1" fontAlgn="base" hangingPunct="1">
        <a:spcBef>
          <a:spcPct val="20000"/>
        </a:spcBef>
        <a:spcAft>
          <a:spcPct val="0"/>
        </a:spcAft>
        <a:buClr>
          <a:srgbClr val="E6C362"/>
        </a:buClr>
        <a:buSzPct val="100000"/>
        <a:buFont typeface="Lucida Grande" charset="0"/>
        <a:buChar char="-"/>
        <a:defRPr sz="2600">
          <a:solidFill>
            <a:schemeClr val="tx1"/>
          </a:solidFill>
          <a:latin typeface="+mn-lt"/>
          <a:ea typeface="+mn-ea"/>
        </a:defRPr>
      </a:lvl2pPr>
      <a:lvl3pPr marL="1035050" indent="-3429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Arial" charset="0"/>
        <a:buChar char="•"/>
        <a:defRPr sz="2300">
          <a:solidFill>
            <a:schemeClr val="tx1"/>
          </a:solidFill>
          <a:latin typeface="+mn-lt"/>
          <a:ea typeface="+mn-ea"/>
        </a:defRPr>
      </a:lvl3pPr>
      <a:lvl4pPr marL="1281113" indent="-2921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charset="0"/>
        <a:buChar char="§"/>
        <a:defRPr sz="2000">
          <a:solidFill>
            <a:schemeClr val="tx1"/>
          </a:solidFill>
          <a:latin typeface="+mn-lt"/>
          <a:ea typeface="+mn-ea"/>
        </a:defRPr>
      </a:lvl4pPr>
      <a:lvl5pPr marL="15986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charset="0"/>
        <a:buChar char="§"/>
        <a:defRPr sz="2000">
          <a:solidFill>
            <a:schemeClr val="tx1"/>
          </a:solidFill>
          <a:latin typeface="+mn-lt"/>
          <a:ea typeface="+mn-ea"/>
        </a:defRPr>
      </a:lvl5pPr>
      <a:lvl6pPr marL="20558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charset="0"/>
        <a:buChar char="§"/>
        <a:defRPr sz="2000">
          <a:solidFill>
            <a:schemeClr val="tx1"/>
          </a:solidFill>
          <a:latin typeface="+mn-lt"/>
          <a:ea typeface="+mn-ea"/>
        </a:defRPr>
      </a:lvl6pPr>
      <a:lvl7pPr marL="25130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charset="0"/>
        <a:buChar char="§"/>
        <a:defRPr sz="2000">
          <a:solidFill>
            <a:schemeClr val="tx1"/>
          </a:solidFill>
          <a:latin typeface="+mn-lt"/>
          <a:ea typeface="+mn-ea"/>
        </a:defRPr>
      </a:lvl7pPr>
      <a:lvl8pPr marL="29702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charset="0"/>
        <a:buChar char="§"/>
        <a:defRPr sz="2000">
          <a:solidFill>
            <a:schemeClr val="tx1"/>
          </a:solidFill>
          <a:latin typeface="+mn-lt"/>
          <a:ea typeface="+mn-ea"/>
        </a:defRPr>
      </a:lvl8pPr>
      <a:lvl9pPr marL="34274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charset="0"/>
        <a:buChar char="§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122238"/>
            <a:ext cx="109728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719264"/>
            <a:ext cx="10972800" cy="452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5147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</p:sldLayoutIdLst>
  <p:transition spd="med">
    <p:fade/>
  </p:transition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4A66AC"/>
          </a:solidFill>
          <a:latin typeface="+mj-lt"/>
          <a:ea typeface="+mj-ea"/>
          <a:cs typeface="ＭＳ Ｐゴシック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4A66AC"/>
          </a:solidFill>
          <a:latin typeface="Arial" charset="0"/>
          <a:ea typeface="ＭＳ Ｐゴシック" charset="0"/>
          <a:cs typeface="ＭＳ Ｐゴシック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4A66AC"/>
          </a:solidFill>
          <a:latin typeface="Arial" charset="0"/>
          <a:ea typeface="ＭＳ Ｐゴシック" charset="0"/>
          <a:cs typeface="ＭＳ Ｐゴシック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4A66AC"/>
          </a:solidFill>
          <a:latin typeface="Arial" charset="0"/>
          <a:ea typeface="ＭＳ Ｐゴシック" charset="0"/>
          <a:cs typeface="ＭＳ Ｐゴシック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4A66AC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ＭＳ Ｐゴシック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ＭＳ Ｐゴシック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ＭＳ Ｐゴシック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ＭＳ Ｐゴシック" charset="0"/>
        </a:defRPr>
      </a:lvl9pPr>
    </p:titleStyle>
    <p:bodyStyle>
      <a:lvl1pPr marL="457200" indent="-457200" algn="l" rtl="0" eaLnBrk="1" fontAlgn="base" hangingPunct="1">
        <a:spcBef>
          <a:spcPct val="20000"/>
        </a:spcBef>
        <a:spcAft>
          <a:spcPct val="0"/>
        </a:spcAft>
        <a:buClr>
          <a:srgbClr val="5E9F79"/>
        </a:buClr>
        <a:buSzPct val="100000"/>
        <a:buFont typeface="Arial" charset="0"/>
        <a:buChar char="•"/>
        <a:defRPr sz="3000">
          <a:solidFill>
            <a:schemeClr val="tx1"/>
          </a:solidFill>
          <a:latin typeface="+mn-lt"/>
          <a:ea typeface="+mn-ea"/>
          <a:cs typeface="ＭＳ Ｐゴシック" charset="0"/>
        </a:defRPr>
      </a:lvl1pPr>
      <a:lvl2pPr marL="800100" indent="-457200" algn="l" rtl="0" eaLnBrk="1" fontAlgn="base" hangingPunct="1">
        <a:spcBef>
          <a:spcPct val="20000"/>
        </a:spcBef>
        <a:spcAft>
          <a:spcPct val="0"/>
        </a:spcAft>
        <a:buClr>
          <a:srgbClr val="E6C362"/>
        </a:buClr>
        <a:buSzPct val="100000"/>
        <a:buFont typeface="Lucida Grande" charset="0"/>
        <a:buChar char="-"/>
        <a:defRPr sz="2600">
          <a:solidFill>
            <a:schemeClr val="tx1"/>
          </a:solidFill>
          <a:latin typeface="+mn-lt"/>
          <a:ea typeface="+mn-ea"/>
        </a:defRPr>
      </a:lvl2pPr>
      <a:lvl3pPr marL="1035050" indent="-3429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Arial" charset="0"/>
        <a:buChar char="•"/>
        <a:defRPr sz="2300">
          <a:solidFill>
            <a:schemeClr val="tx1"/>
          </a:solidFill>
          <a:latin typeface="+mn-lt"/>
          <a:ea typeface="+mn-ea"/>
        </a:defRPr>
      </a:lvl3pPr>
      <a:lvl4pPr marL="1281113" indent="-2921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charset="0"/>
        <a:buChar char="§"/>
        <a:defRPr sz="2000">
          <a:solidFill>
            <a:schemeClr val="tx1"/>
          </a:solidFill>
          <a:latin typeface="+mn-lt"/>
          <a:ea typeface="+mn-ea"/>
        </a:defRPr>
      </a:lvl4pPr>
      <a:lvl5pPr marL="15986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charset="0"/>
        <a:buChar char="§"/>
        <a:defRPr sz="2000">
          <a:solidFill>
            <a:schemeClr val="tx1"/>
          </a:solidFill>
          <a:latin typeface="+mn-lt"/>
          <a:ea typeface="+mn-ea"/>
        </a:defRPr>
      </a:lvl5pPr>
      <a:lvl6pPr marL="20558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charset="0"/>
        <a:buChar char="§"/>
        <a:defRPr sz="2000">
          <a:solidFill>
            <a:schemeClr val="tx1"/>
          </a:solidFill>
          <a:latin typeface="+mn-lt"/>
          <a:ea typeface="+mn-ea"/>
        </a:defRPr>
      </a:lvl6pPr>
      <a:lvl7pPr marL="25130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charset="0"/>
        <a:buChar char="§"/>
        <a:defRPr sz="2000">
          <a:solidFill>
            <a:schemeClr val="tx1"/>
          </a:solidFill>
          <a:latin typeface="+mn-lt"/>
          <a:ea typeface="+mn-ea"/>
        </a:defRPr>
      </a:lvl7pPr>
      <a:lvl8pPr marL="29702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charset="0"/>
        <a:buChar char="§"/>
        <a:defRPr sz="2000">
          <a:solidFill>
            <a:schemeClr val="tx1"/>
          </a:solidFill>
          <a:latin typeface="+mn-lt"/>
          <a:ea typeface="+mn-ea"/>
        </a:defRPr>
      </a:lvl8pPr>
      <a:lvl9pPr marL="34274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charset="0"/>
        <a:buChar char="§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5B9D99-807F-4D44-9D24-8D61F1E1203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1388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122238"/>
            <a:ext cx="109728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719264"/>
            <a:ext cx="10972800" cy="452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360586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</p:sldLayoutIdLst>
  <p:transition spd="med">
    <p:fade/>
  </p:transition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4A66AC"/>
          </a:solidFill>
          <a:latin typeface="+mj-lt"/>
          <a:ea typeface="+mj-ea"/>
          <a:cs typeface="ＭＳ Ｐゴシック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4A66AC"/>
          </a:solidFill>
          <a:latin typeface="Arial" charset="0"/>
          <a:ea typeface="ＭＳ Ｐゴシック" charset="0"/>
          <a:cs typeface="ＭＳ Ｐゴシック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4A66AC"/>
          </a:solidFill>
          <a:latin typeface="Arial" charset="0"/>
          <a:ea typeface="ＭＳ Ｐゴシック" charset="0"/>
          <a:cs typeface="ＭＳ Ｐゴシック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4A66AC"/>
          </a:solidFill>
          <a:latin typeface="Arial" charset="0"/>
          <a:ea typeface="ＭＳ Ｐゴシック" charset="0"/>
          <a:cs typeface="ＭＳ Ｐゴシック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4A66AC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ＭＳ Ｐゴシック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ＭＳ Ｐゴシック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ＭＳ Ｐゴシック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ＭＳ Ｐゴシック" charset="0"/>
        </a:defRPr>
      </a:lvl9pPr>
    </p:titleStyle>
    <p:bodyStyle>
      <a:lvl1pPr marL="457200" indent="-457200" algn="l" rtl="0" eaLnBrk="1" fontAlgn="base" hangingPunct="1">
        <a:spcBef>
          <a:spcPct val="20000"/>
        </a:spcBef>
        <a:spcAft>
          <a:spcPct val="0"/>
        </a:spcAft>
        <a:buClr>
          <a:srgbClr val="5E9F79"/>
        </a:buClr>
        <a:buSzPct val="100000"/>
        <a:buFont typeface="Arial" charset="0"/>
        <a:buChar char="•"/>
        <a:defRPr sz="3000">
          <a:solidFill>
            <a:schemeClr val="tx1"/>
          </a:solidFill>
          <a:latin typeface="+mn-lt"/>
          <a:ea typeface="+mn-ea"/>
          <a:cs typeface="ＭＳ Ｐゴシック" charset="0"/>
        </a:defRPr>
      </a:lvl1pPr>
      <a:lvl2pPr marL="800100" indent="-457200" algn="l" rtl="0" eaLnBrk="1" fontAlgn="base" hangingPunct="1">
        <a:spcBef>
          <a:spcPct val="20000"/>
        </a:spcBef>
        <a:spcAft>
          <a:spcPct val="0"/>
        </a:spcAft>
        <a:buClr>
          <a:srgbClr val="E6C362"/>
        </a:buClr>
        <a:buSzPct val="100000"/>
        <a:buFont typeface="Lucida Grande" charset="0"/>
        <a:buChar char="-"/>
        <a:defRPr sz="2600">
          <a:solidFill>
            <a:schemeClr val="tx1"/>
          </a:solidFill>
          <a:latin typeface="+mn-lt"/>
          <a:ea typeface="+mn-ea"/>
        </a:defRPr>
      </a:lvl2pPr>
      <a:lvl3pPr marL="1035050" indent="-3429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Arial" charset="0"/>
        <a:buChar char="•"/>
        <a:defRPr sz="2300">
          <a:solidFill>
            <a:schemeClr val="tx1"/>
          </a:solidFill>
          <a:latin typeface="+mn-lt"/>
          <a:ea typeface="+mn-ea"/>
        </a:defRPr>
      </a:lvl3pPr>
      <a:lvl4pPr marL="1281113" indent="-2921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charset="0"/>
        <a:buChar char="§"/>
        <a:defRPr sz="2000">
          <a:solidFill>
            <a:schemeClr val="tx1"/>
          </a:solidFill>
          <a:latin typeface="+mn-lt"/>
          <a:ea typeface="+mn-ea"/>
        </a:defRPr>
      </a:lvl4pPr>
      <a:lvl5pPr marL="15986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charset="0"/>
        <a:buChar char="§"/>
        <a:defRPr sz="2000">
          <a:solidFill>
            <a:schemeClr val="tx1"/>
          </a:solidFill>
          <a:latin typeface="+mn-lt"/>
          <a:ea typeface="+mn-ea"/>
        </a:defRPr>
      </a:lvl5pPr>
      <a:lvl6pPr marL="20558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charset="0"/>
        <a:buChar char="§"/>
        <a:defRPr sz="2000">
          <a:solidFill>
            <a:schemeClr val="tx1"/>
          </a:solidFill>
          <a:latin typeface="+mn-lt"/>
          <a:ea typeface="+mn-ea"/>
        </a:defRPr>
      </a:lvl6pPr>
      <a:lvl7pPr marL="25130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charset="0"/>
        <a:buChar char="§"/>
        <a:defRPr sz="2000">
          <a:solidFill>
            <a:schemeClr val="tx1"/>
          </a:solidFill>
          <a:latin typeface="+mn-lt"/>
          <a:ea typeface="+mn-ea"/>
        </a:defRPr>
      </a:lvl7pPr>
      <a:lvl8pPr marL="29702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charset="0"/>
        <a:buChar char="§"/>
        <a:defRPr sz="2000">
          <a:solidFill>
            <a:schemeClr val="tx1"/>
          </a:solidFill>
          <a:latin typeface="+mn-lt"/>
          <a:ea typeface="+mn-ea"/>
        </a:defRPr>
      </a:lvl8pPr>
      <a:lvl9pPr marL="34274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charset="0"/>
        <a:buChar char="§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A90191-697F-4543-97F5-85168D68BA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81DC65-10A9-45DC-90E6-25D0806DCA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D792A8-0C8D-4B39-B249-6277654509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B228D4-4603-4104-B729-4599DA6D6A88}" type="datetimeFigureOut">
              <a:rPr lang="en-GB" smtClean="0"/>
              <a:t>21/11/2020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027C29-6486-40D1-A2A3-EDBB642CB6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3E010B-3C1F-465D-86E3-B70D76D775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3204EF-8540-4789-B538-82B5541EC4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025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ransition spd="med">
    <p:fade/>
  </p:transition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A90191-697F-4543-97F5-85168D68BA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81DC65-10A9-45DC-90E6-25D0806DCA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D792A8-0C8D-4B39-B249-6277654509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B228D4-4603-4104-B729-4599DA6D6A88}" type="datetimeFigureOut">
              <a:rPr lang="en-GB" smtClean="0"/>
              <a:t>21/11/2020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027C29-6486-40D1-A2A3-EDBB642CB6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3E010B-3C1F-465D-86E3-B70D76D775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3204EF-8540-4789-B538-82B5541EC4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2242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0" r:id="rId1"/>
    <p:sldLayoutId id="2147483771" r:id="rId2"/>
    <p:sldLayoutId id="2147483772" r:id="rId3"/>
    <p:sldLayoutId id="2147483773" r:id="rId4"/>
    <p:sldLayoutId id="2147483774" r:id="rId5"/>
    <p:sldLayoutId id="2147483775" r:id="rId6"/>
    <p:sldLayoutId id="2147483776" r:id="rId7"/>
    <p:sldLayoutId id="2147483777" r:id="rId8"/>
    <p:sldLayoutId id="2147483778" r:id="rId9"/>
    <p:sldLayoutId id="2147483779" r:id="rId10"/>
    <p:sldLayoutId id="2147483780" r:id="rId11"/>
  </p:sldLayoutIdLst>
  <p:transition spd="med">
    <p:fade/>
  </p:transition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7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0.xml"/><Relationship Id="rId5" Type="http://schemas.openxmlformats.org/officeDocument/2006/relationships/image" Target="../media/image8.png"/><Relationship Id="rId4" Type="http://schemas.openxmlformats.org/officeDocument/2006/relationships/hyperlink" Target="https://www.hrw.org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hildcomwales.org.uk/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3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3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3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hyperlink" Target="https://youtu.be/TRF27F2bn-A" TargetMode="External"/><Relationship Id="rId1" Type="http://schemas.openxmlformats.org/officeDocument/2006/relationships/slideLayout" Target="../slideLayouts/slideLayout3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hyperlink" Target="https://www.youtube.com/watch?v=TRF27F2bn-A" TargetMode="External"/><Relationship Id="rId1" Type="http://schemas.openxmlformats.org/officeDocument/2006/relationships/slideLayout" Target="../slideLayouts/slideLayout3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7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0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hyperlink" Target="https://www.youtube.com/watch?v=5czp9S4u26M" TargetMode="External"/><Relationship Id="rId1" Type="http://schemas.openxmlformats.org/officeDocument/2006/relationships/slideLayout" Target="../slideLayouts/slideLayout30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3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3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mentalhelp.net/articles/moral-development-piaget-s-theory/" TargetMode="External"/><Relationship Id="rId1" Type="http://schemas.openxmlformats.org/officeDocument/2006/relationships/slideLayout" Target="../slideLayouts/slideLayout4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DACF462B-8BE4-4ADF-8BEC-63B22FC92D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2996" y="4571216"/>
            <a:ext cx="10906008" cy="1115415"/>
          </a:xfrm>
        </p:spPr>
        <p:txBody>
          <a:bodyPr>
            <a:normAutofit/>
          </a:bodyPr>
          <a:lstStyle/>
          <a:p>
            <a:r>
              <a:rPr lang="en-GB" dirty="0"/>
              <a:t>Developmental Psychology 2</a:t>
            </a:r>
          </a:p>
        </p:txBody>
      </p:sp>
      <p:sp>
        <p:nvSpPr>
          <p:cNvPr id="11" name="Subtitle 10">
            <a:extLst>
              <a:ext uri="{FF2B5EF4-FFF2-40B4-BE49-F238E27FC236}">
                <a16:creationId xmlns:a16="http://schemas.microsoft.com/office/drawing/2014/main" id="{C0CE0E98-0FA1-49E1-A16B-942F1F3059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2996" y="5859140"/>
            <a:ext cx="10906008" cy="497210"/>
          </a:xfrm>
        </p:spPr>
        <p:txBody>
          <a:bodyPr>
            <a:normAutofit/>
          </a:bodyPr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B101151-EBC9-41C7-B52B-6F40934ECF7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7787" r="3" b="1415"/>
          <a:stretch/>
        </p:blipFill>
        <p:spPr>
          <a:xfrm>
            <a:off x="321628" y="320511"/>
            <a:ext cx="3794760" cy="393097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B55EA80-964D-49D9-8613-CD01F7998CD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3" b="19202"/>
          <a:stretch/>
        </p:blipFill>
        <p:spPr>
          <a:xfrm>
            <a:off x="4198385" y="320511"/>
            <a:ext cx="3794760" cy="393097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892C0F5-2851-4E44-AE14-6F491DFE443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3747" r="-3" b="20113"/>
          <a:stretch/>
        </p:blipFill>
        <p:spPr>
          <a:xfrm>
            <a:off x="8075142" y="320511"/>
            <a:ext cx="3794760" cy="3930978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60188E89-AF78-40F6-B787-E9BD9C6256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000" y="5778706"/>
            <a:ext cx="9144000" cy="0"/>
          </a:xfrm>
          <a:prstGeom prst="line">
            <a:avLst/>
          </a:prstGeom>
          <a:ln w="19050">
            <a:solidFill>
              <a:srgbClr val="B594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85590251"/>
      </p:ext>
    </p:extLst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E35A04CF-97D4-4FF7-B359-C546B1F62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1DE7243B-5109-444B-8FAF-7437C66BC0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4421332" cy="6858000"/>
          </a:xfrm>
          <a:custGeom>
            <a:avLst/>
            <a:gdLst>
              <a:gd name="connsiteX0" fmla="*/ 4421332 w 4421332"/>
              <a:gd name="connsiteY0" fmla="*/ 0 h 6858000"/>
              <a:gd name="connsiteX1" fmla="*/ 69075 w 4421332"/>
              <a:gd name="connsiteY1" fmla="*/ 0 h 6858000"/>
              <a:gd name="connsiteX2" fmla="*/ 35131 w 4421332"/>
              <a:gd name="connsiteY2" fmla="*/ 267128 h 6858000"/>
              <a:gd name="connsiteX3" fmla="*/ 0 w 4421332"/>
              <a:gd name="connsiteY3" fmla="*/ 962845 h 6858000"/>
              <a:gd name="connsiteX4" fmla="*/ 3276103 w 4421332"/>
              <a:gd name="connsiteY4" fmla="*/ 6782205 h 6858000"/>
              <a:gd name="connsiteX5" fmla="*/ 3407923 w 4421332"/>
              <a:gd name="connsiteY5" fmla="*/ 6858000 h 6858000"/>
              <a:gd name="connsiteX6" fmla="*/ 4421332 w 442133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21332" h="6858000">
                <a:moveTo>
                  <a:pt x="442133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442133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4C5D6221-DA7B-4611-AA26-7D8E349FDE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232227" cy="6858000"/>
          </a:xfrm>
          <a:custGeom>
            <a:avLst/>
            <a:gdLst>
              <a:gd name="connsiteX0" fmla="*/ 0 w 4232227"/>
              <a:gd name="connsiteY0" fmla="*/ 0 h 6858000"/>
              <a:gd name="connsiteX1" fmla="*/ 4161853 w 4232227"/>
              <a:gd name="connsiteY1" fmla="*/ 0 h 6858000"/>
              <a:gd name="connsiteX2" fmla="*/ 4197953 w 4232227"/>
              <a:gd name="connsiteY2" fmla="*/ 284091 h 6858000"/>
              <a:gd name="connsiteX3" fmla="*/ 4232227 w 4232227"/>
              <a:gd name="connsiteY3" fmla="*/ 962844 h 6858000"/>
              <a:gd name="connsiteX4" fmla="*/ 758007 w 4232227"/>
              <a:gd name="connsiteY4" fmla="*/ 6800152 h 6858000"/>
              <a:gd name="connsiteX5" fmla="*/ 645060 w 4232227"/>
              <a:gd name="connsiteY5" fmla="*/ 6858000 h 6858000"/>
              <a:gd name="connsiteX6" fmla="*/ 0 w 423222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32227" h="6858000">
                <a:moveTo>
                  <a:pt x="0" y="0"/>
                </a:moveTo>
                <a:lnTo>
                  <a:pt x="4161853" y="0"/>
                </a:lnTo>
                <a:lnTo>
                  <a:pt x="4197953" y="284091"/>
                </a:lnTo>
                <a:cubicBezTo>
                  <a:pt x="4220617" y="507260"/>
                  <a:pt x="4232227" y="733696"/>
                  <a:pt x="4232227" y="962844"/>
                </a:cubicBezTo>
                <a:cubicBezTo>
                  <a:pt x="4232227" y="3483472"/>
                  <a:pt x="2827409" y="5675986"/>
                  <a:pt x="758007" y="6800152"/>
                </a:cubicBezTo>
                <a:lnTo>
                  <a:pt x="64506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47D646A-4539-4722-8179-8EB6D7B5FF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21" y="1437790"/>
            <a:ext cx="3616660" cy="2156621"/>
          </a:xfrm>
        </p:spPr>
        <p:txBody>
          <a:bodyPr anchor="t">
            <a:normAutofit/>
          </a:bodyPr>
          <a:lstStyle/>
          <a:p>
            <a:r>
              <a:rPr lang="en-GB" sz="6000" dirty="0">
                <a:solidFill>
                  <a:srgbClr val="FFFFFF"/>
                </a:solidFill>
              </a:rPr>
              <a:t>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A7A2FD-A8D0-4AD4-BC5C-B4967539B7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411748" y="1707750"/>
            <a:ext cx="3703741" cy="4363844"/>
          </a:xfrm>
        </p:spPr>
        <p:txBody>
          <a:bodyPr>
            <a:noAutofit/>
          </a:bodyPr>
          <a:lstStyle/>
          <a:p>
            <a:r>
              <a:rPr lang="en-GB" sz="3200" dirty="0"/>
              <a:t>Expand on some aspects of developmental psychology we have considered previously</a:t>
            </a:r>
          </a:p>
          <a:p>
            <a:r>
              <a:rPr lang="en-GB" sz="3200" dirty="0"/>
              <a:t>Discuss some new ideas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801DC3E-65D3-44F9-AED4-E3876C60E3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295009" y="905069"/>
            <a:ext cx="3788134" cy="5085184"/>
          </a:xfrm>
        </p:spPr>
        <p:txBody>
          <a:bodyPr>
            <a:noAutofit/>
          </a:bodyPr>
          <a:lstStyle/>
          <a:p>
            <a:r>
              <a:rPr lang="en-GB" dirty="0"/>
              <a:t>Foetal origins</a:t>
            </a:r>
          </a:p>
          <a:p>
            <a:r>
              <a:rPr lang="en-GB" dirty="0"/>
              <a:t>Motor and sensory development</a:t>
            </a:r>
          </a:p>
          <a:p>
            <a:r>
              <a:rPr lang="en-GB" dirty="0"/>
              <a:t>Language</a:t>
            </a:r>
          </a:p>
          <a:p>
            <a:r>
              <a:rPr lang="en-GB" dirty="0"/>
              <a:t>Piaget’s stages</a:t>
            </a:r>
          </a:p>
          <a:p>
            <a:r>
              <a:rPr lang="en-GB" dirty="0"/>
              <a:t>Vygotsky’s social interactions</a:t>
            </a:r>
          </a:p>
          <a:p>
            <a:r>
              <a:rPr lang="en-GB" dirty="0"/>
              <a:t>Kohlberg’s moral reasoning</a:t>
            </a:r>
          </a:p>
          <a:p>
            <a:r>
              <a:rPr lang="en-GB" dirty="0"/>
              <a:t>Erikson’s psychosocial stages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4AD3D3-0E67-49E5-8A19-77975DEC76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69461" y="6080241"/>
            <a:ext cx="548640" cy="548640"/>
          </a:xfrm>
          <a:prstGeom prst="ellipse">
            <a:avLst/>
          </a:prstGeom>
          <a:solidFill>
            <a:srgbClr val="7F7F7F"/>
          </a:solidFill>
        </p:spPr>
        <p:txBody>
          <a:bodyPr>
            <a:normAutofit/>
          </a:bodyPr>
          <a:lstStyle/>
          <a:p>
            <a:pPr algn="ctr">
              <a:spcAft>
                <a:spcPts val="600"/>
              </a:spcAft>
            </a:pPr>
            <a:fld id="{143204EF-8540-4789-B538-82B5541EC42B}" type="slidenum">
              <a:rPr lang="en-GB">
                <a:solidFill>
                  <a:srgbClr val="FFFFFF"/>
                </a:solidFill>
              </a:rPr>
              <a:pPr algn="ctr">
                <a:spcAft>
                  <a:spcPts val="600"/>
                </a:spcAft>
              </a:pPr>
              <a:t>2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957701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DF2D2-0735-42BE-BA63-9915DA1D57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945"/>
            <a:ext cx="5609253" cy="1680743"/>
          </a:xfrm>
        </p:spPr>
        <p:txBody>
          <a:bodyPr>
            <a:normAutofit fontScale="90000"/>
          </a:bodyPr>
          <a:lstStyle/>
          <a:p>
            <a:r>
              <a:rPr lang="en-GB" sz="6000" dirty="0"/>
              <a:t>Different childhoods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0F8BD8-47F4-4500-A537-CCACA564D73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4000" dirty="0"/>
              <a:t>WEIRD childhoods</a:t>
            </a:r>
          </a:p>
          <a:p>
            <a:r>
              <a:rPr lang="en-GB" dirty="0"/>
              <a:t>Westernised</a:t>
            </a:r>
          </a:p>
          <a:p>
            <a:r>
              <a:rPr lang="en-GB" dirty="0"/>
              <a:t>Educated</a:t>
            </a:r>
          </a:p>
          <a:p>
            <a:r>
              <a:rPr lang="en-GB" dirty="0"/>
              <a:t>Industrialised</a:t>
            </a:r>
          </a:p>
          <a:p>
            <a:r>
              <a:rPr lang="en-GB" dirty="0"/>
              <a:t>Rich</a:t>
            </a:r>
          </a:p>
          <a:p>
            <a:r>
              <a:rPr lang="en-GB" dirty="0"/>
              <a:t>Democratic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0983D9-09DC-4236-B708-BC07A9650E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105262" y="3247474"/>
            <a:ext cx="5181600" cy="3474001"/>
          </a:xfrm>
        </p:spPr>
        <p:txBody>
          <a:bodyPr/>
          <a:lstStyle/>
          <a:p>
            <a:pPr marL="0" indent="0">
              <a:buNone/>
            </a:pPr>
            <a:r>
              <a:rPr lang="en-GB" sz="4000" dirty="0"/>
              <a:t>Other childhoods</a:t>
            </a:r>
          </a:p>
          <a:p>
            <a:r>
              <a:rPr lang="en-GB" dirty="0"/>
              <a:t>Child soldiers</a:t>
            </a:r>
          </a:p>
          <a:p>
            <a:r>
              <a:rPr lang="en-GB" dirty="0"/>
              <a:t>Developing countries</a:t>
            </a:r>
          </a:p>
          <a:p>
            <a:r>
              <a:rPr lang="en-GB" dirty="0"/>
              <a:t>Malnourishment</a:t>
            </a:r>
          </a:p>
          <a:p>
            <a:r>
              <a:rPr lang="en-GB" dirty="0"/>
              <a:t>War-torn countries</a:t>
            </a:r>
          </a:p>
          <a:p>
            <a:r>
              <a:rPr lang="en-GB" dirty="0"/>
              <a:t>Strict religious families</a:t>
            </a:r>
          </a:p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C236E0F-C8A9-47B3-9908-D794197614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204EF-8540-4789-B538-82B5541EC42B}" type="slidenum">
              <a:rPr lang="en-GB" smtClean="0"/>
              <a:t>3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BDEB1F8-4EAB-43B7-A8AC-84F21132C8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7378" y="4435475"/>
            <a:ext cx="3429000" cy="2286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073409E-E35B-4131-9A2A-81013B10B8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1817" y="389533"/>
            <a:ext cx="3009122" cy="2602309"/>
          </a:xfrm>
          <a:prstGeom prst="rect">
            <a:avLst/>
          </a:prstGeom>
        </p:spPr>
      </p:pic>
      <p:pic>
        <p:nvPicPr>
          <p:cNvPr id="11" name="Picture 10">
            <a:hlinkClick r:id="rId4"/>
            <a:extLst>
              <a:ext uri="{FF2B5EF4-FFF2-40B4-BE49-F238E27FC236}">
                <a16:creationId xmlns:a16="http://schemas.microsoft.com/office/drawing/2014/main" id="{F012F3FB-3244-418A-8341-C1B56862D6F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32825" y="270867"/>
            <a:ext cx="2720975" cy="2720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422064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39EB517-3637-40ED-A4D1-E9F611D38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204EF-8540-4789-B538-82B5541EC42B}" type="slidenum">
              <a:rPr lang="en-GB" smtClean="0"/>
              <a:t>4</a:t>
            </a:fld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F2E7A55-9DAF-4B7D-81BE-A190EC3A30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1" y="0"/>
            <a:ext cx="10287000" cy="68580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8913A23-1680-441F-9938-14CAB2CDC0A2}"/>
              </a:ext>
            </a:extLst>
          </p:cNvPr>
          <p:cNvSpPr txBox="1"/>
          <p:nvPr/>
        </p:nvSpPr>
        <p:spPr>
          <a:xfrm>
            <a:off x="952499" y="6375416"/>
            <a:ext cx="369163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dirty="0"/>
              <a:t>https://www.childcomwales.org.uk/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FE3E486-F7E0-4FB6-BD02-4C51166E32A0}"/>
              </a:ext>
            </a:extLst>
          </p:cNvPr>
          <p:cNvSpPr txBox="1"/>
          <p:nvPr/>
        </p:nvSpPr>
        <p:spPr>
          <a:xfrm>
            <a:off x="1128574" y="2654424"/>
            <a:ext cx="4190260" cy="209288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800" dirty="0"/>
              <a:t>Sally Holland</a:t>
            </a:r>
          </a:p>
          <a:p>
            <a:endParaRPr lang="en-GB" sz="2800" dirty="0"/>
          </a:p>
          <a:p>
            <a:r>
              <a:rPr lang="en-GB" sz="2800" dirty="0"/>
              <a:t>Children’s Commissioner for Wales</a:t>
            </a:r>
          </a:p>
          <a:p>
            <a:endParaRPr lang="en-GB" dirty="0"/>
          </a:p>
        </p:txBody>
      </p:sp>
      <p:pic>
        <p:nvPicPr>
          <p:cNvPr id="7" name="Picture 6">
            <a:hlinkClick r:id="rId3"/>
            <a:extLst>
              <a:ext uri="{FF2B5EF4-FFF2-40B4-BE49-F238E27FC236}">
                <a16:creationId xmlns:a16="http://schemas.microsoft.com/office/drawing/2014/main" id="{29D6A44E-7E9C-4E8F-B203-A595FCBB69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8574" y="-113252"/>
            <a:ext cx="91413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710847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6670" y="804672"/>
            <a:ext cx="4981530" cy="4612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8815561"/>
      </p:ext>
    </p:extLst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13-11-04 at 11.31.30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26878" cy="6433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858360"/>
      </p:ext>
    </p:extLst>
  </p:cSld>
  <p:clrMapOvr>
    <a:masterClrMapping/>
  </p:clrMapOvr>
  <p:transition spd="med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itle 1"/>
          <p:cNvSpPr>
            <a:spLocks noGrp="1"/>
          </p:cNvSpPr>
          <p:nvPr>
            <p:ph type="title"/>
          </p:nvPr>
        </p:nvSpPr>
        <p:spPr>
          <a:xfrm>
            <a:off x="609600" y="122238"/>
            <a:ext cx="10972800" cy="868362"/>
          </a:xfrm>
        </p:spPr>
        <p:txBody>
          <a:bodyPr>
            <a:normAutofit/>
          </a:bodyPr>
          <a:lstStyle/>
          <a:p>
            <a:r>
              <a:rPr lang="en-US" sz="4400" dirty="0"/>
              <a:t>In the beginning …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01263724"/>
              </p:ext>
            </p:extLst>
          </p:nvPr>
        </p:nvGraphicFramePr>
        <p:xfrm>
          <a:off x="1513114" y="1088571"/>
          <a:ext cx="9644743" cy="52795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21378241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01D0411-1EC2-C347-B9A8-AA8D7D2859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>
                                            <p:graphicEl>
                                              <a:dgm id="{001D0411-1EC2-C347-B9A8-AA8D7D2859F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134BB20-BAAD-9741-8C83-FB53BE62B30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>
                                            <p:graphicEl>
                                              <a:dgm id="{3134BB20-BAAD-9741-8C83-FB53BE62B30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18DCE32-B663-A54A-8850-C8CF6A994F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">
                                            <p:graphicEl>
                                              <a:dgm id="{418DCE32-B663-A54A-8850-C8CF6A994FB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3F7FA6B-F3F2-B64C-954E-86BEA91775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4">
                                            <p:graphicEl>
                                              <a:dgm id="{43F7FA6B-F3F2-B64C-954E-86BEA91775C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/>
              <a:t>Foetal alcohol syndrome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Occurs when mothers drink alcohol during pregnancy</a:t>
            </a:r>
          </a:p>
          <a:p>
            <a:r>
              <a:rPr lang="en-GB" dirty="0"/>
              <a:t>Severe effects including ‘mental retardation and facial abnormalities’ [274]</a:t>
            </a:r>
          </a:p>
          <a:p>
            <a:r>
              <a:rPr lang="en-GB" dirty="0"/>
              <a:t>The effect of </a:t>
            </a:r>
            <a:r>
              <a:rPr lang="en-GB" b="1" dirty="0"/>
              <a:t>teratogens</a:t>
            </a:r>
            <a:r>
              <a:rPr lang="en-GB" dirty="0"/>
              <a:t> varies depending on when in the pregnancy the foetus is exposed and on the age of the mother</a:t>
            </a:r>
          </a:p>
          <a:p>
            <a:r>
              <a:rPr lang="en-GB" dirty="0"/>
              <a:t>Premature birth often results in low birth weight which in turn increases the chances of health problems</a:t>
            </a:r>
          </a:p>
        </p:txBody>
      </p:sp>
    </p:spTree>
    <p:extLst>
      <p:ext uri="{BB962C8B-B14F-4D97-AF65-F5344CB8AC3E}">
        <p14:creationId xmlns:p14="http://schemas.microsoft.com/office/powerpoint/2010/main" val="710713059"/>
      </p:ext>
    </p:extLst>
  </p:cSld>
  <p:clrMapOvr>
    <a:masterClrMapping/>
  </p:clrMapOvr>
  <p:transition spd="med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941" y="1505413"/>
            <a:ext cx="4414173" cy="3542374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1114" y="415017"/>
            <a:ext cx="7630886" cy="5723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267693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1ECE692-AAC3-4842-8800-133F3C7349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543" y="643318"/>
            <a:ext cx="3969596" cy="5571363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C6AAE25-BD23-41B5-AAE4-1DA5898C2A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573887"/>
            <a:ext cx="0" cy="3710227"/>
          </a:xfrm>
          <a:prstGeom prst="line">
            <a:avLst/>
          </a:prstGeom>
          <a:ln w="19050">
            <a:solidFill>
              <a:srgbClr val="D5B38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5F2B9FE9-B5BC-46B7-8BF2-24EE37F763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6675" y="1254683"/>
            <a:ext cx="6935201" cy="3918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513331"/>
      </p:ext>
    </p:extLst>
  </p:cSld>
  <p:clrMapOvr>
    <a:masterClrMapping/>
  </p:clrMapOvr>
  <p:transition spd="med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40F1E51-5E71-4B94-B6FD-7D8063DE0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56930" y="0"/>
            <a:ext cx="11962827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58508" y="518772"/>
            <a:ext cx="5464629" cy="1560059"/>
          </a:xfrm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en-GB" sz="6000" dirty="0"/>
              <a:t>Prenatal concerns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488594" y="2554907"/>
            <a:ext cx="4234543" cy="304698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‘A healthy woman providing a healthy prenatal environment enhances the probability of a healthy child’ </a:t>
            </a:r>
            <a:r>
              <a:rPr lang="en-GB" sz="2800" dirty="0"/>
              <a:t>[274]</a:t>
            </a:r>
          </a:p>
        </p:txBody>
      </p:sp>
    </p:spTree>
    <p:extLst>
      <p:ext uri="{BB962C8B-B14F-4D97-AF65-F5344CB8AC3E}">
        <p14:creationId xmlns:p14="http://schemas.microsoft.com/office/powerpoint/2010/main" val="1698085991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/>
              <a:t>How We Develop During Infancy </a:t>
            </a:r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94000216"/>
              </p:ext>
            </p:extLst>
          </p:nvPr>
        </p:nvGraphicFramePr>
        <p:xfrm>
          <a:off x="1992086" y="1417638"/>
          <a:ext cx="8229600" cy="45291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34760671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dirty="0"/>
              <a:t>Motor Development</a:t>
            </a:r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53917987"/>
              </p:ext>
            </p:extLst>
          </p:nvPr>
        </p:nvGraphicFramePr>
        <p:xfrm>
          <a:off x="2159726" y="1417638"/>
          <a:ext cx="8229600" cy="45291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7651" name="Pictur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7162800"/>
            <a:ext cx="1676400" cy="103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5031804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82ADCCBD-6231-9E41-BD0C-8DF15A3299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82ADCCBD-6231-9E41-BD0C-8DF15A32991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B0AC945C-FF01-154C-8635-E65A9E0315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B0AC945C-FF01-154C-8635-E65A9E0315A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 noChangeArrowheads="1"/>
          </p:cNvSpPr>
          <p:nvPr>
            <p:ph type="title"/>
          </p:nvPr>
        </p:nvSpPr>
        <p:spPr>
          <a:xfrm>
            <a:off x="6204856" y="122238"/>
            <a:ext cx="5377543" cy="975042"/>
          </a:xfrm>
        </p:spPr>
        <p:txBody>
          <a:bodyPr>
            <a:normAutofit/>
          </a:bodyPr>
          <a:lstStyle/>
          <a:p>
            <a:pPr algn="r"/>
            <a:r>
              <a:rPr lang="en-US" sz="4400" dirty="0"/>
              <a:t>Motor Development</a:t>
            </a:r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27221434"/>
              </p:ext>
            </p:extLst>
          </p:nvPr>
        </p:nvGraphicFramePr>
        <p:xfrm>
          <a:off x="1164770" y="487680"/>
          <a:ext cx="9601201" cy="55909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9699" name="Pictur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7162800"/>
            <a:ext cx="1676400" cy="103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51329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F233C53-E3B5-4665-80B3-79E36D609C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7E0C2CA-76D9-40EB-8FEB-2346877952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265" y="137320"/>
            <a:ext cx="8454501" cy="1143000"/>
          </a:xfrm>
          <a:solidFill>
            <a:schemeClr val="bg2"/>
          </a:solidFill>
        </p:spPr>
        <p:txBody>
          <a:bodyPr/>
          <a:lstStyle/>
          <a:p>
            <a:pPr algn="l"/>
            <a:r>
              <a:rPr lang="en-GB" dirty="0"/>
              <a:t>Motor and sensory development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6AF562-F747-487D-9B80-73BD310E52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3265" y="1417639"/>
            <a:ext cx="5775649" cy="4861864"/>
          </a:xfrm>
          <a:solidFill>
            <a:schemeClr val="bg2"/>
          </a:solidFill>
        </p:spPr>
        <p:txBody>
          <a:bodyPr>
            <a:normAutofit/>
          </a:bodyPr>
          <a:lstStyle/>
          <a:p>
            <a:r>
              <a:rPr lang="en-GB" dirty="0"/>
              <a:t>All five senses work at birth</a:t>
            </a:r>
          </a:p>
          <a:p>
            <a:r>
              <a:rPr lang="en-GB" dirty="0"/>
              <a:t>Vision is the least developed sense but develops fully within the first year</a:t>
            </a:r>
          </a:p>
          <a:p>
            <a:r>
              <a:rPr lang="en-GB" dirty="0"/>
              <a:t>By 2-3 months colour vision is comparable to that of adults</a:t>
            </a:r>
          </a:p>
          <a:p>
            <a:r>
              <a:rPr lang="en-GB" dirty="0"/>
              <a:t>Hearing is well developed at birth. Foetuses can distinguish their mum’s voice in the womb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258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2DDE4A-1E63-4E03-AF5F-B776D2D98C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anchor="b">
            <a:normAutofit/>
          </a:bodyPr>
          <a:lstStyle/>
          <a:p>
            <a:r>
              <a:rPr lang="en-GB" dirty="0"/>
              <a:t>Language development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8B48A7-6C68-4843-8A13-84E8E2530D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431" y="2438400"/>
            <a:ext cx="6772479" cy="3917934"/>
          </a:xfrm>
        </p:spPr>
        <p:txBody>
          <a:bodyPr>
            <a:normAutofit/>
          </a:bodyPr>
          <a:lstStyle/>
          <a:p>
            <a:r>
              <a:rPr lang="en-GB" sz="2400" dirty="0" err="1"/>
              <a:t>Newborns</a:t>
            </a:r>
            <a:r>
              <a:rPr lang="en-GB" sz="2400" dirty="0"/>
              <a:t> cannot speak but they communicate  with their voices!</a:t>
            </a:r>
          </a:p>
          <a:p>
            <a:r>
              <a:rPr lang="en-GB" sz="2400" dirty="0"/>
              <a:t>They can be very expressive too.</a:t>
            </a:r>
          </a:p>
          <a:p>
            <a:r>
              <a:rPr lang="en-GB" sz="2400" dirty="0"/>
              <a:t>They prefer baby talk (</a:t>
            </a:r>
            <a:r>
              <a:rPr lang="en-GB" sz="2400" b="1" dirty="0" err="1"/>
              <a:t>parentese</a:t>
            </a:r>
            <a:r>
              <a:rPr lang="en-GB" sz="2400" dirty="0"/>
              <a:t>) – short sentences, high speech tone</a:t>
            </a:r>
          </a:p>
          <a:p>
            <a:r>
              <a:rPr lang="en-GB" sz="2400" b="1" dirty="0"/>
              <a:t>Babbling</a:t>
            </a:r>
            <a:r>
              <a:rPr lang="en-GB" sz="2400" dirty="0"/>
              <a:t> from 6-7 months</a:t>
            </a:r>
          </a:p>
          <a:p>
            <a:r>
              <a:rPr lang="en-GB" sz="2400" dirty="0"/>
              <a:t>First speech around 12 months – holophrases e.g. ‘Bye </a:t>
            </a:r>
            <a:r>
              <a:rPr lang="en-GB" sz="2400" dirty="0" err="1"/>
              <a:t>bye</a:t>
            </a:r>
            <a:r>
              <a:rPr lang="en-GB" sz="2400" dirty="0"/>
              <a:t>’ when the child goes to a door, all men are ‘Dad’.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5E076C2-F7A3-410A-862B-9248545D8FD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875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FFD08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5C660C-283A-4D54-9D3E-43BADDB5E2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67042" y="6356350"/>
            <a:ext cx="1186758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B6F15528-21DE-4FAA-801E-634DDDAF4B2B}" type="slidenum">
              <a:rPr lang="en-US" smtClean="0"/>
              <a:pPr>
                <a:spcAft>
                  <a:spcPts val="600"/>
                </a:spcAft>
              </a:pPr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4894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6846" y="-14010"/>
            <a:ext cx="8895806" cy="6872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473560"/>
      </p:ext>
    </p:extLst>
  </p:cSld>
  <p:clrMapOvr>
    <a:masterClrMapping/>
  </p:clrMapOvr>
  <p:transition spd="med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E8E8EF-4ACC-4402-ADFD-E392DFAFCD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/>
              <a:t>Co-ordination and movement</a:t>
            </a:r>
          </a:p>
        </p:txBody>
      </p:sp>
      <p:pic>
        <p:nvPicPr>
          <p:cNvPr id="5" name="VIDEO-2020-11-20-19-28-56">
            <a:hlinkClick r:id="" action="ppaction://media"/>
            <a:extLst>
              <a:ext uri="{FF2B5EF4-FFF2-40B4-BE49-F238E27FC236}">
                <a16:creationId xmlns:a16="http://schemas.microsoft.com/office/drawing/2014/main" id="{FEFAC914-AA16-40DC-929D-57EC859510DF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753350" y="-207963"/>
            <a:ext cx="3922713" cy="6929438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04D26E4-40FF-4C98-869A-22232D0547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7D1A83B-AE77-48DD-82C5-3FCFD8C06F83}"/>
              </a:ext>
            </a:extLst>
          </p:cNvPr>
          <p:cNvSpPr txBox="1"/>
          <p:nvPr/>
        </p:nvSpPr>
        <p:spPr>
          <a:xfrm>
            <a:off x="718457" y="1586204"/>
            <a:ext cx="667138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Neural pathways are formed, and the child interacts with the world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Muscles grow, they get stronger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They begin to explore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Grabbing, sucking, shaking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Babbling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Smiling laughing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Sitting up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Crawling … where they want to go!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9828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76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8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705D3A-113F-4314-8265-AF23D6AABD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Cuppa?</a:t>
            </a:r>
          </a:p>
        </p:txBody>
      </p:sp>
      <p:pic>
        <p:nvPicPr>
          <p:cNvPr id="6" name="Content Placeholder 5" descr="A desk with a computer and a cup of coffee&#10;&#10;Description automatically generated">
            <a:extLst>
              <a:ext uri="{FF2B5EF4-FFF2-40B4-BE49-F238E27FC236}">
                <a16:creationId xmlns:a16="http://schemas.microsoft.com/office/drawing/2014/main" id="{EA56EB11-A21A-4E7A-B016-4332886A86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8764" y="1600200"/>
            <a:ext cx="3394472" cy="4525963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1854A4-9445-424E-9883-0240E5B2DB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75383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09600" y="1110343"/>
            <a:ext cx="10972800" cy="5372752"/>
          </a:xfrm>
        </p:spPr>
        <p:txBody>
          <a:bodyPr>
            <a:normAutofit fontScale="90000"/>
          </a:bodyPr>
          <a:lstStyle/>
          <a:p>
            <a:br>
              <a:rPr lang="en-GB" sz="6700" b="1" dirty="0"/>
            </a:br>
            <a:br>
              <a:rPr lang="en-GB" sz="6700" b="1" dirty="0"/>
            </a:br>
            <a:r>
              <a:rPr lang="en-GB" sz="6700" b="1" dirty="0"/>
              <a:t>Developmental Psychology 2</a:t>
            </a:r>
            <a:br>
              <a:rPr lang="en-GB" sz="6700" b="1" dirty="0"/>
            </a:br>
            <a:br>
              <a:rPr lang="en-GB" sz="6700" b="1" dirty="0"/>
            </a:br>
            <a:r>
              <a:rPr lang="en-GB" sz="6700" dirty="0"/>
              <a:t>Piaget’s stages</a:t>
            </a:r>
            <a:br>
              <a:rPr lang="en-GB" sz="6700" dirty="0"/>
            </a:br>
            <a:r>
              <a:rPr lang="en-GB" sz="6700" dirty="0"/>
              <a:t>Vygotsky’s social interactions</a:t>
            </a:r>
            <a:br>
              <a:rPr lang="en-GB" sz="6700" dirty="0"/>
            </a:br>
            <a:r>
              <a:rPr lang="en-GB" sz="6700" dirty="0"/>
              <a:t>Kohlberg’s moral reasoning</a:t>
            </a:r>
            <a:br>
              <a:rPr lang="en-GB" sz="6700" b="1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4209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en-GB" sz="8000" dirty="0"/>
              <a:t>Piaget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609600" y="1600202"/>
            <a:ext cx="11353800" cy="2679568"/>
          </a:xfrm>
        </p:spPr>
        <p:txBody>
          <a:bodyPr>
            <a:noAutofit/>
          </a:bodyPr>
          <a:lstStyle/>
          <a:p>
            <a:r>
              <a:rPr lang="en-GB" dirty="0"/>
              <a:t>Swiss psychologist who researched children’s thinking</a:t>
            </a:r>
          </a:p>
          <a:p>
            <a:r>
              <a:rPr lang="en-GB" dirty="0"/>
              <a:t>He posed problems for children to think about. He observed and asked the children about their thought process</a:t>
            </a:r>
          </a:p>
          <a:p>
            <a:r>
              <a:rPr lang="en-GB" dirty="0"/>
              <a:t>Their errors provided insight into their thoughts</a:t>
            </a:r>
          </a:p>
          <a:p>
            <a:r>
              <a:rPr lang="en-GB" dirty="0"/>
              <a:t>Children of roughly the same age often gave the same wrong answers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832335" y="4971356"/>
            <a:ext cx="8908330" cy="1384995"/>
          </a:xfrm>
          <a:prstGeom prst="rect">
            <a:avLst/>
          </a:prstGeom>
          <a:solidFill>
            <a:srgbClr val="FFC0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‘From such data, he developed a theory of cognitive development that revolutionised our understanding of children’s thinking and it’s development.’ Griggs (2014: 283)</a:t>
            </a:r>
          </a:p>
        </p:txBody>
      </p:sp>
    </p:spTree>
    <p:extLst>
      <p:ext uri="{BB962C8B-B14F-4D97-AF65-F5344CB8AC3E}">
        <p14:creationId xmlns:p14="http://schemas.microsoft.com/office/powerpoint/2010/main" val="2230540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en-GB" sz="8000" dirty="0">
                <a:solidFill>
                  <a:srgbClr val="FFFFFF"/>
                </a:solidFill>
              </a:rPr>
              <a:t>Piaget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0574" y="801866"/>
            <a:ext cx="5306084" cy="5230634"/>
          </a:xfrm>
        </p:spPr>
        <p:txBody>
          <a:bodyPr anchor="ctr">
            <a:normAutofit/>
          </a:bodyPr>
          <a:lstStyle/>
          <a:p>
            <a:r>
              <a:rPr lang="en-GB" sz="2400" dirty="0">
                <a:solidFill>
                  <a:srgbClr val="000000"/>
                </a:solidFill>
              </a:rPr>
              <a:t>For him, cognitive development stemmed from the child’s adaptation to their environment</a:t>
            </a:r>
          </a:p>
          <a:p>
            <a:r>
              <a:rPr lang="en-GB" sz="2400" dirty="0">
                <a:solidFill>
                  <a:srgbClr val="000000"/>
                </a:solidFill>
              </a:rPr>
              <a:t>Children attempt to promote their survival by trying to learn about their environment</a:t>
            </a:r>
          </a:p>
          <a:p>
            <a:r>
              <a:rPr lang="en-GB" sz="2400" dirty="0">
                <a:solidFill>
                  <a:srgbClr val="000000"/>
                </a:solidFill>
              </a:rPr>
              <a:t>Children are active seekers of knowledge who gain understanding of the world by operating in it</a:t>
            </a:r>
          </a:p>
          <a:p>
            <a:r>
              <a:rPr lang="en-GB" sz="2400" dirty="0">
                <a:solidFill>
                  <a:srgbClr val="000000"/>
                </a:solidFill>
              </a:rPr>
              <a:t>Children develop frameworks (schemas) for our knowledge about people, objects, events and actions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825930" y="6223702"/>
            <a:ext cx="570728" cy="314067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B6F15528-21DE-4FAA-801E-634DDDAF4B2B}" type="slidenum">
              <a:rPr lang="en-US" sz="1000">
                <a:solidFill>
                  <a:srgbClr val="898989"/>
                </a:solidFill>
              </a:rPr>
              <a:pPr>
                <a:spcAft>
                  <a:spcPts val="600"/>
                </a:spcAft>
              </a:pPr>
              <a:t>22</a:t>
            </a:fld>
            <a:endParaRPr lang="en-US" sz="10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2137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sz="6000" dirty="0"/>
              <a:t>Cognitive adaptation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5253872" cy="4525963"/>
          </a:xfrm>
        </p:spPr>
        <p:txBody>
          <a:bodyPr>
            <a:normAutofit lnSpcReduction="10000"/>
          </a:bodyPr>
          <a:lstStyle/>
          <a:p>
            <a:r>
              <a:rPr lang="en-GB" b="1" dirty="0"/>
              <a:t>Assimilation</a:t>
            </a:r>
            <a:r>
              <a:rPr lang="en-GB" dirty="0"/>
              <a:t>: refers to how we interpret new experiences in terms of our existing schemas</a:t>
            </a:r>
          </a:p>
          <a:p>
            <a:r>
              <a:rPr lang="en-GB" b="1" dirty="0"/>
              <a:t>Accommodation</a:t>
            </a:r>
            <a:r>
              <a:rPr lang="en-GB" dirty="0"/>
              <a:t>: is the modification of current schemas to allow for new experiences</a:t>
            </a:r>
          </a:p>
          <a:p>
            <a:r>
              <a:rPr lang="en-GB" b="1" dirty="0"/>
              <a:t>Egocentrism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680462" y="1600201"/>
            <a:ext cx="4901938" cy="3970318"/>
          </a:xfrm>
          <a:prstGeom prst="rect">
            <a:avLst/>
          </a:prstGeom>
          <a:solidFill>
            <a:srgbClr val="FFC0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 child might describe all men as, ‘Dad’, thereby ascribing the one term to all men (assimilation)</a:t>
            </a:r>
          </a:p>
          <a:p>
            <a:pPr algn="ctr"/>
            <a:endParaRPr lang="en-GB" sz="2800" dirty="0"/>
          </a:p>
          <a:p>
            <a:pPr algn="ctr"/>
            <a:r>
              <a:rPr lang="en-GB" sz="2800" dirty="0"/>
              <a:t>In time the child learns that whilst there are many men, only one of them is the child’s actual father (accommodation)</a:t>
            </a:r>
          </a:p>
        </p:txBody>
      </p:sp>
    </p:spTree>
    <p:extLst>
      <p:ext uri="{BB962C8B-B14F-4D97-AF65-F5344CB8AC3E}">
        <p14:creationId xmlns:p14="http://schemas.microsoft.com/office/powerpoint/2010/main" val="1612125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4226767" cy="1987420"/>
          </a:xfrm>
        </p:spPr>
        <p:txBody>
          <a:bodyPr>
            <a:normAutofit/>
          </a:bodyPr>
          <a:lstStyle/>
          <a:p>
            <a:r>
              <a:rPr lang="en-GB" sz="6000" dirty="0"/>
              <a:t>Piaget’s Stages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2220686"/>
            <a:ext cx="3587496" cy="3722598"/>
          </a:xfrm>
        </p:spPr>
        <p:txBody>
          <a:bodyPr/>
          <a:lstStyle/>
          <a:p>
            <a:r>
              <a:rPr lang="en-GB" dirty="0"/>
              <a:t>Major changes in children’s thinking occurs in stages</a:t>
            </a:r>
          </a:p>
          <a:p>
            <a:r>
              <a:rPr lang="en-GB" dirty="0"/>
              <a:t>All children go through the same stages in the same order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678747862"/>
              </p:ext>
            </p:extLst>
          </p:nvPr>
        </p:nvGraphicFramePr>
        <p:xfrm>
          <a:off x="4087368" y="639987"/>
          <a:ext cx="8104632" cy="51402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27780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Graphic spid="6" grpId="0">
        <p:bldAsOne/>
      </p:bldGraphic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C00000"/>
          </a:solidFill>
        </p:spPr>
        <p:txBody>
          <a:bodyPr>
            <a:normAutofit/>
          </a:bodyPr>
          <a:lstStyle/>
          <a:p>
            <a:r>
              <a:rPr lang="en-GB" sz="6000" b="1" dirty="0">
                <a:solidFill>
                  <a:schemeClr val="bg1"/>
                </a:solidFill>
              </a:rPr>
              <a:t>Sensorimotor stage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Birth to 2 years</a:t>
            </a:r>
          </a:p>
          <a:p>
            <a:r>
              <a:rPr lang="en-GB" dirty="0"/>
              <a:t>Sensory and motor interactions with the world – looking, listening, grasping </a:t>
            </a:r>
            <a:r>
              <a:rPr lang="en-GB" dirty="0" err="1"/>
              <a:t>etc</a:t>
            </a:r>
            <a:endParaRPr lang="en-GB" dirty="0"/>
          </a:p>
          <a:p>
            <a:r>
              <a:rPr lang="en-GB" b="1" dirty="0"/>
              <a:t>Object permanence</a:t>
            </a:r>
            <a:r>
              <a:rPr lang="en-GB" dirty="0"/>
              <a:t>: objects cease to exist if not perceived until 8-12m onwards when the child will search for a toy if hidden</a:t>
            </a:r>
          </a:p>
          <a:p>
            <a:r>
              <a:rPr lang="en-GB" dirty="0"/>
              <a:t>Child is egocentric – there’s one perspective and it is mine!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2467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en-GB" sz="6000" b="1" dirty="0">
                <a:solidFill>
                  <a:schemeClr val="bg1"/>
                </a:solidFill>
              </a:rPr>
              <a:t>Preoperational stage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2 – 6 years</a:t>
            </a:r>
          </a:p>
          <a:p>
            <a:r>
              <a:rPr lang="en-GB" dirty="0"/>
              <a:t>Thinking becomes more symbolic and language based</a:t>
            </a:r>
          </a:p>
          <a:p>
            <a:r>
              <a:rPr lang="en-GB" dirty="0"/>
              <a:t>Remains egocentric and lacks capacity for logical thinking</a:t>
            </a:r>
          </a:p>
          <a:p>
            <a:r>
              <a:rPr lang="en-GB" dirty="0"/>
              <a:t>Creative, imaginative play kicks in</a:t>
            </a:r>
          </a:p>
          <a:p>
            <a:r>
              <a:rPr lang="en-GB" dirty="0"/>
              <a:t>They don’t need direct interaction with objects to think about them e.g. able to point at and describe pictures, pretend etc.</a:t>
            </a:r>
          </a:p>
          <a:p>
            <a:r>
              <a:rPr lang="en-GB" dirty="0"/>
              <a:t>Story-telling abilities emerge – can recount past events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366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en-GB" b="1" dirty="0">
                <a:solidFill>
                  <a:schemeClr val="bg1"/>
                </a:solidFill>
              </a:rPr>
              <a:t>Preoperational stage- two key terms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b="1" dirty="0"/>
              <a:t>Egocentrism</a:t>
            </a:r>
            <a:r>
              <a:rPr lang="en-GB" dirty="0"/>
              <a:t>: not able to distinguish own perceptions, thoughts, feelings from those of others e.g. saying, ‘Look!’ and pointing during a phone conversation</a:t>
            </a:r>
          </a:p>
          <a:p>
            <a:r>
              <a:rPr lang="en-GB" dirty="0"/>
              <a:t>Cannot see the world through someone else’s perspective</a:t>
            </a:r>
          </a:p>
          <a:p>
            <a:r>
              <a:rPr lang="en-GB" dirty="0"/>
              <a:t>If parents do not understand these cognitive limitations then the child can appear naughty and this can lead to unjust punishment</a:t>
            </a:r>
          </a:p>
          <a:p>
            <a:r>
              <a:rPr lang="en-GB" b="1" dirty="0"/>
              <a:t>Conservation: </a:t>
            </a:r>
            <a:r>
              <a:rPr lang="en-GB" dirty="0"/>
              <a:t>if I fill a half pint glass with water then pour this into a pint glass is there more or less water?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9675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 Shot 2013-11-04 at 11.41.11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258" y="-18445"/>
            <a:ext cx="10511244" cy="687644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 bwMode="auto">
          <a:xfrm>
            <a:off x="2645229" y="2677886"/>
            <a:ext cx="8784771" cy="1306285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Arial" charset="0"/>
              <a:ea typeface="ＭＳ Ｐゴシック" charset="0"/>
            </a:endParaRPr>
          </a:p>
        </p:txBody>
      </p:sp>
      <p:sp>
        <p:nvSpPr>
          <p:cNvPr id="4" name="Rectangle 3"/>
          <p:cNvSpPr/>
          <p:nvPr/>
        </p:nvSpPr>
        <p:spPr bwMode="auto">
          <a:xfrm>
            <a:off x="2645229" y="4114800"/>
            <a:ext cx="8784771" cy="1306285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Arial" charset="0"/>
              <a:ea typeface="ＭＳ Ｐゴシック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2645228" y="5542493"/>
            <a:ext cx="8784771" cy="1306285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Arial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784530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44753"/>
            <a:ext cx="10972800" cy="2457676"/>
          </a:xfrm>
          <a:solidFill>
            <a:srgbClr val="FFC000"/>
          </a:solidFill>
          <a:ln w="571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en-GB" dirty="0"/>
              <a:t>For Piaget, the child is not like a miniature adult with less information</a:t>
            </a:r>
            <a:br>
              <a:rPr lang="en-GB" dirty="0"/>
            </a:br>
            <a:br>
              <a:rPr lang="en-GB" dirty="0"/>
            </a:br>
            <a:r>
              <a:rPr lang="en-GB" dirty="0"/>
              <a:t>The child’s way of thinking is very different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16429" y="3505200"/>
            <a:ext cx="1076597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The child doesn’t understand </a:t>
            </a:r>
            <a:r>
              <a:rPr lang="en-GB" sz="3200" b="1" u="sng" dirty="0"/>
              <a:t>reversibility</a:t>
            </a:r>
            <a:r>
              <a:rPr lang="en-GB" sz="3200" dirty="0"/>
              <a:t> – reversing a transformation takes us back to where we started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The preoperational child’s thinking reflects </a:t>
            </a:r>
            <a:r>
              <a:rPr lang="en-GB" sz="3200" b="1" u="sng" dirty="0"/>
              <a:t>centration</a:t>
            </a:r>
            <a:r>
              <a:rPr lang="en-GB" sz="3200" dirty="0"/>
              <a:t> – the tendency to focus only on one aspect of a problem at a time</a:t>
            </a:r>
          </a:p>
        </p:txBody>
      </p:sp>
    </p:spTree>
    <p:extLst>
      <p:ext uri="{BB962C8B-B14F-4D97-AF65-F5344CB8AC3E}">
        <p14:creationId xmlns:p14="http://schemas.microsoft.com/office/powerpoint/2010/main" val="2634488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7030A0"/>
          </a:solidFill>
        </p:spPr>
        <p:txBody>
          <a:bodyPr>
            <a:normAutofit/>
          </a:bodyPr>
          <a:lstStyle/>
          <a:p>
            <a:r>
              <a:rPr lang="en-GB" sz="6000" b="1" dirty="0">
                <a:solidFill>
                  <a:schemeClr val="bg1"/>
                </a:solidFill>
              </a:rPr>
              <a:t>Concrete operational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6 – 12 years of age</a:t>
            </a:r>
          </a:p>
          <a:p>
            <a:r>
              <a:rPr lang="en-GB" dirty="0"/>
              <a:t>Fuller understanding develops along with logical thinking but only about concrete events</a:t>
            </a:r>
          </a:p>
          <a:p>
            <a:r>
              <a:rPr lang="en-GB" dirty="0"/>
              <a:t>They cannot deal with ‘what-if’ and ‘if-then’ problems and abstract thinking</a:t>
            </a:r>
          </a:p>
          <a:p>
            <a:r>
              <a:rPr lang="en-GB" dirty="0"/>
              <a:t>Tendency towards haphazard trial-and-error strategies rather than systematic deduction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2399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en-GB" sz="6000" b="1" dirty="0">
                <a:solidFill>
                  <a:schemeClr val="bg1"/>
                </a:solidFill>
              </a:rPr>
              <a:t>Formal operational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Starts at 12 or so</a:t>
            </a:r>
          </a:p>
          <a:p>
            <a:r>
              <a:rPr lang="en-GB" dirty="0"/>
              <a:t>Development of scientific thought processes (systematic deduction and testing of hypotheses)</a:t>
            </a:r>
          </a:p>
          <a:p>
            <a:r>
              <a:rPr lang="en-GB" dirty="0"/>
              <a:t>Example: faced with several flask of clear liquid participants are told that mixing two of them will produce a blue liquid. Whilst the preoperational child takes a random approach, the formal operational child proceeds systematically and logically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6413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en-GB" sz="6000" b="1" dirty="0">
                <a:solidFill>
                  <a:schemeClr val="bg1"/>
                </a:solidFill>
              </a:rPr>
              <a:t>Formal operational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1" y="1600201"/>
            <a:ext cx="5486399" cy="4604656"/>
          </a:xfrm>
        </p:spPr>
        <p:txBody>
          <a:bodyPr>
            <a:normAutofit lnSpcReduction="10000"/>
          </a:bodyPr>
          <a:lstStyle/>
          <a:p>
            <a:r>
              <a:rPr lang="en-GB" dirty="0"/>
              <a:t>Able to evaluate the logic of verbal statements without referring to concrete situations</a:t>
            </a:r>
          </a:p>
          <a:p>
            <a:r>
              <a:rPr lang="en-GB" dirty="0"/>
              <a:t>‘Either the chip is red or it is not red,’ formal operational children realised the statement was true, whereas concrete operational children were uncertain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Picture 7">
            <a:hlinkClick r:id="rId2"/>
            <a:extLst>
              <a:ext uri="{FF2B5EF4-FFF2-40B4-BE49-F238E27FC236}">
                <a16:creationId xmlns:a16="http://schemas.microsoft.com/office/drawing/2014/main" id="{DB7B5029-FCC5-43CF-9665-E877A01449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48890" y="1899574"/>
            <a:ext cx="5301623" cy="3974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320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13-11-04 at 11.39.32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19" y="-15143"/>
            <a:ext cx="11680372" cy="687314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 bwMode="auto">
          <a:xfrm>
            <a:off x="4637314" y="1619794"/>
            <a:ext cx="7119257" cy="718457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Arial" charset="0"/>
              <a:ea typeface="ＭＳ Ｐゴシック" charset="0"/>
            </a:endParaRPr>
          </a:p>
        </p:txBody>
      </p:sp>
      <p:sp>
        <p:nvSpPr>
          <p:cNvPr id="4" name="Rectangle 3"/>
          <p:cNvSpPr/>
          <p:nvPr/>
        </p:nvSpPr>
        <p:spPr bwMode="auto">
          <a:xfrm>
            <a:off x="4637312" y="2573383"/>
            <a:ext cx="7119257" cy="994953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Arial" charset="0"/>
              <a:ea typeface="ＭＳ Ｐゴシック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4637312" y="3803468"/>
            <a:ext cx="7119257" cy="1408611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Arial" charset="0"/>
              <a:ea typeface="ＭＳ Ｐゴシック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4637313" y="5447211"/>
            <a:ext cx="7119257" cy="1175658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Arial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442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3" name="Picture 2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5048" y="414337"/>
            <a:ext cx="8039100" cy="602932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FCE9BE6-F564-46C8-BE57-201BAAFBF4AD}"/>
              </a:ext>
            </a:extLst>
          </p:cNvPr>
          <p:cNvSpPr txBox="1"/>
          <p:nvPr/>
        </p:nvSpPr>
        <p:spPr>
          <a:xfrm>
            <a:off x="301841" y="1624614"/>
            <a:ext cx="3568823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In the static slides this 6-minute video takes you through each stage</a:t>
            </a:r>
          </a:p>
          <a:p>
            <a:endParaRPr lang="en-GB" sz="2800" dirty="0"/>
          </a:p>
          <a:p>
            <a:r>
              <a:rPr lang="en-GB" sz="2800" dirty="0"/>
              <a:t>You can have a go at home if you have children in your family</a:t>
            </a:r>
          </a:p>
        </p:txBody>
      </p:sp>
    </p:spTree>
    <p:extLst>
      <p:ext uri="{BB962C8B-B14F-4D97-AF65-F5344CB8AC3E}">
        <p14:creationId xmlns:p14="http://schemas.microsoft.com/office/powerpoint/2010/main" val="31430965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/>
              <a:t>Piaget’s Theory of Moral Development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760706"/>
            <a:ext cx="7649980" cy="4931214"/>
          </a:xfrm>
        </p:spPr>
        <p:txBody>
          <a:bodyPr>
            <a:normAutofit/>
          </a:bodyPr>
          <a:lstStyle/>
          <a:p>
            <a:r>
              <a:rPr lang="en-GB" sz="3600" dirty="0"/>
              <a:t>Moral development involves children learning how to tell the difference between right and wrong and to do the right thing</a:t>
            </a:r>
          </a:p>
          <a:p>
            <a:r>
              <a:rPr lang="en-GB" sz="3600" dirty="0"/>
              <a:t>Piaget felt that those aged 5-10, see the world through a </a:t>
            </a:r>
            <a:r>
              <a:rPr lang="en-GB" sz="3600" b="1" dirty="0"/>
              <a:t>"heteronomous" </a:t>
            </a:r>
            <a:r>
              <a:rPr lang="en-GB" sz="3600" dirty="0"/>
              <a:t>(or other-directed) morality</a:t>
            </a:r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0229384" y="6322588"/>
            <a:ext cx="1842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Oswalt</a:t>
            </a:r>
            <a:r>
              <a:rPr lang="en-GB" dirty="0"/>
              <a:t> (2010)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59580" y="2272193"/>
            <a:ext cx="3760438" cy="3469039"/>
          </a:xfrm>
          <a:prstGeom prst="rect">
            <a:avLst/>
          </a:prstGeom>
          <a:ln w="22225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815281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solidFill>
                  <a:prstClr val="black"/>
                </a:solidFill>
              </a:rPr>
              <a:t>Piaget’s Theory of Moral Development</a:t>
            </a:r>
            <a:endParaRPr lang="en-GB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867711"/>
            <a:ext cx="5888477" cy="4258453"/>
          </a:xfrm>
        </p:spPr>
        <p:txBody>
          <a:bodyPr/>
          <a:lstStyle/>
          <a:p>
            <a:pPr lvl="0"/>
            <a:r>
              <a:rPr lang="en-GB" sz="3600" dirty="0">
                <a:solidFill>
                  <a:prstClr val="black"/>
                </a:solidFill>
              </a:rPr>
              <a:t>Figures of authority, unbreakable rules, god-like powers</a:t>
            </a:r>
          </a:p>
          <a:p>
            <a:pPr lvl="0"/>
            <a:r>
              <a:rPr lang="en-GB" sz="3600" dirty="0">
                <a:solidFill>
                  <a:prstClr val="black"/>
                </a:solidFill>
              </a:rPr>
              <a:t>Rules last forever, do not changed and must be followed</a:t>
            </a:r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9231548" y="6327648"/>
            <a:ext cx="2271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solidFill>
                  <a:prstClr val="black"/>
                </a:solidFill>
              </a:rPr>
              <a:t>Oswalt</a:t>
            </a:r>
            <a:r>
              <a:rPr lang="en-GB" dirty="0">
                <a:solidFill>
                  <a:prstClr val="black"/>
                </a:solidFill>
              </a:rPr>
              <a:t> (2010)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01C0AC1-BE7A-4F5A-AAF9-20F683B3EA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15191" y="1594920"/>
            <a:ext cx="5632713" cy="4022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583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solidFill>
                  <a:prstClr val="black"/>
                </a:solidFill>
              </a:rPr>
              <a:t>Piaget’s Theory of Moral Development</a:t>
            </a:r>
            <a:endParaRPr lang="en-GB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6342434" cy="5077858"/>
          </a:xfrm>
        </p:spPr>
        <p:txBody>
          <a:bodyPr>
            <a:normAutofit/>
          </a:bodyPr>
          <a:lstStyle/>
          <a:p>
            <a:r>
              <a:rPr lang="en-GB" sz="3600" dirty="0"/>
              <a:t>From 10 or 11 </a:t>
            </a:r>
            <a:r>
              <a:rPr lang="en-GB" sz="3600" dirty="0" err="1"/>
              <a:t>yrs</a:t>
            </a:r>
            <a:r>
              <a:rPr lang="en-GB" sz="3600" dirty="0"/>
              <a:t> onwards children develop the ability to put themselves into someone else's shoes</a:t>
            </a:r>
          </a:p>
          <a:p>
            <a:r>
              <a:rPr lang="en-GB" sz="3600" dirty="0"/>
              <a:t>Morality becomes more </a:t>
            </a:r>
            <a:r>
              <a:rPr lang="en-GB" sz="3600" b="1" dirty="0"/>
              <a:t>autonomous</a:t>
            </a:r>
            <a:r>
              <a:rPr lang="en-GB" sz="3600" dirty="0"/>
              <a:t> (self-directed), less black and white or absolutist</a:t>
            </a:r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0106584" y="6308727"/>
            <a:ext cx="2085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solidFill>
                  <a:prstClr val="black"/>
                </a:solidFill>
              </a:rPr>
              <a:t>Oswalt</a:t>
            </a:r>
            <a:r>
              <a:rPr lang="en-GB" dirty="0">
                <a:solidFill>
                  <a:prstClr val="black"/>
                </a:solidFill>
              </a:rPr>
              <a:t> (2010)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2034" y="1796577"/>
            <a:ext cx="4630366" cy="3641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7353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EBF87945-A001-489F-9D9B-7D9435F0B9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8639" y="347471"/>
            <a:ext cx="11100816" cy="180136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585216"/>
            <a:ext cx="10515600" cy="13255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bg1"/>
                </a:solidFill>
              </a:rPr>
              <a:t>Piaget’s Theory of Moral Development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C6B9ED7-72DF-40F0-A97A-F074848B335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" b="524"/>
          <a:stretch/>
        </p:blipFill>
        <p:spPr>
          <a:xfrm>
            <a:off x="841248" y="2516777"/>
            <a:ext cx="6236208" cy="3660185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46848" y="2516777"/>
            <a:ext cx="4256376" cy="3993752"/>
          </a:xfrm>
        </p:spPr>
        <p:txBody>
          <a:bodyPr anchor="ctr">
            <a:normAutofit lnSpcReduction="10000"/>
          </a:bodyPr>
          <a:lstStyle/>
          <a:p>
            <a:r>
              <a:rPr lang="en-GB" sz="2800" dirty="0"/>
              <a:t>Piaget called this a </a:t>
            </a:r>
            <a:r>
              <a:rPr lang="en-GB" sz="2800" b="1" dirty="0"/>
              <a:t>‘morality of co-operation’</a:t>
            </a:r>
            <a:endParaRPr lang="en-GB" sz="2800" dirty="0"/>
          </a:p>
          <a:p>
            <a:r>
              <a:rPr lang="en-GB" sz="2800" dirty="0"/>
              <a:t>Rules are still important but seen as complex, somewhat negotiable guidelines that are meant to improve everyone's lives</a:t>
            </a:r>
          </a:p>
          <a:p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2529472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9E73B8-FFD6-4C9A-B381-4F30C65831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Lev Vygotsky (1896-1933)</a:t>
            </a:r>
          </a:p>
        </p:txBody>
      </p:sp>
      <p:sp>
        <p:nvSpPr>
          <p:cNvPr id="28" name="Content Placeholder 27">
            <a:extLst>
              <a:ext uri="{FF2B5EF4-FFF2-40B4-BE49-F238E27FC236}">
                <a16:creationId xmlns:a16="http://schemas.microsoft.com/office/drawing/2014/main" id="{003565C9-C1A3-4C1F-B561-788ACB7380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431" y="2438400"/>
            <a:ext cx="6586489" cy="3785419"/>
          </a:xfrm>
        </p:spPr>
        <p:txBody>
          <a:bodyPr>
            <a:normAutofit/>
          </a:bodyPr>
          <a:lstStyle/>
          <a:p>
            <a:r>
              <a:rPr lang="en-US" sz="2400" dirty="0"/>
              <a:t>Contemporary of Piaget</a:t>
            </a:r>
          </a:p>
          <a:p>
            <a:r>
              <a:rPr lang="en-US" sz="2400" dirty="0"/>
              <a:t>Cognitive abilities develop through social interactions</a:t>
            </a:r>
          </a:p>
          <a:p>
            <a:r>
              <a:rPr lang="en-US" sz="2400" dirty="0"/>
              <a:t>We have shared cultural knowledge</a:t>
            </a:r>
          </a:p>
          <a:p>
            <a:r>
              <a:rPr lang="en-US" sz="2400" dirty="0"/>
              <a:t>We are social animals who learn from those around us</a:t>
            </a:r>
          </a:p>
          <a:p>
            <a:r>
              <a:rPr lang="en-US" sz="2400" dirty="0"/>
              <a:t>Collaboration, co-operation</a:t>
            </a:r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590E1CFF-8749-4DE0-A690-19620D38FB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032" r="32032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F313C0-7615-4BF1-B97D-6E604AA36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67042" y="6356350"/>
            <a:ext cx="1186758" cy="365125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spcAft>
                <a:spcPts val="600"/>
              </a:spcAft>
              <a:defRPr/>
            </a:pPr>
            <a:fld id="{B6F15528-21DE-4FAA-801E-634DDDAF4B2B}" type="slidenum">
              <a:rPr lang="en-US">
                <a:latin typeface="Calibri" panose="020F0502020204030204"/>
              </a:rPr>
              <a:pPr>
                <a:spcAft>
                  <a:spcPts val="600"/>
                </a:spcAft>
                <a:defRPr/>
              </a:pPr>
              <a:t>39</a:t>
            </a:fld>
            <a:endParaRPr lang="en-US"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83594384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9E73B8-FFD6-4C9A-B381-4F30C65831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Lev Vygotsky (1896-1933)</a:t>
            </a:r>
          </a:p>
        </p:txBody>
      </p:sp>
      <p:sp>
        <p:nvSpPr>
          <p:cNvPr id="28" name="Content Placeholder 27">
            <a:extLst>
              <a:ext uri="{FF2B5EF4-FFF2-40B4-BE49-F238E27FC236}">
                <a16:creationId xmlns:a16="http://schemas.microsoft.com/office/drawing/2014/main" id="{003565C9-C1A3-4C1F-B561-788ACB7380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431" y="2438400"/>
            <a:ext cx="6586489" cy="3785419"/>
          </a:xfrm>
        </p:spPr>
        <p:txBody>
          <a:bodyPr>
            <a:normAutofit/>
          </a:bodyPr>
          <a:lstStyle/>
          <a:p>
            <a:r>
              <a:rPr lang="en-US" sz="2400" b="1" dirty="0"/>
              <a:t>Zone of proximal development </a:t>
            </a:r>
            <a:r>
              <a:rPr lang="en-US" sz="2400" dirty="0"/>
              <a:t>– what children can actually do themselves v. what the child can do with the help of others</a:t>
            </a:r>
          </a:p>
          <a:p>
            <a:r>
              <a:rPr lang="en-US" sz="2400" b="1" dirty="0"/>
              <a:t>Scaffolding</a:t>
            </a:r>
            <a:r>
              <a:rPr lang="en-US" sz="2400" dirty="0"/>
              <a:t> – referred to how teachers bring out the abilities of children</a:t>
            </a:r>
          </a:p>
          <a:p>
            <a:r>
              <a:rPr lang="en-US" sz="2400" dirty="0"/>
              <a:t>We build a structure to help children to learn</a:t>
            </a:r>
          </a:p>
          <a:p>
            <a:r>
              <a:rPr lang="en-US" sz="2400" dirty="0"/>
              <a:t>We adjust the level of help in accordance with the child’s needs</a:t>
            </a:r>
          </a:p>
          <a:p>
            <a:r>
              <a:rPr lang="en-US" sz="2400" dirty="0"/>
              <a:t>Think – helping a child to do a jigsaw</a:t>
            </a:r>
          </a:p>
          <a:p>
            <a:endParaRPr lang="en-US" sz="2400" dirty="0"/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590E1CFF-8749-4DE0-A690-19620D38FB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032" r="32032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F313C0-7615-4BF1-B97D-6E604AA36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67042" y="6356350"/>
            <a:ext cx="1186758" cy="365125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spcAft>
                <a:spcPts val="600"/>
              </a:spcAft>
              <a:defRPr/>
            </a:pPr>
            <a:fld id="{B6F15528-21DE-4FAA-801E-634DDDAF4B2B}" type="slidenum">
              <a:rPr lang="en-US">
                <a:latin typeface="Calibri" panose="020F0502020204030204"/>
              </a:rPr>
              <a:pPr>
                <a:spcAft>
                  <a:spcPts val="600"/>
                </a:spcAft>
                <a:defRPr/>
              </a:pPr>
              <a:t>40</a:t>
            </a:fld>
            <a:endParaRPr lang="en-US"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077820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dirty="0"/>
              <a:t>Moral Development and Social Development</a:t>
            </a:r>
          </a:p>
        </p:txBody>
      </p:sp>
      <p:sp>
        <p:nvSpPr>
          <p:cNvPr id="77826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609599" y="1249001"/>
            <a:ext cx="6230985" cy="5295490"/>
          </a:xfrm>
        </p:spPr>
        <p:txBody>
          <a:bodyPr>
            <a:normAutofit/>
          </a:bodyPr>
          <a:lstStyle/>
          <a:p>
            <a:r>
              <a:rPr lang="en-US" b="1" dirty="0"/>
              <a:t>Lawrence Kohlberg</a:t>
            </a:r>
            <a:r>
              <a:rPr lang="fr-FR" altLang="ja-JP" b="1" dirty="0"/>
              <a:t>'</a:t>
            </a:r>
            <a:r>
              <a:rPr lang="en-US" altLang="ja-JP" b="1" dirty="0"/>
              <a:t>s theory of moral reasoning (1976, 1984)</a:t>
            </a:r>
          </a:p>
          <a:p>
            <a:pPr lvl="1"/>
            <a:r>
              <a:rPr lang="en-US" sz="2800" dirty="0"/>
              <a:t>Built on earlier Piagetian theory of moral reasoning</a:t>
            </a:r>
          </a:p>
          <a:p>
            <a:pPr lvl="1"/>
            <a:r>
              <a:rPr lang="en-US" sz="2800" dirty="0"/>
              <a:t>Used series of stories that involved moral </a:t>
            </a:r>
            <a:br>
              <a:rPr lang="en-US" sz="2800" dirty="0"/>
            </a:br>
            <a:r>
              <a:rPr lang="en-US" sz="2800" dirty="0"/>
              <a:t>dilemmas to assess a </a:t>
            </a:r>
            <a:br>
              <a:rPr lang="en-US" sz="2800" dirty="0"/>
            </a:br>
            <a:r>
              <a:rPr lang="en-US" sz="2800" dirty="0"/>
              <a:t>person</a:t>
            </a:r>
            <a:r>
              <a:rPr lang="fr-FR" altLang="ja-JP" sz="2800" dirty="0"/>
              <a:t>'</a:t>
            </a:r>
            <a:r>
              <a:rPr lang="en-US" altLang="ja-JP" sz="2800" dirty="0"/>
              <a:t>s level of moral </a:t>
            </a:r>
            <a:br>
              <a:rPr lang="en-US" altLang="ja-JP" sz="2800" dirty="0"/>
            </a:br>
            <a:r>
              <a:rPr lang="en-US" altLang="ja-JP" sz="2800" dirty="0"/>
              <a:t>reasoning </a:t>
            </a:r>
          </a:p>
          <a:p>
            <a:pPr lvl="1"/>
            <a:r>
              <a:rPr lang="en-US" altLang="ja-JP" sz="2800" dirty="0"/>
              <a:t>Discerned three levels of moral reasoning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D3C020-B05D-48C0-AAB1-92CAE3A924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8172" y="1643200"/>
            <a:ext cx="3013091" cy="3923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8651482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78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78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78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78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78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78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78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78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78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Rectangle 2"/>
          <p:cNvSpPr>
            <a:spLocks noGrp="1" noChangeArrowheads="1"/>
          </p:cNvSpPr>
          <p:nvPr>
            <p:ph type="title"/>
          </p:nvPr>
        </p:nvSpPr>
        <p:spPr>
          <a:xfrm>
            <a:off x="600456" y="137160"/>
            <a:ext cx="10972800" cy="881743"/>
          </a:xfrm>
        </p:spPr>
        <p:txBody>
          <a:bodyPr>
            <a:normAutofit fontScale="90000"/>
          </a:bodyPr>
          <a:lstStyle/>
          <a:p>
            <a:r>
              <a:rPr lang="en-US" sz="5300" dirty="0"/>
              <a:t>Kohlberg</a:t>
            </a:r>
            <a:r>
              <a:rPr lang="fr-FR" altLang="ja-JP" sz="5300" dirty="0"/>
              <a:t>'</a:t>
            </a:r>
            <a:r>
              <a:rPr lang="en-US" altLang="ja-JP" sz="5300" dirty="0"/>
              <a:t>s levels of moral reasoning </a:t>
            </a:r>
            <a:br>
              <a:rPr lang="en-US" dirty="0"/>
            </a:br>
            <a:endParaRPr lang="en-US" dirty="0"/>
          </a:p>
        </p:txBody>
      </p:sp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07454862"/>
              </p:ext>
            </p:extLst>
          </p:nvPr>
        </p:nvGraphicFramePr>
        <p:xfrm>
          <a:off x="600456" y="781159"/>
          <a:ext cx="11244943" cy="63572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610876312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B7B8505-63D1-814C-B9AA-BAEE4E06AFD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graphicEl>
                                              <a:dgm id="{DB7B8505-63D1-814C-B9AA-BAEE4E06AFD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7E65D8BD-E70A-1D4C-B5F7-DC829D3CA0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graphicEl>
                                              <a:dgm id="{7E65D8BD-E70A-1D4C-B5F7-DC829D3CA02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216541E-3658-4944-8B80-3CEB15F270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graphicEl>
                                              <a:dgm id="{C216541E-3658-4944-8B80-3CEB15F270C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F643861-E0F8-1945-93C2-404BCAB2C38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graphicEl>
                                              <a:dgm id="{0F643861-E0F8-1945-93C2-404BCAB2C38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7DCE79B2-8C33-D442-B68F-21AF0EA09F1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>
                                            <p:graphicEl>
                                              <a:dgm id="{7DCE79B2-8C33-D442-B68F-21AF0EA09F1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3DBC0F3-D532-5743-97EA-91A7F26901F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">
                                            <p:graphicEl>
                                              <a:dgm id="{A3DBC0F3-D532-5743-97EA-91A7F26901F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lvlOne"/>
        </p:bldSub>
      </p:bldGraphic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13-11-04 at 11.50.03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396243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 bwMode="auto">
          <a:xfrm>
            <a:off x="2207623" y="1110343"/>
            <a:ext cx="5917474" cy="561703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Arial" charset="0"/>
              <a:ea typeface="ＭＳ Ｐゴシック" charset="0"/>
            </a:endParaRPr>
          </a:p>
        </p:txBody>
      </p:sp>
      <p:sp>
        <p:nvSpPr>
          <p:cNvPr id="4" name="Rectangle 3"/>
          <p:cNvSpPr/>
          <p:nvPr/>
        </p:nvSpPr>
        <p:spPr bwMode="auto">
          <a:xfrm>
            <a:off x="2225630" y="1783080"/>
            <a:ext cx="5917474" cy="561703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Arial" charset="0"/>
              <a:ea typeface="ＭＳ Ｐゴシック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2225630" y="2936966"/>
            <a:ext cx="5917474" cy="561703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Arial" charset="0"/>
              <a:ea typeface="ＭＳ Ｐゴシック" charset="0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2225630" y="3641271"/>
            <a:ext cx="5917474" cy="766354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Arial" charset="0"/>
              <a:ea typeface="ＭＳ Ｐゴシック" charset="0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2225630" y="5021581"/>
            <a:ext cx="5917474" cy="694509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Arial" charset="0"/>
              <a:ea typeface="ＭＳ Ｐゴシック" charset="0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2225630" y="5964286"/>
            <a:ext cx="5917474" cy="731520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Arial" charset="0"/>
              <a:ea typeface="ＭＳ Ｐゴシック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732611" y="156755"/>
            <a:ext cx="327224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We move up the moral  reasoning ladder as we grow</a:t>
            </a:r>
          </a:p>
          <a:p>
            <a:endParaRPr lang="en-GB" sz="2400" dirty="0"/>
          </a:p>
          <a:p>
            <a:r>
              <a:rPr lang="en-GB" sz="2400" dirty="0"/>
              <a:t>We may not all make it to the last stage</a:t>
            </a:r>
          </a:p>
          <a:p>
            <a:endParaRPr lang="en-GB" sz="2400" dirty="0"/>
          </a:p>
          <a:p>
            <a:r>
              <a:rPr lang="en-GB" sz="2400" dirty="0"/>
              <a:t>There are cultural similarities up to Level II, but attainment to Level III is not so clear (</a:t>
            </a:r>
            <a:r>
              <a:rPr lang="en-GB" sz="2400" dirty="0" err="1"/>
              <a:t>Snarey</a:t>
            </a:r>
            <a:r>
              <a:rPr lang="en-GB" sz="2400" dirty="0"/>
              <a:t> 1985)</a:t>
            </a:r>
          </a:p>
          <a:p>
            <a:endParaRPr lang="en-GB" sz="2400" dirty="0"/>
          </a:p>
          <a:p>
            <a:r>
              <a:rPr lang="en-GB" sz="2400" dirty="0"/>
              <a:t>We may reason one way and act in another!</a:t>
            </a:r>
          </a:p>
        </p:txBody>
      </p:sp>
    </p:spTree>
    <p:extLst>
      <p:ext uri="{BB962C8B-B14F-4D97-AF65-F5344CB8AC3E}">
        <p14:creationId xmlns:p14="http://schemas.microsoft.com/office/powerpoint/2010/main" val="526967019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animBg="1"/>
      <p:bldP spid="7" grpId="0" animBg="1"/>
      <p:bldP spid="8" grpId="0" animBg="1"/>
      <p:bldP spid="9" grpId="0" animBg="1"/>
      <p:bldP spid="10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475" y="885825"/>
            <a:ext cx="10687050" cy="5086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241580"/>
      </p:ext>
    </p:extLst>
  </p:cSld>
  <p:clrMapOvr>
    <a:masterClrMapping/>
  </p:clrMapOvr>
  <p:transition spd="med">
    <p:fad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122238"/>
            <a:ext cx="10972800" cy="1724850"/>
          </a:xfrm>
        </p:spPr>
        <p:txBody>
          <a:bodyPr>
            <a:noAutofit/>
          </a:bodyPr>
          <a:lstStyle/>
          <a:p>
            <a:r>
              <a:rPr lang="en-US" sz="6000" dirty="0"/>
              <a:t>Kohlberg</a:t>
            </a:r>
            <a:r>
              <a:rPr lang="fr-FR" altLang="ja-JP" sz="6000" dirty="0"/>
              <a:t>'</a:t>
            </a:r>
            <a:r>
              <a:rPr lang="en-US" altLang="ja-JP" sz="6000" dirty="0"/>
              <a:t>s Theory of Moral Reasoning </a:t>
            </a:r>
            <a:endParaRPr lang="en-US" sz="6000" dirty="0"/>
          </a:p>
        </p:txBody>
      </p:sp>
      <p:sp>
        <p:nvSpPr>
          <p:cNvPr id="83970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2258568"/>
            <a:ext cx="10972800" cy="3989833"/>
          </a:xfrm>
        </p:spPr>
        <p:txBody>
          <a:bodyPr/>
          <a:lstStyle/>
          <a:p>
            <a:r>
              <a:rPr lang="en-US" b="1" dirty="0"/>
              <a:t>Criticisms of Kohlberg</a:t>
            </a:r>
            <a:r>
              <a:rPr lang="fr-FR" altLang="ja-JP" b="1" dirty="0"/>
              <a:t>'</a:t>
            </a:r>
            <a:r>
              <a:rPr lang="en-US" altLang="ja-JP" b="1" dirty="0"/>
              <a:t>s Theory</a:t>
            </a:r>
          </a:p>
          <a:p>
            <a:pPr lvl="1"/>
            <a:r>
              <a:rPr lang="en-US" dirty="0"/>
              <a:t>Studied moral reasoning and not moral </a:t>
            </a:r>
            <a:r>
              <a:rPr lang="en-US" dirty="0" err="1"/>
              <a:t>behaviour</a:t>
            </a:r>
            <a:endParaRPr lang="en-US" dirty="0"/>
          </a:p>
          <a:p>
            <a:pPr lvl="1"/>
            <a:r>
              <a:rPr lang="en-US" dirty="0"/>
              <a:t>May not have adequately represented </a:t>
            </a:r>
            <a:br>
              <a:rPr lang="en-US" dirty="0"/>
            </a:br>
            <a:r>
              <a:rPr lang="en-US" dirty="0"/>
              <a:t>the morality of women</a:t>
            </a:r>
          </a:p>
          <a:p>
            <a:pPr lvl="1"/>
            <a:r>
              <a:rPr lang="en-US" dirty="0"/>
              <a:t>Higher stages may be biased toward Western cultures </a:t>
            </a:r>
          </a:p>
        </p:txBody>
      </p:sp>
    </p:spTree>
    <p:extLst>
      <p:ext uri="{BB962C8B-B14F-4D97-AF65-F5344CB8AC3E}">
        <p14:creationId xmlns:p14="http://schemas.microsoft.com/office/powerpoint/2010/main" val="2082859911"/>
      </p:ext>
    </p:extLst>
  </p:cSld>
  <p:clrMapOvr>
    <a:masterClrMapping/>
  </p:clrMapOvr>
  <p:transition spd="med">
    <p:fad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3862298-AF85-4572-BED3-52E573EBD4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1FB967F-673F-485B-AE68-31B6078417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03504" y="3977640"/>
            <a:ext cx="457200" cy="457200"/>
          </a:xfrm>
          <a:prstGeom prst="ellipse">
            <a:avLst/>
          </a:prstGeom>
          <a:solidFill>
            <a:schemeClr val="tx1">
              <a:alpha val="80000"/>
            </a:schemeClr>
          </a:solidFill>
        </p:spPr>
        <p:txBody>
          <a:bodyPr>
            <a:normAutofit fontScale="85000" lnSpcReduction="10000"/>
          </a:bodyPr>
          <a:lstStyle/>
          <a:p>
            <a:pPr algn="ctr">
              <a:spcAft>
                <a:spcPts val="600"/>
              </a:spcAft>
            </a:pPr>
            <a:fld id="{B6F15528-21DE-4FAA-801E-634DDDAF4B2B}" type="slidenum">
              <a:rPr lang="en-US">
                <a:solidFill>
                  <a:schemeClr val="bg1"/>
                </a:solidFill>
              </a:rPr>
              <a:pPr algn="ctr">
                <a:spcAft>
                  <a:spcPts val="600"/>
                </a:spcAft>
              </a:pPr>
              <a:t>46</a:t>
            </a:fld>
            <a:endParaRPr lang="en-US">
              <a:solidFill>
                <a:schemeClr val="bg1"/>
              </a:solidFill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7BE265E6-D012-42B3-A7DE-C8FEED40DB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572592" y="3131936"/>
            <a:ext cx="1240640" cy="1240638"/>
          </a:xfrm>
          <a:prstGeom prst="ellipse">
            <a:avLst/>
          </a:prstGeom>
          <a:solidFill>
            <a:schemeClr val="accent6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6EB9A5AE-0A9C-4EB1-9569-A44D89EFC5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717981" y="4546924"/>
            <a:ext cx="2369988" cy="2311077"/>
          </a:xfrm>
          <a:custGeom>
            <a:avLst/>
            <a:gdLst>
              <a:gd name="connsiteX0" fmla="*/ 0 w 2369988"/>
              <a:gd name="connsiteY0" fmla="*/ 0 h 2311077"/>
              <a:gd name="connsiteX1" fmla="*/ 1128071 w 2369988"/>
              <a:gd name="connsiteY1" fmla="*/ 0 h 2311077"/>
              <a:gd name="connsiteX2" fmla="*/ 1157716 w 2369988"/>
              <a:gd name="connsiteY2" fmla="*/ 128440 h 2311077"/>
              <a:gd name="connsiteX3" fmla="*/ 2316462 w 2369988"/>
              <a:gd name="connsiteY3" fmla="*/ 2257392 h 2311077"/>
              <a:gd name="connsiteX4" fmla="*/ 2369988 w 2369988"/>
              <a:gd name="connsiteY4" fmla="*/ 2311077 h 2311077"/>
              <a:gd name="connsiteX5" fmla="*/ 957894 w 2369988"/>
              <a:gd name="connsiteY5" fmla="*/ 2311077 h 2311077"/>
              <a:gd name="connsiteX6" fmla="*/ 777804 w 2369988"/>
              <a:gd name="connsiteY6" fmla="*/ 2040997 h 2311077"/>
              <a:gd name="connsiteX7" fmla="*/ 19614 w 2369988"/>
              <a:gd name="connsiteY7" fmla="*/ 109827 h 23110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69988" h="2311077">
                <a:moveTo>
                  <a:pt x="0" y="0"/>
                </a:moveTo>
                <a:lnTo>
                  <a:pt x="1128071" y="0"/>
                </a:lnTo>
                <a:lnTo>
                  <a:pt x="1157716" y="128440"/>
                </a:lnTo>
                <a:cubicBezTo>
                  <a:pt x="1365270" y="935139"/>
                  <a:pt x="1769588" y="1662859"/>
                  <a:pt x="2316462" y="2257392"/>
                </a:cubicBezTo>
                <a:lnTo>
                  <a:pt x="2369988" y="2311077"/>
                </a:lnTo>
                <a:lnTo>
                  <a:pt x="957894" y="2311077"/>
                </a:lnTo>
                <a:lnTo>
                  <a:pt x="777804" y="2040997"/>
                </a:lnTo>
                <a:cubicBezTo>
                  <a:pt x="421651" y="1454849"/>
                  <a:pt x="161627" y="803832"/>
                  <a:pt x="19614" y="109827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 descr="A desk with a computer and a cup of coffee&#10;&#10;Description automatically generated">
            <a:extLst>
              <a:ext uri="{FF2B5EF4-FFF2-40B4-BE49-F238E27FC236}">
                <a16:creationId xmlns:a16="http://schemas.microsoft.com/office/drawing/2014/main" id="{69CDE952-1FDA-4CA9-88D6-9E7631CA487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68" b="31662"/>
          <a:stretch/>
        </p:blipFill>
        <p:spPr>
          <a:xfrm>
            <a:off x="4062632" y="10"/>
            <a:ext cx="8129366" cy="6857990"/>
          </a:xfrm>
          <a:custGeom>
            <a:avLst/>
            <a:gdLst/>
            <a:ahLst/>
            <a:cxnLst/>
            <a:rect l="l" t="t" r="r" b="b"/>
            <a:pathLst>
              <a:path w="8129366" h="6858000">
                <a:moveTo>
                  <a:pt x="1619628" y="0"/>
                </a:moveTo>
                <a:lnTo>
                  <a:pt x="4520115" y="0"/>
                </a:lnTo>
                <a:lnTo>
                  <a:pt x="6067239" y="0"/>
                </a:lnTo>
                <a:lnTo>
                  <a:pt x="8129366" y="0"/>
                </a:lnTo>
                <a:lnTo>
                  <a:pt x="8129366" y="6858000"/>
                </a:lnTo>
                <a:lnTo>
                  <a:pt x="6067239" y="6858000"/>
                </a:lnTo>
                <a:lnTo>
                  <a:pt x="4520115" y="6858000"/>
                </a:lnTo>
                <a:lnTo>
                  <a:pt x="1619627" y="6858000"/>
                </a:lnTo>
                <a:lnTo>
                  <a:pt x="1615622" y="6854853"/>
                </a:lnTo>
                <a:cubicBezTo>
                  <a:pt x="628921" y="6040555"/>
                  <a:pt x="0" y="4808224"/>
                  <a:pt x="0" y="3429000"/>
                </a:cubicBezTo>
                <a:cubicBezTo>
                  <a:pt x="0" y="2049777"/>
                  <a:pt x="628921" y="817446"/>
                  <a:pt x="1615622" y="3148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89098682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Ends</a:t>
            </a:r>
          </a:p>
        </p:txBody>
      </p:sp>
    </p:spTree>
    <p:extLst>
      <p:ext uri="{BB962C8B-B14F-4D97-AF65-F5344CB8AC3E}">
        <p14:creationId xmlns:p14="http://schemas.microsoft.com/office/powerpoint/2010/main" val="3499787609"/>
      </p:ext>
    </p:extLst>
  </p:cSld>
  <p:clrMapOvr>
    <a:masterClrMapping/>
  </p:clrMapOvr>
  <p:transition spd="med">
    <p:fad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/>
              <a:t>Oswalt</a:t>
            </a:r>
            <a:r>
              <a:rPr lang="en-GB" dirty="0"/>
              <a:t> A (2010) Moral Development: Piaget’s theory, available at </a:t>
            </a:r>
            <a:r>
              <a:rPr lang="en-GB" dirty="0">
                <a:hlinkClick r:id="rId2"/>
              </a:rPr>
              <a:t>https://www.mentalhelp.net/articles/moral-development-piaget-s-theory/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42214318"/>
      </p:ext>
    </p:extLst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1_Griggs_SciPsych_4e_ch01_W">
  <a:themeElements>
    <a:clrScheme name="Custom 15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B82F3C"/>
      </a:accent2>
      <a:accent3>
        <a:srgbClr val="FAAB30"/>
      </a:accent3>
      <a:accent4>
        <a:srgbClr val="4A66AC"/>
      </a:accent4>
      <a:accent5>
        <a:srgbClr val="5E9F79"/>
      </a:accent5>
      <a:accent6>
        <a:srgbClr val="E6C362"/>
      </a:accent6>
      <a:hlink>
        <a:srgbClr val="9454C3"/>
      </a:hlink>
      <a:folHlink>
        <a:srgbClr val="3EBBF0"/>
      </a:folHlink>
    </a:clrScheme>
    <a:fontScheme name="Network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lnDef>
  </a:objectDefaults>
  <a:extraClrSchemeLst>
    <a:extraClrScheme>
      <a:clrScheme name="Network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1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D2CD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5E3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2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8C3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0DE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Griggs_SciPsych_4e_ch01_W">
  <a:themeElements>
    <a:clrScheme name="Custom 15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B82F3C"/>
      </a:accent2>
      <a:accent3>
        <a:srgbClr val="FAAB30"/>
      </a:accent3>
      <a:accent4>
        <a:srgbClr val="4A66AC"/>
      </a:accent4>
      <a:accent5>
        <a:srgbClr val="5E9F79"/>
      </a:accent5>
      <a:accent6>
        <a:srgbClr val="E6C362"/>
      </a:accent6>
      <a:hlink>
        <a:srgbClr val="9454C3"/>
      </a:hlink>
      <a:folHlink>
        <a:srgbClr val="3EBBF0"/>
      </a:folHlink>
    </a:clrScheme>
    <a:fontScheme name="Network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lnDef>
  </a:objectDefaults>
  <a:extraClrSchemeLst>
    <a:extraClrScheme>
      <a:clrScheme name="Network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1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D2CD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5E3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2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8C3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0DE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3_Griggs_SciPsych_4e_ch01_W">
  <a:themeElements>
    <a:clrScheme name="Custom 15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B82F3C"/>
      </a:accent2>
      <a:accent3>
        <a:srgbClr val="FAAB30"/>
      </a:accent3>
      <a:accent4>
        <a:srgbClr val="4A66AC"/>
      </a:accent4>
      <a:accent5>
        <a:srgbClr val="5E9F79"/>
      </a:accent5>
      <a:accent6>
        <a:srgbClr val="E6C362"/>
      </a:accent6>
      <a:hlink>
        <a:srgbClr val="9454C3"/>
      </a:hlink>
      <a:folHlink>
        <a:srgbClr val="3EBBF0"/>
      </a:folHlink>
    </a:clrScheme>
    <a:fontScheme name="Network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lnDef>
  </a:objectDefaults>
  <a:extraClrSchemeLst>
    <a:extraClrScheme>
      <a:clrScheme name="Network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1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D2CD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5E3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2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8C3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0DE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5_Griggs_SciPsych_4e_ch01_W">
  <a:themeElements>
    <a:clrScheme name="Custom 15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B82F3C"/>
      </a:accent2>
      <a:accent3>
        <a:srgbClr val="FAAB30"/>
      </a:accent3>
      <a:accent4>
        <a:srgbClr val="4A66AC"/>
      </a:accent4>
      <a:accent5>
        <a:srgbClr val="5E9F79"/>
      </a:accent5>
      <a:accent6>
        <a:srgbClr val="E6C362"/>
      </a:accent6>
      <a:hlink>
        <a:srgbClr val="9454C3"/>
      </a:hlink>
      <a:folHlink>
        <a:srgbClr val="3EBBF0"/>
      </a:folHlink>
    </a:clrScheme>
    <a:fontScheme name="Network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lnDef>
  </a:objectDefaults>
  <a:extraClrSchemeLst>
    <a:extraClrScheme>
      <a:clrScheme name="Network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1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D2CD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5E3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2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8C3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0DE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9_Griggs_SciPsych_4e_ch01_W">
  <a:themeElements>
    <a:clrScheme name="Custom 15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B82F3C"/>
      </a:accent2>
      <a:accent3>
        <a:srgbClr val="FAAB30"/>
      </a:accent3>
      <a:accent4>
        <a:srgbClr val="4A66AC"/>
      </a:accent4>
      <a:accent5>
        <a:srgbClr val="5E9F79"/>
      </a:accent5>
      <a:accent6>
        <a:srgbClr val="E6C362"/>
      </a:accent6>
      <a:hlink>
        <a:srgbClr val="9454C3"/>
      </a:hlink>
      <a:folHlink>
        <a:srgbClr val="3EBBF0"/>
      </a:folHlink>
    </a:clrScheme>
    <a:fontScheme name="Network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lnDef>
  </a:objectDefaults>
  <a:extraClrSchemeLst>
    <a:extraClrScheme>
      <a:clrScheme name="Network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1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D2CD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5E3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2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8C3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0DE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10_Griggs_SciPsych_4e_ch01_W">
  <a:themeElements>
    <a:clrScheme name="Custom 15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B82F3C"/>
      </a:accent2>
      <a:accent3>
        <a:srgbClr val="FAAB30"/>
      </a:accent3>
      <a:accent4>
        <a:srgbClr val="4A66AC"/>
      </a:accent4>
      <a:accent5>
        <a:srgbClr val="5E9F79"/>
      </a:accent5>
      <a:accent6>
        <a:srgbClr val="E6C362"/>
      </a:accent6>
      <a:hlink>
        <a:srgbClr val="9454C3"/>
      </a:hlink>
      <a:folHlink>
        <a:srgbClr val="3EBBF0"/>
      </a:folHlink>
    </a:clrScheme>
    <a:fontScheme name="Network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lnDef>
  </a:objectDefaults>
  <a:extraClrSchemeLst>
    <a:extraClrScheme>
      <a:clrScheme name="Network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1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D2CD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5E3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2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8C3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0DE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11_Griggs_SciPsych_4e_ch01_W">
  <a:themeElements>
    <a:clrScheme name="Custom 15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B82F3C"/>
      </a:accent2>
      <a:accent3>
        <a:srgbClr val="FAAB30"/>
      </a:accent3>
      <a:accent4>
        <a:srgbClr val="4A66AC"/>
      </a:accent4>
      <a:accent5>
        <a:srgbClr val="5E9F79"/>
      </a:accent5>
      <a:accent6>
        <a:srgbClr val="E6C362"/>
      </a:accent6>
      <a:hlink>
        <a:srgbClr val="9454C3"/>
      </a:hlink>
      <a:folHlink>
        <a:srgbClr val="3EBBF0"/>
      </a:folHlink>
    </a:clrScheme>
    <a:fontScheme name="Network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Arial" charset="0"/>
            <a:ea typeface="ＭＳ Ｐゴシック" charset="0"/>
          </a:defRPr>
        </a:defPPr>
      </a:lstStyle>
    </a:lnDef>
  </a:objectDefaults>
  <a:extraClrSchemeLst>
    <a:extraClrScheme>
      <a:clrScheme name="Network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1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D2CD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5E3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2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8C3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0DE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1725</Words>
  <Application>Microsoft Office PowerPoint</Application>
  <PresentationFormat>Widescreen</PresentationFormat>
  <Paragraphs>226</Paragraphs>
  <Slides>48</Slides>
  <Notes>5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10</vt:i4>
      </vt:variant>
      <vt:variant>
        <vt:lpstr>Slide Titles</vt:lpstr>
      </vt:variant>
      <vt:variant>
        <vt:i4>48</vt:i4>
      </vt:variant>
    </vt:vector>
  </HeadingPairs>
  <TitlesOfParts>
    <vt:vector size="63" baseType="lpstr">
      <vt:lpstr>Arial</vt:lpstr>
      <vt:lpstr>Calibri</vt:lpstr>
      <vt:lpstr>Calibri Light</vt:lpstr>
      <vt:lpstr>Lucida Grande</vt:lpstr>
      <vt:lpstr>Wingdings</vt:lpstr>
      <vt:lpstr>1_Griggs_SciPsych_4e_ch01_W</vt:lpstr>
      <vt:lpstr>2_Griggs_SciPsych_4e_ch01_W</vt:lpstr>
      <vt:lpstr>3_Griggs_SciPsych_4e_ch01_W</vt:lpstr>
      <vt:lpstr>5_Griggs_SciPsych_4e_ch01_W</vt:lpstr>
      <vt:lpstr>9_Griggs_SciPsych_4e_ch01_W</vt:lpstr>
      <vt:lpstr>10_Griggs_SciPsych_4e_ch01_W</vt:lpstr>
      <vt:lpstr>Office Theme</vt:lpstr>
      <vt:lpstr>11_Griggs_SciPsych_4e_ch01_W</vt:lpstr>
      <vt:lpstr>2_Office Theme</vt:lpstr>
      <vt:lpstr>3_Office Theme</vt:lpstr>
      <vt:lpstr>Developmental Psychology 2</vt:lpstr>
      <vt:lpstr>Objectives</vt:lpstr>
      <vt:lpstr>Different childhoods</vt:lpstr>
      <vt:lpstr>PowerPoint Presentation</vt:lpstr>
      <vt:lpstr>PowerPoint Presentation</vt:lpstr>
      <vt:lpstr>PowerPoint Presentation</vt:lpstr>
      <vt:lpstr>In the beginning …</vt:lpstr>
      <vt:lpstr>Foetal alcohol syndrome</vt:lpstr>
      <vt:lpstr>PowerPoint Presentation</vt:lpstr>
      <vt:lpstr>PowerPoint Presentation</vt:lpstr>
      <vt:lpstr>Prenatal concerns</vt:lpstr>
      <vt:lpstr>How We Develop During Infancy </vt:lpstr>
      <vt:lpstr>Motor Development</vt:lpstr>
      <vt:lpstr>Motor Development</vt:lpstr>
      <vt:lpstr>Motor and sensory development</vt:lpstr>
      <vt:lpstr>Language development</vt:lpstr>
      <vt:lpstr>PowerPoint Presentation</vt:lpstr>
      <vt:lpstr>Co-ordination and movement</vt:lpstr>
      <vt:lpstr>Cuppa?</vt:lpstr>
      <vt:lpstr>  Developmental Psychology 2  Piaget’s stages Vygotsky’s social interactions Kohlberg’s moral reasoning     </vt:lpstr>
      <vt:lpstr>Piaget</vt:lpstr>
      <vt:lpstr>Piaget</vt:lpstr>
      <vt:lpstr>Cognitive adaptation </vt:lpstr>
      <vt:lpstr>Piaget’s Stages</vt:lpstr>
      <vt:lpstr>Sensorimotor stage</vt:lpstr>
      <vt:lpstr>Preoperational stage</vt:lpstr>
      <vt:lpstr>Preoperational stage- two key terms</vt:lpstr>
      <vt:lpstr>PowerPoint Presentation</vt:lpstr>
      <vt:lpstr>For Piaget, the child is not like a miniature adult with less information  The child’s way of thinking is very different</vt:lpstr>
      <vt:lpstr>Concrete operational</vt:lpstr>
      <vt:lpstr>Formal operational</vt:lpstr>
      <vt:lpstr>Formal operational</vt:lpstr>
      <vt:lpstr>PowerPoint Presentation</vt:lpstr>
      <vt:lpstr>PowerPoint Presentation</vt:lpstr>
      <vt:lpstr>Piaget’s Theory of Moral Development</vt:lpstr>
      <vt:lpstr>Piaget’s Theory of Moral Development</vt:lpstr>
      <vt:lpstr>Piaget’s Theory of Moral Development</vt:lpstr>
      <vt:lpstr>Piaget’s Theory of Moral Development</vt:lpstr>
      <vt:lpstr>Lev Vygotsky (1896-1933)</vt:lpstr>
      <vt:lpstr>Lev Vygotsky (1896-1933)</vt:lpstr>
      <vt:lpstr>Moral Development and Social Development</vt:lpstr>
      <vt:lpstr>Kohlberg's levels of moral reasoning  </vt:lpstr>
      <vt:lpstr>PowerPoint Presentation</vt:lpstr>
      <vt:lpstr>PowerPoint Presentation</vt:lpstr>
      <vt:lpstr>Kohlberg's Theory of Moral Reasoning 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Developmental Psychology 2</dc:title>
  <dc:creator>Mike Durke</dc:creator>
  <cp:lastModifiedBy>Mike Durke</cp:lastModifiedBy>
  <cp:revision>1</cp:revision>
  <dcterms:created xsi:type="dcterms:W3CDTF">2020-11-21T14:14:04Z</dcterms:created>
  <dcterms:modified xsi:type="dcterms:W3CDTF">2020-11-21T14:18:54Z</dcterms:modified>
</cp:coreProperties>
</file>