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9066DA-CFDF-4020-9408-4DA07E7EB823}" v="3" dt="2019-09-29T10:01:19.9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72" y="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rys Williams" userId="e3faa370cda5e97e" providerId="LiveId" clId="{C39066DA-CFDF-4020-9408-4DA07E7EB823}"/>
    <pc:docChg chg="modSld">
      <pc:chgData name="Nerys Williams" userId="e3faa370cda5e97e" providerId="LiveId" clId="{C39066DA-CFDF-4020-9408-4DA07E7EB823}" dt="2019-09-29T10:09:18.819" v="76" actId="1076"/>
      <pc:docMkLst>
        <pc:docMk/>
      </pc:docMkLst>
      <pc:sldChg chg="addSp modSp">
        <pc:chgData name="Nerys Williams" userId="e3faa370cda5e97e" providerId="LiveId" clId="{C39066DA-CFDF-4020-9408-4DA07E7EB823}" dt="2019-09-29T10:09:18.819" v="76" actId="1076"/>
        <pc:sldMkLst>
          <pc:docMk/>
          <pc:sldMk cId="1084158819" sldId="256"/>
        </pc:sldMkLst>
        <pc:spChg chg="mod">
          <ac:chgData name="Nerys Williams" userId="e3faa370cda5e97e" providerId="LiveId" clId="{C39066DA-CFDF-4020-9408-4DA07E7EB823}" dt="2019-09-29T09:57:57.345" v="53" actId="1076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Nerys Williams" userId="e3faa370cda5e97e" providerId="LiveId" clId="{C39066DA-CFDF-4020-9408-4DA07E7EB823}" dt="2019-09-29T09:57:16.430" v="44" actId="1076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Nerys Williams" userId="e3faa370cda5e97e" providerId="LiveId" clId="{C39066DA-CFDF-4020-9408-4DA07E7EB823}" dt="2019-09-29T09:57:26.685" v="45" actId="1076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Nerys Williams" userId="e3faa370cda5e97e" providerId="LiveId" clId="{C39066DA-CFDF-4020-9408-4DA07E7EB823}" dt="2019-09-29T09:53:46.364" v="42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Nerys Williams" userId="e3faa370cda5e97e" providerId="LiveId" clId="{C39066DA-CFDF-4020-9408-4DA07E7EB823}" dt="2019-09-29T09:58:33.395" v="59" actId="1076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Nerys Williams" userId="e3faa370cda5e97e" providerId="LiveId" clId="{C39066DA-CFDF-4020-9408-4DA07E7EB823}" dt="2019-09-29T09:57:45.633" v="51" actId="1076"/>
          <ac:spMkLst>
            <pc:docMk/>
            <pc:sldMk cId="1084158819" sldId="256"/>
            <ac:spMk id="32" creationId="{64B893A5-04B7-4831-9F75-23466AF3DA69}"/>
          </ac:spMkLst>
        </pc:spChg>
        <pc:picChg chg="add mod modCrop">
          <ac:chgData name="Nerys Williams" userId="e3faa370cda5e97e" providerId="LiveId" clId="{C39066DA-CFDF-4020-9408-4DA07E7EB823}" dt="2019-09-29T09:59:58" v="64" actId="1076"/>
          <ac:picMkLst>
            <pc:docMk/>
            <pc:sldMk cId="1084158819" sldId="256"/>
            <ac:picMk id="2" creationId="{248B3F8B-DB67-40FA-B2FD-C43901C5302A}"/>
          </ac:picMkLst>
        </pc:picChg>
        <pc:picChg chg="add mod modCrop">
          <ac:chgData name="Nerys Williams" userId="e3faa370cda5e97e" providerId="LiveId" clId="{C39066DA-CFDF-4020-9408-4DA07E7EB823}" dt="2019-09-29T10:09:18.819" v="76" actId="1076"/>
          <ac:picMkLst>
            <pc:docMk/>
            <pc:sldMk cId="1084158819" sldId="256"/>
            <ac:picMk id="4" creationId="{26B17E9F-1F83-48AF-8904-ED96A88C1737}"/>
          </ac:picMkLst>
        </pc:picChg>
        <pc:picChg chg="mod">
          <ac:chgData name="Nerys Williams" userId="e3faa370cda5e97e" providerId="LiveId" clId="{C39066DA-CFDF-4020-9408-4DA07E7EB823}" dt="2019-09-29T09:57:13.358" v="43" actId="1076"/>
          <ac:picMkLst>
            <pc:docMk/>
            <pc:sldMk cId="1084158819" sldId="256"/>
            <ac:picMk id="22" creationId="{27247FC5-9A3C-4853-BCDD-AE5AB8EC9A59}"/>
          </ac:picMkLst>
        </pc:picChg>
        <pc:picChg chg="mod">
          <ac:chgData name="Nerys Williams" userId="e3faa370cda5e97e" providerId="LiveId" clId="{C39066DA-CFDF-4020-9408-4DA07E7EB823}" dt="2019-09-29T09:57:29.663" v="46" actId="1076"/>
          <ac:picMkLst>
            <pc:docMk/>
            <pc:sldMk cId="1084158819" sldId="256"/>
            <ac:picMk id="25" creationId="{27247FC5-9A3C-4853-BCDD-AE5AB8EC9A59}"/>
          </ac:picMkLst>
        </pc:picChg>
        <pc:picChg chg="mod">
          <ac:chgData name="Nerys Williams" userId="e3faa370cda5e97e" providerId="LiveId" clId="{C39066DA-CFDF-4020-9408-4DA07E7EB823}" dt="2019-09-29T09:58:28.307" v="58" actId="1076"/>
          <ac:picMkLst>
            <pc:docMk/>
            <pc:sldMk cId="1084158819" sldId="256"/>
            <ac:picMk id="29" creationId="{D918A36B-7853-4111-8D3B-8CD1DAA16AF6}"/>
          </ac:picMkLst>
        </pc:picChg>
        <pc:picChg chg="mod">
          <ac:chgData name="Nerys Williams" userId="e3faa370cda5e97e" providerId="LiveId" clId="{C39066DA-CFDF-4020-9408-4DA07E7EB823}" dt="2019-09-29T09:57:38.137" v="48" actId="1076"/>
          <ac:picMkLst>
            <pc:docMk/>
            <pc:sldMk cId="1084158819" sldId="256"/>
            <ac:picMk id="31" creationId="{FCC90589-A3E8-4369-8088-A861A56A2D3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983362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err="1"/>
              <a:t>Rwyf</a:t>
            </a:r>
            <a:r>
              <a:rPr lang="en-GB" sz="1500" dirty="0"/>
              <a:t> </a:t>
            </a:r>
            <a:r>
              <a:rPr lang="en-GB" sz="1500" dirty="0" err="1"/>
              <a:t>yn</a:t>
            </a:r>
            <a:r>
              <a:rPr lang="en-GB" sz="1500" dirty="0"/>
              <a:t> 21 </a:t>
            </a:r>
            <a:r>
              <a:rPr lang="en-GB" sz="1500" dirty="0" err="1"/>
              <a:t>oed</a:t>
            </a:r>
            <a:r>
              <a:rPr lang="en-GB" sz="1500" dirty="0"/>
              <a:t> ac </a:t>
            </a:r>
            <a:r>
              <a:rPr lang="en-GB" sz="1500" dirty="0" err="1"/>
              <a:t>yn</a:t>
            </a:r>
            <a:r>
              <a:rPr lang="en-GB" sz="1500" dirty="0"/>
              <a:t> </a:t>
            </a:r>
            <a:r>
              <a:rPr lang="en-GB" sz="1500" dirty="0" err="1"/>
              <a:t>enedigol</a:t>
            </a:r>
            <a:r>
              <a:rPr lang="en-GB" sz="1500" dirty="0"/>
              <a:t> o Abertawe. </a:t>
            </a:r>
            <a:r>
              <a:rPr lang="en-GB" sz="1500" dirty="0" err="1"/>
              <a:t>Rwyf</a:t>
            </a:r>
            <a:r>
              <a:rPr lang="en-GB" sz="1500" dirty="0"/>
              <a:t> </a:t>
            </a:r>
            <a:r>
              <a:rPr lang="en-GB" sz="1500" dirty="0" err="1"/>
              <a:t>yn</a:t>
            </a:r>
            <a:r>
              <a:rPr lang="en-GB" sz="1500" dirty="0"/>
              <a:t> un o </a:t>
            </a:r>
            <a:r>
              <a:rPr lang="en-GB" sz="1500" dirty="0" err="1"/>
              <a:t>efaill</a:t>
            </a:r>
            <a:r>
              <a:rPr lang="en-GB" sz="1500" dirty="0"/>
              <a:t> ac </a:t>
            </a:r>
            <a:r>
              <a:rPr lang="en-GB" sz="1500" dirty="0" err="1"/>
              <a:t>mae</a:t>
            </a:r>
            <a:r>
              <a:rPr lang="en-GB" sz="1500" dirty="0"/>
              <a:t> gen </a:t>
            </a:r>
            <a:r>
              <a:rPr lang="en-GB" sz="1500" dirty="0" err="1"/>
              <a:t>i</a:t>
            </a:r>
            <a:r>
              <a:rPr lang="en-GB" sz="1500" dirty="0"/>
              <a:t> </a:t>
            </a:r>
            <a:r>
              <a:rPr lang="en-GB" sz="1500" dirty="0" err="1"/>
              <a:t>chwaer</a:t>
            </a:r>
            <a:r>
              <a:rPr lang="en-GB" sz="1500" dirty="0"/>
              <a:t> </a:t>
            </a:r>
            <a:r>
              <a:rPr lang="en-GB" sz="1500" dirty="0" err="1"/>
              <a:t>ieunga</a:t>
            </a:r>
            <a:r>
              <a:rPr lang="en-GB" sz="1500" dirty="0"/>
              <a:t>’ </a:t>
            </a:r>
            <a:r>
              <a:rPr lang="en-GB" sz="1500" dirty="0" err="1"/>
              <a:t>hefyd</a:t>
            </a:r>
            <a:r>
              <a:rPr lang="en-GB" sz="1500" dirty="0"/>
              <a:t>. Bu </a:t>
            </a:r>
            <a:r>
              <a:rPr lang="en-GB" sz="1500" dirty="0" err="1"/>
              <a:t>i</a:t>
            </a:r>
            <a:r>
              <a:rPr lang="en-GB" sz="1500" dirty="0"/>
              <a:t> mi </a:t>
            </a:r>
            <a:r>
              <a:rPr lang="en-GB" sz="1500" dirty="0" err="1"/>
              <a:t>gwbwlhau</a:t>
            </a:r>
            <a:r>
              <a:rPr lang="en-GB" sz="1500" dirty="0"/>
              <a:t> </a:t>
            </a:r>
            <a:r>
              <a:rPr lang="en-GB" sz="1500" dirty="0" err="1"/>
              <a:t>fy</a:t>
            </a:r>
            <a:r>
              <a:rPr lang="en-GB" sz="1500" dirty="0"/>
              <a:t> </a:t>
            </a:r>
            <a:r>
              <a:rPr lang="en-GB" sz="1500" dirty="0" err="1"/>
              <a:t>ngradd</a:t>
            </a:r>
            <a:r>
              <a:rPr lang="en-GB" sz="1500" dirty="0"/>
              <a:t> </a:t>
            </a:r>
            <a:r>
              <a:rPr lang="en-GB" sz="1500" dirty="0" err="1"/>
              <a:t>yn</a:t>
            </a:r>
            <a:r>
              <a:rPr lang="en-GB" sz="1500" dirty="0"/>
              <a:t> y </a:t>
            </a:r>
            <a:r>
              <a:rPr lang="en-GB" sz="1500" dirty="0" err="1"/>
              <a:t>Gymrag</a:t>
            </a:r>
            <a:r>
              <a:rPr lang="en-GB" sz="1500" dirty="0"/>
              <a:t> </a:t>
            </a:r>
            <a:r>
              <a:rPr lang="en-GB" sz="1500" dirty="0" err="1"/>
              <a:t>ym</a:t>
            </a:r>
            <a:r>
              <a:rPr lang="en-GB" sz="1500" dirty="0"/>
              <a:t> </a:t>
            </a:r>
            <a:r>
              <a:rPr lang="en-GB" sz="1500" dirty="0" err="1"/>
              <a:t>mhrifysgol</a:t>
            </a:r>
            <a:r>
              <a:rPr lang="en-GB" sz="1500" dirty="0"/>
              <a:t> Bangor </a:t>
            </a:r>
            <a:r>
              <a:rPr lang="en-GB" sz="1500" dirty="0" err="1"/>
              <a:t>cyn</a:t>
            </a:r>
            <a:r>
              <a:rPr lang="en-GB" sz="1500" dirty="0"/>
              <a:t> </a:t>
            </a:r>
            <a:r>
              <a:rPr lang="en-GB" sz="1500" dirty="0" err="1"/>
              <a:t>barhau</a:t>
            </a:r>
            <a:r>
              <a:rPr lang="en-GB" sz="1500" dirty="0"/>
              <a:t> </a:t>
            </a:r>
            <a:r>
              <a:rPr lang="en-GB" sz="1500" dirty="0" err="1"/>
              <a:t>i</a:t>
            </a:r>
            <a:r>
              <a:rPr lang="en-GB" sz="1500" dirty="0"/>
              <a:t> </a:t>
            </a:r>
            <a:r>
              <a:rPr lang="en-GB" sz="1500" dirty="0" err="1"/>
              <a:t>wneud</a:t>
            </a:r>
            <a:r>
              <a:rPr lang="en-GB" sz="1500" dirty="0"/>
              <a:t> </a:t>
            </a:r>
            <a:r>
              <a:rPr lang="en-GB" sz="1500" dirty="0" err="1"/>
              <a:t>fy</a:t>
            </a:r>
            <a:r>
              <a:rPr lang="en-GB" sz="1500" dirty="0"/>
              <a:t> </a:t>
            </a:r>
            <a:r>
              <a:rPr lang="en-GB" sz="1500" dirty="0" err="1"/>
              <a:t>ngwrs</a:t>
            </a:r>
            <a:r>
              <a:rPr lang="en-GB" sz="1500" dirty="0"/>
              <a:t> TAR </a:t>
            </a:r>
            <a:r>
              <a:rPr lang="en-GB" sz="1500" dirty="0" err="1"/>
              <a:t>ym</a:t>
            </a:r>
            <a:r>
              <a:rPr lang="en-GB" sz="1500" dirty="0"/>
              <a:t> </a:t>
            </a:r>
            <a:r>
              <a:rPr lang="en-GB" sz="1500" dirty="0" err="1"/>
              <a:t>Mhrifysgol</a:t>
            </a:r>
            <a:r>
              <a:rPr lang="en-GB" sz="1500" dirty="0"/>
              <a:t> y </a:t>
            </a:r>
            <a:r>
              <a:rPr lang="en-GB" sz="1500" dirty="0" err="1"/>
              <a:t>Drindod</a:t>
            </a:r>
            <a:r>
              <a:rPr lang="en-GB" sz="1500" dirty="0"/>
              <a:t> </a:t>
            </a:r>
            <a:r>
              <a:rPr lang="en-GB" sz="1500" dirty="0" err="1"/>
              <a:t>Dewi</a:t>
            </a:r>
            <a:r>
              <a:rPr lang="en-GB" sz="1500" dirty="0"/>
              <a:t> Sant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gampws</a:t>
            </a:r>
            <a:r>
              <a:rPr lang="en-GB" sz="1500" dirty="0"/>
              <a:t> Abertawe. </a:t>
            </a:r>
            <a:r>
              <a:rPr lang="en-GB" sz="1500" dirty="0" err="1"/>
              <a:t>Rwyf</a:t>
            </a:r>
            <a:r>
              <a:rPr lang="en-GB" sz="1500" dirty="0"/>
              <a:t> </a:t>
            </a:r>
            <a:r>
              <a:rPr lang="en-GB" sz="1500" dirty="0" err="1"/>
              <a:t>wrth</a:t>
            </a:r>
            <a:r>
              <a:rPr lang="en-GB" sz="1500" dirty="0"/>
              <a:t> </a:t>
            </a:r>
            <a:r>
              <a:rPr lang="en-GB" sz="1500" dirty="0" err="1"/>
              <a:t>fy</a:t>
            </a:r>
            <a:r>
              <a:rPr lang="en-GB" sz="1500" dirty="0"/>
              <a:t> </a:t>
            </a:r>
            <a:r>
              <a:rPr lang="en-GB" sz="1500" dirty="0" err="1"/>
              <a:t>modd</a:t>
            </a:r>
            <a:r>
              <a:rPr lang="en-GB" sz="1500" dirty="0"/>
              <a:t> </a:t>
            </a:r>
            <a:r>
              <a:rPr lang="en-GB" sz="1500" dirty="0" err="1"/>
              <a:t>gyda</a:t>
            </a:r>
            <a:r>
              <a:rPr lang="en-GB" sz="1500" dirty="0"/>
              <a:t> </a:t>
            </a:r>
            <a:r>
              <a:rPr lang="en-GB" sz="1500" dirty="0" err="1"/>
              <a:t>cherddoriaeth</a:t>
            </a:r>
            <a:r>
              <a:rPr lang="en-GB" sz="1500" dirty="0"/>
              <a:t> a </a:t>
            </a:r>
            <a:r>
              <a:rPr lang="en-GB" sz="1500" dirty="0" err="1"/>
              <a:t>chwaraeon</a:t>
            </a:r>
            <a:r>
              <a:rPr lang="en-GB" sz="1500" dirty="0"/>
              <a:t> ac </a:t>
            </a:r>
            <a:r>
              <a:rPr lang="en-GB" sz="1500" dirty="0" err="1"/>
              <a:t>yn</a:t>
            </a:r>
            <a:r>
              <a:rPr lang="en-GB" sz="1500" dirty="0"/>
              <a:t> </a:t>
            </a:r>
            <a:r>
              <a:rPr lang="en-GB" sz="1500" dirty="0" err="1"/>
              <a:t>barod</a:t>
            </a:r>
            <a:r>
              <a:rPr lang="en-GB" sz="1500" dirty="0"/>
              <a:t> </a:t>
            </a:r>
            <a:r>
              <a:rPr lang="en-GB" sz="1500" dirty="0" err="1"/>
              <a:t>iawn</a:t>
            </a:r>
            <a:r>
              <a:rPr lang="en-GB" sz="1500" dirty="0"/>
              <a:t> </a:t>
            </a:r>
            <a:r>
              <a:rPr lang="en-GB" sz="1500" dirty="0" err="1"/>
              <a:t>i</a:t>
            </a:r>
            <a:r>
              <a:rPr lang="en-GB" sz="1500" dirty="0"/>
              <a:t> </a:t>
            </a:r>
            <a:r>
              <a:rPr lang="en-GB" sz="1500" dirty="0" err="1"/>
              <a:t>roi</a:t>
            </a:r>
            <a:r>
              <a:rPr lang="en-GB" sz="1500" dirty="0"/>
              <a:t> </a:t>
            </a:r>
            <a:r>
              <a:rPr lang="en-GB" sz="1500" dirty="0" err="1"/>
              <a:t>gynnig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unrhyw</a:t>
            </a:r>
            <a:r>
              <a:rPr lang="en-GB" sz="1500" dirty="0"/>
              <a:t> </a:t>
            </a:r>
            <a:r>
              <a:rPr lang="en-GB" sz="1500" dirty="0" err="1"/>
              <a:t>beth</a:t>
            </a:r>
            <a:r>
              <a:rPr lang="en-GB" sz="1500" dirty="0"/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269" y="274104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07628" y="2917483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Beth </a:t>
            </a:r>
            <a:r>
              <a:rPr lang="en-GB" sz="1200" b="1" u="sng" dirty="0" err="1"/>
              <a:t>sydd</a:t>
            </a:r>
            <a:r>
              <a:rPr lang="en-GB" sz="1200" b="1" u="sng" dirty="0"/>
              <a:t> </a:t>
            </a:r>
            <a:r>
              <a:rPr lang="en-GB" sz="1200" b="1" u="sng" dirty="0" err="1"/>
              <a:t>yn</a:t>
            </a:r>
            <a:r>
              <a:rPr lang="en-GB" sz="1200" b="1" u="sng" dirty="0"/>
              <a:t> </a:t>
            </a:r>
            <a:r>
              <a:rPr lang="en-GB" sz="1200" b="1" u="sng" dirty="0" err="1"/>
              <a:t>bwysig</a:t>
            </a:r>
            <a:r>
              <a:rPr lang="en-GB" sz="1200" b="1" u="sng" dirty="0"/>
              <a:t> </a:t>
            </a:r>
            <a:r>
              <a:rPr lang="en-GB" sz="1200" b="1" u="sng" dirty="0" err="1"/>
              <a:t>i</a:t>
            </a:r>
            <a:r>
              <a:rPr lang="en-GB" sz="1200" b="1" u="sng" dirty="0"/>
              <a:t> mi?</a:t>
            </a:r>
          </a:p>
          <a:p>
            <a:r>
              <a:rPr lang="en-GB" sz="1200" b="1" u="sng" dirty="0"/>
              <a:t>What’s important to me?</a:t>
            </a:r>
          </a:p>
          <a:p>
            <a:endParaRPr lang="en-GB" sz="1200" dirty="0"/>
          </a:p>
          <a:p>
            <a:r>
              <a:rPr lang="en-GB" sz="1200" dirty="0"/>
              <a:t>Bod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mharchu</a:t>
            </a:r>
            <a:r>
              <a:rPr lang="en-GB" sz="1200" dirty="0"/>
              <a:t>.</a:t>
            </a:r>
          </a:p>
          <a:p>
            <a:r>
              <a:rPr lang="en-GB" sz="1200" dirty="0" err="1"/>
              <a:t>Deall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allu</a:t>
            </a:r>
            <a:r>
              <a:rPr lang="en-GB" sz="1200" dirty="0"/>
              <a:t> </a:t>
            </a:r>
            <a:r>
              <a:rPr lang="en-GB" sz="1200" dirty="0" err="1"/>
              <a:t>weithio</a:t>
            </a:r>
            <a:r>
              <a:rPr lang="en-GB" sz="1200" dirty="0"/>
              <a:t> a </a:t>
            </a:r>
            <a:r>
              <a:rPr lang="en-GB" sz="1200" dirty="0" err="1"/>
              <a:t>chael</a:t>
            </a:r>
            <a:r>
              <a:rPr lang="en-GB" sz="1200" dirty="0"/>
              <a:t> </a:t>
            </a:r>
            <a:r>
              <a:rPr lang="en-GB" sz="1200" dirty="0" err="1"/>
              <a:t>darpariaeth</a:t>
            </a:r>
            <a:r>
              <a:rPr lang="en-GB" sz="1200" dirty="0"/>
              <a:t> </a:t>
            </a:r>
            <a:r>
              <a:rPr lang="en-GB" sz="1200" dirty="0" err="1"/>
              <a:t>drwy</a:t>
            </a:r>
            <a:r>
              <a:rPr lang="en-GB" sz="1200" dirty="0"/>
              <a:t> </a:t>
            </a:r>
            <a:r>
              <a:rPr lang="en-GB" sz="1200" dirty="0" err="1"/>
              <a:t>gyfrwng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 </a:t>
            </a:r>
            <a:r>
              <a:rPr lang="en-GB" sz="1200" dirty="0" err="1"/>
              <a:t>Gymraeg</a:t>
            </a:r>
            <a:r>
              <a:rPr lang="en-GB" sz="1200" dirty="0"/>
              <a:t>.</a:t>
            </a:r>
          </a:p>
          <a:p>
            <a:r>
              <a:rPr lang="en-GB" sz="1200" dirty="0"/>
              <a:t>Bod </a:t>
            </a: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drefn</a:t>
            </a:r>
            <a:r>
              <a:rPr lang="en-GB" sz="1200" dirty="0"/>
              <a:t> a </a:t>
            </a:r>
            <a:r>
              <a:rPr lang="en-GB" sz="1200" dirty="0" err="1"/>
              <a:t>strwythur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wythnos</a:t>
            </a:r>
            <a:r>
              <a:rPr lang="en-GB" sz="1200" dirty="0"/>
              <a:t>.</a:t>
            </a:r>
          </a:p>
          <a:p>
            <a:r>
              <a:rPr lang="en-GB" sz="1200" dirty="0"/>
              <a:t>Cael </a:t>
            </a:r>
            <a:r>
              <a:rPr lang="en-GB" sz="1200" dirty="0" err="1"/>
              <a:t>ffrindiau</a:t>
            </a:r>
            <a:r>
              <a:rPr lang="en-GB" sz="1200" dirty="0"/>
              <a:t> a </a:t>
            </a:r>
            <a:r>
              <a:rPr lang="en-GB" sz="1200" dirty="0" err="1"/>
              <a:t>phobl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gefn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mi. 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8663" y="3608505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400" dirty="0" err="1"/>
              <a:t>Roeddwn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gwybod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mod am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gwahaniaeth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fywydau</a:t>
            </a:r>
            <a:r>
              <a:rPr lang="en-GB" sz="1400" dirty="0"/>
              <a:t> </a:t>
            </a:r>
            <a:r>
              <a:rPr lang="en-GB" sz="1400" dirty="0" err="1"/>
              <a:t>eraill</a:t>
            </a:r>
            <a:r>
              <a:rPr lang="en-GB" sz="1400" dirty="0"/>
              <a:t> ac </a:t>
            </a:r>
            <a:r>
              <a:rPr lang="en-GB" sz="1400" dirty="0" err="1"/>
              <a:t>roedd</a:t>
            </a:r>
            <a:r>
              <a:rPr lang="en-GB" sz="1400" dirty="0"/>
              <a:t> </a:t>
            </a:r>
            <a:r>
              <a:rPr lang="en-GB" sz="1400" dirty="0" err="1"/>
              <a:t>addysg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enghraifft</a:t>
            </a:r>
            <a:r>
              <a:rPr lang="en-GB" sz="1400" dirty="0"/>
              <a:t> </a:t>
            </a:r>
            <a:r>
              <a:rPr lang="en-GB" sz="1400" dirty="0" err="1"/>
              <a:t>anhygoel</a:t>
            </a:r>
            <a:r>
              <a:rPr lang="en-GB" sz="1400" dirty="0"/>
              <a:t> o </a:t>
            </a:r>
            <a:r>
              <a:rPr lang="en-GB" sz="1400" dirty="0" err="1"/>
              <a:t>wneud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. </a:t>
            </a:r>
            <a:r>
              <a:rPr lang="en-GB" sz="1400" dirty="0" err="1"/>
              <a:t>Roeddwn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ffodus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athrawon</a:t>
            </a:r>
            <a:r>
              <a:rPr lang="en-GB" sz="1400" dirty="0"/>
              <a:t> </a:t>
            </a:r>
            <a:r>
              <a:rPr lang="en-GB" sz="1400" dirty="0" err="1"/>
              <a:t>ysbridoledig</a:t>
            </a:r>
            <a:r>
              <a:rPr lang="en-GB" sz="1400" dirty="0"/>
              <a:t>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hwnt</a:t>
            </a:r>
            <a:r>
              <a:rPr lang="en-GB" sz="1400" dirty="0"/>
              <a:t> a </a:t>
            </a:r>
            <a:r>
              <a:rPr lang="en-GB" sz="1400" dirty="0" err="1"/>
              <a:t>oedd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nghymell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pan </a:t>
            </a:r>
            <a:r>
              <a:rPr lang="en-GB" sz="1400" dirty="0" err="1"/>
              <a:t>oeddwn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y </a:t>
            </a:r>
            <a:r>
              <a:rPr lang="en-GB" sz="1400" dirty="0" err="1"/>
              <a:t>cyfle</a:t>
            </a:r>
            <a:r>
              <a:rPr lang="en-GB" sz="1400" dirty="0"/>
              <a:t> </a:t>
            </a:r>
            <a:r>
              <a:rPr lang="en-GB" sz="1400" dirty="0" err="1"/>
              <a:t>rhyw</a:t>
            </a:r>
            <a:r>
              <a:rPr lang="en-GB" sz="1400" dirty="0"/>
              <a:t> </a:t>
            </a:r>
            <a:r>
              <a:rPr lang="en-GB" sz="1400" dirty="0" err="1"/>
              <a:t>ddydd</a:t>
            </a:r>
            <a:r>
              <a:rPr lang="en-GB" sz="1400" dirty="0"/>
              <a:t>. I mi </a:t>
            </a:r>
            <a:r>
              <a:rPr lang="en-GB" sz="1400" dirty="0" err="1"/>
              <a:t>mae</a:t>
            </a:r>
            <a:r>
              <a:rPr lang="en-GB" sz="1400" dirty="0"/>
              <a:t> </a:t>
            </a:r>
            <a:r>
              <a:rPr lang="en-GB" sz="1400" dirty="0" err="1"/>
              <a:t>addysg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ffordd</a:t>
            </a:r>
            <a:r>
              <a:rPr lang="en-GB" sz="1400" dirty="0"/>
              <a:t> o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cy-GB" sz="1400" dirty="0"/>
              <a:t>ô</a:t>
            </a:r>
            <a:r>
              <a:rPr lang="en-GB" sz="1400" dirty="0"/>
              <a:t>l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,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gymuned</a:t>
            </a:r>
            <a:r>
              <a:rPr lang="en-GB" sz="1400" dirty="0"/>
              <a:t>,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wlad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ffordd</a:t>
            </a:r>
            <a:r>
              <a:rPr lang="en-GB" sz="1400" dirty="0"/>
              <a:t> o </a:t>
            </a:r>
            <a:r>
              <a:rPr lang="en-GB" sz="1400" dirty="0" err="1"/>
              <a:t>annog</a:t>
            </a:r>
            <a:r>
              <a:rPr lang="en-GB" sz="1400" dirty="0"/>
              <a:t> </a:t>
            </a:r>
            <a:r>
              <a:rPr lang="en-GB" sz="1400" dirty="0" err="1"/>
              <a:t>eraill</a:t>
            </a:r>
            <a:r>
              <a:rPr lang="en-GB" sz="1400" dirty="0"/>
              <a:t> ac </a:t>
            </a:r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meddwl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yna</a:t>
            </a:r>
            <a:r>
              <a:rPr lang="en-GB" sz="1400" dirty="0"/>
              <a:t> </a:t>
            </a:r>
            <a:r>
              <a:rPr lang="en-GB" sz="1400" dirty="0" err="1"/>
              <a:t>swydd</a:t>
            </a:r>
            <a:r>
              <a:rPr lang="en-GB" sz="1400" dirty="0"/>
              <a:t> </a:t>
            </a:r>
            <a:r>
              <a:rPr lang="en-GB" sz="1400" dirty="0" err="1"/>
              <a:t>arall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cynnig</a:t>
            </a:r>
            <a:r>
              <a:rPr lang="en-GB" sz="1400" dirty="0"/>
              <a:t> y </a:t>
            </a:r>
            <a:r>
              <a:rPr lang="en-GB" sz="1400" dirty="0" err="1"/>
              <a:t>fath</a:t>
            </a:r>
            <a:r>
              <a:rPr lang="en-GB" sz="1400" dirty="0"/>
              <a:t> </a:t>
            </a:r>
            <a:r>
              <a:rPr lang="en-GB" sz="1400" dirty="0" err="1"/>
              <a:t>deimlad</a:t>
            </a:r>
            <a:r>
              <a:rPr lang="en-GB" sz="1400" dirty="0"/>
              <a:t>. </a:t>
            </a:r>
          </a:p>
          <a:p>
            <a:endParaRPr lang="en-GB" sz="1400" b="1" u="sng" dirty="0"/>
          </a:p>
          <a:p>
            <a:endParaRPr lang="en-GB" sz="1400" b="1" u="sng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7826" y="3686924"/>
            <a:ext cx="2578187" cy="252319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648406" y="3774885"/>
            <a:ext cx="24294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Brwydfrydig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Ysbridoledig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Cefnogol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Angerddol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Ystyriol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Diddwyll</a:t>
            </a:r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err="1"/>
              <a:t>Gofalgar</a:t>
            </a: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134" y="425366"/>
            <a:ext cx="2451418" cy="152881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361239" y="523220"/>
            <a:ext cx="22292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 err="1"/>
              <a:t>Cymraeg</a:t>
            </a:r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552" y="471922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50134" y="4764142"/>
            <a:ext cx="348878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 err="1"/>
              <a:t>Lefel</a:t>
            </a:r>
            <a:r>
              <a:rPr lang="en-GB" sz="1200" dirty="0"/>
              <a:t> A: </a:t>
            </a:r>
            <a:r>
              <a:rPr lang="en-GB" sz="1200" dirty="0" err="1"/>
              <a:t>Cymraeg</a:t>
            </a:r>
            <a:r>
              <a:rPr lang="en-GB" sz="1200" dirty="0"/>
              <a:t> (B)</a:t>
            </a:r>
          </a:p>
          <a:p>
            <a:r>
              <a:rPr lang="en-GB" sz="1200" dirty="0"/>
              <a:t>              Hanes (B)</a:t>
            </a:r>
          </a:p>
          <a:p>
            <a:r>
              <a:rPr lang="en-GB" sz="1200" dirty="0"/>
              <a:t>              </a:t>
            </a:r>
            <a:r>
              <a:rPr lang="en-GB" sz="1200" dirty="0" err="1"/>
              <a:t>Cerdd</a:t>
            </a:r>
            <a:r>
              <a:rPr lang="en-GB" sz="1200" dirty="0"/>
              <a:t> (C) </a:t>
            </a:r>
          </a:p>
          <a:p>
            <a:endParaRPr lang="en-GB" sz="1200" dirty="0"/>
          </a:p>
          <a:p>
            <a:r>
              <a:rPr lang="en-GB" sz="1200" dirty="0" err="1"/>
              <a:t>Gradd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 </a:t>
            </a:r>
            <a:r>
              <a:rPr lang="en-GB" sz="1200" dirty="0" err="1"/>
              <a:t>gyntaf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Gymraeg</a:t>
            </a:r>
            <a:r>
              <a:rPr lang="en-GB" sz="1200" dirty="0"/>
              <a:t> o </a:t>
            </a:r>
            <a:r>
              <a:rPr lang="en-GB" sz="1200" dirty="0" err="1"/>
              <a:t>Brifysgol</a:t>
            </a:r>
            <a:r>
              <a:rPr lang="en-GB" sz="1200" dirty="0"/>
              <a:t> Bangor </a:t>
            </a:r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8B3F8B-DB67-40FA-B2FD-C43901C530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255" r="11671"/>
          <a:stretch/>
        </p:blipFill>
        <p:spPr>
          <a:xfrm>
            <a:off x="10003169" y="261610"/>
            <a:ext cx="1989562" cy="2548321"/>
          </a:xfrm>
          <a:prstGeom prst="rect">
            <a:avLst/>
          </a:prstGeom>
        </p:spPr>
      </p:pic>
      <p:pic>
        <p:nvPicPr>
          <p:cNvPr id="4" name="Picture 3" descr="A picture containing food&#10;&#10;Description automatically generated">
            <a:extLst>
              <a:ext uri="{FF2B5EF4-FFF2-40B4-BE49-F238E27FC236}">
                <a16:creationId xmlns:a16="http://schemas.microsoft.com/office/drawing/2014/main" id="{26B17E9F-1F83-48AF-8904-ED96A88C173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3" t="69469" r="29701" b="17920"/>
          <a:stretch/>
        </p:blipFill>
        <p:spPr>
          <a:xfrm rot="16200000">
            <a:off x="7542650" y="559623"/>
            <a:ext cx="2562644" cy="1952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9804</TotalTime>
  <Words>292</Words>
  <Application>Microsoft Office PowerPoint</Application>
  <PresentationFormat>Widescreen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Nerys Williams</cp:lastModifiedBy>
  <cp:revision>8</cp:revision>
  <dcterms:created xsi:type="dcterms:W3CDTF">2019-09-05T20:58:34Z</dcterms:created>
  <dcterms:modified xsi:type="dcterms:W3CDTF">2019-09-29T10:09:21Z</dcterms:modified>
</cp:coreProperties>
</file>